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616" autoAdjust="0"/>
  </p:normalViewPr>
  <p:slideViewPr>
    <p:cSldViewPr snapToGrid="0">
      <p:cViewPr varScale="1">
        <p:scale>
          <a:sx n="101" d="100"/>
          <a:sy n="101" d="100"/>
        </p:scale>
        <p:origin x="9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1B2B14-C087-4B6B-99CC-C987DF619996}"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fr-FR"/>
        </a:p>
      </dgm:t>
    </dgm:pt>
    <dgm:pt modelId="{B077CECD-7F51-4104-B0F3-2059EFB046DF}">
      <dgm:prSet phldrT="[Texte]" custT="1"/>
      <dgm:spPr/>
      <dgm:t>
        <a:bodyPr/>
        <a:lstStyle/>
        <a:p>
          <a:r>
            <a:rPr lang="fr-FR" sz="1200" dirty="0"/>
            <a:t>Définir la mission principale du système</a:t>
          </a:r>
        </a:p>
      </dgm:t>
    </dgm:pt>
    <dgm:pt modelId="{6DF28E22-3482-40B9-B8B8-323F78D31BDD}" type="parTrans" cxnId="{78708F83-6EAF-4448-9E55-34B828DE34FF}">
      <dgm:prSet/>
      <dgm:spPr/>
      <dgm:t>
        <a:bodyPr/>
        <a:lstStyle/>
        <a:p>
          <a:endParaRPr lang="fr-FR" sz="1200"/>
        </a:p>
      </dgm:t>
    </dgm:pt>
    <dgm:pt modelId="{E1C499D6-FC48-4967-ABEE-F832BD10AA05}" type="sibTrans" cxnId="{78708F83-6EAF-4448-9E55-34B828DE34FF}">
      <dgm:prSet custT="1"/>
      <dgm:spPr/>
      <dgm:t>
        <a:bodyPr/>
        <a:lstStyle/>
        <a:p>
          <a:endParaRPr lang="fr-FR" sz="1200"/>
        </a:p>
      </dgm:t>
    </dgm:pt>
    <dgm:pt modelId="{FE5B5464-A3D7-40E4-9397-750A2DE3EE0B}">
      <dgm:prSet phldrT="[Texte]" custT="1"/>
      <dgm:spPr/>
      <dgm:t>
        <a:bodyPr/>
        <a:lstStyle/>
        <a:p>
          <a:r>
            <a:rPr lang="fr-FR" sz="1200" dirty="0"/>
            <a:t>Définir le contexte du système</a:t>
          </a:r>
        </a:p>
      </dgm:t>
    </dgm:pt>
    <dgm:pt modelId="{C1904BAC-C9D8-4625-A0E4-7D036B2C7669}" type="parTrans" cxnId="{E1458396-4E66-4852-AD1E-0B404267213C}">
      <dgm:prSet/>
      <dgm:spPr/>
      <dgm:t>
        <a:bodyPr/>
        <a:lstStyle/>
        <a:p>
          <a:endParaRPr lang="fr-FR" sz="1200"/>
        </a:p>
      </dgm:t>
    </dgm:pt>
    <dgm:pt modelId="{ED87378E-7835-4E51-BBBA-278DE5FFDC56}" type="sibTrans" cxnId="{E1458396-4E66-4852-AD1E-0B404267213C}">
      <dgm:prSet custT="1"/>
      <dgm:spPr/>
      <dgm:t>
        <a:bodyPr/>
        <a:lstStyle/>
        <a:p>
          <a:endParaRPr lang="fr-FR" sz="1200"/>
        </a:p>
      </dgm:t>
    </dgm:pt>
    <dgm:pt modelId="{8D9BE0B8-AA14-4C6C-8978-99921DB2F7AF}">
      <dgm:prSet phldrT="[Texte]" custT="1"/>
      <dgm:spPr/>
      <dgm:t>
        <a:bodyPr/>
        <a:lstStyle/>
        <a:p>
          <a:r>
            <a:rPr lang="fr-FR" sz="1200" dirty="0"/>
            <a:t>Définir les utilisations du système</a:t>
          </a:r>
        </a:p>
      </dgm:t>
    </dgm:pt>
    <dgm:pt modelId="{EF79234C-6FDC-443A-886E-BD670132779C}" type="parTrans" cxnId="{5CC32F12-B8AD-4970-865B-24D8EAD31C1B}">
      <dgm:prSet/>
      <dgm:spPr/>
      <dgm:t>
        <a:bodyPr/>
        <a:lstStyle/>
        <a:p>
          <a:endParaRPr lang="fr-FR" sz="1200"/>
        </a:p>
      </dgm:t>
    </dgm:pt>
    <dgm:pt modelId="{4A8CA65E-2E33-41E3-8016-C3D867E859B2}" type="sibTrans" cxnId="{5CC32F12-B8AD-4970-865B-24D8EAD31C1B}">
      <dgm:prSet custT="1"/>
      <dgm:spPr/>
      <dgm:t>
        <a:bodyPr/>
        <a:lstStyle/>
        <a:p>
          <a:endParaRPr lang="fr-FR" sz="1200"/>
        </a:p>
      </dgm:t>
    </dgm:pt>
    <dgm:pt modelId="{B33FB0F9-5AD6-468B-8EC9-8D4EB7872AA3}">
      <dgm:prSet custT="1"/>
      <dgm:spPr/>
      <dgm:t>
        <a:bodyPr/>
        <a:lstStyle/>
        <a:p>
          <a:r>
            <a:rPr lang="fr-FR" sz="1200" dirty="0"/>
            <a:t>Décrire les scénarios d’utilisation</a:t>
          </a:r>
        </a:p>
      </dgm:t>
    </dgm:pt>
    <dgm:pt modelId="{FFE6E777-A3FF-4624-8470-52814E03AEF6}" type="parTrans" cxnId="{02CB24ED-3411-4758-8C8D-624AB79AEC98}">
      <dgm:prSet/>
      <dgm:spPr/>
      <dgm:t>
        <a:bodyPr/>
        <a:lstStyle/>
        <a:p>
          <a:endParaRPr lang="fr-FR" sz="1200"/>
        </a:p>
      </dgm:t>
    </dgm:pt>
    <dgm:pt modelId="{588F6C08-6170-4792-9A57-BC768ACA5DA5}" type="sibTrans" cxnId="{02CB24ED-3411-4758-8C8D-624AB79AEC98}">
      <dgm:prSet custT="1"/>
      <dgm:spPr/>
      <dgm:t>
        <a:bodyPr/>
        <a:lstStyle/>
        <a:p>
          <a:endParaRPr lang="fr-FR" sz="1200"/>
        </a:p>
      </dgm:t>
    </dgm:pt>
    <dgm:pt modelId="{31A0F040-E33B-4E0A-A35E-05232E34674F}">
      <dgm:prSet custT="1"/>
      <dgm:spPr/>
      <dgm:t>
        <a:bodyPr/>
        <a:lstStyle/>
        <a:p>
          <a:r>
            <a:rPr lang="fr-FR" sz="1200" dirty="0"/>
            <a:t>Définir les besoins des parties prenantes</a:t>
          </a:r>
        </a:p>
      </dgm:t>
    </dgm:pt>
    <dgm:pt modelId="{C4066B27-C1F8-4F82-93F9-94C5BAF154C5}" type="parTrans" cxnId="{710441DF-1E95-4CBD-BD28-FD1D9526299A}">
      <dgm:prSet/>
      <dgm:spPr/>
      <dgm:t>
        <a:bodyPr/>
        <a:lstStyle/>
        <a:p>
          <a:endParaRPr lang="fr-FR" sz="1200"/>
        </a:p>
      </dgm:t>
    </dgm:pt>
    <dgm:pt modelId="{563B6BAD-F584-427F-B4BC-DF2C3EEE356B}" type="sibTrans" cxnId="{710441DF-1E95-4CBD-BD28-FD1D9526299A}">
      <dgm:prSet custT="1"/>
      <dgm:spPr/>
      <dgm:t>
        <a:bodyPr/>
        <a:lstStyle/>
        <a:p>
          <a:endParaRPr lang="fr-FR" sz="1200"/>
        </a:p>
      </dgm:t>
    </dgm:pt>
    <dgm:pt modelId="{9DE3CFE3-0CC9-4681-9D9C-A5F52759512B}">
      <dgm:prSet custT="1"/>
      <dgm:spPr/>
      <dgm:t>
        <a:bodyPr/>
        <a:lstStyle/>
        <a:p>
          <a:r>
            <a:rPr lang="fr-FR" sz="1200" dirty="0"/>
            <a:t>Vérifier les besoins des parties prenantes</a:t>
          </a:r>
        </a:p>
      </dgm:t>
    </dgm:pt>
    <dgm:pt modelId="{BC1A8636-6BBD-46D1-9875-FD53AAF3EFA2}" type="parTrans" cxnId="{531D9E00-801B-4681-999C-F0BE67E62925}">
      <dgm:prSet/>
      <dgm:spPr/>
      <dgm:t>
        <a:bodyPr/>
        <a:lstStyle/>
        <a:p>
          <a:endParaRPr lang="fr-FR" sz="1200"/>
        </a:p>
      </dgm:t>
    </dgm:pt>
    <dgm:pt modelId="{79634C54-0EE5-4B1E-91C6-E79AA09E914D}" type="sibTrans" cxnId="{531D9E00-801B-4681-999C-F0BE67E62925}">
      <dgm:prSet custT="1"/>
      <dgm:spPr/>
      <dgm:t>
        <a:bodyPr/>
        <a:lstStyle/>
        <a:p>
          <a:endParaRPr lang="fr-FR" sz="1200"/>
        </a:p>
      </dgm:t>
    </dgm:pt>
    <dgm:pt modelId="{CF5FD1A6-7AB8-4FBC-A2BE-2B7F73B05498}">
      <dgm:prSet custT="1"/>
      <dgm:spPr/>
      <dgm:t>
        <a:bodyPr/>
        <a:lstStyle/>
        <a:p>
          <a:r>
            <a:rPr lang="fr-FR" sz="1200" dirty="0"/>
            <a:t>Valider les besoins des parties prenantes</a:t>
          </a:r>
        </a:p>
      </dgm:t>
    </dgm:pt>
    <dgm:pt modelId="{5B3CF49B-52D0-483D-AA59-3790F7694086}" type="parTrans" cxnId="{7F98F965-3582-43D3-A2EF-33A768846B42}">
      <dgm:prSet/>
      <dgm:spPr/>
      <dgm:t>
        <a:bodyPr/>
        <a:lstStyle/>
        <a:p>
          <a:endParaRPr lang="fr-FR" sz="1200"/>
        </a:p>
      </dgm:t>
    </dgm:pt>
    <dgm:pt modelId="{FB3BE66F-7482-409A-AE37-A7831520A26D}" type="sibTrans" cxnId="{7F98F965-3582-43D3-A2EF-33A768846B42}">
      <dgm:prSet custT="1"/>
      <dgm:spPr/>
      <dgm:t>
        <a:bodyPr/>
        <a:lstStyle/>
        <a:p>
          <a:endParaRPr lang="fr-FR" sz="1200"/>
        </a:p>
      </dgm:t>
    </dgm:pt>
    <dgm:pt modelId="{E884CDAA-B7C4-425C-8C42-40EEE863AF18}">
      <dgm:prSet custT="1"/>
      <dgm:spPr/>
      <dgm:t>
        <a:bodyPr/>
        <a:lstStyle/>
        <a:p>
          <a:r>
            <a:rPr lang="fr-FR" sz="1200" dirty="0"/>
            <a:t>Documenter la définition des besoins des parties prenantes</a:t>
          </a:r>
        </a:p>
      </dgm:t>
    </dgm:pt>
    <dgm:pt modelId="{AC15E600-BFB6-4486-A050-4BFDFDE54060}" type="parTrans" cxnId="{F088F77D-6F48-4655-A98D-618DD1FA1647}">
      <dgm:prSet/>
      <dgm:spPr/>
      <dgm:t>
        <a:bodyPr/>
        <a:lstStyle/>
        <a:p>
          <a:endParaRPr lang="fr-FR" sz="1200"/>
        </a:p>
      </dgm:t>
    </dgm:pt>
    <dgm:pt modelId="{3B4106E3-4076-4397-81C7-7BFC6861F85E}" type="sibTrans" cxnId="{F088F77D-6F48-4655-A98D-618DD1FA1647}">
      <dgm:prSet/>
      <dgm:spPr/>
      <dgm:t>
        <a:bodyPr/>
        <a:lstStyle/>
        <a:p>
          <a:endParaRPr lang="fr-FR" sz="1200"/>
        </a:p>
      </dgm:t>
    </dgm:pt>
    <dgm:pt modelId="{27A2C0E8-B300-4513-B236-7B0EF4D7BE05}" type="pres">
      <dgm:prSet presAssocID="{0D1B2B14-C087-4B6B-99CC-C987DF619996}" presName="linearFlow" presStyleCnt="0">
        <dgm:presLayoutVars>
          <dgm:resizeHandles val="exact"/>
        </dgm:presLayoutVars>
      </dgm:prSet>
      <dgm:spPr/>
    </dgm:pt>
    <dgm:pt modelId="{CD075F59-4884-4601-813C-7D5E4F5883FD}" type="pres">
      <dgm:prSet presAssocID="{B077CECD-7F51-4104-B0F3-2059EFB046DF}" presName="node" presStyleLbl="node1" presStyleIdx="0" presStyleCnt="8">
        <dgm:presLayoutVars>
          <dgm:bulletEnabled val="1"/>
        </dgm:presLayoutVars>
      </dgm:prSet>
      <dgm:spPr/>
    </dgm:pt>
    <dgm:pt modelId="{B26BF9AB-21EF-4546-B7E0-19945EF1852F}" type="pres">
      <dgm:prSet presAssocID="{E1C499D6-FC48-4967-ABEE-F832BD10AA05}" presName="sibTrans" presStyleLbl="sibTrans2D1" presStyleIdx="0" presStyleCnt="7"/>
      <dgm:spPr/>
    </dgm:pt>
    <dgm:pt modelId="{47D096D3-5948-4A63-A06E-1414379C24F9}" type="pres">
      <dgm:prSet presAssocID="{E1C499D6-FC48-4967-ABEE-F832BD10AA05}" presName="connectorText" presStyleLbl="sibTrans2D1" presStyleIdx="0" presStyleCnt="7"/>
      <dgm:spPr/>
    </dgm:pt>
    <dgm:pt modelId="{397EF15F-D276-4AE8-B043-3D95E034446B}" type="pres">
      <dgm:prSet presAssocID="{FE5B5464-A3D7-40E4-9397-750A2DE3EE0B}" presName="node" presStyleLbl="node1" presStyleIdx="1" presStyleCnt="8">
        <dgm:presLayoutVars>
          <dgm:bulletEnabled val="1"/>
        </dgm:presLayoutVars>
      </dgm:prSet>
      <dgm:spPr/>
    </dgm:pt>
    <dgm:pt modelId="{F069D163-99B4-492F-8C68-F4F3C3271743}" type="pres">
      <dgm:prSet presAssocID="{ED87378E-7835-4E51-BBBA-278DE5FFDC56}" presName="sibTrans" presStyleLbl="sibTrans2D1" presStyleIdx="1" presStyleCnt="7"/>
      <dgm:spPr/>
    </dgm:pt>
    <dgm:pt modelId="{A88A04DA-E582-4588-9511-34B398EF8BCB}" type="pres">
      <dgm:prSet presAssocID="{ED87378E-7835-4E51-BBBA-278DE5FFDC56}" presName="connectorText" presStyleLbl="sibTrans2D1" presStyleIdx="1" presStyleCnt="7"/>
      <dgm:spPr/>
    </dgm:pt>
    <dgm:pt modelId="{7273A401-28D6-4116-8947-64D305435B0D}" type="pres">
      <dgm:prSet presAssocID="{8D9BE0B8-AA14-4C6C-8978-99921DB2F7AF}" presName="node" presStyleLbl="node1" presStyleIdx="2" presStyleCnt="8">
        <dgm:presLayoutVars>
          <dgm:bulletEnabled val="1"/>
        </dgm:presLayoutVars>
      </dgm:prSet>
      <dgm:spPr/>
    </dgm:pt>
    <dgm:pt modelId="{9DD488E3-0D3D-4086-8CA2-6FC865C83DD5}" type="pres">
      <dgm:prSet presAssocID="{4A8CA65E-2E33-41E3-8016-C3D867E859B2}" presName="sibTrans" presStyleLbl="sibTrans2D1" presStyleIdx="2" presStyleCnt="7"/>
      <dgm:spPr/>
    </dgm:pt>
    <dgm:pt modelId="{906E34DB-FB4C-4DF1-B2DA-EEBD0F01C9DF}" type="pres">
      <dgm:prSet presAssocID="{4A8CA65E-2E33-41E3-8016-C3D867E859B2}" presName="connectorText" presStyleLbl="sibTrans2D1" presStyleIdx="2" presStyleCnt="7"/>
      <dgm:spPr/>
    </dgm:pt>
    <dgm:pt modelId="{F30F07F4-CD51-4A84-8E2A-F1DB5ED73753}" type="pres">
      <dgm:prSet presAssocID="{B33FB0F9-5AD6-468B-8EC9-8D4EB7872AA3}" presName="node" presStyleLbl="node1" presStyleIdx="3" presStyleCnt="8">
        <dgm:presLayoutVars>
          <dgm:bulletEnabled val="1"/>
        </dgm:presLayoutVars>
      </dgm:prSet>
      <dgm:spPr/>
    </dgm:pt>
    <dgm:pt modelId="{A2A6D008-9892-495A-8BC9-0BA11A437103}" type="pres">
      <dgm:prSet presAssocID="{588F6C08-6170-4792-9A57-BC768ACA5DA5}" presName="sibTrans" presStyleLbl="sibTrans2D1" presStyleIdx="3" presStyleCnt="7"/>
      <dgm:spPr/>
    </dgm:pt>
    <dgm:pt modelId="{E0A609E8-08AD-4396-8C41-983B9D60CAC3}" type="pres">
      <dgm:prSet presAssocID="{588F6C08-6170-4792-9A57-BC768ACA5DA5}" presName="connectorText" presStyleLbl="sibTrans2D1" presStyleIdx="3" presStyleCnt="7"/>
      <dgm:spPr/>
    </dgm:pt>
    <dgm:pt modelId="{4594AD77-F6E7-46C1-A696-CA0967711ED2}" type="pres">
      <dgm:prSet presAssocID="{31A0F040-E33B-4E0A-A35E-05232E34674F}" presName="node" presStyleLbl="node1" presStyleIdx="4" presStyleCnt="8">
        <dgm:presLayoutVars>
          <dgm:bulletEnabled val="1"/>
        </dgm:presLayoutVars>
      </dgm:prSet>
      <dgm:spPr/>
    </dgm:pt>
    <dgm:pt modelId="{D3DFA801-F0A4-4BF2-922B-C443F40D40AD}" type="pres">
      <dgm:prSet presAssocID="{563B6BAD-F584-427F-B4BC-DF2C3EEE356B}" presName="sibTrans" presStyleLbl="sibTrans2D1" presStyleIdx="4" presStyleCnt="7"/>
      <dgm:spPr/>
    </dgm:pt>
    <dgm:pt modelId="{1A010EA3-F624-4023-B82A-BC7A9555783A}" type="pres">
      <dgm:prSet presAssocID="{563B6BAD-F584-427F-B4BC-DF2C3EEE356B}" presName="connectorText" presStyleLbl="sibTrans2D1" presStyleIdx="4" presStyleCnt="7"/>
      <dgm:spPr/>
    </dgm:pt>
    <dgm:pt modelId="{8395AAAC-BFBE-470F-9CDF-1808D202F99C}" type="pres">
      <dgm:prSet presAssocID="{9DE3CFE3-0CC9-4681-9D9C-A5F52759512B}" presName="node" presStyleLbl="node1" presStyleIdx="5" presStyleCnt="8">
        <dgm:presLayoutVars>
          <dgm:bulletEnabled val="1"/>
        </dgm:presLayoutVars>
      </dgm:prSet>
      <dgm:spPr/>
    </dgm:pt>
    <dgm:pt modelId="{D7406282-4951-48BB-8141-8389B09BC4CB}" type="pres">
      <dgm:prSet presAssocID="{79634C54-0EE5-4B1E-91C6-E79AA09E914D}" presName="sibTrans" presStyleLbl="sibTrans2D1" presStyleIdx="5" presStyleCnt="7"/>
      <dgm:spPr/>
    </dgm:pt>
    <dgm:pt modelId="{79D2C347-4E4A-4BC5-85D0-F13F7097C93B}" type="pres">
      <dgm:prSet presAssocID="{79634C54-0EE5-4B1E-91C6-E79AA09E914D}" presName="connectorText" presStyleLbl="sibTrans2D1" presStyleIdx="5" presStyleCnt="7"/>
      <dgm:spPr/>
    </dgm:pt>
    <dgm:pt modelId="{179F3E46-F508-40A8-A4E5-9109ED302967}" type="pres">
      <dgm:prSet presAssocID="{CF5FD1A6-7AB8-4FBC-A2BE-2B7F73B05498}" presName="node" presStyleLbl="node1" presStyleIdx="6" presStyleCnt="8">
        <dgm:presLayoutVars>
          <dgm:bulletEnabled val="1"/>
        </dgm:presLayoutVars>
      </dgm:prSet>
      <dgm:spPr/>
    </dgm:pt>
    <dgm:pt modelId="{7F947764-F253-45BC-B3B2-0E55FBC839C2}" type="pres">
      <dgm:prSet presAssocID="{FB3BE66F-7482-409A-AE37-A7831520A26D}" presName="sibTrans" presStyleLbl="sibTrans2D1" presStyleIdx="6" presStyleCnt="7"/>
      <dgm:spPr/>
    </dgm:pt>
    <dgm:pt modelId="{E71C2E47-E9D5-4C80-80D5-DE049D9B3E6F}" type="pres">
      <dgm:prSet presAssocID="{FB3BE66F-7482-409A-AE37-A7831520A26D}" presName="connectorText" presStyleLbl="sibTrans2D1" presStyleIdx="6" presStyleCnt="7"/>
      <dgm:spPr/>
    </dgm:pt>
    <dgm:pt modelId="{14B178B1-473C-4C4C-906B-0DDDE61EB36F}" type="pres">
      <dgm:prSet presAssocID="{E884CDAA-B7C4-425C-8C42-40EEE863AF18}" presName="node" presStyleLbl="node1" presStyleIdx="7" presStyleCnt="8">
        <dgm:presLayoutVars>
          <dgm:bulletEnabled val="1"/>
        </dgm:presLayoutVars>
      </dgm:prSet>
      <dgm:spPr/>
    </dgm:pt>
  </dgm:ptLst>
  <dgm:cxnLst>
    <dgm:cxn modelId="{531D9E00-801B-4681-999C-F0BE67E62925}" srcId="{0D1B2B14-C087-4B6B-99CC-C987DF619996}" destId="{9DE3CFE3-0CC9-4681-9D9C-A5F52759512B}" srcOrd="5" destOrd="0" parTransId="{BC1A8636-6BBD-46D1-9875-FD53AAF3EFA2}" sibTransId="{79634C54-0EE5-4B1E-91C6-E79AA09E914D}"/>
    <dgm:cxn modelId="{5CC32F12-B8AD-4970-865B-24D8EAD31C1B}" srcId="{0D1B2B14-C087-4B6B-99CC-C987DF619996}" destId="{8D9BE0B8-AA14-4C6C-8978-99921DB2F7AF}" srcOrd="2" destOrd="0" parTransId="{EF79234C-6FDC-443A-886E-BD670132779C}" sibTransId="{4A8CA65E-2E33-41E3-8016-C3D867E859B2}"/>
    <dgm:cxn modelId="{BD6EA120-07BC-4DEF-807C-60E29C5E9619}" type="presOf" srcId="{FE5B5464-A3D7-40E4-9397-750A2DE3EE0B}" destId="{397EF15F-D276-4AE8-B043-3D95E034446B}" srcOrd="0" destOrd="0" presId="urn:microsoft.com/office/officeart/2005/8/layout/process2"/>
    <dgm:cxn modelId="{68759430-C4D4-4A7A-805A-0543440E0F8A}" type="presOf" srcId="{FB3BE66F-7482-409A-AE37-A7831520A26D}" destId="{E71C2E47-E9D5-4C80-80D5-DE049D9B3E6F}" srcOrd="1" destOrd="0" presId="urn:microsoft.com/office/officeart/2005/8/layout/process2"/>
    <dgm:cxn modelId="{D8555632-6CC3-4793-9B08-8A8D5948B8AC}" type="presOf" srcId="{588F6C08-6170-4792-9A57-BC768ACA5DA5}" destId="{E0A609E8-08AD-4396-8C41-983B9D60CAC3}" srcOrd="1" destOrd="0" presId="urn:microsoft.com/office/officeart/2005/8/layout/process2"/>
    <dgm:cxn modelId="{32517633-88D1-4278-9D9D-0D5C6A76CFBB}" type="presOf" srcId="{E884CDAA-B7C4-425C-8C42-40EEE863AF18}" destId="{14B178B1-473C-4C4C-906B-0DDDE61EB36F}" srcOrd="0" destOrd="0" presId="urn:microsoft.com/office/officeart/2005/8/layout/process2"/>
    <dgm:cxn modelId="{0B69EF3C-B2F0-41BE-8A07-FA69922803FF}" type="presOf" srcId="{ED87378E-7835-4E51-BBBA-278DE5FFDC56}" destId="{F069D163-99B4-492F-8C68-F4F3C3271743}" srcOrd="0" destOrd="0" presId="urn:microsoft.com/office/officeart/2005/8/layout/process2"/>
    <dgm:cxn modelId="{7BD06964-9E01-4B1F-8AAB-8C576F528BEA}" type="presOf" srcId="{0D1B2B14-C087-4B6B-99CC-C987DF619996}" destId="{27A2C0E8-B300-4513-B236-7B0EF4D7BE05}" srcOrd="0" destOrd="0" presId="urn:microsoft.com/office/officeart/2005/8/layout/process2"/>
    <dgm:cxn modelId="{7F98F965-3582-43D3-A2EF-33A768846B42}" srcId="{0D1B2B14-C087-4B6B-99CC-C987DF619996}" destId="{CF5FD1A6-7AB8-4FBC-A2BE-2B7F73B05498}" srcOrd="6" destOrd="0" parTransId="{5B3CF49B-52D0-483D-AA59-3790F7694086}" sibTransId="{FB3BE66F-7482-409A-AE37-A7831520A26D}"/>
    <dgm:cxn modelId="{690A6250-03AC-465F-B14B-4DFF34CE92C7}" type="presOf" srcId="{4A8CA65E-2E33-41E3-8016-C3D867E859B2}" destId="{906E34DB-FB4C-4DF1-B2DA-EEBD0F01C9DF}" srcOrd="1" destOrd="0" presId="urn:microsoft.com/office/officeart/2005/8/layout/process2"/>
    <dgm:cxn modelId="{CDF04D74-1F17-4F73-BA39-791E146BDA7C}" type="presOf" srcId="{79634C54-0EE5-4B1E-91C6-E79AA09E914D}" destId="{D7406282-4951-48BB-8141-8389B09BC4CB}" srcOrd="0" destOrd="0" presId="urn:microsoft.com/office/officeart/2005/8/layout/process2"/>
    <dgm:cxn modelId="{CAF25754-C3E6-49C0-B6C6-6091D88B6BC3}" type="presOf" srcId="{E1C499D6-FC48-4967-ABEE-F832BD10AA05}" destId="{B26BF9AB-21EF-4546-B7E0-19945EF1852F}" srcOrd="0" destOrd="0" presId="urn:microsoft.com/office/officeart/2005/8/layout/process2"/>
    <dgm:cxn modelId="{33149758-A461-40E4-B09A-8D3E7BE2E526}" type="presOf" srcId="{563B6BAD-F584-427F-B4BC-DF2C3EEE356B}" destId="{D3DFA801-F0A4-4BF2-922B-C443F40D40AD}" srcOrd="0" destOrd="0" presId="urn:microsoft.com/office/officeart/2005/8/layout/process2"/>
    <dgm:cxn modelId="{18D2A158-581A-47D8-8123-0B022C4942BD}" type="presOf" srcId="{4A8CA65E-2E33-41E3-8016-C3D867E859B2}" destId="{9DD488E3-0D3D-4086-8CA2-6FC865C83DD5}" srcOrd="0" destOrd="0" presId="urn:microsoft.com/office/officeart/2005/8/layout/process2"/>
    <dgm:cxn modelId="{07C2297A-02ED-4247-9FDB-3866670E9A88}" type="presOf" srcId="{9DE3CFE3-0CC9-4681-9D9C-A5F52759512B}" destId="{8395AAAC-BFBE-470F-9CDF-1808D202F99C}" srcOrd="0" destOrd="0" presId="urn:microsoft.com/office/officeart/2005/8/layout/process2"/>
    <dgm:cxn modelId="{F088F77D-6F48-4655-A98D-618DD1FA1647}" srcId="{0D1B2B14-C087-4B6B-99CC-C987DF619996}" destId="{E884CDAA-B7C4-425C-8C42-40EEE863AF18}" srcOrd="7" destOrd="0" parTransId="{AC15E600-BFB6-4486-A050-4BFDFDE54060}" sibTransId="{3B4106E3-4076-4397-81C7-7BFC6861F85E}"/>
    <dgm:cxn modelId="{78708F83-6EAF-4448-9E55-34B828DE34FF}" srcId="{0D1B2B14-C087-4B6B-99CC-C987DF619996}" destId="{B077CECD-7F51-4104-B0F3-2059EFB046DF}" srcOrd="0" destOrd="0" parTransId="{6DF28E22-3482-40B9-B8B8-323F78D31BDD}" sibTransId="{E1C499D6-FC48-4967-ABEE-F832BD10AA05}"/>
    <dgm:cxn modelId="{06832188-F5DB-43CB-A149-E7F90BF01A79}" type="presOf" srcId="{FB3BE66F-7482-409A-AE37-A7831520A26D}" destId="{7F947764-F253-45BC-B3B2-0E55FBC839C2}" srcOrd="0" destOrd="0" presId="urn:microsoft.com/office/officeart/2005/8/layout/process2"/>
    <dgm:cxn modelId="{040BE993-905A-4D97-80EA-6DCCD3A2BBC6}" type="presOf" srcId="{8D9BE0B8-AA14-4C6C-8978-99921DB2F7AF}" destId="{7273A401-28D6-4116-8947-64D305435B0D}" srcOrd="0" destOrd="0" presId="urn:microsoft.com/office/officeart/2005/8/layout/process2"/>
    <dgm:cxn modelId="{E1458396-4E66-4852-AD1E-0B404267213C}" srcId="{0D1B2B14-C087-4B6B-99CC-C987DF619996}" destId="{FE5B5464-A3D7-40E4-9397-750A2DE3EE0B}" srcOrd="1" destOrd="0" parTransId="{C1904BAC-C9D8-4625-A0E4-7D036B2C7669}" sibTransId="{ED87378E-7835-4E51-BBBA-278DE5FFDC56}"/>
    <dgm:cxn modelId="{CAB6B79B-9836-477D-B71B-82C44BCC102D}" type="presOf" srcId="{B077CECD-7F51-4104-B0F3-2059EFB046DF}" destId="{CD075F59-4884-4601-813C-7D5E4F5883FD}" srcOrd="0" destOrd="0" presId="urn:microsoft.com/office/officeart/2005/8/layout/process2"/>
    <dgm:cxn modelId="{2C79DEA4-84D4-4730-AD47-F392DC8B1549}" type="presOf" srcId="{CF5FD1A6-7AB8-4FBC-A2BE-2B7F73B05498}" destId="{179F3E46-F508-40A8-A4E5-9109ED302967}" srcOrd="0" destOrd="0" presId="urn:microsoft.com/office/officeart/2005/8/layout/process2"/>
    <dgm:cxn modelId="{616427C7-8296-4442-B75F-561E48FA2E5F}" type="presOf" srcId="{31A0F040-E33B-4E0A-A35E-05232E34674F}" destId="{4594AD77-F6E7-46C1-A696-CA0967711ED2}" srcOrd="0" destOrd="0" presId="urn:microsoft.com/office/officeart/2005/8/layout/process2"/>
    <dgm:cxn modelId="{27731CC9-F0F5-48C2-B809-CBB90793010E}" type="presOf" srcId="{79634C54-0EE5-4B1E-91C6-E79AA09E914D}" destId="{79D2C347-4E4A-4BC5-85D0-F13F7097C93B}" srcOrd="1" destOrd="0" presId="urn:microsoft.com/office/officeart/2005/8/layout/process2"/>
    <dgm:cxn modelId="{710441DF-1E95-4CBD-BD28-FD1D9526299A}" srcId="{0D1B2B14-C087-4B6B-99CC-C987DF619996}" destId="{31A0F040-E33B-4E0A-A35E-05232E34674F}" srcOrd="4" destOrd="0" parTransId="{C4066B27-C1F8-4F82-93F9-94C5BAF154C5}" sibTransId="{563B6BAD-F584-427F-B4BC-DF2C3EEE356B}"/>
    <dgm:cxn modelId="{9CF5E9E1-F737-41DF-99B7-2D93AD191FC6}" type="presOf" srcId="{E1C499D6-FC48-4967-ABEE-F832BD10AA05}" destId="{47D096D3-5948-4A63-A06E-1414379C24F9}" srcOrd="1" destOrd="0" presId="urn:microsoft.com/office/officeart/2005/8/layout/process2"/>
    <dgm:cxn modelId="{02CB24ED-3411-4758-8C8D-624AB79AEC98}" srcId="{0D1B2B14-C087-4B6B-99CC-C987DF619996}" destId="{B33FB0F9-5AD6-468B-8EC9-8D4EB7872AA3}" srcOrd="3" destOrd="0" parTransId="{FFE6E777-A3FF-4624-8470-52814E03AEF6}" sibTransId="{588F6C08-6170-4792-9A57-BC768ACA5DA5}"/>
    <dgm:cxn modelId="{56A0C7EF-DFEA-426A-8A02-9950C79A1D0C}" type="presOf" srcId="{B33FB0F9-5AD6-468B-8EC9-8D4EB7872AA3}" destId="{F30F07F4-CD51-4A84-8E2A-F1DB5ED73753}" srcOrd="0" destOrd="0" presId="urn:microsoft.com/office/officeart/2005/8/layout/process2"/>
    <dgm:cxn modelId="{19B326F2-F3AE-4127-89AA-9786478976D2}" type="presOf" srcId="{563B6BAD-F584-427F-B4BC-DF2C3EEE356B}" destId="{1A010EA3-F624-4023-B82A-BC7A9555783A}" srcOrd="1" destOrd="0" presId="urn:microsoft.com/office/officeart/2005/8/layout/process2"/>
    <dgm:cxn modelId="{93BBC4FD-9041-4A3D-BBF2-282375E5C824}" type="presOf" srcId="{ED87378E-7835-4E51-BBBA-278DE5FFDC56}" destId="{A88A04DA-E582-4588-9511-34B398EF8BCB}" srcOrd="1" destOrd="0" presId="urn:microsoft.com/office/officeart/2005/8/layout/process2"/>
    <dgm:cxn modelId="{44FEE5FF-A59E-49BF-8ED7-09090B54A147}" type="presOf" srcId="{588F6C08-6170-4792-9A57-BC768ACA5DA5}" destId="{A2A6D008-9892-495A-8BC9-0BA11A437103}" srcOrd="0" destOrd="0" presId="urn:microsoft.com/office/officeart/2005/8/layout/process2"/>
    <dgm:cxn modelId="{6B89AD6C-1393-4400-9E44-B48DF8F7B62F}" type="presParOf" srcId="{27A2C0E8-B300-4513-B236-7B0EF4D7BE05}" destId="{CD075F59-4884-4601-813C-7D5E4F5883FD}" srcOrd="0" destOrd="0" presId="urn:microsoft.com/office/officeart/2005/8/layout/process2"/>
    <dgm:cxn modelId="{DEC4B1EC-D9E0-44DE-82C1-BBD40DB850AB}" type="presParOf" srcId="{27A2C0E8-B300-4513-B236-7B0EF4D7BE05}" destId="{B26BF9AB-21EF-4546-B7E0-19945EF1852F}" srcOrd="1" destOrd="0" presId="urn:microsoft.com/office/officeart/2005/8/layout/process2"/>
    <dgm:cxn modelId="{D843446F-2FB6-43DE-B4F1-3825D0ECB4B0}" type="presParOf" srcId="{B26BF9AB-21EF-4546-B7E0-19945EF1852F}" destId="{47D096D3-5948-4A63-A06E-1414379C24F9}" srcOrd="0" destOrd="0" presId="urn:microsoft.com/office/officeart/2005/8/layout/process2"/>
    <dgm:cxn modelId="{1774C2CB-C86A-4AC6-9D20-1842E06D7CD2}" type="presParOf" srcId="{27A2C0E8-B300-4513-B236-7B0EF4D7BE05}" destId="{397EF15F-D276-4AE8-B043-3D95E034446B}" srcOrd="2" destOrd="0" presId="urn:microsoft.com/office/officeart/2005/8/layout/process2"/>
    <dgm:cxn modelId="{858A1FB4-6EB2-419E-805C-A1B5190B1C81}" type="presParOf" srcId="{27A2C0E8-B300-4513-B236-7B0EF4D7BE05}" destId="{F069D163-99B4-492F-8C68-F4F3C3271743}" srcOrd="3" destOrd="0" presId="urn:microsoft.com/office/officeart/2005/8/layout/process2"/>
    <dgm:cxn modelId="{E96350F4-AE3E-4426-BF17-3BCDE24510E4}" type="presParOf" srcId="{F069D163-99B4-492F-8C68-F4F3C3271743}" destId="{A88A04DA-E582-4588-9511-34B398EF8BCB}" srcOrd="0" destOrd="0" presId="urn:microsoft.com/office/officeart/2005/8/layout/process2"/>
    <dgm:cxn modelId="{E13D8AB7-B93E-4BF5-BFDA-451A3ADA9571}" type="presParOf" srcId="{27A2C0E8-B300-4513-B236-7B0EF4D7BE05}" destId="{7273A401-28D6-4116-8947-64D305435B0D}" srcOrd="4" destOrd="0" presId="urn:microsoft.com/office/officeart/2005/8/layout/process2"/>
    <dgm:cxn modelId="{913F538F-4C44-4D26-AD36-E00F8A0A1CAA}" type="presParOf" srcId="{27A2C0E8-B300-4513-B236-7B0EF4D7BE05}" destId="{9DD488E3-0D3D-4086-8CA2-6FC865C83DD5}" srcOrd="5" destOrd="0" presId="urn:microsoft.com/office/officeart/2005/8/layout/process2"/>
    <dgm:cxn modelId="{231FAF2B-730D-425C-AA17-318E66177D58}" type="presParOf" srcId="{9DD488E3-0D3D-4086-8CA2-6FC865C83DD5}" destId="{906E34DB-FB4C-4DF1-B2DA-EEBD0F01C9DF}" srcOrd="0" destOrd="0" presId="urn:microsoft.com/office/officeart/2005/8/layout/process2"/>
    <dgm:cxn modelId="{A3A8D360-4531-4A02-A002-06F5081FC44B}" type="presParOf" srcId="{27A2C0E8-B300-4513-B236-7B0EF4D7BE05}" destId="{F30F07F4-CD51-4A84-8E2A-F1DB5ED73753}" srcOrd="6" destOrd="0" presId="urn:microsoft.com/office/officeart/2005/8/layout/process2"/>
    <dgm:cxn modelId="{8E80AD2F-382B-4FE7-8506-4B966C992CD5}" type="presParOf" srcId="{27A2C0E8-B300-4513-B236-7B0EF4D7BE05}" destId="{A2A6D008-9892-495A-8BC9-0BA11A437103}" srcOrd="7" destOrd="0" presId="urn:microsoft.com/office/officeart/2005/8/layout/process2"/>
    <dgm:cxn modelId="{98DEB819-1061-4244-AC07-E7E1300B6CCE}" type="presParOf" srcId="{A2A6D008-9892-495A-8BC9-0BA11A437103}" destId="{E0A609E8-08AD-4396-8C41-983B9D60CAC3}" srcOrd="0" destOrd="0" presId="urn:microsoft.com/office/officeart/2005/8/layout/process2"/>
    <dgm:cxn modelId="{EA2A7FA6-DBEA-4C51-A8F1-0D0174A1EA2D}" type="presParOf" srcId="{27A2C0E8-B300-4513-B236-7B0EF4D7BE05}" destId="{4594AD77-F6E7-46C1-A696-CA0967711ED2}" srcOrd="8" destOrd="0" presId="urn:microsoft.com/office/officeart/2005/8/layout/process2"/>
    <dgm:cxn modelId="{6B464C25-8279-49DC-B206-2FA8E7D95547}" type="presParOf" srcId="{27A2C0E8-B300-4513-B236-7B0EF4D7BE05}" destId="{D3DFA801-F0A4-4BF2-922B-C443F40D40AD}" srcOrd="9" destOrd="0" presId="urn:microsoft.com/office/officeart/2005/8/layout/process2"/>
    <dgm:cxn modelId="{01978426-94F9-492A-93E7-1184F51ABCAB}" type="presParOf" srcId="{D3DFA801-F0A4-4BF2-922B-C443F40D40AD}" destId="{1A010EA3-F624-4023-B82A-BC7A9555783A}" srcOrd="0" destOrd="0" presId="urn:microsoft.com/office/officeart/2005/8/layout/process2"/>
    <dgm:cxn modelId="{8909B94E-C3F6-41E1-9E92-E20831E3EC4F}" type="presParOf" srcId="{27A2C0E8-B300-4513-B236-7B0EF4D7BE05}" destId="{8395AAAC-BFBE-470F-9CDF-1808D202F99C}" srcOrd="10" destOrd="0" presId="urn:microsoft.com/office/officeart/2005/8/layout/process2"/>
    <dgm:cxn modelId="{ED3DC88B-50C4-46D2-A4B6-4EC400814AB4}" type="presParOf" srcId="{27A2C0E8-B300-4513-B236-7B0EF4D7BE05}" destId="{D7406282-4951-48BB-8141-8389B09BC4CB}" srcOrd="11" destOrd="0" presId="urn:microsoft.com/office/officeart/2005/8/layout/process2"/>
    <dgm:cxn modelId="{4AE5FC98-5B30-4A81-B61E-44F73CB629B4}" type="presParOf" srcId="{D7406282-4951-48BB-8141-8389B09BC4CB}" destId="{79D2C347-4E4A-4BC5-85D0-F13F7097C93B}" srcOrd="0" destOrd="0" presId="urn:microsoft.com/office/officeart/2005/8/layout/process2"/>
    <dgm:cxn modelId="{41ED268B-5B78-4C37-A41C-B3885A10DAA1}" type="presParOf" srcId="{27A2C0E8-B300-4513-B236-7B0EF4D7BE05}" destId="{179F3E46-F508-40A8-A4E5-9109ED302967}" srcOrd="12" destOrd="0" presId="urn:microsoft.com/office/officeart/2005/8/layout/process2"/>
    <dgm:cxn modelId="{67664BC1-D5BA-4991-82A7-8668A5033DD0}" type="presParOf" srcId="{27A2C0E8-B300-4513-B236-7B0EF4D7BE05}" destId="{7F947764-F253-45BC-B3B2-0E55FBC839C2}" srcOrd="13" destOrd="0" presId="urn:microsoft.com/office/officeart/2005/8/layout/process2"/>
    <dgm:cxn modelId="{A03F33EF-303B-4075-B5BD-A3FEEBE4A136}" type="presParOf" srcId="{7F947764-F253-45BC-B3B2-0E55FBC839C2}" destId="{E71C2E47-E9D5-4C80-80D5-DE049D9B3E6F}" srcOrd="0" destOrd="0" presId="urn:microsoft.com/office/officeart/2005/8/layout/process2"/>
    <dgm:cxn modelId="{986F540C-6C83-4480-BB40-EE5C4628D441}" type="presParOf" srcId="{27A2C0E8-B300-4513-B236-7B0EF4D7BE05}" destId="{14B178B1-473C-4C4C-906B-0DDDE61EB36F}" srcOrd="1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1B2B14-C087-4B6B-99CC-C987DF619996}"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fr-FR"/>
        </a:p>
      </dgm:t>
    </dgm:pt>
    <dgm:pt modelId="{B077CECD-7F51-4104-B0F3-2059EFB046DF}">
      <dgm:prSet phldrT="[Texte]" custT="1"/>
      <dgm:spPr>
        <a:solidFill>
          <a:schemeClr val="accent6">
            <a:lumMod val="40000"/>
            <a:lumOff val="60000"/>
          </a:schemeClr>
        </a:solidFill>
      </dgm:spPr>
      <dgm:t>
        <a:bodyPr/>
        <a:lstStyle/>
        <a:p>
          <a:r>
            <a:rPr lang="fr-FR" sz="1200" dirty="0"/>
            <a:t>Analyser le contexte du système</a:t>
          </a:r>
        </a:p>
      </dgm:t>
    </dgm:pt>
    <dgm:pt modelId="{6DF28E22-3482-40B9-B8B8-323F78D31BDD}" type="parTrans" cxnId="{78708F83-6EAF-4448-9E55-34B828DE34FF}">
      <dgm:prSet/>
      <dgm:spPr/>
      <dgm:t>
        <a:bodyPr/>
        <a:lstStyle/>
        <a:p>
          <a:endParaRPr lang="fr-FR" sz="1200"/>
        </a:p>
      </dgm:t>
    </dgm:pt>
    <dgm:pt modelId="{E1C499D6-FC48-4967-ABEE-F832BD10AA05}" type="sibTrans" cxnId="{78708F83-6EAF-4448-9E55-34B828DE34FF}">
      <dgm:prSet custT="1"/>
      <dgm:spPr/>
      <dgm:t>
        <a:bodyPr/>
        <a:lstStyle/>
        <a:p>
          <a:endParaRPr lang="fr-FR" sz="1200"/>
        </a:p>
      </dgm:t>
    </dgm:pt>
    <dgm:pt modelId="{FE5B5464-A3D7-40E4-9397-750A2DE3EE0B}">
      <dgm:prSet phldrT="[Texte]" custT="1"/>
      <dgm:spPr>
        <a:solidFill>
          <a:schemeClr val="accent6">
            <a:lumMod val="40000"/>
            <a:lumOff val="60000"/>
          </a:schemeClr>
        </a:solidFill>
      </dgm:spPr>
      <dgm:t>
        <a:bodyPr/>
        <a:lstStyle/>
        <a:p>
          <a:r>
            <a:rPr lang="fr-FR" sz="1200" dirty="0"/>
            <a:t>Définir les concepts du système</a:t>
          </a:r>
        </a:p>
      </dgm:t>
    </dgm:pt>
    <dgm:pt modelId="{C1904BAC-C9D8-4625-A0E4-7D036B2C7669}" type="parTrans" cxnId="{E1458396-4E66-4852-AD1E-0B404267213C}">
      <dgm:prSet/>
      <dgm:spPr/>
      <dgm:t>
        <a:bodyPr/>
        <a:lstStyle/>
        <a:p>
          <a:endParaRPr lang="fr-FR" sz="1200"/>
        </a:p>
      </dgm:t>
    </dgm:pt>
    <dgm:pt modelId="{ED87378E-7835-4E51-BBBA-278DE5FFDC56}" type="sibTrans" cxnId="{E1458396-4E66-4852-AD1E-0B404267213C}">
      <dgm:prSet custT="1"/>
      <dgm:spPr/>
      <dgm:t>
        <a:bodyPr/>
        <a:lstStyle/>
        <a:p>
          <a:endParaRPr lang="fr-FR" sz="1200"/>
        </a:p>
      </dgm:t>
    </dgm:pt>
    <dgm:pt modelId="{8D9BE0B8-AA14-4C6C-8978-99921DB2F7AF}">
      <dgm:prSet phldrT="[Texte]" custT="1"/>
      <dgm:spPr>
        <a:solidFill>
          <a:schemeClr val="accent6">
            <a:lumMod val="40000"/>
            <a:lumOff val="60000"/>
          </a:schemeClr>
        </a:solidFill>
      </dgm:spPr>
      <dgm:t>
        <a:bodyPr/>
        <a:lstStyle/>
        <a:p>
          <a:r>
            <a:rPr lang="fr-FR" sz="1200" dirty="0"/>
            <a:t>Décrire les missions du système</a:t>
          </a:r>
        </a:p>
      </dgm:t>
    </dgm:pt>
    <dgm:pt modelId="{EF79234C-6FDC-443A-886E-BD670132779C}" type="parTrans" cxnId="{5CC32F12-B8AD-4970-865B-24D8EAD31C1B}">
      <dgm:prSet/>
      <dgm:spPr/>
      <dgm:t>
        <a:bodyPr/>
        <a:lstStyle/>
        <a:p>
          <a:endParaRPr lang="fr-FR" sz="1200"/>
        </a:p>
      </dgm:t>
    </dgm:pt>
    <dgm:pt modelId="{4A8CA65E-2E33-41E3-8016-C3D867E859B2}" type="sibTrans" cxnId="{5CC32F12-B8AD-4970-865B-24D8EAD31C1B}">
      <dgm:prSet custT="1"/>
      <dgm:spPr/>
      <dgm:t>
        <a:bodyPr/>
        <a:lstStyle/>
        <a:p>
          <a:endParaRPr lang="fr-FR" sz="1200"/>
        </a:p>
      </dgm:t>
    </dgm:pt>
    <dgm:pt modelId="{B33FB0F9-5AD6-468B-8EC9-8D4EB7872AA3}">
      <dgm:prSet custT="1"/>
      <dgm:spPr>
        <a:solidFill>
          <a:schemeClr val="accent6">
            <a:lumMod val="40000"/>
            <a:lumOff val="60000"/>
          </a:schemeClr>
        </a:solidFill>
      </dgm:spPr>
      <dgm:t>
        <a:bodyPr/>
        <a:lstStyle/>
        <a:p>
          <a:r>
            <a:rPr lang="fr-FR" sz="1200" dirty="0"/>
            <a:t>Décrire les exigences système</a:t>
          </a:r>
        </a:p>
      </dgm:t>
    </dgm:pt>
    <dgm:pt modelId="{FFE6E777-A3FF-4624-8470-52814E03AEF6}" type="parTrans" cxnId="{02CB24ED-3411-4758-8C8D-624AB79AEC98}">
      <dgm:prSet/>
      <dgm:spPr/>
      <dgm:t>
        <a:bodyPr/>
        <a:lstStyle/>
        <a:p>
          <a:endParaRPr lang="fr-FR" sz="1200"/>
        </a:p>
      </dgm:t>
    </dgm:pt>
    <dgm:pt modelId="{588F6C08-6170-4792-9A57-BC768ACA5DA5}" type="sibTrans" cxnId="{02CB24ED-3411-4758-8C8D-624AB79AEC98}">
      <dgm:prSet custT="1"/>
      <dgm:spPr/>
      <dgm:t>
        <a:bodyPr/>
        <a:lstStyle/>
        <a:p>
          <a:endParaRPr lang="fr-FR" sz="1200"/>
        </a:p>
      </dgm:t>
    </dgm:pt>
    <dgm:pt modelId="{31A0F040-E33B-4E0A-A35E-05232E34674F}">
      <dgm:prSet custT="1"/>
      <dgm:spPr>
        <a:solidFill>
          <a:schemeClr val="accent6">
            <a:lumMod val="40000"/>
            <a:lumOff val="60000"/>
          </a:schemeClr>
        </a:solidFill>
      </dgm:spPr>
      <dgm:t>
        <a:bodyPr/>
        <a:lstStyle/>
        <a:p>
          <a:r>
            <a:rPr lang="fr-FR" sz="1200" dirty="0"/>
            <a:t>Définir les exigences de validation</a:t>
          </a:r>
        </a:p>
      </dgm:t>
    </dgm:pt>
    <dgm:pt modelId="{C4066B27-C1F8-4F82-93F9-94C5BAF154C5}" type="parTrans" cxnId="{710441DF-1E95-4CBD-BD28-FD1D9526299A}">
      <dgm:prSet/>
      <dgm:spPr/>
      <dgm:t>
        <a:bodyPr/>
        <a:lstStyle/>
        <a:p>
          <a:endParaRPr lang="fr-FR" sz="1200"/>
        </a:p>
      </dgm:t>
    </dgm:pt>
    <dgm:pt modelId="{563B6BAD-F584-427F-B4BC-DF2C3EEE356B}" type="sibTrans" cxnId="{710441DF-1E95-4CBD-BD28-FD1D9526299A}">
      <dgm:prSet custT="1"/>
      <dgm:spPr/>
      <dgm:t>
        <a:bodyPr/>
        <a:lstStyle/>
        <a:p>
          <a:endParaRPr lang="fr-FR" sz="1200"/>
        </a:p>
      </dgm:t>
    </dgm:pt>
    <dgm:pt modelId="{9DE3CFE3-0CC9-4681-9D9C-A5F52759512B}">
      <dgm:prSet custT="1"/>
      <dgm:spPr>
        <a:solidFill>
          <a:schemeClr val="accent6">
            <a:lumMod val="40000"/>
            <a:lumOff val="60000"/>
          </a:schemeClr>
        </a:solidFill>
      </dgm:spPr>
      <dgm:t>
        <a:bodyPr/>
        <a:lstStyle/>
        <a:p>
          <a:r>
            <a:rPr lang="fr-FR" sz="1200" dirty="0"/>
            <a:t>Assurer la traçabilité des exigences système</a:t>
          </a:r>
        </a:p>
      </dgm:t>
    </dgm:pt>
    <dgm:pt modelId="{BC1A8636-6BBD-46D1-9875-FD53AAF3EFA2}" type="parTrans" cxnId="{531D9E00-801B-4681-999C-F0BE67E62925}">
      <dgm:prSet/>
      <dgm:spPr/>
      <dgm:t>
        <a:bodyPr/>
        <a:lstStyle/>
        <a:p>
          <a:endParaRPr lang="fr-FR" sz="1200"/>
        </a:p>
      </dgm:t>
    </dgm:pt>
    <dgm:pt modelId="{79634C54-0EE5-4B1E-91C6-E79AA09E914D}" type="sibTrans" cxnId="{531D9E00-801B-4681-999C-F0BE67E62925}">
      <dgm:prSet custT="1"/>
      <dgm:spPr/>
      <dgm:t>
        <a:bodyPr/>
        <a:lstStyle/>
        <a:p>
          <a:endParaRPr lang="fr-FR" sz="1200"/>
        </a:p>
      </dgm:t>
    </dgm:pt>
    <dgm:pt modelId="{CF5FD1A6-7AB8-4FBC-A2BE-2B7F73B05498}">
      <dgm:prSet custT="1"/>
      <dgm:spPr>
        <a:solidFill>
          <a:schemeClr val="accent6">
            <a:lumMod val="40000"/>
            <a:lumOff val="60000"/>
          </a:schemeClr>
        </a:solidFill>
      </dgm:spPr>
      <dgm:t>
        <a:bodyPr/>
        <a:lstStyle/>
        <a:p>
          <a:r>
            <a:rPr lang="fr-FR" sz="1200" dirty="0"/>
            <a:t>Vérifier les exigences système</a:t>
          </a:r>
        </a:p>
      </dgm:t>
    </dgm:pt>
    <dgm:pt modelId="{5B3CF49B-52D0-483D-AA59-3790F7694086}" type="parTrans" cxnId="{7F98F965-3582-43D3-A2EF-33A768846B42}">
      <dgm:prSet/>
      <dgm:spPr/>
      <dgm:t>
        <a:bodyPr/>
        <a:lstStyle/>
        <a:p>
          <a:endParaRPr lang="fr-FR" sz="1200"/>
        </a:p>
      </dgm:t>
    </dgm:pt>
    <dgm:pt modelId="{FB3BE66F-7482-409A-AE37-A7831520A26D}" type="sibTrans" cxnId="{7F98F965-3582-43D3-A2EF-33A768846B42}">
      <dgm:prSet custT="1"/>
      <dgm:spPr/>
      <dgm:t>
        <a:bodyPr/>
        <a:lstStyle/>
        <a:p>
          <a:endParaRPr lang="fr-FR" sz="1200"/>
        </a:p>
      </dgm:t>
    </dgm:pt>
    <dgm:pt modelId="{E884CDAA-B7C4-425C-8C42-40EEE863AF18}">
      <dgm:prSet custT="1"/>
      <dgm:spPr>
        <a:solidFill>
          <a:schemeClr val="accent6">
            <a:lumMod val="40000"/>
            <a:lumOff val="60000"/>
          </a:schemeClr>
        </a:solidFill>
      </dgm:spPr>
      <dgm:t>
        <a:bodyPr/>
        <a:lstStyle/>
        <a:p>
          <a:r>
            <a:rPr lang="fr-FR" sz="1200" dirty="0"/>
            <a:t>Valider les exigences système</a:t>
          </a:r>
        </a:p>
      </dgm:t>
    </dgm:pt>
    <dgm:pt modelId="{AC15E600-BFB6-4486-A050-4BFDFDE54060}" type="parTrans" cxnId="{F088F77D-6F48-4655-A98D-618DD1FA1647}">
      <dgm:prSet/>
      <dgm:spPr/>
      <dgm:t>
        <a:bodyPr/>
        <a:lstStyle/>
        <a:p>
          <a:endParaRPr lang="fr-FR" sz="1200"/>
        </a:p>
      </dgm:t>
    </dgm:pt>
    <dgm:pt modelId="{3B4106E3-4076-4397-81C7-7BFC6861F85E}" type="sibTrans" cxnId="{F088F77D-6F48-4655-A98D-618DD1FA1647}">
      <dgm:prSet/>
      <dgm:spPr/>
      <dgm:t>
        <a:bodyPr/>
        <a:lstStyle/>
        <a:p>
          <a:endParaRPr lang="fr-FR" sz="1200"/>
        </a:p>
      </dgm:t>
    </dgm:pt>
    <dgm:pt modelId="{127F311D-1E67-43C8-B9F8-6D8C8E4385F1}">
      <dgm:prSet custT="1"/>
      <dgm:spPr>
        <a:solidFill>
          <a:schemeClr val="accent6">
            <a:lumMod val="40000"/>
            <a:lumOff val="60000"/>
          </a:schemeClr>
        </a:solidFill>
      </dgm:spPr>
      <dgm:t>
        <a:bodyPr/>
        <a:lstStyle/>
        <a:p>
          <a:r>
            <a:rPr lang="fr-FR" sz="1200" dirty="0"/>
            <a:t>Documenter les exigences système</a:t>
          </a:r>
        </a:p>
      </dgm:t>
    </dgm:pt>
    <dgm:pt modelId="{8D78B1ED-CDF0-40CC-8F77-CA103A839D64}" type="parTrans" cxnId="{F87C58F0-8436-47B0-885C-335D57F46D25}">
      <dgm:prSet/>
      <dgm:spPr/>
      <dgm:t>
        <a:bodyPr/>
        <a:lstStyle/>
        <a:p>
          <a:endParaRPr lang="fr-FR"/>
        </a:p>
      </dgm:t>
    </dgm:pt>
    <dgm:pt modelId="{58121F95-5018-4C64-8D30-4B2C566842B8}" type="sibTrans" cxnId="{F87C58F0-8436-47B0-885C-335D57F46D25}">
      <dgm:prSet/>
      <dgm:spPr/>
      <dgm:t>
        <a:bodyPr/>
        <a:lstStyle/>
        <a:p>
          <a:endParaRPr lang="fr-FR"/>
        </a:p>
      </dgm:t>
    </dgm:pt>
    <dgm:pt modelId="{27A2C0E8-B300-4513-B236-7B0EF4D7BE05}" type="pres">
      <dgm:prSet presAssocID="{0D1B2B14-C087-4B6B-99CC-C987DF619996}" presName="linearFlow" presStyleCnt="0">
        <dgm:presLayoutVars>
          <dgm:resizeHandles val="exact"/>
        </dgm:presLayoutVars>
      </dgm:prSet>
      <dgm:spPr/>
    </dgm:pt>
    <dgm:pt modelId="{CD075F59-4884-4601-813C-7D5E4F5883FD}" type="pres">
      <dgm:prSet presAssocID="{B077CECD-7F51-4104-B0F3-2059EFB046DF}" presName="node" presStyleLbl="node1" presStyleIdx="0" presStyleCnt="9">
        <dgm:presLayoutVars>
          <dgm:bulletEnabled val="1"/>
        </dgm:presLayoutVars>
      </dgm:prSet>
      <dgm:spPr/>
    </dgm:pt>
    <dgm:pt modelId="{B26BF9AB-21EF-4546-B7E0-19945EF1852F}" type="pres">
      <dgm:prSet presAssocID="{E1C499D6-FC48-4967-ABEE-F832BD10AA05}" presName="sibTrans" presStyleLbl="sibTrans2D1" presStyleIdx="0" presStyleCnt="8"/>
      <dgm:spPr/>
    </dgm:pt>
    <dgm:pt modelId="{47D096D3-5948-4A63-A06E-1414379C24F9}" type="pres">
      <dgm:prSet presAssocID="{E1C499D6-FC48-4967-ABEE-F832BD10AA05}" presName="connectorText" presStyleLbl="sibTrans2D1" presStyleIdx="0" presStyleCnt="8"/>
      <dgm:spPr/>
    </dgm:pt>
    <dgm:pt modelId="{397EF15F-D276-4AE8-B043-3D95E034446B}" type="pres">
      <dgm:prSet presAssocID="{FE5B5464-A3D7-40E4-9397-750A2DE3EE0B}" presName="node" presStyleLbl="node1" presStyleIdx="1" presStyleCnt="9">
        <dgm:presLayoutVars>
          <dgm:bulletEnabled val="1"/>
        </dgm:presLayoutVars>
      </dgm:prSet>
      <dgm:spPr/>
    </dgm:pt>
    <dgm:pt modelId="{F069D163-99B4-492F-8C68-F4F3C3271743}" type="pres">
      <dgm:prSet presAssocID="{ED87378E-7835-4E51-BBBA-278DE5FFDC56}" presName="sibTrans" presStyleLbl="sibTrans2D1" presStyleIdx="1" presStyleCnt="8"/>
      <dgm:spPr/>
    </dgm:pt>
    <dgm:pt modelId="{A88A04DA-E582-4588-9511-34B398EF8BCB}" type="pres">
      <dgm:prSet presAssocID="{ED87378E-7835-4E51-BBBA-278DE5FFDC56}" presName="connectorText" presStyleLbl="sibTrans2D1" presStyleIdx="1" presStyleCnt="8"/>
      <dgm:spPr/>
    </dgm:pt>
    <dgm:pt modelId="{7273A401-28D6-4116-8947-64D305435B0D}" type="pres">
      <dgm:prSet presAssocID="{8D9BE0B8-AA14-4C6C-8978-99921DB2F7AF}" presName="node" presStyleLbl="node1" presStyleIdx="2" presStyleCnt="9">
        <dgm:presLayoutVars>
          <dgm:bulletEnabled val="1"/>
        </dgm:presLayoutVars>
      </dgm:prSet>
      <dgm:spPr/>
    </dgm:pt>
    <dgm:pt modelId="{9DD488E3-0D3D-4086-8CA2-6FC865C83DD5}" type="pres">
      <dgm:prSet presAssocID="{4A8CA65E-2E33-41E3-8016-C3D867E859B2}" presName="sibTrans" presStyleLbl="sibTrans2D1" presStyleIdx="2" presStyleCnt="8"/>
      <dgm:spPr/>
    </dgm:pt>
    <dgm:pt modelId="{906E34DB-FB4C-4DF1-B2DA-EEBD0F01C9DF}" type="pres">
      <dgm:prSet presAssocID="{4A8CA65E-2E33-41E3-8016-C3D867E859B2}" presName="connectorText" presStyleLbl="sibTrans2D1" presStyleIdx="2" presStyleCnt="8"/>
      <dgm:spPr/>
    </dgm:pt>
    <dgm:pt modelId="{F30F07F4-CD51-4A84-8E2A-F1DB5ED73753}" type="pres">
      <dgm:prSet presAssocID="{B33FB0F9-5AD6-468B-8EC9-8D4EB7872AA3}" presName="node" presStyleLbl="node1" presStyleIdx="3" presStyleCnt="9">
        <dgm:presLayoutVars>
          <dgm:bulletEnabled val="1"/>
        </dgm:presLayoutVars>
      </dgm:prSet>
      <dgm:spPr/>
    </dgm:pt>
    <dgm:pt modelId="{A2A6D008-9892-495A-8BC9-0BA11A437103}" type="pres">
      <dgm:prSet presAssocID="{588F6C08-6170-4792-9A57-BC768ACA5DA5}" presName="sibTrans" presStyleLbl="sibTrans2D1" presStyleIdx="3" presStyleCnt="8"/>
      <dgm:spPr/>
    </dgm:pt>
    <dgm:pt modelId="{E0A609E8-08AD-4396-8C41-983B9D60CAC3}" type="pres">
      <dgm:prSet presAssocID="{588F6C08-6170-4792-9A57-BC768ACA5DA5}" presName="connectorText" presStyleLbl="sibTrans2D1" presStyleIdx="3" presStyleCnt="8"/>
      <dgm:spPr/>
    </dgm:pt>
    <dgm:pt modelId="{4594AD77-F6E7-46C1-A696-CA0967711ED2}" type="pres">
      <dgm:prSet presAssocID="{31A0F040-E33B-4E0A-A35E-05232E34674F}" presName="node" presStyleLbl="node1" presStyleIdx="4" presStyleCnt="9">
        <dgm:presLayoutVars>
          <dgm:bulletEnabled val="1"/>
        </dgm:presLayoutVars>
      </dgm:prSet>
      <dgm:spPr/>
    </dgm:pt>
    <dgm:pt modelId="{D3DFA801-F0A4-4BF2-922B-C443F40D40AD}" type="pres">
      <dgm:prSet presAssocID="{563B6BAD-F584-427F-B4BC-DF2C3EEE356B}" presName="sibTrans" presStyleLbl="sibTrans2D1" presStyleIdx="4" presStyleCnt="8"/>
      <dgm:spPr/>
    </dgm:pt>
    <dgm:pt modelId="{1A010EA3-F624-4023-B82A-BC7A9555783A}" type="pres">
      <dgm:prSet presAssocID="{563B6BAD-F584-427F-B4BC-DF2C3EEE356B}" presName="connectorText" presStyleLbl="sibTrans2D1" presStyleIdx="4" presStyleCnt="8"/>
      <dgm:spPr/>
    </dgm:pt>
    <dgm:pt modelId="{8395AAAC-BFBE-470F-9CDF-1808D202F99C}" type="pres">
      <dgm:prSet presAssocID="{9DE3CFE3-0CC9-4681-9D9C-A5F52759512B}" presName="node" presStyleLbl="node1" presStyleIdx="5" presStyleCnt="9">
        <dgm:presLayoutVars>
          <dgm:bulletEnabled val="1"/>
        </dgm:presLayoutVars>
      </dgm:prSet>
      <dgm:spPr/>
    </dgm:pt>
    <dgm:pt modelId="{D7406282-4951-48BB-8141-8389B09BC4CB}" type="pres">
      <dgm:prSet presAssocID="{79634C54-0EE5-4B1E-91C6-E79AA09E914D}" presName="sibTrans" presStyleLbl="sibTrans2D1" presStyleIdx="5" presStyleCnt="8"/>
      <dgm:spPr/>
    </dgm:pt>
    <dgm:pt modelId="{79D2C347-4E4A-4BC5-85D0-F13F7097C93B}" type="pres">
      <dgm:prSet presAssocID="{79634C54-0EE5-4B1E-91C6-E79AA09E914D}" presName="connectorText" presStyleLbl="sibTrans2D1" presStyleIdx="5" presStyleCnt="8"/>
      <dgm:spPr/>
    </dgm:pt>
    <dgm:pt modelId="{179F3E46-F508-40A8-A4E5-9109ED302967}" type="pres">
      <dgm:prSet presAssocID="{CF5FD1A6-7AB8-4FBC-A2BE-2B7F73B05498}" presName="node" presStyleLbl="node1" presStyleIdx="6" presStyleCnt="9">
        <dgm:presLayoutVars>
          <dgm:bulletEnabled val="1"/>
        </dgm:presLayoutVars>
      </dgm:prSet>
      <dgm:spPr/>
    </dgm:pt>
    <dgm:pt modelId="{7F947764-F253-45BC-B3B2-0E55FBC839C2}" type="pres">
      <dgm:prSet presAssocID="{FB3BE66F-7482-409A-AE37-A7831520A26D}" presName="sibTrans" presStyleLbl="sibTrans2D1" presStyleIdx="6" presStyleCnt="8"/>
      <dgm:spPr/>
    </dgm:pt>
    <dgm:pt modelId="{E71C2E47-E9D5-4C80-80D5-DE049D9B3E6F}" type="pres">
      <dgm:prSet presAssocID="{FB3BE66F-7482-409A-AE37-A7831520A26D}" presName="connectorText" presStyleLbl="sibTrans2D1" presStyleIdx="6" presStyleCnt="8"/>
      <dgm:spPr/>
    </dgm:pt>
    <dgm:pt modelId="{14B178B1-473C-4C4C-906B-0DDDE61EB36F}" type="pres">
      <dgm:prSet presAssocID="{E884CDAA-B7C4-425C-8C42-40EEE863AF18}" presName="node" presStyleLbl="node1" presStyleIdx="7" presStyleCnt="9">
        <dgm:presLayoutVars>
          <dgm:bulletEnabled val="1"/>
        </dgm:presLayoutVars>
      </dgm:prSet>
      <dgm:spPr/>
    </dgm:pt>
    <dgm:pt modelId="{44BCD971-25EB-41CE-A312-75B0A4AA4BD9}" type="pres">
      <dgm:prSet presAssocID="{3B4106E3-4076-4397-81C7-7BFC6861F85E}" presName="sibTrans" presStyleLbl="sibTrans2D1" presStyleIdx="7" presStyleCnt="8"/>
      <dgm:spPr/>
    </dgm:pt>
    <dgm:pt modelId="{043992E8-D82F-48DD-854C-BC8957C1461F}" type="pres">
      <dgm:prSet presAssocID="{3B4106E3-4076-4397-81C7-7BFC6861F85E}" presName="connectorText" presStyleLbl="sibTrans2D1" presStyleIdx="7" presStyleCnt="8"/>
      <dgm:spPr/>
    </dgm:pt>
    <dgm:pt modelId="{73EEF4DE-6BB0-42D8-ABBD-2230F69A9F40}" type="pres">
      <dgm:prSet presAssocID="{127F311D-1E67-43C8-B9F8-6D8C8E4385F1}" presName="node" presStyleLbl="node1" presStyleIdx="8" presStyleCnt="9">
        <dgm:presLayoutVars>
          <dgm:bulletEnabled val="1"/>
        </dgm:presLayoutVars>
      </dgm:prSet>
      <dgm:spPr/>
    </dgm:pt>
  </dgm:ptLst>
  <dgm:cxnLst>
    <dgm:cxn modelId="{531D9E00-801B-4681-999C-F0BE67E62925}" srcId="{0D1B2B14-C087-4B6B-99CC-C987DF619996}" destId="{9DE3CFE3-0CC9-4681-9D9C-A5F52759512B}" srcOrd="5" destOrd="0" parTransId="{BC1A8636-6BBD-46D1-9875-FD53AAF3EFA2}" sibTransId="{79634C54-0EE5-4B1E-91C6-E79AA09E914D}"/>
    <dgm:cxn modelId="{5FB9EA01-6777-4CC2-88B3-3C41033C5447}" type="presOf" srcId="{8D9BE0B8-AA14-4C6C-8978-99921DB2F7AF}" destId="{7273A401-28D6-4116-8947-64D305435B0D}" srcOrd="0" destOrd="0" presId="urn:microsoft.com/office/officeart/2005/8/layout/process2"/>
    <dgm:cxn modelId="{5D6A1412-BEAE-4A93-A842-4BC8F3A307E1}" type="presOf" srcId="{4A8CA65E-2E33-41E3-8016-C3D867E859B2}" destId="{906E34DB-FB4C-4DF1-B2DA-EEBD0F01C9DF}" srcOrd="1" destOrd="0" presId="urn:microsoft.com/office/officeart/2005/8/layout/process2"/>
    <dgm:cxn modelId="{5CC32F12-B8AD-4970-865B-24D8EAD31C1B}" srcId="{0D1B2B14-C087-4B6B-99CC-C987DF619996}" destId="{8D9BE0B8-AA14-4C6C-8978-99921DB2F7AF}" srcOrd="2" destOrd="0" parTransId="{EF79234C-6FDC-443A-886E-BD670132779C}" sibTransId="{4A8CA65E-2E33-41E3-8016-C3D867E859B2}"/>
    <dgm:cxn modelId="{AC467E1D-2F67-451A-B315-13DFC6D325C9}" type="presOf" srcId="{E1C499D6-FC48-4967-ABEE-F832BD10AA05}" destId="{47D096D3-5948-4A63-A06E-1414379C24F9}" srcOrd="1" destOrd="0" presId="urn:microsoft.com/office/officeart/2005/8/layout/process2"/>
    <dgm:cxn modelId="{BDC1C928-4D81-491B-99B8-A1097E567F52}" type="presOf" srcId="{563B6BAD-F584-427F-B4BC-DF2C3EEE356B}" destId="{1A010EA3-F624-4023-B82A-BC7A9555783A}" srcOrd="1" destOrd="0" presId="urn:microsoft.com/office/officeart/2005/8/layout/process2"/>
    <dgm:cxn modelId="{9642943D-53D4-421B-9ADF-938072B98C0C}" type="presOf" srcId="{3B4106E3-4076-4397-81C7-7BFC6861F85E}" destId="{043992E8-D82F-48DD-854C-BC8957C1461F}" srcOrd="1" destOrd="0" presId="urn:microsoft.com/office/officeart/2005/8/layout/process2"/>
    <dgm:cxn modelId="{CB5B7D5C-12BF-4B0D-855A-31E7765D2B58}" type="presOf" srcId="{79634C54-0EE5-4B1E-91C6-E79AA09E914D}" destId="{D7406282-4951-48BB-8141-8389B09BC4CB}" srcOrd="0" destOrd="0" presId="urn:microsoft.com/office/officeart/2005/8/layout/process2"/>
    <dgm:cxn modelId="{8E927044-D517-4EA5-9412-A245F35659C4}" type="presOf" srcId="{127F311D-1E67-43C8-B9F8-6D8C8E4385F1}" destId="{73EEF4DE-6BB0-42D8-ABBD-2230F69A9F40}" srcOrd="0" destOrd="0" presId="urn:microsoft.com/office/officeart/2005/8/layout/process2"/>
    <dgm:cxn modelId="{7F98F965-3582-43D3-A2EF-33A768846B42}" srcId="{0D1B2B14-C087-4B6B-99CC-C987DF619996}" destId="{CF5FD1A6-7AB8-4FBC-A2BE-2B7F73B05498}" srcOrd="6" destOrd="0" parTransId="{5B3CF49B-52D0-483D-AA59-3790F7694086}" sibTransId="{FB3BE66F-7482-409A-AE37-A7831520A26D}"/>
    <dgm:cxn modelId="{944F3448-93EC-41CE-ABBD-BF734C2F9677}" type="presOf" srcId="{9DE3CFE3-0CC9-4681-9D9C-A5F52759512B}" destId="{8395AAAC-BFBE-470F-9CDF-1808D202F99C}" srcOrd="0" destOrd="0" presId="urn:microsoft.com/office/officeart/2005/8/layout/process2"/>
    <dgm:cxn modelId="{A2D6A76E-CA3E-47CE-BD31-F7BC0FEC085F}" type="presOf" srcId="{FE5B5464-A3D7-40E4-9397-750A2DE3EE0B}" destId="{397EF15F-D276-4AE8-B043-3D95E034446B}" srcOrd="0" destOrd="0" presId="urn:microsoft.com/office/officeart/2005/8/layout/process2"/>
    <dgm:cxn modelId="{58A1036F-BC78-4388-A324-611852B42F49}" type="presOf" srcId="{79634C54-0EE5-4B1E-91C6-E79AA09E914D}" destId="{79D2C347-4E4A-4BC5-85D0-F13F7097C93B}" srcOrd="1" destOrd="0" presId="urn:microsoft.com/office/officeart/2005/8/layout/process2"/>
    <dgm:cxn modelId="{6610BA55-DF32-4C3E-AB6D-D2508170832E}" type="presOf" srcId="{0D1B2B14-C087-4B6B-99CC-C987DF619996}" destId="{27A2C0E8-B300-4513-B236-7B0EF4D7BE05}" srcOrd="0" destOrd="0" presId="urn:microsoft.com/office/officeart/2005/8/layout/process2"/>
    <dgm:cxn modelId="{F088F77D-6F48-4655-A98D-618DD1FA1647}" srcId="{0D1B2B14-C087-4B6B-99CC-C987DF619996}" destId="{E884CDAA-B7C4-425C-8C42-40EEE863AF18}" srcOrd="7" destOrd="0" parTransId="{AC15E600-BFB6-4486-A050-4BFDFDE54060}" sibTransId="{3B4106E3-4076-4397-81C7-7BFC6861F85E}"/>
    <dgm:cxn modelId="{78708F83-6EAF-4448-9E55-34B828DE34FF}" srcId="{0D1B2B14-C087-4B6B-99CC-C987DF619996}" destId="{B077CECD-7F51-4104-B0F3-2059EFB046DF}" srcOrd="0" destOrd="0" parTransId="{6DF28E22-3482-40B9-B8B8-323F78D31BDD}" sibTransId="{E1C499D6-FC48-4967-ABEE-F832BD10AA05}"/>
    <dgm:cxn modelId="{559C5986-E817-47CF-B59F-C87E2443B2E6}" type="presOf" srcId="{E884CDAA-B7C4-425C-8C42-40EEE863AF18}" destId="{14B178B1-473C-4C4C-906B-0DDDE61EB36F}" srcOrd="0" destOrd="0" presId="urn:microsoft.com/office/officeart/2005/8/layout/process2"/>
    <dgm:cxn modelId="{848FD388-FD43-4147-9AE3-3CB19CA1322B}" type="presOf" srcId="{31A0F040-E33B-4E0A-A35E-05232E34674F}" destId="{4594AD77-F6E7-46C1-A696-CA0967711ED2}" srcOrd="0" destOrd="0" presId="urn:microsoft.com/office/officeart/2005/8/layout/process2"/>
    <dgm:cxn modelId="{F71F598D-6DA5-4526-A9D5-A0B6935750F5}" type="presOf" srcId="{B077CECD-7F51-4104-B0F3-2059EFB046DF}" destId="{CD075F59-4884-4601-813C-7D5E4F5883FD}" srcOrd="0" destOrd="0" presId="urn:microsoft.com/office/officeart/2005/8/layout/process2"/>
    <dgm:cxn modelId="{E1458396-4E66-4852-AD1E-0B404267213C}" srcId="{0D1B2B14-C087-4B6B-99CC-C987DF619996}" destId="{FE5B5464-A3D7-40E4-9397-750A2DE3EE0B}" srcOrd="1" destOrd="0" parTransId="{C1904BAC-C9D8-4625-A0E4-7D036B2C7669}" sibTransId="{ED87378E-7835-4E51-BBBA-278DE5FFDC56}"/>
    <dgm:cxn modelId="{A624FDA0-2B0C-4741-A487-177FD29A08A5}" type="presOf" srcId="{B33FB0F9-5AD6-468B-8EC9-8D4EB7872AA3}" destId="{F30F07F4-CD51-4A84-8E2A-F1DB5ED73753}" srcOrd="0" destOrd="0" presId="urn:microsoft.com/office/officeart/2005/8/layout/process2"/>
    <dgm:cxn modelId="{382B75A4-B016-4F71-84D2-447A8EB046CF}" type="presOf" srcId="{3B4106E3-4076-4397-81C7-7BFC6861F85E}" destId="{44BCD971-25EB-41CE-A312-75B0A4AA4BD9}" srcOrd="0" destOrd="0" presId="urn:microsoft.com/office/officeart/2005/8/layout/process2"/>
    <dgm:cxn modelId="{5E5567A7-3747-4A69-B54A-09285E22942B}" type="presOf" srcId="{588F6C08-6170-4792-9A57-BC768ACA5DA5}" destId="{A2A6D008-9892-495A-8BC9-0BA11A437103}" srcOrd="0" destOrd="0" presId="urn:microsoft.com/office/officeart/2005/8/layout/process2"/>
    <dgm:cxn modelId="{7F8494B6-24B2-4088-A5B7-E0C9195328C0}" type="presOf" srcId="{588F6C08-6170-4792-9A57-BC768ACA5DA5}" destId="{E0A609E8-08AD-4396-8C41-983B9D60CAC3}" srcOrd="1" destOrd="0" presId="urn:microsoft.com/office/officeart/2005/8/layout/process2"/>
    <dgm:cxn modelId="{6802BDC5-6A32-422F-A61B-D001BA7F4263}" type="presOf" srcId="{4A8CA65E-2E33-41E3-8016-C3D867E859B2}" destId="{9DD488E3-0D3D-4086-8CA2-6FC865C83DD5}" srcOrd="0" destOrd="0" presId="urn:microsoft.com/office/officeart/2005/8/layout/process2"/>
    <dgm:cxn modelId="{3766F2C5-B5B1-4FA0-B067-D716A23D9A13}" type="presOf" srcId="{ED87378E-7835-4E51-BBBA-278DE5FFDC56}" destId="{A88A04DA-E582-4588-9511-34B398EF8BCB}" srcOrd="1" destOrd="0" presId="urn:microsoft.com/office/officeart/2005/8/layout/process2"/>
    <dgm:cxn modelId="{F80245CA-1216-4D34-93FA-848FBA0E2D24}" type="presOf" srcId="{FB3BE66F-7482-409A-AE37-A7831520A26D}" destId="{E71C2E47-E9D5-4C80-80D5-DE049D9B3E6F}" srcOrd="1" destOrd="0" presId="urn:microsoft.com/office/officeart/2005/8/layout/process2"/>
    <dgm:cxn modelId="{640898CF-0F5A-4540-BD8D-B2553B7C2DBA}" type="presOf" srcId="{ED87378E-7835-4E51-BBBA-278DE5FFDC56}" destId="{F069D163-99B4-492F-8C68-F4F3C3271743}" srcOrd="0" destOrd="0" presId="urn:microsoft.com/office/officeart/2005/8/layout/process2"/>
    <dgm:cxn modelId="{710441DF-1E95-4CBD-BD28-FD1D9526299A}" srcId="{0D1B2B14-C087-4B6B-99CC-C987DF619996}" destId="{31A0F040-E33B-4E0A-A35E-05232E34674F}" srcOrd="4" destOrd="0" parTransId="{C4066B27-C1F8-4F82-93F9-94C5BAF154C5}" sibTransId="{563B6BAD-F584-427F-B4BC-DF2C3EEE356B}"/>
    <dgm:cxn modelId="{43718DDF-95F8-4687-9588-A324F0A61925}" type="presOf" srcId="{E1C499D6-FC48-4967-ABEE-F832BD10AA05}" destId="{B26BF9AB-21EF-4546-B7E0-19945EF1852F}" srcOrd="0" destOrd="0" presId="urn:microsoft.com/office/officeart/2005/8/layout/process2"/>
    <dgm:cxn modelId="{2AFE37E1-F47F-4031-B1EA-187A1D841BA3}" type="presOf" srcId="{CF5FD1A6-7AB8-4FBC-A2BE-2B7F73B05498}" destId="{179F3E46-F508-40A8-A4E5-9109ED302967}" srcOrd="0" destOrd="0" presId="urn:microsoft.com/office/officeart/2005/8/layout/process2"/>
    <dgm:cxn modelId="{E5608FE2-BE21-4F52-862D-C45D4F7130B3}" type="presOf" srcId="{FB3BE66F-7482-409A-AE37-A7831520A26D}" destId="{7F947764-F253-45BC-B3B2-0E55FBC839C2}" srcOrd="0" destOrd="0" presId="urn:microsoft.com/office/officeart/2005/8/layout/process2"/>
    <dgm:cxn modelId="{CA0813E7-C4CA-47DF-B731-D987CCDD4DC9}" type="presOf" srcId="{563B6BAD-F584-427F-B4BC-DF2C3EEE356B}" destId="{D3DFA801-F0A4-4BF2-922B-C443F40D40AD}" srcOrd="0" destOrd="0" presId="urn:microsoft.com/office/officeart/2005/8/layout/process2"/>
    <dgm:cxn modelId="{02CB24ED-3411-4758-8C8D-624AB79AEC98}" srcId="{0D1B2B14-C087-4B6B-99CC-C987DF619996}" destId="{B33FB0F9-5AD6-468B-8EC9-8D4EB7872AA3}" srcOrd="3" destOrd="0" parTransId="{FFE6E777-A3FF-4624-8470-52814E03AEF6}" sibTransId="{588F6C08-6170-4792-9A57-BC768ACA5DA5}"/>
    <dgm:cxn modelId="{F87C58F0-8436-47B0-885C-335D57F46D25}" srcId="{0D1B2B14-C087-4B6B-99CC-C987DF619996}" destId="{127F311D-1E67-43C8-B9F8-6D8C8E4385F1}" srcOrd="8" destOrd="0" parTransId="{8D78B1ED-CDF0-40CC-8F77-CA103A839D64}" sibTransId="{58121F95-5018-4C64-8D30-4B2C566842B8}"/>
    <dgm:cxn modelId="{9AC81F4D-BE2F-4E93-A979-9AFA37628635}" type="presParOf" srcId="{27A2C0E8-B300-4513-B236-7B0EF4D7BE05}" destId="{CD075F59-4884-4601-813C-7D5E4F5883FD}" srcOrd="0" destOrd="0" presId="urn:microsoft.com/office/officeart/2005/8/layout/process2"/>
    <dgm:cxn modelId="{41639D86-F1DC-4F2B-AFDA-7414BFD5E5DD}" type="presParOf" srcId="{27A2C0E8-B300-4513-B236-7B0EF4D7BE05}" destId="{B26BF9AB-21EF-4546-B7E0-19945EF1852F}" srcOrd="1" destOrd="0" presId="urn:microsoft.com/office/officeart/2005/8/layout/process2"/>
    <dgm:cxn modelId="{F3847355-37BE-4228-83BB-70AFF42A00F1}" type="presParOf" srcId="{B26BF9AB-21EF-4546-B7E0-19945EF1852F}" destId="{47D096D3-5948-4A63-A06E-1414379C24F9}" srcOrd="0" destOrd="0" presId="urn:microsoft.com/office/officeart/2005/8/layout/process2"/>
    <dgm:cxn modelId="{4ED9EEF4-618C-4E43-AB20-2D2ED3B6825F}" type="presParOf" srcId="{27A2C0E8-B300-4513-B236-7B0EF4D7BE05}" destId="{397EF15F-D276-4AE8-B043-3D95E034446B}" srcOrd="2" destOrd="0" presId="urn:microsoft.com/office/officeart/2005/8/layout/process2"/>
    <dgm:cxn modelId="{39546C65-9F1C-4703-87C8-5FC2C0B1220D}" type="presParOf" srcId="{27A2C0E8-B300-4513-B236-7B0EF4D7BE05}" destId="{F069D163-99B4-492F-8C68-F4F3C3271743}" srcOrd="3" destOrd="0" presId="urn:microsoft.com/office/officeart/2005/8/layout/process2"/>
    <dgm:cxn modelId="{6C48829E-1C8B-4781-89CD-296A283C0065}" type="presParOf" srcId="{F069D163-99B4-492F-8C68-F4F3C3271743}" destId="{A88A04DA-E582-4588-9511-34B398EF8BCB}" srcOrd="0" destOrd="0" presId="urn:microsoft.com/office/officeart/2005/8/layout/process2"/>
    <dgm:cxn modelId="{5ED3E6A9-E736-4DFC-891F-0D6C17FB8F2F}" type="presParOf" srcId="{27A2C0E8-B300-4513-B236-7B0EF4D7BE05}" destId="{7273A401-28D6-4116-8947-64D305435B0D}" srcOrd="4" destOrd="0" presId="urn:microsoft.com/office/officeart/2005/8/layout/process2"/>
    <dgm:cxn modelId="{DC8462B8-07A7-4BEC-B3D2-E2D44954DE5C}" type="presParOf" srcId="{27A2C0E8-B300-4513-B236-7B0EF4D7BE05}" destId="{9DD488E3-0D3D-4086-8CA2-6FC865C83DD5}" srcOrd="5" destOrd="0" presId="urn:microsoft.com/office/officeart/2005/8/layout/process2"/>
    <dgm:cxn modelId="{BC18C838-0E3A-49B3-B7D1-91C5C40DC201}" type="presParOf" srcId="{9DD488E3-0D3D-4086-8CA2-6FC865C83DD5}" destId="{906E34DB-FB4C-4DF1-B2DA-EEBD0F01C9DF}" srcOrd="0" destOrd="0" presId="urn:microsoft.com/office/officeart/2005/8/layout/process2"/>
    <dgm:cxn modelId="{97BF92C1-4C0A-4A3F-9729-1CA4E4ED0149}" type="presParOf" srcId="{27A2C0E8-B300-4513-B236-7B0EF4D7BE05}" destId="{F30F07F4-CD51-4A84-8E2A-F1DB5ED73753}" srcOrd="6" destOrd="0" presId="urn:microsoft.com/office/officeart/2005/8/layout/process2"/>
    <dgm:cxn modelId="{2A0299E1-4535-47C4-A302-6C1F0BF38AA2}" type="presParOf" srcId="{27A2C0E8-B300-4513-B236-7B0EF4D7BE05}" destId="{A2A6D008-9892-495A-8BC9-0BA11A437103}" srcOrd="7" destOrd="0" presId="urn:microsoft.com/office/officeart/2005/8/layout/process2"/>
    <dgm:cxn modelId="{33D9EFA1-8F52-482E-87AB-E91955294F48}" type="presParOf" srcId="{A2A6D008-9892-495A-8BC9-0BA11A437103}" destId="{E0A609E8-08AD-4396-8C41-983B9D60CAC3}" srcOrd="0" destOrd="0" presId="urn:microsoft.com/office/officeart/2005/8/layout/process2"/>
    <dgm:cxn modelId="{3C74C976-BF6D-4C81-AE6A-FA779D5EA7F1}" type="presParOf" srcId="{27A2C0E8-B300-4513-B236-7B0EF4D7BE05}" destId="{4594AD77-F6E7-46C1-A696-CA0967711ED2}" srcOrd="8" destOrd="0" presId="urn:microsoft.com/office/officeart/2005/8/layout/process2"/>
    <dgm:cxn modelId="{D95E0649-973D-4671-B777-4B424DE44C01}" type="presParOf" srcId="{27A2C0E8-B300-4513-B236-7B0EF4D7BE05}" destId="{D3DFA801-F0A4-4BF2-922B-C443F40D40AD}" srcOrd="9" destOrd="0" presId="urn:microsoft.com/office/officeart/2005/8/layout/process2"/>
    <dgm:cxn modelId="{37D6B649-28A9-4849-9028-643B7AE2A63D}" type="presParOf" srcId="{D3DFA801-F0A4-4BF2-922B-C443F40D40AD}" destId="{1A010EA3-F624-4023-B82A-BC7A9555783A}" srcOrd="0" destOrd="0" presId="urn:microsoft.com/office/officeart/2005/8/layout/process2"/>
    <dgm:cxn modelId="{AE066CED-60EE-4E4B-B92A-48993931DE86}" type="presParOf" srcId="{27A2C0E8-B300-4513-B236-7B0EF4D7BE05}" destId="{8395AAAC-BFBE-470F-9CDF-1808D202F99C}" srcOrd="10" destOrd="0" presId="urn:microsoft.com/office/officeart/2005/8/layout/process2"/>
    <dgm:cxn modelId="{7CCD1CFB-FA1F-4EF3-B28C-4B84C8DD0FE4}" type="presParOf" srcId="{27A2C0E8-B300-4513-B236-7B0EF4D7BE05}" destId="{D7406282-4951-48BB-8141-8389B09BC4CB}" srcOrd="11" destOrd="0" presId="urn:microsoft.com/office/officeart/2005/8/layout/process2"/>
    <dgm:cxn modelId="{289FF696-78BA-48F9-A4F0-32B4BE9DD813}" type="presParOf" srcId="{D7406282-4951-48BB-8141-8389B09BC4CB}" destId="{79D2C347-4E4A-4BC5-85D0-F13F7097C93B}" srcOrd="0" destOrd="0" presId="urn:microsoft.com/office/officeart/2005/8/layout/process2"/>
    <dgm:cxn modelId="{9A912275-1F73-426A-A9E4-E961DB315AD5}" type="presParOf" srcId="{27A2C0E8-B300-4513-B236-7B0EF4D7BE05}" destId="{179F3E46-F508-40A8-A4E5-9109ED302967}" srcOrd="12" destOrd="0" presId="urn:microsoft.com/office/officeart/2005/8/layout/process2"/>
    <dgm:cxn modelId="{E24CA1D2-C030-490C-A921-9723F3AD2BF6}" type="presParOf" srcId="{27A2C0E8-B300-4513-B236-7B0EF4D7BE05}" destId="{7F947764-F253-45BC-B3B2-0E55FBC839C2}" srcOrd="13" destOrd="0" presId="urn:microsoft.com/office/officeart/2005/8/layout/process2"/>
    <dgm:cxn modelId="{CAE3FAA4-B26C-46C3-A4BF-12ABA2AF2B64}" type="presParOf" srcId="{7F947764-F253-45BC-B3B2-0E55FBC839C2}" destId="{E71C2E47-E9D5-4C80-80D5-DE049D9B3E6F}" srcOrd="0" destOrd="0" presId="urn:microsoft.com/office/officeart/2005/8/layout/process2"/>
    <dgm:cxn modelId="{9608BC2A-93CB-43B7-A1F8-0260CFF0556F}" type="presParOf" srcId="{27A2C0E8-B300-4513-B236-7B0EF4D7BE05}" destId="{14B178B1-473C-4C4C-906B-0DDDE61EB36F}" srcOrd="14" destOrd="0" presId="urn:microsoft.com/office/officeart/2005/8/layout/process2"/>
    <dgm:cxn modelId="{7AB4EE71-1DE0-40C7-A5B4-C00A9D4C626D}" type="presParOf" srcId="{27A2C0E8-B300-4513-B236-7B0EF4D7BE05}" destId="{44BCD971-25EB-41CE-A312-75B0A4AA4BD9}" srcOrd="15" destOrd="0" presId="urn:microsoft.com/office/officeart/2005/8/layout/process2"/>
    <dgm:cxn modelId="{BEB2FD1C-E9DC-44D4-A524-EC9E93F8DB92}" type="presParOf" srcId="{44BCD971-25EB-41CE-A312-75B0A4AA4BD9}" destId="{043992E8-D82F-48DD-854C-BC8957C1461F}" srcOrd="0" destOrd="0" presId="urn:microsoft.com/office/officeart/2005/8/layout/process2"/>
    <dgm:cxn modelId="{88CA66BE-4D25-4C3A-8872-097C782093BF}" type="presParOf" srcId="{27A2C0E8-B300-4513-B236-7B0EF4D7BE05}" destId="{73EEF4DE-6BB0-42D8-ABBD-2230F69A9F40}" srcOrd="16"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1B2B14-C087-4B6B-99CC-C987DF619996}"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fr-FR"/>
        </a:p>
      </dgm:t>
    </dgm:pt>
    <dgm:pt modelId="{B077CECD-7F51-4104-B0F3-2059EFB046DF}">
      <dgm:prSet phldrT="[Texte]" custT="1"/>
      <dgm:spPr>
        <a:solidFill>
          <a:srgbClr val="D8E274"/>
        </a:solidFill>
      </dgm:spPr>
      <dgm:t>
        <a:bodyPr/>
        <a:lstStyle/>
        <a:p>
          <a:r>
            <a:rPr lang="fr-FR" sz="1200" dirty="0">
              <a:solidFill>
                <a:schemeClr val="tx1"/>
              </a:solidFill>
            </a:rPr>
            <a:t>Identifier les opérations du système</a:t>
          </a:r>
        </a:p>
      </dgm:t>
    </dgm:pt>
    <dgm:pt modelId="{6DF28E22-3482-40B9-B8B8-323F78D31BDD}" type="parTrans" cxnId="{78708F83-6EAF-4448-9E55-34B828DE34FF}">
      <dgm:prSet/>
      <dgm:spPr/>
      <dgm:t>
        <a:bodyPr/>
        <a:lstStyle/>
        <a:p>
          <a:endParaRPr lang="fr-FR" sz="1200"/>
        </a:p>
      </dgm:t>
    </dgm:pt>
    <dgm:pt modelId="{E1C499D6-FC48-4967-ABEE-F832BD10AA05}" type="sibTrans" cxnId="{78708F83-6EAF-4448-9E55-34B828DE34FF}">
      <dgm:prSet custT="1"/>
      <dgm:spPr/>
      <dgm:t>
        <a:bodyPr/>
        <a:lstStyle/>
        <a:p>
          <a:endParaRPr lang="fr-FR" sz="1200">
            <a:solidFill>
              <a:schemeClr val="tx1"/>
            </a:solidFill>
          </a:endParaRPr>
        </a:p>
      </dgm:t>
    </dgm:pt>
    <dgm:pt modelId="{FE5B5464-A3D7-40E4-9397-750A2DE3EE0B}">
      <dgm:prSet phldrT="[Texte]" custT="1"/>
      <dgm:spPr>
        <a:solidFill>
          <a:srgbClr val="D8E274"/>
        </a:solidFill>
      </dgm:spPr>
      <dgm:t>
        <a:bodyPr/>
        <a:lstStyle/>
        <a:p>
          <a:r>
            <a:rPr lang="fr-FR" sz="1200" dirty="0">
              <a:solidFill>
                <a:schemeClr val="tx1"/>
              </a:solidFill>
            </a:rPr>
            <a:t>Définir la vue logique du système</a:t>
          </a:r>
        </a:p>
      </dgm:t>
    </dgm:pt>
    <dgm:pt modelId="{C1904BAC-C9D8-4625-A0E4-7D036B2C7669}" type="parTrans" cxnId="{E1458396-4E66-4852-AD1E-0B404267213C}">
      <dgm:prSet/>
      <dgm:spPr/>
      <dgm:t>
        <a:bodyPr/>
        <a:lstStyle/>
        <a:p>
          <a:endParaRPr lang="fr-FR" sz="1200"/>
        </a:p>
      </dgm:t>
    </dgm:pt>
    <dgm:pt modelId="{ED87378E-7835-4E51-BBBA-278DE5FFDC56}" type="sibTrans" cxnId="{E1458396-4E66-4852-AD1E-0B404267213C}">
      <dgm:prSet custT="1"/>
      <dgm:spPr/>
      <dgm:t>
        <a:bodyPr/>
        <a:lstStyle/>
        <a:p>
          <a:endParaRPr lang="fr-FR" sz="1200">
            <a:solidFill>
              <a:schemeClr val="tx1"/>
            </a:solidFill>
          </a:endParaRPr>
        </a:p>
      </dgm:t>
    </dgm:pt>
    <dgm:pt modelId="{8D9BE0B8-AA14-4C6C-8978-99921DB2F7AF}">
      <dgm:prSet phldrT="[Texte]" custT="1"/>
      <dgm:spPr>
        <a:solidFill>
          <a:srgbClr val="D8E274"/>
        </a:solidFill>
      </dgm:spPr>
      <dgm:t>
        <a:bodyPr/>
        <a:lstStyle/>
        <a:p>
          <a:r>
            <a:rPr lang="fr-FR" sz="1200" dirty="0">
              <a:solidFill>
                <a:schemeClr val="tx1"/>
              </a:solidFill>
            </a:rPr>
            <a:t>Associer les opérations aux états</a:t>
          </a:r>
        </a:p>
      </dgm:t>
    </dgm:pt>
    <dgm:pt modelId="{EF79234C-6FDC-443A-886E-BD670132779C}" type="parTrans" cxnId="{5CC32F12-B8AD-4970-865B-24D8EAD31C1B}">
      <dgm:prSet/>
      <dgm:spPr/>
      <dgm:t>
        <a:bodyPr/>
        <a:lstStyle/>
        <a:p>
          <a:endParaRPr lang="fr-FR" sz="1200"/>
        </a:p>
      </dgm:t>
    </dgm:pt>
    <dgm:pt modelId="{4A8CA65E-2E33-41E3-8016-C3D867E859B2}" type="sibTrans" cxnId="{5CC32F12-B8AD-4970-865B-24D8EAD31C1B}">
      <dgm:prSet custT="1"/>
      <dgm:spPr/>
      <dgm:t>
        <a:bodyPr/>
        <a:lstStyle/>
        <a:p>
          <a:endParaRPr lang="fr-FR" sz="1200">
            <a:solidFill>
              <a:schemeClr val="tx1"/>
            </a:solidFill>
          </a:endParaRPr>
        </a:p>
      </dgm:t>
    </dgm:pt>
    <dgm:pt modelId="{B33FB0F9-5AD6-468B-8EC9-8D4EB7872AA3}">
      <dgm:prSet custT="1"/>
      <dgm:spPr>
        <a:solidFill>
          <a:srgbClr val="D8E274"/>
        </a:solidFill>
      </dgm:spPr>
      <dgm:t>
        <a:bodyPr/>
        <a:lstStyle/>
        <a:p>
          <a:r>
            <a:rPr lang="fr-FR" sz="1200" dirty="0">
              <a:solidFill>
                <a:schemeClr val="tx1"/>
              </a:solidFill>
            </a:rPr>
            <a:t>Vérifier l’architecture logique</a:t>
          </a:r>
        </a:p>
      </dgm:t>
    </dgm:pt>
    <dgm:pt modelId="{FFE6E777-A3FF-4624-8470-52814E03AEF6}" type="parTrans" cxnId="{02CB24ED-3411-4758-8C8D-624AB79AEC98}">
      <dgm:prSet/>
      <dgm:spPr/>
      <dgm:t>
        <a:bodyPr/>
        <a:lstStyle/>
        <a:p>
          <a:endParaRPr lang="fr-FR" sz="1200"/>
        </a:p>
      </dgm:t>
    </dgm:pt>
    <dgm:pt modelId="{588F6C08-6170-4792-9A57-BC768ACA5DA5}" type="sibTrans" cxnId="{02CB24ED-3411-4758-8C8D-624AB79AEC98}">
      <dgm:prSet custT="1"/>
      <dgm:spPr/>
      <dgm:t>
        <a:bodyPr/>
        <a:lstStyle/>
        <a:p>
          <a:endParaRPr lang="fr-FR" sz="1200">
            <a:solidFill>
              <a:schemeClr val="tx1"/>
            </a:solidFill>
          </a:endParaRPr>
        </a:p>
      </dgm:t>
    </dgm:pt>
    <dgm:pt modelId="{31A0F040-E33B-4E0A-A35E-05232E34674F}">
      <dgm:prSet custT="1"/>
      <dgm:spPr>
        <a:solidFill>
          <a:srgbClr val="D8E274"/>
        </a:solidFill>
      </dgm:spPr>
      <dgm:t>
        <a:bodyPr/>
        <a:lstStyle/>
        <a:p>
          <a:r>
            <a:rPr lang="fr-FR" sz="1200" dirty="0">
              <a:solidFill>
                <a:schemeClr val="tx1"/>
              </a:solidFill>
            </a:rPr>
            <a:t>Analyser les architectures candidates</a:t>
          </a:r>
        </a:p>
      </dgm:t>
    </dgm:pt>
    <dgm:pt modelId="{C4066B27-C1F8-4F82-93F9-94C5BAF154C5}" type="parTrans" cxnId="{710441DF-1E95-4CBD-BD28-FD1D9526299A}">
      <dgm:prSet/>
      <dgm:spPr/>
      <dgm:t>
        <a:bodyPr/>
        <a:lstStyle/>
        <a:p>
          <a:endParaRPr lang="fr-FR" sz="1200"/>
        </a:p>
      </dgm:t>
    </dgm:pt>
    <dgm:pt modelId="{563B6BAD-F584-427F-B4BC-DF2C3EEE356B}" type="sibTrans" cxnId="{710441DF-1E95-4CBD-BD28-FD1D9526299A}">
      <dgm:prSet custT="1"/>
      <dgm:spPr/>
      <dgm:t>
        <a:bodyPr/>
        <a:lstStyle/>
        <a:p>
          <a:endParaRPr lang="fr-FR" sz="1200">
            <a:solidFill>
              <a:schemeClr val="tx1"/>
            </a:solidFill>
          </a:endParaRPr>
        </a:p>
      </dgm:t>
    </dgm:pt>
    <dgm:pt modelId="{9DE3CFE3-0CC9-4681-9D9C-A5F52759512B}">
      <dgm:prSet custT="1"/>
      <dgm:spPr>
        <a:solidFill>
          <a:srgbClr val="D8E274"/>
        </a:solidFill>
      </dgm:spPr>
      <dgm:t>
        <a:bodyPr/>
        <a:lstStyle/>
        <a:p>
          <a:r>
            <a:rPr lang="fr-FR" sz="1200" dirty="0">
              <a:solidFill>
                <a:schemeClr val="tx1"/>
              </a:solidFill>
            </a:rPr>
            <a:t>Allouer les opérations aux sous-systèmes</a:t>
          </a:r>
        </a:p>
      </dgm:t>
    </dgm:pt>
    <dgm:pt modelId="{BC1A8636-6BBD-46D1-9875-FD53AAF3EFA2}" type="parTrans" cxnId="{531D9E00-801B-4681-999C-F0BE67E62925}">
      <dgm:prSet/>
      <dgm:spPr/>
      <dgm:t>
        <a:bodyPr/>
        <a:lstStyle/>
        <a:p>
          <a:endParaRPr lang="fr-FR" sz="1200"/>
        </a:p>
      </dgm:t>
    </dgm:pt>
    <dgm:pt modelId="{79634C54-0EE5-4B1E-91C6-E79AA09E914D}" type="sibTrans" cxnId="{531D9E00-801B-4681-999C-F0BE67E62925}">
      <dgm:prSet custT="1"/>
      <dgm:spPr/>
      <dgm:t>
        <a:bodyPr/>
        <a:lstStyle/>
        <a:p>
          <a:endParaRPr lang="fr-FR" sz="1200">
            <a:solidFill>
              <a:schemeClr val="tx1"/>
            </a:solidFill>
          </a:endParaRPr>
        </a:p>
      </dgm:t>
    </dgm:pt>
    <dgm:pt modelId="{CF5FD1A6-7AB8-4FBC-A2BE-2B7F73B05498}">
      <dgm:prSet custT="1"/>
      <dgm:spPr>
        <a:solidFill>
          <a:srgbClr val="D8E274"/>
        </a:solidFill>
      </dgm:spPr>
      <dgm:t>
        <a:bodyPr/>
        <a:lstStyle/>
        <a:p>
          <a:r>
            <a:rPr lang="fr-FR" sz="1200" dirty="0">
              <a:solidFill>
                <a:schemeClr val="tx1"/>
              </a:solidFill>
            </a:rPr>
            <a:t>Définir les échanges avec les sous- systèmes</a:t>
          </a:r>
        </a:p>
      </dgm:t>
    </dgm:pt>
    <dgm:pt modelId="{5B3CF49B-52D0-483D-AA59-3790F7694086}" type="parTrans" cxnId="{7F98F965-3582-43D3-A2EF-33A768846B42}">
      <dgm:prSet/>
      <dgm:spPr/>
      <dgm:t>
        <a:bodyPr/>
        <a:lstStyle/>
        <a:p>
          <a:endParaRPr lang="fr-FR" sz="1200"/>
        </a:p>
      </dgm:t>
    </dgm:pt>
    <dgm:pt modelId="{FB3BE66F-7482-409A-AE37-A7831520A26D}" type="sibTrans" cxnId="{7F98F965-3582-43D3-A2EF-33A768846B42}">
      <dgm:prSet custT="1"/>
      <dgm:spPr/>
      <dgm:t>
        <a:bodyPr/>
        <a:lstStyle/>
        <a:p>
          <a:endParaRPr lang="fr-FR" sz="1200">
            <a:solidFill>
              <a:schemeClr val="tx1"/>
            </a:solidFill>
          </a:endParaRPr>
        </a:p>
      </dgm:t>
    </dgm:pt>
    <dgm:pt modelId="{E884CDAA-B7C4-425C-8C42-40EEE863AF18}">
      <dgm:prSet custT="1"/>
      <dgm:spPr>
        <a:solidFill>
          <a:srgbClr val="D8E274"/>
        </a:solidFill>
      </dgm:spPr>
      <dgm:t>
        <a:bodyPr/>
        <a:lstStyle/>
        <a:p>
          <a:r>
            <a:rPr lang="fr-FR" sz="1200" dirty="0">
              <a:solidFill>
                <a:schemeClr val="tx1"/>
              </a:solidFill>
            </a:rPr>
            <a:t>Définir la vue interne du système</a:t>
          </a:r>
        </a:p>
      </dgm:t>
    </dgm:pt>
    <dgm:pt modelId="{AC15E600-BFB6-4486-A050-4BFDFDE54060}" type="parTrans" cxnId="{F088F77D-6F48-4655-A98D-618DD1FA1647}">
      <dgm:prSet/>
      <dgm:spPr/>
      <dgm:t>
        <a:bodyPr/>
        <a:lstStyle/>
        <a:p>
          <a:endParaRPr lang="fr-FR" sz="1200"/>
        </a:p>
      </dgm:t>
    </dgm:pt>
    <dgm:pt modelId="{3B4106E3-4076-4397-81C7-7BFC6861F85E}" type="sibTrans" cxnId="{F088F77D-6F48-4655-A98D-618DD1FA1647}">
      <dgm:prSet/>
      <dgm:spPr/>
      <dgm:t>
        <a:bodyPr/>
        <a:lstStyle/>
        <a:p>
          <a:endParaRPr lang="fr-FR" sz="1200">
            <a:solidFill>
              <a:schemeClr val="tx1"/>
            </a:solidFill>
          </a:endParaRPr>
        </a:p>
      </dgm:t>
    </dgm:pt>
    <dgm:pt modelId="{127F311D-1E67-43C8-B9F8-6D8C8E4385F1}">
      <dgm:prSet custT="1"/>
      <dgm:spPr>
        <a:solidFill>
          <a:srgbClr val="D8E274"/>
        </a:solidFill>
      </dgm:spPr>
      <dgm:t>
        <a:bodyPr/>
        <a:lstStyle/>
        <a:p>
          <a:r>
            <a:rPr lang="fr-FR" sz="1200" dirty="0">
              <a:solidFill>
                <a:schemeClr val="tx1"/>
              </a:solidFill>
            </a:rPr>
            <a:t>Vérifier l’architecture physique</a:t>
          </a:r>
        </a:p>
      </dgm:t>
    </dgm:pt>
    <dgm:pt modelId="{8D78B1ED-CDF0-40CC-8F77-CA103A839D64}" type="parTrans" cxnId="{F87C58F0-8436-47B0-885C-335D57F46D25}">
      <dgm:prSet/>
      <dgm:spPr/>
      <dgm:t>
        <a:bodyPr/>
        <a:lstStyle/>
        <a:p>
          <a:endParaRPr lang="fr-FR"/>
        </a:p>
      </dgm:t>
    </dgm:pt>
    <dgm:pt modelId="{58121F95-5018-4C64-8D30-4B2C566842B8}" type="sibTrans" cxnId="{F87C58F0-8436-47B0-885C-335D57F46D25}">
      <dgm:prSet/>
      <dgm:spPr/>
      <dgm:t>
        <a:bodyPr/>
        <a:lstStyle/>
        <a:p>
          <a:endParaRPr lang="fr-FR">
            <a:solidFill>
              <a:schemeClr val="tx1"/>
            </a:solidFill>
          </a:endParaRPr>
        </a:p>
      </dgm:t>
    </dgm:pt>
    <dgm:pt modelId="{6850ACE1-85F9-4003-BC10-EAD4346A52AA}">
      <dgm:prSet custT="1"/>
      <dgm:spPr>
        <a:solidFill>
          <a:srgbClr val="D8E274"/>
        </a:solidFill>
      </dgm:spPr>
      <dgm:t>
        <a:bodyPr/>
        <a:lstStyle/>
        <a:p>
          <a:r>
            <a:rPr lang="fr-FR" sz="1200" dirty="0">
              <a:solidFill>
                <a:schemeClr val="tx1"/>
              </a:solidFill>
            </a:rPr>
            <a:t>Valider l’architecture</a:t>
          </a:r>
        </a:p>
      </dgm:t>
    </dgm:pt>
    <dgm:pt modelId="{F20FDD9D-20AD-413F-9B0B-9187F00C1FA7}" type="parTrans" cxnId="{20F1E86E-1040-42C9-85CC-EBFB8E21E20C}">
      <dgm:prSet/>
      <dgm:spPr/>
      <dgm:t>
        <a:bodyPr/>
        <a:lstStyle/>
        <a:p>
          <a:endParaRPr lang="fr-FR"/>
        </a:p>
      </dgm:t>
    </dgm:pt>
    <dgm:pt modelId="{1CF7AFCA-480F-403F-BF2A-D4C2129C2F8A}" type="sibTrans" cxnId="{20F1E86E-1040-42C9-85CC-EBFB8E21E20C}">
      <dgm:prSet/>
      <dgm:spPr/>
      <dgm:t>
        <a:bodyPr/>
        <a:lstStyle/>
        <a:p>
          <a:endParaRPr lang="fr-FR">
            <a:solidFill>
              <a:schemeClr val="tx1"/>
            </a:solidFill>
          </a:endParaRPr>
        </a:p>
      </dgm:t>
    </dgm:pt>
    <dgm:pt modelId="{DE21C1C9-C6C8-433E-AF21-2B003F3C4975}">
      <dgm:prSet custT="1"/>
      <dgm:spPr>
        <a:solidFill>
          <a:srgbClr val="D8E274"/>
        </a:solidFill>
      </dgm:spPr>
      <dgm:t>
        <a:bodyPr/>
        <a:lstStyle/>
        <a:p>
          <a:r>
            <a:rPr lang="fr-FR" sz="1200" dirty="0">
              <a:solidFill>
                <a:schemeClr val="tx1"/>
              </a:solidFill>
            </a:rPr>
            <a:t>Documenter la conception de l’architecture</a:t>
          </a:r>
        </a:p>
      </dgm:t>
    </dgm:pt>
    <dgm:pt modelId="{311DFB14-50FD-4C97-A1D4-A4C6C01C54D5}" type="parTrans" cxnId="{393E8AFF-9A9B-48BD-8E63-C680DE5C7D6E}">
      <dgm:prSet/>
      <dgm:spPr/>
      <dgm:t>
        <a:bodyPr/>
        <a:lstStyle/>
        <a:p>
          <a:endParaRPr lang="fr-FR"/>
        </a:p>
      </dgm:t>
    </dgm:pt>
    <dgm:pt modelId="{2AEF66EE-D9E3-43C8-8432-03AA498EF87C}" type="sibTrans" cxnId="{393E8AFF-9A9B-48BD-8E63-C680DE5C7D6E}">
      <dgm:prSet/>
      <dgm:spPr/>
      <dgm:t>
        <a:bodyPr/>
        <a:lstStyle/>
        <a:p>
          <a:endParaRPr lang="fr-FR"/>
        </a:p>
      </dgm:t>
    </dgm:pt>
    <dgm:pt modelId="{27A2C0E8-B300-4513-B236-7B0EF4D7BE05}" type="pres">
      <dgm:prSet presAssocID="{0D1B2B14-C087-4B6B-99CC-C987DF619996}" presName="linearFlow" presStyleCnt="0">
        <dgm:presLayoutVars>
          <dgm:resizeHandles val="exact"/>
        </dgm:presLayoutVars>
      </dgm:prSet>
      <dgm:spPr/>
    </dgm:pt>
    <dgm:pt modelId="{CD075F59-4884-4601-813C-7D5E4F5883FD}" type="pres">
      <dgm:prSet presAssocID="{B077CECD-7F51-4104-B0F3-2059EFB046DF}" presName="node" presStyleLbl="node1" presStyleIdx="0" presStyleCnt="11" custScaleX="159130">
        <dgm:presLayoutVars>
          <dgm:bulletEnabled val="1"/>
        </dgm:presLayoutVars>
      </dgm:prSet>
      <dgm:spPr/>
    </dgm:pt>
    <dgm:pt modelId="{B26BF9AB-21EF-4546-B7E0-19945EF1852F}" type="pres">
      <dgm:prSet presAssocID="{E1C499D6-FC48-4967-ABEE-F832BD10AA05}" presName="sibTrans" presStyleLbl="sibTrans2D1" presStyleIdx="0" presStyleCnt="10" custScaleX="159130"/>
      <dgm:spPr/>
    </dgm:pt>
    <dgm:pt modelId="{47D096D3-5948-4A63-A06E-1414379C24F9}" type="pres">
      <dgm:prSet presAssocID="{E1C499D6-FC48-4967-ABEE-F832BD10AA05}" presName="connectorText" presStyleLbl="sibTrans2D1" presStyleIdx="0" presStyleCnt="10"/>
      <dgm:spPr/>
    </dgm:pt>
    <dgm:pt modelId="{397EF15F-D276-4AE8-B043-3D95E034446B}" type="pres">
      <dgm:prSet presAssocID="{FE5B5464-A3D7-40E4-9397-750A2DE3EE0B}" presName="node" presStyleLbl="node1" presStyleIdx="1" presStyleCnt="11" custScaleX="159130">
        <dgm:presLayoutVars>
          <dgm:bulletEnabled val="1"/>
        </dgm:presLayoutVars>
      </dgm:prSet>
      <dgm:spPr/>
    </dgm:pt>
    <dgm:pt modelId="{F069D163-99B4-492F-8C68-F4F3C3271743}" type="pres">
      <dgm:prSet presAssocID="{ED87378E-7835-4E51-BBBA-278DE5FFDC56}" presName="sibTrans" presStyleLbl="sibTrans2D1" presStyleIdx="1" presStyleCnt="10" custScaleX="159130"/>
      <dgm:spPr/>
    </dgm:pt>
    <dgm:pt modelId="{A88A04DA-E582-4588-9511-34B398EF8BCB}" type="pres">
      <dgm:prSet presAssocID="{ED87378E-7835-4E51-BBBA-278DE5FFDC56}" presName="connectorText" presStyleLbl="sibTrans2D1" presStyleIdx="1" presStyleCnt="10"/>
      <dgm:spPr/>
    </dgm:pt>
    <dgm:pt modelId="{7273A401-28D6-4116-8947-64D305435B0D}" type="pres">
      <dgm:prSet presAssocID="{8D9BE0B8-AA14-4C6C-8978-99921DB2F7AF}" presName="node" presStyleLbl="node1" presStyleIdx="2" presStyleCnt="11" custScaleX="159130">
        <dgm:presLayoutVars>
          <dgm:bulletEnabled val="1"/>
        </dgm:presLayoutVars>
      </dgm:prSet>
      <dgm:spPr/>
    </dgm:pt>
    <dgm:pt modelId="{9DD488E3-0D3D-4086-8CA2-6FC865C83DD5}" type="pres">
      <dgm:prSet presAssocID="{4A8CA65E-2E33-41E3-8016-C3D867E859B2}" presName="sibTrans" presStyleLbl="sibTrans2D1" presStyleIdx="2" presStyleCnt="10" custScaleX="159130"/>
      <dgm:spPr/>
    </dgm:pt>
    <dgm:pt modelId="{906E34DB-FB4C-4DF1-B2DA-EEBD0F01C9DF}" type="pres">
      <dgm:prSet presAssocID="{4A8CA65E-2E33-41E3-8016-C3D867E859B2}" presName="connectorText" presStyleLbl="sibTrans2D1" presStyleIdx="2" presStyleCnt="10"/>
      <dgm:spPr/>
    </dgm:pt>
    <dgm:pt modelId="{F30F07F4-CD51-4A84-8E2A-F1DB5ED73753}" type="pres">
      <dgm:prSet presAssocID="{B33FB0F9-5AD6-468B-8EC9-8D4EB7872AA3}" presName="node" presStyleLbl="node1" presStyleIdx="3" presStyleCnt="11" custScaleX="159130">
        <dgm:presLayoutVars>
          <dgm:bulletEnabled val="1"/>
        </dgm:presLayoutVars>
      </dgm:prSet>
      <dgm:spPr/>
    </dgm:pt>
    <dgm:pt modelId="{A2A6D008-9892-495A-8BC9-0BA11A437103}" type="pres">
      <dgm:prSet presAssocID="{588F6C08-6170-4792-9A57-BC768ACA5DA5}" presName="sibTrans" presStyleLbl="sibTrans2D1" presStyleIdx="3" presStyleCnt="10" custScaleX="159130"/>
      <dgm:spPr/>
    </dgm:pt>
    <dgm:pt modelId="{E0A609E8-08AD-4396-8C41-983B9D60CAC3}" type="pres">
      <dgm:prSet presAssocID="{588F6C08-6170-4792-9A57-BC768ACA5DA5}" presName="connectorText" presStyleLbl="sibTrans2D1" presStyleIdx="3" presStyleCnt="10"/>
      <dgm:spPr/>
    </dgm:pt>
    <dgm:pt modelId="{4594AD77-F6E7-46C1-A696-CA0967711ED2}" type="pres">
      <dgm:prSet presAssocID="{31A0F040-E33B-4E0A-A35E-05232E34674F}" presName="node" presStyleLbl="node1" presStyleIdx="4" presStyleCnt="11" custScaleX="159130">
        <dgm:presLayoutVars>
          <dgm:bulletEnabled val="1"/>
        </dgm:presLayoutVars>
      </dgm:prSet>
      <dgm:spPr/>
    </dgm:pt>
    <dgm:pt modelId="{D3DFA801-F0A4-4BF2-922B-C443F40D40AD}" type="pres">
      <dgm:prSet presAssocID="{563B6BAD-F584-427F-B4BC-DF2C3EEE356B}" presName="sibTrans" presStyleLbl="sibTrans2D1" presStyleIdx="4" presStyleCnt="10" custScaleX="159130"/>
      <dgm:spPr/>
    </dgm:pt>
    <dgm:pt modelId="{1A010EA3-F624-4023-B82A-BC7A9555783A}" type="pres">
      <dgm:prSet presAssocID="{563B6BAD-F584-427F-B4BC-DF2C3EEE356B}" presName="connectorText" presStyleLbl="sibTrans2D1" presStyleIdx="4" presStyleCnt="10"/>
      <dgm:spPr/>
    </dgm:pt>
    <dgm:pt modelId="{8395AAAC-BFBE-470F-9CDF-1808D202F99C}" type="pres">
      <dgm:prSet presAssocID="{9DE3CFE3-0CC9-4681-9D9C-A5F52759512B}" presName="node" presStyleLbl="node1" presStyleIdx="5" presStyleCnt="11" custScaleX="159130">
        <dgm:presLayoutVars>
          <dgm:bulletEnabled val="1"/>
        </dgm:presLayoutVars>
      </dgm:prSet>
      <dgm:spPr/>
    </dgm:pt>
    <dgm:pt modelId="{D7406282-4951-48BB-8141-8389B09BC4CB}" type="pres">
      <dgm:prSet presAssocID="{79634C54-0EE5-4B1E-91C6-E79AA09E914D}" presName="sibTrans" presStyleLbl="sibTrans2D1" presStyleIdx="5" presStyleCnt="10" custScaleX="159130"/>
      <dgm:spPr/>
    </dgm:pt>
    <dgm:pt modelId="{79D2C347-4E4A-4BC5-85D0-F13F7097C93B}" type="pres">
      <dgm:prSet presAssocID="{79634C54-0EE5-4B1E-91C6-E79AA09E914D}" presName="connectorText" presStyleLbl="sibTrans2D1" presStyleIdx="5" presStyleCnt="10"/>
      <dgm:spPr/>
    </dgm:pt>
    <dgm:pt modelId="{179F3E46-F508-40A8-A4E5-9109ED302967}" type="pres">
      <dgm:prSet presAssocID="{CF5FD1A6-7AB8-4FBC-A2BE-2B7F73B05498}" presName="node" presStyleLbl="node1" presStyleIdx="6" presStyleCnt="11" custScaleX="159130">
        <dgm:presLayoutVars>
          <dgm:bulletEnabled val="1"/>
        </dgm:presLayoutVars>
      </dgm:prSet>
      <dgm:spPr/>
    </dgm:pt>
    <dgm:pt modelId="{7F947764-F253-45BC-B3B2-0E55FBC839C2}" type="pres">
      <dgm:prSet presAssocID="{FB3BE66F-7482-409A-AE37-A7831520A26D}" presName="sibTrans" presStyleLbl="sibTrans2D1" presStyleIdx="6" presStyleCnt="10" custScaleX="159130"/>
      <dgm:spPr/>
    </dgm:pt>
    <dgm:pt modelId="{E71C2E47-E9D5-4C80-80D5-DE049D9B3E6F}" type="pres">
      <dgm:prSet presAssocID="{FB3BE66F-7482-409A-AE37-A7831520A26D}" presName="connectorText" presStyleLbl="sibTrans2D1" presStyleIdx="6" presStyleCnt="10"/>
      <dgm:spPr/>
    </dgm:pt>
    <dgm:pt modelId="{14B178B1-473C-4C4C-906B-0DDDE61EB36F}" type="pres">
      <dgm:prSet presAssocID="{E884CDAA-B7C4-425C-8C42-40EEE863AF18}" presName="node" presStyleLbl="node1" presStyleIdx="7" presStyleCnt="11" custScaleX="159130">
        <dgm:presLayoutVars>
          <dgm:bulletEnabled val="1"/>
        </dgm:presLayoutVars>
      </dgm:prSet>
      <dgm:spPr/>
    </dgm:pt>
    <dgm:pt modelId="{44BCD971-25EB-41CE-A312-75B0A4AA4BD9}" type="pres">
      <dgm:prSet presAssocID="{3B4106E3-4076-4397-81C7-7BFC6861F85E}" presName="sibTrans" presStyleLbl="sibTrans2D1" presStyleIdx="7" presStyleCnt="10" custScaleX="159130"/>
      <dgm:spPr/>
    </dgm:pt>
    <dgm:pt modelId="{043992E8-D82F-48DD-854C-BC8957C1461F}" type="pres">
      <dgm:prSet presAssocID="{3B4106E3-4076-4397-81C7-7BFC6861F85E}" presName="connectorText" presStyleLbl="sibTrans2D1" presStyleIdx="7" presStyleCnt="10"/>
      <dgm:spPr/>
    </dgm:pt>
    <dgm:pt modelId="{73EEF4DE-6BB0-42D8-ABBD-2230F69A9F40}" type="pres">
      <dgm:prSet presAssocID="{127F311D-1E67-43C8-B9F8-6D8C8E4385F1}" presName="node" presStyleLbl="node1" presStyleIdx="8" presStyleCnt="11" custScaleX="159130">
        <dgm:presLayoutVars>
          <dgm:bulletEnabled val="1"/>
        </dgm:presLayoutVars>
      </dgm:prSet>
      <dgm:spPr/>
    </dgm:pt>
    <dgm:pt modelId="{D7AE7583-AE62-4B9A-8AF3-170DF4552CEC}" type="pres">
      <dgm:prSet presAssocID="{58121F95-5018-4C64-8D30-4B2C566842B8}" presName="sibTrans" presStyleLbl="sibTrans2D1" presStyleIdx="8" presStyleCnt="10" custScaleX="159130"/>
      <dgm:spPr/>
    </dgm:pt>
    <dgm:pt modelId="{B5465A97-0D3E-4B9E-87E7-03DEA10AD6ED}" type="pres">
      <dgm:prSet presAssocID="{58121F95-5018-4C64-8D30-4B2C566842B8}" presName="connectorText" presStyleLbl="sibTrans2D1" presStyleIdx="8" presStyleCnt="10"/>
      <dgm:spPr/>
    </dgm:pt>
    <dgm:pt modelId="{81239C6E-127F-41C1-BD7B-67366C5660B8}" type="pres">
      <dgm:prSet presAssocID="{6850ACE1-85F9-4003-BC10-EAD4346A52AA}" presName="node" presStyleLbl="node1" presStyleIdx="9" presStyleCnt="11" custScaleX="159130">
        <dgm:presLayoutVars>
          <dgm:bulletEnabled val="1"/>
        </dgm:presLayoutVars>
      </dgm:prSet>
      <dgm:spPr/>
    </dgm:pt>
    <dgm:pt modelId="{D61BB785-FB92-415D-8535-F9B1AB57A128}" type="pres">
      <dgm:prSet presAssocID="{1CF7AFCA-480F-403F-BF2A-D4C2129C2F8A}" presName="sibTrans" presStyleLbl="sibTrans2D1" presStyleIdx="9" presStyleCnt="10" custScaleX="159130"/>
      <dgm:spPr/>
    </dgm:pt>
    <dgm:pt modelId="{F5EC48BB-74BD-49E5-A0A4-CE55D6699E5E}" type="pres">
      <dgm:prSet presAssocID="{1CF7AFCA-480F-403F-BF2A-D4C2129C2F8A}" presName="connectorText" presStyleLbl="sibTrans2D1" presStyleIdx="9" presStyleCnt="10"/>
      <dgm:spPr/>
    </dgm:pt>
    <dgm:pt modelId="{0FF8CDC2-70CA-4E45-9E43-BD09D80478BC}" type="pres">
      <dgm:prSet presAssocID="{DE21C1C9-C6C8-433E-AF21-2B003F3C4975}" presName="node" presStyleLbl="node1" presStyleIdx="10" presStyleCnt="11" custScaleX="159130">
        <dgm:presLayoutVars>
          <dgm:bulletEnabled val="1"/>
        </dgm:presLayoutVars>
      </dgm:prSet>
      <dgm:spPr/>
    </dgm:pt>
  </dgm:ptLst>
  <dgm:cxnLst>
    <dgm:cxn modelId="{531D9E00-801B-4681-999C-F0BE67E62925}" srcId="{0D1B2B14-C087-4B6B-99CC-C987DF619996}" destId="{9DE3CFE3-0CC9-4681-9D9C-A5F52759512B}" srcOrd="5" destOrd="0" parTransId="{BC1A8636-6BBD-46D1-9875-FD53AAF3EFA2}" sibTransId="{79634C54-0EE5-4B1E-91C6-E79AA09E914D}"/>
    <dgm:cxn modelId="{01135208-51AB-4B46-8A0E-726B936B021C}" type="presOf" srcId="{1CF7AFCA-480F-403F-BF2A-D4C2129C2F8A}" destId="{D61BB785-FB92-415D-8535-F9B1AB57A128}" srcOrd="0" destOrd="0" presId="urn:microsoft.com/office/officeart/2005/8/layout/process2"/>
    <dgm:cxn modelId="{0761E40B-EDD5-42E4-8885-0C12F585F553}" type="presOf" srcId="{127F311D-1E67-43C8-B9F8-6D8C8E4385F1}" destId="{73EEF4DE-6BB0-42D8-ABBD-2230F69A9F40}" srcOrd="0" destOrd="0" presId="urn:microsoft.com/office/officeart/2005/8/layout/process2"/>
    <dgm:cxn modelId="{5CC32F12-B8AD-4970-865B-24D8EAD31C1B}" srcId="{0D1B2B14-C087-4B6B-99CC-C987DF619996}" destId="{8D9BE0B8-AA14-4C6C-8978-99921DB2F7AF}" srcOrd="2" destOrd="0" parTransId="{EF79234C-6FDC-443A-886E-BD670132779C}" sibTransId="{4A8CA65E-2E33-41E3-8016-C3D867E859B2}"/>
    <dgm:cxn modelId="{45C27F17-961D-46DB-9000-A47E30D93BC3}" type="presOf" srcId="{E1C499D6-FC48-4967-ABEE-F832BD10AA05}" destId="{47D096D3-5948-4A63-A06E-1414379C24F9}" srcOrd="1" destOrd="0" presId="urn:microsoft.com/office/officeart/2005/8/layout/process2"/>
    <dgm:cxn modelId="{0B9D271D-103E-44DB-9FAF-B43865ED22FF}" type="presOf" srcId="{E1C499D6-FC48-4967-ABEE-F832BD10AA05}" destId="{B26BF9AB-21EF-4546-B7E0-19945EF1852F}" srcOrd="0" destOrd="0" presId="urn:microsoft.com/office/officeart/2005/8/layout/process2"/>
    <dgm:cxn modelId="{54291E1F-A2A4-48AE-AEC7-FFB5A8E8D729}" type="presOf" srcId="{FB3BE66F-7482-409A-AE37-A7831520A26D}" destId="{7F947764-F253-45BC-B3B2-0E55FBC839C2}" srcOrd="0" destOrd="0" presId="urn:microsoft.com/office/officeart/2005/8/layout/process2"/>
    <dgm:cxn modelId="{96D16330-2903-4A48-B3B4-B034D6C83956}" type="presOf" srcId="{ED87378E-7835-4E51-BBBA-278DE5FFDC56}" destId="{F069D163-99B4-492F-8C68-F4F3C3271743}" srcOrd="0" destOrd="0" presId="urn:microsoft.com/office/officeart/2005/8/layout/process2"/>
    <dgm:cxn modelId="{154FB832-FE94-443A-9814-FA7CF9021667}" type="presOf" srcId="{4A8CA65E-2E33-41E3-8016-C3D867E859B2}" destId="{906E34DB-FB4C-4DF1-B2DA-EEBD0F01C9DF}" srcOrd="1" destOrd="0" presId="urn:microsoft.com/office/officeart/2005/8/layout/process2"/>
    <dgm:cxn modelId="{55E2E037-9281-43B5-98F5-EA259F231256}" type="presOf" srcId="{588F6C08-6170-4792-9A57-BC768ACA5DA5}" destId="{E0A609E8-08AD-4396-8C41-983B9D60CAC3}" srcOrd="1" destOrd="0" presId="urn:microsoft.com/office/officeart/2005/8/layout/process2"/>
    <dgm:cxn modelId="{D7BEA961-4A69-40DD-BE44-026281A9E204}" type="presOf" srcId="{58121F95-5018-4C64-8D30-4B2C566842B8}" destId="{B5465A97-0D3E-4B9E-87E7-03DEA10AD6ED}" srcOrd="1" destOrd="0" presId="urn:microsoft.com/office/officeart/2005/8/layout/process2"/>
    <dgm:cxn modelId="{E78BF062-096F-4B05-93CB-6ABAF1F2C852}" type="presOf" srcId="{1CF7AFCA-480F-403F-BF2A-D4C2129C2F8A}" destId="{F5EC48BB-74BD-49E5-A0A4-CE55D6699E5E}" srcOrd="1" destOrd="0" presId="urn:microsoft.com/office/officeart/2005/8/layout/process2"/>
    <dgm:cxn modelId="{9F500A44-5C56-46A3-B1B0-10DF3C28F9D6}" type="presOf" srcId="{4A8CA65E-2E33-41E3-8016-C3D867E859B2}" destId="{9DD488E3-0D3D-4086-8CA2-6FC865C83DD5}" srcOrd="0" destOrd="0" presId="urn:microsoft.com/office/officeart/2005/8/layout/process2"/>
    <dgm:cxn modelId="{7F98F965-3582-43D3-A2EF-33A768846B42}" srcId="{0D1B2B14-C087-4B6B-99CC-C987DF619996}" destId="{CF5FD1A6-7AB8-4FBC-A2BE-2B7F73B05498}" srcOrd="6" destOrd="0" parTransId="{5B3CF49B-52D0-483D-AA59-3790F7694086}" sibTransId="{FB3BE66F-7482-409A-AE37-A7831520A26D}"/>
    <dgm:cxn modelId="{24522568-737A-4517-BB9B-2E0FB46A8B6D}" type="presOf" srcId="{563B6BAD-F584-427F-B4BC-DF2C3EEE356B}" destId="{D3DFA801-F0A4-4BF2-922B-C443F40D40AD}" srcOrd="0" destOrd="0" presId="urn:microsoft.com/office/officeart/2005/8/layout/process2"/>
    <dgm:cxn modelId="{F96B5A68-AD6A-4043-BA93-152ECA33DD96}" type="presOf" srcId="{588F6C08-6170-4792-9A57-BC768ACA5DA5}" destId="{A2A6D008-9892-495A-8BC9-0BA11A437103}" srcOrd="0" destOrd="0" presId="urn:microsoft.com/office/officeart/2005/8/layout/process2"/>
    <dgm:cxn modelId="{10ABB44D-1251-428C-AA1F-A9287F00A9C3}" type="presOf" srcId="{58121F95-5018-4C64-8D30-4B2C566842B8}" destId="{D7AE7583-AE62-4B9A-8AF3-170DF4552CEC}" srcOrd="0" destOrd="0" presId="urn:microsoft.com/office/officeart/2005/8/layout/process2"/>
    <dgm:cxn modelId="{20F1E86E-1040-42C9-85CC-EBFB8E21E20C}" srcId="{0D1B2B14-C087-4B6B-99CC-C987DF619996}" destId="{6850ACE1-85F9-4003-BC10-EAD4346A52AA}" srcOrd="9" destOrd="0" parTransId="{F20FDD9D-20AD-413F-9B0B-9187F00C1FA7}" sibTransId="{1CF7AFCA-480F-403F-BF2A-D4C2129C2F8A}"/>
    <dgm:cxn modelId="{5127BC7A-6F7D-4692-A779-AD6953C9F094}" type="presOf" srcId="{0D1B2B14-C087-4B6B-99CC-C987DF619996}" destId="{27A2C0E8-B300-4513-B236-7B0EF4D7BE05}" srcOrd="0" destOrd="0" presId="urn:microsoft.com/office/officeart/2005/8/layout/process2"/>
    <dgm:cxn modelId="{F088F77D-6F48-4655-A98D-618DD1FA1647}" srcId="{0D1B2B14-C087-4B6B-99CC-C987DF619996}" destId="{E884CDAA-B7C4-425C-8C42-40EEE863AF18}" srcOrd="7" destOrd="0" parTransId="{AC15E600-BFB6-4486-A050-4BFDFDE54060}" sibTransId="{3B4106E3-4076-4397-81C7-7BFC6861F85E}"/>
    <dgm:cxn modelId="{78708F83-6EAF-4448-9E55-34B828DE34FF}" srcId="{0D1B2B14-C087-4B6B-99CC-C987DF619996}" destId="{B077CECD-7F51-4104-B0F3-2059EFB046DF}" srcOrd="0" destOrd="0" parTransId="{6DF28E22-3482-40B9-B8B8-323F78D31BDD}" sibTransId="{E1C499D6-FC48-4967-ABEE-F832BD10AA05}"/>
    <dgm:cxn modelId="{F435A895-08F8-45F6-B26D-B8DEBC08146E}" type="presOf" srcId="{DE21C1C9-C6C8-433E-AF21-2B003F3C4975}" destId="{0FF8CDC2-70CA-4E45-9E43-BD09D80478BC}" srcOrd="0" destOrd="0" presId="urn:microsoft.com/office/officeart/2005/8/layout/process2"/>
    <dgm:cxn modelId="{E1458396-4E66-4852-AD1E-0B404267213C}" srcId="{0D1B2B14-C087-4B6B-99CC-C987DF619996}" destId="{FE5B5464-A3D7-40E4-9397-750A2DE3EE0B}" srcOrd="1" destOrd="0" parTransId="{C1904BAC-C9D8-4625-A0E4-7D036B2C7669}" sibTransId="{ED87378E-7835-4E51-BBBA-278DE5FFDC56}"/>
    <dgm:cxn modelId="{24715D9E-6DAE-4ACD-9937-7EE9787E3C71}" type="presOf" srcId="{ED87378E-7835-4E51-BBBA-278DE5FFDC56}" destId="{A88A04DA-E582-4588-9511-34B398EF8BCB}" srcOrd="1" destOrd="0" presId="urn:microsoft.com/office/officeart/2005/8/layout/process2"/>
    <dgm:cxn modelId="{A59078A0-CCE2-4BAC-80F4-37881283A79E}" type="presOf" srcId="{FB3BE66F-7482-409A-AE37-A7831520A26D}" destId="{E71C2E47-E9D5-4C80-80D5-DE049D9B3E6F}" srcOrd="1" destOrd="0" presId="urn:microsoft.com/office/officeart/2005/8/layout/process2"/>
    <dgm:cxn modelId="{EA8570AF-7345-417E-96B0-F63E33CC0E9A}" type="presOf" srcId="{B33FB0F9-5AD6-468B-8EC9-8D4EB7872AA3}" destId="{F30F07F4-CD51-4A84-8E2A-F1DB5ED73753}" srcOrd="0" destOrd="0" presId="urn:microsoft.com/office/officeart/2005/8/layout/process2"/>
    <dgm:cxn modelId="{AB9DD5AF-B9A4-474F-B149-BA388B7547EA}" type="presOf" srcId="{563B6BAD-F584-427F-B4BC-DF2C3EEE356B}" destId="{1A010EA3-F624-4023-B82A-BC7A9555783A}" srcOrd="1" destOrd="0" presId="urn:microsoft.com/office/officeart/2005/8/layout/process2"/>
    <dgm:cxn modelId="{1BD8FCAF-7FB7-4BB4-B67E-4EA3987C3839}" type="presOf" srcId="{3B4106E3-4076-4397-81C7-7BFC6861F85E}" destId="{043992E8-D82F-48DD-854C-BC8957C1461F}" srcOrd="1" destOrd="0" presId="urn:microsoft.com/office/officeart/2005/8/layout/process2"/>
    <dgm:cxn modelId="{BCE6DBB2-41FD-4491-AAFC-164A092303AC}" type="presOf" srcId="{3B4106E3-4076-4397-81C7-7BFC6861F85E}" destId="{44BCD971-25EB-41CE-A312-75B0A4AA4BD9}" srcOrd="0" destOrd="0" presId="urn:microsoft.com/office/officeart/2005/8/layout/process2"/>
    <dgm:cxn modelId="{277E56B8-B9F3-4704-850F-D8BAA17B5E49}" type="presOf" srcId="{79634C54-0EE5-4B1E-91C6-E79AA09E914D}" destId="{D7406282-4951-48BB-8141-8389B09BC4CB}" srcOrd="0" destOrd="0" presId="urn:microsoft.com/office/officeart/2005/8/layout/process2"/>
    <dgm:cxn modelId="{8AD9A6BD-641C-44B0-BC5E-BED9EEC3B0DB}" type="presOf" srcId="{FE5B5464-A3D7-40E4-9397-750A2DE3EE0B}" destId="{397EF15F-D276-4AE8-B043-3D95E034446B}" srcOrd="0" destOrd="0" presId="urn:microsoft.com/office/officeart/2005/8/layout/process2"/>
    <dgm:cxn modelId="{C5EDE3BE-88B2-414B-AF5D-B650946314C6}" type="presOf" srcId="{79634C54-0EE5-4B1E-91C6-E79AA09E914D}" destId="{79D2C347-4E4A-4BC5-85D0-F13F7097C93B}" srcOrd="1" destOrd="0" presId="urn:microsoft.com/office/officeart/2005/8/layout/process2"/>
    <dgm:cxn modelId="{7D8532CC-EF87-4156-A713-E9D88B3493A7}" type="presOf" srcId="{CF5FD1A6-7AB8-4FBC-A2BE-2B7F73B05498}" destId="{179F3E46-F508-40A8-A4E5-9109ED302967}" srcOrd="0" destOrd="0" presId="urn:microsoft.com/office/officeart/2005/8/layout/process2"/>
    <dgm:cxn modelId="{8881B5D7-411B-4B13-9631-F0653DBE0218}" type="presOf" srcId="{E884CDAA-B7C4-425C-8C42-40EEE863AF18}" destId="{14B178B1-473C-4C4C-906B-0DDDE61EB36F}" srcOrd="0" destOrd="0" presId="urn:microsoft.com/office/officeart/2005/8/layout/process2"/>
    <dgm:cxn modelId="{1E6776DD-6173-4871-8B7F-81496F7E9105}" type="presOf" srcId="{8D9BE0B8-AA14-4C6C-8978-99921DB2F7AF}" destId="{7273A401-28D6-4116-8947-64D305435B0D}" srcOrd="0" destOrd="0" presId="urn:microsoft.com/office/officeart/2005/8/layout/process2"/>
    <dgm:cxn modelId="{B57514DE-6D10-43ED-BCFA-064076A5EE6A}" type="presOf" srcId="{31A0F040-E33B-4E0A-A35E-05232E34674F}" destId="{4594AD77-F6E7-46C1-A696-CA0967711ED2}" srcOrd="0" destOrd="0" presId="urn:microsoft.com/office/officeart/2005/8/layout/process2"/>
    <dgm:cxn modelId="{710441DF-1E95-4CBD-BD28-FD1D9526299A}" srcId="{0D1B2B14-C087-4B6B-99CC-C987DF619996}" destId="{31A0F040-E33B-4E0A-A35E-05232E34674F}" srcOrd="4" destOrd="0" parTransId="{C4066B27-C1F8-4F82-93F9-94C5BAF154C5}" sibTransId="{563B6BAD-F584-427F-B4BC-DF2C3EEE356B}"/>
    <dgm:cxn modelId="{8B22C8E1-51CF-45BF-A851-17F6EC4DDE5C}" type="presOf" srcId="{B077CECD-7F51-4104-B0F3-2059EFB046DF}" destId="{CD075F59-4884-4601-813C-7D5E4F5883FD}" srcOrd="0" destOrd="0" presId="urn:microsoft.com/office/officeart/2005/8/layout/process2"/>
    <dgm:cxn modelId="{02CB24ED-3411-4758-8C8D-624AB79AEC98}" srcId="{0D1B2B14-C087-4B6B-99CC-C987DF619996}" destId="{B33FB0F9-5AD6-468B-8EC9-8D4EB7872AA3}" srcOrd="3" destOrd="0" parTransId="{FFE6E777-A3FF-4624-8470-52814E03AEF6}" sibTransId="{588F6C08-6170-4792-9A57-BC768ACA5DA5}"/>
    <dgm:cxn modelId="{D4AB4DED-1882-49BB-A6CA-2B8BE0E71C6F}" type="presOf" srcId="{6850ACE1-85F9-4003-BC10-EAD4346A52AA}" destId="{81239C6E-127F-41C1-BD7B-67366C5660B8}" srcOrd="0" destOrd="0" presId="urn:microsoft.com/office/officeart/2005/8/layout/process2"/>
    <dgm:cxn modelId="{F87C58F0-8436-47B0-885C-335D57F46D25}" srcId="{0D1B2B14-C087-4B6B-99CC-C987DF619996}" destId="{127F311D-1E67-43C8-B9F8-6D8C8E4385F1}" srcOrd="8" destOrd="0" parTransId="{8D78B1ED-CDF0-40CC-8F77-CA103A839D64}" sibTransId="{58121F95-5018-4C64-8D30-4B2C566842B8}"/>
    <dgm:cxn modelId="{38F425F6-2A38-4B2B-B998-50602317165D}" type="presOf" srcId="{9DE3CFE3-0CC9-4681-9D9C-A5F52759512B}" destId="{8395AAAC-BFBE-470F-9CDF-1808D202F99C}" srcOrd="0" destOrd="0" presId="urn:microsoft.com/office/officeart/2005/8/layout/process2"/>
    <dgm:cxn modelId="{393E8AFF-9A9B-48BD-8E63-C680DE5C7D6E}" srcId="{0D1B2B14-C087-4B6B-99CC-C987DF619996}" destId="{DE21C1C9-C6C8-433E-AF21-2B003F3C4975}" srcOrd="10" destOrd="0" parTransId="{311DFB14-50FD-4C97-A1D4-A4C6C01C54D5}" sibTransId="{2AEF66EE-D9E3-43C8-8432-03AA498EF87C}"/>
    <dgm:cxn modelId="{ABD27021-49E5-4A40-ABA3-6E04B6EEBF3C}" type="presParOf" srcId="{27A2C0E8-B300-4513-B236-7B0EF4D7BE05}" destId="{CD075F59-4884-4601-813C-7D5E4F5883FD}" srcOrd="0" destOrd="0" presId="urn:microsoft.com/office/officeart/2005/8/layout/process2"/>
    <dgm:cxn modelId="{FF5C13DE-5B47-4DBD-AC62-D75D8FE7876D}" type="presParOf" srcId="{27A2C0E8-B300-4513-B236-7B0EF4D7BE05}" destId="{B26BF9AB-21EF-4546-B7E0-19945EF1852F}" srcOrd="1" destOrd="0" presId="urn:microsoft.com/office/officeart/2005/8/layout/process2"/>
    <dgm:cxn modelId="{44C0EC80-D6DF-403A-A356-2722859536D4}" type="presParOf" srcId="{B26BF9AB-21EF-4546-B7E0-19945EF1852F}" destId="{47D096D3-5948-4A63-A06E-1414379C24F9}" srcOrd="0" destOrd="0" presId="urn:microsoft.com/office/officeart/2005/8/layout/process2"/>
    <dgm:cxn modelId="{64D69EF2-0BD6-4E10-9660-32CD0E67AEC9}" type="presParOf" srcId="{27A2C0E8-B300-4513-B236-7B0EF4D7BE05}" destId="{397EF15F-D276-4AE8-B043-3D95E034446B}" srcOrd="2" destOrd="0" presId="urn:microsoft.com/office/officeart/2005/8/layout/process2"/>
    <dgm:cxn modelId="{257CAD53-1338-4275-B87D-8F4819CEDF6C}" type="presParOf" srcId="{27A2C0E8-B300-4513-B236-7B0EF4D7BE05}" destId="{F069D163-99B4-492F-8C68-F4F3C3271743}" srcOrd="3" destOrd="0" presId="urn:microsoft.com/office/officeart/2005/8/layout/process2"/>
    <dgm:cxn modelId="{B96E663A-CB18-4139-93B4-EA3C10956D8F}" type="presParOf" srcId="{F069D163-99B4-492F-8C68-F4F3C3271743}" destId="{A88A04DA-E582-4588-9511-34B398EF8BCB}" srcOrd="0" destOrd="0" presId="urn:microsoft.com/office/officeart/2005/8/layout/process2"/>
    <dgm:cxn modelId="{E18A8D46-E39F-4BA3-8963-F9F442F27DA1}" type="presParOf" srcId="{27A2C0E8-B300-4513-B236-7B0EF4D7BE05}" destId="{7273A401-28D6-4116-8947-64D305435B0D}" srcOrd="4" destOrd="0" presId="urn:microsoft.com/office/officeart/2005/8/layout/process2"/>
    <dgm:cxn modelId="{69C796DF-7BA4-40D3-BC8C-2C776BB8F69A}" type="presParOf" srcId="{27A2C0E8-B300-4513-B236-7B0EF4D7BE05}" destId="{9DD488E3-0D3D-4086-8CA2-6FC865C83DD5}" srcOrd="5" destOrd="0" presId="urn:microsoft.com/office/officeart/2005/8/layout/process2"/>
    <dgm:cxn modelId="{FA373DD8-C33F-4ED7-870E-C5FE143362B9}" type="presParOf" srcId="{9DD488E3-0D3D-4086-8CA2-6FC865C83DD5}" destId="{906E34DB-FB4C-4DF1-B2DA-EEBD0F01C9DF}" srcOrd="0" destOrd="0" presId="urn:microsoft.com/office/officeart/2005/8/layout/process2"/>
    <dgm:cxn modelId="{98735C6A-178A-4947-81A1-1D99754F70BA}" type="presParOf" srcId="{27A2C0E8-B300-4513-B236-7B0EF4D7BE05}" destId="{F30F07F4-CD51-4A84-8E2A-F1DB5ED73753}" srcOrd="6" destOrd="0" presId="urn:microsoft.com/office/officeart/2005/8/layout/process2"/>
    <dgm:cxn modelId="{2DC6AFCF-7125-476F-9466-861FD970B651}" type="presParOf" srcId="{27A2C0E8-B300-4513-B236-7B0EF4D7BE05}" destId="{A2A6D008-9892-495A-8BC9-0BA11A437103}" srcOrd="7" destOrd="0" presId="urn:microsoft.com/office/officeart/2005/8/layout/process2"/>
    <dgm:cxn modelId="{7D2A4CEE-4C09-4910-A48D-54EAF06DE37C}" type="presParOf" srcId="{A2A6D008-9892-495A-8BC9-0BA11A437103}" destId="{E0A609E8-08AD-4396-8C41-983B9D60CAC3}" srcOrd="0" destOrd="0" presId="urn:microsoft.com/office/officeart/2005/8/layout/process2"/>
    <dgm:cxn modelId="{3293781B-6BDC-48E4-AE81-C5F5D9FDC420}" type="presParOf" srcId="{27A2C0E8-B300-4513-B236-7B0EF4D7BE05}" destId="{4594AD77-F6E7-46C1-A696-CA0967711ED2}" srcOrd="8" destOrd="0" presId="urn:microsoft.com/office/officeart/2005/8/layout/process2"/>
    <dgm:cxn modelId="{AD51A808-BF6C-4967-A66C-3ACC2EED83DA}" type="presParOf" srcId="{27A2C0E8-B300-4513-B236-7B0EF4D7BE05}" destId="{D3DFA801-F0A4-4BF2-922B-C443F40D40AD}" srcOrd="9" destOrd="0" presId="urn:microsoft.com/office/officeart/2005/8/layout/process2"/>
    <dgm:cxn modelId="{778C62DC-BD64-4343-BD08-47DBC17C78CE}" type="presParOf" srcId="{D3DFA801-F0A4-4BF2-922B-C443F40D40AD}" destId="{1A010EA3-F624-4023-B82A-BC7A9555783A}" srcOrd="0" destOrd="0" presId="urn:microsoft.com/office/officeart/2005/8/layout/process2"/>
    <dgm:cxn modelId="{2CD3B7AE-5C8D-4193-9831-0E9179824D25}" type="presParOf" srcId="{27A2C0E8-B300-4513-B236-7B0EF4D7BE05}" destId="{8395AAAC-BFBE-470F-9CDF-1808D202F99C}" srcOrd="10" destOrd="0" presId="urn:microsoft.com/office/officeart/2005/8/layout/process2"/>
    <dgm:cxn modelId="{6DF2AEF5-5593-4868-AC40-39AF3EF2244F}" type="presParOf" srcId="{27A2C0E8-B300-4513-B236-7B0EF4D7BE05}" destId="{D7406282-4951-48BB-8141-8389B09BC4CB}" srcOrd="11" destOrd="0" presId="urn:microsoft.com/office/officeart/2005/8/layout/process2"/>
    <dgm:cxn modelId="{C3CE6A98-4803-462C-A258-BE0E60F4C028}" type="presParOf" srcId="{D7406282-4951-48BB-8141-8389B09BC4CB}" destId="{79D2C347-4E4A-4BC5-85D0-F13F7097C93B}" srcOrd="0" destOrd="0" presId="urn:microsoft.com/office/officeart/2005/8/layout/process2"/>
    <dgm:cxn modelId="{08550BA5-8FC0-4421-8191-D5D671ACDB5B}" type="presParOf" srcId="{27A2C0E8-B300-4513-B236-7B0EF4D7BE05}" destId="{179F3E46-F508-40A8-A4E5-9109ED302967}" srcOrd="12" destOrd="0" presId="urn:microsoft.com/office/officeart/2005/8/layout/process2"/>
    <dgm:cxn modelId="{FDEE3044-3896-45DE-8CB9-63292C83F825}" type="presParOf" srcId="{27A2C0E8-B300-4513-B236-7B0EF4D7BE05}" destId="{7F947764-F253-45BC-B3B2-0E55FBC839C2}" srcOrd="13" destOrd="0" presId="urn:microsoft.com/office/officeart/2005/8/layout/process2"/>
    <dgm:cxn modelId="{09E58825-FD47-494B-A5E5-7F082062B3AF}" type="presParOf" srcId="{7F947764-F253-45BC-B3B2-0E55FBC839C2}" destId="{E71C2E47-E9D5-4C80-80D5-DE049D9B3E6F}" srcOrd="0" destOrd="0" presId="urn:microsoft.com/office/officeart/2005/8/layout/process2"/>
    <dgm:cxn modelId="{145EDF05-93D7-4711-A8BA-8814AFAD77E6}" type="presParOf" srcId="{27A2C0E8-B300-4513-B236-7B0EF4D7BE05}" destId="{14B178B1-473C-4C4C-906B-0DDDE61EB36F}" srcOrd="14" destOrd="0" presId="urn:microsoft.com/office/officeart/2005/8/layout/process2"/>
    <dgm:cxn modelId="{AFBEA1B8-512A-4BAC-BDE6-5EDA75CD7ACB}" type="presParOf" srcId="{27A2C0E8-B300-4513-B236-7B0EF4D7BE05}" destId="{44BCD971-25EB-41CE-A312-75B0A4AA4BD9}" srcOrd="15" destOrd="0" presId="urn:microsoft.com/office/officeart/2005/8/layout/process2"/>
    <dgm:cxn modelId="{7E838500-1AEE-4A98-824A-AEF6B6AD93ED}" type="presParOf" srcId="{44BCD971-25EB-41CE-A312-75B0A4AA4BD9}" destId="{043992E8-D82F-48DD-854C-BC8957C1461F}" srcOrd="0" destOrd="0" presId="urn:microsoft.com/office/officeart/2005/8/layout/process2"/>
    <dgm:cxn modelId="{8068D968-B8FC-45D1-B911-F1EBA736E5A1}" type="presParOf" srcId="{27A2C0E8-B300-4513-B236-7B0EF4D7BE05}" destId="{73EEF4DE-6BB0-42D8-ABBD-2230F69A9F40}" srcOrd="16" destOrd="0" presId="urn:microsoft.com/office/officeart/2005/8/layout/process2"/>
    <dgm:cxn modelId="{3D5EC8FE-1724-49F7-8C7A-9FB44C48440D}" type="presParOf" srcId="{27A2C0E8-B300-4513-B236-7B0EF4D7BE05}" destId="{D7AE7583-AE62-4B9A-8AF3-170DF4552CEC}" srcOrd="17" destOrd="0" presId="urn:microsoft.com/office/officeart/2005/8/layout/process2"/>
    <dgm:cxn modelId="{4D507ED9-CDB5-482B-9CE5-D91B4594C31A}" type="presParOf" srcId="{D7AE7583-AE62-4B9A-8AF3-170DF4552CEC}" destId="{B5465A97-0D3E-4B9E-87E7-03DEA10AD6ED}" srcOrd="0" destOrd="0" presId="urn:microsoft.com/office/officeart/2005/8/layout/process2"/>
    <dgm:cxn modelId="{DD72AAD9-9183-404F-AD7D-96FEAF2A9415}" type="presParOf" srcId="{27A2C0E8-B300-4513-B236-7B0EF4D7BE05}" destId="{81239C6E-127F-41C1-BD7B-67366C5660B8}" srcOrd="18" destOrd="0" presId="urn:microsoft.com/office/officeart/2005/8/layout/process2"/>
    <dgm:cxn modelId="{2FFC4963-F7CE-4935-86DC-A15226DF9EFC}" type="presParOf" srcId="{27A2C0E8-B300-4513-B236-7B0EF4D7BE05}" destId="{D61BB785-FB92-415D-8535-F9B1AB57A128}" srcOrd="19" destOrd="0" presId="urn:microsoft.com/office/officeart/2005/8/layout/process2"/>
    <dgm:cxn modelId="{131B7D5F-D4E1-4A21-BC38-D3839FD7BC9D}" type="presParOf" srcId="{D61BB785-FB92-415D-8535-F9B1AB57A128}" destId="{F5EC48BB-74BD-49E5-A0A4-CE55D6699E5E}" srcOrd="0" destOrd="0" presId="urn:microsoft.com/office/officeart/2005/8/layout/process2"/>
    <dgm:cxn modelId="{9D43396D-8CB7-48C9-B34F-D588ACEDB721}" type="presParOf" srcId="{27A2C0E8-B300-4513-B236-7B0EF4D7BE05}" destId="{0FF8CDC2-70CA-4E45-9E43-BD09D80478BC}" srcOrd="20" destOrd="0" presId="urn:microsoft.com/office/officeart/2005/8/layout/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B8BD0C-A183-411D-8B50-828F6ED1A4ED}" type="doc">
      <dgm:prSet loTypeId="urn:microsoft.com/office/officeart/2005/8/layout/arrow2" loCatId="process" qsTypeId="urn:microsoft.com/office/officeart/2005/8/quickstyle/simple1" qsCatId="simple" csTypeId="urn:microsoft.com/office/officeart/2005/8/colors/accent1_2" csCatId="accent1" phldr="1"/>
      <dgm:spPr/>
    </dgm:pt>
    <dgm:pt modelId="{D8F15C33-57BC-4B4F-83DF-59AA3645C670}">
      <dgm:prSet phldrT="[Texte]"/>
      <dgm:spPr/>
      <dgm:t>
        <a:bodyPr/>
        <a:lstStyle/>
        <a:p>
          <a:r>
            <a:rPr lang="fr-FR" dirty="0"/>
            <a:t>Processus - Définition des parties prenantes</a:t>
          </a:r>
        </a:p>
      </dgm:t>
    </dgm:pt>
    <dgm:pt modelId="{9426FFC8-A80C-4B68-BEB0-C555ECBA44D2}" type="parTrans" cxnId="{72B4BBB2-ACCC-4F05-8BD3-475C7BFC8C04}">
      <dgm:prSet/>
      <dgm:spPr/>
      <dgm:t>
        <a:bodyPr/>
        <a:lstStyle/>
        <a:p>
          <a:endParaRPr lang="fr-FR"/>
        </a:p>
      </dgm:t>
    </dgm:pt>
    <dgm:pt modelId="{C4961A4B-27FC-4987-9E3F-27370D4BB5FC}" type="sibTrans" cxnId="{72B4BBB2-ACCC-4F05-8BD3-475C7BFC8C04}">
      <dgm:prSet/>
      <dgm:spPr/>
      <dgm:t>
        <a:bodyPr/>
        <a:lstStyle/>
        <a:p>
          <a:endParaRPr lang="fr-FR"/>
        </a:p>
      </dgm:t>
    </dgm:pt>
    <dgm:pt modelId="{658D084F-B8BD-4524-B85A-2DADFF72D6FA}">
      <dgm:prSet phldrT="[Texte]"/>
      <dgm:spPr/>
      <dgm:t>
        <a:bodyPr/>
        <a:lstStyle/>
        <a:p>
          <a:r>
            <a:rPr lang="fr-FR" dirty="0"/>
            <a:t>Processus - Analyse des exigences</a:t>
          </a:r>
        </a:p>
      </dgm:t>
    </dgm:pt>
    <dgm:pt modelId="{F2DACACA-1ADB-49CF-857B-60776BBC6ADF}" type="parTrans" cxnId="{5669A9F2-D308-44F7-9930-6223B4B9294B}">
      <dgm:prSet/>
      <dgm:spPr/>
      <dgm:t>
        <a:bodyPr/>
        <a:lstStyle/>
        <a:p>
          <a:endParaRPr lang="fr-FR"/>
        </a:p>
      </dgm:t>
    </dgm:pt>
    <dgm:pt modelId="{25ACB1C2-572C-4A6F-91AC-ABFEDF539E49}" type="sibTrans" cxnId="{5669A9F2-D308-44F7-9930-6223B4B9294B}">
      <dgm:prSet/>
      <dgm:spPr/>
      <dgm:t>
        <a:bodyPr/>
        <a:lstStyle/>
        <a:p>
          <a:endParaRPr lang="fr-FR"/>
        </a:p>
      </dgm:t>
    </dgm:pt>
    <dgm:pt modelId="{80826E9C-DA54-4028-B434-68FF29425A29}">
      <dgm:prSet phldrT="[Texte]"/>
      <dgm:spPr/>
      <dgm:t>
        <a:bodyPr/>
        <a:lstStyle/>
        <a:p>
          <a:r>
            <a:rPr lang="fr-FR" dirty="0"/>
            <a:t>Processus – Conception de l’architecture</a:t>
          </a:r>
        </a:p>
      </dgm:t>
    </dgm:pt>
    <dgm:pt modelId="{940577BD-927C-499C-9B75-D90409BD8FDE}" type="parTrans" cxnId="{DE5B5428-DA7B-4FE8-82B8-5842B1A5403B}">
      <dgm:prSet/>
      <dgm:spPr/>
      <dgm:t>
        <a:bodyPr/>
        <a:lstStyle/>
        <a:p>
          <a:endParaRPr lang="fr-FR"/>
        </a:p>
      </dgm:t>
    </dgm:pt>
    <dgm:pt modelId="{CCB2F0D7-FE2A-43DA-9C36-1388F84A0658}" type="sibTrans" cxnId="{DE5B5428-DA7B-4FE8-82B8-5842B1A5403B}">
      <dgm:prSet/>
      <dgm:spPr/>
      <dgm:t>
        <a:bodyPr/>
        <a:lstStyle/>
        <a:p>
          <a:endParaRPr lang="fr-FR"/>
        </a:p>
      </dgm:t>
    </dgm:pt>
    <dgm:pt modelId="{6E07EF91-FE4A-4AE4-BBE0-98F13FD00A53}" type="pres">
      <dgm:prSet presAssocID="{08B8BD0C-A183-411D-8B50-828F6ED1A4ED}" presName="arrowDiagram" presStyleCnt="0">
        <dgm:presLayoutVars>
          <dgm:chMax val="5"/>
          <dgm:dir/>
          <dgm:resizeHandles val="exact"/>
        </dgm:presLayoutVars>
      </dgm:prSet>
      <dgm:spPr/>
    </dgm:pt>
    <dgm:pt modelId="{7D81B0F3-8661-4EBE-A590-EE462C49BCDE}" type="pres">
      <dgm:prSet presAssocID="{08B8BD0C-A183-411D-8B50-828F6ED1A4ED}" presName="arrow" presStyleLbl="bgShp" presStyleIdx="0" presStyleCnt="1"/>
      <dgm:spPr/>
    </dgm:pt>
    <dgm:pt modelId="{90DA22D9-D4AC-489C-9FAD-16966C10A34F}" type="pres">
      <dgm:prSet presAssocID="{08B8BD0C-A183-411D-8B50-828F6ED1A4ED}" presName="arrowDiagram3" presStyleCnt="0"/>
      <dgm:spPr/>
    </dgm:pt>
    <dgm:pt modelId="{C8360460-ED20-4FD4-AF61-5CC8ED7044A2}" type="pres">
      <dgm:prSet presAssocID="{D8F15C33-57BC-4B4F-83DF-59AA3645C670}" presName="bullet3a" presStyleLbl="node1" presStyleIdx="0" presStyleCnt="3"/>
      <dgm:spPr/>
    </dgm:pt>
    <dgm:pt modelId="{6EE7BCA1-5B98-4B96-83B0-D76BADA75A25}" type="pres">
      <dgm:prSet presAssocID="{D8F15C33-57BC-4B4F-83DF-59AA3645C670}" presName="textBox3a" presStyleLbl="revTx" presStyleIdx="0" presStyleCnt="3" custScaleX="100001" custScaleY="83112" custLinFactY="-22125" custLinFactNeighborX="-44876" custLinFactNeighborY="-100000">
        <dgm:presLayoutVars>
          <dgm:bulletEnabled val="1"/>
        </dgm:presLayoutVars>
      </dgm:prSet>
      <dgm:spPr/>
    </dgm:pt>
    <dgm:pt modelId="{12999CE9-91D0-4BBB-864C-70FAB5DCE221}" type="pres">
      <dgm:prSet presAssocID="{658D084F-B8BD-4524-B85A-2DADFF72D6FA}" presName="bullet3b" presStyleLbl="node1" presStyleIdx="1" presStyleCnt="3"/>
      <dgm:spPr/>
    </dgm:pt>
    <dgm:pt modelId="{BF35480D-F070-44BB-82D1-DF4A3523EE0A}" type="pres">
      <dgm:prSet presAssocID="{658D084F-B8BD-4524-B85A-2DADFF72D6FA}" presName="textBox3b" presStyleLbl="revTx" presStyleIdx="1" presStyleCnt="3" custScaleY="46674" custLinFactNeighborX="-54975" custLinFactNeighborY="-88820">
        <dgm:presLayoutVars>
          <dgm:bulletEnabled val="1"/>
        </dgm:presLayoutVars>
      </dgm:prSet>
      <dgm:spPr/>
    </dgm:pt>
    <dgm:pt modelId="{AA2F9708-02FD-4BDC-82E8-EB0A7AAEC651}" type="pres">
      <dgm:prSet presAssocID="{80826E9C-DA54-4028-B434-68FF29425A29}" presName="bullet3c" presStyleLbl="node1" presStyleIdx="2" presStyleCnt="3"/>
      <dgm:spPr/>
    </dgm:pt>
    <dgm:pt modelId="{65D18989-0E9B-4B3D-B7B7-A28FA59BFE27}" type="pres">
      <dgm:prSet presAssocID="{80826E9C-DA54-4028-B434-68FF29425A29}" presName="textBox3c" presStyleLbl="revTx" presStyleIdx="2" presStyleCnt="3" custScaleX="113634" custScaleY="34199" custLinFactNeighborX="-43863" custLinFactNeighborY="-76143">
        <dgm:presLayoutVars>
          <dgm:bulletEnabled val="1"/>
        </dgm:presLayoutVars>
      </dgm:prSet>
      <dgm:spPr/>
    </dgm:pt>
  </dgm:ptLst>
  <dgm:cxnLst>
    <dgm:cxn modelId="{3D80E324-8033-4B34-8038-5C8B0E136398}" type="presOf" srcId="{658D084F-B8BD-4524-B85A-2DADFF72D6FA}" destId="{BF35480D-F070-44BB-82D1-DF4A3523EE0A}" srcOrd="0" destOrd="0" presId="urn:microsoft.com/office/officeart/2005/8/layout/arrow2"/>
    <dgm:cxn modelId="{DE5B5428-DA7B-4FE8-82B8-5842B1A5403B}" srcId="{08B8BD0C-A183-411D-8B50-828F6ED1A4ED}" destId="{80826E9C-DA54-4028-B434-68FF29425A29}" srcOrd="2" destOrd="0" parTransId="{940577BD-927C-499C-9B75-D90409BD8FDE}" sibTransId="{CCB2F0D7-FE2A-43DA-9C36-1388F84A0658}"/>
    <dgm:cxn modelId="{C9D0FC51-5509-42AA-8006-26F90B1D749E}" type="presOf" srcId="{08B8BD0C-A183-411D-8B50-828F6ED1A4ED}" destId="{6E07EF91-FE4A-4AE4-BBE0-98F13FD00A53}" srcOrd="0" destOrd="0" presId="urn:microsoft.com/office/officeart/2005/8/layout/arrow2"/>
    <dgm:cxn modelId="{0584AD56-9D8A-4A3F-9762-82CDB2014BF3}" type="presOf" srcId="{80826E9C-DA54-4028-B434-68FF29425A29}" destId="{65D18989-0E9B-4B3D-B7B7-A28FA59BFE27}" srcOrd="0" destOrd="0" presId="urn:microsoft.com/office/officeart/2005/8/layout/arrow2"/>
    <dgm:cxn modelId="{3C5EBC93-1D6D-4004-9658-3E0BED15E8E2}" type="presOf" srcId="{D8F15C33-57BC-4B4F-83DF-59AA3645C670}" destId="{6EE7BCA1-5B98-4B96-83B0-D76BADA75A25}" srcOrd="0" destOrd="0" presId="urn:microsoft.com/office/officeart/2005/8/layout/arrow2"/>
    <dgm:cxn modelId="{72B4BBB2-ACCC-4F05-8BD3-475C7BFC8C04}" srcId="{08B8BD0C-A183-411D-8B50-828F6ED1A4ED}" destId="{D8F15C33-57BC-4B4F-83DF-59AA3645C670}" srcOrd="0" destOrd="0" parTransId="{9426FFC8-A80C-4B68-BEB0-C555ECBA44D2}" sibTransId="{C4961A4B-27FC-4987-9E3F-27370D4BB5FC}"/>
    <dgm:cxn modelId="{5669A9F2-D308-44F7-9930-6223B4B9294B}" srcId="{08B8BD0C-A183-411D-8B50-828F6ED1A4ED}" destId="{658D084F-B8BD-4524-B85A-2DADFF72D6FA}" srcOrd="1" destOrd="0" parTransId="{F2DACACA-1ADB-49CF-857B-60776BBC6ADF}" sibTransId="{25ACB1C2-572C-4A6F-91AC-ABFEDF539E49}"/>
    <dgm:cxn modelId="{0050443E-581C-4A0A-876B-E3501B60FB3C}" type="presParOf" srcId="{6E07EF91-FE4A-4AE4-BBE0-98F13FD00A53}" destId="{7D81B0F3-8661-4EBE-A590-EE462C49BCDE}" srcOrd="0" destOrd="0" presId="urn:microsoft.com/office/officeart/2005/8/layout/arrow2"/>
    <dgm:cxn modelId="{9EABC29E-362C-49E5-A2E1-46E21A0E06D0}" type="presParOf" srcId="{6E07EF91-FE4A-4AE4-BBE0-98F13FD00A53}" destId="{90DA22D9-D4AC-489C-9FAD-16966C10A34F}" srcOrd="1" destOrd="0" presId="urn:microsoft.com/office/officeart/2005/8/layout/arrow2"/>
    <dgm:cxn modelId="{15C31364-C3A5-403C-94AA-700D9C005F3E}" type="presParOf" srcId="{90DA22D9-D4AC-489C-9FAD-16966C10A34F}" destId="{C8360460-ED20-4FD4-AF61-5CC8ED7044A2}" srcOrd="0" destOrd="0" presId="urn:microsoft.com/office/officeart/2005/8/layout/arrow2"/>
    <dgm:cxn modelId="{971E4A26-5CA3-4279-B78A-8BE48A3C71CB}" type="presParOf" srcId="{90DA22D9-D4AC-489C-9FAD-16966C10A34F}" destId="{6EE7BCA1-5B98-4B96-83B0-D76BADA75A25}" srcOrd="1" destOrd="0" presId="urn:microsoft.com/office/officeart/2005/8/layout/arrow2"/>
    <dgm:cxn modelId="{4CCDE8D4-2F6F-4591-ABD7-AF7F525247FF}" type="presParOf" srcId="{90DA22D9-D4AC-489C-9FAD-16966C10A34F}" destId="{12999CE9-91D0-4BBB-864C-70FAB5DCE221}" srcOrd="2" destOrd="0" presId="urn:microsoft.com/office/officeart/2005/8/layout/arrow2"/>
    <dgm:cxn modelId="{01CF913F-08ED-4175-A58A-A3531D00AF49}" type="presParOf" srcId="{90DA22D9-D4AC-489C-9FAD-16966C10A34F}" destId="{BF35480D-F070-44BB-82D1-DF4A3523EE0A}" srcOrd="3" destOrd="0" presId="urn:microsoft.com/office/officeart/2005/8/layout/arrow2"/>
    <dgm:cxn modelId="{86BA3605-BBA4-4002-9887-AE9132BFF091}" type="presParOf" srcId="{90DA22D9-D4AC-489C-9FAD-16966C10A34F}" destId="{AA2F9708-02FD-4BDC-82E8-EB0A7AAEC651}" srcOrd="4" destOrd="0" presId="urn:microsoft.com/office/officeart/2005/8/layout/arrow2"/>
    <dgm:cxn modelId="{B0487637-6020-4385-863E-D4D3C1A0D898}" type="presParOf" srcId="{90DA22D9-D4AC-489C-9FAD-16966C10A34F}" destId="{65D18989-0E9B-4B3D-B7B7-A28FA59BFE27}"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92CAEB-2BB3-4A94-8EE0-6CA36B5E80A9}"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fr-FR"/>
        </a:p>
      </dgm:t>
    </dgm:pt>
    <dgm:pt modelId="{93F805A0-9E65-4C3B-B62D-7BC0665CD015}">
      <dgm:prSet phldrT="[Texte]" custT="1"/>
      <dgm:spPr/>
      <dgm:t>
        <a:bodyPr/>
        <a:lstStyle/>
        <a:p>
          <a:r>
            <a:rPr lang="fr-FR" sz="1600" dirty="0"/>
            <a:t>Itérations</a:t>
          </a:r>
        </a:p>
      </dgm:t>
    </dgm:pt>
    <dgm:pt modelId="{51FCEA1B-859E-41D1-AA8C-71F40B154A07}" type="parTrans" cxnId="{BD54694D-E994-4323-81CA-ABBE3C952DD8}">
      <dgm:prSet/>
      <dgm:spPr/>
      <dgm:t>
        <a:bodyPr/>
        <a:lstStyle/>
        <a:p>
          <a:endParaRPr lang="fr-FR"/>
        </a:p>
      </dgm:t>
    </dgm:pt>
    <dgm:pt modelId="{5250B382-B8ED-4472-AA7F-C4FDFC7B1289}" type="sibTrans" cxnId="{BD54694D-E994-4323-81CA-ABBE3C952DD8}">
      <dgm:prSet/>
      <dgm:spPr/>
      <dgm:t>
        <a:bodyPr/>
        <a:lstStyle/>
        <a:p>
          <a:endParaRPr lang="fr-FR"/>
        </a:p>
      </dgm:t>
    </dgm:pt>
    <dgm:pt modelId="{9D220DC0-518C-4FFB-A76C-AA9666DEF4D9}">
      <dgm:prSet phldrT="[Texte]" custT="1"/>
      <dgm:spPr/>
      <dgm:t>
        <a:bodyPr/>
        <a:lstStyle/>
        <a:p>
          <a:r>
            <a:rPr lang="fr-FR" sz="1600" dirty="0"/>
            <a:t>Enchainements</a:t>
          </a:r>
        </a:p>
      </dgm:t>
    </dgm:pt>
    <dgm:pt modelId="{23C13A2E-8D79-4D98-B334-AF5D0A436558}" type="parTrans" cxnId="{EBCD3395-EB3D-498E-ABFE-BEF6DE8E68FD}">
      <dgm:prSet/>
      <dgm:spPr/>
      <dgm:t>
        <a:bodyPr/>
        <a:lstStyle/>
        <a:p>
          <a:endParaRPr lang="fr-FR"/>
        </a:p>
      </dgm:t>
    </dgm:pt>
    <dgm:pt modelId="{B5ED28B6-C69F-43DE-89FF-C7BFB265CB2E}" type="sibTrans" cxnId="{EBCD3395-EB3D-498E-ABFE-BEF6DE8E68FD}">
      <dgm:prSet/>
      <dgm:spPr/>
      <dgm:t>
        <a:bodyPr/>
        <a:lstStyle/>
        <a:p>
          <a:endParaRPr lang="fr-FR"/>
        </a:p>
      </dgm:t>
    </dgm:pt>
    <dgm:pt modelId="{08168DC0-88A5-4695-8EF4-533E09E5BBB9}" type="pres">
      <dgm:prSet presAssocID="{7D92CAEB-2BB3-4A94-8EE0-6CA36B5E80A9}" presName="compositeShape" presStyleCnt="0">
        <dgm:presLayoutVars>
          <dgm:chMax val="2"/>
          <dgm:dir/>
          <dgm:resizeHandles val="exact"/>
        </dgm:presLayoutVars>
      </dgm:prSet>
      <dgm:spPr/>
    </dgm:pt>
    <dgm:pt modelId="{A9E59C88-8DED-40A1-8895-2D6BDC2CCC5B}" type="pres">
      <dgm:prSet presAssocID="{7D92CAEB-2BB3-4A94-8EE0-6CA36B5E80A9}" presName="ribbon" presStyleLbl="node1" presStyleIdx="0" presStyleCnt="1" custScaleX="59062" custScaleY="41343" custLinFactNeighborX="9950" custLinFactNeighborY="26578"/>
      <dgm:spPr/>
    </dgm:pt>
    <dgm:pt modelId="{C0BF0D2E-167A-4E1B-B8D4-8FFE1BA48E27}" type="pres">
      <dgm:prSet presAssocID="{7D92CAEB-2BB3-4A94-8EE0-6CA36B5E80A9}" presName="leftArrowText" presStyleLbl="node1" presStyleIdx="0" presStyleCnt="1" custLinFactNeighborX="59395" custLinFactNeighborY="66327">
        <dgm:presLayoutVars>
          <dgm:chMax val="0"/>
          <dgm:bulletEnabled val="1"/>
        </dgm:presLayoutVars>
      </dgm:prSet>
      <dgm:spPr/>
    </dgm:pt>
    <dgm:pt modelId="{A997843D-D35F-4D13-A17E-29B48731E726}" type="pres">
      <dgm:prSet presAssocID="{7D92CAEB-2BB3-4A94-8EE0-6CA36B5E80A9}" presName="rightArrowText" presStyleLbl="node1" presStyleIdx="0" presStyleCnt="1" custLinFactNeighborX="10369" custLinFactNeighborY="45727">
        <dgm:presLayoutVars>
          <dgm:chMax val="0"/>
          <dgm:bulletEnabled val="1"/>
        </dgm:presLayoutVars>
      </dgm:prSet>
      <dgm:spPr/>
    </dgm:pt>
  </dgm:ptLst>
  <dgm:cxnLst>
    <dgm:cxn modelId="{8FD06E64-C47A-4364-8DEE-69E4C09A9370}" type="presOf" srcId="{7D92CAEB-2BB3-4A94-8EE0-6CA36B5E80A9}" destId="{08168DC0-88A5-4695-8EF4-533E09E5BBB9}" srcOrd="0" destOrd="0" presId="urn:microsoft.com/office/officeart/2005/8/layout/arrow6"/>
    <dgm:cxn modelId="{BD54694D-E994-4323-81CA-ABBE3C952DD8}" srcId="{7D92CAEB-2BB3-4A94-8EE0-6CA36B5E80A9}" destId="{93F805A0-9E65-4C3B-B62D-7BC0665CD015}" srcOrd="0" destOrd="0" parTransId="{51FCEA1B-859E-41D1-AA8C-71F40B154A07}" sibTransId="{5250B382-B8ED-4472-AA7F-C4FDFC7B1289}"/>
    <dgm:cxn modelId="{49D8234F-94CF-4C09-B2FF-6D81BA64C00C}" type="presOf" srcId="{9D220DC0-518C-4FFB-A76C-AA9666DEF4D9}" destId="{A997843D-D35F-4D13-A17E-29B48731E726}" srcOrd="0" destOrd="0" presId="urn:microsoft.com/office/officeart/2005/8/layout/arrow6"/>
    <dgm:cxn modelId="{EBCD3395-EB3D-498E-ABFE-BEF6DE8E68FD}" srcId="{7D92CAEB-2BB3-4A94-8EE0-6CA36B5E80A9}" destId="{9D220DC0-518C-4FFB-A76C-AA9666DEF4D9}" srcOrd="1" destOrd="0" parTransId="{23C13A2E-8D79-4D98-B334-AF5D0A436558}" sibTransId="{B5ED28B6-C69F-43DE-89FF-C7BFB265CB2E}"/>
    <dgm:cxn modelId="{A701D69E-4C58-4C51-B3B7-2FB6481F04DF}" type="presOf" srcId="{93F805A0-9E65-4C3B-B62D-7BC0665CD015}" destId="{C0BF0D2E-167A-4E1B-B8D4-8FFE1BA48E27}" srcOrd="0" destOrd="0" presId="urn:microsoft.com/office/officeart/2005/8/layout/arrow6"/>
    <dgm:cxn modelId="{A72C66EB-B167-4375-A4F6-F4CF4686FEBE}" type="presParOf" srcId="{08168DC0-88A5-4695-8EF4-533E09E5BBB9}" destId="{A9E59C88-8DED-40A1-8895-2D6BDC2CCC5B}" srcOrd="0" destOrd="0" presId="urn:microsoft.com/office/officeart/2005/8/layout/arrow6"/>
    <dgm:cxn modelId="{D25DA34A-6939-4579-A6CA-6E10F5D75793}" type="presParOf" srcId="{08168DC0-88A5-4695-8EF4-533E09E5BBB9}" destId="{C0BF0D2E-167A-4E1B-B8D4-8FFE1BA48E27}" srcOrd="1" destOrd="0" presId="urn:microsoft.com/office/officeart/2005/8/layout/arrow6"/>
    <dgm:cxn modelId="{6924E153-5DF6-4567-8A0C-FF2323A53494}" type="presParOf" srcId="{08168DC0-88A5-4695-8EF4-533E09E5BBB9}" destId="{A997843D-D35F-4D13-A17E-29B48731E726}" srcOrd="2" destOrd="0" presId="urn:microsoft.com/office/officeart/2005/8/layout/arrow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07BB21-6C97-4796-8F66-4DFA44BF1CE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fr-FR"/>
        </a:p>
      </dgm:t>
    </dgm:pt>
    <dgm:pt modelId="{F573766E-296B-43E2-91A8-C2B5107CF90B}">
      <dgm:prSet phldrT="[Texte]"/>
      <dgm:spPr/>
      <dgm:t>
        <a:bodyPr/>
        <a:lstStyle/>
        <a:p>
          <a:r>
            <a:rPr lang="fr-FR" dirty="0"/>
            <a:t> </a:t>
          </a:r>
        </a:p>
      </dgm:t>
    </dgm:pt>
    <dgm:pt modelId="{225EFCB8-7F1C-4864-9D38-4A1C6D18F540}" type="parTrans" cxnId="{EFA2007A-410B-4288-810B-830B7CC1E417}">
      <dgm:prSet/>
      <dgm:spPr/>
      <dgm:t>
        <a:bodyPr/>
        <a:lstStyle/>
        <a:p>
          <a:endParaRPr lang="fr-FR"/>
        </a:p>
      </dgm:t>
    </dgm:pt>
    <dgm:pt modelId="{4F847157-CF52-46C5-A541-FE238EC7BEB7}" type="sibTrans" cxnId="{EFA2007A-410B-4288-810B-830B7CC1E417}">
      <dgm:prSet/>
      <dgm:spPr/>
      <dgm:t>
        <a:bodyPr/>
        <a:lstStyle/>
        <a:p>
          <a:endParaRPr lang="fr-FR"/>
        </a:p>
      </dgm:t>
    </dgm:pt>
    <dgm:pt modelId="{EC94E984-C31B-4FE0-AC39-BE37752E13B2}">
      <dgm:prSet phldrT="[Texte]"/>
      <dgm:spPr/>
      <dgm:t>
        <a:bodyPr/>
        <a:lstStyle/>
        <a:p>
          <a:r>
            <a:rPr lang="fr-FR" dirty="0"/>
            <a:t> </a:t>
          </a:r>
        </a:p>
      </dgm:t>
    </dgm:pt>
    <dgm:pt modelId="{54321B78-0920-4C0F-B54D-EEFC0FB8710A}" type="parTrans" cxnId="{D4FE0104-D99F-4728-A65F-2C6FF3147D09}">
      <dgm:prSet/>
      <dgm:spPr/>
      <dgm:t>
        <a:bodyPr/>
        <a:lstStyle/>
        <a:p>
          <a:endParaRPr lang="fr-FR"/>
        </a:p>
      </dgm:t>
    </dgm:pt>
    <dgm:pt modelId="{052CC776-1D6D-4517-915A-471ECD123B45}" type="sibTrans" cxnId="{D4FE0104-D99F-4728-A65F-2C6FF3147D09}">
      <dgm:prSet/>
      <dgm:spPr/>
      <dgm:t>
        <a:bodyPr/>
        <a:lstStyle/>
        <a:p>
          <a:endParaRPr lang="fr-FR"/>
        </a:p>
      </dgm:t>
    </dgm:pt>
    <dgm:pt modelId="{0F0F8287-246F-4870-A463-5F5687258334}">
      <dgm:prSet phldrT="[Texte]"/>
      <dgm:spPr/>
      <dgm:t>
        <a:bodyPr/>
        <a:lstStyle/>
        <a:p>
          <a:r>
            <a:rPr lang="fr-FR" dirty="0"/>
            <a:t> </a:t>
          </a:r>
        </a:p>
      </dgm:t>
    </dgm:pt>
    <dgm:pt modelId="{F044B8AB-E57E-4A56-8773-5F7D6D3DE908}" type="parTrans" cxnId="{C6AABD51-4B69-4D13-8F09-347E2B2B38BB}">
      <dgm:prSet/>
      <dgm:spPr/>
      <dgm:t>
        <a:bodyPr/>
        <a:lstStyle/>
        <a:p>
          <a:endParaRPr lang="fr-FR"/>
        </a:p>
      </dgm:t>
    </dgm:pt>
    <dgm:pt modelId="{734B70C9-AC43-45CE-801B-7516E8C2015B}" type="sibTrans" cxnId="{C6AABD51-4B69-4D13-8F09-347E2B2B38BB}">
      <dgm:prSet/>
      <dgm:spPr/>
      <dgm:t>
        <a:bodyPr/>
        <a:lstStyle/>
        <a:p>
          <a:endParaRPr lang="fr-FR"/>
        </a:p>
      </dgm:t>
    </dgm:pt>
    <dgm:pt modelId="{71C97EF0-6233-4134-AD4A-FFDF92FE7D42}" type="pres">
      <dgm:prSet presAssocID="{1F07BB21-6C97-4796-8F66-4DFA44BF1CE1}" presName="cycle" presStyleCnt="0">
        <dgm:presLayoutVars>
          <dgm:dir/>
          <dgm:resizeHandles val="exact"/>
        </dgm:presLayoutVars>
      </dgm:prSet>
      <dgm:spPr/>
    </dgm:pt>
    <dgm:pt modelId="{C6A750AC-2417-4FD1-B368-893C5035C332}" type="pres">
      <dgm:prSet presAssocID="{F573766E-296B-43E2-91A8-C2B5107CF90B}" presName="dummy" presStyleCnt="0"/>
      <dgm:spPr/>
    </dgm:pt>
    <dgm:pt modelId="{59763BD0-2FB3-4D68-A8FC-691E7221CA46}" type="pres">
      <dgm:prSet presAssocID="{F573766E-296B-43E2-91A8-C2B5107CF90B}" presName="node" presStyleLbl="revTx" presStyleIdx="0" presStyleCnt="3">
        <dgm:presLayoutVars>
          <dgm:bulletEnabled val="1"/>
        </dgm:presLayoutVars>
      </dgm:prSet>
      <dgm:spPr/>
    </dgm:pt>
    <dgm:pt modelId="{D85B0093-089B-4AA4-8C38-648C5CB42295}" type="pres">
      <dgm:prSet presAssocID="{4F847157-CF52-46C5-A541-FE238EC7BEB7}" presName="sibTrans" presStyleLbl="node1" presStyleIdx="0" presStyleCnt="3"/>
      <dgm:spPr/>
    </dgm:pt>
    <dgm:pt modelId="{E6D07DB4-31EF-407F-AC9D-2A4E28C71CB0}" type="pres">
      <dgm:prSet presAssocID="{EC94E984-C31B-4FE0-AC39-BE37752E13B2}" presName="dummy" presStyleCnt="0"/>
      <dgm:spPr/>
    </dgm:pt>
    <dgm:pt modelId="{7498713A-58D1-4E8E-85DC-5A7E74352A49}" type="pres">
      <dgm:prSet presAssocID="{EC94E984-C31B-4FE0-AC39-BE37752E13B2}" presName="node" presStyleLbl="revTx" presStyleIdx="1" presStyleCnt="3">
        <dgm:presLayoutVars>
          <dgm:bulletEnabled val="1"/>
        </dgm:presLayoutVars>
      </dgm:prSet>
      <dgm:spPr/>
    </dgm:pt>
    <dgm:pt modelId="{537EFD01-E349-47AC-8398-49AAB1654025}" type="pres">
      <dgm:prSet presAssocID="{052CC776-1D6D-4517-915A-471ECD123B45}" presName="sibTrans" presStyleLbl="node1" presStyleIdx="1" presStyleCnt="3"/>
      <dgm:spPr/>
    </dgm:pt>
    <dgm:pt modelId="{CC7503DE-5CD7-4C4D-8D23-B825796B16CD}" type="pres">
      <dgm:prSet presAssocID="{0F0F8287-246F-4870-A463-5F5687258334}" presName="dummy" presStyleCnt="0"/>
      <dgm:spPr/>
    </dgm:pt>
    <dgm:pt modelId="{64C8B91F-898D-49A2-8603-C1764F9D4924}" type="pres">
      <dgm:prSet presAssocID="{0F0F8287-246F-4870-A463-5F5687258334}" presName="node" presStyleLbl="revTx" presStyleIdx="2" presStyleCnt="3">
        <dgm:presLayoutVars>
          <dgm:bulletEnabled val="1"/>
        </dgm:presLayoutVars>
      </dgm:prSet>
      <dgm:spPr/>
    </dgm:pt>
    <dgm:pt modelId="{C0A0E000-53E9-4A97-AF2E-8F1990959895}" type="pres">
      <dgm:prSet presAssocID="{734B70C9-AC43-45CE-801B-7516E8C2015B}" presName="sibTrans" presStyleLbl="node1" presStyleIdx="2" presStyleCnt="3"/>
      <dgm:spPr/>
    </dgm:pt>
  </dgm:ptLst>
  <dgm:cxnLst>
    <dgm:cxn modelId="{D4FE0104-D99F-4728-A65F-2C6FF3147D09}" srcId="{1F07BB21-6C97-4796-8F66-4DFA44BF1CE1}" destId="{EC94E984-C31B-4FE0-AC39-BE37752E13B2}" srcOrd="1" destOrd="0" parTransId="{54321B78-0920-4C0F-B54D-EEFC0FB8710A}" sibTransId="{052CC776-1D6D-4517-915A-471ECD123B45}"/>
    <dgm:cxn modelId="{D325F009-0163-43C2-9218-7FCA957EF8A9}" type="presOf" srcId="{052CC776-1D6D-4517-915A-471ECD123B45}" destId="{537EFD01-E349-47AC-8398-49AAB1654025}" srcOrd="0" destOrd="0" presId="urn:microsoft.com/office/officeart/2005/8/layout/cycle1"/>
    <dgm:cxn modelId="{A1DFB037-A45A-45FC-85BA-810E10C166B4}" type="presOf" srcId="{F573766E-296B-43E2-91A8-C2B5107CF90B}" destId="{59763BD0-2FB3-4D68-A8FC-691E7221CA46}" srcOrd="0" destOrd="0" presId="urn:microsoft.com/office/officeart/2005/8/layout/cycle1"/>
    <dgm:cxn modelId="{C6AABD51-4B69-4D13-8F09-347E2B2B38BB}" srcId="{1F07BB21-6C97-4796-8F66-4DFA44BF1CE1}" destId="{0F0F8287-246F-4870-A463-5F5687258334}" srcOrd="2" destOrd="0" parTransId="{F044B8AB-E57E-4A56-8773-5F7D6D3DE908}" sibTransId="{734B70C9-AC43-45CE-801B-7516E8C2015B}"/>
    <dgm:cxn modelId="{70629C78-A8C9-45B1-8B68-6D1550CB1DDA}" type="presOf" srcId="{1F07BB21-6C97-4796-8F66-4DFA44BF1CE1}" destId="{71C97EF0-6233-4134-AD4A-FFDF92FE7D42}" srcOrd="0" destOrd="0" presId="urn:microsoft.com/office/officeart/2005/8/layout/cycle1"/>
    <dgm:cxn modelId="{EFA2007A-410B-4288-810B-830B7CC1E417}" srcId="{1F07BB21-6C97-4796-8F66-4DFA44BF1CE1}" destId="{F573766E-296B-43E2-91A8-C2B5107CF90B}" srcOrd="0" destOrd="0" parTransId="{225EFCB8-7F1C-4864-9D38-4A1C6D18F540}" sibTransId="{4F847157-CF52-46C5-A541-FE238EC7BEB7}"/>
    <dgm:cxn modelId="{B1E8AD84-E670-4527-BD15-7507616FB2E6}" type="presOf" srcId="{0F0F8287-246F-4870-A463-5F5687258334}" destId="{64C8B91F-898D-49A2-8603-C1764F9D4924}" srcOrd="0" destOrd="0" presId="urn:microsoft.com/office/officeart/2005/8/layout/cycle1"/>
    <dgm:cxn modelId="{C450DC91-49E8-405F-AC65-0CC983C3ABDC}" type="presOf" srcId="{4F847157-CF52-46C5-A541-FE238EC7BEB7}" destId="{D85B0093-089B-4AA4-8C38-648C5CB42295}" srcOrd="0" destOrd="0" presId="urn:microsoft.com/office/officeart/2005/8/layout/cycle1"/>
    <dgm:cxn modelId="{4DA76ED8-475D-43D9-8B07-A779EE74974C}" type="presOf" srcId="{EC94E984-C31B-4FE0-AC39-BE37752E13B2}" destId="{7498713A-58D1-4E8E-85DC-5A7E74352A49}" srcOrd="0" destOrd="0" presId="urn:microsoft.com/office/officeart/2005/8/layout/cycle1"/>
    <dgm:cxn modelId="{607740E5-DAFD-4C55-9AA6-7465799E89F5}" type="presOf" srcId="{734B70C9-AC43-45CE-801B-7516E8C2015B}" destId="{C0A0E000-53E9-4A97-AF2E-8F1990959895}" srcOrd="0" destOrd="0" presId="urn:microsoft.com/office/officeart/2005/8/layout/cycle1"/>
    <dgm:cxn modelId="{553A133A-EF61-40DA-ABB1-DB9AA62B8364}" type="presParOf" srcId="{71C97EF0-6233-4134-AD4A-FFDF92FE7D42}" destId="{C6A750AC-2417-4FD1-B368-893C5035C332}" srcOrd="0" destOrd="0" presId="urn:microsoft.com/office/officeart/2005/8/layout/cycle1"/>
    <dgm:cxn modelId="{3E660A59-BAD3-48A8-9FAC-D3D37EB5E633}" type="presParOf" srcId="{71C97EF0-6233-4134-AD4A-FFDF92FE7D42}" destId="{59763BD0-2FB3-4D68-A8FC-691E7221CA46}" srcOrd="1" destOrd="0" presId="urn:microsoft.com/office/officeart/2005/8/layout/cycle1"/>
    <dgm:cxn modelId="{CFAD4D8E-6F06-49A4-82FA-EAE6E44AA7E5}" type="presParOf" srcId="{71C97EF0-6233-4134-AD4A-FFDF92FE7D42}" destId="{D85B0093-089B-4AA4-8C38-648C5CB42295}" srcOrd="2" destOrd="0" presId="urn:microsoft.com/office/officeart/2005/8/layout/cycle1"/>
    <dgm:cxn modelId="{160429B4-25A3-4CBA-9405-7AE8522754EC}" type="presParOf" srcId="{71C97EF0-6233-4134-AD4A-FFDF92FE7D42}" destId="{E6D07DB4-31EF-407F-AC9D-2A4E28C71CB0}" srcOrd="3" destOrd="0" presId="urn:microsoft.com/office/officeart/2005/8/layout/cycle1"/>
    <dgm:cxn modelId="{5908965B-3B12-4568-B2C8-9960DFDD3D27}" type="presParOf" srcId="{71C97EF0-6233-4134-AD4A-FFDF92FE7D42}" destId="{7498713A-58D1-4E8E-85DC-5A7E74352A49}" srcOrd="4" destOrd="0" presId="urn:microsoft.com/office/officeart/2005/8/layout/cycle1"/>
    <dgm:cxn modelId="{F0528275-CECC-492F-A85B-AF91591CF0F6}" type="presParOf" srcId="{71C97EF0-6233-4134-AD4A-FFDF92FE7D42}" destId="{537EFD01-E349-47AC-8398-49AAB1654025}" srcOrd="5" destOrd="0" presId="urn:microsoft.com/office/officeart/2005/8/layout/cycle1"/>
    <dgm:cxn modelId="{FEAD7730-D34F-46D6-99D0-48D35938B876}" type="presParOf" srcId="{71C97EF0-6233-4134-AD4A-FFDF92FE7D42}" destId="{CC7503DE-5CD7-4C4D-8D23-B825796B16CD}" srcOrd="6" destOrd="0" presId="urn:microsoft.com/office/officeart/2005/8/layout/cycle1"/>
    <dgm:cxn modelId="{9F5B41B7-2792-4ACA-8D70-90AB2F42D230}" type="presParOf" srcId="{71C97EF0-6233-4134-AD4A-FFDF92FE7D42}" destId="{64C8B91F-898D-49A2-8603-C1764F9D4924}" srcOrd="7" destOrd="0" presId="urn:microsoft.com/office/officeart/2005/8/layout/cycle1"/>
    <dgm:cxn modelId="{7A54C55A-D597-4DFB-8E3E-066751EDB38D}" type="presParOf" srcId="{71C97EF0-6233-4134-AD4A-FFDF92FE7D42}" destId="{C0A0E000-53E9-4A97-AF2E-8F1990959895}" srcOrd="8" destOrd="0" presId="urn:microsoft.com/office/officeart/2005/8/layout/cycle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1B0F3-8661-4EBE-A590-EE462C49BCDE}">
      <dsp:nvSpPr>
        <dsp:cNvPr id="0" name=""/>
        <dsp:cNvSpPr/>
      </dsp:nvSpPr>
      <dsp:spPr>
        <a:xfrm>
          <a:off x="0" y="366815"/>
          <a:ext cx="5328591" cy="333036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360460-ED20-4FD4-AF61-5CC8ED7044A2}">
      <dsp:nvSpPr>
        <dsp:cNvPr id="0" name=""/>
        <dsp:cNvSpPr/>
      </dsp:nvSpPr>
      <dsp:spPr>
        <a:xfrm>
          <a:off x="676731" y="2665436"/>
          <a:ext cx="138543" cy="13854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E7BCA1-5B98-4B96-83B0-D76BADA75A25}">
      <dsp:nvSpPr>
        <dsp:cNvPr id="0" name=""/>
        <dsp:cNvSpPr/>
      </dsp:nvSpPr>
      <dsp:spPr>
        <a:xfrm>
          <a:off x="188833" y="1640554"/>
          <a:ext cx="1241574" cy="799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11" tIns="0" rIns="0" bIns="0" numCol="1" spcCol="1270" anchor="t" anchorCtr="0">
          <a:noAutofit/>
        </a:bodyPr>
        <a:lstStyle/>
        <a:p>
          <a:pPr marL="0" lvl="0" indent="0" algn="l" defTabSz="666750">
            <a:lnSpc>
              <a:spcPct val="90000"/>
            </a:lnSpc>
            <a:spcBef>
              <a:spcPct val="0"/>
            </a:spcBef>
            <a:spcAft>
              <a:spcPct val="35000"/>
            </a:spcAft>
            <a:buNone/>
          </a:pPr>
          <a:r>
            <a:rPr lang="fr-FR" sz="1500" kern="1200" dirty="0"/>
            <a:t>Processus - Définition des parties prenantes</a:t>
          </a:r>
        </a:p>
      </dsp:txBody>
      <dsp:txXfrm>
        <a:off x="188833" y="1640554"/>
        <a:ext cx="1241574" cy="799933"/>
      </dsp:txXfrm>
    </dsp:sp>
    <dsp:sp modelId="{12999CE9-91D0-4BBB-864C-70FAB5DCE221}">
      <dsp:nvSpPr>
        <dsp:cNvPr id="0" name=""/>
        <dsp:cNvSpPr/>
      </dsp:nvSpPr>
      <dsp:spPr>
        <a:xfrm>
          <a:off x="1899643" y="1760241"/>
          <a:ext cx="250443" cy="25044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35480D-F070-44BB-82D1-DF4A3523EE0A}">
      <dsp:nvSpPr>
        <dsp:cNvPr id="0" name=""/>
        <dsp:cNvSpPr/>
      </dsp:nvSpPr>
      <dsp:spPr>
        <a:xfrm>
          <a:off x="1321810" y="759352"/>
          <a:ext cx="1278862" cy="845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705" tIns="0" rIns="0" bIns="0" numCol="1" spcCol="1270" anchor="t" anchorCtr="0">
          <a:noAutofit/>
        </a:bodyPr>
        <a:lstStyle/>
        <a:p>
          <a:pPr marL="0" lvl="0" indent="0" algn="l" defTabSz="666750">
            <a:lnSpc>
              <a:spcPct val="90000"/>
            </a:lnSpc>
            <a:spcBef>
              <a:spcPct val="0"/>
            </a:spcBef>
            <a:spcAft>
              <a:spcPct val="35000"/>
            </a:spcAft>
            <a:buNone/>
          </a:pPr>
          <a:r>
            <a:rPr lang="fr-FR" sz="1500" kern="1200" dirty="0"/>
            <a:t>Processus - Analyse des exigences</a:t>
          </a:r>
        </a:p>
      </dsp:txBody>
      <dsp:txXfrm>
        <a:off x="1321810" y="759352"/>
        <a:ext cx="1278862" cy="845602"/>
      </dsp:txXfrm>
    </dsp:sp>
    <dsp:sp modelId="{AA2F9708-02FD-4BDC-82E8-EB0A7AAEC651}">
      <dsp:nvSpPr>
        <dsp:cNvPr id="0" name=""/>
        <dsp:cNvSpPr/>
      </dsp:nvSpPr>
      <dsp:spPr>
        <a:xfrm>
          <a:off x="3370334" y="1209398"/>
          <a:ext cx="346358" cy="34635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D18989-0E9B-4B3D-B7B7-A28FA59BFE27}">
      <dsp:nvSpPr>
        <dsp:cNvPr id="0" name=""/>
        <dsp:cNvSpPr/>
      </dsp:nvSpPr>
      <dsp:spPr>
        <a:xfrm>
          <a:off x="2895386" y="381683"/>
          <a:ext cx="1453222" cy="791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528" tIns="0" rIns="0" bIns="0" numCol="1" spcCol="1270" anchor="t" anchorCtr="0">
          <a:noAutofit/>
        </a:bodyPr>
        <a:lstStyle/>
        <a:p>
          <a:pPr marL="0" lvl="0" indent="0" algn="l" defTabSz="666750">
            <a:lnSpc>
              <a:spcPct val="90000"/>
            </a:lnSpc>
            <a:spcBef>
              <a:spcPct val="0"/>
            </a:spcBef>
            <a:spcAft>
              <a:spcPct val="35000"/>
            </a:spcAft>
            <a:buNone/>
          </a:pPr>
          <a:r>
            <a:rPr lang="fr-FR" sz="1500" kern="1200" dirty="0"/>
            <a:t>Processus – Conception de l’architecture</a:t>
          </a:r>
        </a:p>
      </dsp:txBody>
      <dsp:txXfrm>
        <a:off x="2895386" y="381683"/>
        <a:ext cx="1453222" cy="7915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59C88-8DED-40A1-8895-2D6BDC2CCC5B}">
      <dsp:nvSpPr>
        <dsp:cNvPr id="0" name=""/>
        <dsp:cNvSpPr/>
      </dsp:nvSpPr>
      <dsp:spPr>
        <a:xfrm>
          <a:off x="1823862" y="2176024"/>
          <a:ext cx="3600419" cy="1008107"/>
        </a:xfrm>
        <a:prstGeom prst="leftRightRibb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BF0D2E-167A-4E1B-B8D4-8FFE1BA48E27}">
      <dsp:nvSpPr>
        <dsp:cNvPr id="0" name=""/>
        <dsp:cNvSpPr/>
      </dsp:nvSpPr>
      <dsp:spPr>
        <a:xfrm>
          <a:off x="1895877" y="2032005"/>
          <a:ext cx="2011680" cy="119481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ctr" defTabSz="711200">
            <a:lnSpc>
              <a:spcPct val="90000"/>
            </a:lnSpc>
            <a:spcBef>
              <a:spcPct val="0"/>
            </a:spcBef>
            <a:spcAft>
              <a:spcPct val="35000"/>
            </a:spcAft>
            <a:buNone/>
          </a:pPr>
          <a:r>
            <a:rPr lang="fr-FR" sz="1600" kern="1200" dirty="0"/>
            <a:t>Itérations</a:t>
          </a:r>
        </a:p>
      </dsp:txBody>
      <dsp:txXfrm>
        <a:off x="1895877" y="2032005"/>
        <a:ext cx="2011680" cy="1194816"/>
      </dsp:txXfrm>
    </dsp:sp>
    <dsp:sp modelId="{A997843D-D35F-4D13-A17E-29B48731E726}">
      <dsp:nvSpPr>
        <dsp:cNvPr id="0" name=""/>
        <dsp:cNvSpPr/>
      </dsp:nvSpPr>
      <dsp:spPr>
        <a:xfrm>
          <a:off x="3264036" y="2176017"/>
          <a:ext cx="2377440" cy="119481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ctr" defTabSz="711200">
            <a:lnSpc>
              <a:spcPct val="90000"/>
            </a:lnSpc>
            <a:spcBef>
              <a:spcPct val="0"/>
            </a:spcBef>
            <a:spcAft>
              <a:spcPct val="35000"/>
            </a:spcAft>
            <a:buNone/>
          </a:pPr>
          <a:r>
            <a:rPr lang="fr-FR" sz="1600" kern="1200" dirty="0"/>
            <a:t>Enchainements</a:t>
          </a:r>
        </a:p>
      </dsp:txBody>
      <dsp:txXfrm>
        <a:off x="3264036" y="2176017"/>
        <a:ext cx="2377440" cy="11948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63BD0-2FB3-4D68-A8FC-691E7221CA46}">
      <dsp:nvSpPr>
        <dsp:cNvPr id="0" name=""/>
        <dsp:cNvSpPr/>
      </dsp:nvSpPr>
      <dsp:spPr>
        <a:xfrm>
          <a:off x="830187" y="95644"/>
          <a:ext cx="488817" cy="488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fr-FR" sz="3000" kern="1200" dirty="0"/>
            <a:t> </a:t>
          </a:r>
        </a:p>
      </dsp:txBody>
      <dsp:txXfrm>
        <a:off x="830187" y="95644"/>
        <a:ext cx="488817" cy="488817"/>
      </dsp:txXfrm>
    </dsp:sp>
    <dsp:sp modelId="{D85B0093-089B-4AA4-8C38-648C5CB42295}">
      <dsp:nvSpPr>
        <dsp:cNvPr id="0" name=""/>
        <dsp:cNvSpPr/>
      </dsp:nvSpPr>
      <dsp:spPr>
        <a:xfrm>
          <a:off x="86316" y="-348"/>
          <a:ext cx="1155083" cy="1155083"/>
        </a:xfrm>
        <a:prstGeom prst="circularArrow">
          <a:avLst>
            <a:gd name="adj1" fmla="val 8252"/>
            <a:gd name="adj2" fmla="val 576433"/>
            <a:gd name="adj3" fmla="val 2962408"/>
            <a:gd name="adj4" fmla="val 52692"/>
            <a:gd name="adj5" fmla="val 9628"/>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98713A-58D1-4E8E-85DC-5A7E74352A49}">
      <dsp:nvSpPr>
        <dsp:cNvPr id="0" name=""/>
        <dsp:cNvSpPr/>
      </dsp:nvSpPr>
      <dsp:spPr>
        <a:xfrm>
          <a:off x="419449" y="807063"/>
          <a:ext cx="488817" cy="488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fr-FR" sz="3000" kern="1200" dirty="0"/>
            <a:t> </a:t>
          </a:r>
        </a:p>
      </dsp:txBody>
      <dsp:txXfrm>
        <a:off x="419449" y="807063"/>
        <a:ext cx="488817" cy="488817"/>
      </dsp:txXfrm>
    </dsp:sp>
    <dsp:sp modelId="{537EFD01-E349-47AC-8398-49AAB1654025}">
      <dsp:nvSpPr>
        <dsp:cNvPr id="0" name=""/>
        <dsp:cNvSpPr/>
      </dsp:nvSpPr>
      <dsp:spPr>
        <a:xfrm>
          <a:off x="86316" y="-348"/>
          <a:ext cx="1155083" cy="1155083"/>
        </a:xfrm>
        <a:prstGeom prst="circularArrow">
          <a:avLst>
            <a:gd name="adj1" fmla="val 8252"/>
            <a:gd name="adj2" fmla="val 576433"/>
            <a:gd name="adj3" fmla="val 10170875"/>
            <a:gd name="adj4" fmla="val 7261159"/>
            <a:gd name="adj5" fmla="val 9628"/>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C8B91F-898D-49A2-8603-C1764F9D4924}">
      <dsp:nvSpPr>
        <dsp:cNvPr id="0" name=""/>
        <dsp:cNvSpPr/>
      </dsp:nvSpPr>
      <dsp:spPr>
        <a:xfrm>
          <a:off x="8711" y="95644"/>
          <a:ext cx="488817" cy="488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fr-FR" sz="3000" kern="1200" dirty="0"/>
            <a:t> </a:t>
          </a:r>
        </a:p>
      </dsp:txBody>
      <dsp:txXfrm>
        <a:off x="8711" y="95644"/>
        <a:ext cx="488817" cy="488817"/>
      </dsp:txXfrm>
    </dsp:sp>
    <dsp:sp modelId="{C0A0E000-53E9-4A97-AF2E-8F1990959895}">
      <dsp:nvSpPr>
        <dsp:cNvPr id="0" name=""/>
        <dsp:cNvSpPr/>
      </dsp:nvSpPr>
      <dsp:spPr>
        <a:xfrm>
          <a:off x="86316" y="-348"/>
          <a:ext cx="1155083" cy="1155083"/>
        </a:xfrm>
        <a:prstGeom prst="circularArrow">
          <a:avLst>
            <a:gd name="adj1" fmla="val 8252"/>
            <a:gd name="adj2" fmla="val 576433"/>
            <a:gd name="adj3" fmla="val 16855369"/>
            <a:gd name="adj4" fmla="val 14968197"/>
            <a:gd name="adj5" fmla="val 9628"/>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F3E5C4-8405-43F4-92B2-8830A4C27828}" type="datetimeFigureOut">
              <a:rPr lang="fr-FR" smtClean="0"/>
              <a:t>21/05/2017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B0FAB-3360-443C-895D-40F7C4904B34}" type="slidenum">
              <a:rPr lang="fr-FR" smtClean="0"/>
              <a:t>‹N°›</a:t>
            </a:fld>
            <a:endParaRPr lang="fr-FR"/>
          </a:p>
        </p:txBody>
      </p:sp>
    </p:spTree>
    <p:extLst>
      <p:ext uri="{BB962C8B-B14F-4D97-AF65-F5344CB8AC3E}">
        <p14:creationId xmlns:p14="http://schemas.microsoft.com/office/powerpoint/2010/main" val="1364021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A07866-A041-4151-B510-219423A0D66E}" type="slidenum">
              <a:rPr lang="fr-FR" smtClean="0"/>
              <a:t>9</a:t>
            </a:fld>
            <a:endParaRPr lang="fr-FR"/>
          </a:p>
        </p:txBody>
      </p:sp>
    </p:spTree>
    <p:extLst>
      <p:ext uri="{BB962C8B-B14F-4D97-AF65-F5344CB8AC3E}">
        <p14:creationId xmlns:p14="http://schemas.microsoft.com/office/powerpoint/2010/main" val="1687610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27</a:t>
            </a:fld>
            <a:endParaRPr lang="fr-FR"/>
          </a:p>
        </p:txBody>
      </p:sp>
    </p:spTree>
    <p:extLst>
      <p:ext uri="{BB962C8B-B14F-4D97-AF65-F5344CB8AC3E}">
        <p14:creationId xmlns:p14="http://schemas.microsoft.com/office/powerpoint/2010/main" val="1962667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diagramme des cas d'utilisation est un diagramme comportemental, appelé Use Case </a:t>
            </a:r>
            <a:r>
              <a:rPr lang="fr-FR" dirty="0" err="1"/>
              <a:t>Diagram</a:t>
            </a:r>
            <a:r>
              <a:rPr lang="fr-FR" dirty="0"/>
              <a:t> dans le langage SYSML.</a:t>
            </a:r>
          </a:p>
          <a:p>
            <a:r>
              <a:rPr lang="fr-FR" dirty="0"/>
              <a:t>L'objectif de ce diagramme est de montrer les fonctionnalités offertes par un système en identifiant les services qu'il rend : il permet donc de modéliser les exigences selon un point de vue complémentaire à celui exposé par le diagramme des exigences.</a:t>
            </a:r>
          </a:p>
          <a:p>
            <a:r>
              <a:rPr lang="fr-FR" dirty="0"/>
              <a:t>L'énoncé d'un cas d'utilisation doit se faire hors technologie, puisqu'il est défini en termes de résultats attendus.</a:t>
            </a:r>
          </a:p>
          <a:p>
            <a:r>
              <a:rPr lang="fr-FR" dirty="0"/>
              <a:t>Les éléments graphiques utilisés sont principalement :</a:t>
            </a:r>
          </a:p>
          <a:p>
            <a:r>
              <a:rPr lang="fr-FR" dirty="0"/>
              <a:t>les acteurs, entités extérieures au système et en interaction avec lui, sont représentés par le pictogramme "bonhomme bâton" reliés aux cas d’utilisation.</a:t>
            </a:r>
          </a:p>
          <a:p>
            <a:r>
              <a:rPr lang="fr-FR" dirty="0"/>
              <a:t>les cas d'utilisation représentés sous forme d'ovales.</a:t>
            </a:r>
          </a:p>
          <a:p>
            <a:r>
              <a:rPr lang="fr-FR" dirty="0"/>
              <a:t>la frontière du système permet de symboliser les limites du modèle et est représentée par un rectangle englobant les cas d'utilisation.</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28</a:t>
            </a:fld>
            <a:endParaRPr lang="fr-FR"/>
          </a:p>
        </p:txBody>
      </p:sp>
    </p:spTree>
    <p:extLst>
      <p:ext uri="{BB962C8B-B14F-4D97-AF65-F5344CB8AC3E}">
        <p14:creationId xmlns:p14="http://schemas.microsoft.com/office/powerpoint/2010/main" val="4249646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cas d’utilisation en maintenance montre les services que doit rendre le système d’un point de vue maintenance.</a:t>
            </a:r>
          </a:p>
          <a:p>
            <a:r>
              <a:rPr lang="fr-FR" dirty="0"/>
              <a:t>C’est à partir de ce cas que pourra être réalisé tout le dossier maintenance du système</a:t>
            </a:r>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29</a:t>
            </a:fld>
            <a:endParaRPr lang="fr-FR"/>
          </a:p>
        </p:txBody>
      </p:sp>
    </p:spTree>
    <p:extLst>
      <p:ext uri="{BB962C8B-B14F-4D97-AF65-F5344CB8AC3E}">
        <p14:creationId xmlns:p14="http://schemas.microsoft.com/office/powerpoint/2010/main" val="445098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30</a:t>
            </a:fld>
            <a:endParaRPr lang="fr-FR"/>
          </a:p>
        </p:txBody>
      </p:sp>
    </p:spTree>
    <p:extLst>
      <p:ext uri="{BB962C8B-B14F-4D97-AF65-F5344CB8AC3E}">
        <p14:creationId xmlns:p14="http://schemas.microsoft.com/office/powerpoint/2010/main" val="1613874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diagramme de blocs internes est un diagramme structurel appelé </a:t>
            </a:r>
            <a:r>
              <a:rPr lang="fr-FR" dirty="0" err="1"/>
              <a:t>Internal</a:t>
            </a:r>
            <a:r>
              <a:rPr lang="fr-FR" dirty="0"/>
              <a:t> Block </a:t>
            </a:r>
            <a:r>
              <a:rPr lang="fr-FR" dirty="0" err="1"/>
              <a:t>Diagram</a:t>
            </a:r>
            <a:r>
              <a:rPr lang="fr-FR" dirty="0"/>
              <a:t> dans le langage </a:t>
            </a:r>
            <a:r>
              <a:rPr lang="fr-FR" dirty="0" err="1"/>
              <a:t>SysML</a:t>
            </a:r>
            <a:r>
              <a:rPr lang="fr-FR" dirty="0"/>
              <a:t>.</a:t>
            </a:r>
          </a:p>
          <a:p>
            <a:r>
              <a:rPr lang="fr-FR" dirty="0"/>
              <a:t>Le diagramme de blocs internes est rattaché à un bloc issu du diagramme de définition de blocs, le cadre du diagramme représentant la frontière d'un bloc.</a:t>
            </a:r>
          </a:p>
          <a:p>
            <a:r>
              <a:rPr lang="fr-FR" dirty="0"/>
              <a:t>Le diagramme de définition de blocs introduit la notion fondamentale de "port" qui correspond à un point d'interaction avec l'extérieur du bloc.</a:t>
            </a:r>
          </a:p>
          <a:p>
            <a:r>
              <a:rPr lang="fr-FR" dirty="0"/>
              <a:t>Les connecteurs (traits) entre les ports indiquent soit les associations soit les flux de matière, d'énergie et d'information entre les différents blocs.</a:t>
            </a:r>
          </a:p>
          <a:p>
            <a:r>
              <a:rPr lang="fr-FR" dirty="0"/>
              <a:t>La représentation graphique des ports est un carré placé sur le contour du bloc :</a:t>
            </a:r>
          </a:p>
          <a:p>
            <a:r>
              <a:rPr lang="fr-FR" dirty="0"/>
              <a:t>les ports de flux indiquent les échanges entre blocs ;</a:t>
            </a:r>
          </a:p>
          <a:p>
            <a:r>
              <a:rPr lang="fr-FR" dirty="0"/>
              <a:t>les ports standards indiquent la logique de commande et les interfaces d'un bloc.</a:t>
            </a:r>
          </a:p>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31</a:t>
            </a:fld>
            <a:endParaRPr lang="fr-FR"/>
          </a:p>
        </p:txBody>
      </p:sp>
    </p:spTree>
    <p:extLst>
      <p:ext uri="{BB962C8B-B14F-4D97-AF65-F5344CB8AC3E}">
        <p14:creationId xmlns:p14="http://schemas.microsoft.com/office/powerpoint/2010/main" val="3707352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32</a:t>
            </a:fld>
            <a:endParaRPr lang="fr-FR"/>
          </a:p>
        </p:txBody>
      </p:sp>
    </p:spTree>
    <p:extLst>
      <p:ext uri="{BB962C8B-B14F-4D97-AF65-F5344CB8AC3E}">
        <p14:creationId xmlns:p14="http://schemas.microsoft.com/office/powerpoint/2010/main" val="1491379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diagramme de définition de blocs est un diagramme structurel appelé Block </a:t>
            </a:r>
            <a:r>
              <a:rPr lang="fr-FR" dirty="0" err="1"/>
              <a:t>Definition</a:t>
            </a:r>
            <a:r>
              <a:rPr lang="fr-FR" dirty="0"/>
              <a:t> </a:t>
            </a:r>
            <a:r>
              <a:rPr lang="fr-FR" dirty="0" err="1"/>
              <a:t>Diagram</a:t>
            </a:r>
            <a:r>
              <a:rPr lang="fr-FR" dirty="0"/>
              <a:t> dans le langage </a:t>
            </a:r>
            <a:r>
              <a:rPr lang="fr-FR" dirty="0" err="1"/>
              <a:t>SysML</a:t>
            </a:r>
            <a:r>
              <a:rPr lang="fr-FR" dirty="0"/>
              <a:t>.</a:t>
            </a:r>
          </a:p>
          <a:p>
            <a:r>
              <a:rPr lang="fr-FR" dirty="0"/>
              <a:t>L'objectif de ce diagramme est de décrire le système via des blocs et représentant des éléments matériels, des entités abstraites ou des logiciels.</a:t>
            </a:r>
          </a:p>
          <a:p>
            <a:r>
              <a:rPr lang="fr-FR" dirty="0"/>
              <a:t>Ce diagramme représente les caractéristiques principales de chaque bloc entre eux ainsi que les liens entre eux : il permet donc une modélisation de l'architecture du système.</a:t>
            </a:r>
          </a:p>
          <a:p>
            <a:r>
              <a:rPr lang="fr-FR" dirty="0"/>
              <a:t>Graphiquement un bloc est représenté par un rectangle. Il est ensuite possible de relier les blocs au moyen de liens dont la sémantique dépend de la nature particulière de la relation.</a:t>
            </a:r>
          </a:p>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33</a:t>
            </a:fld>
            <a:endParaRPr lang="fr-FR"/>
          </a:p>
        </p:txBody>
      </p:sp>
    </p:spTree>
    <p:extLst>
      <p:ext uri="{BB962C8B-B14F-4D97-AF65-F5344CB8AC3E}">
        <p14:creationId xmlns:p14="http://schemas.microsoft.com/office/powerpoint/2010/main" val="233612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34</a:t>
            </a:fld>
            <a:endParaRPr lang="fr-FR"/>
          </a:p>
        </p:txBody>
      </p:sp>
    </p:spTree>
    <p:extLst>
      <p:ext uri="{BB962C8B-B14F-4D97-AF65-F5344CB8AC3E}">
        <p14:creationId xmlns:p14="http://schemas.microsoft.com/office/powerpoint/2010/main" val="1074397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diagramme d'activités est un diagramme comportemental appelé Activity </a:t>
            </a:r>
            <a:r>
              <a:rPr lang="fr-FR" dirty="0" err="1"/>
              <a:t>Diagram</a:t>
            </a:r>
            <a:r>
              <a:rPr lang="fr-FR" dirty="0"/>
              <a:t> dans le langage </a:t>
            </a:r>
            <a:r>
              <a:rPr lang="fr-FR" dirty="0" err="1"/>
              <a:t>SysML</a:t>
            </a:r>
            <a:r>
              <a:rPr lang="fr-FR" dirty="0"/>
              <a:t>.</a:t>
            </a:r>
          </a:p>
          <a:p>
            <a:r>
              <a:rPr lang="fr-FR" dirty="0"/>
              <a:t>Ce diagramme permet de représenter le déroulement d'un processus sous la forme d'une activité correspondant à une décomposition séquentielle d'actions, aussi appelées tâches.</a:t>
            </a:r>
          </a:p>
          <a:p>
            <a:r>
              <a:rPr lang="fr-FR" dirty="0"/>
              <a:t>Dans sa formule la plus restreinte, ce diagramme représente un algorithme, c'est-à-dire un flux de contrôle.</a:t>
            </a:r>
          </a:p>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35</a:t>
            </a:fld>
            <a:endParaRPr lang="fr-FR"/>
          </a:p>
        </p:txBody>
      </p:sp>
    </p:spTree>
    <p:extLst>
      <p:ext uri="{BB962C8B-B14F-4D97-AF65-F5344CB8AC3E}">
        <p14:creationId xmlns:p14="http://schemas.microsoft.com/office/powerpoint/2010/main" val="1308206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36</a:t>
            </a:fld>
            <a:endParaRPr lang="fr-FR"/>
          </a:p>
        </p:txBody>
      </p:sp>
    </p:spTree>
    <p:extLst>
      <p:ext uri="{BB962C8B-B14F-4D97-AF65-F5344CB8AC3E}">
        <p14:creationId xmlns:p14="http://schemas.microsoft.com/office/powerpoint/2010/main" val="182447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12</a:t>
            </a:fld>
            <a:endParaRPr lang="fr-FR"/>
          </a:p>
        </p:txBody>
      </p:sp>
    </p:spTree>
    <p:extLst>
      <p:ext uri="{BB962C8B-B14F-4D97-AF65-F5344CB8AC3E}">
        <p14:creationId xmlns:p14="http://schemas.microsoft.com/office/powerpoint/2010/main" val="1107040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diagramme d'états est un diagramme comportemental appelé State Machine </a:t>
            </a:r>
            <a:r>
              <a:rPr lang="fr-FR" dirty="0" err="1"/>
              <a:t>Diagram</a:t>
            </a:r>
            <a:r>
              <a:rPr lang="fr-FR" dirty="0"/>
              <a:t> dans le langage </a:t>
            </a:r>
            <a:r>
              <a:rPr lang="fr-FR" dirty="0" err="1"/>
              <a:t>SysML</a:t>
            </a:r>
            <a:r>
              <a:rPr lang="fr-FR" dirty="0"/>
              <a:t>.</a:t>
            </a:r>
          </a:p>
          <a:p>
            <a:r>
              <a:rPr lang="fr-FR" dirty="0"/>
              <a:t>Le diagramme d'états est rattaché à un bloc qui peut être le système, un sous-système ou un composant. Le comportement décrit par ce type de diagramme sert à montrer les différents états pris par le bloc en fonction des événements qui lui arrivent.</a:t>
            </a:r>
          </a:p>
          <a:p>
            <a:r>
              <a:rPr lang="fr-FR" dirty="0"/>
              <a:t>Un état représente une situation d'une durée finie durant laquelle un système exécute une activité, satisfait à une certaine condition ou bien est en attente d'un événement. Le passage d'un état à un autre se fait en franchissant une transition.</a:t>
            </a:r>
          </a:p>
          <a:p>
            <a:r>
              <a:rPr lang="fr-FR" dirty="0"/>
              <a:t>Les éléments graphiques utilisés sont principalement des rectangles. Les transitions sont représentées par des flèches orientées ayant un état de départ et un état cible. La transition est franchie lors d'une occurrence de l'événement rattaché à la transition.</a:t>
            </a:r>
          </a:p>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37</a:t>
            </a:fld>
            <a:endParaRPr lang="fr-FR"/>
          </a:p>
        </p:txBody>
      </p:sp>
    </p:spTree>
    <p:extLst>
      <p:ext uri="{BB962C8B-B14F-4D97-AF65-F5344CB8AC3E}">
        <p14:creationId xmlns:p14="http://schemas.microsoft.com/office/powerpoint/2010/main" val="616299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38</a:t>
            </a:fld>
            <a:endParaRPr lang="fr-FR"/>
          </a:p>
        </p:txBody>
      </p:sp>
    </p:spTree>
    <p:extLst>
      <p:ext uri="{BB962C8B-B14F-4D97-AF65-F5344CB8AC3E}">
        <p14:creationId xmlns:p14="http://schemas.microsoft.com/office/powerpoint/2010/main" val="3055789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Sous forme de diagrammes de blocs internes, on définit comment se font les flux de matière, d'énergie et d'information au travers des différents sous-systèmes</a:t>
            </a:r>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39</a:t>
            </a:fld>
            <a:endParaRPr lang="fr-FR"/>
          </a:p>
        </p:txBody>
      </p:sp>
    </p:spTree>
    <p:extLst>
      <p:ext uri="{BB962C8B-B14F-4D97-AF65-F5344CB8AC3E}">
        <p14:creationId xmlns:p14="http://schemas.microsoft.com/office/powerpoint/2010/main" val="3461924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41</a:t>
            </a:fld>
            <a:endParaRPr lang="fr-FR"/>
          </a:p>
        </p:txBody>
      </p:sp>
    </p:spTree>
    <p:extLst>
      <p:ext uri="{BB962C8B-B14F-4D97-AF65-F5344CB8AC3E}">
        <p14:creationId xmlns:p14="http://schemas.microsoft.com/office/powerpoint/2010/main" val="2987185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tx1"/>
                </a:solidFill>
                <a:latin typeface="+mn-lt"/>
                <a:ea typeface="+mn-ea"/>
                <a:cs typeface="+mn-cs"/>
              </a:rPr>
              <a:t>Egalement sous forme de diagramme d'activité, il permet de décrire l'enchaînement des tâches réalisées par le système </a:t>
            </a:r>
          </a:p>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42</a:t>
            </a:fld>
            <a:endParaRPr lang="fr-FR"/>
          </a:p>
        </p:txBody>
      </p:sp>
    </p:spTree>
    <p:extLst>
      <p:ext uri="{BB962C8B-B14F-4D97-AF65-F5344CB8AC3E}">
        <p14:creationId xmlns:p14="http://schemas.microsoft.com/office/powerpoint/2010/main" val="3919883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43</a:t>
            </a:fld>
            <a:endParaRPr lang="fr-FR"/>
          </a:p>
        </p:txBody>
      </p:sp>
    </p:spTree>
    <p:extLst>
      <p:ext uri="{BB962C8B-B14F-4D97-AF65-F5344CB8AC3E}">
        <p14:creationId xmlns:p14="http://schemas.microsoft.com/office/powerpoint/2010/main" val="2752790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Cette description permet d'associer des fonctions aux blocs définis en RI 2-2</a:t>
            </a:r>
          </a:p>
          <a:p>
            <a:r>
              <a:rPr lang="fr-FR" sz="1200" b="0" i="0" u="none" strike="noStrike" kern="1200" baseline="0">
                <a:solidFill>
                  <a:schemeClr val="tx1"/>
                </a:solidFill>
                <a:latin typeface="+mn-lt"/>
                <a:ea typeface="+mn-ea"/>
                <a:cs typeface="+mn-cs"/>
              </a:rPr>
              <a:t>Elle se fait sous forme de diagrammes de définition de blocs</a:t>
            </a:r>
          </a:p>
          <a:p>
            <a:endParaRPr lang="fr-FR"/>
          </a:p>
        </p:txBody>
      </p:sp>
      <p:sp>
        <p:nvSpPr>
          <p:cNvPr id="4" name="Espace réservé du numéro de diapositive 3"/>
          <p:cNvSpPr>
            <a:spLocks noGrp="1"/>
          </p:cNvSpPr>
          <p:nvPr>
            <p:ph type="sldNum" sz="quarter" idx="10"/>
          </p:nvPr>
        </p:nvSpPr>
        <p:spPr/>
        <p:txBody>
          <a:bodyPr/>
          <a:lstStyle/>
          <a:p>
            <a:fld id="{7D760E92-9EE5-488F-95C2-6664D00FC98C}" type="slidenum">
              <a:rPr lang="fr-FR" smtClean="0"/>
              <a:t>44</a:t>
            </a:fld>
            <a:endParaRPr lang="fr-FR"/>
          </a:p>
        </p:txBody>
      </p:sp>
    </p:spTree>
    <p:extLst>
      <p:ext uri="{BB962C8B-B14F-4D97-AF65-F5344CB8AC3E}">
        <p14:creationId xmlns:p14="http://schemas.microsoft.com/office/powerpoint/2010/main" val="3970193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45</a:t>
            </a:fld>
            <a:endParaRPr lang="fr-FR"/>
          </a:p>
        </p:txBody>
      </p:sp>
    </p:spTree>
    <p:extLst>
      <p:ext uri="{BB962C8B-B14F-4D97-AF65-F5344CB8AC3E}">
        <p14:creationId xmlns:p14="http://schemas.microsoft.com/office/powerpoint/2010/main" val="3499293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A partir des diagrammes précédents, on déduit les exigences que doit remplir le système.</a:t>
            </a:r>
          </a:p>
          <a:p>
            <a:r>
              <a:rPr lang="fr-FR" sz="1200" b="0" i="0" u="none" strike="noStrike" kern="1200" baseline="0" dirty="0">
                <a:solidFill>
                  <a:schemeClr val="tx1"/>
                </a:solidFill>
                <a:latin typeface="+mn-lt"/>
                <a:ea typeface="+mn-ea"/>
                <a:cs typeface="+mn-cs"/>
              </a:rPr>
              <a:t>On associe également comment ces exigences sont satisfaites</a:t>
            </a:r>
          </a:p>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46</a:t>
            </a:fld>
            <a:endParaRPr lang="fr-FR"/>
          </a:p>
        </p:txBody>
      </p:sp>
    </p:spTree>
    <p:extLst>
      <p:ext uri="{BB962C8B-B14F-4D97-AF65-F5344CB8AC3E}">
        <p14:creationId xmlns:p14="http://schemas.microsoft.com/office/powerpoint/2010/main" val="2493726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47</a:t>
            </a:fld>
            <a:endParaRPr lang="fr-FR"/>
          </a:p>
        </p:txBody>
      </p:sp>
    </p:spTree>
    <p:extLst>
      <p:ext uri="{BB962C8B-B14F-4D97-AF65-F5344CB8AC3E}">
        <p14:creationId xmlns:p14="http://schemas.microsoft.com/office/powerpoint/2010/main" val="1463266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17</a:t>
            </a:fld>
            <a:endParaRPr lang="fr-FR"/>
          </a:p>
        </p:txBody>
      </p:sp>
    </p:spTree>
    <p:extLst>
      <p:ext uri="{BB962C8B-B14F-4D97-AF65-F5344CB8AC3E}">
        <p14:creationId xmlns:p14="http://schemas.microsoft.com/office/powerpoint/2010/main" val="1782377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48</a:t>
            </a:fld>
            <a:endParaRPr lang="fr-FR"/>
          </a:p>
        </p:txBody>
      </p:sp>
    </p:spTree>
    <p:extLst>
      <p:ext uri="{BB962C8B-B14F-4D97-AF65-F5344CB8AC3E}">
        <p14:creationId xmlns:p14="http://schemas.microsoft.com/office/powerpoint/2010/main" val="3735873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49</a:t>
            </a:fld>
            <a:endParaRPr lang="fr-FR"/>
          </a:p>
        </p:txBody>
      </p:sp>
    </p:spTree>
    <p:extLst>
      <p:ext uri="{BB962C8B-B14F-4D97-AF65-F5344CB8AC3E}">
        <p14:creationId xmlns:p14="http://schemas.microsoft.com/office/powerpoint/2010/main" val="38137750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50</a:t>
            </a:fld>
            <a:endParaRPr lang="fr-FR"/>
          </a:p>
        </p:txBody>
      </p:sp>
    </p:spTree>
    <p:extLst>
      <p:ext uri="{BB962C8B-B14F-4D97-AF65-F5344CB8AC3E}">
        <p14:creationId xmlns:p14="http://schemas.microsoft.com/office/powerpoint/2010/main" val="20653349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51</a:t>
            </a:fld>
            <a:endParaRPr lang="fr-FR"/>
          </a:p>
        </p:txBody>
      </p:sp>
    </p:spTree>
    <p:extLst>
      <p:ext uri="{BB962C8B-B14F-4D97-AF65-F5344CB8AC3E}">
        <p14:creationId xmlns:p14="http://schemas.microsoft.com/office/powerpoint/2010/main" val="5436284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52</a:t>
            </a:fld>
            <a:endParaRPr lang="fr-FR"/>
          </a:p>
        </p:txBody>
      </p:sp>
    </p:spTree>
    <p:extLst>
      <p:ext uri="{BB962C8B-B14F-4D97-AF65-F5344CB8AC3E}">
        <p14:creationId xmlns:p14="http://schemas.microsoft.com/office/powerpoint/2010/main" val="2504018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53</a:t>
            </a:fld>
            <a:endParaRPr lang="fr-FR"/>
          </a:p>
        </p:txBody>
      </p:sp>
    </p:spTree>
    <p:extLst>
      <p:ext uri="{BB962C8B-B14F-4D97-AF65-F5344CB8AC3E}">
        <p14:creationId xmlns:p14="http://schemas.microsoft.com/office/powerpoint/2010/main" val="3623362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54</a:t>
            </a:fld>
            <a:endParaRPr lang="fr-FR"/>
          </a:p>
        </p:txBody>
      </p:sp>
    </p:spTree>
    <p:extLst>
      <p:ext uri="{BB962C8B-B14F-4D97-AF65-F5344CB8AC3E}">
        <p14:creationId xmlns:p14="http://schemas.microsoft.com/office/powerpoint/2010/main" val="36927969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55</a:t>
            </a:fld>
            <a:endParaRPr lang="fr-FR"/>
          </a:p>
        </p:txBody>
      </p:sp>
    </p:spTree>
    <p:extLst>
      <p:ext uri="{BB962C8B-B14F-4D97-AF65-F5344CB8AC3E}">
        <p14:creationId xmlns:p14="http://schemas.microsoft.com/office/powerpoint/2010/main" val="835619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56</a:t>
            </a:fld>
            <a:endParaRPr lang="fr-FR"/>
          </a:p>
        </p:txBody>
      </p:sp>
    </p:spTree>
    <p:extLst>
      <p:ext uri="{BB962C8B-B14F-4D97-AF65-F5344CB8AC3E}">
        <p14:creationId xmlns:p14="http://schemas.microsoft.com/office/powerpoint/2010/main" val="34463611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57</a:t>
            </a:fld>
            <a:endParaRPr lang="fr-FR"/>
          </a:p>
        </p:txBody>
      </p:sp>
    </p:spTree>
    <p:extLst>
      <p:ext uri="{BB962C8B-B14F-4D97-AF65-F5344CB8AC3E}">
        <p14:creationId xmlns:p14="http://schemas.microsoft.com/office/powerpoint/2010/main" val="1105449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21</a:t>
            </a:fld>
            <a:endParaRPr lang="fr-FR"/>
          </a:p>
        </p:txBody>
      </p:sp>
    </p:spTree>
    <p:extLst>
      <p:ext uri="{BB962C8B-B14F-4D97-AF65-F5344CB8AC3E}">
        <p14:creationId xmlns:p14="http://schemas.microsoft.com/office/powerpoint/2010/main" val="3194109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22</a:t>
            </a:fld>
            <a:endParaRPr lang="fr-FR"/>
          </a:p>
        </p:txBody>
      </p:sp>
    </p:spTree>
    <p:extLst>
      <p:ext uri="{BB962C8B-B14F-4D97-AF65-F5344CB8AC3E}">
        <p14:creationId xmlns:p14="http://schemas.microsoft.com/office/powerpoint/2010/main" val="7745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diagramme de contexte est une extension non normalisée du langage SYSML qui permet de définir les frontières de l'étude et la phase du cycle de vie dans laquelle on situe l'étude (généralement la phase d'utilisation normale du système).</a:t>
            </a:r>
          </a:p>
          <a:p>
            <a:r>
              <a:rPr lang="fr-FR" dirty="0"/>
              <a:t>Ce diagramme permet de préciser, si possible de manière exhaustive, les acteurs et éléments environnants au système étudié. Il permet également de faire apparaître les différents acteurs ou éléments intervenant dans une exigence.</a:t>
            </a:r>
          </a:p>
          <a:p>
            <a:endParaRPr lang="fr-FR" i="0" dirty="0"/>
          </a:p>
          <a:p>
            <a:endParaRPr lang="fr-FR" i="0" dirty="0"/>
          </a:p>
          <a:p>
            <a:r>
              <a:rPr lang="fr-FR" i="0" dirty="0"/>
              <a:t>Contexte en exploitation « normale » du système</a:t>
            </a:r>
          </a:p>
          <a:p>
            <a:r>
              <a:rPr lang="fr-FR" i="0" dirty="0"/>
              <a:t>On définit d’autant mieux ainsi les parties prenantes, et les éléments extérieurs.</a:t>
            </a:r>
          </a:p>
          <a:p>
            <a:r>
              <a:rPr lang="fr-FR" i="0" dirty="0"/>
              <a:t>Dans tous les cas un système quel qu’il soit impacte l’environnement, de par sa consommation en énergie et ses rejets de polluants, dans tout son cycle de vie.</a:t>
            </a:r>
          </a:p>
          <a:p>
            <a:r>
              <a:rPr lang="fr-FR" i="0" dirty="0"/>
              <a:t>Il doit de plus être conforme à certaines normes en vigueur.</a:t>
            </a:r>
          </a:p>
          <a:p>
            <a:r>
              <a:rPr lang="fr-FR" i="0" dirty="0"/>
              <a:t>Enfin, il peut être bon de faire apparaitre le « sur-système » (entreprise ou chaine de production), afin de bien définir les frontières de l’étude </a:t>
            </a:r>
          </a:p>
          <a:p>
            <a:r>
              <a:rPr lang="fr-FR" i="0" dirty="0"/>
              <a:t>Il sera bien sûr complété par les autres parties prenantes/éléments extérieurs identifiés.</a:t>
            </a:r>
          </a:p>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23</a:t>
            </a:fld>
            <a:endParaRPr lang="fr-FR"/>
          </a:p>
        </p:txBody>
      </p:sp>
    </p:spTree>
    <p:extLst>
      <p:ext uri="{BB962C8B-B14F-4D97-AF65-F5344CB8AC3E}">
        <p14:creationId xmlns:p14="http://schemas.microsoft.com/office/powerpoint/2010/main" val="1767764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0" dirty="0"/>
              <a:t>Contexte en exploitation « maintenance »</a:t>
            </a:r>
          </a:p>
          <a:p>
            <a:r>
              <a:rPr lang="fr-FR" i="0" dirty="0"/>
              <a:t>Il va permettre de prendre en compte tous les aspects liés aux activités de maintenance, afin d’être conforme à la norme NF EN 13310 :</a:t>
            </a:r>
          </a:p>
          <a:p>
            <a:r>
              <a:rPr lang="fr-FR" sz="1200" kern="1200" dirty="0">
                <a:solidFill>
                  <a:schemeClr val="tx1"/>
                </a:solidFill>
                <a:effectLst/>
                <a:latin typeface="+mn-lt"/>
                <a:ea typeface="+mn-ea"/>
                <a:cs typeface="+mn-cs"/>
              </a:rPr>
              <a:t>La maintenance est l’ensemble des actions techniques,  administratives et de management destinées à rétablir ou maintenir un bien dans lequel il peut accomplir sa fonction requise </a:t>
            </a:r>
            <a:endParaRPr lang="fr-FR" i="0" dirty="0"/>
          </a:p>
          <a:p>
            <a:endParaRPr lang="fr-FR" i="0" dirty="0"/>
          </a:p>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24</a:t>
            </a:fld>
            <a:endParaRPr lang="fr-FR"/>
          </a:p>
        </p:txBody>
      </p:sp>
    </p:spTree>
    <p:extLst>
      <p:ext uri="{BB962C8B-B14F-4D97-AF65-F5344CB8AC3E}">
        <p14:creationId xmlns:p14="http://schemas.microsoft.com/office/powerpoint/2010/main" val="3786431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25</a:t>
            </a:fld>
            <a:endParaRPr lang="fr-FR"/>
          </a:p>
        </p:txBody>
      </p:sp>
    </p:spTree>
    <p:extLst>
      <p:ext uri="{BB962C8B-B14F-4D97-AF65-F5344CB8AC3E}">
        <p14:creationId xmlns:p14="http://schemas.microsoft.com/office/powerpoint/2010/main" val="1292420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diagramme permet de comprendre pourquoi le système a été conçu.</a:t>
            </a:r>
          </a:p>
          <a:p>
            <a:r>
              <a:rPr lang="fr-FR" dirty="0"/>
              <a:t>La mission principale est déduite, la finalité induite et la problématique supposée.</a:t>
            </a:r>
          </a:p>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26</a:t>
            </a:fld>
            <a:endParaRPr lang="fr-FR"/>
          </a:p>
        </p:txBody>
      </p:sp>
    </p:spTree>
    <p:extLst>
      <p:ext uri="{BB962C8B-B14F-4D97-AF65-F5344CB8AC3E}">
        <p14:creationId xmlns:p14="http://schemas.microsoft.com/office/powerpoint/2010/main" val="2397359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5/21/2017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208214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DC5B261-8843-42D1-AAFC-05E20E2D9B97}" type="datetimeFigureOut">
              <a:rPr lang="en-US" smtClean="0"/>
              <a:t>5/21/2017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9276505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DC5B261-8843-42D1-AAFC-05E20E2D9B97}" type="datetimeFigureOut">
              <a:rPr lang="en-US" smtClean="0"/>
              <a:t>5/21/2017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975486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DC5B261-8843-42D1-AAFC-05E20E2D9B97}" type="datetimeFigureOut">
              <a:rPr lang="en-US" smtClean="0"/>
              <a:t>5/21/2017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15603710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DC5B261-8843-42D1-AAFC-05E20E2D9B97}" type="datetimeFigureOut">
              <a:rPr lang="en-US" smtClean="0"/>
              <a:t>5/21/2017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392411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DC5B261-8843-42D1-AAFC-05E20E2D9B97}" type="datetimeFigureOut">
              <a:rPr lang="en-US" smtClean="0"/>
              <a:t>5/21/2017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66471297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5/21/2017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07195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5/21/2017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395352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968501" y="119064"/>
            <a:ext cx="9309100" cy="434975"/>
          </a:xfrm>
          <a:prstGeom prst="rect">
            <a:avLst/>
          </a:prstGeom>
          <a:ln>
            <a:headEnd/>
            <a:tailEnd/>
          </a:ln>
          <a:extLst/>
        </p:spPr>
        <p:style>
          <a:lnRef idx="2">
            <a:schemeClr val="accent3"/>
          </a:lnRef>
          <a:fillRef idx="1">
            <a:schemeClr val="lt1"/>
          </a:fillRef>
          <a:effectRef idx="0">
            <a:schemeClr val="accent3"/>
          </a:effectRef>
          <a:fontRef idx="none"/>
        </p:style>
        <p:txBody>
          <a:bodyPr/>
          <a:lstStyle/>
          <a:p>
            <a:pPr lvl="0"/>
            <a:r>
              <a:rPr lang="fr-FR" dirty="0"/>
              <a:t>Cliquez pour modifier le style du titre du masque</a:t>
            </a:r>
          </a:p>
        </p:txBody>
      </p:sp>
      <p:sp>
        <p:nvSpPr>
          <p:cNvPr id="7" name="Rectangle 3"/>
          <p:cNvSpPr>
            <a:spLocks noGrp="1" noChangeArrowheads="1"/>
          </p:cNvSpPr>
          <p:nvPr>
            <p:ph idx="1"/>
          </p:nvPr>
        </p:nvSpPr>
        <p:spPr bwMode="auto">
          <a:xfrm>
            <a:off x="1871531" y="781050"/>
            <a:ext cx="9406069"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112012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968501" y="119064"/>
            <a:ext cx="9309100" cy="434975"/>
          </a:xfrm>
          <a:prstGeom prst="rect">
            <a:avLst/>
          </a:prstGeom>
          <a:ln>
            <a:headEnd/>
            <a:tailEnd/>
          </a:ln>
          <a:extLst/>
        </p:spPr>
        <p:style>
          <a:lnRef idx="2">
            <a:schemeClr val="accent3"/>
          </a:lnRef>
          <a:fillRef idx="1">
            <a:schemeClr val="lt1"/>
          </a:fillRef>
          <a:effectRef idx="0">
            <a:schemeClr val="accent3"/>
          </a:effectRef>
          <a:fontRef idx="none"/>
        </p:style>
        <p:txBody>
          <a:bodyPr/>
          <a:lstStyle/>
          <a:p>
            <a:pPr lvl="0"/>
            <a:r>
              <a:rPr lang="fr-FR" dirty="0"/>
              <a:t>Cliquez pour modifier le style du titre du masque</a:t>
            </a:r>
          </a:p>
        </p:txBody>
      </p:sp>
    </p:spTree>
    <p:extLst>
      <p:ext uri="{BB962C8B-B14F-4D97-AF65-F5344CB8AC3E}">
        <p14:creationId xmlns:p14="http://schemas.microsoft.com/office/powerpoint/2010/main" val="352508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5/21/2017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‹N°›</a:t>
            </a:fld>
            <a:endParaRPr lang="en-US" dirty="0"/>
          </a:p>
        </p:txBody>
      </p:sp>
    </p:spTree>
    <p:extLst>
      <p:ext uri="{BB962C8B-B14F-4D97-AF65-F5344CB8AC3E}">
        <p14:creationId xmlns:p14="http://schemas.microsoft.com/office/powerpoint/2010/main" val="138617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86F077B-A50F-4D64-8574-E2D6A98A5553}" type="datetimeFigureOut">
              <a:rPr lang="en-US" smtClean="0"/>
              <a:t>5/21/2017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72663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5/21/2017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87397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5/21/2017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59566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5/21/2017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538870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02C1E-28F2-47E9-802D-339E64E2F920}" type="datetimeFigureOut">
              <a:rPr lang="en-US" smtClean="0"/>
              <a:t>5/21/2017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20726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24271A48-F18A-45B3-BC05-1E27DA3F88AF}" type="datetimeFigureOut">
              <a:rPr lang="en-US" smtClean="0"/>
              <a:t>5/21/2017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965017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5B747F8-9654-4282-85D2-65F41AAE7A75}" type="datetimeFigureOut">
              <a:rPr lang="en-US" smtClean="0"/>
              <a:t>5/21/2017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12138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DC5B261-8843-42D1-AAFC-05E20E2D9B97}" type="datetimeFigureOut">
              <a:rPr lang="en-US" smtClean="0"/>
              <a:t>5/21/2017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2491326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www.afis.fr/pages/accueil.aspx" TargetMode="External"/><Relationship Id="rId1" Type="http://schemas.openxmlformats.org/officeDocument/2006/relationships/slideLayout" Target="../slideLayouts/slideLayout18.xml"/><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xml"/><Relationship Id="rId16" Type="http://schemas.openxmlformats.org/officeDocument/2006/relationships/diagramColors" Target="../diagrams/colors6.xml"/><Relationship Id="rId1" Type="http://schemas.openxmlformats.org/officeDocument/2006/relationships/slideLayout" Target="../slideLayouts/slideLayout1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Ingénierie Système et SYSML au Service de la Maintenance</a:t>
            </a:r>
          </a:p>
        </p:txBody>
      </p:sp>
      <p:sp>
        <p:nvSpPr>
          <p:cNvPr id="3" name="Sous-titre 2"/>
          <p:cNvSpPr>
            <a:spLocks noGrp="1"/>
          </p:cNvSpPr>
          <p:nvPr>
            <p:ph type="subTitle" idx="1"/>
          </p:nvPr>
        </p:nvSpPr>
        <p:spPr>
          <a:xfrm>
            <a:off x="1507067" y="4050833"/>
            <a:ext cx="7766936" cy="1096899"/>
          </a:xfrm>
        </p:spPr>
        <p:txBody>
          <a:bodyPr/>
          <a:lstStyle/>
          <a:p>
            <a:r>
              <a:rPr lang="fr-FR" dirty="0"/>
              <a:t>Quels usages en Maintenance des Systèmes de la description fonctionnelle, structurelle et comportementale des systèmes, établie à partir de l’Ingénierie Système sous forme de diagrammes SYSML </a:t>
            </a:r>
          </a:p>
        </p:txBody>
      </p:sp>
    </p:spTree>
    <p:extLst>
      <p:ext uri="{BB962C8B-B14F-4D97-AF65-F5344CB8AC3E}">
        <p14:creationId xmlns:p14="http://schemas.microsoft.com/office/powerpoint/2010/main" val="1464340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512" y="110826"/>
            <a:ext cx="9061964" cy="434975"/>
          </a:xfrm>
          <a:ln>
            <a:noFill/>
          </a:ln>
        </p:spPr>
        <p:txBody>
          <a:bodyPr>
            <a:noAutofit/>
          </a:bodyPr>
          <a:lstStyle/>
          <a:p>
            <a:r>
              <a:rPr lang="fr-FR" sz="2800" dirty="0">
                <a:solidFill>
                  <a:schemeClr val="accent2"/>
                </a:solidFill>
              </a:rPr>
              <a:t>l’ingénierie système en résumé</a:t>
            </a:r>
          </a:p>
        </p:txBody>
      </p:sp>
      <p:sp>
        <p:nvSpPr>
          <p:cNvPr id="3" name="Espace réservé du contenu 2"/>
          <p:cNvSpPr>
            <a:spLocks noGrp="1"/>
          </p:cNvSpPr>
          <p:nvPr>
            <p:ph idx="1"/>
          </p:nvPr>
        </p:nvSpPr>
        <p:spPr>
          <a:xfrm>
            <a:off x="621053" y="679900"/>
            <a:ext cx="8284050" cy="5416099"/>
          </a:xfrm>
        </p:spPr>
        <p:txBody>
          <a:bodyPr>
            <a:normAutofit/>
          </a:bodyPr>
          <a:lstStyle/>
          <a:p>
            <a:r>
              <a:rPr lang="fr-FR" sz="1400" b="1" dirty="0">
                <a:solidFill>
                  <a:schemeClr val="accent2"/>
                </a:solidFill>
              </a:rPr>
              <a:t>Démarche Méthodologique générale qui englobe l’ensemble des activités adéquates pour </a:t>
            </a:r>
          </a:p>
          <a:p>
            <a:pPr lvl="1"/>
            <a:r>
              <a:rPr lang="fr-FR" sz="1400" dirty="0">
                <a:solidFill>
                  <a:schemeClr val="accent2"/>
                </a:solidFill>
              </a:rPr>
              <a:t>Concevoir, faire évoluer et vérifier  un système</a:t>
            </a:r>
          </a:p>
          <a:p>
            <a:pPr lvl="1"/>
            <a:r>
              <a:rPr lang="fr-FR" sz="1400" dirty="0">
                <a:solidFill>
                  <a:schemeClr val="accent2"/>
                </a:solidFill>
              </a:rPr>
              <a:t>Apporter une solution économique et performante </a:t>
            </a:r>
          </a:p>
          <a:p>
            <a:pPr lvl="1"/>
            <a:r>
              <a:rPr lang="fr-FR" sz="1400" dirty="0">
                <a:solidFill>
                  <a:schemeClr val="accent2"/>
                </a:solidFill>
              </a:rPr>
              <a:t>Satisfaire les besoins du client et des parties prenantes</a:t>
            </a:r>
          </a:p>
          <a:p>
            <a:pPr lvl="1"/>
            <a:endParaRPr lang="fr-FR" sz="1200" dirty="0">
              <a:solidFill>
                <a:schemeClr val="accent2"/>
              </a:solidFill>
            </a:endParaRPr>
          </a:p>
          <a:p>
            <a:r>
              <a:rPr lang="fr-FR" sz="1600" b="1" dirty="0">
                <a:solidFill>
                  <a:schemeClr val="accent2"/>
                </a:solidFill>
              </a:rPr>
              <a:t>On peut définir l’Ingénierie Système comme :</a:t>
            </a:r>
          </a:p>
          <a:p>
            <a:pPr lvl="1"/>
            <a:r>
              <a:rPr lang="fr-FR" sz="1400" dirty="0">
                <a:solidFill>
                  <a:schemeClr val="accent2"/>
                </a:solidFill>
              </a:rPr>
              <a:t>Un processus coopératif et interdisciplinaire de résolution de problème</a:t>
            </a:r>
          </a:p>
          <a:p>
            <a:pPr lvl="1"/>
            <a:r>
              <a:rPr lang="fr-FR" sz="1400" dirty="0">
                <a:solidFill>
                  <a:schemeClr val="accent2"/>
                </a:solidFill>
              </a:rPr>
              <a:t>S’appuyant sur les connaissances, méthodes et techniques issues de la science et de l’expérience</a:t>
            </a:r>
          </a:p>
          <a:p>
            <a:pPr lvl="1"/>
            <a:r>
              <a:rPr lang="fr-FR" sz="1400" dirty="0">
                <a:solidFill>
                  <a:schemeClr val="accent2"/>
                </a:solidFill>
              </a:rPr>
              <a:t>Mis en œuvre pour définir, faire évoluer et vérifier la définition d’un système (ensemble organisé de matériels, logiciels, compétences humaines et processus en interaction)</a:t>
            </a:r>
          </a:p>
          <a:p>
            <a:pPr lvl="1"/>
            <a:r>
              <a:rPr lang="fr-FR" sz="1400" dirty="0">
                <a:solidFill>
                  <a:schemeClr val="accent2"/>
                </a:solidFill>
              </a:rPr>
              <a:t>Apportant une solution à un besoin opérationnel identifié relativement à des critères d’efficacité mesurables</a:t>
            </a:r>
          </a:p>
          <a:p>
            <a:pPr lvl="1"/>
            <a:r>
              <a:rPr lang="fr-FR" sz="1400" dirty="0">
                <a:solidFill>
                  <a:schemeClr val="accent2"/>
                </a:solidFill>
              </a:rPr>
              <a:t>Satisfaisant aux attentes et contraintes de l’ensemble de ses parties prenantes et acceptables pour l’environnement</a:t>
            </a:r>
          </a:p>
          <a:p>
            <a:pPr lvl="1"/>
            <a:r>
              <a:rPr lang="fr-FR" sz="1400" dirty="0">
                <a:solidFill>
                  <a:schemeClr val="accent2"/>
                </a:solidFill>
              </a:rPr>
              <a:t>Cherchant à équilibrer et optimiser sous tous les aspects de l’économie globale de la solution sur l’ensemble du cycle de vie du système.</a:t>
            </a:r>
          </a:p>
        </p:txBody>
      </p:sp>
    </p:spTree>
    <p:extLst>
      <p:ext uri="{BB962C8B-B14F-4D97-AF65-F5344CB8AC3E}">
        <p14:creationId xmlns:p14="http://schemas.microsoft.com/office/powerpoint/2010/main" val="82905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p:cNvSpPr/>
          <p:nvPr/>
        </p:nvSpPr>
        <p:spPr bwMode="auto">
          <a:xfrm>
            <a:off x="3181518" y="1740333"/>
            <a:ext cx="3248281" cy="3186956"/>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fr-FR" sz="2100" b="1" dirty="0">
                <a:solidFill>
                  <a:srgbClr val="002060"/>
                </a:solidFill>
              </a:rPr>
              <a:t>EXISTANCE DANS UN CONTEXTE DE DEFINITION DU SYSTEME SUR LE CYLE DE VIE</a:t>
            </a:r>
          </a:p>
        </p:txBody>
      </p:sp>
      <p:sp>
        <p:nvSpPr>
          <p:cNvPr id="2" name="Titre 1"/>
          <p:cNvSpPr>
            <a:spLocks noGrp="1"/>
          </p:cNvSpPr>
          <p:nvPr>
            <p:ph type="title"/>
          </p:nvPr>
        </p:nvSpPr>
        <p:spPr>
          <a:xfrm>
            <a:off x="87687" y="67669"/>
            <a:ext cx="7488832" cy="434975"/>
          </a:xfrm>
          <a:ln>
            <a:noFill/>
          </a:ln>
        </p:spPr>
        <p:txBody>
          <a:bodyPr>
            <a:noAutofit/>
          </a:bodyPr>
          <a:lstStyle/>
          <a:p>
            <a:r>
              <a:rPr lang="fr-FR" sz="2800" dirty="0">
                <a:solidFill>
                  <a:schemeClr val="accent2"/>
                </a:solidFill>
              </a:rPr>
              <a:t>Envisager le système dans un contexte global</a:t>
            </a:r>
          </a:p>
        </p:txBody>
      </p:sp>
      <p:sp>
        <p:nvSpPr>
          <p:cNvPr id="3" name="ZoneTexte 2"/>
          <p:cNvSpPr txBox="1"/>
          <p:nvPr/>
        </p:nvSpPr>
        <p:spPr>
          <a:xfrm>
            <a:off x="2352447" y="1232502"/>
            <a:ext cx="2304256" cy="369332"/>
          </a:xfrm>
          <a:prstGeom prst="rect">
            <a:avLst/>
          </a:prstGeom>
          <a:noFill/>
        </p:spPr>
        <p:txBody>
          <a:bodyPr wrap="square" rtlCol="0">
            <a:spAutoFit/>
          </a:bodyPr>
          <a:lstStyle/>
          <a:p>
            <a:r>
              <a:rPr lang="fr-FR" b="1" dirty="0">
                <a:solidFill>
                  <a:schemeClr val="accent2"/>
                </a:solidFill>
              </a:rPr>
              <a:t>Besoin du client</a:t>
            </a:r>
          </a:p>
        </p:txBody>
      </p:sp>
      <p:sp>
        <p:nvSpPr>
          <p:cNvPr id="4" name="ZoneTexte 3"/>
          <p:cNvSpPr txBox="1"/>
          <p:nvPr/>
        </p:nvSpPr>
        <p:spPr>
          <a:xfrm>
            <a:off x="5520607" y="1094003"/>
            <a:ext cx="2304256" cy="646331"/>
          </a:xfrm>
          <a:prstGeom prst="rect">
            <a:avLst/>
          </a:prstGeom>
          <a:noFill/>
        </p:spPr>
        <p:txBody>
          <a:bodyPr wrap="square" rtlCol="0">
            <a:spAutoFit/>
          </a:bodyPr>
          <a:lstStyle/>
          <a:p>
            <a:pPr algn="ctr"/>
            <a:r>
              <a:rPr lang="fr-FR" b="1" dirty="0">
                <a:solidFill>
                  <a:schemeClr val="accent2"/>
                </a:solidFill>
              </a:rPr>
              <a:t>Besoin des autres parties prenantes</a:t>
            </a:r>
          </a:p>
        </p:txBody>
      </p:sp>
      <p:sp>
        <p:nvSpPr>
          <p:cNvPr id="5" name="ZoneTexte 4"/>
          <p:cNvSpPr txBox="1"/>
          <p:nvPr/>
        </p:nvSpPr>
        <p:spPr>
          <a:xfrm>
            <a:off x="855950" y="3472322"/>
            <a:ext cx="2304256" cy="646331"/>
          </a:xfrm>
          <a:prstGeom prst="rect">
            <a:avLst/>
          </a:prstGeom>
          <a:noFill/>
        </p:spPr>
        <p:txBody>
          <a:bodyPr wrap="square" rtlCol="0">
            <a:spAutoFit/>
          </a:bodyPr>
          <a:lstStyle/>
          <a:p>
            <a:pPr algn="ctr"/>
            <a:r>
              <a:rPr lang="fr-FR" b="1" dirty="0">
                <a:solidFill>
                  <a:schemeClr val="accent2"/>
                </a:solidFill>
              </a:rPr>
              <a:t>Des missions et des services rendus</a:t>
            </a:r>
          </a:p>
        </p:txBody>
      </p:sp>
      <p:sp>
        <p:nvSpPr>
          <p:cNvPr id="6" name="ZoneTexte 5"/>
          <p:cNvSpPr txBox="1"/>
          <p:nvPr/>
        </p:nvSpPr>
        <p:spPr>
          <a:xfrm>
            <a:off x="878115" y="2118919"/>
            <a:ext cx="2304256" cy="646331"/>
          </a:xfrm>
          <a:prstGeom prst="rect">
            <a:avLst/>
          </a:prstGeom>
          <a:noFill/>
        </p:spPr>
        <p:txBody>
          <a:bodyPr wrap="square" rtlCol="0">
            <a:spAutoFit/>
          </a:bodyPr>
          <a:lstStyle/>
          <a:p>
            <a:pPr algn="ctr"/>
            <a:r>
              <a:rPr lang="fr-FR" b="1" dirty="0">
                <a:solidFill>
                  <a:schemeClr val="accent2"/>
                </a:solidFill>
              </a:rPr>
              <a:t>Des exigences initiales</a:t>
            </a:r>
          </a:p>
        </p:txBody>
      </p:sp>
      <p:sp>
        <p:nvSpPr>
          <p:cNvPr id="7" name="ZoneTexte 6"/>
          <p:cNvSpPr txBox="1"/>
          <p:nvPr/>
        </p:nvSpPr>
        <p:spPr>
          <a:xfrm>
            <a:off x="6761365" y="2339622"/>
            <a:ext cx="2304256" cy="646331"/>
          </a:xfrm>
          <a:prstGeom prst="rect">
            <a:avLst/>
          </a:prstGeom>
          <a:noFill/>
        </p:spPr>
        <p:txBody>
          <a:bodyPr wrap="square" rtlCol="0">
            <a:spAutoFit/>
          </a:bodyPr>
          <a:lstStyle/>
          <a:p>
            <a:pPr algn="ctr"/>
            <a:r>
              <a:rPr lang="fr-FR" b="1" dirty="0">
                <a:solidFill>
                  <a:schemeClr val="accent2"/>
                </a:solidFill>
              </a:rPr>
              <a:t>Des exigences systèmes</a:t>
            </a:r>
          </a:p>
        </p:txBody>
      </p:sp>
      <p:sp>
        <p:nvSpPr>
          <p:cNvPr id="8" name="ZoneTexte 7"/>
          <p:cNvSpPr txBox="1"/>
          <p:nvPr/>
        </p:nvSpPr>
        <p:spPr>
          <a:xfrm>
            <a:off x="1192137" y="4712922"/>
            <a:ext cx="1631882" cy="646331"/>
          </a:xfrm>
          <a:prstGeom prst="rect">
            <a:avLst/>
          </a:prstGeom>
          <a:noFill/>
        </p:spPr>
        <p:txBody>
          <a:bodyPr wrap="square" rtlCol="0">
            <a:spAutoFit/>
          </a:bodyPr>
          <a:lstStyle/>
          <a:p>
            <a:pPr algn="ctr"/>
            <a:r>
              <a:rPr lang="fr-FR" b="1" dirty="0">
                <a:solidFill>
                  <a:schemeClr val="accent2"/>
                </a:solidFill>
              </a:rPr>
              <a:t>Des modes d’utilisation</a:t>
            </a:r>
          </a:p>
        </p:txBody>
      </p:sp>
      <p:sp>
        <p:nvSpPr>
          <p:cNvPr id="9" name="ZoneTexte 8"/>
          <p:cNvSpPr txBox="1"/>
          <p:nvPr/>
        </p:nvSpPr>
        <p:spPr>
          <a:xfrm>
            <a:off x="6390286" y="4447866"/>
            <a:ext cx="1971129" cy="923330"/>
          </a:xfrm>
          <a:prstGeom prst="rect">
            <a:avLst/>
          </a:prstGeom>
          <a:noFill/>
        </p:spPr>
        <p:txBody>
          <a:bodyPr wrap="square" rtlCol="0">
            <a:spAutoFit/>
          </a:bodyPr>
          <a:lstStyle/>
          <a:p>
            <a:pPr algn="ctr"/>
            <a:r>
              <a:rPr lang="fr-FR" b="1" dirty="0">
                <a:solidFill>
                  <a:schemeClr val="accent2"/>
                </a:solidFill>
              </a:rPr>
              <a:t>Des comportements attendus</a:t>
            </a:r>
          </a:p>
        </p:txBody>
      </p:sp>
      <p:sp>
        <p:nvSpPr>
          <p:cNvPr id="10" name="ZoneTexte 9"/>
          <p:cNvSpPr txBox="1"/>
          <p:nvPr/>
        </p:nvSpPr>
        <p:spPr>
          <a:xfrm>
            <a:off x="3864423" y="5488545"/>
            <a:ext cx="2304256" cy="369332"/>
          </a:xfrm>
          <a:prstGeom prst="rect">
            <a:avLst/>
          </a:prstGeom>
          <a:noFill/>
        </p:spPr>
        <p:txBody>
          <a:bodyPr wrap="square" rtlCol="0">
            <a:spAutoFit/>
          </a:bodyPr>
          <a:lstStyle/>
          <a:p>
            <a:pPr algn="ctr"/>
            <a:r>
              <a:rPr lang="fr-FR" b="1" dirty="0">
                <a:solidFill>
                  <a:schemeClr val="accent2"/>
                </a:solidFill>
              </a:rPr>
              <a:t>Des fonctions</a:t>
            </a:r>
          </a:p>
        </p:txBody>
      </p:sp>
      <p:cxnSp>
        <p:nvCxnSpPr>
          <p:cNvPr id="13" name="Connecteur droit avec flèche 12"/>
          <p:cNvCxnSpPr>
            <a:stCxn id="3" idx="2"/>
          </p:cNvCxnSpPr>
          <p:nvPr/>
        </p:nvCxnSpPr>
        <p:spPr bwMode="auto">
          <a:xfrm>
            <a:off x="3504575" y="1601835"/>
            <a:ext cx="215832" cy="3583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Connecteur droit avec flèche 14"/>
          <p:cNvCxnSpPr/>
          <p:nvPr/>
        </p:nvCxnSpPr>
        <p:spPr bwMode="auto">
          <a:xfrm>
            <a:off x="2352447" y="2695036"/>
            <a:ext cx="647880" cy="58601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Connecteur droit avec flèche 16"/>
          <p:cNvCxnSpPr/>
          <p:nvPr/>
        </p:nvCxnSpPr>
        <p:spPr bwMode="auto">
          <a:xfrm>
            <a:off x="2784303" y="4120393"/>
            <a:ext cx="54006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Connecteur droit avec flèche 18"/>
          <p:cNvCxnSpPr>
            <a:stCxn id="8" idx="3"/>
          </p:cNvCxnSpPr>
          <p:nvPr/>
        </p:nvCxnSpPr>
        <p:spPr bwMode="auto">
          <a:xfrm flipV="1">
            <a:off x="2824019" y="4757829"/>
            <a:ext cx="896388" cy="27825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Connecteur droit avec flèche 20"/>
          <p:cNvCxnSpPr>
            <a:stCxn id="10" idx="0"/>
          </p:cNvCxnSpPr>
          <p:nvPr/>
        </p:nvCxnSpPr>
        <p:spPr bwMode="auto">
          <a:xfrm flipV="1">
            <a:off x="5016551" y="5100295"/>
            <a:ext cx="0" cy="38825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Connecteur droit avec flèche 22"/>
          <p:cNvCxnSpPr/>
          <p:nvPr/>
        </p:nvCxnSpPr>
        <p:spPr bwMode="auto">
          <a:xfrm flipH="1" flipV="1">
            <a:off x="6078479" y="4447866"/>
            <a:ext cx="261118" cy="21436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Connecteur droit avec flèche 24"/>
          <p:cNvCxnSpPr/>
          <p:nvPr/>
        </p:nvCxnSpPr>
        <p:spPr bwMode="auto">
          <a:xfrm flipH="1">
            <a:off x="6520587" y="3067043"/>
            <a:ext cx="946107" cy="33528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Connecteur droit avec flèche 26"/>
          <p:cNvCxnSpPr>
            <a:stCxn id="4" idx="2"/>
          </p:cNvCxnSpPr>
          <p:nvPr/>
        </p:nvCxnSpPr>
        <p:spPr bwMode="auto">
          <a:xfrm flipH="1">
            <a:off x="6168679" y="1740333"/>
            <a:ext cx="504056" cy="43584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ZoneTexte 11"/>
          <p:cNvSpPr txBox="1"/>
          <p:nvPr/>
        </p:nvSpPr>
        <p:spPr>
          <a:xfrm>
            <a:off x="672353" y="6149788"/>
            <a:ext cx="7555273" cy="369332"/>
          </a:xfrm>
          <a:prstGeom prst="rect">
            <a:avLst/>
          </a:prstGeom>
          <a:noFill/>
        </p:spPr>
        <p:txBody>
          <a:bodyPr wrap="none" rtlCol="0">
            <a:spAutoFit/>
          </a:bodyPr>
          <a:lstStyle/>
          <a:p>
            <a:r>
              <a:rPr lang="fr-FR" dirty="0"/>
              <a:t>Définition du produit en tenant compte de toutes les parties prenantes</a:t>
            </a:r>
          </a:p>
        </p:txBody>
      </p:sp>
    </p:spTree>
    <p:extLst>
      <p:ext uri="{BB962C8B-B14F-4D97-AF65-F5344CB8AC3E}">
        <p14:creationId xmlns:p14="http://schemas.microsoft.com/office/powerpoint/2010/main" val="205259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7" descr="Cycle de vie systeme et I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496" y="1385931"/>
            <a:ext cx="7767717" cy="39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9404" y="70161"/>
            <a:ext cx="7103162" cy="654032"/>
          </a:xfrm>
        </p:spPr>
        <p:txBody>
          <a:bodyPr>
            <a:normAutofit/>
          </a:bodyPr>
          <a:lstStyle/>
          <a:p>
            <a:r>
              <a:rPr lang="fr-FR" sz="2800" dirty="0">
                <a:solidFill>
                  <a:schemeClr val="accent2"/>
                </a:solidFill>
              </a:rPr>
              <a:t>Cycle de vie d’un système</a:t>
            </a:r>
          </a:p>
        </p:txBody>
      </p:sp>
      <p:cxnSp>
        <p:nvCxnSpPr>
          <p:cNvPr id="18" name="Connecteur droit 17"/>
          <p:cNvCxnSpPr/>
          <p:nvPr/>
        </p:nvCxnSpPr>
        <p:spPr>
          <a:xfrm rot="5400000">
            <a:off x="1811823" y="3364030"/>
            <a:ext cx="4645552"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233595" y="5346370"/>
            <a:ext cx="813566" cy="369332"/>
          </a:xfrm>
          <a:prstGeom prst="rect">
            <a:avLst/>
          </a:prstGeom>
        </p:spPr>
        <p:txBody>
          <a:bodyPr wrap="square">
            <a:spAutoFit/>
          </a:bodyPr>
          <a:lstStyle/>
          <a:p>
            <a:r>
              <a:rPr lang="fr-FR" b="1" dirty="0">
                <a:solidFill>
                  <a:srgbClr val="FF0000"/>
                </a:solidFill>
              </a:rPr>
              <a:t>MOA</a:t>
            </a:r>
            <a:endParaRPr lang="fr-FR" b="1" dirty="0"/>
          </a:p>
        </p:txBody>
      </p:sp>
      <p:sp>
        <p:nvSpPr>
          <p:cNvPr id="20" name="Rectangle 19"/>
          <p:cNvSpPr/>
          <p:nvPr/>
        </p:nvSpPr>
        <p:spPr>
          <a:xfrm>
            <a:off x="2472935" y="5346370"/>
            <a:ext cx="654346" cy="369332"/>
          </a:xfrm>
          <a:prstGeom prst="rect">
            <a:avLst/>
          </a:prstGeom>
        </p:spPr>
        <p:txBody>
          <a:bodyPr wrap="none">
            <a:spAutoFit/>
          </a:bodyPr>
          <a:lstStyle/>
          <a:p>
            <a:r>
              <a:rPr lang="fr-FR" b="1" dirty="0">
                <a:solidFill>
                  <a:srgbClr val="00B050"/>
                </a:solidFill>
              </a:rPr>
              <a:t>MOE</a:t>
            </a:r>
            <a:endParaRPr lang="fr-FR" b="1" dirty="0"/>
          </a:p>
        </p:txBody>
      </p:sp>
      <p:sp>
        <p:nvSpPr>
          <p:cNvPr id="21" name="Rectangle 20"/>
          <p:cNvSpPr/>
          <p:nvPr/>
        </p:nvSpPr>
        <p:spPr>
          <a:xfrm>
            <a:off x="4875877" y="5427497"/>
            <a:ext cx="1859805" cy="369332"/>
          </a:xfrm>
          <a:prstGeom prst="rect">
            <a:avLst/>
          </a:prstGeom>
        </p:spPr>
        <p:txBody>
          <a:bodyPr wrap="none">
            <a:spAutoFit/>
          </a:bodyPr>
          <a:lstStyle/>
          <a:p>
            <a:r>
              <a:rPr lang="fr-FR" b="1" dirty="0">
                <a:solidFill>
                  <a:srgbClr val="00B050"/>
                </a:solidFill>
              </a:rPr>
              <a:t>MOE réalisation</a:t>
            </a:r>
            <a:endParaRPr lang="fr-FR" b="1" dirty="0"/>
          </a:p>
        </p:txBody>
      </p:sp>
      <p:cxnSp>
        <p:nvCxnSpPr>
          <p:cNvPr id="22" name="Connecteur droit avec flèche 21"/>
          <p:cNvCxnSpPr/>
          <p:nvPr/>
        </p:nvCxnSpPr>
        <p:spPr>
          <a:xfrm>
            <a:off x="4161043" y="5401848"/>
            <a:ext cx="3214710" cy="1588"/>
          </a:xfrm>
          <a:prstGeom prst="straightConnector1">
            <a:avLst/>
          </a:prstGeom>
          <a:ln>
            <a:solidFill>
              <a:srgbClr val="00B050"/>
            </a:solidFill>
            <a:headEnd type="arrow" w="lg" len="lg"/>
            <a:tailEnd type="arrow" w="lg" len="lg"/>
          </a:ln>
        </p:spPr>
        <p:style>
          <a:lnRef idx="2">
            <a:schemeClr val="accent1"/>
          </a:lnRef>
          <a:fillRef idx="0">
            <a:schemeClr val="accent1"/>
          </a:fillRef>
          <a:effectRef idx="1">
            <a:schemeClr val="accent1"/>
          </a:effectRef>
          <a:fontRef idx="minor">
            <a:schemeClr val="tx1"/>
          </a:fontRef>
        </p:style>
      </p:cxnSp>
      <p:sp>
        <p:nvSpPr>
          <p:cNvPr id="23" name="Forme libre 22"/>
          <p:cNvSpPr/>
          <p:nvPr/>
        </p:nvSpPr>
        <p:spPr>
          <a:xfrm>
            <a:off x="7306231" y="5312763"/>
            <a:ext cx="346910" cy="427141"/>
          </a:xfrm>
          <a:custGeom>
            <a:avLst/>
            <a:gdLst>
              <a:gd name="connsiteX0" fmla="*/ 262689 w 613610"/>
              <a:gd name="connsiteY0" fmla="*/ 0 h 723900"/>
              <a:gd name="connsiteX1" fmla="*/ 611605 w 613610"/>
              <a:gd name="connsiteY1" fmla="*/ 445168 h 723900"/>
              <a:gd name="connsiteX2" fmla="*/ 274721 w 613610"/>
              <a:gd name="connsiteY2" fmla="*/ 721895 h 723900"/>
              <a:gd name="connsiteX3" fmla="*/ 10026 w 613610"/>
              <a:gd name="connsiteY3" fmla="*/ 433137 h 723900"/>
              <a:gd name="connsiteX4" fmla="*/ 214563 w 613610"/>
              <a:gd name="connsiteY4" fmla="*/ 132347 h 723900"/>
              <a:gd name="connsiteX5" fmla="*/ 214563 w 613610"/>
              <a:gd name="connsiteY5" fmla="*/ 132347 h 723900"/>
              <a:gd name="connsiteX6" fmla="*/ 214563 w 613610"/>
              <a:gd name="connsiteY6" fmla="*/ 13234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610" h="723900">
                <a:moveTo>
                  <a:pt x="262689" y="0"/>
                </a:moveTo>
                <a:cubicBezTo>
                  <a:pt x="436144" y="162426"/>
                  <a:pt x="609600" y="324852"/>
                  <a:pt x="611605" y="445168"/>
                </a:cubicBezTo>
                <a:cubicBezTo>
                  <a:pt x="613610" y="565484"/>
                  <a:pt x="374984" y="723900"/>
                  <a:pt x="274721" y="721895"/>
                </a:cubicBezTo>
                <a:cubicBezTo>
                  <a:pt x="174458" y="719890"/>
                  <a:pt x="20052" y="531395"/>
                  <a:pt x="10026" y="433137"/>
                </a:cubicBezTo>
                <a:cubicBezTo>
                  <a:pt x="0" y="334879"/>
                  <a:pt x="214563" y="132347"/>
                  <a:pt x="214563" y="132347"/>
                </a:cubicBezTo>
                <a:lnTo>
                  <a:pt x="214563" y="132347"/>
                </a:lnTo>
                <a:lnTo>
                  <a:pt x="214563" y="132347"/>
                </a:lnTo>
              </a:path>
            </a:pathLst>
          </a:custGeom>
          <a:ln>
            <a:solidFill>
              <a:srgbClr val="0070C0"/>
            </a:solidFill>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4" name="Rectangle 23"/>
          <p:cNvSpPr/>
          <p:nvPr/>
        </p:nvSpPr>
        <p:spPr>
          <a:xfrm>
            <a:off x="6655674" y="5708152"/>
            <a:ext cx="1595309" cy="646331"/>
          </a:xfrm>
          <a:prstGeom prst="rect">
            <a:avLst/>
          </a:prstGeom>
        </p:spPr>
        <p:txBody>
          <a:bodyPr wrap="none">
            <a:spAutoFit/>
          </a:bodyPr>
          <a:lstStyle/>
          <a:p>
            <a:pPr algn="ctr"/>
            <a:r>
              <a:rPr lang="fr-FR" b="1" dirty="0">
                <a:solidFill>
                  <a:srgbClr val="0070C0"/>
                </a:solidFill>
              </a:rPr>
              <a:t>MOE </a:t>
            </a:r>
          </a:p>
          <a:p>
            <a:pPr algn="ctr"/>
            <a:r>
              <a:rPr lang="fr-FR" b="1" dirty="0">
                <a:solidFill>
                  <a:srgbClr val="0070C0"/>
                </a:solidFill>
              </a:rPr>
              <a:t>maintenance</a:t>
            </a:r>
          </a:p>
        </p:txBody>
      </p:sp>
      <p:sp>
        <p:nvSpPr>
          <p:cNvPr id="25" name="Rectangle 24"/>
          <p:cNvSpPr/>
          <p:nvPr/>
        </p:nvSpPr>
        <p:spPr>
          <a:xfrm>
            <a:off x="2135129" y="5708152"/>
            <a:ext cx="3360046" cy="646331"/>
          </a:xfrm>
          <a:prstGeom prst="rect">
            <a:avLst/>
          </a:prstGeom>
          <a:ln>
            <a:noFill/>
          </a:ln>
        </p:spPr>
        <p:txBody>
          <a:bodyPr wrap="square">
            <a:spAutoFit/>
          </a:bodyPr>
          <a:lstStyle/>
          <a:p>
            <a:r>
              <a:rPr lang="fr-FR" b="1" dirty="0">
                <a:solidFill>
                  <a:srgbClr val="FF0000"/>
                </a:solidFill>
              </a:rPr>
              <a:t>MOA</a:t>
            </a:r>
            <a:r>
              <a:rPr lang="fr-FR" b="1" dirty="0"/>
              <a:t> = </a:t>
            </a:r>
            <a:r>
              <a:rPr lang="fr-FR" b="1" dirty="0">
                <a:solidFill>
                  <a:srgbClr val="FF0000"/>
                </a:solidFill>
              </a:rPr>
              <a:t>M</a:t>
            </a:r>
            <a:r>
              <a:rPr lang="fr-FR" b="1" dirty="0"/>
              <a:t>aitrise d’</a:t>
            </a:r>
            <a:r>
              <a:rPr lang="fr-FR" b="1" dirty="0" err="1">
                <a:solidFill>
                  <a:srgbClr val="FF0000"/>
                </a:solidFill>
              </a:rPr>
              <a:t>O</a:t>
            </a:r>
            <a:r>
              <a:rPr lang="fr-FR" b="1" dirty="0" err="1"/>
              <a:t>uvr</a:t>
            </a:r>
            <a:r>
              <a:rPr lang="fr-FR" b="1" dirty="0" err="1">
                <a:solidFill>
                  <a:srgbClr val="FF0000"/>
                </a:solidFill>
              </a:rPr>
              <a:t>A</a:t>
            </a:r>
            <a:r>
              <a:rPr lang="fr-FR" b="1" dirty="0" err="1"/>
              <a:t>ge</a:t>
            </a:r>
            <a:endParaRPr lang="fr-FR" b="1" dirty="0"/>
          </a:p>
          <a:p>
            <a:r>
              <a:rPr lang="fr-FR" b="1" dirty="0">
                <a:solidFill>
                  <a:srgbClr val="00B050"/>
                </a:solidFill>
              </a:rPr>
              <a:t>MOE</a:t>
            </a:r>
            <a:r>
              <a:rPr lang="fr-FR" b="1" dirty="0"/>
              <a:t> = </a:t>
            </a:r>
            <a:r>
              <a:rPr lang="fr-FR" b="1" dirty="0">
                <a:solidFill>
                  <a:srgbClr val="00B050"/>
                </a:solidFill>
              </a:rPr>
              <a:t>M</a:t>
            </a:r>
            <a:r>
              <a:rPr lang="fr-FR" b="1" dirty="0"/>
              <a:t>aitrise d’</a:t>
            </a:r>
            <a:r>
              <a:rPr lang="fr-FR" b="1" dirty="0">
                <a:solidFill>
                  <a:srgbClr val="00B050"/>
                </a:solidFill>
              </a:rPr>
              <a:t>Œ</a:t>
            </a:r>
            <a:r>
              <a:rPr lang="fr-FR" b="1" dirty="0"/>
              <a:t>uvre  </a:t>
            </a:r>
          </a:p>
        </p:txBody>
      </p:sp>
      <p:grpSp>
        <p:nvGrpSpPr>
          <p:cNvPr id="41" name="Groupe 40"/>
          <p:cNvGrpSpPr/>
          <p:nvPr/>
        </p:nvGrpSpPr>
        <p:grpSpPr>
          <a:xfrm>
            <a:off x="1255099" y="5044658"/>
            <a:ext cx="2808287" cy="368300"/>
            <a:chOff x="1319009" y="5143512"/>
            <a:chExt cx="2808287" cy="368300"/>
          </a:xfrm>
        </p:grpSpPr>
        <p:sp>
          <p:nvSpPr>
            <p:cNvPr id="32" name="ZoneTexte 18"/>
            <p:cNvSpPr txBox="1">
              <a:spLocks noChangeArrowheads="1"/>
            </p:cNvSpPr>
            <p:nvPr/>
          </p:nvSpPr>
          <p:spPr bwMode="auto">
            <a:xfrm>
              <a:off x="1643042" y="5143512"/>
              <a:ext cx="2262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a:solidFill>
                    <a:srgbClr val="FF0000"/>
                  </a:solidFill>
                </a:rPr>
                <a:t>Ingénierie système</a:t>
              </a:r>
            </a:p>
          </p:txBody>
        </p:sp>
        <p:cxnSp>
          <p:nvCxnSpPr>
            <p:cNvPr id="33" name="Connecteur droit avec flèche 32"/>
            <p:cNvCxnSpPr>
              <a:stCxn id="32" idx="1"/>
            </p:cNvCxnSpPr>
            <p:nvPr/>
          </p:nvCxnSpPr>
          <p:spPr bwMode="auto">
            <a:xfrm flipH="1" flipV="1">
              <a:off x="1319009" y="5322899"/>
              <a:ext cx="323850" cy="47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bwMode="auto">
            <a:xfrm flipH="1" flipV="1">
              <a:off x="3803446" y="5322899"/>
              <a:ext cx="323850" cy="4763"/>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7" name="Connecteur droit 16"/>
          <p:cNvCxnSpPr/>
          <p:nvPr/>
        </p:nvCxnSpPr>
        <p:spPr>
          <a:xfrm rot="16200000" flipH="1">
            <a:off x="-346543" y="3365905"/>
            <a:ext cx="4634454" cy="893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Légende : flèche courbée 2"/>
          <p:cNvSpPr/>
          <p:nvPr/>
        </p:nvSpPr>
        <p:spPr>
          <a:xfrm>
            <a:off x="8874833" y="3372443"/>
            <a:ext cx="3101747" cy="178552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IMPORTANCE DE PRENDRE EN COMPTE L’ASPECT MAINTENANCE LORS DE LA PHASE D’INGENIERIE</a:t>
            </a:r>
          </a:p>
        </p:txBody>
      </p:sp>
    </p:spTree>
    <p:extLst>
      <p:ext uri="{BB962C8B-B14F-4D97-AF65-F5344CB8AC3E}">
        <p14:creationId xmlns:p14="http://schemas.microsoft.com/office/powerpoint/2010/main" val="87317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strips(downLeft)">
                                      <p:cBhvr>
                                        <p:cTn id="14" dur="500"/>
                                        <p:tgtEl>
                                          <p:spTgt spid="17"/>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animEffect transition="in" filter="wipe(left)">
                                      <p:cBhvr>
                                        <p:cTn id="21" dur="500"/>
                                        <p:tgtEl>
                                          <p:spTgt spid="2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strips(downLeft)">
                                      <p:cBhvr>
                                        <p:cTn id="26" dur="500"/>
                                        <p:tgtEl>
                                          <p:spTgt spid="18"/>
                                        </p:tgtEl>
                                      </p:cBhvr>
                                    </p:animEffec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5">
                                            <p:txEl>
                                              <p:pRg st="1" end="1"/>
                                            </p:txEl>
                                          </p:spTgt>
                                        </p:tgtEl>
                                        <p:attrNameLst>
                                          <p:attrName>style.visibility</p:attrName>
                                        </p:attrNameLst>
                                      </p:cBhvr>
                                      <p:to>
                                        <p:strVal val="visible"/>
                                      </p:to>
                                    </p:set>
                                    <p:animEffect transition="in" filter="wipe(left)">
                                      <p:cBhvr>
                                        <p:cTn id="33" dur="500"/>
                                        <p:tgtEl>
                                          <p:spTgt spid="2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animBg="1"/>
      <p:bldP spid="24"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126" y="115939"/>
            <a:ext cx="8799099" cy="654032"/>
          </a:xfrm>
        </p:spPr>
        <p:txBody>
          <a:bodyPr>
            <a:noAutofit/>
          </a:bodyPr>
          <a:lstStyle/>
          <a:p>
            <a:r>
              <a:rPr lang="fr-FR" sz="2800" dirty="0">
                <a:solidFill>
                  <a:schemeClr val="accent2"/>
                </a:solidFill>
              </a:rPr>
              <a:t>Vision temporelle de l’IS (norme ISO 15288)</a:t>
            </a:r>
          </a:p>
        </p:txBody>
      </p:sp>
      <p:pic>
        <p:nvPicPr>
          <p:cNvPr id="5" name="Picture 2"/>
          <p:cNvPicPr>
            <a:picLocks noChangeAspect="1" noChangeArrowheads="1"/>
          </p:cNvPicPr>
          <p:nvPr/>
        </p:nvPicPr>
        <p:blipFill>
          <a:blip r:embed="rId2"/>
          <a:srcRect/>
          <a:stretch>
            <a:fillRect/>
          </a:stretch>
        </p:blipFill>
        <p:spPr bwMode="auto">
          <a:xfrm>
            <a:off x="1330627" y="967874"/>
            <a:ext cx="7552598" cy="4214842"/>
          </a:xfrm>
          <a:prstGeom prst="rect">
            <a:avLst/>
          </a:prstGeom>
          <a:noFill/>
          <a:ln w="9525">
            <a:noFill/>
            <a:miter lim="800000"/>
            <a:headEnd/>
            <a:tailEnd/>
          </a:ln>
          <a:effectLst/>
        </p:spPr>
      </p:pic>
      <p:sp>
        <p:nvSpPr>
          <p:cNvPr id="7" name="ZoneTexte 6"/>
          <p:cNvSpPr txBox="1"/>
          <p:nvPr/>
        </p:nvSpPr>
        <p:spPr>
          <a:xfrm>
            <a:off x="2050708" y="4794537"/>
            <a:ext cx="1944763" cy="307777"/>
          </a:xfrm>
          <a:prstGeom prst="rect">
            <a:avLst/>
          </a:prstGeom>
          <a:noFill/>
        </p:spPr>
        <p:txBody>
          <a:bodyPr wrap="none" rtlCol="0">
            <a:spAutoFit/>
          </a:bodyPr>
          <a:lstStyle/>
          <a:p>
            <a:r>
              <a:rPr lang="fr-FR" sz="1400" dirty="0">
                <a:solidFill>
                  <a:srgbClr val="FF0000"/>
                </a:solidFill>
              </a:rPr>
              <a:t>Domaine du problème</a:t>
            </a:r>
          </a:p>
        </p:txBody>
      </p:sp>
      <p:cxnSp>
        <p:nvCxnSpPr>
          <p:cNvPr id="8" name="Connecteur droit avec flèche 7"/>
          <p:cNvCxnSpPr/>
          <p:nvPr/>
        </p:nvCxnSpPr>
        <p:spPr>
          <a:xfrm rot="10800000">
            <a:off x="1874013" y="5095888"/>
            <a:ext cx="4929222" cy="158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V="1">
            <a:off x="6803235" y="1309674"/>
            <a:ext cx="2071702" cy="158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6741775" y="986508"/>
            <a:ext cx="2005677" cy="307777"/>
          </a:xfrm>
          <a:prstGeom prst="rect">
            <a:avLst/>
          </a:prstGeom>
          <a:noFill/>
        </p:spPr>
        <p:txBody>
          <a:bodyPr wrap="none" rtlCol="0">
            <a:spAutoFit/>
          </a:bodyPr>
          <a:lstStyle/>
          <a:p>
            <a:r>
              <a:rPr lang="fr-FR" sz="1400" dirty="0">
                <a:solidFill>
                  <a:srgbClr val="FF0000"/>
                </a:solidFill>
              </a:rPr>
              <a:t>Domaine de la solution</a:t>
            </a:r>
          </a:p>
        </p:txBody>
      </p:sp>
      <p:cxnSp>
        <p:nvCxnSpPr>
          <p:cNvPr id="11" name="Connecteur droit avec flèche 10"/>
          <p:cNvCxnSpPr/>
          <p:nvPr/>
        </p:nvCxnSpPr>
        <p:spPr>
          <a:xfrm rot="5400000">
            <a:off x="4732327" y="3167856"/>
            <a:ext cx="4141022" cy="794"/>
          </a:xfrm>
          <a:prstGeom prst="straightConnector1">
            <a:avLst/>
          </a:prstGeom>
          <a:ln w="1905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3665512" y="3441450"/>
            <a:ext cx="639919" cy="369332"/>
          </a:xfrm>
          <a:prstGeom prst="rect">
            <a:avLst/>
          </a:prstGeom>
          <a:noFill/>
          <a:ln w="12700">
            <a:solidFill>
              <a:srgbClr val="FF0000"/>
            </a:solidFill>
          </a:ln>
        </p:spPr>
        <p:txBody>
          <a:bodyPr wrap="none" rtlCol="0">
            <a:spAutoFit/>
          </a:bodyPr>
          <a:lstStyle/>
          <a:p>
            <a:r>
              <a:rPr lang="fr-FR" dirty="0">
                <a:solidFill>
                  <a:srgbClr val="FF0000"/>
                </a:solidFill>
              </a:rPr>
              <a:t>MOA</a:t>
            </a:r>
          </a:p>
        </p:txBody>
      </p:sp>
      <p:sp>
        <p:nvSpPr>
          <p:cNvPr id="14" name="ZoneTexte 13"/>
          <p:cNvSpPr txBox="1"/>
          <p:nvPr/>
        </p:nvSpPr>
        <p:spPr>
          <a:xfrm>
            <a:off x="5517005" y="3295718"/>
            <a:ext cx="627095" cy="369332"/>
          </a:xfrm>
          <a:prstGeom prst="rect">
            <a:avLst/>
          </a:prstGeom>
          <a:noFill/>
          <a:ln w="12700">
            <a:solidFill>
              <a:srgbClr val="00B050"/>
            </a:solidFill>
          </a:ln>
        </p:spPr>
        <p:txBody>
          <a:bodyPr wrap="none" rtlCol="0">
            <a:spAutoFit/>
          </a:bodyPr>
          <a:lstStyle/>
          <a:p>
            <a:r>
              <a:rPr lang="fr-FR" dirty="0">
                <a:solidFill>
                  <a:srgbClr val="00B050"/>
                </a:solidFill>
              </a:rPr>
              <a:t>MOE</a:t>
            </a:r>
          </a:p>
        </p:txBody>
      </p:sp>
      <p:sp>
        <p:nvSpPr>
          <p:cNvPr id="15" name="ZoneTexte 14"/>
          <p:cNvSpPr txBox="1"/>
          <p:nvPr/>
        </p:nvSpPr>
        <p:spPr>
          <a:xfrm>
            <a:off x="7483861" y="3303660"/>
            <a:ext cx="627095" cy="369332"/>
          </a:xfrm>
          <a:prstGeom prst="rect">
            <a:avLst/>
          </a:prstGeom>
          <a:noFill/>
          <a:ln w="12700">
            <a:solidFill>
              <a:srgbClr val="00B050"/>
            </a:solidFill>
          </a:ln>
        </p:spPr>
        <p:txBody>
          <a:bodyPr wrap="none" rtlCol="0">
            <a:spAutoFit/>
          </a:bodyPr>
          <a:lstStyle/>
          <a:p>
            <a:r>
              <a:rPr lang="fr-FR" dirty="0">
                <a:solidFill>
                  <a:srgbClr val="00B050"/>
                </a:solidFill>
              </a:rPr>
              <a:t>MOE</a:t>
            </a:r>
          </a:p>
        </p:txBody>
      </p:sp>
      <p:sp>
        <p:nvSpPr>
          <p:cNvPr id="16" name="ZoneTexte 15"/>
          <p:cNvSpPr txBox="1"/>
          <p:nvPr/>
        </p:nvSpPr>
        <p:spPr>
          <a:xfrm>
            <a:off x="970588" y="5185618"/>
            <a:ext cx="7446331" cy="1077218"/>
          </a:xfrm>
          <a:prstGeom prst="rect">
            <a:avLst/>
          </a:prstGeom>
          <a:noFill/>
        </p:spPr>
        <p:txBody>
          <a:bodyPr wrap="square" rtlCol="0">
            <a:spAutoFit/>
          </a:bodyPr>
          <a:lstStyle/>
          <a:p>
            <a:r>
              <a:rPr lang="fr-FR" sz="1600" b="1" dirty="0"/>
              <a:t>3 processus techniques :</a:t>
            </a:r>
          </a:p>
          <a:p>
            <a:pPr lvl="1">
              <a:buFont typeface="Wingdings" pitchFamily="2" charset="2"/>
              <a:buChar char="§"/>
            </a:pPr>
            <a:r>
              <a:rPr lang="fr-FR" sz="1600" b="1" dirty="0">
                <a:solidFill>
                  <a:srgbClr val="FF0000"/>
                </a:solidFill>
              </a:rPr>
              <a:t> 1 - DBPP </a:t>
            </a:r>
            <a:r>
              <a:rPr lang="fr-FR" sz="1600" dirty="0"/>
              <a:t>: </a:t>
            </a:r>
            <a:r>
              <a:rPr lang="fr-FR" sz="1600" b="1" dirty="0"/>
              <a:t>D</a:t>
            </a:r>
            <a:r>
              <a:rPr lang="fr-FR" sz="1600" dirty="0"/>
              <a:t>éfinition des </a:t>
            </a:r>
            <a:r>
              <a:rPr lang="fr-FR" sz="1600" b="1" dirty="0"/>
              <a:t>B</a:t>
            </a:r>
            <a:r>
              <a:rPr lang="fr-FR" sz="1600" dirty="0"/>
              <a:t>esoins des </a:t>
            </a:r>
            <a:r>
              <a:rPr lang="fr-FR" sz="1600" b="1" dirty="0"/>
              <a:t>P</a:t>
            </a:r>
            <a:r>
              <a:rPr lang="fr-FR" sz="1600" dirty="0"/>
              <a:t>arties </a:t>
            </a:r>
            <a:r>
              <a:rPr lang="fr-FR" sz="1600" b="1" dirty="0"/>
              <a:t>P</a:t>
            </a:r>
            <a:r>
              <a:rPr lang="fr-FR" sz="1600" dirty="0"/>
              <a:t>renantes</a:t>
            </a:r>
          </a:p>
          <a:p>
            <a:pPr lvl="1">
              <a:buFont typeface="Wingdings" pitchFamily="2" charset="2"/>
              <a:buChar char="§"/>
            </a:pPr>
            <a:r>
              <a:rPr lang="fr-FR" sz="1600" b="1" dirty="0">
                <a:solidFill>
                  <a:srgbClr val="0070C0"/>
                </a:solidFill>
              </a:rPr>
              <a:t> 2 - AE </a:t>
            </a:r>
            <a:r>
              <a:rPr lang="fr-FR" sz="1600" dirty="0"/>
              <a:t>: </a:t>
            </a:r>
            <a:r>
              <a:rPr lang="fr-FR" sz="1600" b="1" dirty="0"/>
              <a:t>A</a:t>
            </a:r>
            <a:r>
              <a:rPr lang="fr-FR" sz="1600" dirty="0"/>
              <a:t>nalyse des </a:t>
            </a:r>
            <a:r>
              <a:rPr lang="fr-FR" sz="1600" b="1" dirty="0"/>
              <a:t>E</a:t>
            </a:r>
            <a:r>
              <a:rPr lang="fr-FR" sz="1600" dirty="0"/>
              <a:t>xigences</a:t>
            </a:r>
          </a:p>
          <a:p>
            <a:pPr lvl="1">
              <a:buFont typeface="Wingdings" pitchFamily="2" charset="2"/>
              <a:buChar char="§"/>
            </a:pPr>
            <a:r>
              <a:rPr lang="fr-FR" sz="1600" b="1" dirty="0">
                <a:solidFill>
                  <a:schemeClr val="bg2">
                    <a:lumMod val="50000"/>
                  </a:schemeClr>
                </a:solidFill>
              </a:rPr>
              <a:t> 3 - CA </a:t>
            </a:r>
            <a:r>
              <a:rPr lang="fr-FR" sz="1600" b="1" dirty="0"/>
              <a:t>: C</a:t>
            </a:r>
            <a:r>
              <a:rPr lang="fr-FR" sz="1600" dirty="0"/>
              <a:t>onception </a:t>
            </a:r>
            <a:r>
              <a:rPr lang="fr-FR" sz="1600" b="1" dirty="0"/>
              <a:t>A</a:t>
            </a:r>
            <a:r>
              <a:rPr lang="fr-FR" sz="1600" dirty="0"/>
              <a:t>rchitecturale</a:t>
            </a:r>
          </a:p>
        </p:txBody>
      </p:sp>
      <p:sp>
        <p:nvSpPr>
          <p:cNvPr id="18" name="Ellipse 17"/>
          <p:cNvSpPr/>
          <p:nvPr/>
        </p:nvSpPr>
        <p:spPr>
          <a:xfrm>
            <a:off x="3909599" y="3075295"/>
            <a:ext cx="285752" cy="28575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1</a:t>
            </a:r>
          </a:p>
        </p:txBody>
      </p:sp>
      <p:sp>
        <p:nvSpPr>
          <p:cNvPr id="20" name="Ellipse 19"/>
          <p:cNvSpPr/>
          <p:nvPr/>
        </p:nvSpPr>
        <p:spPr>
          <a:xfrm>
            <a:off x="5713482" y="2893280"/>
            <a:ext cx="285752" cy="285752"/>
          </a:xfrm>
          <a:prstGeom prst="ellipse">
            <a:avLst/>
          </a:prstGeom>
          <a:gradFill flip="none" rotWithShape="1">
            <a:gsLst>
              <a:gs pos="0">
                <a:schemeClr val="accent2">
                  <a:lumMod val="60000"/>
                  <a:lumOff val="40000"/>
                </a:schemeClr>
              </a:gs>
              <a:gs pos="50000">
                <a:schemeClr val="accent2">
                  <a:lumMod val="40000"/>
                  <a:lumOff val="60000"/>
                </a:schemeClr>
              </a:gs>
              <a:gs pos="100000">
                <a:schemeClr val="accent2">
                  <a:lumMod val="20000"/>
                  <a:lumOff val="80000"/>
                </a:schemeClr>
              </a:gs>
            </a:gsLst>
            <a:path path="circle">
              <a:fillToRect l="100000" t="100000"/>
            </a:path>
            <a:tileRect r="-100000" b="-100000"/>
          </a:gra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70C0"/>
                </a:solidFill>
              </a:rPr>
              <a:t>2</a:t>
            </a:r>
          </a:p>
        </p:txBody>
      </p:sp>
      <p:sp>
        <p:nvSpPr>
          <p:cNvPr id="21" name="Ellipse 20"/>
          <p:cNvSpPr/>
          <p:nvPr/>
        </p:nvSpPr>
        <p:spPr>
          <a:xfrm>
            <a:off x="7646244" y="2917823"/>
            <a:ext cx="285752" cy="285752"/>
          </a:xfrm>
          <a:prstGeom prst="ellipse">
            <a:avLst/>
          </a:prstGeom>
          <a:gradFill flip="none" rotWithShape="1">
            <a:gsLst>
              <a:gs pos="0">
                <a:schemeClr val="bg2">
                  <a:lumMod val="50000"/>
                </a:schemeClr>
              </a:gs>
              <a:gs pos="50000">
                <a:schemeClr val="bg2">
                  <a:lumMod val="75000"/>
                </a:schemeClr>
              </a:gs>
              <a:gs pos="100000">
                <a:schemeClr val="bg2">
                  <a:lumMod val="90000"/>
                </a:schemeClr>
              </a:gs>
            </a:gsLst>
            <a:path path="circle">
              <a:fillToRect l="100000" t="100000"/>
            </a:path>
            <a:tileRect r="-100000" b="-100000"/>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50000"/>
                  </a:schemeClr>
                </a:solidFill>
              </a:rPr>
              <a:t>3</a:t>
            </a:r>
          </a:p>
        </p:txBody>
      </p:sp>
    </p:spTree>
    <p:extLst>
      <p:ext uri="{BB962C8B-B14F-4D97-AF65-F5344CB8AC3E}">
        <p14:creationId xmlns:p14="http://schemas.microsoft.com/office/powerpoint/2010/main" val="149056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0"/>
                            </p:stCondLst>
                            <p:childTnLst>
                              <p:par>
                                <p:cTn id="26" presetID="9"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3" end="3"/>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par>
                          <p:cTn id="36" fill="hold">
                            <p:stCondLst>
                              <p:cond delay="0"/>
                            </p:stCondLst>
                            <p:childTnLst>
                              <p:par>
                                <p:cTn id="37" presetID="9"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right)">
                                      <p:cBhvr>
                                        <p:cTn id="51" dur="500"/>
                                        <p:tgtEl>
                                          <p:spTgt spid="8"/>
                                        </p:tgtEl>
                                      </p:cBhvr>
                                    </p:animEffec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par>
                          <p:cTn id="60" fill="hold">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animBg="1"/>
      <p:bldP spid="14" grpId="0" animBg="1"/>
      <p:bldP spid="15" grpId="0" animBg="1"/>
      <p:bldP spid="18"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01084" y="133350"/>
            <a:ext cx="8596668" cy="1320800"/>
          </a:xfrm>
        </p:spPr>
        <p:txBody>
          <a:bodyPr>
            <a:normAutofit/>
          </a:bodyPr>
          <a:lstStyle/>
          <a:p>
            <a:r>
              <a:rPr lang="fr-FR" sz="2800" dirty="0">
                <a:solidFill>
                  <a:schemeClr val="accent2"/>
                </a:solidFill>
              </a:rPr>
              <a:t>L’IS et la modélisation SYSML</a:t>
            </a:r>
          </a:p>
        </p:txBody>
      </p:sp>
      <p:pic>
        <p:nvPicPr>
          <p:cNvPr id="6" name="Picture 2" descr="Z:\Data\Enseignements\Missions 2014-2015\Formations SysML\IS &amp; SysML - Rétro-IS\Images\Dossier SysML\Dossier SysML.JPG"/>
          <p:cNvPicPr>
            <a:picLocks noChangeAspect="1" noChangeArrowheads="1"/>
          </p:cNvPicPr>
          <p:nvPr/>
        </p:nvPicPr>
        <p:blipFill>
          <a:blip r:embed="rId2"/>
          <a:srcRect/>
          <a:stretch>
            <a:fillRect/>
          </a:stretch>
        </p:blipFill>
        <p:spPr bwMode="auto">
          <a:xfrm>
            <a:off x="1611289" y="793750"/>
            <a:ext cx="7186463" cy="5445222"/>
          </a:xfrm>
          <a:prstGeom prst="rect">
            <a:avLst/>
          </a:prstGeom>
          <a:noFill/>
        </p:spPr>
      </p:pic>
    </p:spTree>
    <p:extLst>
      <p:ext uri="{BB962C8B-B14F-4D97-AF65-F5344CB8AC3E}">
        <p14:creationId xmlns:p14="http://schemas.microsoft.com/office/powerpoint/2010/main" val="3868906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1528" y="93663"/>
            <a:ext cx="6017096" cy="654032"/>
          </a:xfrm>
        </p:spPr>
        <p:txBody>
          <a:bodyPr/>
          <a:lstStyle/>
          <a:p>
            <a:r>
              <a:rPr lang="fr-FR" sz="2400" dirty="0">
                <a:solidFill>
                  <a:schemeClr val="accent2"/>
                </a:solidFill>
              </a:rPr>
              <a:t>Ce qu’est une modélisation SYSML…</a:t>
            </a:r>
          </a:p>
        </p:txBody>
      </p:sp>
      <p:sp>
        <p:nvSpPr>
          <p:cNvPr id="5" name="Espace réservé du contenu 4"/>
          <p:cNvSpPr>
            <a:spLocks noGrp="1"/>
          </p:cNvSpPr>
          <p:nvPr>
            <p:ph idx="1"/>
          </p:nvPr>
        </p:nvSpPr>
        <p:spPr>
          <a:xfrm>
            <a:off x="901774" y="638875"/>
            <a:ext cx="8604176" cy="2399600"/>
          </a:xfrm>
        </p:spPr>
        <p:txBody>
          <a:bodyPr>
            <a:normAutofit/>
          </a:bodyPr>
          <a:lstStyle/>
          <a:p>
            <a:pPr marL="0" indent="0"/>
            <a:r>
              <a:rPr lang="fr-FR" dirty="0"/>
              <a:t> Une modélisation SYSML vise à spécifier:</a:t>
            </a:r>
          </a:p>
          <a:p>
            <a:pPr lvl="1"/>
            <a:r>
              <a:rPr lang="fr-FR" dirty="0"/>
              <a:t>ce que le système doit faire (aspects fonctionnels, comportementaux) ;</a:t>
            </a:r>
          </a:p>
          <a:p>
            <a:pPr lvl="1"/>
            <a:r>
              <a:rPr lang="fr-FR" dirty="0"/>
              <a:t>ce qu’il doit être (aspects structurels) ; </a:t>
            </a:r>
          </a:p>
          <a:p>
            <a:pPr lvl="1"/>
            <a:r>
              <a:rPr lang="fr-FR" dirty="0"/>
              <a:t>en respect des besoins et des contraintes initiales (les exigences) ;</a:t>
            </a:r>
          </a:p>
          <a:p>
            <a:pPr lvl="1"/>
            <a:r>
              <a:rPr lang="fr-FR" dirty="0"/>
              <a:t>le tout sous forme graphique ou tabulaire ;</a:t>
            </a:r>
          </a:p>
          <a:p>
            <a:pPr lvl="1"/>
            <a:r>
              <a:rPr lang="fr-FR" dirty="0"/>
              <a:t>menée à bien grâce à l'Ingénierie Système.</a:t>
            </a:r>
          </a:p>
          <a:p>
            <a:endParaRPr lang="fr-FR" dirty="0"/>
          </a:p>
        </p:txBody>
      </p:sp>
      <p:sp>
        <p:nvSpPr>
          <p:cNvPr id="6" name="Titre 1"/>
          <p:cNvSpPr txBox="1">
            <a:spLocks/>
          </p:cNvSpPr>
          <p:nvPr/>
        </p:nvSpPr>
        <p:spPr>
          <a:xfrm>
            <a:off x="161528" y="3165272"/>
            <a:ext cx="6161112" cy="65403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dirty="0">
                <a:solidFill>
                  <a:schemeClr val="accent2"/>
                </a:solidFill>
              </a:rPr>
              <a:t>Ce qu’elle n’est pas…</a:t>
            </a:r>
          </a:p>
        </p:txBody>
      </p:sp>
      <p:sp>
        <p:nvSpPr>
          <p:cNvPr id="7" name="Espace réservé du contenu 2"/>
          <p:cNvSpPr txBox="1">
            <a:spLocks/>
          </p:cNvSpPr>
          <p:nvPr/>
        </p:nvSpPr>
        <p:spPr>
          <a:xfrm>
            <a:off x="1254199" y="3819304"/>
            <a:ext cx="7467600" cy="219097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r-FR" sz="1600" dirty="0"/>
              <a:t>En aucun cas elle ne spécifie comment cela sera réalisé au final (on reste dans le conceptuel). </a:t>
            </a:r>
          </a:p>
          <a:p>
            <a:r>
              <a:rPr lang="fr-FR" sz="1600" dirty="0"/>
              <a:t>Le maître d’œuvre (MOE) en charge de la réalisation, sur la base du modèle SYSML, utilise tout son savoir, savoir-faire et ses outils métiers pour réaliser le système/sous-système à sa charge. </a:t>
            </a:r>
          </a:p>
          <a:p>
            <a:r>
              <a:rPr lang="fr-FR" sz="1600" dirty="0"/>
              <a:t>SYSML ne génère pas de modèle volumique, de schémas de câblage ou de typon !</a:t>
            </a:r>
          </a:p>
        </p:txBody>
      </p:sp>
    </p:spTree>
    <p:extLst>
      <p:ext uri="{BB962C8B-B14F-4D97-AF65-F5344CB8AC3E}">
        <p14:creationId xmlns:p14="http://schemas.microsoft.com/office/powerpoint/2010/main" val="196417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146" y="84138"/>
            <a:ext cx="6089104" cy="654032"/>
          </a:xfrm>
        </p:spPr>
        <p:txBody>
          <a:bodyPr>
            <a:normAutofit/>
          </a:bodyPr>
          <a:lstStyle/>
          <a:p>
            <a:r>
              <a:rPr lang="fr-FR" sz="2800" dirty="0">
                <a:solidFill>
                  <a:schemeClr val="accent2"/>
                </a:solidFill>
              </a:rPr>
              <a:t>Liaison IS / Métiers</a:t>
            </a:r>
          </a:p>
        </p:txBody>
      </p:sp>
      <p:sp>
        <p:nvSpPr>
          <p:cNvPr id="3" name="Espace réservé du contenu 2"/>
          <p:cNvSpPr>
            <a:spLocks noGrp="1"/>
          </p:cNvSpPr>
          <p:nvPr>
            <p:ph idx="1"/>
          </p:nvPr>
        </p:nvSpPr>
        <p:spPr>
          <a:xfrm>
            <a:off x="651618" y="666735"/>
            <a:ext cx="8644782" cy="2535539"/>
          </a:xfrm>
        </p:spPr>
        <p:txBody>
          <a:bodyPr>
            <a:normAutofit lnSpcReduction="10000"/>
          </a:bodyPr>
          <a:lstStyle/>
          <a:p>
            <a:pPr marL="0" indent="0"/>
            <a:r>
              <a:rPr lang="fr-FR" sz="1600" dirty="0"/>
              <a:t> A partir d'une architecture globale candidate retenue (dernière phase de Conception de l’Architecture des processus techniques de l’ISO 15288), l’IS amène à « raffiner » la solution retenue jusqu'à ce qu’on arrive à :</a:t>
            </a:r>
          </a:p>
          <a:p>
            <a:pPr lvl="1"/>
            <a:r>
              <a:rPr lang="fr-FR" sz="1400" dirty="0"/>
              <a:t>Un bloc ou sous-système disponible en catalogue (notion de "composants sur étagère") ;</a:t>
            </a:r>
          </a:p>
          <a:p>
            <a:pPr lvl="1"/>
            <a:r>
              <a:rPr lang="fr-FR" sz="1400" dirty="0"/>
              <a:t>Un bloc ou sous-système entièrement réalisable par la MOE de réalisation ;</a:t>
            </a:r>
          </a:p>
          <a:p>
            <a:pPr lvl="1"/>
            <a:r>
              <a:rPr lang="fr-FR" sz="1400" dirty="0"/>
              <a:t>Un bloc ou sous-système pouvant être sous-traité.</a:t>
            </a:r>
          </a:p>
          <a:p>
            <a:r>
              <a:rPr lang="fr-FR" sz="1600" dirty="0"/>
              <a:t>Dans ces deux derniers cas, les analyses menées précédemment servent d’</a:t>
            </a:r>
            <a:r>
              <a:rPr lang="fr-FR" sz="1600" b="1" dirty="0"/>
              <a:t>éléments d’entrée </a:t>
            </a:r>
            <a:r>
              <a:rPr lang="fr-FR" sz="1600" dirty="0"/>
              <a:t>et de spécifications aux processus de conception du composant ou du sous-système.</a:t>
            </a:r>
          </a:p>
        </p:txBody>
      </p:sp>
      <p:pic>
        <p:nvPicPr>
          <p:cNvPr id="4" name="Picture 2" descr="Z:\Data\Enseignements\Missions 2014-2015\Formations SysML\IS &amp; SysML - Rétro-IS\Images\CA_desc.JPG"/>
          <p:cNvPicPr>
            <a:picLocks noChangeAspect="1" noChangeArrowheads="1"/>
          </p:cNvPicPr>
          <p:nvPr/>
        </p:nvPicPr>
        <p:blipFill>
          <a:blip r:embed="rId2"/>
          <a:stretch>
            <a:fillRect/>
          </a:stretch>
        </p:blipFill>
        <p:spPr bwMode="auto">
          <a:xfrm>
            <a:off x="8124006" y="4380598"/>
            <a:ext cx="3990105" cy="2372627"/>
          </a:xfrm>
          <a:prstGeom prst="rect">
            <a:avLst/>
          </a:prstGeom>
          <a:noFill/>
        </p:spPr>
      </p:pic>
      <p:sp>
        <p:nvSpPr>
          <p:cNvPr id="5" name="Espace réservé du contenu 2"/>
          <p:cNvSpPr txBox="1">
            <a:spLocks/>
          </p:cNvSpPr>
          <p:nvPr/>
        </p:nvSpPr>
        <p:spPr>
          <a:xfrm>
            <a:off x="651618" y="3202274"/>
            <a:ext cx="7758138" cy="252475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fr-FR" sz="1400" dirty="0"/>
              <a:t> </a:t>
            </a:r>
            <a:r>
              <a:rPr lang="fr-FR" sz="1600" b="1" dirty="0"/>
              <a:t>A partir de là, l'homme de l'art, l'homme du métier prend le relais pour :</a:t>
            </a:r>
          </a:p>
          <a:p>
            <a:r>
              <a:rPr lang="fr-FR" sz="1400" dirty="0"/>
              <a:t>Analyser la documentation technique d'un produit sur catalogue et valider un choix ;</a:t>
            </a:r>
          </a:p>
          <a:p>
            <a:r>
              <a:rPr lang="fr-FR" sz="1400" dirty="0"/>
              <a:t>Effectuer ses représentations symboliques nécessaires à une pré-étude de réalisation (mécanique, pneumatique, électronique, électrotechnique, ...) ;</a:t>
            </a:r>
          </a:p>
          <a:p>
            <a:r>
              <a:rPr lang="fr-FR" sz="1400" dirty="0"/>
              <a:t>Utiliser des logiciels de CAO spécifiques pour modéliser la réalisation finale (SW, </a:t>
            </a:r>
            <a:r>
              <a:rPr lang="fr-FR" sz="1400" dirty="0" err="1"/>
              <a:t>Catia</a:t>
            </a:r>
            <a:r>
              <a:rPr lang="fr-FR" sz="1400" dirty="0"/>
              <a:t>, AutoCAD, Proteus, ...)  ;</a:t>
            </a:r>
          </a:p>
          <a:p>
            <a:r>
              <a:rPr lang="fr-FR" sz="1400" dirty="0"/>
              <a:t>Simuler avant réalisation pour valider le modèle ;</a:t>
            </a:r>
          </a:p>
          <a:p>
            <a:r>
              <a:rPr lang="fr-FR" sz="1400" dirty="0"/>
              <a:t>Produire le prototype issu de cette modélisation, par les machines le permettant.</a:t>
            </a:r>
          </a:p>
        </p:txBody>
      </p:sp>
    </p:spTree>
    <p:extLst>
      <p:ext uri="{BB962C8B-B14F-4D97-AF65-F5344CB8AC3E}">
        <p14:creationId xmlns:p14="http://schemas.microsoft.com/office/powerpoint/2010/main" val="276389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par>
                          <p:cTn id="31" fill="hold">
                            <p:stCondLst>
                              <p:cond delay="0"/>
                            </p:stCondLst>
                            <p:childTnLst>
                              <p:par>
                                <p:cTn id="32" presetID="22" presetClass="entr" presetSubtype="8"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srcRect/>
          <a:stretch>
            <a:fillRect/>
          </a:stretch>
        </p:blipFill>
        <p:spPr bwMode="auto">
          <a:xfrm>
            <a:off x="812726" y="3719754"/>
            <a:ext cx="8106976" cy="132467"/>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tretch>
            <a:fillRect/>
          </a:stretch>
        </p:blipFill>
        <p:spPr bwMode="auto">
          <a:xfrm>
            <a:off x="679437" y="2022255"/>
            <a:ext cx="1466850" cy="1005188"/>
          </a:xfrm>
          <a:prstGeom prst="rect">
            <a:avLst/>
          </a:prstGeom>
          <a:noFill/>
          <a:ln w="9525">
            <a:noFill/>
            <a:miter lim="800000"/>
            <a:headEnd/>
            <a:tailEnd/>
          </a:ln>
          <a:effectLst/>
        </p:spPr>
      </p:pic>
      <p:pic>
        <p:nvPicPr>
          <p:cNvPr id="18" name="Picture 5" descr="Z:\Data\Enseignements\Missions 2014-2015\Réflexions IS &amp; SysML pour les BTS\Motorisation Prius.jpg"/>
          <p:cNvPicPr>
            <a:picLocks noChangeAspect="1" noChangeArrowheads="1"/>
          </p:cNvPicPr>
          <p:nvPr/>
        </p:nvPicPr>
        <p:blipFill>
          <a:blip r:embed="rId5" cstate="print"/>
          <a:stretch>
            <a:fillRect/>
          </a:stretch>
        </p:blipFill>
        <p:spPr bwMode="auto">
          <a:xfrm>
            <a:off x="4910630" y="1296254"/>
            <a:ext cx="4009072" cy="2165063"/>
          </a:xfrm>
          <a:prstGeom prst="rect">
            <a:avLst/>
          </a:prstGeom>
          <a:noFill/>
        </p:spPr>
      </p:pic>
      <p:pic>
        <p:nvPicPr>
          <p:cNvPr id="5" name="Picture 4" descr="Z:\Data\Enseignements\Missions 2012-2013\Formations STI2D\Formations ET21-23\Formation présentielle ET21-ET23\6-ET236\3- AF Transport\1-Livre\TP\Photo_Prius3.jpg"/>
          <p:cNvPicPr>
            <a:picLocks noChangeAspect="1" noChangeArrowheads="1"/>
          </p:cNvPicPr>
          <p:nvPr/>
        </p:nvPicPr>
        <p:blipFill>
          <a:blip r:embed="rId6" cstate="print"/>
          <a:srcRect/>
          <a:stretch>
            <a:fillRect/>
          </a:stretch>
        </p:blipFill>
        <p:spPr bwMode="auto">
          <a:xfrm>
            <a:off x="6986604" y="309540"/>
            <a:ext cx="1590644" cy="878115"/>
          </a:xfrm>
          <a:prstGeom prst="rect">
            <a:avLst/>
          </a:prstGeom>
          <a:noFill/>
        </p:spPr>
      </p:pic>
      <p:pic>
        <p:nvPicPr>
          <p:cNvPr id="6" name="Picture 7" descr="Z:\Data\Enseignements\Missions 2014-2015\Réflexions IS &amp; SysML pour les BTS\technicien.jpg"/>
          <p:cNvPicPr>
            <a:picLocks noChangeAspect="1" noChangeArrowheads="1"/>
          </p:cNvPicPr>
          <p:nvPr/>
        </p:nvPicPr>
        <p:blipFill>
          <a:blip r:embed="rId7"/>
          <a:srcRect/>
          <a:stretch>
            <a:fillRect/>
          </a:stretch>
        </p:blipFill>
        <p:spPr bwMode="auto">
          <a:xfrm>
            <a:off x="670451" y="4077539"/>
            <a:ext cx="1343375" cy="1338897"/>
          </a:xfrm>
          <a:prstGeom prst="rect">
            <a:avLst/>
          </a:prstGeom>
          <a:noFill/>
        </p:spPr>
      </p:pic>
      <p:sp>
        <p:nvSpPr>
          <p:cNvPr id="22" name="Titre 1"/>
          <p:cNvSpPr>
            <a:spLocks noGrp="1"/>
          </p:cNvSpPr>
          <p:nvPr>
            <p:ph type="title"/>
          </p:nvPr>
        </p:nvSpPr>
        <p:spPr>
          <a:xfrm>
            <a:off x="102146" y="84138"/>
            <a:ext cx="6089104" cy="654032"/>
          </a:xfrm>
        </p:spPr>
        <p:txBody>
          <a:bodyPr>
            <a:normAutofit/>
          </a:bodyPr>
          <a:lstStyle/>
          <a:p>
            <a:r>
              <a:rPr lang="fr-FR" sz="2800" dirty="0">
                <a:solidFill>
                  <a:schemeClr val="accent2"/>
                </a:solidFill>
              </a:rPr>
              <a:t>Liaison IS / Métiers</a:t>
            </a:r>
          </a:p>
        </p:txBody>
      </p:sp>
      <p:sp>
        <p:nvSpPr>
          <p:cNvPr id="7" name="Espace réservé du contenu 2"/>
          <p:cNvSpPr>
            <a:spLocks noGrp="1"/>
          </p:cNvSpPr>
          <p:nvPr>
            <p:ph idx="1"/>
          </p:nvPr>
        </p:nvSpPr>
        <p:spPr>
          <a:xfrm>
            <a:off x="912678" y="1290861"/>
            <a:ext cx="4071966" cy="1000132"/>
          </a:xfrm>
        </p:spPr>
        <p:txBody>
          <a:bodyPr>
            <a:noAutofit/>
          </a:bodyPr>
          <a:lstStyle/>
          <a:p>
            <a:pPr>
              <a:buNone/>
            </a:pPr>
            <a:r>
              <a:rPr lang="fr-FR" b="1" dirty="0"/>
              <a:t>Ingénieur Système :</a:t>
            </a:r>
          </a:p>
          <a:p>
            <a:pPr algn="r">
              <a:buNone/>
            </a:pPr>
            <a:r>
              <a:rPr lang="fr-FR" dirty="0"/>
              <a:t>Concepts système, expertise globale et transversale.</a:t>
            </a:r>
          </a:p>
        </p:txBody>
      </p:sp>
      <p:sp>
        <p:nvSpPr>
          <p:cNvPr id="8" name="Espace réservé du contenu 2"/>
          <p:cNvSpPr txBox="1">
            <a:spLocks/>
          </p:cNvSpPr>
          <p:nvPr/>
        </p:nvSpPr>
        <p:spPr>
          <a:xfrm>
            <a:off x="742900" y="5395317"/>
            <a:ext cx="1654002" cy="1298102"/>
          </a:xfrm>
          <a:prstGeom prst="rect">
            <a:avLst/>
          </a:prstGeom>
        </p:spPr>
        <p:txBody>
          <a:bodyPr vert="horz" lIns="91440" tIns="45720" rIns="91440" bIns="45720" rtlCol="0">
            <a:normAutofit fontScale="92500"/>
          </a:bodyPr>
          <a:lstStyle/>
          <a:p>
            <a:pPr marL="342900" indent="-342900">
              <a:spcBef>
                <a:spcPct val="20000"/>
              </a:spcBef>
              <a:defRPr/>
            </a:pPr>
            <a:r>
              <a:rPr lang="fr-FR" b="1" dirty="0"/>
              <a:t>Technicien : </a:t>
            </a:r>
          </a:p>
          <a:p>
            <a:pPr marL="342900" indent="-342900">
              <a:spcBef>
                <a:spcPct val="20000"/>
              </a:spcBef>
              <a:defRPr/>
            </a:pPr>
            <a:r>
              <a:rPr lang="fr-FR" dirty="0"/>
              <a:t>Expertise</a:t>
            </a:r>
          </a:p>
          <a:p>
            <a:pPr marL="342900" indent="-342900">
              <a:spcBef>
                <a:spcPct val="20000"/>
              </a:spcBef>
              <a:defRPr/>
            </a:pPr>
            <a:r>
              <a:rPr lang="fr-FR" dirty="0"/>
              <a:t>métier,</a:t>
            </a:r>
          </a:p>
          <a:p>
            <a:pPr marL="342900" indent="-342900">
              <a:spcBef>
                <a:spcPct val="20000"/>
              </a:spcBef>
              <a:defRPr/>
            </a:pPr>
            <a:r>
              <a:rPr lang="fr-FR" dirty="0"/>
              <a:t>outils métiers.</a:t>
            </a:r>
          </a:p>
        </p:txBody>
      </p:sp>
      <p:pic>
        <p:nvPicPr>
          <p:cNvPr id="9" name="Picture 2" descr="Z:\Data\Enseignements\Missions 2012-2013\Formations STI2D\Formations ET21-23\Formation présentielle ET21-ET23\6-ET236\3- AF Transport\1-Livre\TP\Train_epi_Solidworks.jpg"/>
          <p:cNvPicPr>
            <a:picLocks noChangeAspect="1" noChangeArrowheads="1"/>
          </p:cNvPicPr>
          <p:nvPr/>
        </p:nvPicPr>
        <p:blipFill>
          <a:blip r:embed="rId8" cstate="print"/>
          <a:srcRect/>
          <a:stretch>
            <a:fillRect/>
          </a:stretch>
        </p:blipFill>
        <p:spPr bwMode="auto">
          <a:xfrm>
            <a:off x="2556501" y="5179293"/>
            <a:ext cx="2091880" cy="877570"/>
          </a:xfrm>
          <a:prstGeom prst="rect">
            <a:avLst/>
          </a:prstGeom>
          <a:noFill/>
        </p:spPr>
      </p:pic>
      <p:pic>
        <p:nvPicPr>
          <p:cNvPr id="10" name="Picture 2" descr="Z:\Data\Enseignements\Missions 2014-2015\Réflexions IS &amp; SysML pour les BTS\schema_couplage.jpg"/>
          <p:cNvPicPr>
            <a:picLocks noChangeAspect="1" noChangeArrowheads="1"/>
          </p:cNvPicPr>
          <p:nvPr/>
        </p:nvPicPr>
        <p:blipFill>
          <a:blip r:embed="rId9"/>
          <a:srcRect/>
          <a:stretch>
            <a:fillRect/>
          </a:stretch>
        </p:blipFill>
        <p:spPr bwMode="auto">
          <a:xfrm>
            <a:off x="4831614" y="4296391"/>
            <a:ext cx="3940298" cy="2240088"/>
          </a:xfrm>
          <a:prstGeom prst="rect">
            <a:avLst/>
          </a:prstGeom>
          <a:noFill/>
          <a:ln>
            <a:solidFill>
              <a:schemeClr val="accent1"/>
            </a:solidFill>
          </a:ln>
        </p:spPr>
      </p:pic>
      <p:pic>
        <p:nvPicPr>
          <p:cNvPr id="11" name="Picture 14" descr="Z:\Data\Enseignements\Missions 2012-2013\Formations STI2D\Formations ET21-23\Formation présentielle ET21-ET23\6-ET236\3- AF Transport\2-Simulation Matlab\train_epi.jpg"/>
          <p:cNvPicPr>
            <a:picLocks noChangeAspect="1" noChangeArrowheads="1"/>
          </p:cNvPicPr>
          <p:nvPr/>
        </p:nvPicPr>
        <p:blipFill>
          <a:blip r:embed="rId10" cstate="print"/>
          <a:srcRect/>
          <a:stretch>
            <a:fillRect/>
          </a:stretch>
        </p:blipFill>
        <p:spPr bwMode="auto">
          <a:xfrm>
            <a:off x="2972966" y="5669685"/>
            <a:ext cx="1549144" cy="1021776"/>
          </a:xfrm>
          <a:prstGeom prst="rect">
            <a:avLst/>
          </a:prstGeom>
          <a:noFill/>
          <a:ln>
            <a:solidFill>
              <a:schemeClr val="accent1"/>
            </a:solidFill>
          </a:ln>
        </p:spPr>
      </p:pic>
      <p:pic>
        <p:nvPicPr>
          <p:cNvPr id="12" name="Picture 9" descr="Z:\Data\Enseignements\Missions 2014-2015\Réflexions IS &amp; SysML pour les BTS\636{%424{%d5b6b41a604401905fcffc1d.jpg"/>
          <p:cNvPicPr>
            <a:picLocks noChangeAspect="1" noChangeArrowheads="1"/>
          </p:cNvPicPr>
          <p:nvPr/>
        </p:nvPicPr>
        <p:blipFill>
          <a:blip r:embed="rId11" cstate="print"/>
          <a:srcRect/>
          <a:stretch>
            <a:fillRect/>
          </a:stretch>
        </p:blipFill>
        <p:spPr bwMode="auto">
          <a:xfrm>
            <a:off x="2586557" y="3955158"/>
            <a:ext cx="1749111" cy="1166073"/>
          </a:xfrm>
          <a:prstGeom prst="rect">
            <a:avLst/>
          </a:prstGeom>
          <a:noFill/>
          <a:ln>
            <a:solidFill>
              <a:schemeClr val="accent1"/>
            </a:solidFill>
          </a:ln>
        </p:spPr>
      </p:pic>
      <p:pic>
        <p:nvPicPr>
          <p:cNvPr id="14" name="Picture 6" descr="Z:\Data\Enseignements\Missions 2014-2015\Réflexions IS &amp; SysML pour les BTS\Structure Motorisation.jpg"/>
          <p:cNvPicPr>
            <a:picLocks noChangeAspect="1" noChangeArrowheads="1"/>
          </p:cNvPicPr>
          <p:nvPr/>
        </p:nvPicPr>
        <p:blipFill>
          <a:blip r:embed="rId12" cstate="print"/>
          <a:stretch>
            <a:fillRect/>
          </a:stretch>
        </p:blipFill>
        <p:spPr bwMode="auto">
          <a:xfrm>
            <a:off x="1907177" y="2424060"/>
            <a:ext cx="3881646" cy="1081316"/>
          </a:xfrm>
          <a:prstGeom prst="rect">
            <a:avLst/>
          </a:prstGeom>
          <a:noFill/>
        </p:spPr>
      </p:pic>
      <p:pic>
        <p:nvPicPr>
          <p:cNvPr id="16" name="Picture 3" descr="Z:\Data\Enseignements\Missions 2014-2015\Réflexions IS &amp; SysML pour les BTS\DC_AC.jpg"/>
          <p:cNvPicPr>
            <a:picLocks noChangeAspect="1" noChangeArrowheads="1"/>
          </p:cNvPicPr>
          <p:nvPr/>
        </p:nvPicPr>
        <p:blipFill>
          <a:blip r:embed="rId13" cstate="print"/>
          <a:srcRect/>
          <a:stretch>
            <a:fillRect/>
          </a:stretch>
        </p:blipFill>
        <p:spPr bwMode="auto">
          <a:xfrm>
            <a:off x="4165700" y="3811142"/>
            <a:ext cx="1319011" cy="952857"/>
          </a:xfrm>
          <a:prstGeom prst="rect">
            <a:avLst/>
          </a:prstGeom>
          <a:noFill/>
          <a:ln w="12700" cmpd="sng">
            <a:solidFill>
              <a:srgbClr val="4F81BD"/>
            </a:solidFill>
          </a:ln>
        </p:spPr>
      </p:pic>
      <p:sp>
        <p:nvSpPr>
          <p:cNvPr id="28" name="Flèche vers le haut 27"/>
          <p:cNvSpPr/>
          <p:nvPr/>
        </p:nvSpPr>
        <p:spPr>
          <a:xfrm>
            <a:off x="1412862" y="3331329"/>
            <a:ext cx="285752" cy="714380"/>
          </a:xfrm>
          <a:prstGeom prst="upArrow">
            <a:avLst/>
          </a:prstGeom>
          <a:gradFill>
            <a:gsLst>
              <a:gs pos="0">
                <a:schemeClr val="accent2">
                  <a:lumMod val="60000"/>
                  <a:lumOff val="40000"/>
                </a:schemeClr>
              </a:gs>
              <a:gs pos="76000">
                <a:schemeClr val="accent2">
                  <a:lumMod val="75000"/>
                </a:schemeClr>
              </a:gs>
            </a:gsLst>
            <a:lin ang="5400000" scaled="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lèche vers le haut 28"/>
          <p:cNvSpPr/>
          <p:nvPr/>
        </p:nvSpPr>
        <p:spPr>
          <a:xfrm rot="10800000">
            <a:off x="830506" y="3362563"/>
            <a:ext cx="285752" cy="714380"/>
          </a:xfrm>
          <a:prstGeom prst="upArrow">
            <a:avLst/>
          </a:prstGeom>
          <a:gradFill>
            <a:gsLst>
              <a:gs pos="0">
                <a:schemeClr val="accent2">
                  <a:lumMod val="60000"/>
                  <a:lumOff val="40000"/>
                </a:schemeClr>
              </a:gs>
              <a:gs pos="76000">
                <a:schemeClr val="accent2">
                  <a:lumMod val="75000"/>
                </a:schemeClr>
              </a:gs>
            </a:gsLst>
            <a:lin ang="5400000" scaled="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contenu 3"/>
          <p:cNvSpPr txBox="1">
            <a:spLocks/>
          </p:cNvSpPr>
          <p:nvPr/>
        </p:nvSpPr>
        <p:spPr>
          <a:xfrm>
            <a:off x="6915166" y="1309671"/>
            <a:ext cx="1928826" cy="357190"/>
          </a:xfrm>
          <a:prstGeom prst="rect">
            <a:avLst/>
          </a:prstGeom>
        </p:spPr>
        <p:txBody>
          <a:bodyPr vert="horz">
            <a:normAutofit lnSpcReduction="10000"/>
          </a:bodyPr>
          <a:lstStyle/>
          <a:p>
            <a:pPr indent="17463" defTabSz="914400">
              <a:spcBef>
                <a:spcPts val="600"/>
              </a:spcBef>
              <a:buClr>
                <a:schemeClr val="accent1"/>
              </a:buClr>
              <a:buSzPct val="70000"/>
              <a:defRPr/>
            </a:pPr>
            <a:r>
              <a:rPr lang="fr-FR" dirty="0">
                <a:solidFill>
                  <a:schemeClr val="bg1">
                    <a:lumMod val="50000"/>
                  </a:schemeClr>
                </a:solidFill>
              </a:rPr>
              <a:t>Toyota PRIUS</a:t>
            </a:r>
          </a:p>
        </p:txBody>
      </p:sp>
      <p:sp>
        <p:nvSpPr>
          <p:cNvPr id="2" name="ZoneTexte 1"/>
          <p:cNvSpPr txBox="1"/>
          <p:nvPr/>
        </p:nvSpPr>
        <p:spPr>
          <a:xfrm>
            <a:off x="8919702" y="1853869"/>
            <a:ext cx="2570496" cy="954107"/>
          </a:xfrm>
          <a:prstGeom prst="rect">
            <a:avLst/>
          </a:prstGeom>
          <a:noFill/>
        </p:spPr>
        <p:txBody>
          <a:bodyPr wrap="square" rtlCol="0">
            <a:spAutoFit/>
          </a:bodyPr>
          <a:lstStyle/>
          <a:p>
            <a:r>
              <a:rPr lang="fr-FR" sz="2800" dirty="0"/>
              <a:t>Architecture candidate</a:t>
            </a:r>
          </a:p>
        </p:txBody>
      </p:sp>
      <p:sp>
        <p:nvSpPr>
          <p:cNvPr id="20" name="ZoneTexte 19"/>
          <p:cNvSpPr txBox="1"/>
          <p:nvPr/>
        </p:nvSpPr>
        <p:spPr>
          <a:xfrm>
            <a:off x="9019204" y="4939381"/>
            <a:ext cx="2570496" cy="954107"/>
          </a:xfrm>
          <a:prstGeom prst="rect">
            <a:avLst/>
          </a:prstGeom>
          <a:noFill/>
        </p:spPr>
        <p:txBody>
          <a:bodyPr wrap="square" rtlCol="0">
            <a:spAutoFit/>
          </a:bodyPr>
          <a:lstStyle/>
          <a:p>
            <a:r>
              <a:rPr lang="fr-FR" sz="2800" dirty="0"/>
              <a:t>Solution retenue</a:t>
            </a:r>
          </a:p>
        </p:txBody>
      </p:sp>
    </p:spTree>
    <p:extLst>
      <p:ext uri="{BB962C8B-B14F-4D97-AF65-F5344CB8AC3E}">
        <p14:creationId xmlns:p14="http://schemas.microsoft.com/office/powerpoint/2010/main" val="288625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par>
                          <p:cTn id="9" fill="hold">
                            <p:stCondLst>
                              <p:cond delay="0"/>
                            </p:stCondLst>
                            <p:childTnLst>
                              <p:par>
                                <p:cTn id="10" presetID="9" presetClass="entr" presetSubtype="0"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dissolv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par>
                          <p:cTn id="24" fill="hold">
                            <p:stCondLst>
                              <p:cond delay="0"/>
                            </p:stCondLst>
                            <p:childTnLst>
                              <p:par>
                                <p:cTn id="25" presetID="9"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par>
                          <p:cTn id="36" fill="hold">
                            <p:stCondLst>
                              <p:cond delay="500"/>
                            </p:stCondLst>
                            <p:childTnLst>
                              <p:par>
                                <p:cTn id="37" presetID="9"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dissolve">
                                      <p:cBhvr>
                                        <p:cTn id="39" dur="500"/>
                                        <p:tgtEl>
                                          <p:spTgt spid="18"/>
                                        </p:tgtEl>
                                      </p:cBhvr>
                                    </p:animEffect>
                                  </p:childTnLst>
                                </p:cTn>
                              </p:par>
                            </p:childTnLst>
                          </p:cTn>
                        </p:par>
                        <p:par>
                          <p:cTn id="40" fill="hold">
                            <p:stCondLst>
                              <p:cond delay="1000"/>
                            </p:stCondLst>
                            <p:childTnLst>
                              <p:par>
                                <p:cTn id="41" presetID="9"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500"/>
                                        <p:tgtEl>
                                          <p:spTgt spid="14"/>
                                        </p:tgtEl>
                                      </p:cBhvr>
                                    </p:animEffect>
                                  </p:childTnLst>
                                </p:cTn>
                              </p:par>
                            </p:childTnLst>
                          </p:cTn>
                        </p:par>
                        <p:par>
                          <p:cTn id="44" fill="hold">
                            <p:stCondLst>
                              <p:cond delay="1500"/>
                            </p:stCondLst>
                            <p:childTnLst>
                              <p:par>
                                <p:cTn id="45" presetID="9"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par>
                          <p:cTn id="48" fill="hold">
                            <p:stCondLst>
                              <p:cond delay="2000"/>
                            </p:stCondLst>
                            <p:childTnLst>
                              <p:par>
                                <p:cTn id="49" presetID="9"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dissolve">
                                      <p:cBhvr>
                                        <p:cTn id="51" dur="500"/>
                                        <p:tgtEl>
                                          <p:spTgt spid="11"/>
                                        </p:tgtEl>
                                      </p:cBhvr>
                                    </p:animEffect>
                                  </p:childTnLst>
                                </p:cTn>
                              </p:par>
                            </p:childTnLst>
                          </p:cTn>
                        </p:par>
                        <p:par>
                          <p:cTn id="52" fill="hold">
                            <p:stCondLst>
                              <p:cond delay="2500"/>
                            </p:stCondLst>
                            <p:childTnLst>
                              <p:par>
                                <p:cTn id="53" presetID="9" presetClass="entr" presetSubtype="0"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dissolve">
                                      <p:cBhvr>
                                        <p:cTn id="55" dur="500"/>
                                        <p:tgtEl>
                                          <p:spTgt spid="16"/>
                                        </p:tgtEl>
                                      </p:cBhvr>
                                    </p:animEffect>
                                  </p:childTnLst>
                                </p:cTn>
                              </p:par>
                            </p:childTnLst>
                          </p:cTn>
                        </p:par>
                        <p:par>
                          <p:cTn id="56" fill="hold">
                            <p:stCondLst>
                              <p:cond delay="3000"/>
                            </p:stCondLst>
                            <p:childTnLst>
                              <p:par>
                                <p:cTn id="57" presetID="9" presetClass="entr" presetSubtype="0"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dissolve">
                                      <p:cBhvr>
                                        <p:cTn id="59" dur="500"/>
                                        <p:tgtEl>
                                          <p:spTgt spid="9"/>
                                        </p:tgtEl>
                                      </p:cBhvr>
                                    </p:animEffect>
                                  </p:childTnLst>
                                </p:cTn>
                              </p:par>
                            </p:childTnLst>
                          </p:cTn>
                        </p:par>
                        <p:par>
                          <p:cTn id="60" fill="hold">
                            <p:stCondLst>
                              <p:cond delay="3500"/>
                            </p:stCondLst>
                            <p:childTnLst>
                              <p:par>
                                <p:cTn id="61" presetID="9" presetClass="entr" presetSubtype="0"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dissolv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 calcmode="lin" valueType="num">
                                      <p:cBhvr>
                                        <p:cTn id="70" dur="500" fill="hold"/>
                                        <p:tgtEl>
                                          <p:spTgt spid="29"/>
                                        </p:tgtEl>
                                        <p:attrNameLst>
                                          <p:attrName>style.rotation</p:attrName>
                                        </p:attrNameLst>
                                      </p:cBhvr>
                                      <p:tavLst>
                                        <p:tav tm="0">
                                          <p:val>
                                            <p:fltVal val="360"/>
                                          </p:val>
                                        </p:tav>
                                        <p:tav tm="100000">
                                          <p:val>
                                            <p:fltVal val="0"/>
                                          </p:val>
                                        </p:tav>
                                      </p:tavLst>
                                    </p:anim>
                                    <p:animEffect transition="in" filter="fade">
                                      <p:cBhvr>
                                        <p:cTn id="71" dur="500"/>
                                        <p:tgtEl>
                                          <p:spTgt spid="29"/>
                                        </p:tgtEl>
                                      </p:cBhvr>
                                    </p:animEffect>
                                  </p:childTnLst>
                                </p:cTn>
                              </p:par>
                              <p:par>
                                <p:cTn id="72" presetID="49" presetClass="entr" presetSubtype="0" decel="10000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 calcmode="lin" valueType="num">
                                      <p:cBhvr>
                                        <p:cTn id="76" dur="500" fill="hold"/>
                                        <p:tgtEl>
                                          <p:spTgt spid="28"/>
                                        </p:tgtEl>
                                        <p:attrNameLst>
                                          <p:attrName>style.rotation</p:attrName>
                                        </p:attrNameLst>
                                      </p:cBhvr>
                                      <p:tavLst>
                                        <p:tav tm="0">
                                          <p:val>
                                            <p:fltVal val="360"/>
                                          </p:val>
                                        </p:tav>
                                        <p:tav tm="100000">
                                          <p:val>
                                            <p:fltVal val="0"/>
                                          </p:val>
                                        </p:tav>
                                      </p:tavLst>
                                    </p:anim>
                                    <p:animEffect transition="in" filter="fade">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p:bldP spid="28" grpId="0" animBg="1"/>
      <p:bldP spid="29" grpId="0" animBg="1"/>
      <p:bldP spid="19" grpId="0"/>
      <p:bldP spid="2"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APTE dans la démarche IS.jpg"/>
          <p:cNvPicPr>
            <a:picLocks noChangeAspect="1"/>
          </p:cNvPicPr>
          <p:nvPr/>
        </p:nvPicPr>
        <p:blipFill>
          <a:blip r:embed="rId2"/>
          <a:stretch>
            <a:fillRect/>
          </a:stretch>
        </p:blipFill>
        <p:spPr>
          <a:xfrm>
            <a:off x="993287" y="697966"/>
            <a:ext cx="8011981" cy="5664321"/>
          </a:xfrm>
          <a:prstGeom prst="rect">
            <a:avLst/>
          </a:prstGeom>
        </p:spPr>
      </p:pic>
      <p:sp>
        <p:nvSpPr>
          <p:cNvPr id="32" name="Titre 7"/>
          <p:cNvSpPr>
            <a:spLocks noGrp="1"/>
          </p:cNvSpPr>
          <p:nvPr>
            <p:ph type="title"/>
          </p:nvPr>
        </p:nvSpPr>
        <p:spPr>
          <a:xfrm>
            <a:off x="315144" y="43934"/>
            <a:ext cx="6233120" cy="654032"/>
          </a:xfrm>
        </p:spPr>
        <p:txBody>
          <a:bodyPr/>
          <a:lstStyle/>
          <a:p>
            <a:r>
              <a:rPr lang="fr-FR" sz="2800" dirty="0">
                <a:solidFill>
                  <a:schemeClr val="accent2"/>
                </a:solidFill>
              </a:rPr>
              <a:t>IS - SYSML : Synthèse graphique</a:t>
            </a:r>
          </a:p>
        </p:txBody>
      </p:sp>
      <p:sp>
        <p:nvSpPr>
          <p:cNvPr id="5" name="ZoneTexte 4"/>
          <p:cNvSpPr txBox="1"/>
          <p:nvPr/>
        </p:nvSpPr>
        <p:spPr>
          <a:xfrm>
            <a:off x="273694" y="4484541"/>
            <a:ext cx="1661032" cy="923330"/>
          </a:xfrm>
          <a:prstGeom prst="rect">
            <a:avLst/>
          </a:prstGeom>
          <a:noFill/>
        </p:spPr>
        <p:txBody>
          <a:bodyPr wrap="none" rtlCol="0">
            <a:spAutoFit/>
          </a:bodyPr>
          <a:lstStyle/>
          <a:p>
            <a:pPr algn="ctr"/>
            <a:r>
              <a:rPr lang="fr-FR" dirty="0"/>
              <a:t>Analyse</a:t>
            </a:r>
          </a:p>
          <a:p>
            <a:pPr algn="ctr"/>
            <a:r>
              <a:rPr lang="fr-FR" dirty="0"/>
              <a:t>Fonctionnelle </a:t>
            </a:r>
          </a:p>
          <a:p>
            <a:pPr algn="ctr"/>
            <a:r>
              <a:rPr lang="fr-FR" dirty="0"/>
              <a:t>Interne</a:t>
            </a:r>
          </a:p>
        </p:txBody>
      </p:sp>
      <p:sp>
        <p:nvSpPr>
          <p:cNvPr id="6" name="ZoneTexte 5"/>
          <p:cNvSpPr txBox="1"/>
          <p:nvPr/>
        </p:nvSpPr>
        <p:spPr>
          <a:xfrm>
            <a:off x="865202" y="1351998"/>
            <a:ext cx="1069524" cy="923330"/>
          </a:xfrm>
          <a:prstGeom prst="rect">
            <a:avLst/>
          </a:prstGeom>
          <a:noFill/>
        </p:spPr>
        <p:txBody>
          <a:bodyPr wrap="none" rtlCol="0">
            <a:spAutoFit/>
          </a:bodyPr>
          <a:lstStyle/>
          <a:p>
            <a:pPr algn="ctr"/>
            <a:r>
              <a:rPr lang="fr-FR" dirty="0"/>
              <a:t>Analyse </a:t>
            </a:r>
          </a:p>
          <a:p>
            <a:pPr algn="ctr"/>
            <a:r>
              <a:rPr lang="fr-FR" dirty="0"/>
              <a:t>du</a:t>
            </a:r>
          </a:p>
          <a:p>
            <a:pPr algn="ctr"/>
            <a:r>
              <a:rPr lang="fr-FR" dirty="0"/>
              <a:t> Besoin</a:t>
            </a:r>
          </a:p>
        </p:txBody>
      </p:sp>
      <p:sp>
        <p:nvSpPr>
          <p:cNvPr id="7" name="ZoneTexte 6"/>
          <p:cNvSpPr txBox="1"/>
          <p:nvPr/>
        </p:nvSpPr>
        <p:spPr>
          <a:xfrm>
            <a:off x="345702" y="2606796"/>
            <a:ext cx="1661032" cy="923330"/>
          </a:xfrm>
          <a:prstGeom prst="rect">
            <a:avLst/>
          </a:prstGeom>
          <a:noFill/>
        </p:spPr>
        <p:txBody>
          <a:bodyPr wrap="none" rtlCol="0">
            <a:spAutoFit/>
          </a:bodyPr>
          <a:lstStyle/>
          <a:p>
            <a:pPr algn="ctr"/>
            <a:r>
              <a:rPr lang="fr-FR" dirty="0"/>
              <a:t>Analyse</a:t>
            </a:r>
          </a:p>
          <a:p>
            <a:pPr algn="ctr"/>
            <a:r>
              <a:rPr lang="fr-FR" dirty="0"/>
              <a:t>Fonctionnelle </a:t>
            </a:r>
          </a:p>
          <a:p>
            <a:pPr algn="ctr"/>
            <a:r>
              <a:rPr lang="fr-FR" dirty="0"/>
              <a:t>externe</a:t>
            </a:r>
          </a:p>
        </p:txBody>
      </p:sp>
    </p:spTree>
    <p:extLst>
      <p:ext uri="{BB962C8B-B14F-4D97-AF65-F5344CB8AC3E}">
        <p14:creationId xmlns:p14="http://schemas.microsoft.com/office/powerpoint/2010/main" val="389321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2"/>
                </a:solidFill>
              </a:rPr>
              <a:t>Démarche de rétro-Ingénierie</a:t>
            </a:r>
          </a:p>
        </p:txBody>
      </p:sp>
      <p:sp>
        <p:nvSpPr>
          <p:cNvPr id="3" name="Espace réservé du contenu 2"/>
          <p:cNvSpPr>
            <a:spLocks noGrp="1"/>
          </p:cNvSpPr>
          <p:nvPr>
            <p:ph idx="1"/>
          </p:nvPr>
        </p:nvSpPr>
        <p:spPr>
          <a:xfrm>
            <a:off x="677334" y="1598614"/>
            <a:ext cx="8596668" cy="3880773"/>
          </a:xfrm>
        </p:spPr>
        <p:txBody>
          <a:bodyPr>
            <a:normAutofit lnSpcReduction="10000"/>
          </a:bodyPr>
          <a:lstStyle/>
          <a:p>
            <a:r>
              <a:rPr lang="fr-FR" dirty="0"/>
              <a:t>Problématique en maintenance :</a:t>
            </a:r>
          </a:p>
          <a:p>
            <a:pPr lvl="1"/>
            <a:r>
              <a:rPr lang="fr-FR" dirty="0"/>
              <a:t>Systèmes industriels complexes dont il est essentiel pour la maintenance de savoir comment ils sont faits et comment ils fonctionnent</a:t>
            </a:r>
          </a:p>
          <a:p>
            <a:pPr lvl="1"/>
            <a:r>
              <a:rPr lang="fr-FR" dirty="0"/>
              <a:t>Systèmes en place dont les aspects fonctionnels, structurels et comportementaux, sont inexistant ou décrits avec de multiples outils n’ayant pas forcément de liens entre eux.</a:t>
            </a:r>
          </a:p>
          <a:p>
            <a:pPr lvl="1"/>
            <a:r>
              <a:rPr lang="fr-FR" dirty="0"/>
              <a:t>L’IS, au travers de la description par SYSML, permet de modéliser ces 3 aspects</a:t>
            </a:r>
          </a:p>
          <a:p>
            <a:pPr lvl="1"/>
            <a:r>
              <a:rPr lang="fr-FR" dirty="0"/>
              <a:t>Mais l’IS est une démarche de conception (Du conceptuel vers le réel)</a:t>
            </a:r>
          </a:p>
          <a:p>
            <a:r>
              <a:rPr lang="fr-FR" sz="2000" b="1" dirty="0"/>
              <a:t>Comment passer du réel au conceptuel en utilisant l’IS</a:t>
            </a:r>
          </a:p>
          <a:p>
            <a:endParaRPr lang="fr-FR" dirty="0"/>
          </a:p>
          <a:p>
            <a:pPr marL="0" indent="0" algn="ctr">
              <a:buNone/>
            </a:pPr>
            <a:r>
              <a:rPr lang="fr-FR" sz="3600" dirty="0">
                <a:solidFill>
                  <a:schemeClr val="accent5"/>
                </a:solidFill>
                <a:sym typeface="Wingdings" panose="05000000000000000000" pitchFamily="2" charset="2"/>
              </a:rPr>
              <a:t> </a:t>
            </a:r>
            <a:r>
              <a:rPr lang="fr-FR" sz="3600" dirty="0">
                <a:solidFill>
                  <a:schemeClr val="accent5"/>
                </a:solidFill>
              </a:rPr>
              <a:t>DEMARCHE DE RETRO-INGENIERIE</a:t>
            </a:r>
          </a:p>
          <a:p>
            <a:endParaRPr lang="fr-FR" dirty="0"/>
          </a:p>
        </p:txBody>
      </p:sp>
    </p:spTree>
    <p:extLst>
      <p:ext uri="{BB962C8B-B14F-4D97-AF65-F5344CB8AC3E}">
        <p14:creationId xmlns:p14="http://schemas.microsoft.com/office/powerpoint/2010/main" val="3576224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SOMMAIRE</a:t>
            </a:r>
          </a:p>
        </p:txBody>
      </p:sp>
      <p:sp>
        <p:nvSpPr>
          <p:cNvPr id="3" name="Espace réservé du contenu 2"/>
          <p:cNvSpPr>
            <a:spLocks noGrp="1"/>
          </p:cNvSpPr>
          <p:nvPr>
            <p:ph idx="1"/>
          </p:nvPr>
        </p:nvSpPr>
        <p:spPr>
          <a:xfrm>
            <a:off x="858309" y="1522414"/>
            <a:ext cx="8596668" cy="3880773"/>
          </a:xfrm>
        </p:spPr>
        <p:txBody>
          <a:bodyPr/>
          <a:lstStyle/>
          <a:p>
            <a:r>
              <a:rPr lang="fr-FR" dirty="0"/>
              <a:t>Démarche d’Ingénierie Système</a:t>
            </a:r>
          </a:p>
          <a:p>
            <a:r>
              <a:rPr lang="fr-FR" dirty="0"/>
              <a:t>La démarche de rétro-ingénierie</a:t>
            </a:r>
          </a:p>
          <a:p>
            <a:r>
              <a:rPr lang="fr-FR" dirty="0"/>
              <a:t>Utilisation des descripteurs SYSML en BTS MS</a:t>
            </a:r>
          </a:p>
          <a:p>
            <a:pPr lvl="1"/>
            <a:r>
              <a:rPr lang="fr-FR" dirty="0"/>
              <a:t>Etude Pluritechnologique des Systèmes</a:t>
            </a:r>
          </a:p>
          <a:p>
            <a:pPr lvl="1"/>
            <a:r>
              <a:rPr lang="fr-FR" dirty="0"/>
              <a:t>Organisation de maintenance</a:t>
            </a:r>
          </a:p>
          <a:p>
            <a:pPr lvl="1"/>
            <a:r>
              <a:rPr lang="fr-FR" dirty="0"/>
              <a:t>Activités de maintenance</a:t>
            </a:r>
          </a:p>
          <a:p>
            <a:endParaRPr lang="fr-FR" dirty="0"/>
          </a:p>
          <a:p>
            <a:endParaRPr lang="fr-FR" dirty="0"/>
          </a:p>
        </p:txBody>
      </p:sp>
    </p:spTree>
    <p:extLst>
      <p:ext uri="{BB962C8B-B14F-4D97-AF65-F5344CB8AC3E}">
        <p14:creationId xmlns:p14="http://schemas.microsoft.com/office/powerpoint/2010/main" val="2210118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231775" y="1954214"/>
            <a:ext cx="4140200" cy="1384995"/>
          </a:xfrm>
          <a:prstGeom prst="rect">
            <a:avLst/>
          </a:prstGeom>
          <a:noFill/>
          <a:ln w="9525">
            <a:noFill/>
            <a:miter lim="800000"/>
            <a:headEnd/>
            <a:tailEnd/>
          </a:ln>
        </p:spPr>
        <p:txBody>
          <a:bodyPr wrap="square">
            <a:spAutoFit/>
          </a:bodyPr>
          <a:lstStyle/>
          <a:p>
            <a:r>
              <a:rPr lang="fr-FR" sz="1400" b="1" dirty="0"/>
              <a:t>Proposition d’une démarche d’analyse </a:t>
            </a:r>
          </a:p>
          <a:p>
            <a:r>
              <a:rPr lang="fr-FR" sz="1400" b="1" dirty="0"/>
              <a:t>en phase de rétro-ingénierie par Christophe Revy (Académie de Dijon), membre du groupe national de travail sur IS-SYSML</a:t>
            </a:r>
          </a:p>
          <a:p>
            <a:endParaRPr lang="fr-FR" sz="1400" b="1" dirty="0"/>
          </a:p>
          <a:p>
            <a:endParaRPr lang="fr-FR" sz="1400" b="1" dirty="0"/>
          </a:p>
        </p:txBody>
      </p:sp>
      <p:pic>
        <p:nvPicPr>
          <p:cNvPr id="2050" name="Picture 2"/>
          <p:cNvPicPr>
            <a:picLocks noChangeAspect="1" noChangeArrowheads="1"/>
          </p:cNvPicPr>
          <p:nvPr/>
        </p:nvPicPr>
        <p:blipFill>
          <a:blip r:embed="rId2" cstate="print"/>
          <a:srcRect/>
          <a:stretch>
            <a:fillRect/>
          </a:stretch>
        </p:blipFill>
        <p:spPr bwMode="auto">
          <a:xfrm>
            <a:off x="4781382" y="30164"/>
            <a:ext cx="7334418" cy="6534150"/>
          </a:xfrm>
          <a:prstGeom prst="rect">
            <a:avLst/>
          </a:prstGeom>
          <a:noFill/>
          <a:ln w="9525">
            <a:noFill/>
            <a:miter lim="800000"/>
            <a:headEnd/>
            <a:tailEnd/>
          </a:ln>
        </p:spPr>
      </p:pic>
      <p:sp>
        <p:nvSpPr>
          <p:cNvPr id="13" name="Titre 1"/>
          <p:cNvSpPr>
            <a:spLocks noGrp="1"/>
          </p:cNvSpPr>
          <p:nvPr>
            <p:ph type="title"/>
          </p:nvPr>
        </p:nvSpPr>
        <p:spPr>
          <a:xfrm>
            <a:off x="231774" y="106751"/>
            <a:ext cx="4549608" cy="1712523"/>
          </a:xfrm>
        </p:spPr>
        <p:txBody>
          <a:bodyPr>
            <a:noAutofit/>
          </a:bodyPr>
          <a:lstStyle/>
          <a:p>
            <a:r>
              <a:rPr lang="fr-FR" sz="2800" b="1" dirty="0"/>
              <a:t>Une </a:t>
            </a:r>
            <a:br>
              <a:rPr lang="fr-FR" sz="2800" b="1" dirty="0"/>
            </a:br>
            <a:r>
              <a:rPr lang="fr-FR" sz="2800" b="1" dirty="0"/>
              <a:t>démarche possible en rétro-ingénierie</a:t>
            </a:r>
          </a:p>
        </p:txBody>
      </p:sp>
    </p:spTree>
    <p:extLst>
      <p:ext uri="{BB962C8B-B14F-4D97-AF65-F5344CB8AC3E}">
        <p14:creationId xmlns:p14="http://schemas.microsoft.com/office/powerpoint/2010/main" val="210646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1" y="95251"/>
            <a:ext cx="7092279" cy="639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re 1"/>
          <p:cNvSpPr txBox="1">
            <a:spLocks/>
          </p:cNvSpPr>
          <p:nvPr/>
        </p:nvSpPr>
        <p:spPr bwMode="auto">
          <a:xfrm>
            <a:off x="8756112" y="2312826"/>
            <a:ext cx="3476278" cy="1270719"/>
          </a:xfrm>
          <a:prstGeom prst="rect">
            <a:avLst/>
          </a:prstGeom>
          <a:noFill/>
          <a:ln w="9525">
            <a:noFill/>
            <a:miter lim="800000"/>
            <a:headEnd/>
            <a:tailEnd/>
          </a:ln>
        </p:spPr>
        <p:txBody>
          <a:bodyPr vert="horz" wrap="square" lIns="0" tIns="45720" rIns="0" bIns="0" numCol="1" anchor="b" anchorCtr="0" compatLnSpc="1">
            <a:prstTxWarp prst="textNoShape">
              <a:avLst/>
            </a:prstTxWarp>
            <a:normAutofit lnSpcReduction="10000"/>
          </a:bodyPr>
          <a:lstStyle/>
          <a:p>
            <a:pPr eaLnBrk="0" fontAlgn="base" hangingPunct="0">
              <a:spcBef>
                <a:spcPct val="0"/>
              </a:spcBef>
              <a:spcAft>
                <a:spcPct val="0"/>
              </a:spcAft>
              <a:defRPr/>
            </a:pPr>
            <a:r>
              <a:rPr lang="fr-FR" sz="2800" dirty="0">
                <a:solidFill>
                  <a:schemeClr val="tx2"/>
                </a:solidFill>
                <a:latin typeface="+mj-lt"/>
                <a:ea typeface="+mj-ea"/>
                <a:cs typeface="+mj-cs"/>
              </a:rPr>
              <a:t>Trajectoire possible pour la rétro-ingénierie</a:t>
            </a:r>
          </a:p>
        </p:txBody>
      </p:sp>
      <p:sp>
        <p:nvSpPr>
          <p:cNvPr id="10" name="Forme libre 9"/>
          <p:cNvSpPr/>
          <p:nvPr/>
        </p:nvSpPr>
        <p:spPr>
          <a:xfrm>
            <a:off x="2109078" y="246079"/>
            <a:ext cx="5738107" cy="6105349"/>
          </a:xfrm>
          <a:custGeom>
            <a:avLst/>
            <a:gdLst>
              <a:gd name="connsiteX0" fmla="*/ 2698513 w 5761545"/>
              <a:gd name="connsiteY0" fmla="*/ 0 h 6222780"/>
              <a:gd name="connsiteX1" fmla="*/ 916847 w 5761545"/>
              <a:gd name="connsiteY1" fmla="*/ 612742 h 6222780"/>
              <a:gd name="connsiteX2" fmla="*/ 2689086 w 5761545"/>
              <a:gd name="connsiteY2" fmla="*/ 669303 h 6222780"/>
              <a:gd name="connsiteX3" fmla="*/ 4301070 w 5761545"/>
              <a:gd name="connsiteY3" fmla="*/ 669303 h 6222780"/>
              <a:gd name="connsiteX4" fmla="*/ 5715090 w 5761545"/>
              <a:gd name="connsiteY4" fmla="*/ 1630837 h 6222780"/>
              <a:gd name="connsiteX5" fmla="*/ 5262604 w 5761545"/>
              <a:gd name="connsiteY5" fmla="*/ 2441542 h 6222780"/>
              <a:gd name="connsiteX6" fmla="*/ 3716608 w 5761545"/>
              <a:gd name="connsiteY6" fmla="*/ 2535810 h 6222780"/>
              <a:gd name="connsiteX7" fmla="*/ 1227932 w 5761545"/>
              <a:gd name="connsiteY7" fmla="*/ 1677971 h 6222780"/>
              <a:gd name="connsiteX8" fmla="*/ 77861 w 5761545"/>
              <a:gd name="connsiteY8" fmla="*/ 2441542 h 6222780"/>
              <a:gd name="connsiteX9" fmla="*/ 294678 w 5761545"/>
              <a:gd name="connsiteY9" fmla="*/ 3553905 h 6222780"/>
              <a:gd name="connsiteX10" fmla="*/ 1831247 w 5761545"/>
              <a:gd name="connsiteY10" fmla="*/ 3582185 h 6222780"/>
              <a:gd name="connsiteX11" fmla="*/ 4470752 w 5761545"/>
              <a:gd name="connsiteY11" fmla="*/ 3591612 h 6222780"/>
              <a:gd name="connsiteX12" fmla="*/ 2717367 w 5761545"/>
              <a:gd name="connsiteY12" fmla="*/ 4949072 h 6222780"/>
              <a:gd name="connsiteX13" fmla="*/ 2689086 w 5761545"/>
              <a:gd name="connsiteY13" fmla="*/ 5693790 h 6222780"/>
              <a:gd name="connsiteX14" fmla="*/ 2736220 w 5761545"/>
              <a:gd name="connsiteY14" fmla="*/ 6183983 h 6222780"/>
              <a:gd name="connsiteX15" fmla="*/ 2726793 w 5761545"/>
              <a:gd name="connsiteY15" fmla="*/ 6155703 h 6222780"/>
              <a:gd name="connsiteX0" fmla="*/ 2698513 w 5761545"/>
              <a:gd name="connsiteY0" fmla="*/ 0 h 6205853"/>
              <a:gd name="connsiteX1" fmla="*/ 916847 w 5761545"/>
              <a:gd name="connsiteY1" fmla="*/ 612742 h 6205853"/>
              <a:gd name="connsiteX2" fmla="*/ 2689086 w 5761545"/>
              <a:gd name="connsiteY2" fmla="*/ 669303 h 6205853"/>
              <a:gd name="connsiteX3" fmla="*/ 4301070 w 5761545"/>
              <a:gd name="connsiteY3" fmla="*/ 669303 h 6205853"/>
              <a:gd name="connsiteX4" fmla="*/ 5715090 w 5761545"/>
              <a:gd name="connsiteY4" fmla="*/ 1630837 h 6205853"/>
              <a:gd name="connsiteX5" fmla="*/ 5262604 w 5761545"/>
              <a:gd name="connsiteY5" fmla="*/ 2441542 h 6205853"/>
              <a:gd name="connsiteX6" fmla="*/ 3716608 w 5761545"/>
              <a:gd name="connsiteY6" fmla="*/ 2535810 h 6205853"/>
              <a:gd name="connsiteX7" fmla="*/ 1227932 w 5761545"/>
              <a:gd name="connsiteY7" fmla="*/ 1677971 h 6205853"/>
              <a:gd name="connsiteX8" fmla="*/ 77861 w 5761545"/>
              <a:gd name="connsiteY8" fmla="*/ 2441542 h 6205853"/>
              <a:gd name="connsiteX9" fmla="*/ 294678 w 5761545"/>
              <a:gd name="connsiteY9" fmla="*/ 3553905 h 6205853"/>
              <a:gd name="connsiteX10" fmla="*/ 1831247 w 5761545"/>
              <a:gd name="connsiteY10" fmla="*/ 3582185 h 6205853"/>
              <a:gd name="connsiteX11" fmla="*/ 4470752 w 5761545"/>
              <a:gd name="connsiteY11" fmla="*/ 3591612 h 6205853"/>
              <a:gd name="connsiteX12" fmla="*/ 2717367 w 5761545"/>
              <a:gd name="connsiteY12" fmla="*/ 4949072 h 6205853"/>
              <a:gd name="connsiteX13" fmla="*/ 2689086 w 5761545"/>
              <a:gd name="connsiteY13" fmla="*/ 5693790 h 6205853"/>
              <a:gd name="connsiteX14" fmla="*/ 2736220 w 5761545"/>
              <a:gd name="connsiteY14" fmla="*/ 6183983 h 6205853"/>
              <a:gd name="connsiteX15" fmla="*/ 2679659 w 5761545"/>
              <a:gd name="connsiteY15" fmla="*/ 6061435 h 6205853"/>
              <a:gd name="connsiteX0" fmla="*/ 2698513 w 5761545"/>
              <a:gd name="connsiteY0" fmla="*/ 0 h 6105349"/>
              <a:gd name="connsiteX1" fmla="*/ 916847 w 5761545"/>
              <a:gd name="connsiteY1" fmla="*/ 612742 h 6105349"/>
              <a:gd name="connsiteX2" fmla="*/ 2689086 w 5761545"/>
              <a:gd name="connsiteY2" fmla="*/ 669303 h 6105349"/>
              <a:gd name="connsiteX3" fmla="*/ 4301070 w 5761545"/>
              <a:gd name="connsiteY3" fmla="*/ 669303 h 6105349"/>
              <a:gd name="connsiteX4" fmla="*/ 5715090 w 5761545"/>
              <a:gd name="connsiteY4" fmla="*/ 1630837 h 6105349"/>
              <a:gd name="connsiteX5" fmla="*/ 5262604 w 5761545"/>
              <a:gd name="connsiteY5" fmla="*/ 2441542 h 6105349"/>
              <a:gd name="connsiteX6" fmla="*/ 3716608 w 5761545"/>
              <a:gd name="connsiteY6" fmla="*/ 2535810 h 6105349"/>
              <a:gd name="connsiteX7" fmla="*/ 1227932 w 5761545"/>
              <a:gd name="connsiteY7" fmla="*/ 1677971 h 6105349"/>
              <a:gd name="connsiteX8" fmla="*/ 77861 w 5761545"/>
              <a:gd name="connsiteY8" fmla="*/ 2441542 h 6105349"/>
              <a:gd name="connsiteX9" fmla="*/ 294678 w 5761545"/>
              <a:gd name="connsiteY9" fmla="*/ 3553905 h 6105349"/>
              <a:gd name="connsiteX10" fmla="*/ 1831247 w 5761545"/>
              <a:gd name="connsiteY10" fmla="*/ 3582185 h 6105349"/>
              <a:gd name="connsiteX11" fmla="*/ 4470752 w 5761545"/>
              <a:gd name="connsiteY11" fmla="*/ 3591612 h 6105349"/>
              <a:gd name="connsiteX12" fmla="*/ 2717367 w 5761545"/>
              <a:gd name="connsiteY12" fmla="*/ 4949072 h 6105349"/>
              <a:gd name="connsiteX13" fmla="*/ 2689086 w 5761545"/>
              <a:gd name="connsiteY13" fmla="*/ 5693790 h 6105349"/>
              <a:gd name="connsiteX14" fmla="*/ 2698512 w 5761545"/>
              <a:gd name="connsiteY14" fmla="*/ 6052008 h 6105349"/>
              <a:gd name="connsiteX15" fmla="*/ 2679659 w 5761545"/>
              <a:gd name="connsiteY15" fmla="*/ 6061435 h 6105349"/>
              <a:gd name="connsiteX0" fmla="*/ 2698513 w 5763358"/>
              <a:gd name="connsiteY0" fmla="*/ 0 h 6105349"/>
              <a:gd name="connsiteX1" fmla="*/ 916847 w 5763358"/>
              <a:gd name="connsiteY1" fmla="*/ 612742 h 6105349"/>
              <a:gd name="connsiteX2" fmla="*/ 2689086 w 5763358"/>
              <a:gd name="connsiteY2" fmla="*/ 669303 h 6105349"/>
              <a:gd name="connsiteX3" fmla="*/ 4272789 w 5763358"/>
              <a:gd name="connsiteY3" fmla="*/ 735291 h 6105349"/>
              <a:gd name="connsiteX4" fmla="*/ 5715090 w 5763358"/>
              <a:gd name="connsiteY4" fmla="*/ 1630837 h 6105349"/>
              <a:gd name="connsiteX5" fmla="*/ 5262604 w 5763358"/>
              <a:gd name="connsiteY5" fmla="*/ 2441542 h 6105349"/>
              <a:gd name="connsiteX6" fmla="*/ 3716608 w 5763358"/>
              <a:gd name="connsiteY6" fmla="*/ 2535810 h 6105349"/>
              <a:gd name="connsiteX7" fmla="*/ 1227932 w 5763358"/>
              <a:gd name="connsiteY7" fmla="*/ 1677971 h 6105349"/>
              <a:gd name="connsiteX8" fmla="*/ 77861 w 5763358"/>
              <a:gd name="connsiteY8" fmla="*/ 2441542 h 6105349"/>
              <a:gd name="connsiteX9" fmla="*/ 294678 w 5763358"/>
              <a:gd name="connsiteY9" fmla="*/ 3553905 h 6105349"/>
              <a:gd name="connsiteX10" fmla="*/ 1831247 w 5763358"/>
              <a:gd name="connsiteY10" fmla="*/ 3582185 h 6105349"/>
              <a:gd name="connsiteX11" fmla="*/ 4470752 w 5763358"/>
              <a:gd name="connsiteY11" fmla="*/ 3591612 h 6105349"/>
              <a:gd name="connsiteX12" fmla="*/ 2717367 w 5763358"/>
              <a:gd name="connsiteY12" fmla="*/ 4949072 h 6105349"/>
              <a:gd name="connsiteX13" fmla="*/ 2689086 w 5763358"/>
              <a:gd name="connsiteY13" fmla="*/ 5693790 h 6105349"/>
              <a:gd name="connsiteX14" fmla="*/ 2698512 w 5763358"/>
              <a:gd name="connsiteY14" fmla="*/ 6052008 h 6105349"/>
              <a:gd name="connsiteX15" fmla="*/ 2679659 w 5763358"/>
              <a:gd name="connsiteY15" fmla="*/ 6061435 h 6105349"/>
              <a:gd name="connsiteX0" fmla="*/ 2697816 w 5762661"/>
              <a:gd name="connsiteY0" fmla="*/ 0 h 6105349"/>
              <a:gd name="connsiteX1" fmla="*/ 916150 w 5762661"/>
              <a:gd name="connsiteY1" fmla="*/ 612742 h 6105349"/>
              <a:gd name="connsiteX2" fmla="*/ 2688389 w 5762661"/>
              <a:gd name="connsiteY2" fmla="*/ 669303 h 6105349"/>
              <a:gd name="connsiteX3" fmla="*/ 4272092 w 5762661"/>
              <a:gd name="connsiteY3" fmla="*/ 735291 h 6105349"/>
              <a:gd name="connsiteX4" fmla="*/ 5714393 w 5762661"/>
              <a:gd name="connsiteY4" fmla="*/ 1630837 h 6105349"/>
              <a:gd name="connsiteX5" fmla="*/ 5261907 w 5762661"/>
              <a:gd name="connsiteY5" fmla="*/ 2441542 h 6105349"/>
              <a:gd name="connsiteX6" fmla="*/ 3715911 w 5762661"/>
              <a:gd name="connsiteY6" fmla="*/ 2535810 h 6105349"/>
              <a:gd name="connsiteX7" fmla="*/ 1217808 w 5762661"/>
              <a:gd name="connsiteY7" fmla="*/ 1875934 h 6105349"/>
              <a:gd name="connsiteX8" fmla="*/ 77164 w 5762661"/>
              <a:gd name="connsiteY8" fmla="*/ 2441542 h 6105349"/>
              <a:gd name="connsiteX9" fmla="*/ 293981 w 5762661"/>
              <a:gd name="connsiteY9" fmla="*/ 3553905 h 6105349"/>
              <a:gd name="connsiteX10" fmla="*/ 1830550 w 5762661"/>
              <a:gd name="connsiteY10" fmla="*/ 3582185 h 6105349"/>
              <a:gd name="connsiteX11" fmla="*/ 4470055 w 5762661"/>
              <a:gd name="connsiteY11" fmla="*/ 3591612 h 6105349"/>
              <a:gd name="connsiteX12" fmla="*/ 2716670 w 5762661"/>
              <a:gd name="connsiteY12" fmla="*/ 4949072 h 6105349"/>
              <a:gd name="connsiteX13" fmla="*/ 2688389 w 5762661"/>
              <a:gd name="connsiteY13" fmla="*/ 5693790 h 6105349"/>
              <a:gd name="connsiteX14" fmla="*/ 2697815 w 5762661"/>
              <a:gd name="connsiteY14" fmla="*/ 6052008 h 6105349"/>
              <a:gd name="connsiteX15" fmla="*/ 2678962 w 5762661"/>
              <a:gd name="connsiteY15" fmla="*/ 6061435 h 6105349"/>
              <a:gd name="connsiteX0" fmla="*/ 2685946 w 5750791"/>
              <a:gd name="connsiteY0" fmla="*/ 0 h 6105349"/>
              <a:gd name="connsiteX1" fmla="*/ 904280 w 5750791"/>
              <a:gd name="connsiteY1" fmla="*/ 612742 h 6105349"/>
              <a:gd name="connsiteX2" fmla="*/ 2676519 w 5750791"/>
              <a:gd name="connsiteY2" fmla="*/ 669303 h 6105349"/>
              <a:gd name="connsiteX3" fmla="*/ 4260222 w 5750791"/>
              <a:gd name="connsiteY3" fmla="*/ 735291 h 6105349"/>
              <a:gd name="connsiteX4" fmla="*/ 5702523 w 5750791"/>
              <a:gd name="connsiteY4" fmla="*/ 1630837 h 6105349"/>
              <a:gd name="connsiteX5" fmla="*/ 5250037 w 5750791"/>
              <a:gd name="connsiteY5" fmla="*/ 2441542 h 6105349"/>
              <a:gd name="connsiteX6" fmla="*/ 3704041 w 5750791"/>
              <a:gd name="connsiteY6" fmla="*/ 2535810 h 6105349"/>
              <a:gd name="connsiteX7" fmla="*/ 1045682 w 5750791"/>
              <a:gd name="connsiteY7" fmla="*/ 2139885 h 6105349"/>
              <a:gd name="connsiteX8" fmla="*/ 65294 w 5750791"/>
              <a:gd name="connsiteY8" fmla="*/ 2441542 h 6105349"/>
              <a:gd name="connsiteX9" fmla="*/ 282111 w 5750791"/>
              <a:gd name="connsiteY9" fmla="*/ 3553905 h 6105349"/>
              <a:gd name="connsiteX10" fmla="*/ 1818680 w 5750791"/>
              <a:gd name="connsiteY10" fmla="*/ 3582185 h 6105349"/>
              <a:gd name="connsiteX11" fmla="*/ 4458185 w 5750791"/>
              <a:gd name="connsiteY11" fmla="*/ 3591612 h 6105349"/>
              <a:gd name="connsiteX12" fmla="*/ 2704800 w 5750791"/>
              <a:gd name="connsiteY12" fmla="*/ 4949072 h 6105349"/>
              <a:gd name="connsiteX13" fmla="*/ 2676519 w 5750791"/>
              <a:gd name="connsiteY13" fmla="*/ 5693790 h 6105349"/>
              <a:gd name="connsiteX14" fmla="*/ 2685945 w 5750791"/>
              <a:gd name="connsiteY14" fmla="*/ 6052008 h 6105349"/>
              <a:gd name="connsiteX15" fmla="*/ 2667092 w 5750791"/>
              <a:gd name="connsiteY15" fmla="*/ 6061435 h 6105349"/>
              <a:gd name="connsiteX0" fmla="*/ 2685594 w 5750439"/>
              <a:gd name="connsiteY0" fmla="*/ 0 h 6105349"/>
              <a:gd name="connsiteX1" fmla="*/ 903928 w 5750439"/>
              <a:gd name="connsiteY1" fmla="*/ 612742 h 6105349"/>
              <a:gd name="connsiteX2" fmla="*/ 2676167 w 5750439"/>
              <a:gd name="connsiteY2" fmla="*/ 669303 h 6105349"/>
              <a:gd name="connsiteX3" fmla="*/ 4259870 w 5750439"/>
              <a:gd name="connsiteY3" fmla="*/ 735291 h 6105349"/>
              <a:gd name="connsiteX4" fmla="*/ 5702171 w 5750439"/>
              <a:gd name="connsiteY4" fmla="*/ 1630837 h 6105349"/>
              <a:gd name="connsiteX5" fmla="*/ 5249685 w 5750439"/>
              <a:gd name="connsiteY5" fmla="*/ 2441542 h 6105349"/>
              <a:gd name="connsiteX6" fmla="*/ 3703689 w 5750439"/>
              <a:gd name="connsiteY6" fmla="*/ 2535810 h 6105349"/>
              <a:gd name="connsiteX7" fmla="*/ 1045330 w 5750439"/>
              <a:gd name="connsiteY7" fmla="*/ 2139885 h 6105349"/>
              <a:gd name="connsiteX8" fmla="*/ 64942 w 5750439"/>
              <a:gd name="connsiteY8" fmla="*/ 2441542 h 6105349"/>
              <a:gd name="connsiteX9" fmla="*/ 281759 w 5750439"/>
              <a:gd name="connsiteY9" fmla="*/ 3553905 h 6105349"/>
              <a:gd name="connsiteX10" fmla="*/ 1808901 w 5750439"/>
              <a:gd name="connsiteY10" fmla="*/ 3619892 h 6105349"/>
              <a:gd name="connsiteX11" fmla="*/ 4457833 w 5750439"/>
              <a:gd name="connsiteY11" fmla="*/ 3591612 h 6105349"/>
              <a:gd name="connsiteX12" fmla="*/ 2704448 w 5750439"/>
              <a:gd name="connsiteY12" fmla="*/ 4949072 h 6105349"/>
              <a:gd name="connsiteX13" fmla="*/ 2676167 w 5750439"/>
              <a:gd name="connsiteY13" fmla="*/ 5693790 h 6105349"/>
              <a:gd name="connsiteX14" fmla="*/ 2685593 w 5750439"/>
              <a:gd name="connsiteY14" fmla="*/ 6052008 h 6105349"/>
              <a:gd name="connsiteX15" fmla="*/ 2666740 w 5750439"/>
              <a:gd name="connsiteY15" fmla="*/ 6061435 h 6105349"/>
              <a:gd name="connsiteX0" fmla="*/ 2685594 w 5750439"/>
              <a:gd name="connsiteY0" fmla="*/ 0 h 6105349"/>
              <a:gd name="connsiteX1" fmla="*/ 903928 w 5750439"/>
              <a:gd name="connsiteY1" fmla="*/ 612742 h 6105349"/>
              <a:gd name="connsiteX2" fmla="*/ 2676167 w 5750439"/>
              <a:gd name="connsiteY2" fmla="*/ 669303 h 6105349"/>
              <a:gd name="connsiteX3" fmla="*/ 4259870 w 5750439"/>
              <a:gd name="connsiteY3" fmla="*/ 735291 h 6105349"/>
              <a:gd name="connsiteX4" fmla="*/ 5702171 w 5750439"/>
              <a:gd name="connsiteY4" fmla="*/ 1630837 h 6105349"/>
              <a:gd name="connsiteX5" fmla="*/ 5249685 w 5750439"/>
              <a:gd name="connsiteY5" fmla="*/ 2441542 h 6105349"/>
              <a:gd name="connsiteX6" fmla="*/ 3703689 w 5750439"/>
              <a:gd name="connsiteY6" fmla="*/ 2535810 h 6105349"/>
              <a:gd name="connsiteX7" fmla="*/ 1045330 w 5750439"/>
              <a:gd name="connsiteY7" fmla="*/ 2139885 h 6105349"/>
              <a:gd name="connsiteX8" fmla="*/ 64942 w 5750439"/>
              <a:gd name="connsiteY8" fmla="*/ 2441542 h 6105349"/>
              <a:gd name="connsiteX9" fmla="*/ 281759 w 5750439"/>
              <a:gd name="connsiteY9" fmla="*/ 3553905 h 6105349"/>
              <a:gd name="connsiteX10" fmla="*/ 1808901 w 5750439"/>
              <a:gd name="connsiteY10" fmla="*/ 3619892 h 6105349"/>
              <a:gd name="connsiteX11" fmla="*/ 4627515 w 5750439"/>
              <a:gd name="connsiteY11" fmla="*/ 3629320 h 6105349"/>
              <a:gd name="connsiteX12" fmla="*/ 2704448 w 5750439"/>
              <a:gd name="connsiteY12" fmla="*/ 4949072 h 6105349"/>
              <a:gd name="connsiteX13" fmla="*/ 2676167 w 5750439"/>
              <a:gd name="connsiteY13" fmla="*/ 5693790 h 6105349"/>
              <a:gd name="connsiteX14" fmla="*/ 2685593 w 5750439"/>
              <a:gd name="connsiteY14" fmla="*/ 6052008 h 6105349"/>
              <a:gd name="connsiteX15" fmla="*/ 2666740 w 5750439"/>
              <a:gd name="connsiteY15" fmla="*/ 6061435 h 6105349"/>
              <a:gd name="connsiteX0" fmla="*/ 2685594 w 5750439"/>
              <a:gd name="connsiteY0" fmla="*/ 0 h 6105349"/>
              <a:gd name="connsiteX1" fmla="*/ 903928 w 5750439"/>
              <a:gd name="connsiteY1" fmla="*/ 612742 h 6105349"/>
              <a:gd name="connsiteX2" fmla="*/ 2676167 w 5750439"/>
              <a:gd name="connsiteY2" fmla="*/ 669303 h 6105349"/>
              <a:gd name="connsiteX3" fmla="*/ 4259870 w 5750439"/>
              <a:gd name="connsiteY3" fmla="*/ 735291 h 6105349"/>
              <a:gd name="connsiteX4" fmla="*/ 5702171 w 5750439"/>
              <a:gd name="connsiteY4" fmla="*/ 1630837 h 6105349"/>
              <a:gd name="connsiteX5" fmla="*/ 5249685 w 5750439"/>
              <a:gd name="connsiteY5" fmla="*/ 2441542 h 6105349"/>
              <a:gd name="connsiteX6" fmla="*/ 3703689 w 5750439"/>
              <a:gd name="connsiteY6" fmla="*/ 2535810 h 6105349"/>
              <a:gd name="connsiteX7" fmla="*/ 1045330 w 5750439"/>
              <a:gd name="connsiteY7" fmla="*/ 2139885 h 6105349"/>
              <a:gd name="connsiteX8" fmla="*/ 64942 w 5750439"/>
              <a:gd name="connsiteY8" fmla="*/ 2441542 h 6105349"/>
              <a:gd name="connsiteX9" fmla="*/ 281759 w 5750439"/>
              <a:gd name="connsiteY9" fmla="*/ 3553905 h 6105349"/>
              <a:gd name="connsiteX10" fmla="*/ 1808901 w 5750439"/>
              <a:gd name="connsiteY10" fmla="*/ 3619892 h 6105349"/>
              <a:gd name="connsiteX11" fmla="*/ 4721783 w 5750439"/>
              <a:gd name="connsiteY11" fmla="*/ 3704734 h 6105349"/>
              <a:gd name="connsiteX12" fmla="*/ 2704448 w 5750439"/>
              <a:gd name="connsiteY12" fmla="*/ 4949072 h 6105349"/>
              <a:gd name="connsiteX13" fmla="*/ 2676167 w 5750439"/>
              <a:gd name="connsiteY13" fmla="*/ 5693790 h 6105349"/>
              <a:gd name="connsiteX14" fmla="*/ 2685593 w 5750439"/>
              <a:gd name="connsiteY14" fmla="*/ 6052008 h 6105349"/>
              <a:gd name="connsiteX15" fmla="*/ 2666740 w 5750439"/>
              <a:gd name="connsiteY15" fmla="*/ 6061435 h 6105349"/>
              <a:gd name="connsiteX0" fmla="*/ 2664118 w 5728963"/>
              <a:gd name="connsiteY0" fmla="*/ 0 h 6105349"/>
              <a:gd name="connsiteX1" fmla="*/ 882452 w 5728963"/>
              <a:gd name="connsiteY1" fmla="*/ 612742 h 6105349"/>
              <a:gd name="connsiteX2" fmla="*/ 2654691 w 5728963"/>
              <a:gd name="connsiteY2" fmla="*/ 669303 h 6105349"/>
              <a:gd name="connsiteX3" fmla="*/ 4238394 w 5728963"/>
              <a:gd name="connsiteY3" fmla="*/ 735291 h 6105349"/>
              <a:gd name="connsiteX4" fmla="*/ 5680695 w 5728963"/>
              <a:gd name="connsiteY4" fmla="*/ 1630837 h 6105349"/>
              <a:gd name="connsiteX5" fmla="*/ 5228209 w 5728963"/>
              <a:gd name="connsiteY5" fmla="*/ 2441542 h 6105349"/>
              <a:gd name="connsiteX6" fmla="*/ 3682213 w 5728963"/>
              <a:gd name="connsiteY6" fmla="*/ 2535810 h 6105349"/>
              <a:gd name="connsiteX7" fmla="*/ 1023854 w 5728963"/>
              <a:gd name="connsiteY7" fmla="*/ 2139885 h 6105349"/>
              <a:gd name="connsiteX8" fmla="*/ 71746 w 5728963"/>
              <a:gd name="connsiteY8" fmla="*/ 2620652 h 6105349"/>
              <a:gd name="connsiteX9" fmla="*/ 260283 w 5728963"/>
              <a:gd name="connsiteY9" fmla="*/ 3553905 h 6105349"/>
              <a:gd name="connsiteX10" fmla="*/ 1787425 w 5728963"/>
              <a:gd name="connsiteY10" fmla="*/ 3619892 h 6105349"/>
              <a:gd name="connsiteX11" fmla="*/ 4700307 w 5728963"/>
              <a:gd name="connsiteY11" fmla="*/ 3704734 h 6105349"/>
              <a:gd name="connsiteX12" fmla="*/ 2682972 w 5728963"/>
              <a:gd name="connsiteY12" fmla="*/ 4949072 h 6105349"/>
              <a:gd name="connsiteX13" fmla="*/ 2654691 w 5728963"/>
              <a:gd name="connsiteY13" fmla="*/ 5693790 h 6105349"/>
              <a:gd name="connsiteX14" fmla="*/ 2664117 w 5728963"/>
              <a:gd name="connsiteY14" fmla="*/ 6052008 h 6105349"/>
              <a:gd name="connsiteX15" fmla="*/ 2645264 w 5728963"/>
              <a:gd name="connsiteY15" fmla="*/ 6061435 h 6105349"/>
              <a:gd name="connsiteX0" fmla="*/ 2655793 w 5720638"/>
              <a:gd name="connsiteY0" fmla="*/ 0 h 6105349"/>
              <a:gd name="connsiteX1" fmla="*/ 874127 w 5720638"/>
              <a:gd name="connsiteY1" fmla="*/ 612742 h 6105349"/>
              <a:gd name="connsiteX2" fmla="*/ 2646366 w 5720638"/>
              <a:gd name="connsiteY2" fmla="*/ 669303 h 6105349"/>
              <a:gd name="connsiteX3" fmla="*/ 4230069 w 5720638"/>
              <a:gd name="connsiteY3" fmla="*/ 735291 h 6105349"/>
              <a:gd name="connsiteX4" fmla="*/ 5672370 w 5720638"/>
              <a:gd name="connsiteY4" fmla="*/ 1630837 h 6105349"/>
              <a:gd name="connsiteX5" fmla="*/ 5219884 w 5720638"/>
              <a:gd name="connsiteY5" fmla="*/ 2441542 h 6105349"/>
              <a:gd name="connsiteX6" fmla="*/ 3673888 w 5720638"/>
              <a:gd name="connsiteY6" fmla="*/ 2535810 h 6105349"/>
              <a:gd name="connsiteX7" fmla="*/ 902407 w 5720638"/>
              <a:gd name="connsiteY7" fmla="*/ 2498103 h 6105349"/>
              <a:gd name="connsiteX8" fmla="*/ 63421 w 5720638"/>
              <a:gd name="connsiteY8" fmla="*/ 2620652 h 6105349"/>
              <a:gd name="connsiteX9" fmla="*/ 251958 w 5720638"/>
              <a:gd name="connsiteY9" fmla="*/ 3553905 h 6105349"/>
              <a:gd name="connsiteX10" fmla="*/ 1779100 w 5720638"/>
              <a:gd name="connsiteY10" fmla="*/ 3619892 h 6105349"/>
              <a:gd name="connsiteX11" fmla="*/ 4691982 w 5720638"/>
              <a:gd name="connsiteY11" fmla="*/ 3704734 h 6105349"/>
              <a:gd name="connsiteX12" fmla="*/ 2674647 w 5720638"/>
              <a:gd name="connsiteY12" fmla="*/ 4949072 h 6105349"/>
              <a:gd name="connsiteX13" fmla="*/ 2646366 w 5720638"/>
              <a:gd name="connsiteY13" fmla="*/ 5693790 h 6105349"/>
              <a:gd name="connsiteX14" fmla="*/ 2655792 w 5720638"/>
              <a:gd name="connsiteY14" fmla="*/ 6052008 h 6105349"/>
              <a:gd name="connsiteX15" fmla="*/ 2636939 w 5720638"/>
              <a:gd name="connsiteY15" fmla="*/ 6061435 h 6105349"/>
              <a:gd name="connsiteX0" fmla="*/ 2654407 w 5719252"/>
              <a:gd name="connsiteY0" fmla="*/ 0 h 6105349"/>
              <a:gd name="connsiteX1" fmla="*/ 872741 w 5719252"/>
              <a:gd name="connsiteY1" fmla="*/ 612742 h 6105349"/>
              <a:gd name="connsiteX2" fmla="*/ 2644980 w 5719252"/>
              <a:gd name="connsiteY2" fmla="*/ 669303 h 6105349"/>
              <a:gd name="connsiteX3" fmla="*/ 4228683 w 5719252"/>
              <a:gd name="connsiteY3" fmla="*/ 735291 h 6105349"/>
              <a:gd name="connsiteX4" fmla="*/ 5670984 w 5719252"/>
              <a:gd name="connsiteY4" fmla="*/ 1630837 h 6105349"/>
              <a:gd name="connsiteX5" fmla="*/ 5218498 w 5719252"/>
              <a:gd name="connsiteY5" fmla="*/ 2441542 h 6105349"/>
              <a:gd name="connsiteX6" fmla="*/ 3672502 w 5719252"/>
              <a:gd name="connsiteY6" fmla="*/ 2535810 h 6105349"/>
              <a:gd name="connsiteX7" fmla="*/ 882167 w 5719252"/>
              <a:gd name="connsiteY7" fmla="*/ 2187018 h 6105349"/>
              <a:gd name="connsiteX8" fmla="*/ 62035 w 5719252"/>
              <a:gd name="connsiteY8" fmla="*/ 2620652 h 6105349"/>
              <a:gd name="connsiteX9" fmla="*/ 250572 w 5719252"/>
              <a:gd name="connsiteY9" fmla="*/ 3553905 h 6105349"/>
              <a:gd name="connsiteX10" fmla="*/ 1777714 w 5719252"/>
              <a:gd name="connsiteY10" fmla="*/ 3619892 h 6105349"/>
              <a:gd name="connsiteX11" fmla="*/ 4690596 w 5719252"/>
              <a:gd name="connsiteY11" fmla="*/ 3704734 h 6105349"/>
              <a:gd name="connsiteX12" fmla="*/ 2673261 w 5719252"/>
              <a:gd name="connsiteY12" fmla="*/ 4949072 h 6105349"/>
              <a:gd name="connsiteX13" fmla="*/ 2644980 w 5719252"/>
              <a:gd name="connsiteY13" fmla="*/ 5693790 h 6105349"/>
              <a:gd name="connsiteX14" fmla="*/ 2654406 w 5719252"/>
              <a:gd name="connsiteY14" fmla="*/ 6052008 h 6105349"/>
              <a:gd name="connsiteX15" fmla="*/ 2635553 w 5719252"/>
              <a:gd name="connsiteY15" fmla="*/ 6061435 h 6105349"/>
              <a:gd name="connsiteX0" fmla="*/ 2654407 w 5738107"/>
              <a:gd name="connsiteY0" fmla="*/ 0 h 6105349"/>
              <a:gd name="connsiteX1" fmla="*/ 872741 w 5738107"/>
              <a:gd name="connsiteY1" fmla="*/ 612742 h 6105349"/>
              <a:gd name="connsiteX2" fmla="*/ 2644980 w 5738107"/>
              <a:gd name="connsiteY2" fmla="*/ 669303 h 6105349"/>
              <a:gd name="connsiteX3" fmla="*/ 4228683 w 5738107"/>
              <a:gd name="connsiteY3" fmla="*/ 735291 h 6105349"/>
              <a:gd name="connsiteX4" fmla="*/ 5670984 w 5738107"/>
              <a:gd name="connsiteY4" fmla="*/ 1630837 h 6105349"/>
              <a:gd name="connsiteX5" fmla="*/ 5312766 w 5738107"/>
              <a:gd name="connsiteY5" fmla="*/ 2488676 h 6105349"/>
              <a:gd name="connsiteX6" fmla="*/ 3672502 w 5738107"/>
              <a:gd name="connsiteY6" fmla="*/ 2535810 h 6105349"/>
              <a:gd name="connsiteX7" fmla="*/ 882167 w 5738107"/>
              <a:gd name="connsiteY7" fmla="*/ 2187018 h 6105349"/>
              <a:gd name="connsiteX8" fmla="*/ 62035 w 5738107"/>
              <a:gd name="connsiteY8" fmla="*/ 2620652 h 6105349"/>
              <a:gd name="connsiteX9" fmla="*/ 250572 w 5738107"/>
              <a:gd name="connsiteY9" fmla="*/ 3553905 h 6105349"/>
              <a:gd name="connsiteX10" fmla="*/ 1777714 w 5738107"/>
              <a:gd name="connsiteY10" fmla="*/ 3619892 h 6105349"/>
              <a:gd name="connsiteX11" fmla="*/ 4690596 w 5738107"/>
              <a:gd name="connsiteY11" fmla="*/ 3704734 h 6105349"/>
              <a:gd name="connsiteX12" fmla="*/ 2673261 w 5738107"/>
              <a:gd name="connsiteY12" fmla="*/ 4949072 h 6105349"/>
              <a:gd name="connsiteX13" fmla="*/ 2644980 w 5738107"/>
              <a:gd name="connsiteY13" fmla="*/ 5693790 h 6105349"/>
              <a:gd name="connsiteX14" fmla="*/ 2654406 w 5738107"/>
              <a:gd name="connsiteY14" fmla="*/ 6052008 h 6105349"/>
              <a:gd name="connsiteX15" fmla="*/ 2635553 w 5738107"/>
              <a:gd name="connsiteY15" fmla="*/ 6061435 h 6105349"/>
              <a:gd name="connsiteX0" fmla="*/ 2654407 w 5738107"/>
              <a:gd name="connsiteY0" fmla="*/ 0 h 6105349"/>
              <a:gd name="connsiteX1" fmla="*/ 1098984 w 5738107"/>
              <a:gd name="connsiteY1" fmla="*/ 612742 h 6105349"/>
              <a:gd name="connsiteX2" fmla="*/ 2644980 w 5738107"/>
              <a:gd name="connsiteY2" fmla="*/ 669303 h 6105349"/>
              <a:gd name="connsiteX3" fmla="*/ 4228683 w 5738107"/>
              <a:gd name="connsiteY3" fmla="*/ 735291 h 6105349"/>
              <a:gd name="connsiteX4" fmla="*/ 5670984 w 5738107"/>
              <a:gd name="connsiteY4" fmla="*/ 1630837 h 6105349"/>
              <a:gd name="connsiteX5" fmla="*/ 5312766 w 5738107"/>
              <a:gd name="connsiteY5" fmla="*/ 2488676 h 6105349"/>
              <a:gd name="connsiteX6" fmla="*/ 3672502 w 5738107"/>
              <a:gd name="connsiteY6" fmla="*/ 2535810 h 6105349"/>
              <a:gd name="connsiteX7" fmla="*/ 882167 w 5738107"/>
              <a:gd name="connsiteY7" fmla="*/ 2187018 h 6105349"/>
              <a:gd name="connsiteX8" fmla="*/ 62035 w 5738107"/>
              <a:gd name="connsiteY8" fmla="*/ 2620652 h 6105349"/>
              <a:gd name="connsiteX9" fmla="*/ 250572 w 5738107"/>
              <a:gd name="connsiteY9" fmla="*/ 3553905 h 6105349"/>
              <a:gd name="connsiteX10" fmla="*/ 1777714 w 5738107"/>
              <a:gd name="connsiteY10" fmla="*/ 3619892 h 6105349"/>
              <a:gd name="connsiteX11" fmla="*/ 4690596 w 5738107"/>
              <a:gd name="connsiteY11" fmla="*/ 3704734 h 6105349"/>
              <a:gd name="connsiteX12" fmla="*/ 2673261 w 5738107"/>
              <a:gd name="connsiteY12" fmla="*/ 4949072 h 6105349"/>
              <a:gd name="connsiteX13" fmla="*/ 2644980 w 5738107"/>
              <a:gd name="connsiteY13" fmla="*/ 5693790 h 6105349"/>
              <a:gd name="connsiteX14" fmla="*/ 2654406 w 5738107"/>
              <a:gd name="connsiteY14" fmla="*/ 6052008 h 6105349"/>
              <a:gd name="connsiteX15" fmla="*/ 2635553 w 5738107"/>
              <a:gd name="connsiteY15" fmla="*/ 6061435 h 610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38107" h="6105349">
                <a:moveTo>
                  <a:pt x="2654407" y="0"/>
                </a:moveTo>
                <a:cubicBezTo>
                  <a:pt x="1764359" y="250596"/>
                  <a:pt x="1100555" y="501192"/>
                  <a:pt x="1098984" y="612742"/>
                </a:cubicBezTo>
                <a:cubicBezTo>
                  <a:pt x="1097413" y="724292"/>
                  <a:pt x="2123364" y="648878"/>
                  <a:pt x="2644980" y="669303"/>
                </a:cubicBezTo>
                <a:cubicBezTo>
                  <a:pt x="3166596" y="689728"/>
                  <a:pt x="3724349" y="575035"/>
                  <a:pt x="4228683" y="735291"/>
                </a:cubicBezTo>
                <a:cubicBezTo>
                  <a:pt x="4733017" y="895547"/>
                  <a:pt x="5490304" y="1338606"/>
                  <a:pt x="5670984" y="1630837"/>
                </a:cubicBezTo>
                <a:cubicBezTo>
                  <a:pt x="5851665" y="1923068"/>
                  <a:pt x="5645846" y="2337847"/>
                  <a:pt x="5312766" y="2488676"/>
                </a:cubicBezTo>
                <a:cubicBezTo>
                  <a:pt x="4979686" y="2639505"/>
                  <a:pt x="4410935" y="2586086"/>
                  <a:pt x="3672502" y="2535810"/>
                </a:cubicBezTo>
                <a:cubicBezTo>
                  <a:pt x="2934069" y="2485534"/>
                  <a:pt x="1483911" y="2172878"/>
                  <a:pt x="882167" y="2187018"/>
                </a:cubicBezTo>
                <a:cubicBezTo>
                  <a:pt x="280423" y="2201158"/>
                  <a:pt x="167301" y="2392838"/>
                  <a:pt x="62035" y="2620652"/>
                </a:cubicBezTo>
                <a:cubicBezTo>
                  <a:pt x="-43231" y="2848466"/>
                  <a:pt x="-35374" y="3387365"/>
                  <a:pt x="250572" y="3553905"/>
                </a:cubicBezTo>
                <a:cubicBezTo>
                  <a:pt x="536518" y="3720445"/>
                  <a:pt x="1037710" y="3594754"/>
                  <a:pt x="1777714" y="3619892"/>
                </a:cubicBezTo>
                <a:cubicBezTo>
                  <a:pt x="2517718" y="3645030"/>
                  <a:pt x="4541338" y="3483204"/>
                  <a:pt x="4690596" y="3704734"/>
                </a:cubicBezTo>
                <a:cubicBezTo>
                  <a:pt x="4839854" y="3926264"/>
                  <a:pt x="3014197" y="4617563"/>
                  <a:pt x="2673261" y="4949072"/>
                </a:cubicBezTo>
                <a:cubicBezTo>
                  <a:pt x="2332325" y="5280581"/>
                  <a:pt x="2648122" y="5509967"/>
                  <a:pt x="2644980" y="5693790"/>
                </a:cubicBezTo>
                <a:cubicBezTo>
                  <a:pt x="2641838" y="5877613"/>
                  <a:pt x="2648122" y="5975023"/>
                  <a:pt x="2654406" y="6052008"/>
                </a:cubicBezTo>
                <a:cubicBezTo>
                  <a:pt x="2660690" y="6128993"/>
                  <a:pt x="2643408" y="6114067"/>
                  <a:pt x="2635553" y="6061435"/>
                </a:cubicBez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courbée vers la gauche 10"/>
          <p:cNvSpPr/>
          <p:nvPr/>
        </p:nvSpPr>
        <p:spPr>
          <a:xfrm>
            <a:off x="7788374" y="1075978"/>
            <a:ext cx="504056" cy="38884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Flèche courbée vers la gauche 11"/>
          <p:cNvSpPr/>
          <p:nvPr/>
        </p:nvSpPr>
        <p:spPr>
          <a:xfrm rot="10800000">
            <a:off x="1307655" y="1003970"/>
            <a:ext cx="504056" cy="38884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Rectangle 12"/>
          <p:cNvSpPr/>
          <p:nvPr/>
        </p:nvSpPr>
        <p:spPr>
          <a:xfrm>
            <a:off x="677334" y="6356351"/>
            <a:ext cx="3206775" cy="400110"/>
          </a:xfrm>
          <a:prstGeom prst="rect">
            <a:avLst/>
          </a:prstGeom>
          <a:noFill/>
        </p:spPr>
        <p:txBody>
          <a:bodyPr wrap="none" lIns="91440" tIns="45720" rIns="91440" bIns="45720">
            <a:spAutoFit/>
          </a:bodyPr>
          <a:lstStyle/>
          <a:p>
            <a:pPr algn="ctr"/>
            <a:r>
              <a:rPr lang="fr-FR" sz="2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DOC Groupe National SysML</a:t>
            </a:r>
          </a:p>
        </p:txBody>
      </p:sp>
    </p:spTree>
    <p:extLst>
      <p:ext uri="{BB962C8B-B14F-4D97-AF65-F5344CB8AC3E}">
        <p14:creationId xmlns:p14="http://schemas.microsoft.com/office/powerpoint/2010/main" val="422045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1" y="95251"/>
            <a:ext cx="7092279" cy="639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 coins arrondis 1"/>
          <p:cNvSpPr/>
          <p:nvPr/>
        </p:nvSpPr>
        <p:spPr>
          <a:xfrm>
            <a:off x="2333625" y="590550"/>
            <a:ext cx="1609725" cy="657225"/>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6330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28575"/>
            <a:ext cx="8596668" cy="1320800"/>
          </a:xfrm>
        </p:spPr>
        <p:txBody>
          <a:bodyPr/>
          <a:lstStyle/>
          <a:p>
            <a:r>
              <a:rPr lang="fr-FR" dirty="0">
                <a:solidFill>
                  <a:schemeClr val="accent2"/>
                </a:solidFill>
              </a:rPr>
              <a:t>Diagramme de contexte en exploitation</a:t>
            </a:r>
          </a:p>
        </p:txBody>
      </p:sp>
      <p:pic>
        <p:nvPicPr>
          <p:cNvPr id="4" name="Image 3"/>
          <p:cNvPicPr>
            <a:picLocks noChangeAspect="1"/>
          </p:cNvPicPr>
          <p:nvPr/>
        </p:nvPicPr>
        <p:blipFill>
          <a:blip r:embed="rId3"/>
          <a:stretch>
            <a:fillRect/>
          </a:stretch>
        </p:blipFill>
        <p:spPr>
          <a:xfrm>
            <a:off x="355123" y="843818"/>
            <a:ext cx="9048521" cy="5820904"/>
          </a:xfrm>
          <a:prstGeom prst="rect">
            <a:avLst/>
          </a:prstGeom>
        </p:spPr>
      </p:pic>
    </p:spTree>
    <p:extLst>
      <p:ext uri="{BB962C8B-B14F-4D97-AF65-F5344CB8AC3E}">
        <p14:creationId xmlns:p14="http://schemas.microsoft.com/office/powerpoint/2010/main" val="3332706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28575"/>
            <a:ext cx="8596668" cy="1320800"/>
          </a:xfrm>
        </p:spPr>
        <p:txBody>
          <a:bodyPr/>
          <a:lstStyle/>
          <a:p>
            <a:r>
              <a:rPr lang="fr-FR" dirty="0">
                <a:solidFill>
                  <a:schemeClr val="accent2"/>
                </a:solidFill>
              </a:rPr>
              <a:t>Diagramme de contexte en maintenance</a:t>
            </a:r>
          </a:p>
        </p:txBody>
      </p:sp>
      <p:pic>
        <p:nvPicPr>
          <p:cNvPr id="3" name="Image 2"/>
          <p:cNvPicPr>
            <a:picLocks noChangeAspect="1"/>
          </p:cNvPicPr>
          <p:nvPr/>
        </p:nvPicPr>
        <p:blipFill>
          <a:blip r:embed="rId3"/>
          <a:stretch>
            <a:fillRect/>
          </a:stretch>
        </p:blipFill>
        <p:spPr>
          <a:xfrm>
            <a:off x="279049" y="705739"/>
            <a:ext cx="10501840" cy="6121305"/>
          </a:xfrm>
          <a:prstGeom prst="rect">
            <a:avLst/>
          </a:prstGeom>
        </p:spPr>
      </p:pic>
    </p:spTree>
    <p:extLst>
      <p:ext uri="{BB962C8B-B14F-4D97-AF65-F5344CB8AC3E}">
        <p14:creationId xmlns:p14="http://schemas.microsoft.com/office/powerpoint/2010/main" val="2448109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1" y="95251"/>
            <a:ext cx="7092279" cy="639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 coins arrondis 1"/>
          <p:cNvSpPr/>
          <p:nvPr/>
        </p:nvSpPr>
        <p:spPr>
          <a:xfrm>
            <a:off x="3941427" y="590550"/>
            <a:ext cx="1609725" cy="657225"/>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514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359" y="95250"/>
            <a:ext cx="8596668" cy="1320800"/>
          </a:xfrm>
        </p:spPr>
        <p:txBody>
          <a:bodyPr/>
          <a:lstStyle/>
          <a:p>
            <a:r>
              <a:rPr lang="fr-FR" dirty="0">
                <a:solidFill>
                  <a:schemeClr val="accent2"/>
                </a:solidFill>
              </a:rPr>
              <a:t>Mission et finalité du système</a:t>
            </a:r>
          </a:p>
        </p:txBody>
      </p:sp>
      <p:pic>
        <p:nvPicPr>
          <p:cNvPr id="4" name="Image 3"/>
          <p:cNvPicPr>
            <a:picLocks noChangeAspect="1"/>
          </p:cNvPicPr>
          <p:nvPr/>
        </p:nvPicPr>
        <p:blipFill>
          <a:blip r:embed="rId3"/>
          <a:stretch>
            <a:fillRect/>
          </a:stretch>
        </p:blipFill>
        <p:spPr>
          <a:xfrm>
            <a:off x="115359" y="676274"/>
            <a:ext cx="9352491" cy="6162118"/>
          </a:xfrm>
          <a:prstGeom prst="rect">
            <a:avLst/>
          </a:prstGeom>
        </p:spPr>
      </p:pic>
    </p:spTree>
    <p:extLst>
      <p:ext uri="{BB962C8B-B14F-4D97-AF65-F5344CB8AC3E}">
        <p14:creationId xmlns:p14="http://schemas.microsoft.com/office/powerpoint/2010/main" val="4027885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1" y="95251"/>
            <a:ext cx="7092279" cy="639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 coins arrondis 1"/>
          <p:cNvSpPr/>
          <p:nvPr/>
        </p:nvSpPr>
        <p:spPr>
          <a:xfrm>
            <a:off x="5503527" y="581025"/>
            <a:ext cx="1609725" cy="657225"/>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1138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309" y="104775"/>
            <a:ext cx="8596668" cy="1320800"/>
          </a:xfrm>
        </p:spPr>
        <p:txBody>
          <a:bodyPr/>
          <a:lstStyle/>
          <a:p>
            <a:r>
              <a:rPr lang="fr-FR" dirty="0">
                <a:solidFill>
                  <a:schemeClr val="accent2"/>
                </a:solidFill>
              </a:rPr>
              <a:t>Cas d’utilisation en exploitation</a:t>
            </a:r>
          </a:p>
        </p:txBody>
      </p:sp>
      <p:pic>
        <p:nvPicPr>
          <p:cNvPr id="4" name="Image 3"/>
          <p:cNvPicPr>
            <a:picLocks noChangeAspect="1"/>
          </p:cNvPicPr>
          <p:nvPr/>
        </p:nvPicPr>
        <p:blipFill>
          <a:blip r:embed="rId3"/>
          <a:stretch>
            <a:fillRect/>
          </a:stretch>
        </p:blipFill>
        <p:spPr>
          <a:xfrm>
            <a:off x="174879" y="765175"/>
            <a:ext cx="10188321" cy="6026214"/>
          </a:xfrm>
          <a:prstGeom prst="rect">
            <a:avLst/>
          </a:prstGeom>
        </p:spPr>
      </p:pic>
    </p:spTree>
    <p:extLst>
      <p:ext uri="{BB962C8B-B14F-4D97-AF65-F5344CB8AC3E}">
        <p14:creationId xmlns:p14="http://schemas.microsoft.com/office/powerpoint/2010/main" val="2323999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309" y="104775"/>
            <a:ext cx="8596668" cy="1320800"/>
          </a:xfrm>
        </p:spPr>
        <p:txBody>
          <a:bodyPr/>
          <a:lstStyle/>
          <a:p>
            <a:r>
              <a:rPr lang="fr-FR" dirty="0">
                <a:solidFill>
                  <a:schemeClr val="accent2"/>
                </a:solidFill>
              </a:rPr>
              <a:t>Cas d’utilisation en maintenance</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187" y="651162"/>
            <a:ext cx="10771449" cy="6150259"/>
          </a:xfrm>
          <a:prstGeom prst="rect">
            <a:avLst/>
          </a:prstGeom>
        </p:spPr>
      </p:pic>
    </p:spTree>
    <p:extLst>
      <p:ext uri="{BB962C8B-B14F-4D97-AF65-F5344CB8AC3E}">
        <p14:creationId xmlns:p14="http://schemas.microsoft.com/office/powerpoint/2010/main" val="677933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30504" y="165796"/>
            <a:ext cx="7344816" cy="434975"/>
          </a:xfrm>
        </p:spPr>
        <p:txBody>
          <a:bodyPr>
            <a:noAutofit/>
          </a:bodyPr>
          <a:lstStyle/>
          <a:p>
            <a:pPr eaLnBrk="1" hangingPunct="1">
              <a:defRPr/>
            </a:pPr>
            <a:r>
              <a:rPr lang="fr-FR" sz="2800" dirty="0">
                <a:solidFill>
                  <a:schemeClr val="accent2"/>
                </a:solidFill>
              </a:rPr>
              <a:t>L’ingénierie système : Du besoin au système</a:t>
            </a:r>
          </a:p>
        </p:txBody>
      </p:sp>
      <p:sp>
        <p:nvSpPr>
          <p:cNvPr id="6" name="Espace réservé du contenu 2"/>
          <p:cNvSpPr>
            <a:spLocks noGrp="1"/>
          </p:cNvSpPr>
          <p:nvPr>
            <p:ph sz="half" idx="1"/>
          </p:nvPr>
        </p:nvSpPr>
        <p:spPr>
          <a:xfrm>
            <a:off x="695649" y="4941168"/>
            <a:ext cx="8298484" cy="1008063"/>
          </a:xfrm>
        </p:spPr>
        <p:txBody>
          <a:bodyPr>
            <a:noAutofit/>
          </a:bodyPr>
          <a:lstStyle/>
          <a:p>
            <a:pPr marL="457200" lvl="1" indent="0" eaLnBrk="1" hangingPunct="1">
              <a:buFontTx/>
              <a:buNone/>
            </a:pPr>
            <a:r>
              <a:rPr lang="fr-FR" dirty="0">
                <a:solidFill>
                  <a:schemeClr val="accent2"/>
                </a:solidFill>
              </a:rPr>
              <a:t>L’ensemble de ces actions s’inscrit dans une démarche de management de projets, qui sous tend les notions suivantes : </a:t>
            </a:r>
            <a:r>
              <a:rPr lang="fr-FR" b="1" dirty="0">
                <a:solidFill>
                  <a:schemeClr val="accent2"/>
                </a:solidFill>
              </a:rPr>
              <a:t>BIEN FAIRE </a:t>
            </a:r>
            <a:r>
              <a:rPr lang="fr-FR" dirty="0">
                <a:solidFill>
                  <a:schemeClr val="accent2"/>
                </a:solidFill>
              </a:rPr>
              <a:t>(avec de bonnes pratiques) les </a:t>
            </a:r>
            <a:r>
              <a:rPr lang="fr-FR" b="1" dirty="0">
                <a:solidFill>
                  <a:schemeClr val="accent2"/>
                </a:solidFill>
              </a:rPr>
              <a:t>BONNES</a:t>
            </a:r>
            <a:r>
              <a:rPr lang="fr-FR" dirty="0">
                <a:solidFill>
                  <a:schemeClr val="accent2"/>
                </a:solidFill>
              </a:rPr>
              <a:t> activités au </a:t>
            </a:r>
            <a:r>
              <a:rPr lang="fr-FR" b="1" dirty="0">
                <a:solidFill>
                  <a:schemeClr val="accent2"/>
                </a:solidFill>
              </a:rPr>
              <a:t>BON</a:t>
            </a:r>
            <a:r>
              <a:rPr lang="fr-FR" dirty="0">
                <a:solidFill>
                  <a:schemeClr val="accent2"/>
                </a:solidFill>
              </a:rPr>
              <a:t> moment avec les </a:t>
            </a:r>
            <a:r>
              <a:rPr lang="fr-FR" b="1" dirty="0">
                <a:solidFill>
                  <a:schemeClr val="accent2"/>
                </a:solidFill>
              </a:rPr>
              <a:t>BONNES</a:t>
            </a:r>
            <a:r>
              <a:rPr lang="fr-FR" dirty="0">
                <a:solidFill>
                  <a:schemeClr val="accent2"/>
                </a:solidFill>
              </a:rPr>
              <a:t> ressources. </a:t>
            </a:r>
            <a:r>
              <a:rPr lang="fr-FR" i="1" dirty="0">
                <a:solidFill>
                  <a:schemeClr val="accent2"/>
                </a:solidFill>
              </a:rPr>
              <a:t>(Source AFIS)</a:t>
            </a:r>
            <a:endParaRPr lang="fr-FR" dirty="0">
              <a:solidFill>
                <a:schemeClr val="accent2"/>
              </a:solidFill>
            </a:endParaRPr>
          </a:p>
          <a:p>
            <a:pPr eaLnBrk="1" hangingPunct="1"/>
            <a:endParaRPr lang="fr-FR" sz="1600" dirty="0">
              <a:solidFill>
                <a:schemeClr val="accent2"/>
              </a:solidFill>
            </a:endParaRPr>
          </a:p>
        </p:txBody>
      </p:sp>
      <p:sp>
        <p:nvSpPr>
          <p:cNvPr id="7" name="Rectangle 6"/>
          <p:cNvSpPr>
            <a:spLocks noChangeArrowheads="1"/>
          </p:cNvSpPr>
          <p:nvPr/>
        </p:nvSpPr>
        <p:spPr bwMode="auto">
          <a:xfrm>
            <a:off x="509443" y="619899"/>
            <a:ext cx="87828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1600" dirty="0">
                <a:solidFill>
                  <a:schemeClr val="accent2"/>
                </a:solidFill>
              </a:rPr>
              <a:t>L’ingénierie système, plus qu’un outil, une </a:t>
            </a:r>
            <a:r>
              <a:rPr lang="fr-FR" sz="2800" dirty="0">
                <a:solidFill>
                  <a:schemeClr val="accent2"/>
                </a:solidFill>
              </a:rPr>
              <a:t>démarche</a:t>
            </a:r>
            <a:r>
              <a:rPr lang="fr-FR" sz="1600" dirty="0">
                <a:solidFill>
                  <a:schemeClr val="accent2"/>
                </a:solidFill>
              </a:rPr>
              <a:t> qui vise à formaliser et à coordonner l’ensemble des processus qui permettront de BIEN REPONDRE à un besoin exprimé.</a:t>
            </a:r>
          </a:p>
        </p:txBody>
      </p:sp>
      <p:grpSp>
        <p:nvGrpSpPr>
          <p:cNvPr id="8" name="Groupe 7"/>
          <p:cNvGrpSpPr/>
          <p:nvPr/>
        </p:nvGrpSpPr>
        <p:grpSpPr>
          <a:xfrm>
            <a:off x="1916122" y="1783926"/>
            <a:ext cx="4392485" cy="662311"/>
            <a:chOff x="3923928" y="476720"/>
            <a:chExt cx="4392485" cy="662311"/>
          </a:xfrm>
        </p:grpSpPr>
        <p:grpSp>
          <p:nvGrpSpPr>
            <p:cNvPr id="9" name="Groupe 8"/>
            <p:cNvGrpSpPr/>
            <p:nvPr/>
          </p:nvGrpSpPr>
          <p:grpSpPr>
            <a:xfrm>
              <a:off x="3923928" y="476720"/>
              <a:ext cx="463618" cy="662311"/>
              <a:chOff x="1" y="1045"/>
              <a:chExt cx="463618" cy="662311"/>
            </a:xfrm>
          </p:grpSpPr>
          <p:sp>
            <p:nvSpPr>
              <p:cNvPr id="13" name="Chevron 11"/>
              <p:cNvSpPr/>
              <p:nvPr/>
            </p:nvSpPr>
            <p:spPr>
              <a:xfrm rot="5400000">
                <a:off x="-99346" y="100392"/>
                <a:ext cx="662311" cy="4636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Chevron 4"/>
              <p:cNvSpPr/>
              <p:nvPr/>
            </p:nvSpPr>
            <p:spPr>
              <a:xfrm>
                <a:off x="1" y="232854"/>
                <a:ext cx="463618" cy="1986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a:t>1</a:t>
                </a:r>
              </a:p>
            </p:txBody>
          </p:sp>
        </p:grpSp>
        <p:grpSp>
          <p:nvGrpSpPr>
            <p:cNvPr id="10" name="Groupe 9"/>
            <p:cNvGrpSpPr/>
            <p:nvPr/>
          </p:nvGrpSpPr>
          <p:grpSpPr>
            <a:xfrm>
              <a:off x="4387544" y="476722"/>
              <a:ext cx="3928869" cy="430502"/>
              <a:chOff x="463617" y="1047"/>
              <a:chExt cx="3928869" cy="430502"/>
            </a:xfrm>
          </p:grpSpPr>
          <p:sp>
            <p:nvSpPr>
              <p:cNvPr id="11" name="Arrondir un rectangle avec un coin du même côté 9"/>
              <p:cNvSpPr/>
              <p:nvPr/>
            </p:nvSpPr>
            <p:spPr>
              <a:xfrm rot="5400000">
                <a:off x="2212801" y="-1748137"/>
                <a:ext cx="430502" cy="3928869"/>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Arrondir un rectangle avec un coin du même côté 6"/>
              <p:cNvSpPr/>
              <p:nvPr/>
            </p:nvSpPr>
            <p:spPr>
              <a:xfrm>
                <a:off x="463618" y="22061"/>
                <a:ext cx="3907854" cy="3884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Char char="••"/>
                  <a:tabLst/>
                  <a:defRPr/>
                </a:pPr>
                <a:r>
                  <a:rPr lang="fr-FR" sz="1200" kern="1200" dirty="0"/>
                  <a:t>Recueillir le besoin, le verbaliser, le valider</a:t>
                </a:r>
              </a:p>
            </p:txBody>
          </p:sp>
        </p:grpSp>
      </p:grpSp>
      <p:grpSp>
        <p:nvGrpSpPr>
          <p:cNvPr id="15" name="Groupe 14"/>
          <p:cNvGrpSpPr/>
          <p:nvPr/>
        </p:nvGrpSpPr>
        <p:grpSpPr>
          <a:xfrm>
            <a:off x="2536202" y="2307182"/>
            <a:ext cx="4392485" cy="662311"/>
            <a:chOff x="4561492" y="1138888"/>
            <a:chExt cx="4392485" cy="662311"/>
          </a:xfrm>
        </p:grpSpPr>
        <p:grpSp>
          <p:nvGrpSpPr>
            <p:cNvPr id="16" name="Groupe 15"/>
            <p:cNvGrpSpPr/>
            <p:nvPr/>
          </p:nvGrpSpPr>
          <p:grpSpPr>
            <a:xfrm>
              <a:off x="4561492" y="1138888"/>
              <a:ext cx="463618" cy="662311"/>
              <a:chOff x="1" y="537022"/>
              <a:chExt cx="463618" cy="662311"/>
            </a:xfrm>
          </p:grpSpPr>
          <p:sp>
            <p:nvSpPr>
              <p:cNvPr id="20" name="Chevron 17"/>
              <p:cNvSpPr/>
              <p:nvPr/>
            </p:nvSpPr>
            <p:spPr>
              <a:xfrm rot="5400000">
                <a:off x="-99346" y="636369"/>
                <a:ext cx="662311" cy="4636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Chevron 4"/>
              <p:cNvSpPr/>
              <p:nvPr/>
            </p:nvSpPr>
            <p:spPr>
              <a:xfrm>
                <a:off x="1" y="768831"/>
                <a:ext cx="463618" cy="1986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a:t>2</a:t>
                </a:r>
              </a:p>
            </p:txBody>
          </p:sp>
        </p:grpSp>
        <p:grpSp>
          <p:nvGrpSpPr>
            <p:cNvPr id="17" name="Groupe 16"/>
            <p:cNvGrpSpPr/>
            <p:nvPr/>
          </p:nvGrpSpPr>
          <p:grpSpPr>
            <a:xfrm>
              <a:off x="5025108" y="1138890"/>
              <a:ext cx="3928869" cy="430502"/>
              <a:chOff x="463617" y="537024"/>
              <a:chExt cx="3928869" cy="430502"/>
            </a:xfrm>
          </p:grpSpPr>
          <p:sp>
            <p:nvSpPr>
              <p:cNvPr id="18" name="Arrondir un rectangle avec un coin du même côté 15"/>
              <p:cNvSpPr/>
              <p:nvPr/>
            </p:nvSpPr>
            <p:spPr>
              <a:xfrm rot="5400000">
                <a:off x="2212801" y="-1212160"/>
                <a:ext cx="430502" cy="3928869"/>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Arrondir un rectangle avec un coin du même côté 6"/>
              <p:cNvSpPr/>
              <p:nvPr/>
            </p:nvSpPr>
            <p:spPr>
              <a:xfrm>
                <a:off x="463618" y="558038"/>
                <a:ext cx="3907854" cy="3884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Char char="••"/>
                  <a:tabLst/>
                  <a:defRPr/>
                </a:pPr>
                <a:r>
                  <a:rPr lang="fr-FR" sz="1200" kern="1200" dirty="0"/>
                  <a:t>Arrêter la finalité et les missions du système à réaliser</a:t>
                </a:r>
              </a:p>
            </p:txBody>
          </p:sp>
        </p:grpSp>
      </p:grpSp>
      <p:grpSp>
        <p:nvGrpSpPr>
          <p:cNvPr id="22" name="Groupe 21"/>
          <p:cNvGrpSpPr/>
          <p:nvPr/>
        </p:nvGrpSpPr>
        <p:grpSpPr>
          <a:xfrm>
            <a:off x="3190775" y="2835244"/>
            <a:ext cx="4392485" cy="662311"/>
            <a:chOff x="4571999" y="1801200"/>
            <a:chExt cx="4392485" cy="662311"/>
          </a:xfrm>
        </p:grpSpPr>
        <p:grpSp>
          <p:nvGrpSpPr>
            <p:cNvPr id="23" name="Groupe 22"/>
            <p:cNvGrpSpPr/>
            <p:nvPr/>
          </p:nvGrpSpPr>
          <p:grpSpPr>
            <a:xfrm>
              <a:off x="4571999" y="1801200"/>
              <a:ext cx="463618" cy="662311"/>
              <a:chOff x="1" y="1072999"/>
              <a:chExt cx="463618" cy="662311"/>
            </a:xfrm>
          </p:grpSpPr>
          <p:sp>
            <p:nvSpPr>
              <p:cNvPr id="27" name="Chevron 23"/>
              <p:cNvSpPr/>
              <p:nvPr/>
            </p:nvSpPr>
            <p:spPr>
              <a:xfrm rot="5400000">
                <a:off x="-99346" y="1172346"/>
                <a:ext cx="662311" cy="4636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Chevron 4"/>
              <p:cNvSpPr/>
              <p:nvPr/>
            </p:nvSpPr>
            <p:spPr>
              <a:xfrm>
                <a:off x="1" y="1304808"/>
                <a:ext cx="463618" cy="1986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a:t>3</a:t>
                </a:r>
              </a:p>
            </p:txBody>
          </p:sp>
        </p:grpSp>
        <p:grpSp>
          <p:nvGrpSpPr>
            <p:cNvPr id="24" name="Groupe 23"/>
            <p:cNvGrpSpPr/>
            <p:nvPr/>
          </p:nvGrpSpPr>
          <p:grpSpPr>
            <a:xfrm>
              <a:off x="5035615" y="1801202"/>
              <a:ext cx="3928869" cy="430502"/>
              <a:chOff x="463617" y="1073001"/>
              <a:chExt cx="3928869" cy="430502"/>
            </a:xfrm>
          </p:grpSpPr>
          <p:sp>
            <p:nvSpPr>
              <p:cNvPr id="25" name="Arrondir un rectangle avec un coin du même côté 21"/>
              <p:cNvSpPr/>
              <p:nvPr/>
            </p:nvSpPr>
            <p:spPr>
              <a:xfrm rot="5400000">
                <a:off x="2212801" y="-676183"/>
                <a:ext cx="430502" cy="3928869"/>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Arrondir un rectangle avec un coin du même côté 6"/>
              <p:cNvSpPr/>
              <p:nvPr/>
            </p:nvSpPr>
            <p:spPr>
              <a:xfrm>
                <a:off x="463618" y="1094015"/>
                <a:ext cx="3907854" cy="3884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Char char="••"/>
                  <a:tabLst/>
                  <a:defRPr/>
                </a:pPr>
                <a:r>
                  <a:rPr lang="fr-FR" sz="1200" kern="1200" dirty="0"/>
                  <a:t>Définir les  modes d’utilisations et les fonctions associées</a:t>
                </a:r>
              </a:p>
            </p:txBody>
          </p:sp>
        </p:grpSp>
      </p:grpSp>
      <p:grpSp>
        <p:nvGrpSpPr>
          <p:cNvPr id="29" name="Groupe 28"/>
          <p:cNvGrpSpPr/>
          <p:nvPr/>
        </p:nvGrpSpPr>
        <p:grpSpPr>
          <a:xfrm>
            <a:off x="3805212" y="3416631"/>
            <a:ext cx="4392485" cy="662311"/>
            <a:chOff x="4747352" y="2650784"/>
            <a:chExt cx="4392485" cy="662311"/>
          </a:xfrm>
        </p:grpSpPr>
        <p:grpSp>
          <p:nvGrpSpPr>
            <p:cNvPr id="30" name="Groupe 29"/>
            <p:cNvGrpSpPr/>
            <p:nvPr/>
          </p:nvGrpSpPr>
          <p:grpSpPr>
            <a:xfrm>
              <a:off x="4747352" y="2650784"/>
              <a:ext cx="463618" cy="662311"/>
              <a:chOff x="1" y="1608977"/>
              <a:chExt cx="463618" cy="662311"/>
            </a:xfrm>
          </p:grpSpPr>
          <p:sp>
            <p:nvSpPr>
              <p:cNvPr id="34" name="Chevron 29"/>
              <p:cNvSpPr/>
              <p:nvPr/>
            </p:nvSpPr>
            <p:spPr>
              <a:xfrm rot="5400000">
                <a:off x="-99346" y="1708324"/>
                <a:ext cx="662311" cy="4636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Chevron 4"/>
              <p:cNvSpPr/>
              <p:nvPr/>
            </p:nvSpPr>
            <p:spPr>
              <a:xfrm>
                <a:off x="1" y="1840786"/>
                <a:ext cx="463618" cy="1986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a:t>4</a:t>
                </a:r>
              </a:p>
            </p:txBody>
          </p:sp>
        </p:grpSp>
        <p:grpSp>
          <p:nvGrpSpPr>
            <p:cNvPr id="31" name="Groupe 30"/>
            <p:cNvGrpSpPr/>
            <p:nvPr/>
          </p:nvGrpSpPr>
          <p:grpSpPr>
            <a:xfrm>
              <a:off x="5210968" y="2650785"/>
              <a:ext cx="3928869" cy="430502"/>
              <a:chOff x="463617" y="1608978"/>
              <a:chExt cx="3928869" cy="430502"/>
            </a:xfrm>
          </p:grpSpPr>
          <p:sp>
            <p:nvSpPr>
              <p:cNvPr id="32" name="Arrondir un rectangle avec un coin du même côté 27"/>
              <p:cNvSpPr/>
              <p:nvPr/>
            </p:nvSpPr>
            <p:spPr>
              <a:xfrm rot="5400000">
                <a:off x="2212801" y="-140206"/>
                <a:ext cx="430502" cy="3928869"/>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Arrondir un rectangle avec un coin du même côté 6"/>
              <p:cNvSpPr/>
              <p:nvPr/>
            </p:nvSpPr>
            <p:spPr>
              <a:xfrm>
                <a:off x="463618" y="1629992"/>
                <a:ext cx="3907854" cy="3884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114300" marR="0" lvl="1" indent="0" algn="ctr" defTabSz="577850" eaLnBrk="1" fontAlgn="auto" latinLnBrk="0" hangingPunct="1">
                  <a:lnSpc>
                    <a:spcPct val="90000"/>
                  </a:lnSpc>
                  <a:spcBef>
                    <a:spcPct val="0"/>
                  </a:spcBef>
                  <a:spcAft>
                    <a:spcPct val="15000"/>
                  </a:spcAft>
                  <a:buClrTx/>
                  <a:buSzTx/>
                  <a:buFontTx/>
                  <a:buChar char="••"/>
                  <a:tabLst/>
                  <a:defRPr/>
                </a:pPr>
                <a:r>
                  <a:rPr lang="fr-FR" sz="1200" kern="1200" dirty="0"/>
                  <a:t>Concevoir l’architecture du système</a:t>
                </a:r>
              </a:p>
            </p:txBody>
          </p:sp>
        </p:grpSp>
      </p:grpSp>
      <p:grpSp>
        <p:nvGrpSpPr>
          <p:cNvPr id="36" name="Groupe 35"/>
          <p:cNvGrpSpPr/>
          <p:nvPr/>
        </p:nvGrpSpPr>
        <p:grpSpPr>
          <a:xfrm>
            <a:off x="4381275" y="3960884"/>
            <a:ext cx="4392485" cy="662311"/>
            <a:chOff x="2375757" y="3097844"/>
            <a:chExt cx="4392485" cy="662311"/>
          </a:xfrm>
        </p:grpSpPr>
        <p:grpSp>
          <p:nvGrpSpPr>
            <p:cNvPr id="37" name="Groupe 36"/>
            <p:cNvGrpSpPr/>
            <p:nvPr/>
          </p:nvGrpSpPr>
          <p:grpSpPr>
            <a:xfrm>
              <a:off x="2375757" y="3097844"/>
              <a:ext cx="463618" cy="662311"/>
              <a:chOff x="1" y="2144954"/>
              <a:chExt cx="463618" cy="662311"/>
            </a:xfrm>
          </p:grpSpPr>
          <p:sp>
            <p:nvSpPr>
              <p:cNvPr id="41" name="Chevron 35"/>
              <p:cNvSpPr/>
              <p:nvPr/>
            </p:nvSpPr>
            <p:spPr>
              <a:xfrm rot="5400000">
                <a:off x="-99346" y="2244301"/>
                <a:ext cx="662311" cy="4636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Chevron 4"/>
              <p:cNvSpPr/>
              <p:nvPr/>
            </p:nvSpPr>
            <p:spPr>
              <a:xfrm>
                <a:off x="1" y="2376763"/>
                <a:ext cx="463618" cy="1986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a:t>5</a:t>
                </a:r>
              </a:p>
            </p:txBody>
          </p:sp>
        </p:grpSp>
        <p:grpSp>
          <p:nvGrpSpPr>
            <p:cNvPr id="38" name="Groupe 37"/>
            <p:cNvGrpSpPr/>
            <p:nvPr/>
          </p:nvGrpSpPr>
          <p:grpSpPr>
            <a:xfrm>
              <a:off x="2839373" y="3097844"/>
              <a:ext cx="3928869" cy="430502"/>
              <a:chOff x="463617" y="2144954"/>
              <a:chExt cx="3928869" cy="430502"/>
            </a:xfrm>
          </p:grpSpPr>
          <p:sp>
            <p:nvSpPr>
              <p:cNvPr id="39" name="Arrondir un rectangle avec un coin du même côté 33"/>
              <p:cNvSpPr/>
              <p:nvPr/>
            </p:nvSpPr>
            <p:spPr>
              <a:xfrm rot="5400000">
                <a:off x="2212801" y="395770"/>
                <a:ext cx="430502" cy="3928869"/>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0" name="Arrondir un rectangle avec un coin du même côté 6"/>
              <p:cNvSpPr/>
              <p:nvPr/>
            </p:nvSpPr>
            <p:spPr>
              <a:xfrm>
                <a:off x="463618" y="2165969"/>
                <a:ext cx="3907854" cy="3884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Char char="••"/>
                  <a:tabLst/>
                  <a:defRPr/>
                </a:pPr>
                <a:r>
                  <a:rPr lang="fr-FR" sz="1200" kern="1200" dirty="0"/>
                  <a:t>Valider la réalisation</a:t>
                </a:r>
              </a:p>
            </p:txBody>
          </p:sp>
        </p:grpSp>
      </p:grpSp>
    </p:spTree>
    <p:extLst>
      <p:ext uri="{BB962C8B-B14F-4D97-AF65-F5344CB8AC3E}">
        <p14:creationId xmlns:p14="http://schemas.microsoft.com/office/powerpoint/2010/main" val="91389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1" y="95251"/>
            <a:ext cx="7092279" cy="639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 coins arrondis 1"/>
          <p:cNvSpPr/>
          <p:nvPr/>
        </p:nvSpPr>
        <p:spPr>
          <a:xfrm>
            <a:off x="6551277" y="2362200"/>
            <a:ext cx="1609725" cy="657225"/>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8933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1084" y="133350"/>
            <a:ext cx="8596668" cy="1320800"/>
          </a:xfrm>
        </p:spPr>
        <p:txBody>
          <a:bodyPr/>
          <a:lstStyle/>
          <a:p>
            <a:r>
              <a:rPr lang="fr-FR" dirty="0"/>
              <a:t>Structure interne du Système</a:t>
            </a:r>
            <a:br>
              <a:rPr lang="fr-FR" dirty="0"/>
            </a:br>
            <a:r>
              <a:rPr lang="fr-FR" dirty="0"/>
              <a:t>Chaine d’énergie / d’information</a:t>
            </a:r>
          </a:p>
        </p:txBody>
      </p:sp>
      <p:pic>
        <p:nvPicPr>
          <p:cNvPr id="4" name="Image 3"/>
          <p:cNvPicPr>
            <a:picLocks noChangeAspect="1"/>
          </p:cNvPicPr>
          <p:nvPr/>
        </p:nvPicPr>
        <p:blipFill>
          <a:blip r:embed="rId3"/>
          <a:stretch>
            <a:fillRect/>
          </a:stretch>
        </p:blipFill>
        <p:spPr>
          <a:xfrm>
            <a:off x="1402757" y="1238249"/>
            <a:ext cx="9065217" cy="5552693"/>
          </a:xfrm>
          <a:prstGeom prst="rect">
            <a:avLst/>
          </a:prstGeom>
        </p:spPr>
      </p:pic>
    </p:spTree>
    <p:extLst>
      <p:ext uri="{BB962C8B-B14F-4D97-AF65-F5344CB8AC3E}">
        <p14:creationId xmlns:p14="http://schemas.microsoft.com/office/powerpoint/2010/main" val="3383374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1" y="95251"/>
            <a:ext cx="7092279" cy="639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 coins arrondis 1"/>
          <p:cNvSpPr/>
          <p:nvPr/>
        </p:nvSpPr>
        <p:spPr>
          <a:xfrm>
            <a:off x="4960602" y="2362200"/>
            <a:ext cx="1609725" cy="657225"/>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9664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934" y="114300"/>
            <a:ext cx="8596668" cy="1320800"/>
          </a:xfrm>
        </p:spPr>
        <p:txBody>
          <a:bodyPr/>
          <a:lstStyle/>
          <a:p>
            <a:r>
              <a:rPr lang="fr-FR" dirty="0"/>
              <a:t>Structure hiérarchique</a:t>
            </a:r>
          </a:p>
        </p:txBody>
      </p:sp>
      <p:pic>
        <p:nvPicPr>
          <p:cNvPr id="4" name="Image 3"/>
          <p:cNvPicPr>
            <a:picLocks noChangeAspect="1"/>
          </p:cNvPicPr>
          <p:nvPr/>
        </p:nvPicPr>
        <p:blipFill>
          <a:blip r:embed="rId3"/>
          <a:stretch>
            <a:fillRect/>
          </a:stretch>
        </p:blipFill>
        <p:spPr>
          <a:xfrm>
            <a:off x="143934" y="774700"/>
            <a:ext cx="11867091" cy="6016060"/>
          </a:xfrm>
          <a:prstGeom prst="rect">
            <a:avLst/>
          </a:prstGeom>
        </p:spPr>
      </p:pic>
    </p:spTree>
    <p:extLst>
      <p:ext uri="{BB962C8B-B14F-4D97-AF65-F5344CB8AC3E}">
        <p14:creationId xmlns:p14="http://schemas.microsoft.com/office/powerpoint/2010/main" val="1656477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1" y="95251"/>
            <a:ext cx="7092279" cy="639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 coins arrondis 1"/>
          <p:cNvSpPr/>
          <p:nvPr/>
        </p:nvSpPr>
        <p:spPr>
          <a:xfrm>
            <a:off x="2969877" y="2352675"/>
            <a:ext cx="1609725" cy="657225"/>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1232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r="29897"/>
          <a:stretch/>
        </p:blipFill>
        <p:spPr>
          <a:xfrm>
            <a:off x="2813418" y="123825"/>
            <a:ext cx="5568582" cy="6687224"/>
          </a:xfrm>
          <a:prstGeom prst="rect">
            <a:avLst/>
          </a:prstGeom>
        </p:spPr>
      </p:pic>
      <p:sp>
        <p:nvSpPr>
          <p:cNvPr id="2" name="Titre 1"/>
          <p:cNvSpPr>
            <a:spLocks noGrp="1"/>
          </p:cNvSpPr>
          <p:nvPr>
            <p:ph type="title"/>
          </p:nvPr>
        </p:nvSpPr>
        <p:spPr>
          <a:xfrm>
            <a:off x="153459" y="123825"/>
            <a:ext cx="8596668" cy="1320800"/>
          </a:xfrm>
        </p:spPr>
        <p:txBody>
          <a:bodyPr/>
          <a:lstStyle/>
          <a:p>
            <a:r>
              <a:rPr lang="fr-FR" dirty="0"/>
              <a:t>Interactions du système</a:t>
            </a:r>
          </a:p>
        </p:txBody>
      </p:sp>
    </p:spTree>
    <p:extLst>
      <p:ext uri="{BB962C8B-B14F-4D97-AF65-F5344CB8AC3E}">
        <p14:creationId xmlns:p14="http://schemas.microsoft.com/office/powerpoint/2010/main" val="1405123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1" y="95251"/>
            <a:ext cx="7092279" cy="639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 coins arrondis 1"/>
          <p:cNvSpPr/>
          <p:nvPr/>
        </p:nvSpPr>
        <p:spPr>
          <a:xfrm>
            <a:off x="1379202" y="2352675"/>
            <a:ext cx="1609725" cy="657225"/>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2283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934" y="104775"/>
            <a:ext cx="8596668" cy="1320800"/>
          </a:xfrm>
        </p:spPr>
        <p:txBody>
          <a:bodyPr/>
          <a:lstStyle/>
          <a:p>
            <a:r>
              <a:rPr lang="fr-FR" dirty="0"/>
              <a:t>Etats du système</a:t>
            </a:r>
          </a:p>
        </p:txBody>
      </p:sp>
      <p:pic>
        <p:nvPicPr>
          <p:cNvPr id="4" name="Image 3"/>
          <p:cNvPicPr>
            <a:picLocks noChangeAspect="1"/>
          </p:cNvPicPr>
          <p:nvPr/>
        </p:nvPicPr>
        <p:blipFill>
          <a:blip r:embed="rId3"/>
          <a:stretch>
            <a:fillRect/>
          </a:stretch>
        </p:blipFill>
        <p:spPr>
          <a:xfrm>
            <a:off x="143934" y="651465"/>
            <a:ext cx="11503093" cy="6139860"/>
          </a:xfrm>
          <a:prstGeom prst="rect">
            <a:avLst/>
          </a:prstGeom>
        </p:spPr>
      </p:pic>
    </p:spTree>
    <p:extLst>
      <p:ext uri="{BB962C8B-B14F-4D97-AF65-F5344CB8AC3E}">
        <p14:creationId xmlns:p14="http://schemas.microsoft.com/office/powerpoint/2010/main" val="2154406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1" y="95251"/>
            <a:ext cx="7092279" cy="639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 coins arrondis 1"/>
          <p:cNvSpPr/>
          <p:nvPr/>
        </p:nvSpPr>
        <p:spPr>
          <a:xfrm>
            <a:off x="1398252" y="3476625"/>
            <a:ext cx="1609725" cy="657225"/>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3403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834" y="142875"/>
            <a:ext cx="8596668" cy="1320800"/>
          </a:xfrm>
        </p:spPr>
        <p:txBody>
          <a:bodyPr/>
          <a:lstStyle/>
          <a:p>
            <a:r>
              <a:rPr lang="fr-FR" dirty="0"/>
              <a:t>Flux généraux dans le système</a:t>
            </a:r>
          </a:p>
        </p:txBody>
      </p:sp>
      <p:pic>
        <p:nvPicPr>
          <p:cNvPr id="4" name="Image 3"/>
          <p:cNvPicPr>
            <a:picLocks noChangeAspect="1"/>
          </p:cNvPicPr>
          <p:nvPr/>
        </p:nvPicPr>
        <p:blipFill>
          <a:blip r:embed="rId3"/>
          <a:stretch>
            <a:fillRect/>
          </a:stretch>
        </p:blipFill>
        <p:spPr>
          <a:xfrm>
            <a:off x="1129929" y="695324"/>
            <a:ext cx="10347696" cy="6103111"/>
          </a:xfrm>
          <a:prstGeom prst="rect">
            <a:avLst/>
          </a:prstGeom>
        </p:spPr>
      </p:pic>
    </p:spTree>
    <p:extLst>
      <p:ext uri="{BB962C8B-B14F-4D97-AF65-F5344CB8AC3E}">
        <p14:creationId xmlns:p14="http://schemas.microsoft.com/office/powerpoint/2010/main" val="1593730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954" y="3243047"/>
            <a:ext cx="6229095" cy="357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96491" y="114300"/>
            <a:ext cx="8825087" cy="434975"/>
          </a:xfrm>
          <a:ln>
            <a:solidFill>
              <a:schemeClr val="bg1"/>
            </a:solidFill>
          </a:ln>
        </p:spPr>
        <p:txBody>
          <a:bodyPr>
            <a:noAutofit/>
          </a:bodyPr>
          <a:lstStyle/>
          <a:p>
            <a:pPr>
              <a:defRPr/>
            </a:pPr>
            <a:r>
              <a:rPr lang="fr-FR" sz="2800" dirty="0">
                <a:solidFill>
                  <a:schemeClr val="accent2"/>
                </a:solidFill>
              </a:rPr>
              <a:t>L’ingénierie système, une réponse possible pour</a:t>
            </a:r>
          </a:p>
        </p:txBody>
      </p:sp>
      <p:sp>
        <p:nvSpPr>
          <p:cNvPr id="3" name="Espace réservé du contenu 2"/>
          <p:cNvSpPr>
            <a:spLocks noGrp="1"/>
          </p:cNvSpPr>
          <p:nvPr>
            <p:ph idx="1"/>
          </p:nvPr>
        </p:nvSpPr>
        <p:spPr>
          <a:xfrm>
            <a:off x="579565" y="689319"/>
            <a:ext cx="8643565" cy="2778811"/>
          </a:xfrm>
        </p:spPr>
        <p:txBody>
          <a:bodyPr>
            <a:normAutofit/>
          </a:bodyPr>
          <a:lstStyle/>
          <a:p>
            <a:pPr>
              <a:defRPr/>
            </a:pPr>
            <a:r>
              <a:rPr lang="fr-FR" sz="1200" dirty="0"/>
              <a:t>Une meilleure définition des besoins des utilisateurs</a:t>
            </a:r>
          </a:p>
          <a:p>
            <a:pPr>
              <a:defRPr/>
            </a:pPr>
            <a:r>
              <a:rPr lang="fr-FR" sz="1200" dirty="0"/>
              <a:t>Une meilleure synergie entre le maitre d’ouvrage (MOA) et le maitre d’œuvre (MOE)</a:t>
            </a:r>
          </a:p>
          <a:p>
            <a:pPr>
              <a:defRPr/>
            </a:pPr>
            <a:r>
              <a:rPr lang="fr-FR" sz="1200" dirty="0"/>
              <a:t>Amélioration de la gestion de la complexité des systèmes</a:t>
            </a:r>
          </a:p>
          <a:p>
            <a:pPr>
              <a:defRPr/>
            </a:pPr>
            <a:r>
              <a:rPr lang="fr-FR" sz="1200" dirty="0"/>
              <a:t>Une définition complète des acteurs (humains, sous systèmes, personnes morales, </a:t>
            </a:r>
            <a:r>
              <a:rPr lang="fr-FR" sz="1200" dirty="0" err="1"/>
              <a:t>etc</a:t>
            </a:r>
            <a:r>
              <a:rPr lang="fr-FR" sz="1200" dirty="0"/>
              <a:t>,)</a:t>
            </a:r>
          </a:p>
          <a:p>
            <a:pPr>
              <a:defRPr/>
            </a:pPr>
            <a:r>
              <a:rPr lang="fr-FR" sz="1200" dirty="0"/>
              <a:t>Homogénéisation des outils et des méthodes durant le cycle de vie d’un système, des syntaxes et du vocabulaire</a:t>
            </a:r>
          </a:p>
          <a:p>
            <a:pPr>
              <a:defRPr/>
            </a:pPr>
            <a:r>
              <a:rPr lang="fr-FR" sz="1200" dirty="0"/>
              <a:t>Validation à chaque étape des choix fonctionnels, temporels et structurels des systèmes ;</a:t>
            </a:r>
          </a:p>
          <a:p>
            <a:pPr>
              <a:defRPr/>
            </a:pPr>
            <a:r>
              <a:rPr lang="fr-FR" sz="1200" dirty="0"/>
              <a:t>Le système est vérifié pour s’assurer qu’il est conforme aux exigences initiales (contraintes du MOA), il est qualifié dans l’environnement opérationnel pour montrer son aptitude à répondre au besoin exprimé.</a:t>
            </a:r>
          </a:p>
          <a:p>
            <a:pPr marL="0" indent="0">
              <a:buNone/>
              <a:defRPr/>
            </a:pPr>
            <a:endParaRPr lang="fr-FR" sz="1200" dirty="0"/>
          </a:p>
        </p:txBody>
      </p:sp>
    </p:spTree>
    <p:extLst>
      <p:ext uri="{BB962C8B-B14F-4D97-AF65-F5344CB8AC3E}">
        <p14:creationId xmlns:p14="http://schemas.microsoft.com/office/powerpoint/2010/main" val="3989644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834" y="142875"/>
            <a:ext cx="8596668" cy="1320800"/>
          </a:xfrm>
        </p:spPr>
        <p:txBody>
          <a:bodyPr/>
          <a:lstStyle/>
          <a:p>
            <a:r>
              <a:rPr lang="fr-FR" dirty="0"/>
              <a:t>Flux entre sous-systèmes</a:t>
            </a:r>
          </a:p>
        </p:txBody>
      </p:sp>
      <p:pic>
        <p:nvPicPr>
          <p:cNvPr id="3" name="Image 2"/>
          <p:cNvPicPr>
            <a:picLocks noChangeAspect="1"/>
          </p:cNvPicPr>
          <p:nvPr/>
        </p:nvPicPr>
        <p:blipFill rotWithShape="1">
          <a:blip r:embed="rId2"/>
          <a:srcRect b="33942"/>
          <a:stretch/>
        </p:blipFill>
        <p:spPr>
          <a:xfrm>
            <a:off x="341700" y="993775"/>
            <a:ext cx="11634366" cy="4111625"/>
          </a:xfrm>
          <a:prstGeom prst="rect">
            <a:avLst/>
          </a:prstGeom>
        </p:spPr>
      </p:pic>
    </p:spTree>
    <p:extLst>
      <p:ext uri="{BB962C8B-B14F-4D97-AF65-F5344CB8AC3E}">
        <p14:creationId xmlns:p14="http://schemas.microsoft.com/office/powerpoint/2010/main" val="4291641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1" y="95251"/>
            <a:ext cx="7092279" cy="639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 coins arrondis 1"/>
          <p:cNvSpPr/>
          <p:nvPr/>
        </p:nvSpPr>
        <p:spPr>
          <a:xfrm>
            <a:off x="2950827" y="3467100"/>
            <a:ext cx="1609725" cy="657225"/>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0905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884" y="114300"/>
            <a:ext cx="8596668" cy="1320800"/>
          </a:xfrm>
        </p:spPr>
        <p:txBody>
          <a:bodyPr/>
          <a:lstStyle/>
          <a:p>
            <a:r>
              <a:rPr lang="fr-FR" dirty="0"/>
              <a:t>Enchainement des tâches</a:t>
            </a:r>
          </a:p>
        </p:txBody>
      </p:sp>
      <p:pic>
        <p:nvPicPr>
          <p:cNvPr id="4" name="Image 3"/>
          <p:cNvPicPr>
            <a:picLocks noChangeAspect="1"/>
          </p:cNvPicPr>
          <p:nvPr/>
        </p:nvPicPr>
        <p:blipFill rotWithShape="1">
          <a:blip r:embed="rId3"/>
          <a:srcRect r="15000" b="17157"/>
          <a:stretch/>
        </p:blipFill>
        <p:spPr>
          <a:xfrm>
            <a:off x="628649" y="774700"/>
            <a:ext cx="11207153" cy="5949950"/>
          </a:xfrm>
          <a:prstGeom prst="rect">
            <a:avLst/>
          </a:prstGeom>
        </p:spPr>
      </p:pic>
    </p:spTree>
    <p:extLst>
      <p:ext uri="{BB962C8B-B14F-4D97-AF65-F5344CB8AC3E}">
        <p14:creationId xmlns:p14="http://schemas.microsoft.com/office/powerpoint/2010/main" val="2811469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1" y="95251"/>
            <a:ext cx="7092279" cy="639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 coins arrondis 1"/>
          <p:cNvSpPr/>
          <p:nvPr/>
        </p:nvSpPr>
        <p:spPr>
          <a:xfrm>
            <a:off x="5741652" y="3486150"/>
            <a:ext cx="1609725" cy="657225"/>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2614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259" y="95250"/>
            <a:ext cx="8596668" cy="1320800"/>
          </a:xfrm>
        </p:spPr>
        <p:txBody>
          <a:bodyPr/>
          <a:lstStyle/>
          <a:p>
            <a:r>
              <a:rPr lang="fr-FR" dirty="0"/>
              <a:t>Architecture logique</a:t>
            </a:r>
          </a:p>
        </p:txBody>
      </p:sp>
      <p:pic>
        <p:nvPicPr>
          <p:cNvPr id="4" name="Image 3"/>
          <p:cNvPicPr>
            <a:picLocks noChangeAspect="1"/>
          </p:cNvPicPr>
          <p:nvPr/>
        </p:nvPicPr>
        <p:blipFill rotWithShape="1">
          <a:blip r:embed="rId3"/>
          <a:srcRect r="33179"/>
          <a:stretch/>
        </p:blipFill>
        <p:spPr>
          <a:xfrm>
            <a:off x="288900" y="650874"/>
            <a:ext cx="8797949" cy="6095763"/>
          </a:xfrm>
          <a:prstGeom prst="rect">
            <a:avLst/>
          </a:prstGeom>
        </p:spPr>
      </p:pic>
    </p:spTree>
    <p:extLst>
      <p:ext uri="{BB962C8B-B14F-4D97-AF65-F5344CB8AC3E}">
        <p14:creationId xmlns:p14="http://schemas.microsoft.com/office/powerpoint/2010/main" val="941974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1" y="95251"/>
            <a:ext cx="7092279" cy="639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 coins arrondis 1"/>
          <p:cNvSpPr/>
          <p:nvPr/>
        </p:nvSpPr>
        <p:spPr>
          <a:xfrm>
            <a:off x="3941427" y="4848225"/>
            <a:ext cx="1609725" cy="1314450"/>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6917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3459" y="104775"/>
            <a:ext cx="8596668" cy="1320800"/>
          </a:xfrm>
        </p:spPr>
        <p:txBody>
          <a:bodyPr/>
          <a:lstStyle/>
          <a:p>
            <a:r>
              <a:rPr lang="fr-FR" dirty="0"/>
              <a:t>Exigences du système</a:t>
            </a:r>
          </a:p>
        </p:txBody>
      </p:sp>
      <p:pic>
        <p:nvPicPr>
          <p:cNvPr id="4" name="Image 3"/>
          <p:cNvPicPr>
            <a:picLocks noChangeAspect="1"/>
          </p:cNvPicPr>
          <p:nvPr/>
        </p:nvPicPr>
        <p:blipFill>
          <a:blip r:embed="rId3"/>
          <a:stretch>
            <a:fillRect/>
          </a:stretch>
        </p:blipFill>
        <p:spPr>
          <a:xfrm>
            <a:off x="3519410" y="628650"/>
            <a:ext cx="7120015" cy="6183727"/>
          </a:xfrm>
          <a:prstGeom prst="rect">
            <a:avLst/>
          </a:prstGeom>
        </p:spPr>
      </p:pic>
    </p:spTree>
    <p:extLst>
      <p:ext uri="{BB962C8B-B14F-4D97-AF65-F5344CB8AC3E}">
        <p14:creationId xmlns:p14="http://schemas.microsoft.com/office/powerpoint/2010/main" val="2482515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509" y="114300"/>
            <a:ext cx="8596668" cy="1320800"/>
          </a:xfrm>
        </p:spPr>
        <p:txBody>
          <a:bodyPr/>
          <a:lstStyle/>
          <a:p>
            <a:r>
              <a:rPr lang="fr-FR" dirty="0"/>
              <a:t>Exploitation en BTS MS</a:t>
            </a:r>
          </a:p>
        </p:txBody>
      </p:sp>
      <p:sp>
        <p:nvSpPr>
          <p:cNvPr id="3" name="Espace réservé du contenu 2"/>
          <p:cNvSpPr>
            <a:spLocks noGrp="1"/>
          </p:cNvSpPr>
          <p:nvPr>
            <p:ph idx="1"/>
          </p:nvPr>
        </p:nvSpPr>
        <p:spPr>
          <a:xfrm>
            <a:off x="563034" y="774700"/>
            <a:ext cx="8596668" cy="3880773"/>
          </a:xfrm>
        </p:spPr>
        <p:txBody>
          <a:bodyPr/>
          <a:lstStyle/>
          <a:p>
            <a:r>
              <a:rPr lang="fr-FR" dirty="0"/>
              <a:t>Comment utiliser ces descripteurs SYSML dans le cadre de la maintenance ?</a:t>
            </a:r>
          </a:p>
          <a:p>
            <a:pPr lvl="1"/>
            <a:r>
              <a:rPr lang="fr-FR" dirty="0"/>
              <a:t>Pour comprendre le système</a:t>
            </a:r>
          </a:p>
          <a:p>
            <a:pPr lvl="1"/>
            <a:r>
              <a:rPr lang="fr-FR" dirty="0"/>
              <a:t>Pour préparer l’intervention</a:t>
            </a:r>
          </a:p>
          <a:p>
            <a:pPr lvl="1"/>
            <a:r>
              <a:rPr lang="fr-FR" dirty="0"/>
              <a:t>Pour réaliser l’intervention</a:t>
            </a:r>
          </a:p>
          <a:p>
            <a:pPr lvl="1"/>
            <a:r>
              <a:rPr lang="fr-FR" dirty="0"/>
              <a:t>Pour faire évoluer le système</a:t>
            </a:r>
          </a:p>
          <a:p>
            <a:pPr lvl="1"/>
            <a:endParaRPr lang="fr-FR" dirty="0"/>
          </a:p>
          <a:p>
            <a:endParaRPr lang="fr-FR" dirty="0"/>
          </a:p>
          <a:p>
            <a:endParaRPr lang="fr-FR" dirty="0"/>
          </a:p>
          <a:p>
            <a:endParaRPr lang="fr-FR" dirty="0"/>
          </a:p>
        </p:txBody>
      </p:sp>
      <p:pic>
        <p:nvPicPr>
          <p:cNvPr id="4" name="Image 3"/>
          <p:cNvPicPr>
            <a:picLocks noChangeAspect="1"/>
          </p:cNvPicPr>
          <p:nvPr/>
        </p:nvPicPr>
        <p:blipFill>
          <a:blip r:embed="rId3"/>
          <a:stretch>
            <a:fillRect/>
          </a:stretch>
        </p:blipFill>
        <p:spPr>
          <a:xfrm>
            <a:off x="5686425" y="1271587"/>
            <a:ext cx="6362700" cy="5476875"/>
          </a:xfrm>
          <a:prstGeom prst="rect">
            <a:avLst/>
          </a:prstGeom>
        </p:spPr>
      </p:pic>
      <p:sp>
        <p:nvSpPr>
          <p:cNvPr id="5" name="Flèche : angle droit 4"/>
          <p:cNvSpPr/>
          <p:nvPr/>
        </p:nvSpPr>
        <p:spPr>
          <a:xfrm rot="5400000">
            <a:off x="3433761" y="1881190"/>
            <a:ext cx="1163860" cy="309381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p:cNvSpPr/>
          <p:nvPr/>
        </p:nvSpPr>
        <p:spPr>
          <a:xfrm>
            <a:off x="7810500" y="1343025"/>
            <a:ext cx="4133850" cy="219075"/>
          </a:xfrm>
          <a:prstGeom prst="roundRect">
            <a:avLst/>
          </a:prstGeom>
          <a:solidFill>
            <a:schemeClr val="accent3">
              <a:alpha val="5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7" name="Rectangle : coins arrondis 6"/>
          <p:cNvSpPr/>
          <p:nvPr/>
        </p:nvSpPr>
        <p:spPr>
          <a:xfrm>
            <a:off x="7810500" y="3203575"/>
            <a:ext cx="4133850" cy="720725"/>
          </a:xfrm>
          <a:prstGeom prst="roundRect">
            <a:avLst/>
          </a:prstGeom>
          <a:solidFill>
            <a:schemeClr val="tx2">
              <a:lumMod val="60000"/>
              <a:lumOff val="40000"/>
              <a:alpha val="5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8" name="Rectangle : coins arrondis 7"/>
          <p:cNvSpPr/>
          <p:nvPr/>
        </p:nvSpPr>
        <p:spPr>
          <a:xfrm>
            <a:off x="7810500" y="4986466"/>
            <a:ext cx="4133850" cy="329407"/>
          </a:xfrm>
          <a:prstGeom prst="roundRect">
            <a:avLst/>
          </a:prstGeom>
          <a:solidFill>
            <a:schemeClr val="accent4">
              <a:lumMod val="60000"/>
              <a:lumOff val="40000"/>
              <a:alpha val="5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9" name="Rectangle : coins arrondis 8"/>
          <p:cNvSpPr/>
          <p:nvPr/>
        </p:nvSpPr>
        <p:spPr>
          <a:xfrm>
            <a:off x="7810500" y="6213335"/>
            <a:ext cx="4133850" cy="444640"/>
          </a:xfrm>
          <a:prstGeom prst="roundRect">
            <a:avLst/>
          </a:prstGeom>
          <a:solidFill>
            <a:schemeClr val="accent6">
              <a:lumMod val="60000"/>
              <a:lumOff val="40000"/>
              <a:alpha val="5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0" name="Rectangle : coins arrondis 9"/>
          <p:cNvSpPr/>
          <p:nvPr/>
        </p:nvSpPr>
        <p:spPr>
          <a:xfrm>
            <a:off x="7810500" y="3961272"/>
            <a:ext cx="4133850" cy="623428"/>
          </a:xfrm>
          <a:prstGeom prst="roundRect">
            <a:avLst/>
          </a:prstGeom>
          <a:solidFill>
            <a:schemeClr val="bg1">
              <a:lumMod val="85000"/>
              <a:alpha val="5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0600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0" y="0"/>
            <a:ext cx="5685034" cy="6858000"/>
          </a:xfrm>
          <a:prstGeom prst="rect">
            <a:avLst/>
          </a:prstGeom>
        </p:spPr>
      </p:pic>
      <p:sp>
        <p:nvSpPr>
          <p:cNvPr id="6" name="Rectangle : coins arrondis 5"/>
          <p:cNvSpPr/>
          <p:nvPr/>
        </p:nvSpPr>
        <p:spPr>
          <a:xfrm>
            <a:off x="137417" y="1685925"/>
            <a:ext cx="1619250" cy="352425"/>
          </a:xfrm>
          <a:prstGeom prst="roundRect">
            <a:avLst/>
          </a:prstGeom>
          <a:solidFill>
            <a:schemeClr val="accent3">
              <a:alpha val="5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7" name="Rectangle : coins arrondis 6"/>
          <p:cNvSpPr/>
          <p:nvPr/>
        </p:nvSpPr>
        <p:spPr>
          <a:xfrm>
            <a:off x="1855984" y="1685925"/>
            <a:ext cx="1619250" cy="2667000"/>
          </a:xfrm>
          <a:prstGeom prst="roundRect">
            <a:avLst/>
          </a:prstGeom>
          <a:solidFill>
            <a:schemeClr val="accent3">
              <a:alpha val="5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8" name="Titre 1"/>
          <p:cNvSpPr>
            <a:spLocks noGrp="1"/>
          </p:cNvSpPr>
          <p:nvPr>
            <p:ph type="title"/>
          </p:nvPr>
        </p:nvSpPr>
        <p:spPr>
          <a:xfrm>
            <a:off x="5801784" y="101600"/>
            <a:ext cx="6266391" cy="1320800"/>
          </a:xfrm>
        </p:spPr>
        <p:txBody>
          <a:bodyPr/>
          <a:lstStyle/>
          <a:p>
            <a:r>
              <a:rPr lang="fr-FR" dirty="0">
                <a:solidFill>
                  <a:srgbClr val="002060"/>
                </a:solidFill>
              </a:rPr>
              <a:t>Descripteurs SYSML Utilisables</a:t>
            </a:r>
          </a:p>
        </p:txBody>
      </p:sp>
      <p:pic>
        <p:nvPicPr>
          <p:cNvPr id="9" name="Image 8"/>
          <p:cNvPicPr>
            <a:picLocks noChangeAspect="1"/>
          </p:cNvPicPr>
          <p:nvPr/>
        </p:nvPicPr>
        <p:blipFill>
          <a:blip r:embed="rId4"/>
          <a:stretch>
            <a:fillRect/>
          </a:stretch>
        </p:blipFill>
        <p:spPr>
          <a:xfrm>
            <a:off x="5784351" y="1209675"/>
            <a:ext cx="3912962" cy="4924425"/>
          </a:xfrm>
          <a:prstGeom prst="rect">
            <a:avLst/>
          </a:prstGeom>
        </p:spPr>
      </p:pic>
      <p:pic>
        <p:nvPicPr>
          <p:cNvPr id="10" name="Image 9"/>
          <p:cNvPicPr>
            <a:picLocks noChangeAspect="1"/>
          </p:cNvPicPr>
          <p:nvPr/>
        </p:nvPicPr>
        <p:blipFill>
          <a:blip r:embed="rId5"/>
          <a:stretch>
            <a:fillRect/>
          </a:stretch>
        </p:blipFill>
        <p:spPr>
          <a:xfrm>
            <a:off x="9714746" y="1209675"/>
            <a:ext cx="2417488" cy="4324350"/>
          </a:xfrm>
          <a:prstGeom prst="rect">
            <a:avLst/>
          </a:prstGeom>
        </p:spPr>
      </p:pic>
      <p:sp>
        <p:nvSpPr>
          <p:cNvPr id="11" name="Parchemin : horizontal 10"/>
          <p:cNvSpPr/>
          <p:nvPr/>
        </p:nvSpPr>
        <p:spPr>
          <a:xfrm>
            <a:off x="389829" y="4691062"/>
            <a:ext cx="4905375" cy="1828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Effectuer un diagnostic en s’aidant des vues structurelles et comportementales</a:t>
            </a:r>
          </a:p>
        </p:txBody>
      </p:sp>
    </p:spTree>
    <p:extLst>
      <p:ext uri="{BB962C8B-B14F-4D97-AF65-F5344CB8AC3E}">
        <p14:creationId xmlns:p14="http://schemas.microsoft.com/office/powerpoint/2010/main" val="95834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80267" y="0"/>
            <a:ext cx="5834876" cy="4086225"/>
          </a:xfrm>
          <a:prstGeom prst="rect">
            <a:avLst/>
          </a:prstGeom>
        </p:spPr>
      </p:pic>
      <p:sp>
        <p:nvSpPr>
          <p:cNvPr id="6" name="Rectangle : coins arrondis 5"/>
          <p:cNvSpPr/>
          <p:nvPr/>
        </p:nvSpPr>
        <p:spPr>
          <a:xfrm>
            <a:off x="251717" y="1121568"/>
            <a:ext cx="1663688" cy="352425"/>
          </a:xfrm>
          <a:prstGeom prst="roundRect">
            <a:avLst/>
          </a:prstGeom>
          <a:solidFill>
            <a:schemeClr val="accent3">
              <a:alpha val="5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8" name="Titre 1"/>
          <p:cNvSpPr>
            <a:spLocks noGrp="1"/>
          </p:cNvSpPr>
          <p:nvPr>
            <p:ph type="title"/>
          </p:nvPr>
        </p:nvSpPr>
        <p:spPr>
          <a:xfrm>
            <a:off x="5801784" y="101600"/>
            <a:ext cx="6266391" cy="1320800"/>
          </a:xfrm>
        </p:spPr>
        <p:txBody>
          <a:bodyPr/>
          <a:lstStyle/>
          <a:p>
            <a:r>
              <a:rPr lang="fr-FR" dirty="0">
                <a:solidFill>
                  <a:srgbClr val="002060"/>
                </a:solidFill>
              </a:rPr>
              <a:t>Descripteurs SYSML Utilisables</a:t>
            </a:r>
          </a:p>
        </p:txBody>
      </p:sp>
      <p:sp>
        <p:nvSpPr>
          <p:cNvPr id="11" name="Rectangle : coins arrondis 10"/>
          <p:cNvSpPr/>
          <p:nvPr/>
        </p:nvSpPr>
        <p:spPr>
          <a:xfrm>
            <a:off x="1963932" y="902492"/>
            <a:ext cx="1807968" cy="3078957"/>
          </a:xfrm>
          <a:prstGeom prst="roundRect">
            <a:avLst/>
          </a:prstGeom>
          <a:solidFill>
            <a:schemeClr val="accent3">
              <a:alpha val="5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4"/>
          <a:stretch>
            <a:fillRect/>
          </a:stretch>
        </p:blipFill>
        <p:spPr>
          <a:xfrm>
            <a:off x="3893341" y="1401365"/>
            <a:ext cx="8298659" cy="5369720"/>
          </a:xfrm>
          <a:prstGeom prst="rect">
            <a:avLst/>
          </a:prstGeom>
        </p:spPr>
      </p:pic>
      <p:sp>
        <p:nvSpPr>
          <p:cNvPr id="12" name="Parchemin : horizontal 11"/>
          <p:cNvSpPr/>
          <p:nvPr/>
        </p:nvSpPr>
        <p:spPr>
          <a:xfrm>
            <a:off x="251717" y="4942285"/>
            <a:ext cx="4905375" cy="1828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Comprendre comment le système fonctionne</a:t>
            </a:r>
          </a:p>
          <a:p>
            <a:pPr algn="ctr"/>
            <a:r>
              <a:rPr lang="fr-FR" dirty="0"/>
              <a:t>Identifier / calculer ses performances</a:t>
            </a:r>
          </a:p>
        </p:txBody>
      </p:sp>
    </p:spTree>
    <p:extLst>
      <p:ext uri="{BB962C8B-B14F-4D97-AF65-F5344CB8AC3E}">
        <p14:creationId xmlns:p14="http://schemas.microsoft.com/office/powerpoint/2010/main" val="416062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interdisciplinary.jpg"/>
          <p:cNvPicPr>
            <a:picLocks noChangeAspect="1"/>
          </p:cNvPicPr>
          <p:nvPr/>
        </p:nvPicPr>
        <p:blipFill>
          <a:blip r:embed="rId2" cstate="print"/>
          <a:stretch>
            <a:fillRect/>
          </a:stretch>
        </p:blipFill>
        <p:spPr>
          <a:xfrm>
            <a:off x="6848447" y="3761145"/>
            <a:ext cx="1498410" cy="1498410"/>
          </a:xfrm>
          <a:prstGeom prst="rect">
            <a:avLst/>
          </a:prstGeom>
        </p:spPr>
      </p:pic>
      <p:pic>
        <p:nvPicPr>
          <p:cNvPr id="5" name="Picture 10" descr="collaboration.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39960" y="3322351"/>
            <a:ext cx="3292207" cy="2469155"/>
          </a:xfrm>
          <a:prstGeom prst="rect">
            <a:avLst/>
          </a:prstGeom>
        </p:spPr>
      </p:pic>
      <p:sp>
        <p:nvSpPr>
          <p:cNvPr id="6" name="Espace réservé du contenu 2"/>
          <p:cNvSpPr txBox="1">
            <a:spLocks/>
          </p:cNvSpPr>
          <p:nvPr/>
        </p:nvSpPr>
        <p:spPr>
          <a:xfrm>
            <a:off x="928570" y="733593"/>
            <a:ext cx="8280400" cy="4525962"/>
          </a:xfrm>
          <a:prstGeom prst="rect">
            <a:avLst/>
          </a:prstGeom>
        </p:spPr>
        <p:txBody>
          <a:bodyPr/>
          <a:lstStyle>
            <a:lvl1pPr marL="342900" indent="-342900" algn="l" rtl="0" eaLnBrk="0" fontAlgn="base" hangingPunct="0">
              <a:spcBef>
                <a:spcPct val="20000"/>
              </a:spcBef>
              <a:spcAft>
                <a:spcPct val="0"/>
              </a:spcAft>
              <a:buChar char="•"/>
              <a:defRPr sz="2400">
                <a:solidFill>
                  <a:srgbClr val="0070C0"/>
                </a:solidFill>
                <a:latin typeface="+mn-lt"/>
                <a:ea typeface="+mn-ea"/>
                <a:cs typeface="+mn-cs"/>
              </a:defRPr>
            </a:lvl1pPr>
            <a:lvl2pPr marL="742950" indent="-285750" algn="l" rtl="0" eaLnBrk="0" fontAlgn="base" hangingPunct="0">
              <a:spcBef>
                <a:spcPct val="20000"/>
              </a:spcBef>
              <a:spcAft>
                <a:spcPct val="0"/>
              </a:spcAft>
              <a:buChar char="–"/>
              <a:defRPr sz="2000">
                <a:solidFill>
                  <a:srgbClr val="0070C0"/>
                </a:solidFill>
                <a:latin typeface="+mn-lt"/>
              </a:defRPr>
            </a:lvl2pPr>
            <a:lvl3pPr marL="1143000" indent="-228600" algn="l" rtl="0" eaLnBrk="0" fontAlgn="base" hangingPunct="0">
              <a:spcBef>
                <a:spcPct val="20000"/>
              </a:spcBef>
              <a:spcAft>
                <a:spcPct val="0"/>
              </a:spcAft>
              <a:buChar char="•"/>
              <a:defRPr>
                <a:solidFill>
                  <a:srgbClr val="0070C0"/>
                </a:solidFill>
                <a:latin typeface="+mn-lt"/>
              </a:defRPr>
            </a:lvl3pPr>
            <a:lvl4pPr marL="1600200" indent="-228600" algn="l" rtl="0" eaLnBrk="0" fontAlgn="base" hangingPunct="0">
              <a:spcBef>
                <a:spcPct val="20000"/>
              </a:spcBef>
              <a:spcAft>
                <a:spcPct val="0"/>
              </a:spcAft>
              <a:buChar char="–"/>
              <a:defRPr sz="1600">
                <a:solidFill>
                  <a:srgbClr val="0070C0"/>
                </a:solidFill>
                <a:latin typeface="+mn-lt"/>
              </a:defRPr>
            </a:lvl4pPr>
            <a:lvl5pPr marL="2057400" indent="-228600" algn="l" rtl="0" eaLnBrk="0" fontAlgn="base" hangingPunct="0">
              <a:spcBef>
                <a:spcPct val="20000"/>
              </a:spcBef>
              <a:spcAft>
                <a:spcPct val="0"/>
              </a:spcAft>
              <a:buChar char="»"/>
              <a:defRPr sz="1600">
                <a:solidFill>
                  <a:srgbClr val="0070C0"/>
                </a:solidFill>
                <a:latin typeface="+mn-lt"/>
              </a:defRPr>
            </a:lvl5pPr>
            <a:lvl6pPr marL="2514600" indent="-228600" algn="l" rtl="0" eaLnBrk="1" fontAlgn="base" hangingPunct="1">
              <a:spcBef>
                <a:spcPct val="20000"/>
              </a:spcBef>
              <a:spcAft>
                <a:spcPct val="0"/>
              </a:spcAft>
              <a:buChar char="»"/>
              <a:defRPr sz="1600">
                <a:solidFill>
                  <a:schemeClr val="bg2"/>
                </a:solidFill>
                <a:latin typeface="+mn-lt"/>
              </a:defRPr>
            </a:lvl6pPr>
            <a:lvl7pPr marL="2971800" indent="-228600" algn="l" rtl="0" eaLnBrk="1" fontAlgn="base" hangingPunct="1">
              <a:spcBef>
                <a:spcPct val="20000"/>
              </a:spcBef>
              <a:spcAft>
                <a:spcPct val="0"/>
              </a:spcAft>
              <a:buChar char="»"/>
              <a:defRPr sz="1600">
                <a:solidFill>
                  <a:schemeClr val="bg2"/>
                </a:solidFill>
                <a:latin typeface="+mn-lt"/>
              </a:defRPr>
            </a:lvl7pPr>
            <a:lvl8pPr marL="3429000" indent="-228600" algn="l" rtl="0" eaLnBrk="1" fontAlgn="base" hangingPunct="1">
              <a:spcBef>
                <a:spcPct val="20000"/>
              </a:spcBef>
              <a:spcAft>
                <a:spcPct val="0"/>
              </a:spcAft>
              <a:buChar char="»"/>
              <a:defRPr sz="1600">
                <a:solidFill>
                  <a:schemeClr val="bg2"/>
                </a:solidFill>
                <a:latin typeface="+mn-lt"/>
              </a:defRPr>
            </a:lvl8pPr>
            <a:lvl9pPr marL="3886200" indent="-228600" algn="l" rtl="0" eaLnBrk="1" fontAlgn="base" hangingPunct="1">
              <a:spcBef>
                <a:spcPct val="20000"/>
              </a:spcBef>
              <a:spcAft>
                <a:spcPct val="0"/>
              </a:spcAft>
              <a:buChar char="»"/>
              <a:defRPr sz="1600">
                <a:solidFill>
                  <a:schemeClr val="bg2"/>
                </a:solidFill>
                <a:latin typeface="+mn-lt"/>
              </a:defRPr>
            </a:lvl9pPr>
          </a:lstStyle>
          <a:p>
            <a:r>
              <a:rPr lang="fr-FR" kern="0" dirty="0">
                <a:solidFill>
                  <a:schemeClr val="tx1"/>
                </a:solidFill>
              </a:rPr>
              <a:t>Une approche </a:t>
            </a:r>
            <a:r>
              <a:rPr lang="fr-FR" b="1" kern="0" dirty="0">
                <a:solidFill>
                  <a:schemeClr val="tx1"/>
                </a:solidFill>
              </a:rPr>
              <a:t>interdisciplinaire</a:t>
            </a:r>
            <a:r>
              <a:rPr lang="fr-FR" kern="0" dirty="0">
                <a:solidFill>
                  <a:schemeClr val="tx1"/>
                </a:solidFill>
              </a:rPr>
              <a:t> pour guider et gérer le développement de </a:t>
            </a:r>
            <a:r>
              <a:rPr lang="fr-FR" b="1" kern="0" dirty="0">
                <a:solidFill>
                  <a:schemeClr val="tx1"/>
                </a:solidFill>
              </a:rPr>
              <a:t>Systèmes Complexes </a:t>
            </a:r>
            <a:r>
              <a:rPr lang="fr-FR" kern="0" dirty="0">
                <a:solidFill>
                  <a:schemeClr val="tx1"/>
                </a:solidFill>
              </a:rPr>
              <a:t>.</a:t>
            </a:r>
          </a:p>
          <a:p>
            <a:endParaRPr lang="fr-FR" kern="0" dirty="0">
              <a:solidFill>
                <a:schemeClr val="tx1"/>
              </a:solidFill>
            </a:endParaRPr>
          </a:p>
          <a:p>
            <a:r>
              <a:rPr lang="fr-FR" kern="0" dirty="0">
                <a:solidFill>
                  <a:schemeClr val="tx1"/>
                </a:solidFill>
              </a:rPr>
              <a:t>Une approche </a:t>
            </a:r>
            <a:r>
              <a:rPr lang="fr-FR" b="1" kern="0" dirty="0">
                <a:solidFill>
                  <a:schemeClr val="tx1"/>
                </a:solidFill>
              </a:rPr>
              <a:t>collaborative</a:t>
            </a:r>
            <a:r>
              <a:rPr lang="fr-FR" kern="0" dirty="0">
                <a:solidFill>
                  <a:schemeClr val="tx1"/>
                </a:solidFill>
              </a:rPr>
              <a:t> permettent </a:t>
            </a:r>
            <a:r>
              <a:rPr lang="fr-FR" b="1" kern="0" dirty="0">
                <a:solidFill>
                  <a:schemeClr val="tx1"/>
                </a:solidFill>
              </a:rPr>
              <a:t>l’émergence de fonctionnalités </a:t>
            </a:r>
            <a:r>
              <a:rPr lang="fr-FR" kern="0" dirty="0">
                <a:solidFill>
                  <a:schemeClr val="tx1"/>
                </a:solidFill>
              </a:rPr>
              <a:t>qui sont impossibles à obtenir en considérant chaque produit individuellement.</a:t>
            </a:r>
          </a:p>
        </p:txBody>
      </p:sp>
      <p:sp>
        <p:nvSpPr>
          <p:cNvPr id="7" name="Titre 1"/>
          <p:cNvSpPr>
            <a:spLocks noGrp="1"/>
          </p:cNvSpPr>
          <p:nvPr>
            <p:ph type="title"/>
          </p:nvPr>
        </p:nvSpPr>
        <p:spPr>
          <a:xfrm>
            <a:off x="96491" y="114300"/>
            <a:ext cx="8825087" cy="434975"/>
          </a:xfrm>
          <a:ln>
            <a:solidFill>
              <a:schemeClr val="bg1"/>
            </a:solidFill>
          </a:ln>
        </p:spPr>
        <p:txBody>
          <a:bodyPr>
            <a:noAutofit/>
          </a:bodyPr>
          <a:lstStyle/>
          <a:p>
            <a:pPr>
              <a:defRPr/>
            </a:pPr>
            <a:r>
              <a:rPr lang="fr-FR" sz="2800" dirty="0">
                <a:solidFill>
                  <a:schemeClr val="accent2"/>
                </a:solidFill>
              </a:rPr>
              <a:t>L’ingénierie système est une réponse possible pour :</a:t>
            </a:r>
          </a:p>
        </p:txBody>
      </p:sp>
    </p:spTree>
    <p:extLst>
      <p:ext uri="{BB962C8B-B14F-4D97-AF65-F5344CB8AC3E}">
        <p14:creationId xmlns:p14="http://schemas.microsoft.com/office/powerpoint/2010/main" val="3511795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 y="0"/>
            <a:ext cx="5905499" cy="5704071"/>
          </a:xfrm>
          <a:prstGeom prst="rect">
            <a:avLst/>
          </a:prstGeom>
        </p:spPr>
      </p:pic>
      <p:sp>
        <p:nvSpPr>
          <p:cNvPr id="6" name="Rectangle : coins arrondis 5"/>
          <p:cNvSpPr/>
          <p:nvPr/>
        </p:nvSpPr>
        <p:spPr>
          <a:xfrm>
            <a:off x="232667" y="762000"/>
            <a:ext cx="1663688" cy="352425"/>
          </a:xfrm>
          <a:prstGeom prst="roundRect">
            <a:avLst/>
          </a:prstGeom>
          <a:solidFill>
            <a:schemeClr val="accent3">
              <a:alpha val="5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8" name="Titre 1"/>
          <p:cNvSpPr>
            <a:spLocks noGrp="1"/>
          </p:cNvSpPr>
          <p:nvPr>
            <p:ph type="title"/>
          </p:nvPr>
        </p:nvSpPr>
        <p:spPr>
          <a:xfrm>
            <a:off x="5801784" y="101600"/>
            <a:ext cx="6266391" cy="1320800"/>
          </a:xfrm>
        </p:spPr>
        <p:txBody>
          <a:bodyPr/>
          <a:lstStyle/>
          <a:p>
            <a:r>
              <a:rPr lang="fr-FR" dirty="0">
                <a:solidFill>
                  <a:srgbClr val="002060"/>
                </a:solidFill>
              </a:rPr>
              <a:t>Descripteurs SYSML Utilisables</a:t>
            </a:r>
          </a:p>
        </p:txBody>
      </p:sp>
      <p:sp>
        <p:nvSpPr>
          <p:cNvPr id="11" name="Rectangle : coins arrondis 10"/>
          <p:cNvSpPr/>
          <p:nvPr/>
        </p:nvSpPr>
        <p:spPr>
          <a:xfrm>
            <a:off x="1963931" y="902492"/>
            <a:ext cx="1855593" cy="4707733"/>
          </a:xfrm>
          <a:prstGeom prst="roundRect">
            <a:avLst/>
          </a:prstGeom>
          <a:solidFill>
            <a:schemeClr val="accent3">
              <a:alpha val="5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4"/>
          <a:stretch>
            <a:fillRect/>
          </a:stretch>
        </p:blipFill>
        <p:spPr>
          <a:xfrm>
            <a:off x="5973076" y="1153929"/>
            <a:ext cx="4528947" cy="5704071"/>
          </a:xfrm>
          <a:prstGeom prst="rect">
            <a:avLst/>
          </a:prstGeom>
        </p:spPr>
      </p:pic>
      <p:sp>
        <p:nvSpPr>
          <p:cNvPr id="9" name="Parchemin : horizontal 8"/>
          <p:cNvSpPr/>
          <p:nvPr/>
        </p:nvSpPr>
        <p:spPr>
          <a:xfrm>
            <a:off x="251717" y="4942285"/>
            <a:ext cx="4905375" cy="1828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Comprendre l’architecture de la chaine d’énergie</a:t>
            </a:r>
          </a:p>
          <a:p>
            <a:pPr algn="ctr"/>
            <a:r>
              <a:rPr lang="fr-FR" dirty="0"/>
              <a:t>Déterminer ses performances</a:t>
            </a:r>
          </a:p>
        </p:txBody>
      </p:sp>
    </p:spTree>
    <p:extLst>
      <p:ext uri="{BB962C8B-B14F-4D97-AF65-F5344CB8AC3E}">
        <p14:creationId xmlns:p14="http://schemas.microsoft.com/office/powerpoint/2010/main" val="345660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0" y="0"/>
            <a:ext cx="5947871" cy="3952875"/>
          </a:xfrm>
          <a:prstGeom prst="rect">
            <a:avLst/>
          </a:prstGeom>
        </p:spPr>
      </p:pic>
      <p:sp>
        <p:nvSpPr>
          <p:cNvPr id="6" name="Rectangle : coins arrondis 5"/>
          <p:cNvSpPr/>
          <p:nvPr/>
        </p:nvSpPr>
        <p:spPr>
          <a:xfrm>
            <a:off x="140957" y="1069975"/>
            <a:ext cx="1663688" cy="352425"/>
          </a:xfrm>
          <a:prstGeom prst="roundRect">
            <a:avLst/>
          </a:prstGeom>
          <a:solidFill>
            <a:schemeClr val="accent3">
              <a:alpha val="5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8" name="Titre 1"/>
          <p:cNvSpPr>
            <a:spLocks noGrp="1"/>
          </p:cNvSpPr>
          <p:nvPr>
            <p:ph type="title"/>
          </p:nvPr>
        </p:nvSpPr>
        <p:spPr>
          <a:xfrm>
            <a:off x="5801784" y="101600"/>
            <a:ext cx="6266391" cy="1320800"/>
          </a:xfrm>
        </p:spPr>
        <p:txBody>
          <a:bodyPr/>
          <a:lstStyle/>
          <a:p>
            <a:r>
              <a:rPr lang="fr-FR" dirty="0">
                <a:solidFill>
                  <a:srgbClr val="002060"/>
                </a:solidFill>
              </a:rPr>
              <a:t>Descripteurs SYSML Utilisables</a:t>
            </a:r>
          </a:p>
        </p:txBody>
      </p:sp>
      <p:sp>
        <p:nvSpPr>
          <p:cNvPr id="11" name="Rectangle : coins arrondis 10"/>
          <p:cNvSpPr/>
          <p:nvPr/>
        </p:nvSpPr>
        <p:spPr>
          <a:xfrm>
            <a:off x="1963931" y="902492"/>
            <a:ext cx="1807969" cy="2936083"/>
          </a:xfrm>
          <a:prstGeom prst="roundRect">
            <a:avLst/>
          </a:prstGeom>
          <a:solidFill>
            <a:schemeClr val="accent3">
              <a:alpha val="5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4"/>
          <a:stretch>
            <a:fillRect/>
          </a:stretch>
        </p:blipFill>
        <p:spPr>
          <a:xfrm>
            <a:off x="6230251" y="1153929"/>
            <a:ext cx="4528947" cy="5704071"/>
          </a:xfrm>
          <a:prstGeom prst="rect">
            <a:avLst/>
          </a:prstGeom>
        </p:spPr>
      </p:pic>
      <p:sp>
        <p:nvSpPr>
          <p:cNvPr id="9" name="Parchemin : horizontal 8"/>
          <p:cNvSpPr/>
          <p:nvPr/>
        </p:nvSpPr>
        <p:spPr>
          <a:xfrm>
            <a:off x="521247" y="4437460"/>
            <a:ext cx="4905375" cy="1828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Comprendre l’architecture de la chaine d’information</a:t>
            </a:r>
          </a:p>
        </p:txBody>
      </p:sp>
    </p:spTree>
    <p:extLst>
      <p:ext uri="{BB962C8B-B14F-4D97-AF65-F5344CB8AC3E}">
        <p14:creationId xmlns:p14="http://schemas.microsoft.com/office/powerpoint/2010/main" val="413303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0"/>
            <a:ext cx="5095875" cy="6840048"/>
          </a:xfrm>
          <a:prstGeom prst="rect">
            <a:avLst/>
          </a:prstGeom>
        </p:spPr>
      </p:pic>
      <p:sp>
        <p:nvSpPr>
          <p:cNvPr id="8" name="Titre 1"/>
          <p:cNvSpPr>
            <a:spLocks noGrp="1"/>
          </p:cNvSpPr>
          <p:nvPr>
            <p:ph type="title"/>
          </p:nvPr>
        </p:nvSpPr>
        <p:spPr>
          <a:xfrm>
            <a:off x="5801784" y="101600"/>
            <a:ext cx="6266391" cy="1320800"/>
          </a:xfrm>
        </p:spPr>
        <p:txBody>
          <a:bodyPr/>
          <a:lstStyle/>
          <a:p>
            <a:r>
              <a:rPr lang="fr-FR" dirty="0">
                <a:solidFill>
                  <a:srgbClr val="002060"/>
                </a:solidFill>
              </a:rPr>
              <a:t>Descripteurs SYSML Utilisables</a:t>
            </a:r>
          </a:p>
        </p:txBody>
      </p:sp>
      <p:sp>
        <p:nvSpPr>
          <p:cNvPr id="11" name="Rectangle : coins arrondis 10"/>
          <p:cNvSpPr/>
          <p:nvPr/>
        </p:nvSpPr>
        <p:spPr>
          <a:xfrm>
            <a:off x="1685925" y="4333875"/>
            <a:ext cx="1571625" cy="554190"/>
          </a:xfrm>
          <a:prstGeom prst="roundRect">
            <a:avLst/>
          </a:prstGeom>
          <a:solidFill>
            <a:schemeClr val="accent3">
              <a:alpha val="5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4"/>
          <a:stretch>
            <a:fillRect/>
          </a:stretch>
        </p:blipFill>
        <p:spPr>
          <a:xfrm>
            <a:off x="6230251" y="1153929"/>
            <a:ext cx="4528947" cy="5704071"/>
          </a:xfrm>
          <a:prstGeom prst="rect">
            <a:avLst/>
          </a:prstGeom>
        </p:spPr>
      </p:pic>
      <p:sp>
        <p:nvSpPr>
          <p:cNvPr id="9" name="Parchemin : horizontal 8"/>
          <p:cNvSpPr/>
          <p:nvPr/>
        </p:nvSpPr>
        <p:spPr>
          <a:xfrm>
            <a:off x="251717" y="4942285"/>
            <a:ext cx="4905375" cy="1828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Mettre à jour la GMAO en y implantant un équipement avec son arborescence</a:t>
            </a:r>
          </a:p>
        </p:txBody>
      </p:sp>
    </p:spTree>
    <p:extLst>
      <p:ext uri="{BB962C8B-B14F-4D97-AF65-F5344CB8AC3E}">
        <p14:creationId xmlns:p14="http://schemas.microsoft.com/office/powerpoint/2010/main" val="348052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34212" y="0"/>
            <a:ext cx="4458595" cy="6858000"/>
          </a:xfrm>
          <a:prstGeom prst="rect">
            <a:avLst/>
          </a:prstGeom>
        </p:spPr>
      </p:pic>
      <p:sp>
        <p:nvSpPr>
          <p:cNvPr id="8" name="Titre 1"/>
          <p:cNvSpPr>
            <a:spLocks noGrp="1"/>
          </p:cNvSpPr>
          <p:nvPr>
            <p:ph type="title"/>
          </p:nvPr>
        </p:nvSpPr>
        <p:spPr>
          <a:xfrm>
            <a:off x="5801784" y="101600"/>
            <a:ext cx="6266391" cy="1320800"/>
          </a:xfrm>
        </p:spPr>
        <p:txBody>
          <a:bodyPr/>
          <a:lstStyle/>
          <a:p>
            <a:r>
              <a:rPr lang="fr-FR" dirty="0">
                <a:solidFill>
                  <a:srgbClr val="002060"/>
                </a:solidFill>
              </a:rPr>
              <a:t>Descripteurs SYSML Utilisables</a:t>
            </a:r>
          </a:p>
        </p:txBody>
      </p:sp>
      <p:sp>
        <p:nvSpPr>
          <p:cNvPr id="11" name="Rectangle : coins arrondis 10"/>
          <p:cNvSpPr/>
          <p:nvPr/>
        </p:nvSpPr>
        <p:spPr>
          <a:xfrm>
            <a:off x="1514475" y="3560762"/>
            <a:ext cx="1362075" cy="314325"/>
          </a:xfrm>
          <a:prstGeom prst="roundRect">
            <a:avLst/>
          </a:prstGeom>
          <a:solidFill>
            <a:schemeClr val="accent3">
              <a:alpha val="5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9" name="Rectangle : coins arrondis 8"/>
          <p:cNvSpPr/>
          <p:nvPr/>
        </p:nvSpPr>
        <p:spPr>
          <a:xfrm>
            <a:off x="1514474" y="5052218"/>
            <a:ext cx="1362075" cy="314325"/>
          </a:xfrm>
          <a:prstGeom prst="roundRect">
            <a:avLst/>
          </a:prstGeom>
          <a:solidFill>
            <a:schemeClr val="accent3">
              <a:alpha val="5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4"/>
          <a:stretch>
            <a:fillRect/>
          </a:stretch>
        </p:blipFill>
        <p:spPr>
          <a:xfrm>
            <a:off x="4492807" y="1312862"/>
            <a:ext cx="7657091" cy="4954588"/>
          </a:xfrm>
          <a:prstGeom prst="rect">
            <a:avLst/>
          </a:prstGeom>
        </p:spPr>
      </p:pic>
      <p:sp>
        <p:nvSpPr>
          <p:cNvPr id="12" name="Parchemin : horizontal 11"/>
          <p:cNvSpPr/>
          <p:nvPr/>
        </p:nvSpPr>
        <p:spPr>
          <a:xfrm>
            <a:off x="3656376" y="5029200"/>
            <a:ext cx="4905375" cy="1828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Définir un plan de maintenance préventive en utilisant l’AMDEC grâce à la description fonctionnelle et structurelle définie</a:t>
            </a:r>
          </a:p>
        </p:txBody>
      </p:sp>
    </p:spTree>
    <p:extLst>
      <p:ext uri="{BB962C8B-B14F-4D97-AF65-F5344CB8AC3E}">
        <p14:creationId xmlns:p14="http://schemas.microsoft.com/office/powerpoint/2010/main" val="163082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a:xfrm>
            <a:off x="5801784" y="101600"/>
            <a:ext cx="6266391" cy="1320800"/>
          </a:xfrm>
        </p:spPr>
        <p:txBody>
          <a:bodyPr/>
          <a:lstStyle/>
          <a:p>
            <a:r>
              <a:rPr lang="fr-FR" dirty="0">
                <a:solidFill>
                  <a:srgbClr val="002060"/>
                </a:solidFill>
              </a:rPr>
              <a:t>Descripteurs SYSML Utilisables</a:t>
            </a:r>
          </a:p>
        </p:txBody>
      </p:sp>
      <p:pic>
        <p:nvPicPr>
          <p:cNvPr id="10" name="Image 9"/>
          <p:cNvPicPr>
            <a:picLocks noChangeAspect="1"/>
          </p:cNvPicPr>
          <p:nvPr/>
        </p:nvPicPr>
        <p:blipFill>
          <a:blip r:embed="rId3"/>
          <a:stretch>
            <a:fillRect/>
          </a:stretch>
        </p:blipFill>
        <p:spPr>
          <a:xfrm>
            <a:off x="5076824" y="1189037"/>
            <a:ext cx="7068273" cy="4573588"/>
          </a:xfrm>
          <a:prstGeom prst="rect">
            <a:avLst/>
          </a:prstGeom>
        </p:spPr>
      </p:pic>
      <p:pic>
        <p:nvPicPr>
          <p:cNvPr id="3" name="Image 2"/>
          <p:cNvPicPr>
            <a:picLocks noChangeAspect="1"/>
          </p:cNvPicPr>
          <p:nvPr/>
        </p:nvPicPr>
        <p:blipFill>
          <a:blip r:embed="rId4"/>
          <a:stretch>
            <a:fillRect/>
          </a:stretch>
        </p:blipFill>
        <p:spPr>
          <a:xfrm>
            <a:off x="0" y="0"/>
            <a:ext cx="5076825" cy="6858167"/>
          </a:xfrm>
          <a:prstGeom prst="rect">
            <a:avLst/>
          </a:prstGeom>
        </p:spPr>
      </p:pic>
      <p:sp>
        <p:nvSpPr>
          <p:cNvPr id="12" name="Parchemin : horizontal 11"/>
          <p:cNvSpPr/>
          <p:nvPr/>
        </p:nvSpPr>
        <p:spPr>
          <a:xfrm>
            <a:off x="1575692" y="4370785"/>
            <a:ext cx="4905375" cy="1828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Compléter la description complète afin de satisfaire au cahier des charges de l’amélioration</a:t>
            </a:r>
          </a:p>
        </p:txBody>
      </p:sp>
    </p:spTree>
    <p:extLst>
      <p:ext uri="{BB962C8B-B14F-4D97-AF65-F5344CB8AC3E}">
        <p14:creationId xmlns:p14="http://schemas.microsoft.com/office/powerpoint/2010/main" val="120326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88280" y="26986"/>
            <a:ext cx="5713504" cy="5147701"/>
          </a:xfrm>
          <a:prstGeom prst="rect">
            <a:avLst/>
          </a:prstGeom>
        </p:spPr>
      </p:pic>
      <p:sp>
        <p:nvSpPr>
          <p:cNvPr id="6" name="Rectangle : coins arrondis 5"/>
          <p:cNvSpPr/>
          <p:nvPr/>
        </p:nvSpPr>
        <p:spPr>
          <a:xfrm>
            <a:off x="219074" y="990600"/>
            <a:ext cx="1362075" cy="200026"/>
          </a:xfrm>
          <a:prstGeom prst="roundRect">
            <a:avLst/>
          </a:prstGeom>
          <a:solidFill>
            <a:schemeClr val="accent3">
              <a:alpha val="5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8" name="Titre 1"/>
          <p:cNvSpPr>
            <a:spLocks noGrp="1"/>
          </p:cNvSpPr>
          <p:nvPr>
            <p:ph type="title"/>
          </p:nvPr>
        </p:nvSpPr>
        <p:spPr>
          <a:xfrm>
            <a:off x="5801784" y="101600"/>
            <a:ext cx="6266391" cy="1320800"/>
          </a:xfrm>
        </p:spPr>
        <p:txBody>
          <a:bodyPr/>
          <a:lstStyle/>
          <a:p>
            <a:r>
              <a:rPr lang="fr-FR" dirty="0">
                <a:solidFill>
                  <a:srgbClr val="002060"/>
                </a:solidFill>
              </a:rPr>
              <a:t>Descripteurs SYSML Utilisables</a:t>
            </a:r>
          </a:p>
        </p:txBody>
      </p:sp>
      <p:sp>
        <p:nvSpPr>
          <p:cNvPr id="11" name="Rectangle : coins arrondis 10"/>
          <p:cNvSpPr/>
          <p:nvPr/>
        </p:nvSpPr>
        <p:spPr>
          <a:xfrm>
            <a:off x="1714500" y="857250"/>
            <a:ext cx="1857375" cy="3714750"/>
          </a:xfrm>
          <a:prstGeom prst="roundRect">
            <a:avLst/>
          </a:prstGeom>
          <a:solidFill>
            <a:schemeClr val="accent3">
              <a:alpha val="5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4"/>
          <a:stretch>
            <a:fillRect/>
          </a:stretch>
        </p:blipFill>
        <p:spPr>
          <a:xfrm>
            <a:off x="7005190" y="1190626"/>
            <a:ext cx="3148459" cy="5623728"/>
          </a:xfrm>
          <a:prstGeom prst="rect">
            <a:avLst/>
          </a:prstGeom>
        </p:spPr>
      </p:pic>
      <p:sp>
        <p:nvSpPr>
          <p:cNvPr id="7" name="Parchemin : horizontal 6"/>
          <p:cNvSpPr/>
          <p:nvPr/>
        </p:nvSpPr>
        <p:spPr>
          <a:xfrm>
            <a:off x="785117" y="4985554"/>
            <a:ext cx="4905375" cy="1828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Réaliser la conduite du système</a:t>
            </a:r>
          </a:p>
        </p:txBody>
      </p:sp>
    </p:spTree>
    <p:extLst>
      <p:ext uri="{BB962C8B-B14F-4D97-AF65-F5344CB8AC3E}">
        <p14:creationId xmlns:p14="http://schemas.microsoft.com/office/powerpoint/2010/main" val="193652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66674" y="0"/>
            <a:ext cx="5735109" cy="4742065"/>
          </a:xfrm>
          <a:prstGeom prst="rect">
            <a:avLst/>
          </a:prstGeom>
        </p:spPr>
      </p:pic>
      <p:sp>
        <p:nvSpPr>
          <p:cNvPr id="6" name="Rectangle : coins arrondis 5"/>
          <p:cNvSpPr/>
          <p:nvPr/>
        </p:nvSpPr>
        <p:spPr>
          <a:xfrm>
            <a:off x="209550" y="914401"/>
            <a:ext cx="1362075" cy="200026"/>
          </a:xfrm>
          <a:prstGeom prst="roundRect">
            <a:avLst/>
          </a:prstGeom>
          <a:solidFill>
            <a:schemeClr val="accent3">
              <a:alpha val="5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8" name="Titre 1"/>
          <p:cNvSpPr>
            <a:spLocks noGrp="1"/>
          </p:cNvSpPr>
          <p:nvPr>
            <p:ph type="title"/>
          </p:nvPr>
        </p:nvSpPr>
        <p:spPr>
          <a:xfrm>
            <a:off x="5801784" y="101600"/>
            <a:ext cx="6266391" cy="1320800"/>
          </a:xfrm>
        </p:spPr>
        <p:txBody>
          <a:bodyPr/>
          <a:lstStyle/>
          <a:p>
            <a:r>
              <a:rPr lang="fr-FR" dirty="0">
                <a:solidFill>
                  <a:srgbClr val="002060"/>
                </a:solidFill>
              </a:rPr>
              <a:t>Descripteurs SYSML Utilisables</a:t>
            </a:r>
          </a:p>
        </p:txBody>
      </p:sp>
      <p:sp>
        <p:nvSpPr>
          <p:cNvPr id="11" name="Rectangle : coins arrondis 10"/>
          <p:cNvSpPr/>
          <p:nvPr/>
        </p:nvSpPr>
        <p:spPr>
          <a:xfrm>
            <a:off x="1714500" y="857250"/>
            <a:ext cx="1724025" cy="485775"/>
          </a:xfrm>
          <a:prstGeom prst="roundRect">
            <a:avLst/>
          </a:prstGeom>
          <a:solidFill>
            <a:schemeClr val="accent3">
              <a:alpha val="5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4"/>
          <a:stretch>
            <a:fillRect/>
          </a:stretch>
        </p:blipFill>
        <p:spPr>
          <a:xfrm>
            <a:off x="7005190" y="1190626"/>
            <a:ext cx="3148459" cy="5623728"/>
          </a:xfrm>
          <a:prstGeom prst="rect">
            <a:avLst/>
          </a:prstGeom>
        </p:spPr>
      </p:pic>
      <p:sp>
        <p:nvSpPr>
          <p:cNvPr id="13" name="Parchemin : horizontal 12"/>
          <p:cNvSpPr/>
          <p:nvPr/>
        </p:nvSpPr>
        <p:spPr>
          <a:xfrm>
            <a:off x="785117" y="4985554"/>
            <a:ext cx="4905375" cy="1828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Réaliser la conduite du système</a:t>
            </a:r>
          </a:p>
        </p:txBody>
      </p:sp>
    </p:spTree>
    <p:extLst>
      <p:ext uri="{BB962C8B-B14F-4D97-AF65-F5344CB8AC3E}">
        <p14:creationId xmlns:p14="http://schemas.microsoft.com/office/powerpoint/2010/main" val="280280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srcRect/>
          <a:stretch>
            <a:fillRect/>
          </a:stretch>
        </p:blipFill>
        <p:spPr bwMode="auto">
          <a:xfrm>
            <a:off x="1129165" y="912550"/>
            <a:ext cx="7711440" cy="4650070"/>
          </a:xfrm>
          <a:prstGeom prst="rect">
            <a:avLst/>
          </a:prstGeom>
          <a:noFill/>
          <a:ln w="9525">
            <a:noFill/>
            <a:miter lim="800000"/>
            <a:headEnd/>
            <a:tailEnd/>
          </a:ln>
          <a:effectLst/>
        </p:spPr>
      </p:pic>
      <p:sp>
        <p:nvSpPr>
          <p:cNvPr id="4" name="Titre 3"/>
          <p:cNvSpPr>
            <a:spLocks noGrp="1"/>
          </p:cNvSpPr>
          <p:nvPr>
            <p:ph type="title"/>
          </p:nvPr>
        </p:nvSpPr>
        <p:spPr>
          <a:xfrm>
            <a:off x="171103" y="103188"/>
            <a:ext cx="5801072" cy="654032"/>
          </a:xfrm>
        </p:spPr>
        <p:txBody>
          <a:bodyPr>
            <a:normAutofit/>
          </a:bodyPr>
          <a:lstStyle/>
          <a:p>
            <a:r>
              <a:rPr lang="fr-FR" sz="2800" dirty="0">
                <a:solidFill>
                  <a:schemeClr val="accent2"/>
                </a:solidFill>
              </a:rPr>
              <a:t>Acronymes employés en SYSML</a:t>
            </a:r>
          </a:p>
        </p:txBody>
      </p:sp>
      <p:pic>
        <p:nvPicPr>
          <p:cNvPr id="7" name="Image 6" descr="AD.png"/>
          <p:cNvPicPr>
            <a:picLocks noChangeAspect="1"/>
          </p:cNvPicPr>
          <p:nvPr/>
        </p:nvPicPr>
        <p:blipFill>
          <a:blip r:embed="rId4"/>
          <a:stretch>
            <a:fillRect/>
          </a:stretch>
        </p:blipFill>
        <p:spPr>
          <a:xfrm>
            <a:off x="571471" y="3490918"/>
            <a:ext cx="428628" cy="428628"/>
          </a:xfrm>
          <a:prstGeom prst="rect">
            <a:avLst/>
          </a:prstGeom>
        </p:spPr>
      </p:pic>
      <p:pic>
        <p:nvPicPr>
          <p:cNvPr id="8" name="Image 7" descr="AD.png"/>
          <p:cNvPicPr>
            <a:picLocks noChangeAspect="1"/>
          </p:cNvPicPr>
          <p:nvPr/>
        </p:nvPicPr>
        <p:blipFill>
          <a:blip r:embed="rId5"/>
          <a:stretch>
            <a:fillRect/>
          </a:stretch>
        </p:blipFill>
        <p:spPr>
          <a:xfrm>
            <a:off x="571471" y="2847976"/>
            <a:ext cx="428628" cy="428628"/>
          </a:xfrm>
          <a:prstGeom prst="rect">
            <a:avLst/>
          </a:prstGeom>
        </p:spPr>
      </p:pic>
      <p:pic>
        <p:nvPicPr>
          <p:cNvPr id="9" name="Image 8" descr="AD.png"/>
          <p:cNvPicPr>
            <a:picLocks noChangeAspect="1"/>
          </p:cNvPicPr>
          <p:nvPr/>
        </p:nvPicPr>
        <p:blipFill>
          <a:blip r:embed="rId6"/>
          <a:stretch>
            <a:fillRect/>
          </a:stretch>
        </p:blipFill>
        <p:spPr>
          <a:xfrm>
            <a:off x="571471" y="2205034"/>
            <a:ext cx="428628" cy="428628"/>
          </a:xfrm>
          <a:prstGeom prst="rect">
            <a:avLst/>
          </a:prstGeom>
        </p:spPr>
      </p:pic>
      <p:pic>
        <p:nvPicPr>
          <p:cNvPr id="10" name="Image 9" descr="AD.png"/>
          <p:cNvPicPr>
            <a:picLocks noChangeAspect="1"/>
          </p:cNvPicPr>
          <p:nvPr/>
        </p:nvPicPr>
        <p:blipFill>
          <a:blip r:embed="rId7"/>
          <a:stretch>
            <a:fillRect/>
          </a:stretch>
        </p:blipFill>
        <p:spPr>
          <a:xfrm>
            <a:off x="571471" y="1562092"/>
            <a:ext cx="428628" cy="428628"/>
          </a:xfrm>
          <a:prstGeom prst="rect">
            <a:avLst/>
          </a:prstGeom>
        </p:spPr>
      </p:pic>
      <p:pic>
        <p:nvPicPr>
          <p:cNvPr id="11" name="Image 10" descr="AD.png"/>
          <p:cNvPicPr>
            <a:picLocks noChangeAspect="1"/>
          </p:cNvPicPr>
          <p:nvPr/>
        </p:nvPicPr>
        <p:blipFill>
          <a:blip r:embed="rId8"/>
          <a:stretch>
            <a:fillRect/>
          </a:stretch>
        </p:blipFill>
        <p:spPr>
          <a:xfrm>
            <a:off x="571471" y="919150"/>
            <a:ext cx="428628" cy="428628"/>
          </a:xfrm>
          <a:prstGeom prst="rect">
            <a:avLst/>
          </a:prstGeom>
        </p:spPr>
      </p:pic>
      <p:pic>
        <p:nvPicPr>
          <p:cNvPr id="12" name="Image 11" descr="AD.png"/>
          <p:cNvPicPr>
            <a:picLocks noChangeAspect="1"/>
          </p:cNvPicPr>
          <p:nvPr/>
        </p:nvPicPr>
        <p:blipFill>
          <a:blip r:embed="rId9"/>
          <a:stretch>
            <a:fillRect/>
          </a:stretch>
        </p:blipFill>
        <p:spPr>
          <a:xfrm>
            <a:off x="571471" y="4133860"/>
            <a:ext cx="428628" cy="428628"/>
          </a:xfrm>
          <a:prstGeom prst="rect">
            <a:avLst/>
          </a:prstGeom>
        </p:spPr>
      </p:pic>
      <p:pic>
        <p:nvPicPr>
          <p:cNvPr id="13" name="Image 12" descr="AD.png"/>
          <p:cNvPicPr>
            <a:picLocks noChangeAspect="1"/>
          </p:cNvPicPr>
          <p:nvPr/>
        </p:nvPicPr>
        <p:blipFill>
          <a:blip r:embed="rId10"/>
          <a:stretch>
            <a:fillRect/>
          </a:stretch>
        </p:blipFill>
        <p:spPr>
          <a:xfrm>
            <a:off x="571471" y="4776802"/>
            <a:ext cx="428628" cy="428628"/>
          </a:xfrm>
          <a:prstGeom prst="rect">
            <a:avLst/>
          </a:prstGeom>
        </p:spPr>
      </p:pic>
    </p:spTree>
    <p:extLst>
      <p:ext uri="{BB962C8B-B14F-4D97-AF65-F5344CB8AC3E}">
        <p14:creationId xmlns:p14="http://schemas.microsoft.com/office/powerpoint/2010/main" val="31211744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076" y="125617"/>
            <a:ext cx="6413499" cy="434975"/>
          </a:xfrm>
          <a:ln>
            <a:noFill/>
          </a:ln>
        </p:spPr>
        <p:txBody>
          <a:bodyPr>
            <a:noAutofit/>
          </a:bodyPr>
          <a:lstStyle/>
          <a:p>
            <a:r>
              <a:rPr lang="fr-FR" sz="2800" dirty="0">
                <a:solidFill>
                  <a:schemeClr val="accent2"/>
                </a:solidFill>
              </a:rPr>
              <a:t>Références</a:t>
            </a:r>
          </a:p>
        </p:txBody>
      </p:sp>
      <p:sp>
        <p:nvSpPr>
          <p:cNvPr id="3" name="ZoneTexte 2"/>
          <p:cNvSpPr txBox="1"/>
          <p:nvPr/>
        </p:nvSpPr>
        <p:spPr>
          <a:xfrm>
            <a:off x="482005" y="560592"/>
            <a:ext cx="5976664" cy="830997"/>
          </a:xfrm>
          <a:prstGeom prst="rect">
            <a:avLst/>
          </a:prstGeom>
          <a:noFill/>
        </p:spPr>
        <p:txBody>
          <a:bodyPr wrap="square" rtlCol="0">
            <a:spAutoFit/>
          </a:bodyPr>
          <a:lstStyle/>
          <a:p>
            <a:r>
              <a:rPr lang="fr-FR" sz="1200" dirty="0"/>
              <a:t>Association Française de l’Ingénierie Système (AFIS)</a:t>
            </a:r>
          </a:p>
          <a:p>
            <a:r>
              <a:rPr lang="fr-FR" sz="1200" dirty="0">
                <a:hlinkClick r:id="rId2"/>
              </a:rPr>
              <a:t>https://www.afis.fr/pages/accueil.aspx</a:t>
            </a:r>
            <a:endParaRPr lang="fr-FR" sz="1200" dirty="0"/>
          </a:p>
          <a:p>
            <a:r>
              <a:rPr lang="fr-FR" sz="1200" dirty="0"/>
              <a:t>(toute une gamme d’ouvrages sur le sujet du système dont Découvrir et comprendre l’ingénierie système)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982" y="1391588"/>
            <a:ext cx="6593895" cy="216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025" y="3601072"/>
            <a:ext cx="52197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390525" y="5905500"/>
            <a:ext cx="4342856" cy="577081"/>
          </a:xfrm>
          <a:prstGeom prst="rect">
            <a:avLst/>
          </a:prstGeom>
          <a:noFill/>
        </p:spPr>
        <p:txBody>
          <a:bodyPr wrap="none" rtlCol="0">
            <a:spAutoFit/>
          </a:bodyPr>
          <a:lstStyle/>
          <a:p>
            <a:r>
              <a:rPr lang="fr-FR" sz="1050" dirty="0"/>
              <a:t>Travaux du groupe académique IS-SYSML de l’Académie de Besançon</a:t>
            </a:r>
          </a:p>
          <a:p>
            <a:endParaRPr lang="fr-FR" sz="1050" dirty="0"/>
          </a:p>
          <a:p>
            <a:r>
              <a:rPr lang="fr-FR" sz="1050" dirty="0"/>
              <a:t>Documents de Christophe Revy de l’Académie de Dijon </a:t>
            </a:r>
          </a:p>
        </p:txBody>
      </p:sp>
    </p:spTree>
    <p:extLst>
      <p:ext uri="{BB962C8B-B14F-4D97-AF65-F5344CB8AC3E}">
        <p14:creationId xmlns:p14="http://schemas.microsoft.com/office/powerpoint/2010/main" val="2768486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1463" y="114301"/>
            <a:ext cx="9309100" cy="434975"/>
          </a:xfrm>
          <a:ln>
            <a:solidFill>
              <a:schemeClr val="bg1"/>
            </a:solidFill>
          </a:ln>
        </p:spPr>
        <p:txBody>
          <a:bodyPr>
            <a:noAutofit/>
          </a:bodyPr>
          <a:lstStyle/>
          <a:p>
            <a:pPr>
              <a:defRPr/>
            </a:pPr>
            <a:r>
              <a:rPr lang="fr-FR" sz="2800" dirty="0">
                <a:solidFill>
                  <a:schemeClr val="accent2"/>
                </a:solidFill>
              </a:rPr>
              <a:t>Les normes de l’Ingénierie système</a:t>
            </a: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0" y="1386704"/>
            <a:ext cx="8824440" cy="458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ZoneTexte 3"/>
          <p:cNvSpPr txBox="1">
            <a:spLocks noChangeArrowheads="1"/>
          </p:cNvSpPr>
          <p:nvPr/>
        </p:nvSpPr>
        <p:spPr bwMode="auto">
          <a:xfrm>
            <a:off x="342385" y="671940"/>
            <a:ext cx="87274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600" dirty="0">
                <a:solidFill>
                  <a:schemeClr val="accent2"/>
                </a:solidFill>
              </a:rPr>
              <a:t>L’IS retient comme invariant les processus normalisés du cycle de vie des systèmes</a:t>
            </a:r>
          </a:p>
          <a:p>
            <a:pPr algn="ctr" eaLnBrk="1" hangingPunct="1"/>
            <a:r>
              <a:rPr lang="fr-FR" sz="1600" dirty="0">
                <a:solidFill>
                  <a:schemeClr val="accent2"/>
                </a:solidFill>
              </a:rPr>
              <a:t>NORMES: ISO 15288, EIA 632, IEE1220 (AFIS)</a:t>
            </a:r>
          </a:p>
          <a:p>
            <a:pPr algn="ctr" eaLnBrk="1" hangingPunct="1"/>
            <a:endParaRPr lang="fr-FR" sz="1600" dirty="0">
              <a:solidFill>
                <a:schemeClr val="accent2"/>
              </a:solidFill>
            </a:endParaRPr>
          </a:p>
        </p:txBody>
      </p:sp>
      <p:sp>
        <p:nvSpPr>
          <p:cNvPr id="3" name="Rectangle 2"/>
          <p:cNvSpPr/>
          <p:nvPr/>
        </p:nvSpPr>
        <p:spPr>
          <a:xfrm>
            <a:off x="918308" y="5967183"/>
            <a:ext cx="8742063" cy="646331"/>
          </a:xfrm>
          <a:prstGeom prst="rect">
            <a:avLst/>
          </a:prstGeom>
        </p:spPr>
        <p:txBody>
          <a:bodyPr wrap="square">
            <a:spAutoFit/>
          </a:bodyPr>
          <a:lstStyle/>
          <a:p>
            <a:r>
              <a:rPr lang="fr-FR" dirty="0">
                <a:solidFill>
                  <a:schemeClr val="accent2">
                    <a:lumMod val="75000"/>
                  </a:schemeClr>
                </a:solidFill>
                <a:latin typeface="Arial Unicode MS" panose="020B0604020202020204" pitchFamily="34" charset="-128"/>
                <a:ea typeface="Arial Unicode MS" panose="020B0604020202020204" pitchFamily="34" charset="-128"/>
              </a:rPr>
              <a:t>Ces 3 normes générales d’Ingénierie Système décrivent les </a:t>
            </a:r>
            <a:r>
              <a:rPr lang="fr-FR" b="1" dirty="0">
                <a:solidFill>
                  <a:schemeClr val="accent2">
                    <a:lumMod val="75000"/>
                  </a:schemeClr>
                </a:solidFill>
                <a:latin typeface="Arial Unicode MS" panose="020B0604020202020204" pitchFamily="34" charset="-128"/>
                <a:ea typeface="Arial Unicode MS" panose="020B0604020202020204" pitchFamily="34" charset="-128"/>
              </a:rPr>
              <a:t>processus</a:t>
            </a:r>
            <a:r>
              <a:rPr lang="fr-FR" dirty="0">
                <a:solidFill>
                  <a:schemeClr val="accent2">
                    <a:lumMod val="75000"/>
                  </a:schemeClr>
                </a:solidFill>
                <a:latin typeface="Arial Unicode MS" panose="020B0604020202020204" pitchFamily="34" charset="-128"/>
                <a:ea typeface="Arial Unicode MS" panose="020B0604020202020204" pitchFamily="34" charset="-128"/>
              </a:rPr>
              <a:t> du métier d’IS. Elles définissent les types d’activité à réaliser et de résultats produits. </a:t>
            </a:r>
            <a:endParaRPr lang="fr-FR" dirty="0">
              <a:solidFill>
                <a:schemeClr val="accent2">
                  <a:lumMod val="75000"/>
                </a:schemeClr>
              </a:solidFill>
            </a:endParaRPr>
          </a:p>
        </p:txBody>
      </p:sp>
      <p:sp>
        <p:nvSpPr>
          <p:cNvPr id="4" name="Rectangle 3"/>
          <p:cNvSpPr/>
          <p:nvPr/>
        </p:nvSpPr>
        <p:spPr>
          <a:xfrm>
            <a:off x="2604885" y="1773165"/>
            <a:ext cx="6096000" cy="276999"/>
          </a:xfrm>
          <a:prstGeom prst="rect">
            <a:avLst/>
          </a:prstGeom>
        </p:spPr>
        <p:txBody>
          <a:bodyPr>
            <a:spAutoFit/>
          </a:bodyPr>
          <a:lstStyle/>
          <a:p>
            <a:r>
              <a:rPr lang="en-US" sz="1200" dirty="0">
                <a:latin typeface="Arial Unicode MS" panose="020B0604020202020204" pitchFamily="34" charset="-128"/>
                <a:ea typeface="Arial Unicode MS" panose="020B0604020202020204" pitchFamily="34" charset="-128"/>
              </a:rPr>
              <a:t>Standard for application and Management of the Systems Engineering Process</a:t>
            </a:r>
            <a:endParaRPr lang="fr-FR" sz="1200" dirty="0"/>
          </a:p>
        </p:txBody>
      </p:sp>
      <p:sp>
        <p:nvSpPr>
          <p:cNvPr id="5" name="Rectangle 4"/>
          <p:cNvSpPr/>
          <p:nvPr/>
        </p:nvSpPr>
        <p:spPr>
          <a:xfrm>
            <a:off x="3776861" y="2422038"/>
            <a:ext cx="2667718" cy="276999"/>
          </a:xfrm>
          <a:prstGeom prst="rect">
            <a:avLst/>
          </a:prstGeom>
        </p:spPr>
        <p:txBody>
          <a:bodyPr wrap="none">
            <a:spAutoFit/>
          </a:bodyPr>
          <a:lstStyle/>
          <a:p>
            <a:r>
              <a:rPr lang="en-US" sz="1200" dirty="0">
                <a:latin typeface="Arial Unicode MS" panose="020B0604020202020204" pitchFamily="34" charset="-128"/>
                <a:ea typeface="Arial Unicode MS" panose="020B0604020202020204" pitchFamily="34" charset="-128"/>
              </a:rPr>
              <a:t>Processes for Engineering a System</a:t>
            </a:r>
            <a:endParaRPr lang="fr-FR" sz="1200" dirty="0"/>
          </a:p>
        </p:txBody>
      </p:sp>
      <p:sp>
        <p:nvSpPr>
          <p:cNvPr id="6" name="Rectangle 5"/>
          <p:cNvSpPr/>
          <p:nvPr/>
        </p:nvSpPr>
        <p:spPr>
          <a:xfrm>
            <a:off x="6298354" y="2721485"/>
            <a:ext cx="3083038" cy="430887"/>
          </a:xfrm>
          <a:prstGeom prst="rect">
            <a:avLst/>
          </a:prstGeom>
        </p:spPr>
        <p:txBody>
          <a:bodyPr wrap="square">
            <a:spAutoFit/>
          </a:bodyPr>
          <a:lstStyle/>
          <a:p>
            <a:r>
              <a:rPr lang="en-US" sz="1100" dirty="0">
                <a:latin typeface="Arial Unicode MS" panose="020B0604020202020204" pitchFamily="34" charset="-128"/>
                <a:ea typeface="Arial Unicode MS" panose="020B0604020202020204" pitchFamily="34" charset="-128"/>
              </a:rPr>
              <a:t>Systems Engineering – System Life-Cycle Processes</a:t>
            </a:r>
            <a:endParaRPr lang="fr-FR" sz="1100" dirty="0"/>
          </a:p>
        </p:txBody>
      </p:sp>
    </p:spTree>
    <p:extLst>
      <p:ext uri="{BB962C8B-B14F-4D97-AF65-F5344CB8AC3E}">
        <p14:creationId xmlns:p14="http://schemas.microsoft.com/office/powerpoint/2010/main" val="316908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652" y="118269"/>
            <a:ext cx="8938397" cy="434975"/>
          </a:xfrm>
          <a:ln>
            <a:solidFill>
              <a:schemeClr val="bg1"/>
            </a:solidFill>
          </a:ln>
        </p:spPr>
        <p:txBody>
          <a:bodyPr>
            <a:normAutofit fontScale="90000"/>
          </a:bodyPr>
          <a:lstStyle/>
          <a:p>
            <a:pPr>
              <a:defRPr/>
            </a:pPr>
            <a:r>
              <a:rPr lang="fr-FR" sz="2400" dirty="0">
                <a:solidFill>
                  <a:schemeClr val="accent2"/>
                </a:solidFill>
              </a:rPr>
              <a:t>L</a:t>
            </a:r>
            <a:r>
              <a:rPr lang="fr-FR" sz="3100" dirty="0">
                <a:solidFill>
                  <a:schemeClr val="accent2"/>
                </a:solidFill>
              </a:rPr>
              <a:t>es processus techniques retenus pour l’IS</a:t>
            </a:r>
          </a:p>
        </p:txBody>
      </p:sp>
      <p:sp>
        <p:nvSpPr>
          <p:cNvPr id="3" name="ZoneTexte 2"/>
          <p:cNvSpPr txBox="1">
            <a:spLocks noChangeArrowheads="1"/>
          </p:cNvSpPr>
          <p:nvPr/>
        </p:nvSpPr>
        <p:spPr bwMode="auto">
          <a:xfrm>
            <a:off x="172652" y="645318"/>
            <a:ext cx="912786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sz="1400" b="1" dirty="0">
                <a:solidFill>
                  <a:schemeClr val="accent2"/>
                </a:solidFill>
              </a:rPr>
              <a:t>Les processus techniques  (Norme ISO 15288) </a:t>
            </a:r>
            <a:r>
              <a:rPr lang="fr-FR" sz="1400" dirty="0">
                <a:solidFill>
                  <a:schemeClr val="accent2"/>
                </a:solidFill>
              </a:rPr>
              <a:t>sont utilisés pour définir les exigences applicables à un système, pour les transformer en un produit réel, pour </a:t>
            </a:r>
            <a:r>
              <a:rPr lang="fr-FR" sz="1400" b="1" dirty="0">
                <a:solidFill>
                  <a:schemeClr val="accent2"/>
                </a:solidFill>
              </a:rPr>
              <a:t>permettre</a:t>
            </a:r>
            <a:r>
              <a:rPr lang="fr-FR" sz="1400" dirty="0">
                <a:solidFill>
                  <a:schemeClr val="accent2"/>
                </a:solidFill>
              </a:rPr>
              <a:t> la reproduction de ce produit lorsque nécessaire, pour exploiter le produit afin de rendre les services exigés, pour assurer la pertinence de la délivrance de ces services et pour réformer le produit lorsqu’il est retiré du service.</a:t>
            </a:r>
          </a:p>
        </p:txBody>
      </p:sp>
      <p:sp>
        <p:nvSpPr>
          <p:cNvPr id="4" name="ZoneTexte 3"/>
          <p:cNvSpPr txBox="1"/>
          <p:nvPr/>
        </p:nvSpPr>
        <p:spPr>
          <a:xfrm>
            <a:off x="676704" y="1984245"/>
            <a:ext cx="2376488" cy="64770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a:defRPr/>
            </a:pPr>
            <a:r>
              <a:rPr lang="fr-FR" sz="1200" b="1" dirty="0">
                <a:solidFill>
                  <a:schemeClr val="bg1"/>
                </a:solidFill>
              </a:rPr>
              <a:t>Processus de définition des exigences des parties prenantes (Besoin des PPS)</a:t>
            </a:r>
          </a:p>
        </p:txBody>
      </p:sp>
      <p:sp>
        <p:nvSpPr>
          <p:cNvPr id="5" name="ZoneTexte 4"/>
          <p:cNvSpPr txBox="1"/>
          <p:nvPr/>
        </p:nvSpPr>
        <p:spPr>
          <a:xfrm>
            <a:off x="3410379" y="1984245"/>
            <a:ext cx="2376488" cy="6477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fr-FR" sz="1200" b="1" dirty="0">
                <a:solidFill>
                  <a:schemeClr val="bg1">
                    <a:lumMod val="75000"/>
                  </a:schemeClr>
                </a:solidFill>
              </a:rPr>
              <a:t>Processus d’analyse des exigences</a:t>
            </a:r>
          </a:p>
          <a:p>
            <a:pPr algn="ctr">
              <a:defRPr/>
            </a:pPr>
            <a:endParaRPr lang="fr-FR" sz="1200" b="1" dirty="0">
              <a:solidFill>
                <a:schemeClr val="bg1">
                  <a:lumMod val="75000"/>
                </a:schemeClr>
              </a:solidFill>
            </a:endParaRPr>
          </a:p>
        </p:txBody>
      </p:sp>
      <p:sp>
        <p:nvSpPr>
          <p:cNvPr id="6" name="ZoneTexte 5"/>
          <p:cNvSpPr txBox="1"/>
          <p:nvPr/>
        </p:nvSpPr>
        <p:spPr>
          <a:xfrm>
            <a:off x="6077478" y="1985037"/>
            <a:ext cx="2376264" cy="646331"/>
          </a:xfrm>
          <a:prstGeom prst="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fr-FR" sz="1200" b="1" dirty="0">
                <a:solidFill>
                  <a:schemeClr val="tx1"/>
                </a:solidFill>
              </a:rPr>
              <a:t>Processus de conception de l’architecture</a:t>
            </a:r>
          </a:p>
          <a:p>
            <a:pPr algn="ctr">
              <a:defRPr/>
            </a:pPr>
            <a:endParaRPr lang="fr-FR" sz="1200" b="1" dirty="0">
              <a:solidFill>
                <a:schemeClr val="tx1"/>
              </a:solidFill>
            </a:endParaRPr>
          </a:p>
        </p:txBody>
      </p:sp>
      <p:sp>
        <p:nvSpPr>
          <p:cNvPr id="8" name="ZoneTexte 7"/>
          <p:cNvSpPr txBox="1">
            <a:spLocks noChangeArrowheads="1"/>
          </p:cNvSpPr>
          <p:nvPr/>
        </p:nvSpPr>
        <p:spPr bwMode="auto">
          <a:xfrm>
            <a:off x="676705" y="2676395"/>
            <a:ext cx="77771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t>Un processus est défini par la norme comme un ensemble d’activités auxquelles le projet doit répondre</a:t>
            </a:r>
          </a:p>
        </p:txBody>
      </p:sp>
      <p:sp>
        <p:nvSpPr>
          <p:cNvPr id="9" name="ZoneTexte 8"/>
          <p:cNvSpPr txBox="1"/>
          <p:nvPr/>
        </p:nvSpPr>
        <p:spPr>
          <a:xfrm>
            <a:off x="676704" y="2954208"/>
            <a:ext cx="2376488" cy="830263"/>
          </a:xfrm>
          <a:prstGeom prst="rect">
            <a:avLst/>
          </a:prstGeom>
          <a:solidFill>
            <a:schemeClr val="accent1">
              <a:lumMod val="40000"/>
              <a:lumOff val="60000"/>
            </a:schemeClr>
          </a:solidFill>
        </p:spPr>
        <p:txBody>
          <a:bodyPr>
            <a:spAutoFit/>
          </a:bodyPr>
          <a:lstStyle/>
          <a:p>
            <a:pPr algn="ctr">
              <a:defRPr/>
            </a:pPr>
            <a:r>
              <a:rPr lang="fr-FR" sz="1200" dirty="0"/>
              <a:t>1 - Identifier les parties prenantes qui ont un intérêt vis-à-vis du système pendant son cycle de vie</a:t>
            </a:r>
          </a:p>
        </p:txBody>
      </p:sp>
      <p:sp>
        <p:nvSpPr>
          <p:cNvPr id="10" name="ZoneTexte 9"/>
          <p:cNvSpPr txBox="1"/>
          <p:nvPr/>
        </p:nvSpPr>
        <p:spPr>
          <a:xfrm>
            <a:off x="664004" y="3952745"/>
            <a:ext cx="2376488" cy="1016000"/>
          </a:xfrm>
          <a:prstGeom prst="rect">
            <a:avLst/>
          </a:prstGeom>
          <a:solidFill>
            <a:schemeClr val="accent1">
              <a:lumMod val="40000"/>
              <a:lumOff val="60000"/>
            </a:schemeClr>
          </a:solidFill>
        </p:spPr>
        <p:txBody>
          <a:bodyPr>
            <a:spAutoFit/>
          </a:bodyPr>
          <a:lstStyle/>
          <a:p>
            <a:pPr algn="ctr">
              <a:defRPr/>
            </a:pPr>
            <a:r>
              <a:rPr lang="fr-FR" sz="1200" dirty="0"/>
              <a:t>2 - Susciter et découvrir les exigences des parties prenantes</a:t>
            </a:r>
          </a:p>
          <a:p>
            <a:pPr algn="ctr">
              <a:defRPr/>
            </a:pPr>
            <a:r>
              <a:rPr lang="fr-FR" sz="1200" dirty="0"/>
              <a:t>(en terme de besoin, de manque, de désir, d’attente et de contraintes etc.)</a:t>
            </a:r>
          </a:p>
        </p:txBody>
      </p:sp>
      <p:sp>
        <p:nvSpPr>
          <p:cNvPr id="11" name="ZoneTexte 10"/>
          <p:cNvSpPr txBox="1">
            <a:spLocks noChangeArrowheads="1"/>
          </p:cNvSpPr>
          <p:nvPr/>
        </p:nvSpPr>
        <p:spPr bwMode="auto">
          <a:xfrm>
            <a:off x="664004" y="5138608"/>
            <a:ext cx="2389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dirty="0"/>
              <a:t>Au total la norme fixe 8 activités</a:t>
            </a:r>
          </a:p>
        </p:txBody>
      </p:sp>
      <p:sp>
        <p:nvSpPr>
          <p:cNvPr id="12" name="ZoneTexte 11"/>
          <p:cNvSpPr txBox="1"/>
          <p:nvPr/>
        </p:nvSpPr>
        <p:spPr>
          <a:xfrm>
            <a:off x="3410379" y="2954207"/>
            <a:ext cx="2376488" cy="1570038"/>
          </a:xfrm>
          <a:prstGeom prst="rect">
            <a:avLst/>
          </a:prstGeom>
          <a:solidFill>
            <a:schemeClr val="accent2">
              <a:lumMod val="40000"/>
              <a:lumOff val="60000"/>
            </a:schemeClr>
          </a:solidFill>
        </p:spPr>
        <p:txBody>
          <a:bodyPr>
            <a:spAutoFit/>
          </a:bodyPr>
          <a:lstStyle/>
          <a:p>
            <a:pPr algn="ctr">
              <a:defRPr/>
            </a:pPr>
            <a:r>
              <a:rPr lang="fr-FR" sz="1200" dirty="0"/>
              <a:t>1 Définir les frontières fonctionnelles du système, exprimées sous la forme du comportement attendu et de ses propriétés (vis-à-vis des utilisateurs, du comportement de l’environnement, des contraintes d’interface etc.</a:t>
            </a:r>
          </a:p>
        </p:txBody>
      </p:sp>
      <p:sp>
        <p:nvSpPr>
          <p:cNvPr id="13" name="ZoneTexte 12"/>
          <p:cNvSpPr txBox="1"/>
          <p:nvPr/>
        </p:nvSpPr>
        <p:spPr>
          <a:xfrm>
            <a:off x="3410379" y="4630608"/>
            <a:ext cx="2376488" cy="830997"/>
          </a:xfrm>
          <a:prstGeom prst="rect">
            <a:avLst/>
          </a:prstGeom>
          <a:solidFill>
            <a:schemeClr val="accent2">
              <a:lumMod val="40000"/>
              <a:lumOff val="60000"/>
            </a:schemeClr>
          </a:solidFill>
        </p:spPr>
        <p:txBody>
          <a:bodyPr>
            <a:spAutoFit/>
          </a:bodyPr>
          <a:lstStyle/>
          <a:p>
            <a:pPr algn="ctr">
              <a:defRPr/>
            </a:pPr>
            <a:r>
              <a:rPr lang="fr-FR" sz="1200" dirty="0"/>
              <a:t>2 – Définir chaque fonction que le système doit exécuter, les critères qualitatifs exigés du système et des  opérateurs etc.</a:t>
            </a:r>
          </a:p>
        </p:txBody>
      </p:sp>
      <p:sp>
        <p:nvSpPr>
          <p:cNvPr id="14" name="ZoneTexte 13"/>
          <p:cNvSpPr txBox="1">
            <a:spLocks noChangeArrowheads="1"/>
          </p:cNvSpPr>
          <p:nvPr/>
        </p:nvSpPr>
        <p:spPr bwMode="auto">
          <a:xfrm>
            <a:off x="3410379" y="5859333"/>
            <a:ext cx="2389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dirty="0"/>
              <a:t>Au total la norme fixe 9 activités</a:t>
            </a:r>
          </a:p>
        </p:txBody>
      </p:sp>
      <p:sp>
        <p:nvSpPr>
          <p:cNvPr id="15" name="ZoneTexte 14"/>
          <p:cNvSpPr txBox="1">
            <a:spLocks noChangeArrowheads="1"/>
          </p:cNvSpPr>
          <p:nvPr/>
        </p:nvSpPr>
        <p:spPr bwMode="auto">
          <a:xfrm>
            <a:off x="6077379" y="2957382"/>
            <a:ext cx="2376488" cy="1200150"/>
          </a:xfrm>
          <a:prstGeom prst="rect">
            <a:avLst/>
          </a:prstGeom>
          <a:solidFill>
            <a:srgbClr val="D8E27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t>1 – définir des architectures logiques appropriées (relatives aux fonctions et performances, aux services et exigences temporelles, aux flux de données etc.</a:t>
            </a:r>
          </a:p>
        </p:txBody>
      </p:sp>
      <p:sp>
        <p:nvSpPr>
          <p:cNvPr id="16" name="ZoneTexte 15"/>
          <p:cNvSpPr txBox="1">
            <a:spLocks noChangeArrowheads="1"/>
          </p:cNvSpPr>
          <p:nvPr/>
        </p:nvSpPr>
        <p:spPr bwMode="auto">
          <a:xfrm>
            <a:off x="6077379" y="4260720"/>
            <a:ext cx="2376488" cy="1016000"/>
          </a:xfrm>
          <a:prstGeom prst="rect">
            <a:avLst/>
          </a:prstGeom>
          <a:solidFill>
            <a:srgbClr val="D8E27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t>2 – Grouper ou séparer les fonctions du système identifiées lors de l’analyse des exigences des PPS, et les allouer aux éléments du sytèmes etc.)</a:t>
            </a:r>
          </a:p>
        </p:txBody>
      </p:sp>
      <p:sp>
        <p:nvSpPr>
          <p:cNvPr id="17" name="ZoneTexte 16"/>
          <p:cNvSpPr txBox="1">
            <a:spLocks noChangeArrowheads="1"/>
          </p:cNvSpPr>
          <p:nvPr/>
        </p:nvSpPr>
        <p:spPr bwMode="auto">
          <a:xfrm>
            <a:off x="6064679" y="5416420"/>
            <a:ext cx="2389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dirty="0"/>
              <a:t>Au total la norme fixe 11 activités</a:t>
            </a:r>
          </a:p>
        </p:txBody>
      </p:sp>
    </p:spTree>
    <p:extLst>
      <p:ext uri="{BB962C8B-B14F-4D97-AF65-F5344CB8AC3E}">
        <p14:creationId xmlns:p14="http://schemas.microsoft.com/office/powerpoint/2010/main" val="2059882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8" grpId="0"/>
      <p:bldP spid="9" grpId="0" animBg="1"/>
      <p:bldP spid="10" grpId="0" animBg="1"/>
      <p:bldP spid="11" grpId="0"/>
      <p:bldP spid="12" grpId="0" animBg="1"/>
      <p:bldP spid="13" grpId="0" animBg="1"/>
      <p:bldP spid="14" grpId="0"/>
      <p:bldP spid="15" grpId="0" animBg="1"/>
      <p:bldP spid="16"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nvPr>
        </p:nvGraphicFramePr>
        <p:xfrm>
          <a:off x="643927" y="840980"/>
          <a:ext cx="252028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a:spLocks noChangeArrowheads="1"/>
          </p:cNvSpPr>
          <p:nvPr/>
        </p:nvSpPr>
        <p:spPr bwMode="auto">
          <a:xfrm>
            <a:off x="859653" y="264172"/>
            <a:ext cx="2089150" cy="4619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b="1" i="1">
                <a:solidFill>
                  <a:schemeClr val="accent2"/>
                </a:solidFill>
              </a:rPr>
              <a:t>1-Processus de définition des besoins PPS (MOA)</a:t>
            </a:r>
          </a:p>
        </p:txBody>
      </p:sp>
      <p:graphicFrame>
        <p:nvGraphicFramePr>
          <p:cNvPr id="5" name="Diagramme 4"/>
          <p:cNvGraphicFramePr/>
          <p:nvPr>
            <p:extLst/>
          </p:nvPr>
        </p:nvGraphicFramePr>
        <p:xfrm>
          <a:off x="2948183" y="840980"/>
          <a:ext cx="2520280" cy="56166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ZoneTexte 5"/>
          <p:cNvSpPr txBox="1"/>
          <p:nvPr/>
        </p:nvSpPr>
        <p:spPr>
          <a:xfrm>
            <a:off x="3164704" y="257822"/>
            <a:ext cx="2087563" cy="461962"/>
          </a:xfrm>
          <a:prstGeom prst="rect">
            <a:avLst/>
          </a:prstGeom>
          <a:solidFill>
            <a:schemeClr val="accent6">
              <a:lumMod val="40000"/>
              <a:lumOff val="60000"/>
            </a:schemeClr>
          </a:solidFill>
        </p:spPr>
        <p:txBody>
          <a:bodyPr>
            <a:spAutoFit/>
          </a:bodyPr>
          <a:lstStyle/>
          <a:p>
            <a:pPr algn="ctr">
              <a:defRPr/>
            </a:pPr>
            <a:r>
              <a:rPr lang="fr-FR" sz="1200" b="1" i="1" dirty="0">
                <a:solidFill>
                  <a:schemeClr val="accent2"/>
                </a:solidFill>
              </a:rPr>
              <a:t>2-Processus d’analyse des exigences (MOE)</a:t>
            </a:r>
          </a:p>
        </p:txBody>
      </p:sp>
      <p:graphicFrame>
        <p:nvGraphicFramePr>
          <p:cNvPr id="7" name="Diagramme 6"/>
          <p:cNvGraphicFramePr/>
          <p:nvPr>
            <p:extLst/>
          </p:nvPr>
        </p:nvGraphicFramePr>
        <p:xfrm>
          <a:off x="5324447" y="870598"/>
          <a:ext cx="2520280" cy="573102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ZoneTexte 7"/>
          <p:cNvSpPr txBox="1">
            <a:spLocks noChangeArrowheads="1"/>
          </p:cNvSpPr>
          <p:nvPr/>
        </p:nvSpPr>
        <p:spPr bwMode="auto">
          <a:xfrm>
            <a:off x="5468166" y="235597"/>
            <a:ext cx="2305050" cy="461962"/>
          </a:xfrm>
          <a:prstGeom prst="rect">
            <a:avLst/>
          </a:prstGeom>
          <a:solidFill>
            <a:srgbClr val="D8E27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b="1" i="1">
                <a:solidFill>
                  <a:schemeClr val="accent2"/>
                </a:solidFill>
              </a:rPr>
              <a:t>3-Processus de conception de l’architecture (MOE)</a:t>
            </a:r>
          </a:p>
        </p:txBody>
      </p:sp>
      <p:sp>
        <p:nvSpPr>
          <p:cNvPr id="2" name="ZoneTexte 1"/>
          <p:cNvSpPr txBox="1"/>
          <p:nvPr/>
        </p:nvSpPr>
        <p:spPr>
          <a:xfrm>
            <a:off x="7976864" y="2679930"/>
            <a:ext cx="4026877" cy="2062103"/>
          </a:xfrm>
          <a:prstGeom prst="rect">
            <a:avLst/>
          </a:prstGeom>
          <a:noFill/>
        </p:spPr>
        <p:txBody>
          <a:bodyPr wrap="square" rtlCol="0">
            <a:spAutoFit/>
          </a:bodyPr>
          <a:lstStyle/>
          <a:p>
            <a:r>
              <a:rPr lang="fr-FR" sz="3200" b="1" dirty="0"/>
              <a:t>PROCESSUS TECHNIQUES ET ACTIVITES CORRESPONDANTES</a:t>
            </a:r>
          </a:p>
        </p:txBody>
      </p:sp>
    </p:spTree>
    <p:extLst>
      <p:ext uri="{BB962C8B-B14F-4D97-AF65-F5344CB8AC3E}">
        <p14:creationId xmlns:p14="http://schemas.microsoft.com/office/powerpoint/2010/main" val="2227806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Graphic spid="5" grpId="0">
        <p:bldAsOne/>
      </p:bldGraphic>
      <p:bldP spid="6" grpId="0" animBg="1"/>
      <p:bldGraphic spid="7" grpId="0">
        <p:bldAsOne/>
      </p:bldGraphic>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297" y="80581"/>
            <a:ext cx="8975031" cy="434975"/>
          </a:xfrm>
          <a:ln>
            <a:noFill/>
          </a:ln>
        </p:spPr>
        <p:txBody>
          <a:bodyPr>
            <a:noAutofit/>
          </a:bodyPr>
          <a:lstStyle/>
          <a:p>
            <a:r>
              <a:rPr lang="fr-FR" sz="2800" b="1" dirty="0">
                <a:solidFill>
                  <a:schemeClr val="accent2"/>
                </a:solidFill>
              </a:rPr>
              <a:t>Mettre en œuvre l’ingénierie système</a:t>
            </a:r>
          </a:p>
        </p:txBody>
      </p:sp>
      <p:sp>
        <p:nvSpPr>
          <p:cNvPr id="3" name="Sous-titre 2"/>
          <p:cNvSpPr>
            <a:spLocks noGrp="1"/>
          </p:cNvSpPr>
          <p:nvPr>
            <p:ph idx="1"/>
          </p:nvPr>
        </p:nvSpPr>
        <p:spPr>
          <a:xfrm>
            <a:off x="2987840" y="554441"/>
            <a:ext cx="7200800" cy="4824536"/>
          </a:xfrm>
        </p:spPr>
        <p:txBody>
          <a:bodyPr/>
          <a:lstStyle/>
          <a:p>
            <a:pPr algn="just"/>
            <a:endParaRPr lang="fr-FR" sz="1200" dirty="0">
              <a:solidFill>
                <a:srgbClr val="0070C0"/>
              </a:solidFill>
            </a:endParaRPr>
          </a:p>
          <a:p>
            <a:pPr algn="just"/>
            <a:endParaRPr lang="fr-FR" sz="1200" dirty="0">
              <a:solidFill>
                <a:srgbClr val="0070C0"/>
              </a:solidFill>
            </a:endParaRPr>
          </a:p>
        </p:txBody>
      </p:sp>
      <p:graphicFrame>
        <p:nvGraphicFramePr>
          <p:cNvPr id="4" name="Diagramme 3"/>
          <p:cNvGraphicFramePr/>
          <p:nvPr>
            <p:extLst/>
          </p:nvPr>
        </p:nvGraphicFramePr>
        <p:xfrm>
          <a:off x="2279576" y="1469185"/>
          <a:ext cx="532859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e 4"/>
          <p:cNvGraphicFramePr/>
          <p:nvPr>
            <p:extLst/>
          </p:nvPr>
        </p:nvGraphicFramePr>
        <p:xfrm>
          <a:off x="1607840" y="2245497"/>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Flèche courbée vers le bas 7"/>
          <p:cNvSpPr/>
          <p:nvPr/>
        </p:nvSpPr>
        <p:spPr bwMode="auto">
          <a:xfrm rot="9970874">
            <a:off x="4680526" y="3243830"/>
            <a:ext cx="935108" cy="320017"/>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fr-FR" sz="2100">
              <a:latin typeface="Times New Roman" pitchFamily="18" charset="0"/>
            </a:endParaRPr>
          </a:p>
        </p:txBody>
      </p:sp>
      <p:sp>
        <p:nvSpPr>
          <p:cNvPr id="9" name="Flèche courbée vers le bas 8"/>
          <p:cNvSpPr/>
          <p:nvPr/>
        </p:nvSpPr>
        <p:spPr bwMode="auto">
          <a:xfrm rot="8833193">
            <a:off x="3292265" y="3875459"/>
            <a:ext cx="1030530" cy="320017"/>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fr-FR" sz="2100">
              <a:latin typeface="Times New Roman" pitchFamily="18" charset="0"/>
            </a:endParaRPr>
          </a:p>
        </p:txBody>
      </p:sp>
      <p:graphicFrame>
        <p:nvGraphicFramePr>
          <p:cNvPr id="10" name="Diagramme 9"/>
          <p:cNvGraphicFramePr/>
          <p:nvPr>
            <p:extLst/>
          </p:nvPr>
        </p:nvGraphicFramePr>
        <p:xfrm>
          <a:off x="5519937" y="3387394"/>
          <a:ext cx="1327717" cy="129614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1" name="Rogner et arrondir un rectangle à un seul coin 10"/>
          <p:cNvSpPr/>
          <p:nvPr/>
        </p:nvSpPr>
        <p:spPr bwMode="auto">
          <a:xfrm>
            <a:off x="983432" y="5213601"/>
            <a:ext cx="1584176" cy="504056"/>
          </a:xfrm>
          <a:prstGeom prst="snip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fr-FR" sz="1200" dirty="0">
                <a:solidFill>
                  <a:schemeClr val="bg1"/>
                </a:solidFill>
                <a:latin typeface="Times New Roman" pitchFamily="18" charset="0"/>
              </a:rPr>
              <a:t>Domaine du problème</a:t>
            </a:r>
          </a:p>
        </p:txBody>
      </p:sp>
      <p:sp>
        <p:nvSpPr>
          <p:cNvPr id="12" name="Rogner et arrondir un rectangle à un seul coin 11"/>
          <p:cNvSpPr/>
          <p:nvPr/>
        </p:nvSpPr>
        <p:spPr bwMode="auto">
          <a:xfrm>
            <a:off x="7464152" y="1613201"/>
            <a:ext cx="1584176" cy="504056"/>
          </a:xfrm>
          <a:prstGeom prst="snip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fr-FR" sz="1200" dirty="0">
                <a:solidFill>
                  <a:schemeClr val="bg1"/>
                </a:solidFill>
                <a:latin typeface="Times New Roman" pitchFamily="18" charset="0"/>
              </a:rPr>
              <a:t>Domaine de la solution</a:t>
            </a:r>
          </a:p>
        </p:txBody>
      </p:sp>
      <p:sp>
        <p:nvSpPr>
          <p:cNvPr id="13" name="ZoneTexte 12"/>
          <p:cNvSpPr txBox="1"/>
          <p:nvPr/>
        </p:nvSpPr>
        <p:spPr>
          <a:xfrm>
            <a:off x="1481580" y="1012131"/>
            <a:ext cx="1296144" cy="1446550"/>
          </a:xfrm>
          <a:prstGeom prst="rect">
            <a:avLst/>
          </a:prstGeom>
          <a:noFill/>
        </p:spPr>
        <p:txBody>
          <a:bodyPr wrap="square" rtlCol="0">
            <a:spAutoFit/>
          </a:bodyPr>
          <a:lstStyle/>
          <a:p>
            <a:r>
              <a:rPr lang="fr-FR" sz="8800" dirty="0">
                <a:solidFill>
                  <a:schemeClr val="accent2"/>
                </a:solidFill>
              </a:rPr>
              <a:t>IS</a:t>
            </a:r>
          </a:p>
        </p:txBody>
      </p:sp>
      <p:sp>
        <p:nvSpPr>
          <p:cNvPr id="6" name="ZoneTexte 5"/>
          <p:cNvSpPr txBox="1"/>
          <p:nvPr/>
        </p:nvSpPr>
        <p:spPr>
          <a:xfrm>
            <a:off x="669158" y="6025149"/>
            <a:ext cx="8026607" cy="646331"/>
          </a:xfrm>
          <a:prstGeom prst="rect">
            <a:avLst/>
          </a:prstGeom>
          <a:noFill/>
        </p:spPr>
        <p:txBody>
          <a:bodyPr wrap="square" rtlCol="0">
            <a:spAutoFit/>
          </a:bodyPr>
          <a:lstStyle/>
          <a:p>
            <a:r>
              <a:rPr lang="fr-FR" dirty="0"/>
              <a:t>La démarche d’IS permet de passer du domaine du problème au domaine de la solution par les 3 processus techniques de l’ISO 15288.</a:t>
            </a:r>
          </a:p>
        </p:txBody>
      </p:sp>
    </p:spTree>
    <p:extLst>
      <p:ext uri="{BB962C8B-B14F-4D97-AF65-F5344CB8AC3E}">
        <p14:creationId xmlns:p14="http://schemas.microsoft.com/office/powerpoint/2010/main" val="427777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animBg="1"/>
      <p:bldP spid="9" grpId="0" animBg="1"/>
      <p:bldGraphic spid="10" grpId="0">
        <p:bldAsOne/>
      </p:bldGraphic>
      <p:bldP spid="11" grpId="0" animBg="1"/>
      <p:bldP spid="12" grpId="0" animBg="1"/>
      <p:bldP spid="6" grpId="0"/>
    </p:bld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225</TotalTime>
  <Words>2779</Words>
  <Application>Microsoft Office PowerPoint</Application>
  <PresentationFormat>Grand écran</PresentationFormat>
  <Paragraphs>344</Paragraphs>
  <Slides>58</Slides>
  <Notes>39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58</vt:i4>
      </vt:variant>
    </vt:vector>
  </HeadingPairs>
  <TitlesOfParts>
    <vt:vector size="66" baseType="lpstr">
      <vt:lpstr>Arial Unicode MS</vt:lpstr>
      <vt:lpstr>Arial</vt:lpstr>
      <vt:lpstr>Calibri</vt:lpstr>
      <vt:lpstr>Times New Roman</vt:lpstr>
      <vt:lpstr>Trebuchet MS</vt:lpstr>
      <vt:lpstr>Wingdings</vt:lpstr>
      <vt:lpstr>Wingdings 3</vt:lpstr>
      <vt:lpstr>Facette</vt:lpstr>
      <vt:lpstr>Ingénierie Système et SYSML au Service de la Maintenance</vt:lpstr>
      <vt:lpstr>SOMMAIRE</vt:lpstr>
      <vt:lpstr>L’ingénierie système : Du besoin au système</vt:lpstr>
      <vt:lpstr>L’ingénierie système, une réponse possible pour</vt:lpstr>
      <vt:lpstr>L’ingénierie système est une réponse possible pour :</vt:lpstr>
      <vt:lpstr>Les normes de l’Ingénierie système</vt:lpstr>
      <vt:lpstr>Les processus techniques retenus pour l’IS</vt:lpstr>
      <vt:lpstr>Présentation PowerPoint</vt:lpstr>
      <vt:lpstr>Mettre en œuvre l’ingénierie système</vt:lpstr>
      <vt:lpstr>l’ingénierie système en résumé</vt:lpstr>
      <vt:lpstr>Envisager le système dans un contexte global</vt:lpstr>
      <vt:lpstr>Cycle de vie d’un système</vt:lpstr>
      <vt:lpstr>Vision temporelle de l’IS (norme ISO 15288)</vt:lpstr>
      <vt:lpstr>L’IS et la modélisation SYSML</vt:lpstr>
      <vt:lpstr>Ce qu’est une modélisation SYSML…</vt:lpstr>
      <vt:lpstr>Liaison IS / Métiers</vt:lpstr>
      <vt:lpstr>Liaison IS / Métiers</vt:lpstr>
      <vt:lpstr>IS - SYSML : Synthèse graphique</vt:lpstr>
      <vt:lpstr>Démarche de rétro-Ingénierie</vt:lpstr>
      <vt:lpstr>Une  démarche possible en rétro-ingénierie</vt:lpstr>
      <vt:lpstr>Présentation PowerPoint</vt:lpstr>
      <vt:lpstr>Présentation PowerPoint</vt:lpstr>
      <vt:lpstr>Diagramme de contexte en exploitation</vt:lpstr>
      <vt:lpstr>Diagramme de contexte en maintenance</vt:lpstr>
      <vt:lpstr>Présentation PowerPoint</vt:lpstr>
      <vt:lpstr>Mission et finalité du système</vt:lpstr>
      <vt:lpstr>Présentation PowerPoint</vt:lpstr>
      <vt:lpstr>Cas d’utilisation en exploitation</vt:lpstr>
      <vt:lpstr>Cas d’utilisation en maintenance</vt:lpstr>
      <vt:lpstr>Présentation PowerPoint</vt:lpstr>
      <vt:lpstr>Structure interne du Système Chaine d’énergie / d’information</vt:lpstr>
      <vt:lpstr>Présentation PowerPoint</vt:lpstr>
      <vt:lpstr>Structure hiérarchique</vt:lpstr>
      <vt:lpstr>Présentation PowerPoint</vt:lpstr>
      <vt:lpstr>Interactions du système</vt:lpstr>
      <vt:lpstr>Présentation PowerPoint</vt:lpstr>
      <vt:lpstr>Etats du système</vt:lpstr>
      <vt:lpstr>Présentation PowerPoint</vt:lpstr>
      <vt:lpstr>Flux généraux dans le système</vt:lpstr>
      <vt:lpstr>Flux entre sous-systèmes</vt:lpstr>
      <vt:lpstr>Présentation PowerPoint</vt:lpstr>
      <vt:lpstr>Enchainement des tâches</vt:lpstr>
      <vt:lpstr>Présentation PowerPoint</vt:lpstr>
      <vt:lpstr>Architecture logique</vt:lpstr>
      <vt:lpstr>Présentation PowerPoint</vt:lpstr>
      <vt:lpstr>Exigences du système</vt:lpstr>
      <vt:lpstr>Exploitation en BTS MS</vt:lpstr>
      <vt:lpstr>Descripteurs SYSML Utilisables</vt:lpstr>
      <vt:lpstr>Descripteurs SYSML Utilisables</vt:lpstr>
      <vt:lpstr>Descripteurs SYSML Utilisables</vt:lpstr>
      <vt:lpstr>Descripteurs SYSML Utilisables</vt:lpstr>
      <vt:lpstr>Descripteurs SYSML Utilisables</vt:lpstr>
      <vt:lpstr>Descripteurs SYSML Utilisables</vt:lpstr>
      <vt:lpstr>Descripteurs SYSML Utilisables</vt:lpstr>
      <vt:lpstr>Descripteurs SYSML Utilisables</vt:lpstr>
      <vt:lpstr>Descripteurs SYSML Utilisables</vt:lpstr>
      <vt:lpstr>Acronymes employés en SYSML</vt:lpstr>
      <vt:lpstr>Références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Ingénierie Système et SYSML au Service de la Maintenance</dc:title>
  <dc:creator>Cousin Hub</dc:creator>
  <cp:lastModifiedBy>Cousin Hub</cp:lastModifiedBy>
  <cp:revision>35</cp:revision>
  <dcterms:created xsi:type="dcterms:W3CDTF">2017-02-23T23:37:43Z</dcterms:created>
  <dcterms:modified xsi:type="dcterms:W3CDTF">2017-05-21T20:31:16Z</dcterms:modified>
</cp:coreProperties>
</file>