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d.docs.live.net/a2984160ab3e0670/Documents/TRAVAIL/MCI_2016/TP/Activit&#233;_Diesel_TS1/TP_mpilot/TP_mpilot.docx" TargetMode="External"/><Relationship Id="rId1" Type="http://schemas.openxmlformats.org/officeDocument/2006/relationships/hyperlink" Target="https://d.docs.live.net/a2984160ab3e0670/Documents/TRAVAIL/MCI_2016/TP/Activit&#233;_Diesel_TS1/Description_strat&#233;gies/TP/description_strategies.docx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#_Dossier_technique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714E7-1122-410F-BEEF-7CD1C7B93E63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A57156B-E672-4948-A1B6-606A3E116CB7}">
      <dgm:prSet phldrT="[Texte]"/>
      <dgm:spPr/>
      <dgm:t>
        <a:bodyPr/>
        <a:lstStyle/>
        <a:p>
          <a:r>
            <a:rPr lang="fr-FR" dirty="0">
              <a:solidFill>
                <a:schemeClr val="bg1">
                  <a:lumMod val="50000"/>
                  <a:lumOff val="50000"/>
                </a:schemeClr>
              </a:solidFill>
            </a:rPr>
            <a:t>système d'injection</a:t>
          </a:r>
        </a:p>
      </dgm:t>
    </dgm:pt>
    <dgm:pt modelId="{0FBE26F4-03C6-4011-A4FD-BA88E250AF04}" type="parTrans" cxnId="{F49A258C-3A91-4DCA-A713-2162B011BC07}">
      <dgm:prSet/>
      <dgm:spPr/>
      <dgm:t>
        <a:bodyPr/>
        <a:lstStyle/>
        <a:p>
          <a:endParaRPr lang="fr-FR"/>
        </a:p>
      </dgm:t>
    </dgm:pt>
    <dgm:pt modelId="{46C150A2-59C3-43B2-B57C-59420567E69D}" type="sibTrans" cxnId="{F49A258C-3A91-4DCA-A713-2162B011BC07}">
      <dgm:prSet/>
      <dgm:spPr/>
      <dgm:t>
        <a:bodyPr/>
        <a:lstStyle/>
        <a:p>
          <a:endParaRPr lang="fr-FR"/>
        </a:p>
      </dgm:t>
    </dgm:pt>
    <dgm:pt modelId="{060F778F-73E4-40BC-854B-9F7C56D43755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description des stratégies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BE0BFDE6-7691-4BA0-991F-F52E75C481D3}" type="parTrans" cxnId="{F2A891B1-F9AA-489E-88D8-8D6D25A063DF}">
      <dgm:prSet/>
      <dgm:spPr/>
      <dgm:t>
        <a:bodyPr/>
        <a:lstStyle/>
        <a:p>
          <a:endParaRPr lang="fr-FR"/>
        </a:p>
      </dgm:t>
    </dgm:pt>
    <dgm:pt modelId="{9C3A2942-CD30-48F2-8CFA-442A42E231C0}" type="sibTrans" cxnId="{F2A891B1-F9AA-489E-88D8-8D6D25A063DF}">
      <dgm:prSet/>
      <dgm:spPr/>
      <dgm:t>
        <a:bodyPr/>
        <a:lstStyle/>
        <a:p>
          <a:endParaRPr lang="fr-FR"/>
        </a:p>
      </dgm:t>
    </dgm:pt>
    <dgm:pt modelId="{7E35EBBB-6EE6-4CA2-AA57-D223DCF4296A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balayage masse pilote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55807760-6EE3-4592-9959-79EDA195F44A}" type="parTrans" cxnId="{8672838E-55A5-444B-B2AA-8EFFE7C8033D}">
      <dgm:prSet/>
      <dgm:spPr/>
      <dgm:t>
        <a:bodyPr/>
        <a:lstStyle/>
        <a:p>
          <a:endParaRPr lang="fr-FR"/>
        </a:p>
      </dgm:t>
    </dgm:pt>
    <dgm:pt modelId="{23B6C86D-B558-435D-B645-4C0584440391}" type="sibTrans" cxnId="{8672838E-55A5-444B-B2AA-8EFFE7C8033D}">
      <dgm:prSet/>
      <dgm:spPr/>
      <dgm:t>
        <a:bodyPr/>
        <a:lstStyle/>
        <a:p>
          <a:endParaRPr lang="fr-FR"/>
        </a:p>
      </dgm:t>
    </dgm:pt>
    <dgm:pt modelId="{E035381A-97FE-4953-8613-82CA81F9B344}">
      <dgm:prSet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analyse combustion</a:t>
          </a:r>
        </a:p>
      </dgm:t>
    </dgm:pt>
    <dgm:pt modelId="{A50A9564-C45F-4790-BE1A-EA657128CDBA}" type="parTrans" cxnId="{5824F533-C6B5-416F-9D85-A9858BB606C1}">
      <dgm:prSet/>
      <dgm:spPr/>
      <dgm:t>
        <a:bodyPr/>
        <a:lstStyle/>
        <a:p>
          <a:endParaRPr lang="fr-FR"/>
        </a:p>
      </dgm:t>
    </dgm:pt>
    <dgm:pt modelId="{32060F99-996D-411F-83B1-CC811567E65B}" type="sibTrans" cxnId="{5824F533-C6B5-416F-9D85-A9858BB606C1}">
      <dgm:prSet/>
      <dgm:spPr/>
      <dgm:t>
        <a:bodyPr/>
        <a:lstStyle/>
        <a:p>
          <a:endParaRPr lang="fr-FR"/>
        </a:p>
      </dgm:t>
    </dgm:pt>
    <dgm:pt modelId="{E82B2E88-8E5B-4CF0-A736-21CE51FF7E07}">
      <dgm:prSet/>
      <dgm:spPr/>
      <dgm:t>
        <a:bodyPr/>
        <a:lstStyle/>
        <a:p>
          <a:r>
            <a:rPr lang="fr-FR" dirty="0">
              <a:solidFill>
                <a:schemeClr val="bg1">
                  <a:lumMod val="50000"/>
                  <a:lumOff val="50000"/>
                </a:schemeClr>
              </a:solidFill>
            </a:rPr>
            <a:t>moteur Diesel</a:t>
          </a:r>
        </a:p>
      </dgm:t>
    </dgm:pt>
    <dgm:pt modelId="{6E926507-11C3-48F5-9A83-641C82CC67C8}" type="parTrans" cxnId="{FBB847FB-07CF-4264-AA75-AE96F0DF137E}">
      <dgm:prSet/>
      <dgm:spPr/>
      <dgm:t>
        <a:bodyPr/>
        <a:lstStyle/>
        <a:p>
          <a:endParaRPr lang="fr-FR"/>
        </a:p>
      </dgm:t>
    </dgm:pt>
    <dgm:pt modelId="{A019467D-3BAF-4133-9EAB-37A29767693F}" type="sibTrans" cxnId="{FBB847FB-07CF-4264-AA75-AE96F0DF137E}">
      <dgm:prSet/>
      <dgm:spPr/>
      <dgm:t>
        <a:bodyPr/>
        <a:lstStyle/>
        <a:p>
          <a:endParaRPr lang="fr-FR"/>
        </a:p>
      </dgm:t>
    </dgm:pt>
    <dgm:pt modelId="{6011A93F-9377-40D8-8144-2F67DB2CF068}" type="pres">
      <dgm:prSet presAssocID="{DA5714E7-1122-410F-BEEF-7CD1C7B93E63}" presName="Name0" presStyleCnt="0">
        <dgm:presLayoutVars>
          <dgm:chMax val="7"/>
          <dgm:chPref val="7"/>
          <dgm:dir/>
        </dgm:presLayoutVars>
      </dgm:prSet>
      <dgm:spPr/>
    </dgm:pt>
    <dgm:pt modelId="{C6FBDA3F-4365-4FB1-AFBD-B2945FC14514}" type="pres">
      <dgm:prSet presAssocID="{DA5714E7-1122-410F-BEEF-7CD1C7B93E63}" presName="Name1" presStyleCnt="0"/>
      <dgm:spPr/>
    </dgm:pt>
    <dgm:pt modelId="{70B613C6-1F70-419F-909F-CFFB28DABAC3}" type="pres">
      <dgm:prSet presAssocID="{DA5714E7-1122-410F-BEEF-7CD1C7B93E63}" presName="cycle" presStyleCnt="0"/>
      <dgm:spPr/>
    </dgm:pt>
    <dgm:pt modelId="{5119FAF1-4A8C-44F9-BA56-4AFCC3ADF9EC}" type="pres">
      <dgm:prSet presAssocID="{DA5714E7-1122-410F-BEEF-7CD1C7B93E63}" presName="srcNode" presStyleLbl="node1" presStyleIdx="0" presStyleCnt="5"/>
      <dgm:spPr/>
    </dgm:pt>
    <dgm:pt modelId="{DB6ED503-4851-47AA-A341-B242001CB2B6}" type="pres">
      <dgm:prSet presAssocID="{DA5714E7-1122-410F-BEEF-7CD1C7B93E63}" presName="conn" presStyleLbl="parChTrans1D2" presStyleIdx="0" presStyleCnt="1"/>
      <dgm:spPr/>
    </dgm:pt>
    <dgm:pt modelId="{8F3D2C9F-5DFD-4BD4-8BD3-4C3CB115F7F0}" type="pres">
      <dgm:prSet presAssocID="{DA5714E7-1122-410F-BEEF-7CD1C7B93E63}" presName="extraNode" presStyleLbl="node1" presStyleIdx="0" presStyleCnt="5"/>
      <dgm:spPr/>
    </dgm:pt>
    <dgm:pt modelId="{196FC886-39FF-4C5C-B631-628DCCE7AC70}" type="pres">
      <dgm:prSet presAssocID="{DA5714E7-1122-410F-BEEF-7CD1C7B93E63}" presName="dstNode" presStyleLbl="node1" presStyleIdx="0" presStyleCnt="5"/>
      <dgm:spPr/>
    </dgm:pt>
    <dgm:pt modelId="{50450573-30EA-43AA-AD28-0F50F6B8A709}" type="pres">
      <dgm:prSet presAssocID="{E82B2E88-8E5B-4CF0-A736-21CE51FF7E07}" presName="text_1" presStyleLbl="node1" presStyleIdx="0" presStyleCnt="5">
        <dgm:presLayoutVars>
          <dgm:bulletEnabled val="1"/>
        </dgm:presLayoutVars>
      </dgm:prSet>
      <dgm:spPr/>
    </dgm:pt>
    <dgm:pt modelId="{07BC4449-CE59-44DD-A2AE-430BF6408CA6}" type="pres">
      <dgm:prSet presAssocID="{E82B2E88-8E5B-4CF0-A736-21CE51FF7E07}" presName="accent_1" presStyleCnt="0"/>
      <dgm:spPr/>
    </dgm:pt>
    <dgm:pt modelId="{DA58136B-5779-4056-86CB-A44460C4FE90}" type="pres">
      <dgm:prSet presAssocID="{E82B2E88-8E5B-4CF0-A736-21CE51FF7E07}" presName="accentRepeatNode" presStyleLbl="solidFgAcc1" presStyleIdx="0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FCEF67-B27C-4195-AF71-9BFD942A1B4F}" type="pres">
      <dgm:prSet presAssocID="{AA57156B-E672-4948-A1B6-606A3E116CB7}" presName="text_2" presStyleLbl="node1" presStyleIdx="1" presStyleCnt="5">
        <dgm:presLayoutVars>
          <dgm:bulletEnabled val="1"/>
        </dgm:presLayoutVars>
      </dgm:prSet>
      <dgm:spPr/>
    </dgm:pt>
    <dgm:pt modelId="{3D1AFE1B-DFA3-4CF6-B910-C080466CCF56}" type="pres">
      <dgm:prSet presAssocID="{AA57156B-E672-4948-A1B6-606A3E116CB7}" presName="accent_2" presStyleCnt="0"/>
      <dgm:spPr/>
    </dgm:pt>
    <dgm:pt modelId="{B79CAECE-0CC3-4F3C-8943-289B5AE6D15E}" type="pres">
      <dgm:prSet presAssocID="{AA57156B-E672-4948-A1B6-606A3E116CB7}" presName="accentRepeatNode" presStyleLbl="solidFgAcc1" presStyleIdx="1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6832E00-2797-4727-A116-9DFD9485E51D}" type="pres">
      <dgm:prSet presAssocID="{060F778F-73E4-40BC-854B-9F7C56D43755}" presName="text_3" presStyleLbl="node1" presStyleIdx="2" presStyleCnt="5">
        <dgm:presLayoutVars>
          <dgm:bulletEnabled val="1"/>
        </dgm:presLayoutVars>
      </dgm:prSet>
      <dgm:spPr/>
    </dgm:pt>
    <dgm:pt modelId="{62DD7EEC-9655-472D-95D8-F54FB7EB49A3}" type="pres">
      <dgm:prSet presAssocID="{060F778F-73E4-40BC-854B-9F7C56D43755}" presName="accent_3" presStyleCnt="0"/>
      <dgm:spPr/>
    </dgm:pt>
    <dgm:pt modelId="{2E09A9D4-7420-496D-9A97-4CB1CB650712}" type="pres">
      <dgm:prSet presAssocID="{060F778F-73E4-40BC-854B-9F7C56D43755}" presName="accentRepeatNode" presStyleLbl="solidFgAcc1" presStyleIdx="2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4500C2F-533B-4052-A509-006007EA73F7}" type="pres">
      <dgm:prSet presAssocID="{7E35EBBB-6EE6-4CA2-AA57-D223DCF4296A}" presName="text_4" presStyleLbl="node1" presStyleIdx="3" presStyleCnt="5">
        <dgm:presLayoutVars>
          <dgm:bulletEnabled val="1"/>
        </dgm:presLayoutVars>
      </dgm:prSet>
      <dgm:spPr/>
    </dgm:pt>
    <dgm:pt modelId="{77841FD1-61A1-47ED-90DD-BCA4692824A0}" type="pres">
      <dgm:prSet presAssocID="{7E35EBBB-6EE6-4CA2-AA57-D223DCF4296A}" presName="accent_4" presStyleCnt="0"/>
      <dgm:spPr/>
    </dgm:pt>
    <dgm:pt modelId="{94EBBA29-9343-4692-8EF7-EC95D927DC32}" type="pres">
      <dgm:prSet presAssocID="{7E35EBBB-6EE6-4CA2-AA57-D223DCF4296A}" presName="accentRepeatNode" presStyleLbl="solidFgAcc1" presStyleIdx="3" presStyleCnt="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E8FD08C-0BCA-4D6A-AB55-F25EB8877DBE}" type="pres">
      <dgm:prSet presAssocID="{E035381A-97FE-4953-8613-82CA81F9B344}" presName="text_5" presStyleLbl="node1" presStyleIdx="4" presStyleCnt="5">
        <dgm:presLayoutVars>
          <dgm:bulletEnabled val="1"/>
        </dgm:presLayoutVars>
      </dgm:prSet>
      <dgm:spPr/>
    </dgm:pt>
    <dgm:pt modelId="{B9D7C9E2-C7B6-40D6-987A-822CD5B79404}" type="pres">
      <dgm:prSet presAssocID="{E035381A-97FE-4953-8613-82CA81F9B344}" presName="accent_5" presStyleCnt="0"/>
      <dgm:spPr/>
    </dgm:pt>
    <dgm:pt modelId="{B9CB2491-2A1D-4C97-B5FC-53220B578244}" type="pres">
      <dgm:prSet presAssocID="{E035381A-97FE-4953-8613-82CA81F9B344}" presName="accentRepeatNode" presStyleLbl="solidFgAcc1" presStyleIdx="4" presStyleCnt="5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C6407505-9326-423A-B224-05D989E99010}" type="presOf" srcId="{060F778F-73E4-40BC-854B-9F7C56D43755}" destId="{76832E00-2797-4727-A116-9DFD9485E51D}" srcOrd="0" destOrd="0" presId="urn:microsoft.com/office/officeart/2008/layout/VerticalCurvedList"/>
    <dgm:cxn modelId="{5824F533-C6B5-416F-9D85-A9858BB606C1}" srcId="{DA5714E7-1122-410F-BEEF-7CD1C7B93E63}" destId="{E035381A-97FE-4953-8613-82CA81F9B344}" srcOrd="4" destOrd="0" parTransId="{A50A9564-C45F-4790-BE1A-EA657128CDBA}" sibTransId="{32060F99-996D-411F-83B1-CC811567E65B}"/>
    <dgm:cxn modelId="{2DDFE034-B090-41FE-8CBB-067544F957F9}" type="presOf" srcId="{7E35EBBB-6EE6-4CA2-AA57-D223DCF4296A}" destId="{34500C2F-533B-4052-A509-006007EA73F7}" srcOrd="0" destOrd="0" presId="urn:microsoft.com/office/officeart/2008/layout/VerticalCurvedList"/>
    <dgm:cxn modelId="{22475C57-5131-4E79-92B8-D75E975381E2}" type="presOf" srcId="{E035381A-97FE-4953-8613-82CA81F9B344}" destId="{AE8FD08C-0BCA-4D6A-AB55-F25EB8877DBE}" srcOrd="0" destOrd="0" presId="urn:microsoft.com/office/officeart/2008/layout/VerticalCurvedList"/>
    <dgm:cxn modelId="{AA4F2B82-D3D6-4F3C-A270-150EC570C5B1}" type="presOf" srcId="{A019467D-3BAF-4133-9EAB-37A29767693F}" destId="{DB6ED503-4851-47AA-A341-B242001CB2B6}" srcOrd="0" destOrd="0" presId="urn:microsoft.com/office/officeart/2008/layout/VerticalCurvedList"/>
    <dgm:cxn modelId="{F49A258C-3A91-4DCA-A713-2162B011BC07}" srcId="{DA5714E7-1122-410F-BEEF-7CD1C7B93E63}" destId="{AA57156B-E672-4948-A1B6-606A3E116CB7}" srcOrd="1" destOrd="0" parTransId="{0FBE26F4-03C6-4011-A4FD-BA88E250AF04}" sibTransId="{46C150A2-59C3-43B2-B57C-59420567E69D}"/>
    <dgm:cxn modelId="{8672838E-55A5-444B-B2AA-8EFFE7C8033D}" srcId="{DA5714E7-1122-410F-BEEF-7CD1C7B93E63}" destId="{7E35EBBB-6EE6-4CA2-AA57-D223DCF4296A}" srcOrd="3" destOrd="0" parTransId="{55807760-6EE3-4592-9959-79EDA195F44A}" sibTransId="{23B6C86D-B558-435D-B645-4C0584440391}"/>
    <dgm:cxn modelId="{BA9C91A5-FFA3-4670-B3C8-02774D313160}" type="presOf" srcId="{E82B2E88-8E5B-4CF0-A736-21CE51FF7E07}" destId="{50450573-30EA-43AA-AD28-0F50F6B8A709}" srcOrd="0" destOrd="0" presId="urn:microsoft.com/office/officeart/2008/layout/VerticalCurvedList"/>
    <dgm:cxn modelId="{F2A891B1-F9AA-489E-88D8-8D6D25A063DF}" srcId="{DA5714E7-1122-410F-BEEF-7CD1C7B93E63}" destId="{060F778F-73E4-40BC-854B-9F7C56D43755}" srcOrd="2" destOrd="0" parTransId="{BE0BFDE6-7691-4BA0-991F-F52E75C481D3}" sibTransId="{9C3A2942-CD30-48F2-8CFA-442A42E231C0}"/>
    <dgm:cxn modelId="{06B7A7C1-FD13-4DB4-9F1D-09DACCE8E49D}" type="presOf" srcId="{AA57156B-E672-4948-A1B6-606A3E116CB7}" destId="{ECFCEF67-B27C-4195-AF71-9BFD942A1B4F}" srcOrd="0" destOrd="0" presId="urn:microsoft.com/office/officeart/2008/layout/VerticalCurvedList"/>
    <dgm:cxn modelId="{FBB847FB-07CF-4264-AA75-AE96F0DF137E}" srcId="{DA5714E7-1122-410F-BEEF-7CD1C7B93E63}" destId="{E82B2E88-8E5B-4CF0-A736-21CE51FF7E07}" srcOrd="0" destOrd="0" parTransId="{6E926507-11C3-48F5-9A83-641C82CC67C8}" sibTransId="{A019467D-3BAF-4133-9EAB-37A29767693F}"/>
    <dgm:cxn modelId="{2D93C4FF-6881-4750-BC14-2A962BD1A4A2}" type="presOf" srcId="{DA5714E7-1122-410F-BEEF-7CD1C7B93E63}" destId="{6011A93F-9377-40D8-8144-2F67DB2CF068}" srcOrd="0" destOrd="0" presId="urn:microsoft.com/office/officeart/2008/layout/VerticalCurvedList"/>
    <dgm:cxn modelId="{6745CF47-3F6F-41BE-9DA4-3A5EE320F127}" type="presParOf" srcId="{6011A93F-9377-40D8-8144-2F67DB2CF068}" destId="{C6FBDA3F-4365-4FB1-AFBD-B2945FC14514}" srcOrd="0" destOrd="0" presId="urn:microsoft.com/office/officeart/2008/layout/VerticalCurvedList"/>
    <dgm:cxn modelId="{83FC9B58-95F9-421F-A384-F9722B157AB8}" type="presParOf" srcId="{C6FBDA3F-4365-4FB1-AFBD-B2945FC14514}" destId="{70B613C6-1F70-419F-909F-CFFB28DABAC3}" srcOrd="0" destOrd="0" presId="urn:microsoft.com/office/officeart/2008/layout/VerticalCurvedList"/>
    <dgm:cxn modelId="{C4E84E21-8F21-40A1-A498-54ECC63B90E7}" type="presParOf" srcId="{70B613C6-1F70-419F-909F-CFFB28DABAC3}" destId="{5119FAF1-4A8C-44F9-BA56-4AFCC3ADF9EC}" srcOrd="0" destOrd="0" presId="urn:microsoft.com/office/officeart/2008/layout/VerticalCurvedList"/>
    <dgm:cxn modelId="{A6156B17-5C2E-47E5-B5B4-25A16C61B318}" type="presParOf" srcId="{70B613C6-1F70-419F-909F-CFFB28DABAC3}" destId="{DB6ED503-4851-47AA-A341-B242001CB2B6}" srcOrd="1" destOrd="0" presId="urn:microsoft.com/office/officeart/2008/layout/VerticalCurvedList"/>
    <dgm:cxn modelId="{8575D65B-24F9-4774-B45A-42D7885BDD04}" type="presParOf" srcId="{70B613C6-1F70-419F-909F-CFFB28DABAC3}" destId="{8F3D2C9F-5DFD-4BD4-8BD3-4C3CB115F7F0}" srcOrd="2" destOrd="0" presId="urn:microsoft.com/office/officeart/2008/layout/VerticalCurvedList"/>
    <dgm:cxn modelId="{3AFB00CA-0074-4448-B986-2E63C0F5F7F3}" type="presParOf" srcId="{70B613C6-1F70-419F-909F-CFFB28DABAC3}" destId="{196FC886-39FF-4C5C-B631-628DCCE7AC70}" srcOrd="3" destOrd="0" presId="urn:microsoft.com/office/officeart/2008/layout/VerticalCurvedList"/>
    <dgm:cxn modelId="{041BC05B-8162-416C-A97B-65AA1AD1D999}" type="presParOf" srcId="{C6FBDA3F-4365-4FB1-AFBD-B2945FC14514}" destId="{50450573-30EA-43AA-AD28-0F50F6B8A709}" srcOrd="1" destOrd="0" presId="urn:microsoft.com/office/officeart/2008/layout/VerticalCurvedList"/>
    <dgm:cxn modelId="{C46186E3-7C53-489B-A00A-E4569761C372}" type="presParOf" srcId="{C6FBDA3F-4365-4FB1-AFBD-B2945FC14514}" destId="{07BC4449-CE59-44DD-A2AE-430BF6408CA6}" srcOrd="2" destOrd="0" presId="urn:microsoft.com/office/officeart/2008/layout/VerticalCurvedList"/>
    <dgm:cxn modelId="{BEEE3211-0B27-4621-9414-735B4251CFDA}" type="presParOf" srcId="{07BC4449-CE59-44DD-A2AE-430BF6408CA6}" destId="{DA58136B-5779-4056-86CB-A44460C4FE90}" srcOrd="0" destOrd="0" presId="urn:microsoft.com/office/officeart/2008/layout/VerticalCurvedList"/>
    <dgm:cxn modelId="{D2D7E962-5B57-493A-AB16-312CF1991780}" type="presParOf" srcId="{C6FBDA3F-4365-4FB1-AFBD-B2945FC14514}" destId="{ECFCEF67-B27C-4195-AF71-9BFD942A1B4F}" srcOrd="3" destOrd="0" presId="urn:microsoft.com/office/officeart/2008/layout/VerticalCurvedList"/>
    <dgm:cxn modelId="{8FBF1C5D-63EA-4FC0-86D6-E30ABB90C79B}" type="presParOf" srcId="{C6FBDA3F-4365-4FB1-AFBD-B2945FC14514}" destId="{3D1AFE1B-DFA3-4CF6-B910-C080466CCF56}" srcOrd="4" destOrd="0" presId="urn:microsoft.com/office/officeart/2008/layout/VerticalCurvedList"/>
    <dgm:cxn modelId="{807FEF4B-9BA2-4106-8F6D-100A796673B0}" type="presParOf" srcId="{3D1AFE1B-DFA3-4CF6-B910-C080466CCF56}" destId="{B79CAECE-0CC3-4F3C-8943-289B5AE6D15E}" srcOrd="0" destOrd="0" presId="urn:microsoft.com/office/officeart/2008/layout/VerticalCurvedList"/>
    <dgm:cxn modelId="{9663DC2C-159C-4A2A-B5B6-962FE42FFDE3}" type="presParOf" srcId="{C6FBDA3F-4365-4FB1-AFBD-B2945FC14514}" destId="{76832E00-2797-4727-A116-9DFD9485E51D}" srcOrd="5" destOrd="0" presId="urn:microsoft.com/office/officeart/2008/layout/VerticalCurvedList"/>
    <dgm:cxn modelId="{27DE756E-FB13-4AF6-A0E4-5B517E627877}" type="presParOf" srcId="{C6FBDA3F-4365-4FB1-AFBD-B2945FC14514}" destId="{62DD7EEC-9655-472D-95D8-F54FB7EB49A3}" srcOrd="6" destOrd="0" presId="urn:microsoft.com/office/officeart/2008/layout/VerticalCurvedList"/>
    <dgm:cxn modelId="{F15554F3-3F30-46A9-BE93-ADE4477AC553}" type="presParOf" srcId="{62DD7EEC-9655-472D-95D8-F54FB7EB49A3}" destId="{2E09A9D4-7420-496D-9A97-4CB1CB650712}" srcOrd="0" destOrd="0" presId="urn:microsoft.com/office/officeart/2008/layout/VerticalCurvedList"/>
    <dgm:cxn modelId="{8F5D241E-4AD6-4B25-9CDC-9E9146AB1497}" type="presParOf" srcId="{C6FBDA3F-4365-4FB1-AFBD-B2945FC14514}" destId="{34500C2F-533B-4052-A509-006007EA73F7}" srcOrd="7" destOrd="0" presId="urn:microsoft.com/office/officeart/2008/layout/VerticalCurvedList"/>
    <dgm:cxn modelId="{AAF4DD77-6137-4021-885A-7B3AF8F5988E}" type="presParOf" srcId="{C6FBDA3F-4365-4FB1-AFBD-B2945FC14514}" destId="{77841FD1-61A1-47ED-90DD-BCA4692824A0}" srcOrd="8" destOrd="0" presId="urn:microsoft.com/office/officeart/2008/layout/VerticalCurvedList"/>
    <dgm:cxn modelId="{D12CC9D1-216B-4DEC-B254-DEBC944DE78E}" type="presParOf" srcId="{77841FD1-61A1-47ED-90DD-BCA4692824A0}" destId="{94EBBA29-9343-4692-8EF7-EC95D927DC32}" srcOrd="0" destOrd="0" presId="urn:microsoft.com/office/officeart/2008/layout/VerticalCurvedList"/>
    <dgm:cxn modelId="{15C2B348-9DD8-47A9-AA41-BFBC956F983D}" type="presParOf" srcId="{C6FBDA3F-4365-4FB1-AFBD-B2945FC14514}" destId="{AE8FD08C-0BCA-4D6A-AB55-F25EB8877DBE}" srcOrd="9" destOrd="0" presId="urn:microsoft.com/office/officeart/2008/layout/VerticalCurvedList"/>
    <dgm:cxn modelId="{1500E3EE-391C-4455-BAF1-D341113B7EF8}" type="presParOf" srcId="{C6FBDA3F-4365-4FB1-AFBD-B2945FC14514}" destId="{B9D7C9E2-C7B6-40D6-987A-822CD5B79404}" srcOrd="10" destOrd="0" presId="urn:microsoft.com/office/officeart/2008/layout/VerticalCurvedList"/>
    <dgm:cxn modelId="{6FDAB6F2-C2CB-43A5-AE27-A7D47867A9C3}" type="presParOf" srcId="{B9D7C9E2-C7B6-40D6-987A-822CD5B79404}" destId="{B9CB2491-2A1D-4C97-B5FC-53220B57824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6877C-F865-424B-8F75-95895B6393FD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4D48316-4712-479E-969C-E9FA4F388C86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1 : travail personnel en amont</a:t>
          </a:r>
        </a:p>
      </dgm:t>
    </dgm:pt>
    <dgm:pt modelId="{FEEA266A-CBB2-4904-A411-9EDEBC9B31C3}" type="parTrans" cxnId="{506A97B2-3821-4707-8267-648CDE1BAE3F}">
      <dgm:prSet/>
      <dgm:spPr/>
      <dgm:t>
        <a:bodyPr/>
        <a:lstStyle/>
        <a:p>
          <a:endParaRPr lang="fr-FR"/>
        </a:p>
      </dgm:t>
    </dgm:pt>
    <dgm:pt modelId="{4C9046F6-4854-42C6-9B23-8BA9D6F10B96}" type="sibTrans" cxnId="{506A97B2-3821-4707-8267-648CDE1BAE3F}">
      <dgm:prSet/>
      <dgm:spPr/>
      <dgm:t>
        <a:bodyPr/>
        <a:lstStyle/>
        <a:p>
          <a:endParaRPr lang="fr-FR"/>
        </a:p>
      </dgm:t>
    </dgm:pt>
    <dgm:pt modelId="{D48BB418-0578-4765-AB0E-36756AE97BBB}">
      <dgm:prSet phldrT="[Texte]"/>
      <dgm:spPr/>
      <dgm:t>
        <a:bodyPr/>
        <a:lstStyle/>
        <a:p>
          <a:r>
            <a:rPr lang="fr-FR" dirty="0"/>
            <a:t>Lecture du dossier technique : appropriation des principales notions nécessaires à la compréhension des travaux demandés.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4D5DE0A6-F8F8-4752-8C0B-8182FFD1AA3C}" type="parTrans" cxnId="{E919DDBC-C716-4EB9-AE9D-B4E298F98452}">
      <dgm:prSet/>
      <dgm:spPr/>
      <dgm:t>
        <a:bodyPr/>
        <a:lstStyle/>
        <a:p>
          <a:endParaRPr lang="fr-FR"/>
        </a:p>
      </dgm:t>
    </dgm:pt>
    <dgm:pt modelId="{7AE68B25-ED18-4767-AFBE-822F735E6E6C}" type="sibTrans" cxnId="{E919DDBC-C716-4EB9-AE9D-B4E298F98452}">
      <dgm:prSet/>
      <dgm:spPr/>
      <dgm:t>
        <a:bodyPr/>
        <a:lstStyle/>
        <a:p>
          <a:endParaRPr lang="fr-FR"/>
        </a:p>
      </dgm:t>
    </dgm:pt>
    <dgm:pt modelId="{8D4C3A6D-620B-4644-AE6E-D8B8B938CFA8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2 réalisation du modèle de stratégie simplifiée</a:t>
          </a:r>
        </a:p>
      </dgm:t>
    </dgm:pt>
    <dgm:pt modelId="{F67C904F-A0CA-4E9C-9D4D-1F61DD19B2B3}" type="parTrans" cxnId="{A6B20B4D-332F-49A2-AD8A-D7826F1175F7}">
      <dgm:prSet/>
      <dgm:spPr/>
      <dgm:t>
        <a:bodyPr/>
        <a:lstStyle/>
        <a:p>
          <a:endParaRPr lang="fr-FR"/>
        </a:p>
      </dgm:t>
    </dgm:pt>
    <dgm:pt modelId="{608DBCB2-E144-40C2-9A0B-7EB7ED2C62D8}" type="sibTrans" cxnId="{A6B20B4D-332F-49A2-AD8A-D7826F1175F7}">
      <dgm:prSet/>
      <dgm:spPr/>
      <dgm:t>
        <a:bodyPr/>
        <a:lstStyle/>
        <a:p>
          <a:endParaRPr lang="fr-FR"/>
        </a:p>
      </dgm:t>
    </dgm:pt>
    <dgm:pt modelId="{71AE5CE7-A57C-404F-AF09-473F4DEB24ED}">
      <dgm:prSet phldrT="[Texte]"/>
      <dgm:spPr/>
      <dgm:t>
        <a:bodyPr/>
        <a:lstStyle/>
        <a:p>
          <a:r>
            <a:rPr lang="fr-FR" dirty="0"/>
            <a:t>Création du modèle Simulink. </a:t>
          </a:r>
        </a:p>
      </dgm:t>
    </dgm:pt>
    <dgm:pt modelId="{B9092198-33BC-4E95-B948-66CF2BBB5396}" type="parTrans" cxnId="{4B27DDA7-58C0-46D2-87F4-5ED4157605F8}">
      <dgm:prSet/>
      <dgm:spPr/>
      <dgm:t>
        <a:bodyPr/>
        <a:lstStyle/>
        <a:p>
          <a:endParaRPr lang="fr-FR"/>
        </a:p>
      </dgm:t>
    </dgm:pt>
    <dgm:pt modelId="{0BD63CB5-3DFF-42D9-AC3F-1A0097B9362F}" type="sibTrans" cxnId="{4B27DDA7-58C0-46D2-87F4-5ED4157605F8}">
      <dgm:prSet/>
      <dgm:spPr/>
      <dgm:t>
        <a:bodyPr/>
        <a:lstStyle/>
        <a:p>
          <a:endParaRPr lang="fr-FR"/>
        </a:p>
      </dgm:t>
    </dgm:pt>
    <dgm:pt modelId="{1FEA8B6F-3FD3-4C88-A5AA-CD1CEC0B78AE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3 méthodologie d'essai</a:t>
          </a:r>
        </a:p>
      </dgm:t>
    </dgm:pt>
    <dgm:pt modelId="{7BD5DED9-E62E-4A21-A14F-F806819F5EDC}" type="parTrans" cxnId="{8F2C9BCB-ACCC-4EB5-BA6F-94F10C8C9DA6}">
      <dgm:prSet/>
      <dgm:spPr/>
      <dgm:t>
        <a:bodyPr/>
        <a:lstStyle/>
        <a:p>
          <a:endParaRPr lang="fr-FR"/>
        </a:p>
      </dgm:t>
    </dgm:pt>
    <dgm:pt modelId="{1AB28C0A-BB97-4C2D-8C70-F5CE70508429}" type="sibTrans" cxnId="{8F2C9BCB-ACCC-4EB5-BA6F-94F10C8C9DA6}">
      <dgm:prSet/>
      <dgm:spPr/>
      <dgm:t>
        <a:bodyPr/>
        <a:lstStyle/>
        <a:p>
          <a:endParaRPr lang="fr-FR"/>
        </a:p>
      </dgm:t>
    </dgm:pt>
    <dgm:pt modelId="{22465429-B105-49FD-A90D-87D52AAAF981}">
      <dgm:prSet phldrT="[Texte]"/>
      <dgm:spPr/>
      <dgm:t>
        <a:bodyPr/>
        <a:lstStyle/>
        <a:p>
          <a:r>
            <a:rPr lang="fr-FR" dirty="0"/>
            <a:t>Préparation d'un essai de balayage de masse pilote.</a:t>
          </a:r>
        </a:p>
      </dgm:t>
    </dgm:pt>
    <dgm:pt modelId="{925A39E5-EB33-4F62-857C-8B1713E926BA}" type="parTrans" cxnId="{B68B10B9-F6D0-4BFB-8F59-A36D76BD3712}">
      <dgm:prSet/>
      <dgm:spPr/>
      <dgm:t>
        <a:bodyPr/>
        <a:lstStyle/>
        <a:p>
          <a:endParaRPr lang="fr-FR"/>
        </a:p>
      </dgm:t>
    </dgm:pt>
    <dgm:pt modelId="{41E39B88-51DA-4C85-A86B-D180CF6028F7}" type="sibTrans" cxnId="{B68B10B9-F6D0-4BFB-8F59-A36D76BD3712}">
      <dgm:prSet/>
      <dgm:spPr/>
      <dgm:t>
        <a:bodyPr/>
        <a:lstStyle/>
        <a:p>
          <a:endParaRPr lang="fr-FR"/>
        </a:p>
      </dgm:t>
    </dgm:pt>
    <dgm:pt modelId="{3A5E9627-F69C-487F-AAB5-88591B34369A}">
      <dgm:prSet phldrT="[Texte]"/>
      <dgm:spPr/>
      <dgm:t>
        <a:bodyPr/>
        <a:lstStyle/>
        <a:p>
          <a:r>
            <a:rPr lang="fr-FR" b="1">
              <a:solidFill>
                <a:srgbClr val="FF0000"/>
              </a:solidFill>
            </a:rPr>
            <a:t>Tests</a:t>
          </a:r>
          <a:r>
            <a:rPr lang="fr-FR"/>
            <a:t> de connaissances.</a:t>
          </a:r>
        </a:p>
      </dgm:t>
    </dgm:pt>
    <dgm:pt modelId="{70BB4310-4646-4954-B8A9-54D210C4BDB4}" type="parTrans" cxnId="{F89E6B1F-F174-4774-A973-01D729E854A9}">
      <dgm:prSet/>
      <dgm:spPr/>
      <dgm:t>
        <a:bodyPr/>
        <a:lstStyle/>
        <a:p>
          <a:endParaRPr lang="fr-FR"/>
        </a:p>
      </dgm:t>
    </dgm:pt>
    <dgm:pt modelId="{67BBEDC0-28F9-4C28-8CB5-04C9534459F5}" type="sibTrans" cxnId="{F89E6B1F-F174-4774-A973-01D729E854A9}">
      <dgm:prSet/>
      <dgm:spPr/>
      <dgm:t>
        <a:bodyPr/>
        <a:lstStyle/>
        <a:p>
          <a:endParaRPr lang="fr-FR"/>
        </a:p>
      </dgm:t>
    </dgm:pt>
    <dgm:pt modelId="{82D5F2AE-D8F4-4B35-A839-9EA7355C92BB}">
      <dgm:prSet phldrT="[Texte]"/>
      <dgm:spPr/>
      <dgm:t>
        <a:bodyPr/>
        <a:lstStyle/>
        <a:p>
          <a:r>
            <a:rPr lang="fr-FR" dirty="0"/>
            <a:t>Analyse de la stratégie d'injection</a:t>
          </a:r>
        </a:p>
      </dgm:t>
    </dgm:pt>
    <dgm:pt modelId="{6946FF62-ADD4-47E1-A8F5-6F46AC172FB8}" type="parTrans" cxnId="{7B6D6934-142A-4BAF-824A-F23C82AF87F3}">
      <dgm:prSet/>
      <dgm:spPr/>
      <dgm:t>
        <a:bodyPr/>
        <a:lstStyle/>
        <a:p>
          <a:endParaRPr lang="fr-FR"/>
        </a:p>
      </dgm:t>
    </dgm:pt>
    <dgm:pt modelId="{1DD60F2E-05CA-409D-83AC-001DA472C4FA}" type="sibTrans" cxnId="{7B6D6934-142A-4BAF-824A-F23C82AF87F3}">
      <dgm:prSet/>
      <dgm:spPr/>
      <dgm:t>
        <a:bodyPr/>
        <a:lstStyle/>
        <a:p>
          <a:endParaRPr lang="fr-FR"/>
        </a:p>
      </dgm:t>
    </dgm:pt>
    <dgm:pt modelId="{FAB5261B-808B-4BA4-8FF0-170807897BB0}">
      <dgm:prSet phldrT="[Texte]"/>
      <dgm:spPr/>
      <dgm:t>
        <a:bodyPr/>
        <a:lstStyle/>
        <a:p>
          <a:r>
            <a:rPr lang="fr-FR" dirty="0"/>
            <a:t>Prise en main de Matlab-Simulink.</a:t>
          </a:r>
        </a:p>
      </dgm:t>
    </dgm:pt>
    <dgm:pt modelId="{96FC3CFE-4DD0-489E-8968-DF2B31093D83}" type="parTrans" cxnId="{DC0BF2CB-B2DD-4255-A435-821BD1E71535}">
      <dgm:prSet/>
      <dgm:spPr/>
      <dgm:t>
        <a:bodyPr/>
        <a:lstStyle/>
        <a:p>
          <a:endParaRPr lang="fr-FR"/>
        </a:p>
      </dgm:t>
    </dgm:pt>
    <dgm:pt modelId="{CB4AAA1F-CEC0-42EB-8E60-FAB1A1C6D7F1}" type="sibTrans" cxnId="{DC0BF2CB-B2DD-4255-A435-821BD1E71535}">
      <dgm:prSet/>
      <dgm:spPr/>
      <dgm:t>
        <a:bodyPr/>
        <a:lstStyle/>
        <a:p>
          <a:endParaRPr lang="fr-FR"/>
        </a:p>
      </dgm:t>
    </dgm:pt>
    <dgm:pt modelId="{31BEF621-5826-4C8B-835F-5160D337F090}" type="pres">
      <dgm:prSet presAssocID="{3D96877C-F865-424B-8F75-95895B6393FD}" presName="linearFlow" presStyleCnt="0">
        <dgm:presLayoutVars>
          <dgm:dir/>
          <dgm:animLvl val="lvl"/>
          <dgm:resizeHandles val="exact"/>
        </dgm:presLayoutVars>
      </dgm:prSet>
      <dgm:spPr/>
    </dgm:pt>
    <dgm:pt modelId="{B240361D-427F-41F0-86EF-0FA2A30086DB}" type="pres">
      <dgm:prSet presAssocID="{D4D48316-4712-479E-969C-E9FA4F388C86}" presName="composite" presStyleCnt="0"/>
      <dgm:spPr/>
    </dgm:pt>
    <dgm:pt modelId="{AD6953A0-CFD6-465D-BA57-344CD1A2F300}" type="pres">
      <dgm:prSet presAssocID="{D4D48316-4712-479E-969C-E9FA4F388C8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50C450B-4997-4E8A-9AFF-24DCBDC008AC}" type="pres">
      <dgm:prSet presAssocID="{D4D48316-4712-479E-969C-E9FA4F388C86}" presName="descendantText" presStyleLbl="alignAcc1" presStyleIdx="0" presStyleCnt="3">
        <dgm:presLayoutVars>
          <dgm:bulletEnabled val="1"/>
        </dgm:presLayoutVars>
      </dgm:prSet>
      <dgm:spPr/>
    </dgm:pt>
    <dgm:pt modelId="{7F817484-1BC2-41FA-B8F6-16E7C13CB707}" type="pres">
      <dgm:prSet presAssocID="{4C9046F6-4854-42C6-9B23-8BA9D6F10B96}" presName="sp" presStyleCnt="0"/>
      <dgm:spPr/>
    </dgm:pt>
    <dgm:pt modelId="{B9203DD5-5849-4A39-A9EE-25540FC1AF80}" type="pres">
      <dgm:prSet presAssocID="{8D4C3A6D-620B-4644-AE6E-D8B8B938CFA8}" presName="composite" presStyleCnt="0"/>
      <dgm:spPr/>
    </dgm:pt>
    <dgm:pt modelId="{D68412BF-6C3D-470D-80EC-8891B9EDBD21}" type="pres">
      <dgm:prSet presAssocID="{8D4C3A6D-620B-4644-AE6E-D8B8B938CFA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45558EA-4F3B-4807-B0C8-4928C0BFD76D}" type="pres">
      <dgm:prSet presAssocID="{8D4C3A6D-620B-4644-AE6E-D8B8B938CFA8}" presName="descendantText" presStyleLbl="alignAcc1" presStyleIdx="1" presStyleCnt="3">
        <dgm:presLayoutVars>
          <dgm:bulletEnabled val="1"/>
        </dgm:presLayoutVars>
      </dgm:prSet>
      <dgm:spPr/>
    </dgm:pt>
    <dgm:pt modelId="{D4403404-BEC8-4435-BFC5-479E6131BF41}" type="pres">
      <dgm:prSet presAssocID="{608DBCB2-E144-40C2-9A0B-7EB7ED2C62D8}" presName="sp" presStyleCnt="0"/>
      <dgm:spPr/>
    </dgm:pt>
    <dgm:pt modelId="{B4E8E9B2-3D81-4B0B-811F-82F9238E1AD0}" type="pres">
      <dgm:prSet presAssocID="{1FEA8B6F-3FD3-4C88-A5AA-CD1CEC0B78AE}" presName="composite" presStyleCnt="0"/>
      <dgm:spPr/>
    </dgm:pt>
    <dgm:pt modelId="{82301E06-86FF-4983-A8A3-5BDD676B6B32}" type="pres">
      <dgm:prSet presAssocID="{1FEA8B6F-3FD3-4C88-A5AA-CD1CEC0B78A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499DD0D-CE8E-4A8E-88CD-3D0B3BCBA648}" type="pres">
      <dgm:prSet presAssocID="{1FEA8B6F-3FD3-4C88-A5AA-CD1CEC0B78A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34A1D08-1D0A-47DF-81FF-48D65F39E4DF}" type="presOf" srcId="{82D5F2AE-D8F4-4B35-A839-9EA7355C92BB}" destId="{945558EA-4F3B-4807-B0C8-4928C0BFD76D}" srcOrd="0" destOrd="0" presId="urn:microsoft.com/office/officeart/2005/8/layout/chevron2"/>
    <dgm:cxn modelId="{027C520C-31E4-466C-B292-6168E144F4CA}" type="presOf" srcId="{3A5E9627-F69C-487F-AAB5-88591B34369A}" destId="{850C450B-4997-4E8A-9AFF-24DCBDC008AC}" srcOrd="0" destOrd="1" presId="urn:microsoft.com/office/officeart/2005/8/layout/chevron2"/>
    <dgm:cxn modelId="{F89E6B1F-F174-4774-A973-01D729E854A9}" srcId="{D4D48316-4712-479E-969C-E9FA4F388C86}" destId="{3A5E9627-F69C-487F-AAB5-88591B34369A}" srcOrd="1" destOrd="0" parTransId="{70BB4310-4646-4954-B8A9-54D210C4BDB4}" sibTransId="{67BBEDC0-28F9-4C28-8CB5-04C9534459F5}"/>
    <dgm:cxn modelId="{1E82BF24-0754-4E76-A072-8AD1B38DEE89}" type="presOf" srcId="{8D4C3A6D-620B-4644-AE6E-D8B8B938CFA8}" destId="{D68412BF-6C3D-470D-80EC-8891B9EDBD21}" srcOrd="0" destOrd="0" presId="urn:microsoft.com/office/officeart/2005/8/layout/chevron2"/>
    <dgm:cxn modelId="{7B6D6934-142A-4BAF-824A-F23C82AF87F3}" srcId="{8D4C3A6D-620B-4644-AE6E-D8B8B938CFA8}" destId="{82D5F2AE-D8F4-4B35-A839-9EA7355C92BB}" srcOrd="0" destOrd="0" parTransId="{6946FF62-ADD4-47E1-A8F5-6F46AC172FB8}" sibTransId="{1DD60F2E-05CA-409D-83AC-001DA472C4FA}"/>
    <dgm:cxn modelId="{53836A5C-4E52-4D87-81BF-01DA35A6E369}" type="presOf" srcId="{71AE5CE7-A57C-404F-AF09-473F4DEB24ED}" destId="{945558EA-4F3B-4807-B0C8-4928C0BFD76D}" srcOrd="0" destOrd="2" presId="urn:microsoft.com/office/officeart/2005/8/layout/chevron2"/>
    <dgm:cxn modelId="{0DA4E641-B137-4955-B47D-32632D2CACB0}" type="presOf" srcId="{D4D48316-4712-479E-969C-E9FA4F388C86}" destId="{AD6953A0-CFD6-465D-BA57-344CD1A2F300}" srcOrd="0" destOrd="0" presId="urn:microsoft.com/office/officeart/2005/8/layout/chevron2"/>
    <dgm:cxn modelId="{A6B20B4D-332F-49A2-AD8A-D7826F1175F7}" srcId="{3D96877C-F865-424B-8F75-95895B6393FD}" destId="{8D4C3A6D-620B-4644-AE6E-D8B8B938CFA8}" srcOrd="1" destOrd="0" parTransId="{F67C904F-A0CA-4E9C-9D4D-1F61DD19B2B3}" sibTransId="{608DBCB2-E144-40C2-9A0B-7EB7ED2C62D8}"/>
    <dgm:cxn modelId="{B43BEF50-7A86-46F0-9E3C-074C77B115F7}" type="presOf" srcId="{22465429-B105-49FD-A90D-87D52AAAF981}" destId="{7499DD0D-CE8E-4A8E-88CD-3D0B3BCBA648}" srcOrd="0" destOrd="0" presId="urn:microsoft.com/office/officeart/2005/8/layout/chevron2"/>
    <dgm:cxn modelId="{4B27DDA7-58C0-46D2-87F4-5ED4157605F8}" srcId="{8D4C3A6D-620B-4644-AE6E-D8B8B938CFA8}" destId="{71AE5CE7-A57C-404F-AF09-473F4DEB24ED}" srcOrd="2" destOrd="0" parTransId="{B9092198-33BC-4E95-B948-66CF2BBB5396}" sibTransId="{0BD63CB5-3DFF-42D9-AC3F-1A0097B9362F}"/>
    <dgm:cxn modelId="{2E67FCA9-7C5F-49F3-A25C-442C2D18CCA7}" type="presOf" srcId="{D48BB418-0578-4765-AB0E-36756AE97BBB}" destId="{850C450B-4997-4E8A-9AFF-24DCBDC008AC}" srcOrd="0" destOrd="0" presId="urn:microsoft.com/office/officeart/2005/8/layout/chevron2"/>
    <dgm:cxn modelId="{506A97B2-3821-4707-8267-648CDE1BAE3F}" srcId="{3D96877C-F865-424B-8F75-95895B6393FD}" destId="{D4D48316-4712-479E-969C-E9FA4F388C86}" srcOrd="0" destOrd="0" parTransId="{FEEA266A-CBB2-4904-A411-9EDEBC9B31C3}" sibTransId="{4C9046F6-4854-42C6-9B23-8BA9D6F10B96}"/>
    <dgm:cxn modelId="{B68B10B9-F6D0-4BFB-8F59-A36D76BD3712}" srcId="{1FEA8B6F-3FD3-4C88-A5AA-CD1CEC0B78AE}" destId="{22465429-B105-49FD-A90D-87D52AAAF981}" srcOrd="0" destOrd="0" parTransId="{925A39E5-EB33-4F62-857C-8B1713E926BA}" sibTransId="{41E39B88-51DA-4C85-A86B-D180CF6028F7}"/>
    <dgm:cxn modelId="{E919DDBC-C716-4EB9-AE9D-B4E298F98452}" srcId="{D4D48316-4712-479E-969C-E9FA4F388C86}" destId="{D48BB418-0578-4765-AB0E-36756AE97BBB}" srcOrd="0" destOrd="0" parTransId="{4D5DE0A6-F8F8-4752-8C0B-8182FFD1AA3C}" sibTransId="{7AE68B25-ED18-4767-AFBE-822F735E6E6C}"/>
    <dgm:cxn modelId="{4502F3BD-F642-4434-883B-D8E09745EC6D}" type="presOf" srcId="{FAB5261B-808B-4BA4-8FF0-170807897BB0}" destId="{945558EA-4F3B-4807-B0C8-4928C0BFD76D}" srcOrd="0" destOrd="1" presId="urn:microsoft.com/office/officeart/2005/8/layout/chevron2"/>
    <dgm:cxn modelId="{F48F3DC8-D1AC-4A19-8AD5-37A597968361}" type="presOf" srcId="{1FEA8B6F-3FD3-4C88-A5AA-CD1CEC0B78AE}" destId="{82301E06-86FF-4983-A8A3-5BDD676B6B32}" srcOrd="0" destOrd="0" presId="urn:microsoft.com/office/officeart/2005/8/layout/chevron2"/>
    <dgm:cxn modelId="{8F2C9BCB-ACCC-4EB5-BA6F-94F10C8C9DA6}" srcId="{3D96877C-F865-424B-8F75-95895B6393FD}" destId="{1FEA8B6F-3FD3-4C88-A5AA-CD1CEC0B78AE}" srcOrd="2" destOrd="0" parTransId="{7BD5DED9-E62E-4A21-A14F-F806819F5EDC}" sibTransId="{1AB28C0A-BB97-4C2D-8C70-F5CE70508429}"/>
    <dgm:cxn modelId="{DC0BF2CB-B2DD-4255-A435-821BD1E71535}" srcId="{8D4C3A6D-620B-4644-AE6E-D8B8B938CFA8}" destId="{FAB5261B-808B-4BA4-8FF0-170807897BB0}" srcOrd="1" destOrd="0" parTransId="{96FC3CFE-4DD0-489E-8968-DF2B31093D83}" sibTransId="{CB4AAA1F-CEC0-42EB-8E60-FAB1A1C6D7F1}"/>
    <dgm:cxn modelId="{433113DD-D740-4CED-A52D-C0B59A5DB3A1}" type="presOf" srcId="{3D96877C-F865-424B-8F75-95895B6393FD}" destId="{31BEF621-5826-4C8B-835F-5160D337F090}" srcOrd="0" destOrd="0" presId="urn:microsoft.com/office/officeart/2005/8/layout/chevron2"/>
    <dgm:cxn modelId="{93297B46-505D-45FC-BA3C-08D7DED08620}" type="presParOf" srcId="{31BEF621-5826-4C8B-835F-5160D337F090}" destId="{B240361D-427F-41F0-86EF-0FA2A30086DB}" srcOrd="0" destOrd="0" presId="urn:microsoft.com/office/officeart/2005/8/layout/chevron2"/>
    <dgm:cxn modelId="{22C0849F-4AF7-481B-BA97-25D674F5D8EB}" type="presParOf" srcId="{B240361D-427F-41F0-86EF-0FA2A30086DB}" destId="{AD6953A0-CFD6-465D-BA57-344CD1A2F300}" srcOrd="0" destOrd="0" presId="urn:microsoft.com/office/officeart/2005/8/layout/chevron2"/>
    <dgm:cxn modelId="{C1F63E1B-D1CA-46E5-91AB-1B04FE6F77BB}" type="presParOf" srcId="{B240361D-427F-41F0-86EF-0FA2A30086DB}" destId="{850C450B-4997-4E8A-9AFF-24DCBDC008AC}" srcOrd="1" destOrd="0" presId="urn:microsoft.com/office/officeart/2005/8/layout/chevron2"/>
    <dgm:cxn modelId="{145D7258-26B1-41FD-A03A-B20205D1C5B1}" type="presParOf" srcId="{31BEF621-5826-4C8B-835F-5160D337F090}" destId="{7F817484-1BC2-41FA-B8F6-16E7C13CB707}" srcOrd="1" destOrd="0" presId="urn:microsoft.com/office/officeart/2005/8/layout/chevron2"/>
    <dgm:cxn modelId="{F5B0EBAE-A07C-485A-886E-9DEE2358D8FF}" type="presParOf" srcId="{31BEF621-5826-4C8B-835F-5160D337F090}" destId="{B9203DD5-5849-4A39-A9EE-25540FC1AF80}" srcOrd="2" destOrd="0" presId="urn:microsoft.com/office/officeart/2005/8/layout/chevron2"/>
    <dgm:cxn modelId="{1154C473-49FA-4CB6-920F-56B1E3500810}" type="presParOf" srcId="{B9203DD5-5849-4A39-A9EE-25540FC1AF80}" destId="{D68412BF-6C3D-470D-80EC-8891B9EDBD21}" srcOrd="0" destOrd="0" presId="urn:microsoft.com/office/officeart/2005/8/layout/chevron2"/>
    <dgm:cxn modelId="{75BDD142-077A-4F14-BA93-7872DA656C4B}" type="presParOf" srcId="{B9203DD5-5849-4A39-A9EE-25540FC1AF80}" destId="{945558EA-4F3B-4807-B0C8-4928C0BFD76D}" srcOrd="1" destOrd="0" presId="urn:microsoft.com/office/officeart/2005/8/layout/chevron2"/>
    <dgm:cxn modelId="{EB6BCD1F-694B-410E-835C-93E8DD9CF8E3}" type="presParOf" srcId="{31BEF621-5826-4C8B-835F-5160D337F090}" destId="{D4403404-BEC8-4435-BFC5-479E6131BF41}" srcOrd="3" destOrd="0" presId="urn:microsoft.com/office/officeart/2005/8/layout/chevron2"/>
    <dgm:cxn modelId="{43392C18-8254-4E9A-818A-E4CDCEFC6BA1}" type="presParOf" srcId="{31BEF621-5826-4C8B-835F-5160D337F090}" destId="{B4E8E9B2-3D81-4B0B-811F-82F9238E1AD0}" srcOrd="4" destOrd="0" presId="urn:microsoft.com/office/officeart/2005/8/layout/chevron2"/>
    <dgm:cxn modelId="{8EAEDE60-35F8-4345-8F88-AF724F171EBE}" type="presParOf" srcId="{B4E8E9B2-3D81-4B0B-811F-82F9238E1AD0}" destId="{82301E06-86FF-4983-A8A3-5BDD676B6B32}" srcOrd="0" destOrd="0" presId="urn:microsoft.com/office/officeart/2005/8/layout/chevron2"/>
    <dgm:cxn modelId="{69A8C0E8-7899-4704-AD50-826BC0F578BA}" type="presParOf" srcId="{B4E8E9B2-3D81-4B0B-811F-82F9238E1AD0}" destId="{7499DD0D-CE8E-4A8E-88CD-3D0B3BCBA6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B8CCCE-1D55-445C-9865-FE12B0E60C51}" type="doc">
      <dgm:prSet loTypeId="urn:microsoft.com/office/officeart/2008/layout/HorizontalMultiLevelHierarchy" loCatId="hierarchy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6D5EDAFA-9CEE-4651-B398-D18D4E08CB87}">
      <dgm:prSet phldrT="[Texte]" custT="1"/>
      <dgm:spPr>
        <a:xfrm rot="16200000">
          <a:off x="-1225293" y="1296933"/>
          <a:ext cx="3202305" cy="608437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demande de charge</a:t>
          </a:r>
        </a:p>
        <a:p>
          <a:pPr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régime moteur (N)</a:t>
          </a:r>
        </a:p>
        <a:p>
          <a:pPr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conditions fonctionnelles</a:t>
          </a:r>
        </a:p>
      </dgm:t>
    </dgm:pt>
    <dgm:pt modelId="{B2C4B690-75B0-4522-9CCB-500165784ED0}" type="parTrans" cxnId="{3C60F619-665B-43A8-8886-EBD98AA38454}">
      <dgm:prSet/>
      <dgm:spPr/>
      <dgm:t>
        <a:bodyPr/>
        <a:lstStyle/>
        <a:p>
          <a:endParaRPr lang="fr-FR"/>
        </a:p>
      </dgm:t>
    </dgm:pt>
    <dgm:pt modelId="{BC4B1E54-87AD-4FDA-BA74-13614A606FED}" type="sibTrans" cxnId="{3C60F619-665B-43A8-8886-EBD98AA38454}">
      <dgm:prSet/>
      <dgm:spPr/>
      <dgm:t>
        <a:bodyPr/>
        <a:lstStyle/>
        <a:p>
          <a:endParaRPr lang="fr-FR"/>
        </a:p>
      </dgm:t>
    </dgm:pt>
    <dgm:pt modelId="{676D8AD2-D59C-45C3-959C-B34CD4F92AFF}">
      <dgm:prSet phldrT="[Texte]" custT="1"/>
      <dgm:spPr>
        <a:xfrm>
          <a:off x="1195380" y="228581"/>
          <a:ext cx="892246" cy="608437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masse / cycle / cylindre</a:t>
          </a:r>
        </a:p>
      </dgm:t>
    </dgm:pt>
    <dgm:pt modelId="{61FA04D6-451B-479E-830D-B424970C7D2A}" type="parTrans" cxnId="{76F5DC03-94A2-4BD8-AA5C-96FBD158CFB9}">
      <dgm:prSet/>
      <dgm:spPr>
        <a:xfrm>
          <a:off x="680077" y="532800"/>
          <a:ext cx="515303" cy="1068351"/>
        </a:xfrm>
        <a:custGeom>
          <a:avLst/>
          <a:gdLst/>
          <a:ahLst/>
          <a:cxnLst/>
          <a:rect l="0" t="0" r="0" b="0"/>
          <a:pathLst>
            <a:path>
              <a:moveTo>
                <a:pt x="0" y="1069391"/>
              </a:moveTo>
              <a:lnTo>
                <a:pt x="257148" y="1069391"/>
              </a:lnTo>
              <a:lnTo>
                <a:pt x="257148" y="0"/>
              </a:lnTo>
              <a:lnTo>
                <a:pt x="514297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B514DE3-EDD8-4AFF-86AE-BB227EB23614}" type="sibTrans" cxnId="{76F5DC03-94A2-4BD8-AA5C-96FBD158CFB9}">
      <dgm:prSet/>
      <dgm:spPr/>
      <dgm:t>
        <a:bodyPr/>
        <a:lstStyle/>
        <a:p>
          <a:endParaRPr lang="fr-FR"/>
        </a:p>
      </dgm:t>
    </dgm:pt>
    <dgm:pt modelId="{D1805C0A-A709-4B21-8FDF-E4B88738F68A}">
      <dgm:prSet phldrT="[Texte]" custT="1"/>
      <dgm:spPr>
        <a:xfrm>
          <a:off x="2269533" y="153153"/>
          <a:ext cx="1064992" cy="74914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fractionnement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pilotes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 post</a:t>
          </a:r>
        </a:p>
      </dgm:t>
    </dgm:pt>
    <dgm:pt modelId="{8F9A73A3-E773-4C17-94FC-EC1BAECE939E}" type="parTrans" cxnId="{4F9F5BDF-C820-4400-AA67-5E76D731E96D}">
      <dgm:prSet/>
      <dgm:spPr>
        <a:xfrm>
          <a:off x="2087627" y="482006"/>
          <a:ext cx="181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784"/>
              </a:moveTo>
              <a:lnTo>
                <a:pt x="90775" y="50784"/>
              </a:lnTo>
              <a:lnTo>
                <a:pt x="90775" y="45720"/>
              </a:lnTo>
              <a:lnTo>
                <a:pt x="181550" y="4572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D2A5C81-25EB-4698-8EC2-65EFA46B5F10}" type="sibTrans" cxnId="{4F9F5BDF-C820-4400-AA67-5E76D731E96D}">
      <dgm:prSet/>
      <dgm:spPr/>
      <dgm:t>
        <a:bodyPr/>
        <a:lstStyle/>
        <a:p>
          <a:endParaRPr lang="fr-FR"/>
        </a:p>
      </dgm:t>
    </dgm:pt>
    <dgm:pt modelId="{A3234F51-5A85-4526-AC76-B194371220D9}">
      <dgm:prSet phldrT="[Texte]" custT="1"/>
      <dgm:spPr>
        <a:xfrm>
          <a:off x="1195400" y="1296250"/>
          <a:ext cx="882148" cy="608437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pression rail</a:t>
          </a:r>
        </a:p>
      </dgm:t>
    </dgm:pt>
    <dgm:pt modelId="{8C0AD08B-2BAC-49DA-9FA9-CE1A423D81C4}" type="parTrans" cxnId="{97C39AF8-DABF-4746-B507-634AD8F523BB}">
      <dgm:prSet/>
      <dgm:spPr>
        <a:xfrm>
          <a:off x="680077" y="1554749"/>
          <a:ext cx="5153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527"/>
              </a:moveTo>
              <a:lnTo>
                <a:pt x="257158" y="49527"/>
              </a:lnTo>
              <a:lnTo>
                <a:pt x="257158" y="45720"/>
              </a:lnTo>
              <a:lnTo>
                <a:pt x="514317" y="4572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11F403C-A6C7-4511-A838-B42434FEC605}" type="sibTrans" cxnId="{97C39AF8-DABF-4746-B507-634AD8F523BB}">
      <dgm:prSet/>
      <dgm:spPr/>
      <dgm:t>
        <a:bodyPr/>
        <a:lstStyle/>
        <a:p>
          <a:endParaRPr lang="fr-FR"/>
        </a:p>
      </dgm:t>
    </dgm:pt>
    <dgm:pt modelId="{CD6FCA70-FC4F-4BD3-BA88-0B51F82B4395}">
      <dgm:prSet custT="1"/>
      <dgm:spPr>
        <a:xfrm>
          <a:off x="1195380" y="2486510"/>
          <a:ext cx="839421" cy="608437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phasage</a:t>
          </a:r>
        </a:p>
      </dgm:t>
    </dgm:pt>
    <dgm:pt modelId="{58F2EC5D-0EAC-480E-BC8C-AF58FD5CAF32}" type="parTrans" cxnId="{B37A7E5C-C1ED-43CB-9052-5EA3FDB292B3}">
      <dgm:prSet/>
      <dgm:spPr>
        <a:xfrm>
          <a:off x="680077" y="1601152"/>
          <a:ext cx="515303" cy="1189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148" y="0"/>
              </a:lnTo>
              <a:lnTo>
                <a:pt x="257148" y="1184128"/>
              </a:lnTo>
              <a:lnTo>
                <a:pt x="514297" y="1184128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C58D548-4FFD-45D1-BF6F-3A6F49E61000}" type="sibTrans" cxnId="{B37A7E5C-C1ED-43CB-9052-5EA3FDB292B3}">
      <dgm:prSet/>
      <dgm:spPr/>
      <dgm:t>
        <a:bodyPr/>
        <a:lstStyle/>
        <a:p>
          <a:endParaRPr lang="fr-FR"/>
        </a:p>
      </dgm:t>
    </dgm:pt>
    <dgm:pt modelId="{C94F1688-E688-466E-8349-D2157E001E0E}">
      <dgm:prSet custT="1"/>
      <dgm:spPr>
        <a:xfrm>
          <a:off x="3743879" y="1076443"/>
          <a:ext cx="403924" cy="256048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>
            <a:buNone/>
          </a:pPr>
          <a:endParaRPr lang="fr-FR" sz="1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C572F2-F6B9-4000-BC1F-FA7BF3EF5625}" type="parTrans" cxnId="{7BF41BB5-306C-49BB-97A5-258C394D5E18}">
      <dgm:prSet/>
      <dgm:spPr>
        <a:xfrm>
          <a:off x="3334526" y="527726"/>
          <a:ext cx="409353" cy="67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277" y="0"/>
              </a:lnTo>
              <a:lnTo>
                <a:pt x="204277" y="675420"/>
              </a:lnTo>
              <a:lnTo>
                <a:pt x="408554" y="67542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0D913FA-F794-4336-ACCF-AC21F364AF90}" type="sibTrans" cxnId="{7BF41BB5-306C-49BB-97A5-258C394D5E18}">
      <dgm:prSet/>
      <dgm:spPr/>
      <dgm:t>
        <a:bodyPr/>
        <a:lstStyle/>
        <a:p>
          <a:endParaRPr lang="fr-FR"/>
        </a:p>
      </dgm:t>
    </dgm:pt>
    <dgm:pt modelId="{1D890183-D108-402F-B6F2-5837F60E574A}">
      <dgm:prSet custT="1"/>
      <dgm:spPr>
        <a:xfrm>
          <a:off x="3602945" y="1024224"/>
          <a:ext cx="1097941" cy="114270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>
            <a:buNone/>
          </a:pPr>
          <a:endParaRPr lang="fr-FR" sz="1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E55B1C8-F3FF-457D-9600-1B0C8EE0E2CD}" type="parTrans" cxnId="{12D203FC-DB31-4739-AC75-CB89291C1F58}">
      <dgm:prSet/>
      <dgm:spPr>
        <a:xfrm>
          <a:off x="2077549" y="1549857"/>
          <a:ext cx="15253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602"/>
              </a:moveTo>
              <a:lnTo>
                <a:pt x="761208" y="50602"/>
              </a:lnTo>
              <a:lnTo>
                <a:pt x="761208" y="45720"/>
              </a:lnTo>
              <a:lnTo>
                <a:pt x="1522417" y="4572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6152B44-87C1-455B-8FE2-AFCB90A3A982}" type="sibTrans" cxnId="{12D203FC-DB31-4739-AC75-CB89291C1F58}">
      <dgm:prSet/>
      <dgm:spPr/>
      <dgm:t>
        <a:bodyPr/>
        <a:lstStyle/>
        <a:p>
          <a:endParaRPr lang="fr-FR"/>
        </a:p>
      </dgm:t>
    </dgm:pt>
    <dgm:pt modelId="{45B8F838-9180-4A0B-AFED-C6C932FD9B48}">
      <dgm:prSet custT="1"/>
      <dgm:spPr>
        <a:xfrm>
          <a:off x="5323677" y="2003723"/>
          <a:ext cx="774003" cy="608437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>
            <a:buNone/>
          </a:pPr>
          <a:endParaRPr lang="fr-FR" sz="10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3212172-BFFE-4484-8BCA-C49E32C05EBC}" type="parTrans" cxnId="{5F817354-D6CB-475A-97CA-1FA7170C9451}">
      <dgm:prSet/>
      <dgm:spPr>
        <a:xfrm>
          <a:off x="4700886" y="1595577"/>
          <a:ext cx="622790" cy="71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787" y="0"/>
              </a:lnTo>
              <a:lnTo>
                <a:pt x="310787" y="710974"/>
              </a:lnTo>
              <a:lnTo>
                <a:pt x="621574" y="7109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808DB8B-0EC1-4B09-84D3-2926180BAFCF}" type="sibTrans" cxnId="{5F817354-D6CB-475A-97CA-1FA7170C9451}">
      <dgm:prSet/>
      <dgm:spPr/>
      <dgm:t>
        <a:bodyPr/>
        <a:lstStyle/>
        <a:p>
          <a:endParaRPr lang="fr-FR"/>
        </a:p>
      </dgm:t>
    </dgm:pt>
    <dgm:pt modelId="{768E50EF-80C0-487E-9423-9BEFF0C0364F}">
      <dgm:prSet custT="1"/>
      <dgm:spPr>
        <a:xfrm>
          <a:off x="5145517" y="1929750"/>
          <a:ext cx="1062877" cy="872858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pPr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pilotage injecteur</a:t>
          </a:r>
        </a:p>
        <a:p>
          <a:pPr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début injection</a:t>
          </a:r>
        </a:p>
        <a:p>
          <a:pPr>
            <a:buNone/>
          </a:pPr>
          <a:r>
            <a:rPr lang="fr-FR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durée de pulse</a:t>
          </a:r>
        </a:p>
      </dgm:t>
    </dgm:pt>
    <dgm:pt modelId="{A1720E64-1854-46E7-87EE-EFD07B3BFE90}" type="parTrans" cxnId="{518F003E-15B0-4F75-B9C2-9782CA8684A8}">
      <dgm:prSet/>
      <dgm:spPr>
        <a:xfrm>
          <a:off x="2034802" y="2366179"/>
          <a:ext cx="3110715" cy="424549"/>
        </a:xfrm>
        <a:custGeom>
          <a:avLst/>
          <a:gdLst/>
          <a:ahLst/>
          <a:cxnLst/>
          <a:rect l="0" t="0" r="0" b="0"/>
          <a:pathLst>
            <a:path>
              <a:moveTo>
                <a:pt x="0" y="423720"/>
              </a:moveTo>
              <a:lnTo>
                <a:pt x="1555351" y="423720"/>
              </a:lnTo>
              <a:lnTo>
                <a:pt x="1555351" y="0"/>
              </a:lnTo>
              <a:lnTo>
                <a:pt x="3110702" y="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gm:spPr>
      <dgm:t>
        <a:bodyPr/>
        <a:lstStyle/>
        <a:p>
          <a:pPr>
            <a:buNone/>
          </a:pP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2796063-431D-4658-8F57-749EBE122A2C}" type="sibTrans" cxnId="{518F003E-15B0-4F75-B9C2-9782CA8684A8}">
      <dgm:prSet/>
      <dgm:spPr/>
      <dgm:t>
        <a:bodyPr/>
        <a:lstStyle/>
        <a:p>
          <a:endParaRPr lang="fr-FR"/>
        </a:p>
      </dgm:t>
    </dgm:pt>
    <dgm:pt modelId="{EB96A9D4-DF35-4CF3-A505-2D58052EB64C}" type="pres">
      <dgm:prSet presAssocID="{4AB8CCCE-1D55-445C-9865-FE12B0E60C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A3F2F35-2B03-4980-B2BD-138D803BC7FE}" type="pres">
      <dgm:prSet presAssocID="{6D5EDAFA-9CEE-4651-B398-D18D4E08CB87}" presName="root1" presStyleCnt="0"/>
      <dgm:spPr/>
    </dgm:pt>
    <dgm:pt modelId="{C0A294D5-4BD3-4986-BCE3-9A2EFC5E70B4}" type="pres">
      <dgm:prSet presAssocID="{6D5EDAFA-9CEE-4651-B398-D18D4E08CB87}" presName="LevelOneTextNode" presStyleLbl="node0" presStyleIdx="0" presStyleCnt="1" custLinFactX="-23692" custLinFactNeighborX="-100000" custLinFactNeighborY="946">
        <dgm:presLayoutVars>
          <dgm:chPref val="3"/>
        </dgm:presLayoutVars>
      </dgm:prSet>
      <dgm:spPr>
        <a:prstGeom prst="rect">
          <a:avLst/>
        </a:prstGeom>
      </dgm:spPr>
    </dgm:pt>
    <dgm:pt modelId="{008EFD20-7458-437D-B344-8934ACD7AAB2}" type="pres">
      <dgm:prSet presAssocID="{6D5EDAFA-9CEE-4651-B398-D18D4E08CB87}" presName="level2hierChild" presStyleCnt="0"/>
      <dgm:spPr/>
    </dgm:pt>
    <dgm:pt modelId="{91D0B25F-1C47-4229-BEAB-3A24932215E6}" type="pres">
      <dgm:prSet presAssocID="{61FA04D6-451B-479E-830D-B424970C7D2A}" presName="conn2-1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069391"/>
              </a:moveTo>
              <a:lnTo>
                <a:pt x="257148" y="1069391"/>
              </a:lnTo>
              <a:lnTo>
                <a:pt x="257148" y="0"/>
              </a:lnTo>
              <a:lnTo>
                <a:pt x="514297" y="0"/>
              </a:lnTo>
            </a:path>
          </a:pathLst>
        </a:custGeom>
      </dgm:spPr>
    </dgm:pt>
    <dgm:pt modelId="{74D033E5-BAF7-40FB-BDD4-1583C923E41D}" type="pres">
      <dgm:prSet presAssocID="{61FA04D6-451B-479E-830D-B424970C7D2A}" presName="connTx" presStyleLbl="parChTrans1D2" presStyleIdx="0" presStyleCnt="3"/>
      <dgm:spPr/>
    </dgm:pt>
    <dgm:pt modelId="{BE815B06-9C40-465C-9A6B-6C4C35A47287}" type="pres">
      <dgm:prSet presAssocID="{676D8AD2-D59C-45C3-959C-B34CD4F92AFF}" presName="root2" presStyleCnt="0"/>
      <dgm:spPr/>
    </dgm:pt>
    <dgm:pt modelId="{9132F39E-1AB8-40DF-A515-5E0F09CD3FB3}" type="pres">
      <dgm:prSet presAssocID="{676D8AD2-D59C-45C3-959C-B34CD4F92AFF}" presName="LevelTwoTextNode" presStyleLbl="node2" presStyleIdx="0" presStyleCnt="3" custScaleX="44709" custLinFactNeighborX="-31890" custLinFactNeighborY="9962">
        <dgm:presLayoutVars>
          <dgm:chPref val="3"/>
        </dgm:presLayoutVars>
      </dgm:prSet>
      <dgm:spPr>
        <a:prstGeom prst="rect">
          <a:avLst/>
        </a:prstGeom>
      </dgm:spPr>
    </dgm:pt>
    <dgm:pt modelId="{BCD15F38-14D8-4C57-9165-611A7D4B7715}" type="pres">
      <dgm:prSet presAssocID="{676D8AD2-D59C-45C3-959C-B34CD4F92AFF}" presName="level3hierChild" presStyleCnt="0"/>
      <dgm:spPr/>
    </dgm:pt>
    <dgm:pt modelId="{A24EBACB-A2B5-49B7-A566-BC7D99684146}" type="pres">
      <dgm:prSet presAssocID="{8F9A73A3-E773-4C17-94FC-EC1BAECE939E}" presName="conn2-1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50784"/>
              </a:moveTo>
              <a:lnTo>
                <a:pt x="90775" y="50784"/>
              </a:lnTo>
              <a:lnTo>
                <a:pt x="90775" y="45720"/>
              </a:lnTo>
              <a:lnTo>
                <a:pt x="181550" y="45720"/>
              </a:lnTo>
            </a:path>
          </a:pathLst>
        </a:custGeom>
      </dgm:spPr>
    </dgm:pt>
    <dgm:pt modelId="{2E9E5E2A-5990-4BAB-9F88-C71CD9D3CE68}" type="pres">
      <dgm:prSet presAssocID="{8F9A73A3-E773-4C17-94FC-EC1BAECE939E}" presName="connTx" presStyleLbl="parChTrans1D3" presStyleIdx="0" presStyleCnt="3"/>
      <dgm:spPr/>
    </dgm:pt>
    <dgm:pt modelId="{28787E3C-5015-43FA-AAFD-D0FD61C56EF4}" type="pres">
      <dgm:prSet presAssocID="{D1805C0A-A709-4B21-8FDF-E4B88738F68A}" presName="root2" presStyleCnt="0"/>
      <dgm:spPr/>
    </dgm:pt>
    <dgm:pt modelId="{1628B8D3-F853-4EB7-A2DF-86E3C2922BC9}" type="pres">
      <dgm:prSet presAssocID="{D1805C0A-A709-4B21-8FDF-E4B88738F68A}" presName="LevelTwoTextNode" presStyleLbl="node3" presStyleIdx="0" presStyleCnt="3" custScaleX="53365" custScaleY="123126" custLinFactNeighborX="-42775" custLinFactNeighborY="9128">
        <dgm:presLayoutVars>
          <dgm:chPref val="3"/>
        </dgm:presLayoutVars>
      </dgm:prSet>
      <dgm:spPr>
        <a:prstGeom prst="rect">
          <a:avLst/>
        </a:prstGeom>
      </dgm:spPr>
    </dgm:pt>
    <dgm:pt modelId="{41D1BFED-150C-47D2-A1CE-E713D893239E}" type="pres">
      <dgm:prSet presAssocID="{D1805C0A-A709-4B21-8FDF-E4B88738F68A}" presName="level3hierChild" presStyleCnt="0"/>
      <dgm:spPr/>
    </dgm:pt>
    <dgm:pt modelId="{119A3779-AFB6-4A7B-A111-3C95EA0EC0D1}" type="pres">
      <dgm:prSet presAssocID="{A2C572F2-F6B9-4000-BC1F-FA7BF3EF5625}" presName="conn2-1" presStyleLbl="parChTrans1D4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277" y="0"/>
              </a:lnTo>
              <a:lnTo>
                <a:pt x="204277" y="675420"/>
              </a:lnTo>
              <a:lnTo>
                <a:pt x="408554" y="675420"/>
              </a:lnTo>
            </a:path>
          </a:pathLst>
        </a:custGeom>
      </dgm:spPr>
    </dgm:pt>
    <dgm:pt modelId="{FD9174B1-C26D-4BC4-9B49-48DFC8715113}" type="pres">
      <dgm:prSet presAssocID="{A2C572F2-F6B9-4000-BC1F-FA7BF3EF5625}" presName="connTx" presStyleLbl="parChTrans1D4" presStyleIdx="0" presStyleCnt="2"/>
      <dgm:spPr/>
    </dgm:pt>
    <dgm:pt modelId="{258ACE18-6F85-4AE0-A096-48ADAFC9F8A1}" type="pres">
      <dgm:prSet presAssocID="{C94F1688-E688-466E-8349-D2157E001E0E}" presName="root2" presStyleCnt="0"/>
      <dgm:spPr/>
    </dgm:pt>
    <dgm:pt modelId="{C061A6E6-E2A5-4534-ABFB-FD30A3C0EA48}" type="pres">
      <dgm:prSet presAssocID="{C94F1688-E688-466E-8349-D2157E001E0E}" presName="LevelTwoTextNode" presStyleLbl="node4" presStyleIdx="0" presStyleCnt="2" custScaleX="20240" custScaleY="42083" custLinFactY="20354" custLinFactNeighborX="-42263" custLinFactNeighborY="100000">
        <dgm:presLayoutVars>
          <dgm:chPref val="3"/>
        </dgm:presLayoutVars>
      </dgm:prSet>
      <dgm:spPr>
        <a:prstGeom prst="rect">
          <a:avLst/>
        </a:prstGeom>
      </dgm:spPr>
    </dgm:pt>
    <dgm:pt modelId="{A3A034F4-F275-4A5E-8310-E7F8B946E006}" type="pres">
      <dgm:prSet presAssocID="{C94F1688-E688-466E-8349-D2157E001E0E}" presName="level3hierChild" presStyleCnt="0"/>
      <dgm:spPr/>
    </dgm:pt>
    <dgm:pt modelId="{6ED09888-F494-4B0C-8033-E774C95879F7}" type="pres">
      <dgm:prSet presAssocID="{8C0AD08B-2BAC-49DA-9FA9-CE1A423D81C4}" presName="conn2-1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49527"/>
              </a:moveTo>
              <a:lnTo>
                <a:pt x="257158" y="49527"/>
              </a:lnTo>
              <a:lnTo>
                <a:pt x="257158" y="45720"/>
              </a:lnTo>
              <a:lnTo>
                <a:pt x="514317" y="45720"/>
              </a:lnTo>
            </a:path>
          </a:pathLst>
        </a:custGeom>
      </dgm:spPr>
    </dgm:pt>
    <dgm:pt modelId="{8E8BE305-ADDC-4774-AD1B-B7B81212258F}" type="pres">
      <dgm:prSet presAssocID="{8C0AD08B-2BAC-49DA-9FA9-CE1A423D81C4}" presName="connTx" presStyleLbl="parChTrans1D2" presStyleIdx="1" presStyleCnt="3"/>
      <dgm:spPr/>
    </dgm:pt>
    <dgm:pt modelId="{620D172B-2A66-4036-ADDB-83FF2730C426}" type="pres">
      <dgm:prSet presAssocID="{A3234F51-5A85-4526-AC76-B194371220D9}" presName="root2" presStyleCnt="0"/>
      <dgm:spPr/>
    </dgm:pt>
    <dgm:pt modelId="{A74AEF12-9082-4F07-AD19-D48CB786C81A}" type="pres">
      <dgm:prSet presAssocID="{A3234F51-5A85-4526-AC76-B194371220D9}" presName="LevelTwoTextNode" presStyleLbl="node2" presStyleIdx="1" presStyleCnt="3" custScaleX="44203" custLinFactNeighborX="-31889" custLinFactNeighborY="4971">
        <dgm:presLayoutVars>
          <dgm:chPref val="3"/>
        </dgm:presLayoutVars>
      </dgm:prSet>
      <dgm:spPr>
        <a:prstGeom prst="rect">
          <a:avLst/>
        </a:prstGeom>
      </dgm:spPr>
    </dgm:pt>
    <dgm:pt modelId="{19E757FA-33F5-4AE2-987B-26A30874DA64}" type="pres">
      <dgm:prSet presAssocID="{A3234F51-5A85-4526-AC76-B194371220D9}" presName="level3hierChild" presStyleCnt="0"/>
      <dgm:spPr/>
    </dgm:pt>
    <dgm:pt modelId="{D70132A8-9E2C-49DB-B27C-CA08566D6495}" type="pres">
      <dgm:prSet presAssocID="{BE55B1C8-F3FF-457D-9600-1B0C8EE0E2CD}" presName="conn2-1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50602"/>
              </a:moveTo>
              <a:lnTo>
                <a:pt x="761208" y="50602"/>
              </a:lnTo>
              <a:lnTo>
                <a:pt x="761208" y="45720"/>
              </a:lnTo>
              <a:lnTo>
                <a:pt x="1522417" y="45720"/>
              </a:lnTo>
            </a:path>
          </a:pathLst>
        </a:custGeom>
      </dgm:spPr>
    </dgm:pt>
    <dgm:pt modelId="{377E26E0-F7FE-4018-93CF-5AA437CF76C6}" type="pres">
      <dgm:prSet presAssocID="{BE55B1C8-F3FF-457D-9600-1B0C8EE0E2CD}" presName="connTx" presStyleLbl="parChTrans1D3" presStyleIdx="1" presStyleCnt="3"/>
      <dgm:spPr/>
    </dgm:pt>
    <dgm:pt modelId="{B858C98B-D85F-4AD5-869E-E0ED3A77331D}" type="pres">
      <dgm:prSet presAssocID="{1D890183-D108-402F-B6F2-5837F60E574A}" presName="root2" presStyleCnt="0"/>
      <dgm:spPr/>
    </dgm:pt>
    <dgm:pt modelId="{C0CAA455-FD3B-4EE1-9589-392DFDE11C16}" type="pres">
      <dgm:prSet presAssocID="{1D890183-D108-402F-B6F2-5837F60E574A}" presName="LevelTwoTextNode" presStyleLbl="node3" presStyleIdx="1" presStyleCnt="3" custScaleX="55016" custScaleY="187810" custLinFactNeighborX="24546" custLinFactNeighborY="4167">
        <dgm:presLayoutVars>
          <dgm:chPref val="3"/>
        </dgm:presLayoutVars>
      </dgm:prSet>
      <dgm:spPr>
        <a:prstGeom prst="rect">
          <a:avLst/>
        </a:prstGeom>
      </dgm:spPr>
    </dgm:pt>
    <dgm:pt modelId="{AF7BE8B4-9B0F-4DBF-B9D5-5F114FE54F79}" type="pres">
      <dgm:prSet presAssocID="{1D890183-D108-402F-B6F2-5837F60E574A}" presName="level3hierChild" presStyleCnt="0"/>
      <dgm:spPr/>
    </dgm:pt>
    <dgm:pt modelId="{8C20DBF4-14E4-4BCF-B132-21F4C367847F}" type="pres">
      <dgm:prSet presAssocID="{33212172-BFFE-4484-8BCA-C49E32C05EBC}" presName="conn2-1" presStyleLbl="parChTrans1D4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787" y="0"/>
              </a:lnTo>
              <a:lnTo>
                <a:pt x="310787" y="710974"/>
              </a:lnTo>
              <a:lnTo>
                <a:pt x="621574" y="710974"/>
              </a:lnTo>
            </a:path>
          </a:pathLst>
        </a:custGeom>
      </dgm:spPr>
    </dgm:pt>
    <dgm:pt modelId="{44355041-8034-4A80-9CA3-E09D534D0DE4}" type="pres">
      <dgm:prSet presAssocID="{33212172-BFFE-4484-8BCA-C49E32C05EBC}" presName="connTx" presStyleLbl="parChTrans1D4" presStyleIdx="1" presStyleCnt="2"/>
      <dgm:spPr/>
    </dgm:pt>
    <dgm:pt modelId="{CFB90877-791C-4965-A482-B86447613E77}" type="pres">
      <dgm:prSet presAssocID="{45B8F838-9180-4A0B-AFED-C6C932FD9B48}" presName="root2" presStyleCnt="0"/>
      <dgm:spPr/>
    </dgm:pt>
    <dgm:pt modelId="{DFB8B509-7F34-46DE-8C90-661D2587E902}" type="pres">
      <dgm:prSet presAssocID="{45B8F838-9180-4A0B-AFED-C6C932FD9B48}" presName="LevelTwoTextNode" presStyleLbl="node4" presStyleIdx="1" presStyleCnt="2" custScaleX="38784" custLinFactY="21248" custLinFactNeighborX="35753" custLinFactNeighborY="100000">
        <dgm:presLayoutVars>
          <dgm:chPref val="3"/>
        </dgm:presLayoutVars>
      </dgm:prSet>
      <dgm:spPr>
        <a:prstGeom prst="rect">
          <a:avLst/>
        </a:prstGeom>
      </dgm:spPr>
    </dgm:pt>
    <dgm:pt modelId="{5B4B0B14-9370-41E7-9FBB-C5FB7E3D6071}" type="pres">
      <dgm:prSet presAssocID="{45B8F838-9180-4A0B-AFED-C6C932FD9B48}" presName="level3hierChild" presStyleCnt="0"/>
      <dgm:spPr/>
    </dgm:pt>
    <dgm:pt modelId="{BF231D43-DF47-4D75-BD8E-194418427951}" type="pres">
      <dgm:prSet presAssocID="{58F2EC5D-0EAC-480E-BC8C-AF58FD5CAF32}" presName="conn2-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148" y="0"/>
              </a:lnTo>
              <a:lnTo>
                <a:pt x="257148" y="1184128"/>
              </a:lnTo>
              <a:lnTo>
                <a:pt x="514297" y="1184128"/>
              </a:lnTo>
            </a:path>
          </a:pathLst>
        </a:custGeom>
      </dgm:spPr>
    </dgm:pt>
    <dgm:pt modelId="{4697B7D4-84B8-4F84-8BC5-64B3BEF109C2}" type="pres">
      <dgm:prSet presAssocID="{58F2EC5D-0EAC-480E-BC8C-AF58FD5CAF32}" presName="connTx" presStyleLbl="parChTrans1D2" presStyleIdx="2" presStyleCnt="3"/>
      <dgm:spPr/>
    </dgm:pt>
    <dgm:pt modelId="{AB384E0C-D34F-4EA9-995C-6A1FC71168AF}" type="pres">
      <dgm:prSet presAssocID="{CD6FCA70-FC4F-4BD3-BA88-0B51F82B4395}" presName="root2" presStyleCnt="0"/>
      <dgm:spPr/>
    </dgm:pt>
    <dgm:pt modelId="{FC1292B7-5796-4374-BADB-48C3A421D090}" type="pres">
      <dgm:prSet presAssocID="{CD6FCA70-FC4F-4BD3-BA88-0B51F82B4395}" presName="LevelTwoTextNode" presStyleLbl="node2" presStyleIdx="2" presStyleCnt="3" custScaleX="42062" custLinFactNeighborX="-31890" custLinFactNeighborY="9962">
        <dgm:presLayoutVars>
          <dgm:chPref val="3"/>
        </dgm:presLayoutVars>
      </dgm:prSet>
      <dgm:spPr>
        <a:prstGeom prst="rect">
          <a:avLst/>
        </a:prstGeom>
      </dgm:spPr>
    </dgm:pt>
    <dgm:pt modelId="{B784A43B-6235-409C-BB37-705A4DDDF0AB}" type="pres">
      <dgm:prSet presAssocID="{CD6FCA70-FC4F-4BD3-BA88-0B51F82B4395}" presName="level3hierChild" presStyleCnt="0"/>
      <dgm:spPr/>
    </dgm:pt>
    <dgm:pt modelId="{A96E7727-9D80-447E-9C7C-58F9A8E1F594}" type="pres">
      <dgm:prSet presAssocID="{A1720E64-1854-46E7-87EE-EFD07B3BFE90}" presName="conn2-1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423720"/>
              </a:moveTo>
              <a:lnTo>
                <a:pt x="1555351" y="423720"/>
              </a:lnTo>
              <a:lnTo>
                <a:pt x="1555351" y="0"/>
              </a:lnTo>
              <a:lnTo>
                <a:pt x="3110702" y="0"/>
              </a:lnTo>
            </a:path>
          </a:pathLst>
        </a:custGeom>
      </dgm:spPr>
    </dgm:pt>
    <dgm:pt modelId="{83AD3D17-DC98-41C3-952B-DB2753956F55}" type="pres">
      <dgm:prSet presAssocID="{A1720E64-1854-46E7-87EE-EFD07B3BFE90}" presName="connTx" presStyleLbl="parChTrans1D3" presStyleIdx="2" presStyleCnt="3"/>
      <dgm:spPr/>
    </dgm:pt>
    <dgm:pt modelId="{4BD036B3-8259-4EC1-8DFB-38F7A4A8A97A}" type="pres">
      <dgm:prSet presAssocID="{768E50EF-80C0-487E-9423-9BEFF0C0364F}" presName="root2" presStyleCnt="0"/>
      <dgm:spPr/>
    </dgm:pt>
    <dgm:pt modelId="{D4747CC8-FB5F-462A-AE73-02F3A15AA935}" type="pres">
      <dgm:prSet presAssocID="{768E50EF-80C0-487E-9423-9BEFF0C0364F}" presName="LevelTwoTextNode" presStyleLbl="node3" presStyleIdx="2" presStyleCnt="3" custScaleX="53259" custScaleY="143459" custLinFactX="12082" custLinFactNeighborX="100000" custLinFactNeighborY="-59815">
        <dgm:presLayoutVars>
          <dgm:chPref val="3"/>
        </dgm:presLayoutVars>
      </dgm:prSet>
      <dgm:spPr>
        <a:prstGeom prst="rect">
          <a:avLst/>
        </a:prstGeom>
      </dgm:spPr>
    </dgm:pt>
    <dgm:pt modelId="{24E27E8B-5B84-4E80-8791-172B985BED59}" type="pres">
      <dgm:prSet presAssocID="{768E50EF-80C0-487E-9423-9BEFF0C0364F}" presName="level3hierChild" presStyleCnt="0"/>
      <dgm:spPr/>
    </dgm:pt>
  </dgm:ptLst>
  <dgm:cxnLst>
    <dgm:cxn modelId="{76F5DC03-94A2-4BD8-AA5C-96FBD158CFB9}" srcId="{6D5EDAFA-9CEE-4651-B398-D18D4E08CB87}" destId="{676D8AD2-D59C-45C3-959C-B34CD4F92AFF}" srcOrd="0" destOrd="0" parTransId="{61FA04D6-451B-479E-830D-B424970C7D2A}" sibTransId="{EB514DE3-EDD8-4AFF-86AE-BB227EB23614}"/>
    <dgm:cxn modelId="{2AA78E06-9336-4938-B7DA-8F2D173B795E}" type="presOf" srcId="{58F2EC5D-0EAC-480E-BC8C-AF58FD5CAF32}" destId="{BF231D43-DF47-4D75-BD8E-194418427951}" srcOrd="0" destOrd="0" presId="urn:microsoft.com/office/officeart/2008/layout/HorizontalMultiLevelHierarchy"/>
    <dgm:cxn modelId="{A5824416-604B-4206-9A5A-60E684ED4C85}" type="presOf" srcId="{D1805C0A-A709-4B21-8FDF-E4B88738F68A}" destId="{1628B8D3-F853-4EB7-A2DF-86E3C2922BC9}" srcOrd="0" destOrd="0" presId="urn:microsoft.com/office/officeart/2008/layout/HorizontalMultiLevelHierarchy"/>
    <dgm:cxn modelId="{A7A30817-F997-42C5-B030-60B8A7C87B8C}" type="presOf" srcId="{6D5EDAFA-9CEE-4651-B398-D18D4E08CB87}" destId="{C0A294D5-4BD3-4986-BCE3-9A2EFC5E70B4}" srcOrd="0" destOrd="0" presId="urn:microsoft.com/office/officeart/2008/layout/HorizontalMultiLevelHierarchy"/>
    <dgm:cxn modelId="{3C60F619-665B-43A8-8886-EBD98AA38454}" srcId="{4AB8CCCE-1D55-445C-9865-FE12B0E60C51}" destId="{6D5EDAFA-9CEE-4651-B398-D18D4E08CB87}" srcOrd="0" destOrd="0" parTransId="{B2C4B690-75B0-4522-9CCB-500165784ED0}" sibTransId="{BC4B1E54-87AD-4FDA-BA74-13614A606FED}"/>
    <dgm:cxn modelId="{B5F8762C-7F14-4069-BE8B-220684655A37}" type="presOf" srcId="{8C0AD08B-2BAC-49DA-9FA9-CE1A423D81C4}" destId="{6ED09888-F494-4B0C-8033-E774C95879F7}" srcOrd="0" destOrd="0" presId="urn:microsoft.com/office/officeart/2008/layout/HorizontalMultiLevelHierarchy"/>
    <dgm:cxn modelId="{D3FC0C3B-210D-4E56-B6BB-8B916BF6DC15}" type="presOf" srcId="{33212172-BFFE-4484-8BCA-C49E32C05EBC}" destId="{8C20DBF4-14E4-4BCF-B132-21F4C367847F}" srcOrd="0" destOrd="0" presId="urn:microsoft.com/office/officeart/2008/layout/HorizontalMultiLevelHierarchy"/>
    <dgm:cxn modelId="{518F003E-15B0-4F75-B9C2-9782CA8684A8}" srcId="{CD6FCA70-FC4F-4BD3-BA88-0B51F82B4395}" destId="{768E50EF-80C0-487E-9423-9BEFF0C0364F}" srcOrd="0" destOrd="0" parTransId="{A1720E64-1854-46E7-87EE-EFD07B3BFE90}" sibTransId="{52796063-431D-4658-8F57-749EBE122A2C}"/>
    <dgm:cxn modelId="{B37A7E5C-C1ED-43CB-9052-5EA3FDB292B3}" srcId="{6D5EDAFA-9CEE-4651-B398-D18D4E08CB87}" destId="{CD6FCA70-FC4F-4BD3-BA88-0B51F82B4395}" srcOrd="2" destOrd="0" parTransId="{58F2EC5D-0EAC-480E-BC8C-AF58FD5CAF32}" sibTransId="{4C58D548-4FFD-45D1-BF6F-3A6F49E61000}"/>
    <dgm:cxn modelId="{BAD2B442-886D-4CB4-B738-554C256C6535}" type="presOf" srcId="{8C0AD08B-2BAC-49DA-9FA9-CE1A423D81C4}" destId="{8E8BE305-ADDC-4774-AD1B-B7B81212258F}" srcOrd="1" destOrd="0" presId="urn:microsoft.com/office/officeart/2008/layout/HorizontalMultiLevelHierarchy"/>
    <dgm:cxn modelId="{7674DA42-28F7-408B-ACAF-1B396DCDDBA5}" type="presOf" srcId="{4AB8CCCE-1D55-445C-9865-FE12B0E60C51}" destId="{EB96A9D4-DF35-4CF3-A505-2D58052EB64C}" srcOrd="0" destOrd="0" presId="urn:microsoft.com/office/officeart/2008/layout/HorizontalMultiLevelHierarchy"/>
    <dgm:cxn modelId="{6159346D-E47A-4E47-8F4C-11398165153E}" type="presOf" srcId="{8F9A73A3-E773-4C17-94FC-EC1BAECE939E}" destId="{2E9E5E2A-5990-4BAB-9F88-C71CD9D3CE68}" srcOrd="1" destOrd="0" presId="urn:microsoft.com/office/officeart/2008/layout/HorizontalMultiLevelHierarchy"/>
    <dgm:cxn modelId="{958CEF4D-B34B-46D9-94B2-CA1336328EE5}" type="presOf" srcId="{33212172-BFFE-4484-8BCA-C49E32C05EBC}" destId="{44355041-8034-4A80-9CA3-E09D534D0DE4}" srcOrd="1" destOrd="0" presId="urn:microsoft.com/office/officeart/2008/layout/HorizontalMultiLevelHierarchy"/>
    <dgm:cxn modelId="{977E9F6F-9C2B-4A36-A881-D97371B86B67}" type="presOf" srcId="{CD6FCA70-FC4F-4BD3-BA88-0B51F82B4395}" destId="{FC1292B7-5796-4374-BADB-48C3A421D090}" srcOrd="0" destOrd="0" presId="urn:microsoft.com/office/officeart/2008/layout/HorizontalMultiLevelHierarchy"/>
    <dgm:cxn modelId="{C68DA170-8F15-4616-96CD-9F2DA07AD0FC}" type="presOf" srcId="{676D8AD2-D59C-45C3-959C-B34CD4F92AFF}" destId="{9132F39E-1AB8-40DF-A515-5E0F09CD3FB3}" srcOrd="0" destOrd="0" presId="urn:microsoft.com/office/officeart/2008/layout/HorizontalMultiLevelHierarchy"/>
    <dgm:cxn modelId="{1CC1BD73-65ED-4845-8B9E-FCB70C9CA56A}" type="presOf" srcId="{768E50EF-80C0-487E-9423-9BEFF0C0364F}" destId="{D4747CC8-FB5F-462A-AE73-02F3A15AA935}" srcOrd="0" destOrd="0" presId="urn:microsoft.com/office/officeart/2008/layout/HorizontalMultiLevelHierarchy"/>
    <dgm:cxn modelId="{12D10454-D6FC-4F66-8582-9FC6BFFCB4B6}" type="presOf" srcId="{61FA04D6-451B-479E-830D-B424970C7D2A}" destId="{91D0B25F-1C47-4229-BEAB-3A24932215E6}" srcOrd="0" destOrd="0" presId="urn:microsoft.com/office/officeart/2008/layout/HorizontalMultiLevelHierarchy"/>
    <dgm:cxn modelId="{5F817354-D6CB-475A-97CA-1FA7170C9451}" srcId="{1D890183-D108-402F-B6F2-5837F60E574A}" destId="{45B8F838-9180-4A0B-AFED-C6C932FD9B48}" srcOrd="0" destOrd="0" parTransId="{33212172-BFFE-4484-8BCA-C49E32C05EBC}" sibTransId="{4808DB8B-0EC1-4B09-84D3-2926180BAFCF}"/>
    <dgm:cxn modelId="{7F722680-E4EF-4440-8208-EDF5C7F3175C}" type="presOf" srcId="{58F2EC5D-0EAC-480E-BC8C-AF58FD5CAF32}" destId="{4697B7D4-84B8-4F84-8BC5-64B3BEF109C2}" srcOrd="1" destOrd="0" presId="urn:microsoft.com/office/officeart/2008/layout/HorizontalMultiLevelHierarchy"/>
    <dgm:cxn modelId="{A6A14880-50E2-486F-853D-27A985CDC9B5}" type="presOf" srcId="{45B8F838-9180-4A0B-AFED-C6C932FD9B48}" destId="{DFB8B509-7F34-46DE-8C90-661D2587E902}" srcOrd="0" destOrd="0" presId="urn:microsoft.com/office/officeart/2008/layout/HorizontalMultiLevelHierarchy"/>
    <dgm:cxn modelId="{0916C388-81D1-4452-9FC2-CEAE86A6F20E}" type="presOf" srcId="{A2C572F2-F6B9-4000-BC1F-FA7BF3EF5625}" destId="{119A3779-AFB6-4A7B-A111-3C95EA0EC0D1}" srcOrd="0" destOrd="0" presId="urn:microsoft.com/office/officeart/2008/layout/HorizontalMultiLevelHierarchy"/>
    <dgm:cxn modelId="{E484768C-83EE-4391-947F-BA5FF63D7101}" type="presOf" srcId="{A1720E64-1854-46E7-87EE-EFD07B3BFE90}" destId="{A96E7727-9D80-447E-9C7C-58F9A8E1F594}" srcOrd="0" destOrd="0" presId="urn:microsoft.com/office/officeart/2008/layout/HorizontalMultiLevelHierarchy"/>
    <dgm:cxn modelId="{F011B794-8B13-4AA6-83A2-439849544361}" type="presOf" srcId="{61FA04D6-451B-479E-830D-B424970C7D2A}" destId="{74D033E5-BAF7-40FB-BDD4-1583C923E41D}" srcOrd="1" destOrd="0" presId="urn:microsoft.com/office/officeart/2008/layout/HorizontalMultiLevelHierarchy"/>
    <dgm:cxn modelId="{BFC95897-1DAD-4267-9F24-4451A496285E}" type="presOf" srcId="{A3234F51-5A85-4526-AC76-B194371220D9}" destId="{A74AEF12-9082-4F07-AD19-D48CB786C81A}" srcOrd="0" destOrd="0" presId="urn:microsoft.com/office/officeart/2008/layout/HorizontalMultiLevelHierarchy"/>
    <dgm:cxn modelId="{CA3F5EA2-D77D-4F0B-865E-C4A7848FA55C}" type="presOf" srcId="{8F9A73A3-E773-4C17-94FC-EC1BAECE939E}" destId="{A24EBACB-A2B5-49B7-A566-BC7D99684146}" srcOrd="0" destOrd="0" presId="urn:microsoft.com/office/officeart/2008/layout/HorizontalMultiLevelHierarchy"/>
    <dgm:cxn modelId="{DA801CAC-DA61-4FDF-B236-E7F7D6C5E7E2}" type="presOf" srcId="{BE55B1C8-F3FF-457D-9600-1B0C8EE0E2CD}" destId="{377E26E0-F7FE-4018-93CF-5AA437CF76C6}" srcOrd="1" destOrd="0" presId="urn:microsoft.com/office/officeart/2008/layout/HorizontalMultiLevelHierarchy"/>
    <dgm:cxn modelId="{22E456AE-5F5A-436F-8F42-E292E64672B7}" type="presOf" srcId="{1D890183-D108-402F-B6F2-5837F60E574A}" destId="{C0CAA455-FD3B-4EE1-9589-392DFDE11C16}" srcOrd="0" destOrd="0" presId="urn:microsoft.com/office/officeart/2008/layout/HorizontalMultiLevelHierarchy"/>
    <dgm:cxn modelId="{1F2CE3AF-3EB1-428F-98A8-98347CDD5DA8}" type="presOf" srcId="{C94F1688-E688-466E-8349-D2157E001E0E}" destId="{C061A6E6-E2A5-4534-ABFB-FD30A3C0EA48}" srcOrd="0" destOrd="0" presId="urn:microsoft.com/office/officeart/2008/layout/HorizontalMultiLevelHierarchy"/>
    <dgm:cxn modelId="{7BF41BB5-306C-49BB-97A5-258C394D5E18}" srcId="{D1805C0A-A709-4B21-8FDF-E4B88738F68A}" destId="{C94F1688-E688-466E-8349-D2157E001E0E}" srcOrd="0" destOrd="0" parTransId="{A2C572F2-F6B9-4000-BC1F-FA7BF3EF5625}" sibTransId="{60D913FA-F794-4336-ACCF-AC21F364AF90}"/>
    <dgm:cxn modelId="{A3356DBB-8035-44F9-8101-C3A874970A61}" type="presOf" srcId="{A2C572F2-F6B9-4000-BC1F-FA7BF3EF5625}" destId="{FD9174B1-C26D-4BC4-9B49-48DFC8715113}" srcOrd="1" destOrd="0" presId="urn:microsoft.com/office/officeart/2008/layout/HorizontalMultiLevelHierarchy"/>
    <dgm:cxn modelId="{4F9F5BDF-C820-4400-AA67-5E76D731E96D}" srcId="{676D8AD2-D59C-45C3-959C-B34CD4F92AFF}" destId="{D1805C0A-A709-4B21-8FDF-E4B88738F68A}" srcOrd="0" destOrd="0" parTransId="{8F9A73A3-E773-4C17-94FC-EC1BAECE939E}" sibTransId="{ED2A5C81-25EB-4698-8EC2-65EFA46B5F10}"/>
    <dgm:cxn modelId="{97C39AF8-DABF-4746-B507-634AD8F523BB}" srcId="{6D5EDAFA-9CEE-4651-B398-D18D4E08CB87}" destId="{A3234F51-5A85-4526-AC76-B194371220D9}" srcOrd="1" destOrd="0" parTransId="{8C0AD08B-2BAC-49DA-9FA9-CE1A423D81C4}" sibTransId="{F11F403C-A6C7-4511-A838-B42434FEC605}"/>
    <dgm:cxn modelId="{6981F9FB-698B-494F-B374-7A030906FE58}" type="presOf" srcId="{BE55B1C8-F3FF-457D-9600-1B0C8EE0E2CD}" destId="{D70132A8-9E2C-49DB-B27C-CA08566D6495}" srcOrd="0" destOrd="0" presId="urn:microsoft.com/office/officeart/2008/layout/HorizontalMultiLevelHierarchy"/>
    <dgm:cxn modelId="{12D203FC-DB31-4739-AC75-CB89291C1F58}" srcId="{A3234F51-5A85-4526-AC76-B194371220D9}" destId="{1D890183-D108-402F-B6F2-5837F60E574A}" srcOrd="0" destOrd="0" parTransId="{BE55B1C8-F3FF-457D-9600-1B0C8EE0E2CD}" sibTransId="{86152B44-87C1-455B-8FE2-AFCB90A3A982}"/>
    <dgm:cxn modelId="{DE97BDFE-7220-4F4F-84A4-C4B49D06AD38}" type="presOf" srcId="{A1720E64-1854-46E7-87EE-EFD07B3BFE90}" destId="{83AD3D17-DC98-41C3-952B-DB2753956F55}" srcOrd="1" destOrd="0" presId="urn:microsoft.com/office/officeart/2008/layout/HorizontalMultiLevelHierarchy"/>
    <dgm:cxn modelId="{4094146A-318B-4373-9D71-1B3AC79C81F7}" type="presParOf" srcId="{EB96A9D4-DF35-4CF3-A505-2D58052EB64C}" destId="{2A3F2F35-2B03-4980-B2BD-138D803BC7FE}" srcOrd="0" destOrd="0" presId="urn:microsoft.com/office/officeart/2008/layout/HorizontalMultiLevelHierarchy"/>
    <dgm:cxn modelId="{A558C262-125D-4D4E-8065-FB23C8557F7B}" type="presParOf" srcId="{2A3F2F35-2B03-4980-B2BD-138D803BC7FE}" destId="{C0A294D5-4BD3-4986-BCE3-9A2EFC5E70B4}" srcOrd="0" destOrd="0" presId="urn:microsoft.com/office/officeart/2008/layout/HorizontalMultiLevelHierarchy"/>
    <dgm:cxn modelId="{7F58FB67-E66C-4272-8600-D5781179CE11}" type="presParOf" srcId="{2A3F2F35-2B03-4980-B2BD-138D803BC7FE}" destId="{008EFD20-7458-437D-B344-8934ACD7AAB2}" srcOrd="1" destOrd="0" presId="urn:microsoft.com/office/officeart/2008/layout/HorizontalMultiLevelHierarchy"/>
    <dgm:cxn modelId="{E92B2BAD-84B8-4643-980C-B63AEE897B9A}" type="presParOf" srcId="{008EFD20-7458-437D-B344-8934ACD7AAB2}" destId="{91D0B25F-1C47-4229-BEAB-3A24932215E6}" srcOrd="0" destOrd="0" presId="urn:microsoft.com/office/officeart/2008/layout/HorizontalMultiLevelHierarchy"/>
    <dgm:cxn modelId="{B706314D-6784-4087-82D1-3F10DB7EFB26}" type="presParOf" srcId="{91D0B25F-1C47-4229-BEAB-3A24932215E6}" destId="{74D033E5-BAF7-40FB-BDD4-1583C923E41D}" srcOrd="0" destOrd="0" presId="urn:microsoft.com/office/officeart/2008/layout/HorizontalMultiLevelHierarchy"/>
    <dgm:cxn modelId="{77AF048B-460D-48FD-8484-2E995C89B913}" type="presParOf" srcId="{008EFD20-7458-437D-B344-8934ACD7AAB2}" destId="{BE815B06-9C40-465C-9A6B-6C4C35A47287}" srcOrd="1" destOrd="0" presId="urn:microsoft.com/office/officeart/2008/layout/HorizontalMultiLevelHierarchy"/>
    <dgm:cxn modelId="{D724BD40-3B28-46CD-AAE4-F42A458AE904}" type="presParOf" srcId="{BE815B06-9C40-465C-9A6B-6C4C35A47287}" destId="{9132F39E-1AB8-40DF-A515-5E0F09CD3FB3}" srcOrd="0" destOrd="0" presId="urn:microsoft.com/office/officeart/2008/layout/HorizontalMultiLevelHierarchy"/>
    <dgm:cxn modelId="{BA8C9B9C-95A4-4318-9FD5-FE950345E38A}" type="presParOf" srcId="{BE815B06-9C40-465C-9A6B-6C4C35A47287}" destId="{BCD15F38-14D8-4C57-9165-611A7D4B7715}" srcOrd="1" destOrd="0" presId="urn:microsoft.com/office/officeart/2008/layout/HorizontalMultiLevelHierarchy"/>
    <dgm:cxn modelId="{FF989C58-53A0-49F6-8B69-89A8C3269B5B}" type="presParOf" srcId="{BCD15F38-14D8-4C57-9165-611A7D4B7715}" destId="{A24EBACB-A2B5-49B7-A566-BC7D99684146}" srcOrd="0" destOrd="0" presId="urn:microsoft.com/office/officeart/2008/layout/HorizontalMultiLevelHierarchy"/>
    <dgm:cxn modelId="{4497234D-2C00-4303-9EAB-61FFFFD8A743}" type="presParOf" srcId="{A24EBACB-A2B5-49B7-A566-BC7D99684146}" destId="{2E9E5E2A-5990-4BAB-9F88-C71CD9D3CE68}" srcOrd="0" destOrd="0" presId="urn:microsoft.com/office/officeart/2008/layout/HorizontalMultiLevelHierarchy"/>
    <dgm:cxn modelId="{7F71DFEF-9E5F-432B-8D01-4038E6B1AD84}" type="presParOf" srcId="{BCD15F38-14D8-4C57-9165-611A7D4B7715}" destId="{28787E3C-5015-43FA-AAFD-D0FD61C56EF4}" srcOrd="1" destOrd="0" presId="urn:microsoft.com/office/officeart/2008/layout/HorizontalMultiLevelHierarchy"/>
    <dgm:cxn modelId="{FF8211E6-A41B-44F1-8A62-9E85A6AA99B9}" type="presParOf" srcId="{28787E3C-5015-43FA-AAFD-D0FD61C56EF4}" destId="{1628B8D3-F853-4EB7-A2DF-86E3C2922BC9}" srcOrd="0" destOrd="0" presId="urn:microsoft.com/office/officeart/2008/layout/HorizontalMultiLevelHierarchy"/>
    <dgm:cxn modelId="{A3A7FBE7-9300-4D88-9DDB-140C3A7FF915}" type="presParOf" srcId="{28787E3C-5015-43FA-AAFD-D0FD61C56EF4}" destId="{41D1BFED-150C-47D2-A1CE-E713D893239E}" srcOrd="1" destOrd="0" presId="urn:microsoft.com/office/officeart/2008/layout/HorizontalMultiLevelHierarchy"/>
    <dgm:cxn modelId="{01C91125-9A1C-4884-B149-6F9B95D9AEE3}" type="presParOf" srcId="{41D1BFED-150C-47D2-A1CE-E713D893239E}" destId="{119A3779-AFB6-4A7B-A111-3C95EA0EC0D1}" srcOrd="0" destOrd="0" presId="urn:microsoft.com/office/officeart/2008/layout/HorizontalMultiLevelHierarchy"/>
    <dgm:cxn modelId="{A75EA6F2-F95F-4980-AB26-C3B1D7BADD44}" type="presParOf" srcId="{119A3779-AFB6-4A7B-A111-3C95EA0EC0D1}" destId="{FD9174B1-C26D-4BC4-9B49-48DFC8715113}" srcOrd="0" destOrd="0" presId="urn:microsoft.com/office/officeart/2008/layout/HorizontalMultiLevelHierarchy"/>
    <dgm:cxn modelId="{DFBEEA74-C697-4434-B54E-C55616691A86}" type="presParOf" srcId="{41D1BFED-150C-47D2-A1CE-E713D893239E}" destId="{258ACE18-6F85-4AE0-A096-48ADAFC9F8A1}" srcOrd="1" destOrd="0" presId="urn:microsoft.com/office/officeart/2008/layout/HorizontalMultiLevelHierarchy"/>
    <dgm:cxn modelId="{10E21111-188C-4B48-AED7-68B514581212}" type="presParOf" srcId="{258ACE18-6F85-4AE0-A096-48ADAFC9F8A1}" destId="{C061A6E6-E2A5-4534-ABFB-FD30A3C0EA48}" srcOrd="0" destOrd="0" presId="urn:microsoft.com/office/officeart/2008/layout/HorizontalMultiLevelHierarchy"/>
    <dgm:cxn modelId="{ED893D60-3131-4885-9DE4-2C0D083AB02F}" type="presParOf" srcId="{258ACE18-6F85-4AE0-A096-48ADAFC9F8A1}" destId="{A3A034F4-F275-4A5E-8310-E7F8B946E006}" srcOrd="1" destOrd="0" presId="urn:microsoft.com/office/officeart/2008/layout/HorizontalMultiLevelHierarchy"/>
    <dgm:cxn modelId="{67EBCC6D-C603-4D88-813E-BCEB7D0B66D1}" type="presParOf" srcId="{008EFD20-7458-437D-B344-8934ACD7AAB2}" destId="{6ED09888-F494-4B0C-8033-E774C95879F7}" srcOrd="2" destOrd="0" presId="urn:microsoft.com/office/officeart/2008/layout/HorizontalMultiLevelHierarchy"/>
    <dgm:cxn modelId="{CE7F0CB5-FB76-4BDA-83F7-059E3E1E2344}" type="presParOf" srcId="{6ED09888-F494-4B0C-8033-E774C95879F7}" destId="{8E8BE305-ADDC-4774-AD1B-B7B81212258F}" srcOrd="0" destOrd="0" presId="urn:microsoft.com/office/officeart/2008/layout/HorizontalMultiLevelHierarchy"/>
    <dgm:cxn modelId="{CFA58DA3-E6C9-41F3-B47B-06BCC670A7AA}" type="presParOf" srcId="{008EFD20-7458-437D-B344-8934ACD7AAB2}" destId="{620D172B-2A66-4036-ADDB-83FF2730C426}" srcOrd="3" destOrd="0" presId="urn:microsoft.com/office/officeart/2008/layout/HorizontalMultiLevelHierarchy"/>
    <dgm:cxn modelId="{3785630B-A36A-45FE-A3A1-9A2CB85B3B74}" type="presParOf" srcId="{620D172B-2A66-4036-ADDB-83FF2730C426}" destId="{A74AEF12-9082-4F07-AD19-D48CB786C81A}" srcOrd="0" destOrd="0" presId="urn:microsoft.com/office/officeart/2008/layout/HorizontalMultiLevelHierarchy"/>
    <dgm:cxn modelId="{3EE1A5C2-1AE1-4732-88DE-2B26DCCC543D}" type="presParOf" srcId="{620D172B-2A66-4036-ADDB-83FF2730C426}" destId="{19E757FA-33F5-4AE2-987B-26A30874DA64}" srcOrd="1" destOrd="0" presId="urn:microsoft.com/office/officeart/2008/layout/HorizontalMultiLevelHierarchy"/>
    <dgm:cxn modelId="{7C948A46-C94B-42DD-9AB0-C00231A085F8}" type="presParOf" srcId="{19E757FA-33F5-4AE2-987B-26A30874DA64}" destId="{D70132A8-9E2C-49DB-B27C-CA08566D6495}" srcOrd="0" destOrd="0" presId="urn:microsoft.com/office/officeart/2008/layout/HorizontalMultiLevelHierarchy"/>
    <dgm:cxn modelId="{72C5BB13-143B-4611-984E-8FD417A56421}" type="presParOf" srcId="{D70132A8-9E2C-49DB-B27C-CA08566D6495}" destId="{377E26E0-F7FE-4018-93CF-5AA437CF76C6}" srcOrd="0" destOrd="0" presId="urn:microsoft.com/office/officeart/2008/layout/HorizontalMultiLevelHierarchy"/>
    <dgm:cxn modelId="{398F450A-DAE2-438A-9C95-FEBA8CD83FDA}" type="presParOf" srcId="{19E757FA-33F5-4AE2-987B-26A30874DA64}" destId="{B858C98B-D85F-4AD5-869E-E0ED3A77331D}" srcOrd="1" destOrd="0" presId="urn:microsoft.com/office/officeart/2008/layout/HorizontalMultiLevelHierarchy"/>
    <dgm:cxn modelId="{61936EC4-D06A-40AD-8179-49CD2AAB9FA4}" type="presParOf" srcId="{B858C98B-D85F-4AD5-869E-E0ED3A77331D}" destId="{C0CAA455-FD3B-4EE1-9589-392DFDE11C16}" srcOrd="0" destOrd="0" presId="urn:microsoft.com/office/officeart/2008/layout/HorizontalMultiLevelHierarchy"/>
    <dgm:cxn modelId="{B1A97308-5B24-405F-8E40-DA5162051C7E}" type="presParOf" srcId="{B858C98B-D85F-4AD5-869E-E0ED3A77331D}" destId="{AF7BE8B4-9B0F-4DBF-B9D5-5F114FE54F79}" srcOrd="1" destOrd="0" presId="urn:microsoft.com/office/officeart/2008/layout/HorizontalMultiLevelHierarchy"/>
    <dgm:cxn modelId="{3F1E83D0-756B-4BC7-B404-6E6BCB082E8C}" type="presParOf" srcId="{AF7BE8B4-9B0F-4DBF-B9D5-5F114FE54F79}" destId="{8C20DBF4-14E4-4BCF-B132-21F4C367847F}" srcOrd="0" destOrd="0" presId="urn:microsoft.com/office/officeart/2008/layout/HorizontalMultiLevelHierarchy"/>
    <dgm:cxn modelId="{41881485-B3F4-41E3-BDD9-CCF97586E3DB}" type="presParOf" srcId="{8C20DBF4-14E4-4BCF-B132-21F4C367847F}" destId="{44355041-8034-4A80-9CA3-E09D534D0DE4}" srcOrd="0" destOrd="0" presId="urn:microsoft.com/office/officeart/2008/layout/HorizontalMultiLevelHierarchy"/>
    <dgm:cxn modelId="{E198EB3A-F6AC-4750-9634-6B17296B538D}" type="presParOf" srcId="{AF7BE8B4-9B0F-4DBF-B9D5-5F114FE54F79}" destId="{CFB90877-791C-4965-A482-B86447613E77}" srcOrd="1" destOrd="0" presId="urn:microsoft.com/office/officeart/2008/layout/HorizontalMultiLevelHierarchy"/>
    <dgm:cxn modelId="{3CB38FE5-0215-42AE-993A-2CF835F78DB7}" type="presParOf" srcId="{CFB90877-791C-4965-A482-B86447613E77}" destId="{DFB8B509-7F34-46DE-8C90-661D2587E902}" srcOrd="0" destOrd="0" presId="urn:microsoft.com/office/officeart/2008/layout/HorizontalMultiLevelHierarchy"/>
    <dgm:cxn modelId="{BC975485-32A7-4688-9699-7075D9BFB22D}" type="presParOf" srcId="{CFB90877-791C-4965-A482-B86447613E77}" destId="{5B4B0B14-9370-41E7-9FBB-C5FB7E3D6071}" srcOrd="1" destOrd="0" presId="urn:microsoft.com/office/officeart/2008/layout/HorizontalMultiLevelHierarchy"/>
    <dgm:cxn modelId="{A5F62D67-E973-4EFF-8893-17FE2864C57C}" type="presParOf" srcId="{008EFD20-7458-437D-B344-8934ACD7AAB2}" destId="{BF231D43-DF47-4D75-BD8E-194418427951}" srcOrd="4" destOrd="0" presId="urn:microsoft.com/office/officeart/2008/layout/HorizontalMultiLevelHierarchy"/>
    <dgm:cxn modelId="{2D557AAE-3B21-405B-A99C-BA2322E73135}" type="presParOf" srcId="{BF231D43-DF47-4D75-BD8E-194418427951}" destId="{4697B7D4-84B8-4F84-8BC5-64B3BEF109C2}" srcOrd="0" destOrd="0" presId="urn:microsoft.com/office/officeart/2008/layout/HorizontalMultiLevelHierarchy"/>
    <dgm:cxn modelId="{18F7C2AE-0EAB-4C3F-BB6A-9118ACAA51B2}" type="presParOf" srcId="{008EFD20-7458-437D-B344-8934ACD7AAB2}" destId="{AB384E0C-D34F-4EA9-995C-6A1FC71168AF}" srcOrd="5" destOrd="0" presId="urn:microsoft.com/office/officeart/2008/layout/HorizontalMultiLevelHierarchy"/>
    <dgm:cxn modelId="{80C80A40-EBEF-4010-85E9-FE8046F89006}" type="presParOf" srcId="{AB384E0C-D34F-4EA9-995C-6A1FC71168AF}" destId="{FC1292B7-5796-4374-BADB-48C3A421D090}" srcOrd="0" destOrd="0" presId="urn:microsoft.com/office/officeart/2008/layout/HorizontalMultiLevelHierarchy"/>
    <dgm:cxn modelId="{E2FFBA30-9205-4B89-8A64-51EF46A86000}" type="presParOf" srcId="{AB384E0C-D34F-4EA9-995C-6A1FC71168AF}" destId="{B784A43B-6235-409C-BB37-705A4DDDF0AB}" srcOrd="1" destOrd="0" presId="urn:microsoft.com/office/officeart/2008/layout/HorizontalMultiLevelHierarchy"/>
    <dgm:cxn modelId="{5308D91E-D9A1-4AAA-A534-D0329BBF8266}" type="presParOf" srcId="{B784A43B-6235-409C-BB37-705A4DDDF0AB}" destId="{A96E7727-9D80-447E-9C7C-58F9A8E1F594}" srcOrd="0" destOrd="0" presId="urn:microsoft.com/office/officeart/2008/layout/HorizontalMultiLevelHierarchy"/>
    <dgm:cxn modelId="{24A2D9C8-BB24-421E-8DB8-EC7CBF4F45BF}" type="presParOf" srcId="{A96E7727-9D80-447E-9C7C-58F9A8E1F594}" destId="{83AD3D17-DC98-41C3-952B-DB2753956F55}" srcOrd="0" destOrd="0" presId="urn:microsoft.com/office/officeart/2008/layout/HorizontalMultiLevelHierarchy"/>
    <dgm:cxn modelId="{B9F55C70-E9E4-4B80-ADF1-8E99B943A831}" type="presParOf" srcId="{B784A43B-6235-409C-BB37-705A4DDDF0AB}" destId="{4BD036B3-8259-4EC1-8DFB-38F7A4A8A97A}" srcOrd="1" destOrd="0" presId="urn:microsoft.com/office/officeart/2008/layout/HorizontalMultiLevelHierarchy"/>
    <dgm:cxn modelId="{596FA591-65D6-4A61-811B-0B46E0F8B9C7}" type="presParOf" srcId="{4BD036B3-8259-4EC1-8DFB-38F7A4A8A97A}" destId="{D4747CC8-FB5F-462A-AE73-02F3A15AA935}" srcOrd="0" destOrd="0" presId="urn:microsoft.com/office/officeart/2008/layout/HorizontalMultiLevelHierarchy"/>
    <dgm:cxn modelId="{4613212E-4983-4FE6-BA08-5679BDD15C8D}" type="presParOf" srcId="{4BD036B3-8259-4EC1-8DFB-38F7A4A8A97A}" destId="{24E27E8B-5B84-4E80-8791-172B985BED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ED503-4851-47AA-A341-B242001CB2B6}">
      <dsp:nvSpPr>
        <dsp:cNvPr id="0" name=""/>
        <dsp:cNvSpPr/>
      </dsp:nvSpPr>
      <dsp:spPr>
        <a:xfrm>
          <a:off x="-3072541" y="-473054"/>
          <a:ext cx="3665033" cy="3665033"/>
        </a:xfrm>
        <a:prstGeom prst="blockArc">
          <a:avLst>
            <a:gd name="adj1" fmla="val 18900000"/>
            <a:gd name="adj2" fmla="val 2700000"/>
            <a:gd name="adj3" fmla="val 589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50573-30EA-43AA-AD28-0F50F6B8A709}">
      <dsp:nvSpPr>
        <dsp:cNvPr id="0" name=""/>
        <dsp:cNvSpPr/>
      </dsp:nvSpPr>
      <dsp:spPr>
        <a:xfrm>
          <a:off x="260245" y="169878"/>
          <a:ext cx="4291299" cy="3399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85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bg1">
                  <a:lumMod val="50000"/>
                  <a:lumOff val="50000"/>
                </a:schemeClr>
              </a:solidFill>
            </a:rPr>
            <a:t>moteur Diesel</a:t>
          </a:r>
        </a:p>
      </dsp:txBody>
      <dsp:txXfrm>
        <a:off x="260245" y="169878"/>
        <a:ext cx="4291299" cy="339974"/>
      </dsp:txXfrm>
    </dsp:sp>
    <dsp:sp modelId="{DA58136B-5779-4056-86CB-A44460C4FE90}">
      <dsp:nvSpPr>
        <dsp:cNvPr id="0" name=""/>
        <dsp:cNvSpPr/>
      </dsp:nvSpPr>
      <dsp:spPr>
        <a:xfrm>
          <a:off x="47761" y="127381"/>
          <a:ext cx="424967" cy="4249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CEF67-B27C-4195-AF71-9BFD942A1B4F}">
      <dsp:nvSpPr>
        <dsp:cNvPr id="0" name=""/>
        <dsp:cNvSpPr/>
      </dsp:nvSpPr>
      <dsp:spPr>
        <a:xfrm>
          <a:off x="503860" y="679676"/>
          <a:ext cx="4047683" cy="3399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85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chemeClr val="bg1">
                  <a:lumMod val="50000"/>
                  <a:lumOff val="50000"/>
                </a:schemeClr>
              </a:solidFill>
            </a:rPr>
            <a:t>système d'injection</a:t>
          </a:r>
        </a:p>
      </dsp:txBody>
      <dsp:txXfrm>
        <a:off x="503860" y="679676"/>
        <a:ext cx="4047683" cy="339974"/>
      </dsp:txXfrm>
    </dsp:sp>
    <dsp:sp modelId="{B79CAECE-0CC3-4F3C-8943-289B5AE6D15E}">
      <dsp:nvSpPr>
        <dsp:cNvPr id="0" name=""/>
        <dsp:cNvSpPr/>
      </dsp:nvSpPr>
      <dsp:spPr>
        <a:xfrm>
          <a:off x="291376" y="637179"/>
          <a:ext cx="424967" cy="4249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32E00-2797-4727-A116-9DFD9485E51D}">
      <dsp:nvSpPr>
        <dsp:cNvPr id="0" name=""/>
        <dsp:cNvSpPr/>
      </dsp:nvSpPr>
      <dsp:spPr>
        <a:xfrm>
          <a:off x="578631" y="1189474"/>
          <a:ext cx="3972913" cy="3399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85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chemeClr val="bg1"/>
              </a:solidFill>
            </a:rPr>
            <a:t>description des stratégies</a:t>
          </a:r>
        </a:p>
      </dsp:txBody>
      <dsp:txXfrm>
        <a:off x="578631" y="1189474"/>
        <a:ext cx="3972913" cy="339974"/>
      </dsp:txXfrm>
    </dsp:sp>
    <dsp:sp modelId="{2E09A9D4-7420-496D-9A97-4CB1CB650712}">
      <dsp:nvSpPr>
        <dsp:cNvPr id="0" name=""/>
        <dsp:cNvSpPr/>
      </dsp:nvSpPr>
      <dsp:spPr>
        <a:xfrm>
          <a:off x="366147" y="1146978"/>
          <a:ext cx="424967" cy="4249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00C2F-533B-4052-A509-006007EA73F7}">
      <dsp:nvSpPr>
        <dsp:cNvPr id="0" name=""/>
        <dsp:cNvSpPr/>
      </dsp:nvSpPr>
      <dsp:spPr>
        <a:xfrm>
          <a:off x="503860" y="1699273"/>
          <a:ext cx="4047683" cy="339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85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chemeClr val="bg1"/>
              </a:solidFill>
            </a:rPr>
            <a:t>balayage masse pilote</a:t>
          </a:r>
        </a:p>
      </dsp:txBody>
      <dsp:txXfrm>
        <a:off x="503860" y="1699273"/>
        <a:ext cx="4047683" cy="339974"/>
      </dsp:txXfrm>
    </dsp:sp>
    <dsp:sp modelId="{94EBBA29-9343-4692-8EF7-EC95D927DC32}">
      <dsp:nvSpPr>
        <dsp:cNvPr id="0" name=""/>
        <dsp:cNvSpPr/>
      </dsp:nvSpPr>
      <dsp:spPr>
        <a:xfrm>
          <a:off x="291376" y="1656776"/>
          <a:ext cx="424967" cy="42496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FD08C-0BCA-4D6A-AB55-F25EB8877DBE}">
      <dsp:nvSpPr>
        <dsp:cNvPr id="0" name=""/>
        <dsp:cNvSpPr/>
      </dsp:nvSpPr>
      <dsp:spPr>
        <a:xfrm>
          <a:off x="260245" y="2209071"/>
          <a:ext cx="4291299" cy="3399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985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chemeClr val="bg1"/>
              </a:solidFill>
            </a:rPr>
            <a:t>analyse combustion</a:t>
          </a:r>
        </a:p>
      </dsp:txBody>
      <dsp:txXfrm>
        <a:off x="260245" y="2209071"/>
        <a:ext cx="4291299" cy="339974"/>
      </dsp:txXfrm>
    </dsp:sp>
    <dsp:sp modelId="{B9CB2491-2A1D-4C97-B5FC-53220B578244}">
      <dsp:nvSpPr>
        <dsp:cNvPr id="0" name=""/>
        <dsp:cNvSpPr/>
      </dsp:nvSpPr>
      <dsp:spPr>
        <a:xfrm>
          <a:off x="47761" y="2166574"/>
          <a:ext cx="424967" cy="42496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53A0-CFD6-465D-BA57-344CD1A2F300}">
      <dsp:nvSpPr>
        <dsp:cNvPr id="0" name=""/>
        <dsp:cNvSpPr/>
      </dsp:nvSpPr>
      <dsp:spPr>
        <a:xfrm rot="5400000">
          <a:off x="-239115" y="239289"/>
          <a:ext cx="1594103" cy="111587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chemeClr val="bg1"/>
              </a:solidFill>
            </a:rPr>
            <a:t>1 : travail personnel en amont</a:t>
          </a:r>
        </a:p>
      </dsp:txBody>
      <dsp:txXfrm rot="-5400000">
        <a:off x="1" y="558109"/>
        <a:ext cx="1115872" cy="478231"/>
      </dsp:txXfrm>
    </dsp:sp>
    <dsp:sp modelId="{850C450B-4997-4E8A-9AFF-24DCBDC008AC}">
      <dsp:nvSpPr>
        <dsp:cNvPr id="0" name=""/>
        <dsp:cNvSpPr/>
      </dsp:nvSpPr>
      <dsp:spPr>
        <a:xfrm rot="5400000">
          <a:off x="5136486" y="-4020440"/>
          <a:ext cx="1036167" cy="9077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Lecture du dossier technique : appropriation des principales notions nécessaires à la compréhension des travaux demandés.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b="1" kern="1200">
              <a:solidFill>
                <a:srgbClr val="FF0000"/>
              </a:solidFill>
            </a:rPr>
            <a:t>Tests</a:t>
          </a:r>
          <a:r>
            <a:rPr lang="fr-FR" sz="1900" kern="1200"/>
            <a:t> de connaissances.</a:t>
          </a:r>
        </a:p>
      </dsp:txBody>
      <dsp:txXfrm rot="-5400000">
        <a:off x="1115872" y="50756"/>
        <a:ext cx="9026813" cy="935003"/>
      </dsp:txXfrm>
    </dsp:sp>
    <dsp:sp modelId="{D68412BF-6C3D-470D-80EC-8891B9EDBD21}">
      <dsp:nvSpPr>
        <dsp:cNvPr id="0" name=""/>
        <dsp:cNvSpPr/>
      </dsp:nvSpPr>
      <dsp:spPr>
        <a:xfrm rot="5400000">
          <a:off x="-239115" y="1639051"/>
          <a:ext cx="1594103" cy="111587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chemeClr val="bg1"/>
              </a:solidFill>
            </a:rPr>
            <a:t>2 réalisation du modèle de stratégie simplifiée</a:t>
          </a:r>
        </a:p>
      </dsp:txBody>
      <dsp:txXfrm rot="-5400000">
        <a:off x="1" y="1957871"/>
        <a:ext cx="1115872" cy="478231"/>
      </dsp:txXfrm>
    </dsp:sp>
    <dsp:sp modelId="{945558EA-4F3B-4807-B0C8-4928C0BFD76D}">
      <dsp:nvSpPr>
        <dsp:cNvPr id="0" name=""/>
        <dsp:cNvSpPr/>
      </dsp:nvSpPr>
      <dsp:spPr>
        <a:xfrm rot="5400000">
          <a:off x="5136486" y="-2620678"/>
          <a:ext cx="1036167" cy="9077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Analyse de la stratégie d'injection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Prise en main de Matlab-Simulink.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Création du modèle Simulink. </a:t>
          </a:r>
        </a:p>
      </dsp:txBody>
      <dsp:txXfrm rot="-5400000">
        <a:off x="1115872" y="1450518"/>
        <a:ext cx="9026813" cy="935003"/>
      </dsp:txXfrm>
    </dsp:sp>
    <dsp:sp modelId="{82301E06-86FF-4983-A8A3-5BDD676B6B32}">
      <dsp:nvSpPr>
        <dsp:cNvPr id="0" name=""/>
        <dsp:cNvSpPr/>
      </dsp:nvSpPr>
      <dsp:spPr>
        <a:xfrm rot="5400000">
          <a:off x="-239115" y="3038813"/>
          <a:ext cx="1594103" cy="111587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>
              <a:solidFill>
                <a:schemeClr val="bg1"/>
              </a:solidFill>
            </a:rPr>
            <a:t>3 méthodologie d'essai</a:t>
          </a:r>
        </a:p>
      </dsp:txBody>
      <dsp:txXfrm rot="-5400000">
        <a:off x="1" y="3357633"/>
        <a:ext cx="1115872" cy="478231"/>
      </dsp:txXfrm>
    </dsp:sp>
    <dsp:sp modelId="{7499DD0D-CE8E-4A8E-88CD-3D0B3BCBA648}">
      <dsp:nvSpPr>
        <dsp:cNvPr id="0" name=""/>
        <dsp:cNvSpPr/>
      </dsp:nvSpPr>
      <dsp:spPr>
        <a:xfrm rot="5400000">
          <a:off x="5136486" y="-1220916"/>
          <a:ext cx="1036167" cy="9077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 dirty="0"/>
            <a:t>Préparation d'un essai de balayage de masse pilote.</a:t>
          </a:r>
        </a:p>
      </dsp:txBody>
      <dsp:txXfrm rot="-5400000">
        <a:off x="1115872" y="2850280"/>
        <a:ext cx="9026813" cy="935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E7727-9D80-447E-9C7C-58F9A8E1F594}">
      <dsp:nvSpPr>
        <dsp:cNvPr id="0" name=""/>
        <dsp:cNvSpPr/>
      </dsp:nvSpPr>
      <dsp:spPr>
        <a:xfrm>
          <a:off x="2034802" y="2366179"/>
          <a:ext cx="3110715" cy="424549"/>
        </a:xfrm>
        <a:custGeom>
          <a:avLst/>
          <a:gdLst/>
          <a:ahLst/>
          <a:cxnLst/>
          <a:rect l="0" t="0" r="0" b="0"/>
          <a:pathLst>
            <a:path>
              <a:moveTo>
                <a:pt x="0" y="423720"/>
              </a:moveTo>
              <a:lnTo>
                <a:pt x="1555351" y="423720"/>
              </a:lnTo>
              <a:lnTo>
                <a:pt x="1555351" y="0"/>
              </a:lnTo>
              <a:lnTo>
                <a:pt x="3110702" y="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11671" y="2499965"/>
        <a:ext cx="0" cy="0"/>
      </dsp:txXfrm>
    </dsp:sp>
    <dsp:sp modelId="{BF231D43-DF47-4D75-BD8E-194418427951}">
      <dsp:nvSpPr>
        <dsp:cNvPr id="0" name=""/>
        <dsp:cNvSpPr/>
      </dsp:nvSpPr>
      <dsp:spPr>
        <a:xfrm>
          <a:off x="680077" y="1601152"/>
          <a:ext cx="515303" cy="1189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148" y="0"/>
              </a:lnTo>
              <a:lnTo>
                <a:pt x="257148" y="1184128"/>
              </a:lnTo>
              <a:lnTo>
                <a:pt x="514297" y="1184128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05319" y="2163531"/>
        <a:ext cx="0" cy="0"/>
      </dsp:txXfrm>
    </dsp:sp>
    <dsp:sp modelId="{8C20DBF4-14E4-4BCF-B132-21F4C367847F}">
      <dsp:nvSpPr>
        <dsp:cNvPr id="0" name=""/>
        <dsp:cNvSpPr/>
      </dsp:nvSpPr>
      <dsp:spPr>
        <a:xfrm>
          <a:off x="4700886" y="1595577"/>
          <a:ext cx="622790" cy="71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787" y="0"/>
              </a:lnTo>
              <a:lnTo>
                <a:pt x="310787" y="710974"/>
              </a:lnTo>
              <a:lnTo>
                <a:pt x="621574" y="710974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88626" y="1928104"/>
        <a:ext cx="0" cy="0"/>
      </dsp:txXfrm>
    </dsp:sp>
    <dsp:sp modelId="{D70132A8-9E2C-49DB-B27C-CA08566D6495}">
      <dsp:nvSpPr>
        <dsp:cNvPr id="0" name=""/>
        <dsp:cNvSpPr/>
      </dsp:nvSpPr>
      <dsp:spPr>
        <a:xfrm>
          <a:off x="2077549" y="1549857"/>
          <a:ext cx="15253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602"/>
              </a:moveTo>
              <a:lnTo>
                <a:pt x="761208" y="50602"/>
              </a:lnTo>
              <a:lnTo>
                <a:pt x="761208" y="45720"/>
              </a:lnTo>
              <a:lnTo>
                <a:pt x="1522417" y="4572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802112" y="1557442"/>
        <a:ext cx="0" cy="0"/>
      </dsp:txXfrm>
    </dsp:sp>
    <dsp:sp modelId="{6ED09888-F494-4B0C-8033-E774C95879F7}">
      <dsp:nvSpPr>
        <dsp:cNvPr id="0" name=""/>
        <dsp:cNvSpPr/>
      </dsp:nvSpPr>
      <dsp:spPr>
        <a:xfrm>
          <a:off x="680077" y="1554749"/>
          <a:ext cx="5153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527"/>
              </a:moveTo>
              <a:lnTo>
                <a:pt x="257158" y="49527"/>
              </a:lnTo>
              <a:lnTo>
                <a:pt x="257158" y="45720"/>
              </a:lnTo>
              <a:lnTo>
                <a:pt x="514317" y="4572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24856" y="1587586"/>
        <a:ext cx="0" cy="0"/>
      </dsp:txXfrm>
    </dsp:sp>
    <dsp:sp modelId="{119A3779-AFB6-4A7B-A111-3C95EA0EC0D1}">
      <dsp:nvSpPr>
        <dsp:cNvPr id="0" name=""/>
        <dsp:cNvSpPr/>
      </dsp:nvSpPr>
      <dsp:spPr>
        <a:xfrm>
          <a:off x="3334526" y="527726"/>
          <a:ext cx="409353" cy="67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277" y="0"/>
              </a:lnTo>
              <a:lnTo>
                <a:pt x="204277" y="675420"/>
              </a:lnTo>
              <a:lnTo>
                <a:pt x="408554" y="675420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19430" y="846324"/>
        <a:ext cx="0" cy="0"/>
      </dsp:txXfrm>
    </dsp:sp>
    <dsp:sp modelId="{A24EBACB-A2B5-49B7-A566-BC7D99684146}">
      <dsp:nvSpPr>
        <dsp:cNvPr id="0" name=""/>
        <dsp:cNvSpPr/>
      </dsp:nvSpPr>
      <dsp:spPr>
        <a:xfrm>
          <a:off x="2087627" y="482006"/>
          <a:ext cx="181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784"/>
              </a:moveTo>
              <a:lnTo>
                <a:pt x="90775" y="50784"/>
              </a:lnTo>
              <a:lnTo>
                <a:pt x="90775" y="45720"/>
              </a:lnTo>
              <a:lnTo>
                <a:pt x="181550" y="45720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174031" y="523177"/>
        <a:ext cx="0" cy="0"/>
      </dsp:txXfrm>
    </dsp:sp>
    <dsp:sp modelId="{91D0B25F-1C47-4229-BEAB-3A24932215E6}">
      <dsp:nvSpPr>
        <dsp:cNvPr id="0" name=""/>
        <dsp:cNvSpPr/>
      </dsp:nvSpPr>
      <dsp:spPr>
        <a:xfrm>
          <a:off x="680077" y="532800"/>
          <a:ext cx="515303" cy="1068351"/>
        </a:xfrm>
        <a:custGeom>
          <a:avLst/>
          <a:gdLst/>
          <a:ahLst/>
          <a:cxnLst/>
          <a:rect l="0" t="0" r="0" b="0"/>
          <a:pathLst>
            <a:path>
              <a:moveTo>
                <a:pt x="0" y="1069391"/>
              </a:moveTo>
              <a:lnTo>
                <a:pt x="257148" y="1069391"/>
              </a:lnTo>
              <a:lnTo>
                <a:pt x="257148" y="0"/>
              </a:lnTo>
              <a:lnTo>
                <a:pt x="514297" y="0"/>
              </a:lnTo>
            </a:path>
          </a:pathLst>
        </a:custGeom>
        <a:noFill/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08075" y="1037323"/>
        <a:ext cx="0" cy="0"/>
      </dsp:txXfrm>
    </dsp:sp>
    <dsp:sp modelId="{C0A294D5-4BD3-4986-BCE3-9A2EFC5E70B4}">
      <dsp:nvSpPr>
        <dsp:cNvPr id="0" name=""/>
        <dsp:cNvSpPr/>
      </dsp:nvSpPr>
      <dsp:spPr>
        <a:xfrm rot="16200000">
          <a:off x="-1225293" y="1296933"/>
          <a:ext cx="3202305" cy="608437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demande de charge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régime moteur (N)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conditions fonctionnelles</a:t>
          </a:r>
        </a:p>
      </dsp:txBody>
      <dsp:txXfrm>
        <a:off x="-1225293" y="1296933"/>
        <a:ext cx="3202305" cy="608437"/>
      </dsp:txXfrm>
    </dsp:sp>
    <dsp:sp modelId="{9132F39E-1AB8-40DF-A515-5E0F09CD3FB3}">
      <dsp:nvSpPr>
        <dsp:cNvPr id="0" name=""/>
        <dsp:cNvSpPr/>
      </dsp:nvSpPr>
      <dsp:spPr>
        <a:xfrm>
          <a:off x="1195380" y="228581"/>
          <a:ext cx="892246" cy="608437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masse / cycle / cylindre</a:t>
          </a:r>
        </a:p>
      </dsp:txBody>
      <dsp:txXfrm>
        <a:off x="1195380" y="228581"/>
        <a:ext cx="892246" cy="608437"/>
      </dsp:txXfrm>
    </dsp:sp>
    <dsp:sp modelId="{1628B8D3-F853-4EB7-A2DF-86E3C2922BC9}">
      <dsp:nvSpPr>
        <dsp:cNvPr id="0" name=""/>
        <dsp:cNvSpPr/>
      </dsp:nvSpPr>
      <dsp:spPr>
        <a:xfrm>
          <a:off x="2269533" y="153153"/>
          <a:ext cx="1064992" cy="749145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fractionnement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pilotes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main post</a:t>
          </a:r>
        </a:p>
      </dsp:txBody>
      <dsp:txXfrm>
        <a:off x="2269533" y="153153"/>
        <a:ext cx="1064992" cy="749145"/>
      </dsp:txXfrm>
    </dsp:sp>
    <dsp:sp modelId="{C061A6E6-E2A5-4534-ABFB-FD30A3C0EA48}">
      <dsp:nvSpPr>
        <dsp:cNvPr id="0" name=""/>
        <dsp:cNvSpPr/>
      </dsp:nvSpPr>
      <dsp:spPr>
        <a:xfrm>
          <a:off x="3743879" y="1076443"/>
          <a:ext cx="403924" cy="256048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43879" y="1076443"/>
        <a:ext cx="403924" cy="256048"/>
      </dsp:txXfrm>
    </dsp:sp>
    <dsp:sp modelId="{A74AEF12-9082-4F07-AD19-D48CB786C81A}">
      <dsp:nvSpPr>
        <dsp:cNvPr id="0" name=""/>
        <dsp:cNvSpPr/>
      </dsp:nvSpPr>
      <dsp:spPr>
        <a:xfrm>
          <a:off x="1195400" y="1296250"/>
          <a:ext cx="882148" cy="608437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pression rail</a:t>
          </a:r>
        </a:p>
      </dsp:txBody>
      <dsp:txXfrm>
        <a:off x="1195400" y="1296250"/>
        <a:ext cx="882148" cy="608437"/>
      </dsp:txXfrm>
    </dsp:sp>
    <dsp:sp modelId="{C0CAA455-FD3B-4EE1-9589-392DFDE11C16}">
      <dsp:nvSpPr>
        <dsp:cNvPr id="0" name=""/>
        <dsp:cNvSpPr/>
      </dsp:nvSpPr>
      <dsp:spPr>
        <a:xfrm>
          <a:off x="3602945" y="1024224"/>
          <a:ext cx="1097941" cy="114270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2945" y="1024224"/>
        <a:ext cx="1097941" cy="1142707"/>
      </dsp:txXfrm>
    </dsp:sp>
    <dsp:sp modelId="{DFB8B509-7F34-46DE-8C90-661D2587E902}">
      <dsp:nvSpPr>
        <dsp:cNvPr id="0" name=""/>
        <dsp:cNvSpPr/>
      </dsp:nvSpPr>
      <dsp:spPr>
        <a:xfrm>
          <a:off x="5323677" y="2003723"/>
          <a:ext cx="774003" cy="608437"/>
        </a:xfrm>
        <a:prstGeom prst="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23677" y="2003723"/>
        <a:ext cx="774003" cy="608437"/>
      </dsp:txXfrm>
    </dsp:sp>
    <dsp:sp modelId="{FC1292B7-5796-4374-BADB-48C3A421D090}">
      <dsp:nvSpPr>
        <dsp:cNvPr id="0" name=""/>
        <dsp:cNvSpPr/>
      </dsp:nvSpPr>
      <dsp:spPr>
        <a:xfrm>
          <a:off x="1195380" y="2486510"/>
          <a:ext cx="839421" cy="608437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phasage</a:t>
          </a:r>
        </a:p>
      </dsp:txBody>
      <dsp:txXfrm>
        <a:off x="1195380" y="2486510"/>
        <a:ext cx="839421" cy="608437"/>
      </dsp:txXfrm>
    </dsp:sp>
    <dsp:sp modelId="{D4747CC8-FB5F-462A-AE73-02F3A15AA935}">
      <dsp:nvSpPr>
        <dsp:cNvPr id="0" name=""/>
        <dsp:cNvSpPr/>
      </dsp:nvSpPr>
      <dsp:spPr>
        <a:xfrm>
          <a:off x="5145517" y="1929750"/>
          <a:ext cx="1062877" cy="872858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  <a:sp3d extrusionH="28000" prstMaterial="matte"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pilotage injecteur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début injection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durée de pulse</a:t>
          </a:r>
        </a:p>
      </dsp:txBody>
      <dsp:txXfrm>
        <a:off x="5145517" y="1929750"/>
        <a:ext cx="1062877" cy="872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.docs.live.net/a2984160ab3e0670/Documents/TRAVAIL/MCI_2016/TP/Activit&#233;_Diesel_TS1/Description_strat&#233;gies/TP/description_strategies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.docs.live.net/a2984160ab3e0670/Documents/TRAVAIL/MCI_2016/TP/Activit&#233;_Diesel_TS1/TP_mpilot/TP_mpilot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.docs.live.net/a2984160ab3e0670/Documents/TRAVAIL/MCI_2016/TP/Activit&#233;_Diesel_TS1/TP_mpilot/TP_mpilot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d.docs.live.net/a2984160ab3e0670/Documents/TRAVAIL/MCI_2016/TP/Activit&#233;_Diesel_TS1/TP_mpilot/TP_mpilot.docx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.docs.live.net/a2984160ab3e0670/Documents/TRAVAIL/MCI_2016/TP/Activit&#233;_Diesel_TS1/TP_mpilot/TP_mpilot.doc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.docs.live.net/a2984160ab3e0670/Documents/TRAVAIL/MCI_2016/TP/Activit&#233;_Diesel_TS1/Description_strat&#233;gies/TP/description_strategies.doc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hyperlink" Target="https://d.docs.live.net/a2984160ab3e0670/Documents/TRAVAIL/MCI_2016/TP/Activit&#233;_Diesel_TS1/Description_strat&#233;gies/TP/description_strategies.docx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#_Toc474091321"/><Relationship Id="rId13" Type="http://schemas.openxmlformats.org/officeDocument/2006/relationships/hyperlink" Target="#_Toc474091326"/><Relationship Id="rId18" Type="http://schemas.openxmlformats.org/officeDocument/2006/relationships/diagramData" Target="../diagrams/data3.xml"/><Relationship Id="rId3" Type="http://schemas.openxmlformats.org/officeDocument/2006/relationships/image" Target="../media/image4.png"/><Relationship Id="rId21" Type="http://schemas.openxmlformats.org/officeDocument/2006/relationships/diagramColors" Target="../diagrams/colors3.xml"/><Relationship Id="rId7" Type="http://schemas.openxmlformats.org/officeDocument/2006/relationships/hyperlink" Target="#_Toc474091320"/><Relationship Id="rId12" Type="http://schemas.openxmlformats.org/officeDocument/2006/relationships/hyperlink" Target="#_Toc474091325"/><Relationship Id="rId17" Type="http://schemas.openxmlformats.org/officeDocument/2006/relationships/image" Target="../media/image9.emf"/><Relationship Id="rId2" Type="http://schemas.openxmlformats.org/officeDocument/2006/relationships/hyperlink" Target="https://d.docs.live.net/a2984160ab3e0670/Documents/TRAVAIL/MCI_2016/TP/Activit&#233;_Diesel_TS1/Description_strat&#233;gies/TP/description_strategies.docx" TargetMode="External"/><Relationship Id="rId16" Type="http://schemas.openxmlformats.org/officeDocument/2006/relationships/image" Target="../media/image8.png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#_Toc474091319"/><Relationship Id="rId11" Type="http://schemas.openxmlformats.org/officeDocument/2006/relationships/hyperlink" Target="#_Toc474091324"/><Relationship Id="rId5" Type="http://schemas.openxmlformats.org/officeDocument/2006/relationships/hyperlink" Target="#_Toc474091318"/><Relationship Id="rId15" Type="http://schemas.openxmlformats.org/officeDocument/2006/relationships/hyperlink" Target="#_Toc474091328"/><Relationship Id="rId10" Type="http://schemas.openxmlformats.org/officeDocument/2006/relationships/hyperlink" Target="#_Toc474091323"/><Relationship Id="rId19" Type="http://schemas.openxmlformats.org/officeDocument/2006/relationships/diagramLayout" Target="../diagrams/layout3.xml"/><Relationship Id="rId4" Type="http://schemas.openxmlformats.org/officeDocument/2006/relationships/hyperlink" Target="#_Toc474091317"/><Relationship Id="rId9" Type="http://schemas.openxmlformats.org/officeDocument/2006/relationships/hyperlink" Target="#_Toc474091322"/><Relationship Id="rId14" Type="http://schemas.openxmlformats.org/officeDocument/2006/relationships/hyperlink" Target="#_Toc474091327"/><Relationship Id="rId22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.docs.live.net/a2984160ab3e0670/Documents/TRAVAIL/MCI_2016/TP/Activit&#233;_Diesel_TS1/Description_strat&#233;gies/TP/description_strategies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a2984160ab3e0670/Documents/TRAVAIL/MCI_2016/TP/Activit&#233;_Diesel_TS1/Description_strat&#233;gies/TP/description_strategies.docx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d.docs.live.net/a2984160ab3e0670/Documents/TRAVAIL/MCI_2016/TP/Activit&#233;_Diesel_TS1/Description_strat&#233;gies/TP/description_strategies.docx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.docs.live.net/a2984160ab3e0670/Documents/TRAVAIL/MCI_2016/TP/Activit&#233;_Diesel_TS1/Description_strat&#233;gies/TP/description_strategies.docx" TargetMode="External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a2984160ab3e0670/Documents/TRAVAIL/MCI_2016/TP/Activit&#233;_Diesel_TS1/Description_strat&#233;gies/TP/description_strategies.doc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1012" y="927889"/>
            <a:ext cx="8676222" cy="3056882"/>
          </a:xfrm>
        </p:spPr>
        <p:txBody>
          <a:bodyPr/>
          <a:lstStyle/>
          <a:p>
            <a:r>
              <a:rPr lang="fr-FR" dirty="0"/>
              <a:t>Activité DIESEL TS1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1012" y="4128289"/>
            <a:ext cx="8676222" cy="1905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STRATEGIES INJECTION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ESSAI AU BANC : balayage masse pilote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DEPOUIILEMENT et ANALYSE des RESULTATS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669627020"/>
              </p:ext>
            </p:extLst>
          </p:nvPr>
        </p:nvGraphicFramePr>
        <p:xfrm>
          <a:off x="852361" y="291313"/>
          <a:ext cx="4585487" cy="2718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222387" y="743490"/>
            <a:ext cx="172996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BTS MCI</a:t>
            </a:r>
          </a:p>
          <a:p>
            <a:pPr algn="ctr"/>
            <a:r>
              <a:rPr lang="fr-FR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2016 </a:t>
            </a:r>
            <a:r>
              <a:rPr lang="fr-FR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</a:t>
            </a:r>
            <a:endParaRPr lang="fr-FR" sz="3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1" y="5833241"/>
            <a:ext cx="931041" cy="58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1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5647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Préparation calibration (film) pour l’essai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18497" y="231203"/>
            <a:ext cx="4254318" cy="424967"/>
            <a:chOff x="518497" y="231203"/>
            <a:chExt cx="4254318" cy="424967"/>
          </a:xfrm>
        </p:grpSpPr>
        <p:grpSp>
          <p:nvGrpSpPr>
            <p:cNvPr id="5" name="Groupe 4"/>
            <p:cNvGrpSpPr/>
            <p:nvPr/>
          </p:nvGrpSpPr>
          <p:grpSpPr>
            <a:xfrm>
              <a:off x="799902" y="259552"/>
              <a:ext cx="3972913" cy="339974"/>
              <a:chOff x="578631" y="1189474"/>
              <a:chExt cx="397291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7" name="Rectangle 6">
                <a:hlinkClick r:id="rId2"/>
              </p:cNvPr>
              <p:cNvSpPr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ZoneTexte 7"/>
              <p:cNvSpPr txBox="1"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kern="1200"/>
                  <a:t>description des stratégies</a:t>
                </a:r>
              </a:p>
            </p:txBody>
          </p:sp>
        </p:grpSp>
        <p:sp>
          <p:nvSpPr>
            <p:cNvPr id="6" name="Ellipse 5"/>
            <p:cNvSpPr/>
            <p:nvPr/>
          </p:nvSpPr>
          <p:spPr>
            <a:xfrm>
              <a:off x="518497" y="231203"/>
              <a:ext cx="424967" cy="42496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81" y="1910505"/>
            <a:ext cx="6120130" cy="4121785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2" y="2444750"/>
            <a:ext cx="2892425" cy="219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98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16528"/>
          </a:xfrm>
        </p:spPr>
        <p:txBody>
          <a:bodyPr/>
          <a:lstStyle/>
          <a:p>
            <a:pPr algn="ctr"/>
            <a:r>
              <a:rPr lang="fr-FR" dirty="0"/>
              <a:t>Essai de Balayage de masse pilote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56507" y="184633"/>
            <a:ext cx="4325183" cy="424967"/>
            <a:chOff x="3794658" y="3221846"/>
            <a:chExt cx="4325183" cy="424967"/>
          </a:xfrm>
        </p:grpSpPr>
        <p:grpSp>
          <p:nvGrpSpPr>
            <p:cNvPr id="5" name="Groupe 4"/>
            <p:cNvGrpSpPr/>
            <p:nvPr/>
          </p:nvGrpSpPr>
          <p:grpSpPr>
            <a:xfrm>
              <a:off x="4072158" y="3259013"/>
              <a:ext cx="4047683" cy="339974"/>
              <a:chOff x="503860" y="1699273"/>
              <a:chExt cx="404768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7" name="Rectangle 6">
                <a:hlinkClick r:id="rId2"/>
              </p:cNvPr>
              <p:cNvSpPr/>
              <p:nvPr/>
            </p:nvSpPr>
            <p:spPr>
              <a:xfrm>
                <a:off x="503860" y="1699273"/>
                <a:ext cx="404768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ZoneTexte 7"/>
              <p:cNvSpPr txBox="1"/>
              <p:nvPr/>
            </p:nvSpPr>
            <p:spPr>
              <a:xfrm>
                <a:off x="503860" y="1699273"/>
                <a:ext cx="404768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b="1" kern="1200" dirty="0">
                    <a:solidFill>
                      <a:schemeClr val="bg1"/>
                    </a:solidFill>
                  </a:rPr>
                  <a:t>balayage masse pilote</a:t>
                </a:r>
              </a:p>
            </p:txBody>
          </p:sp>
        </p:grpSp>
        <p:sp>
          <p:nvSpPr>
            <p:cNvPr id="6" name="Ellipse 5"/>
            <p:cNvSpPr/>
            <p:nvPr/>
          </p:nvSpPr>
          <p:spPr>
            <a:xfrm>
              <a:off x="3794658" y="3221846"/>
              <a:ext cx="424967" cy="42496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7050"/>
              </p:ext>
            </p:extLst>
          </p:nvPr>
        </p:nvGraphicFramePr>
        <p:xfrm>
          <a:off x="1459685" y="1870744"/>
          <a:ext cx="8976220" cy="4379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244">
                  <a:extLst>
                    <a:ext uri="{9D8B030D-6E8A-4147-A177-3AD203B41FA5}">
                      <a16:colId xmlns:a16="http://schemas.microsoft.com/office/drawing/2014/main" val="3091792667"/>
                    </a:ext>
                  </a:extLst>
                </a:gridCol>
                <a:gridCol w="1795244">
                  <a:extLst>
                    <a:ext uri="{9D8B030D-6E8A-4147-A177-3AD203B41FA5}">
                      <a16:colId xmlns:a16="http://schemas.microsoft.com/office/drawing/2014/main" val="469425911"/>
                    </a:ext>
                  </a:extLst>
                </a:gridCol>
                <a:gridCol w="1795244">
                  <a:extLst>
                    <a:ext uri="{9D8B030D-6E8A-4147-A177-3AD203B41FA5}">
                      <a16:colId xmlns:a16="http://schemas.microsoft.com/office/drawing/2014/main" val="2398396541"/>
                    </a:ext>
                  </a:extLst>
                </a:gridCol>
                <a:gridCol w="1795244">
                  <a:extLst>
                    <a:ext uri="{9D8B030D-6E8A-4147-A177-3AD203B41FA5}">
                      <a16:colId xmlns:a16="http://schemas.microsoft.com/office/drawing/2014/main" val="4257547305"/>
                    </a:ext>
                  </a:extLst>
                </a:gridCol>
                <a:gridCol w="1795244">
                  <a:extLst>
                    <a:ext uri="{9D8B030D-6E8A-4147-A177-3AD203B41FA5}">
                      <a16:colId xmlns:a16="http://schemas.microsoft.com/office/drawing/2014/main" val="2959414912"/>
                    </a:ext>
                  </a:extLst>
                </a:gridCol>
              </a:tblGrid>
              <a:tr h="503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objectifs :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réaliser un balayage de masse pilote à iso phasages, iso N et iso pédale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extLst>
                  <a:ext uri="{0D108BD9-81ED-4DB2-BD59-A6C34878D82A}">
                    <a16:rowId xmlns:a16="http://schemas.microsoft.com/office/drawing/2014/main" val="3528789772"/>
                  </a:ext>
                </a:extLst>
              </a:tr>
              <a:tr h="371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tâches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compétences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compétences opérationnalisées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indicateurs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b"/>
                </a:tc>
                <a:extLst>
                  <a:ext uri="{0D108BD9-81ED-4DB2-BD59-A6C34878D82A}">
                    <a16:rowId xmlns:a16="http://schemas.microsoft.com/office/drawing/2014/main" val="1557401856"/>
                  </a:ext>
                </a:extLst>
              </a:tr>
              <a:tr h="556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A1-T4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C1.4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Décrire la structure et le fonctionnement d'une stratégie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Vérifier le réglage de la calibration fournie pour l'essai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si une erreur de calibration est détectée, elle doit être corrigée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extLst>
                  <a:ext uri="{0D108BD9-81ED-4DB2-BD59-A6C34878D82A}">
                    <a16:rowId xmlns:a16="http://schemas.microsoft.com/office/drawing/2014/main" val="630434104"/>
                  </a:ext>
                </a:extLst>
              </a:tr>
              <a:tr h="37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C4.3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Conduire les essais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Réaliser le balayage de masse pilote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l'essai est complet tous les points sont enregistrés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extLst>
                  <a:ext uri="{0D108BD9-81ED-4DB2-BD59-A6C34878D82A}">
                    <a16:rowId xmlns:a16="http://schemas.microsoft.com/office/drawing/2014/main" val="1128712779"/>
                  </a:ext>
                </a:extLst>
              </a:tr>
              <a:tr h="433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A1-T5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C4.3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Conduire les essais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Réaliser le balayage de masse pilote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l'essai est complet tous les points sont enregistrés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extLst>
                  <a:ext uri="{0D108BD9-81ED-4DB2-BD59-A6C34878D82A}">
                    <a16:rowId xmlns:a16="http://schemas.microsoft.com/office/drawing/2014/main" val="3354048051"/>
                  </a:ext>
                </a:extLst>
              </a:tr>
              <a:tr h="5565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A1-T6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C1.1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analyser et interpéter les données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valider la cohérence des données acquises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les valeurs banc et les fichiers pression sont exploitables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extLst>
                  <a:ext uri="{0D108BD9-81ED-4DB2-BD59-A6C34878D82A}">
                    <a16:rowId xmlns:a16="http://schemas.microsoft.com/office/drawing/2014/main" val="4065301655"/>
                  </a:ext>
                </a:extLst>
              </a:tr>
              <a:tr h="5565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C4.3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Conduire les essais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réaliser l'</a:t>
                      </a:r>
                      <a:r>
                        <a:rPr lang="fr-FR" sz="900" dirty="0" err="1">
                          <a:effectLst/>
                        </a:rPr>
                        <a:t>acquistion</a:t>
                      </a:r>
                      <a:r>
                        <a:rPr lang="fr-FR" sz="900" dirty="0">
                          <a:effectLst/>
                        </a:rPr>
                        <a:t> des données (banc et pression cylindre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les 9 fichiers de pression sont bien valides et enregistrés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extLst>
                  <a:ext uri="{0D108BD9-81ED-4DB2-BD59-A6C34878D82A}">
                    <a16:rowId xmlns:a16="http://schemas.microsoft.com/office/drawing/2014/main" val="612341301"/>
                  </a:ext>
                </a:extLst>
              </a:tr>
              <a:tr h="288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extLst>
                  <a:ext uri="{0D108BD9-81ED-4DB2-BD59-A6C34878D82A}">
                    <a16:rowId xmlns:a16="http://schemas.microsoft.com/office/drawing/2014/main" val="1879033189"/>
                  </a:ext>
                </a:extLst>
              </a:tr>
              <a:tr h="1855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production attendue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b"/>
                </a:tc>
                <a:extLst>
                  <a:ext uri="{0D108BD9-81ED-4DB2-BD59-A6C34878D82A}">
                    <a16:rowId xmlns:a16="http://schemas.microsoft.com/office/drawing/2014/main" val="3050054028"/>
                  </a:ext>
                </a:extLst>
              </a:tr>
              <a:tr h="1855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 fichier banc : couple, conso, fumées…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extLst>
                  <a:ext uri="{0D108BD9-81ED-4DB2-BD59-A6C34878D82A}">
                    <a16:rowId xmlns:a16="http://schemas.microsoft.com/office/drawing/2014/main" val="1858483249"/>
                  </a:ext>
                </a:extLst>
              </a:tr>
              <a:tr h="1855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9 fichiers de pression cylindre (Ifiles)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extLst>
                  <a:ext uri="{0D108BD9-81ED-4DB2-BD59-A6C34878D82A}">
                    <a16:rowId xmlns:a16="http://schemas.microsoft.com/office/drawing/2014/main" val="3812681322"/>
                  </a:ext>
                </a:extLst>
              </a:tr>
              <a:tr h="1855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rapport d'essai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10" marR="34410" marT="0" marB="0" anchor="ctr"/>
                </a:tc>
                <a:extLst>
                  <a:ext uri="{0D108BD9-81ED-4DB2-BD59-A6C34878D82A}">
                    <a16:rowId xmlns:a16="http://schemas.microsoft.com/office/drawing/2014/main" val="4228326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1"/>
            <a:ext cx="9905998" cy="724250"/>
          </a:xfrm>
        </p:spPr>
        <p:txBody>
          <a:bodyPr>
            <a:normAutofit fontScale="90000"/>
          </a:bodyPr>
          <a:lstStyle/>
          <a:p>
            <a:r>
              <a:rPr lang="fr-FR" dirty="0"/>
              <a:t>Chargement de la calibration modifiée &amp; essai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74" y="2867685"/>
            <a:ext cx="4698365" cy="237109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1551940"/>
            <a:ext cx="4275136" cy="39058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9753" y="1551940"/>
            <a:ext cx="6096000" cy="13157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veut étudier le comportement du moteur (combustion, consommation) en fonction de la masse injectée dans la pilote. Pour cela on demande de réaliser un balayage de masse pilote ("pilot2") de 0 à 4 mg par pas de 0,5 mg. Les autres réglages seront constants :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2000 tr/min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Pédale = 25%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Phasage principale : 4°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Phasage pilote : 40°.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0745" y="5401374"/>
            <a:ext cx="6096000" cy="9618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demande de tracer les graphes suivants dans </a:t>
            </a:r>
            <a:r>
              <a:rPr lang="fr-FR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Uniplot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Couple = f(</a:t>
            </a:r>
            <a:r>
              <a:rPr lang="fr-FR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m_pilot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CSE = f(</a:t>
            </a:r>
            <a:r>
              <a:rPr lang="fr-FR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m_pilot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Polluants = f(</a:t>
            </a:r>
            <a:r>
              <a:rPr lang="fr-FR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m_pilot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Pression cylindre &amp; signal injection= f(alfa).</a:t>
            </a:r>
            <a:endParaRPr lang="fr-FR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56507" y="184633"/>
            <a:ext cx="4325183" cy="424967"/>
            <a:chOff x="3794658" y="3221846"/>
            <a:chExt cx="4325183" cy="424967"/>
          </a:xfrm>
        </p:grpSpPr>
        <p:grpSp>
          <p:nvGrpSpPr>
            <p:cNvPr id="9" name="Groupe 8"/>
            <p:cNvGrpSpPr/>
            <p:nvPr/>
          </p:nvGrpSpPr>
          <p:grpSpPr>
            <a:xfrm>
              <a:off x="4072158" y="3259013"/>
              <a:ext cx="4047683" cy="339974"/>
              <a:chOff x="503860" y="1699273"/>
              <a:chExt cx="404768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1" name="Rectangle 10">
                <a:hlinkClick r:id="rId4"/>
              </p:cNvPr>
              <p:cNvSpPr/>
              <p:nvPr/>
            </p:nvSpPr>
            <p:spPr>
              <a:xfrm>
                <a:off x="503860" y="1699273"/>
                <a:ext cx="404768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ZoneTexte 11"/>
              <p:cNvSpPr txBox="1"/>
              <p:nvPr/>
            </p:nvSpPr>
            <p:spPr>
              <a:xfrm>
                <a:off x="503860" y="1699273"/>
                <a:ext cx="404768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b="1" kern="1200" dirty="0">
                    <a:solidFill>
                      <a:schemeClr val="bg1"/>
                    </a:solidFill>
                  </a:rPr>
                  <a:t>balayage masse pilote</a:t>
                </a:r>
              </a:p>
            </p:txBody>
          </p:sp>
        </p:grpSp>
        <p:sp>
          <p:nvSpPr>
            <p:cNvPr id="10" name="Ellipse 9"/>
            <p:cNvSpPr/>
            <p:nvPr/>
          </p:nvSpPr>
          <p:spPr>
            <a:xfrm>
              <a:off x="3794658" y="3221846"/>
              <a:ext cx="424967" cy="424967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49786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19125"/>
          </a:xfrm>
        </p:spPr>
        <p:txBody>
          <a:bodyPr/>
          <a:lstStyle/>
          <a:p>
            <a:pPr algn="ctr"/>
            <a:r>
              <a:rPr lang="fr-FR" dirty="0"/>
              <a:t>Tracé d’un p-</a:t>
            </a:r>
            <a:r>
              <a:rPr lang="fr-FR" cap="none" dirty="0">
                <a:latin typeface="Symbol" panose="05050102010706020507" pitchFamily="18" charset="2"/>
              </a:rPr>
              <a:t>a</a:t>
            </a:r>
            <a:r>
              <a:rPr lang="fr-FR" dirty="0"/>
              <a:t> dans </a:t>
            </a:r>
            <a:r>
              <a:rPr lang="fr-FR" dirty="0" err="1"/>
              <a:t>uniplot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91" y="1423987"/>
            <a:ext cx="2214562" cy="3310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91" y="4868216"/>
            <a:ext cx="2600975" cy="12715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224" y="1685924"/>
            <a:ext cx="6724976" cy="4562581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556507" y="184633"/>
            <a:ext cx="4325183" cy="424967"/>
            <a:chOff x="3794658" y="3221846"/>
            <a:chExt cx="4325183" cy="424967"/>
          </a:xfrm>
        </p:grpSpPr>
        <p:grpSp>
          <p:nvGrpSpPr>
            <p:cNvPr id="8" name="Groupe 7"/>
            <p:cNvGrpSpPr/>
            <p:nvPr/>
          </p:nvGrpSpPr>
          <p:grpSpPr>
            <a:xfrm>
              <a:off x="4072158" y="3259013"/>
              <a:ext cx="4047683" cy="339974"/>
              <a:chOff x="503860" y="1699273"/>
              <a:chExt cx="404768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0" name="Rectangle 9">
                <a:hlinkClick r:id="rId5"/>
              </p:cNvPr>
              <p:cNvSpPr/>
              <p:nvPr/>
            </p:nvSpPr>
            <p:spPr>
              <a:xfrm>
                <a:off x="503860" y="1699273"/>
                <a:ext cx="404768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ZoneTexte 10"/>
              <p:cNvSpPr txBox="1"/>
              <p:nvPr/>
            </p:nvSpPr>
            <p:spPr>
              <a:xfrm>
                <a:off x="503860" y="1699273"/>
                <a:ext cx="404768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b="1" kern="1200" dirty="0">
                    <a:solidFill>
                      <a:schemeClr val="bg1"/>
                    </a:solidFill>
                  </a:rPr>
                  <a:t>balayage masse pilote</a:t>
                </a:r>
              </a:p>
            </p:txBody>
          </p:sp>
        </p:grpSp>
        <p:sp>
          <p:nvSpPr>
            <p:cNvPr id="9" name="Ellipse 8"/>
            <p:cNvSpPr/>
            <p:nvPr/>
          </p:nvSpPr>
          <p:spPr>
            <a:xfrm>
              <a:off x="3794658" y="3221846"/>
              <a:ext cx="424967" cy="424967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59227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850"/>
          </a:xfrm>
        </p:spPr>
        <p:txBody>
          <a:bodyPr>
            <a:normAutofit fontScale="90000"/>
          </a:bodyPr>
          <a:lstStyle/>
          <a:p>
            <a:r>
              <a:rPr lang="fr-FR" dirty="0"/>
              <a:t>Ajout de voies calculées et tracé dans </a:t>
            </a:r>
            <a:r>
              <a:rPr lang="fr-FR" dirty="0" err="1"/>
              <a:t>UNiplot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1621867"/>
            <a:ext cx="3545790" cy="49865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1680158"/>
            <a:ext cx="4071938" cy="4881468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556507" y="184633"/>
            <a:ext cx="4325183" cy="424967"/>
            <a:chOff x="3794658" y="3221846"/>
            <a:chExt cx="4325183" cy="424967"/>
          </a:xfrm>
        </p:grpSpPr>
        <p:grpSp>
          <p:nvGrpSpPr>
            <p:cNvPr id="7" name="Groupe 6"/>
            <p:cNvGrpSpPr/>
            <p:nvPr/>
          </p:nvGrpSpPr>
          <p:grpSpPr>
            <a:xfrm>
              <a:off x="4072158" y="3259013"/>
              <a:ext cx="4047683" cy="339974"/>
              <a:chOff x="503860" y="1699273"/>
              <a:chExt cx="404768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9" name="Rectangle 8">
                <a:hlinkClick r:id="rId4"/>
              </p:cNvPr>
              <p:cNvSpPr/>
              <p:nvPr/>
            </p:nvSpPr>
            <p:spPr>
              <a:xfrm>
                <a:off x="503860" y="1699273"/>
                <a:ext cx="404768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ZoneTexte 9"/>
              <p:cNvSpPr txBox="1"/>
              <p:nvPr/>
            </p:nvSpPr>
            <p:spPr>
              <a:xfrm>
                <a:off x="503860" y="1699273"/>
                <a:ext cx="404768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b="1" kern="1200" dirty="0">
                    <a:solidFill>
                      <a:schemeClr val="bg1"/>
                    </a:solidFill>
                  </a:rPr>
                  <a:t>balayage masse pilote</a:t>
                </a:r>
              </a:p>
            </p:txBody>
          </p:sp>
        </p:grpSp>
        <p:sp>
          <p:nvSpPr>
            <p:cNvPr id="8" name="Ellipse 7"/>
            <p:cNvSpPr/>
            <p:nvPr/>
          </p:nvSpPr>
          <p:spPr>
            <a:xfrm>
              <a:off x="3794658" y="3221846"/>
              <a:ext cx="424967" cy="424967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11618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31971"/>
          </a:xfrm>
        </p:spPr>
        <p:txBody>
          <a:bodyPr/>
          <a:lstStyle/>
          <a:p>
            <a:pPr algn="ctr"/>
            <a:r>
              <a:rPr lang="fr-FR" dirty="0"/>
              <a:t>Analyse combustion dans concerto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75216" y="184633"/>
            <a:ext cx="4503783" cy="424967"/>
            <a:chOff x="3737866" y="3221846"/>
            <a:chExt cx="4503783" cy="424967"/>
          </a:xfrm>
        </p:grpSpPr>
        <p:grpSp>
          <p:nvGrpSpPr>
            <p:cNvPr id="5" name="Groupe 4"/>
            <p:cNvGrpSpPr/>
            <p:nvPr/>
          </p:nvGrpSpPr>
          <p:grpSpPr>
            <a:xfrm>
              <a:off x="3950350" y="3259013"/>
              <a:ext cx="4291299" cy="339974"/>
              <a:chOff x="260245" y="2209071"/>
              <a:chExt cx="4291299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7" name="Rectangle 6"/>
              <p:cNvSpPr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ZoneTexte 7"/>
              <p:cNvSpPr txBox="1"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b="1" kern="1200" dirty="0">
                    <a:solidFill>
                      <a:schemeClr val="bg1"/>
                    </a:solidFill>
                  </a:rPr>
                  <a:t>analyse combustion</a:t>
                </a:r>
              </a:p>
            </p:txBody>
          </p:sp>
        </p:grpSp>
        <p:sp>
          <p:nvSpPr>
            <p:cNvPr id="6" name="Ellipse 5"/>
            <p:cNvSpPr/>
            <p:nvPr/>
          </p:nvSpPr>
          <p:spPr>
            <a:xfrm>
              <a:off x="3737866" y="3221846"/>
              <a:ext cx="424967" cy="424967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972056"/>
              </p:ext>
            </p:extLst>
          </p:nvPr>
        </p:nvGraphicFramePr>
        <p:xfrm>
          <a:off x="1073791" y="1644242"/>
          <a:ext cx="8992998" cy="4877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714">
                  <a:extLst>
                    <a:ext uri="{9D8B030D-6E8A-4147-A177-3AD203B41FA5}">
                      <a16:colId xmlns:a16="http://schemas.microsoft.com/office/drawing/2014/main" val="2764613087"/>
                    </a:ext>
                  </a:extLst>
                </a:gridCol>
                <a:gridCol w="1284714">
                  <a:extLst>
                    <a:ext uri="{9D8B030D-6E8A-4147-A177-3AD203B41FA5}">
                      <a16:colId xmlns:a16="http://schemas.microsoft.com/office/drawing/2014/main" val="4255813229"/>
                    </a:ext>
                  </a:extLst>
                </a:gridCol>
                <a:gridCol w="1284714">
                  <a:extLst>
                    <a:ext uri="{9D8B030D-6E8A-4147-A177-3AD203B41FA5}">
                      <a16:colId xmlns:a16="http://schemas.microsoft.com/office/drawing/2014/main" val="245527622"/>
                    </a:ext>
                  </a:extLst>
                </a:gridCol>
                <a:gridCol w="1284714">
                  <a:extLst>
                    <a:ext uri="{9D8B030D-6E8A-4147-A177-3AD203B41FA5}">
                      <a16:colId xmlns:a16="http://schemas.microsoft.com/office/drawing/2014/main" val="1689648379"/>
                    </a:ext>
                  </a:extLst>
                </a:gridCol>
                <a:gridCol w="1284714">
                  <a:extLst>
                    <a:ext uri="{9D8B030D-6E8A-4147-A177-3AD203B41FA5}">
                      <a16:colId xmlns:a16="http://schemas.microsoft.com/office/drawing/2014/main" val="1297061814"/>
                    </a:ext>
                  </a:extLst>
                </a:gridCol>
                <a:gridCol w="1284714">
                  <a:extLst>
                    <a:ext uri="{9D8B030D-6E8A-4147-A177-3AD203B41FA5}">
                      <a16:colId xmlns:a16="http://schemas.microsoft.com/office/drawing/2014/main" val="2275121891"/>
                    </a:ext>
                  </a:extLst>
                </a:gridCol>
                <a:gridCol w="1284714">
                  <a:extLst>
                    <a:ext uri="{9D8B030D-6E8A-4147-A177-3AD203B41FA5}">
                      <a16:colId xmlns:a16="http://schemas.microsoft.com/office/drawing/2014/main" val="2575932184"/>
                    </a:ext>
                  </a:extLst>
                </a:gridCol>
              </a:tblGrid>
              <a:tr h="588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objectifs :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analyser le délai d'inflammation et le bruit de combustion en fonction de la masse pilote.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exploiter le logiciel Concerto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extLst>
                  <a:ext uri="{0D108BD9-81ED-4DB2-BD59-A6C34878D82A}">
                    <a16:rowId xmlns:a16="http://schemas.microsoft.com/office/drawing/2014/main" val="32402982"/>
                  </a:ext>
                </a:extLst>
              </a:tr>
              <a:tr h="298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tâches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compétences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compétences opérationnalisées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indicateurs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savoirs mobilisés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notions abordées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extLst>
                  <a:ext uri="{0D108BD9-81ED-4DB2-BD59-A6C34878D82A}">
                    <a16:rowId xmlns:a16="http://schemas.microsoft.com/office/drawing/2014/main" val="3031605675"/>
                  </a:ext>
                </a:extLst>
              </a:tr>
              <a:tr h="47705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A2-T1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C1.1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analyser et interpréter les données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ouvrir les Ifiles dans Concerto, tracer les graphes de base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S6.2.3 Spécificités de combustion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1412"/>
                  </a:ext>
                </a:extLst>
              </a:tr>
              <a:tr h="6293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C2.3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Faire évoluer le paramétrage des moyens (essais, calculs, post-traitement)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modifier les blocs Calgraf pour les adapter aux données et améliorer les résultats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S7.8.3 Outils de dépouillement et d’analyse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265295"/>
                  </a:ext>
                </a:extLst>
              </a:tr>
              <a:tr h="4669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C4.2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Configurer les équipements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utiliser la calculatrice et Calcgraf pour  déterminer les délais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extLst>
                  <a:ext uri="{0D108BD9-81ED-4DB2-BD59-A6C34878D82A}">
                    <a16:rowId xmlns:a16="http://schemas.microsoft.com/office/drawing/2014/main" val="2241071660"/>
                  </a:ext>
                </a:extLst>
              </a:tr>
              <a:tr h="466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A2-T2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C1.1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analyser et interpréter les données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construire et adapter les planches dans Concerto pour l'analyse des délais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extLst>
                  <a:ext uri="{0D108BD9-81ED-4DB2-BD59-A6C34878D82A}">
                    <a16:rowId xmlns:a16="http://schemas.microsoft.com/office/drawing/2014/main" val="2222152557"/>
                  </a:ext>
                </a:extLst>
              </a:tr>
              <a:tr h="448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A2-T3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C1.2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Identifier les phénomènes physiques lors des observations.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justifier l'évolution des résultats (bruit de combustion),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extLst>
                  <a:ext uri="{0D108BD9-81ED-4DB2-BD59-A6C34878D82A}">
                    <a16:rowId xmlns:a16="http://schemas.microsoft.com/office/drawing/2014/main" val="3024165441"/>
                  </a:ext>
                </a:extLst>
              </a:tr>
              <a:tr h="205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extLst>
                  <a:ext uri="{0D108BD9-81ED-4DB2-BD59-A6C34878D82A}">
                    <a16:rowId xmlns:a16="http://schemas.microsoft.com/office/drawing/2014/main" val="4004606531"/>
                  </a:ext>
                </a:extLst>
              </a:tr>
              <a:tr h="205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extLst>
                  <a:ext uri="{0D108BD9-81ED-4DB2-BD59-A6C34878D82A}">
                    <a16:rowId xmlns:a16="http://schemas.microsoft.com/office/drawing/2014/main" val="1859729562"/>
                  </a:ext>
                </a:extLst>
              </a:tr>
              <a:tr h="2030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production attendue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moyens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245579"/>
                  </a:ext>
                </a:extLst>
              </a:tr>
              <a:tr h="2030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planches Concerto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Ifiles</a:t>
                      </a:r>
                      <a:r>
                        <a:rPr lang="fr-FR" sz="900" dirty="0">
                          <a:effectLst/>
                        </a:rPr>
                        <a:t> de l'essai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464749"/>
                  </a:ext>
                </a:extLst>
              </a:tr>
              <a:tr h="2030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modèles Calcgraf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Concerto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5" marR="33665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7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073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29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Tracé basiques, voies calculées, évaluation des délais avec les curseurs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575216" y="184633"/>
            <a:ext cx="4503783" cy="424967"/>
            <a:chOff x="3737866" y="3221846"/>
            <a:chExt cx="4503783" cy="424967"/>
          </a:xfrm>
        </p:grpSpPr>
        <p:grpSp>
          <p:nvGrpSpPr>
            <p:cNvPr id="6" name="Groupe 5"/>
            <p:cNvGrpSpPr/>
            <p:nvPr/>
          </p:nvGrpSpPr>
          <p:grpSpPr>
            <a:xfrm>
              <a:off x="3950350" y="3259013"/>
              <a:ext cx="4291299" cy="339974"/>
              <a:chOff x="260245" y="2209071"/>
              <a:chExt cx="4291299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8" name="Rectangle 7"/>
              <p:cNvSpPr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ZoneTexte 8"/>
              <p:cNvSpPr txBox="1"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b="1" kern="1200" dirty="0">
                    <a:solidFill>
                      <a:schemeClr val="bg1"/>
                    </a:solidFill>
                  </a:rPr>
                  <a:t>analyse combustion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3737866" y="3221846"/>
              <a:ext cx="424967" cy="424967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563" y="2016760"/>
            <a:ext cx="5751807" cy="4400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2" y="2318068"/>
            <a:ext cx="3678873" cy="27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840" y="609600"/>
            <a:ext cx="11090244" cy="615193"/>
          </a:xfrm>
        </p:spPr>
        <p:txBody>
          <a:bodyPr/>
          <a:lstStyle/>
          <a:p>
            <a:r>
              <a:rPr lang="fr-FR" dirty="0"/>
              <a:t>Calculs avec </a:t>
            </a:r>
            <a:r>
              <a:rPr lang="fr-FR" dirty="0" err="1"/>
              <a:t>calcgraf</a:t>
            </a:r>
            <a:r>
              <a:rPr lang="fr-FR" dirty="0"/>
              <a:t> : </a:t>
            </a:r>
            <a:r>
              <a:rPr lang="fr-FR" dirty="0" err="1"/>
              <a:t>degagement</a:t>
            </a:r>
            <a:r>
              <a:rPr lang="fr-FR" dirty="0"/>
              <a:t> d’</a:t>
            </a:r>
            <a:r>
              <a:rPr lang="fr-FR" dirty="0" err="1"/>
              <a:t>energie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7840" y="1927292"/>
            <a:ext cx="4600575" cy="3171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5" name="Groupe 4"/>
          <p:cNvGrpSpPr/>
          <p:nvPr/>
        </p:nvGrpSpPr>
        <p:grpSpPr>
          <a:xfrm>
            <a:off x="575216" y="184633"/>
            <a:ext cx="4503783" cy="424967"/>
            <a:chOff x="3737866" y="3221846"/>
            <a:chExt cx="4503783" cy="424967"/>
          </a:xfrm>
        </p:grpSpPr>
        <p:grpSp>
          <p:nvGrpSpPr>
            <p:cNvPr id="6" name="Groupe 5"/>
            <p:cNvGrpSpPr/>
            <p:nvPr/>
          </p:nvGrpSpPr>
          <p:grpSpPr>
            <a:xfrm>
              <a:off x="3950350" y="3259013"/>
              <a:ext cx="4291299" cy="339974"/>
              <a:chOff x="260245" y="2209071"/>
              <a:chExt cx="4291299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8" name="Rectangle 7"/>
              <p:cNvSpPr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ZoneTexte 8"/>
              <p:cNvSpPr txBox="1"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b="1" kern="1200" dirty="0">
                    <a:solidFill>
                      <a:schemeClr val="bg1"/>
                    </a:solidFill>
                  </a:rPr>
                  <a:t>analyse combustion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3737866" y="3221846"/>
              <a:ext cx="424967" cy="42496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78" y="1859848"/>
            <a:ext cx="5782474" cy="46248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1" name="Flèche : droite rayée 10"/>
          <p:cNvSpPr/>
          <p:nvPr/>
        </p:nvSpPr>
        <p:spPr>
          <a:xfrm>
            <a:off x="4877775" y="2986481"/>
            <a:ext cx="726071" cy="26005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22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2475"/>
          </a:xfrm>
        </p:spPr>
        <p:txBody>
          <a:bodyPr/>
          <a:lstStyle/>
          <a:p>
            <a:pPr algn="ctr"/>
            <a:r>
              <a:rPr lang="fr-FR" dirty="0"/>
              <a:t>Calcul des délais avec </a:t>
            </a:r>
            <a:r>
              <a:rPr lang="fr-FR" dirty="0" err="1"/>
              <a:t>calcgraf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34" y="1577130"/>
            <a:ext cx="8145710" cy="4664279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575216" y="184633"/>
            <a:ext cx="4503783" cy="424967"/>
            <a:chOff x="3737866" y="3221846"/>
            <a:chExt cx="4503783" cy="424967"/>
          </a:xfrm>
        </p:grpSpPr>
        <p:grpSp>
          <p:nvGrpSpPr>
            <p:cNvPr id="6" name="Groupe 5"/>
            <p:cNvGrpSpPr/>
            <p:nvPr/>
          </p:nvGrpSpPr>
          <p:grpSpPr>
            <a:xfrm>
              <a:off x="3950350" y="3259013"/>
              <a:ext cx="4291299" cy="339974"/>
              <a:chOff x="260245" y="2209071"/>
              <a:chExt cx="4291299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8" name="Rectangle 7"/>
              <p:cNvSpPr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ZoneTexte 8"/>
              <p:cNvSpPr txBox="1"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b="1" kern="1200" dirty="0">
                    <a:solidFill>
                      <a:schemeClr val="bg1"/>
                    </a:solidFill>
                  </a:rPr>
                  <a:t>analyse combustion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3737866" y="3221846"/>
              <a:ext cx="424967" cy="42496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21536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780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Automatisation : création de formules associées à un groupe de données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75216" y="184633"/>
            <a:ext cx="4503783" cy="424967"/>
            <a:chOff x="3737866" y="3221846"/>
            <a:chExt cx="4503783" cy="424967"/>
          </a:xfrm>
        </p:grpSpPr>
        <p:grpSp>
          <p:nvGrpSpPr>
            <p:cNvPr id="5" name="Groupe 4"/>
            <p:cNvGrpSpPr/>
            <p:nvPr/>
          </p:nvGrpSpPr>
          <p:grpSpPr>
            <a:xfrm>
              <a:off x="3950350" y="3259013"/>
              <a:ext cx="4291299" cy="339974"/>
              <a:chOff x="260245" y="2209071"/>
              <a:chExt cx="4291299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7" name="Rectangle 6"/>
              <p:cNvSpPr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ZoneTexte 7"/>
              <p:cNvSpPr txBox="1"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b="1" kern="1200" dirty="0">
                    <a:solidFill>
                      <a:schemeClr val="bg1"/>
                    </a:solidFill>
                  </a:rPr>
                  <a:t>analyse combustion</a:t>
                </a:r>
              </a:p>
            </p:txBody>
          </p:sp>
        </p:grpSp>
        <p:sp>
          <p:nvSpPr>
            <p:cNvPr id="6" name="Ellipse 5"/>
            <p:cNvSpPr/>
            <p:nvPr/>
          </p:nvSpPr>
          <p:spPr>
            <a:xfrm>
              <a:off x="3737866" y="3221846"/>
              <a:ext cx="424967" cy="424967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076450"/>
            <a:ext cx="3086100" cy="11430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3381124"/>
            <a:ext cx="3197225" cy="109474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791076" y="1885950"/>
            <a:ext cx="568483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31218"/>
              </p:ext>
            </p:extLst>
          </p:nvPr>
        </p:nvGraphicFramePr>
        <p:xfrm>
          <a:off x="1028125" y="712155"/>
          <a:ext cx="9906001" cy="593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143">
                  <a:extLst>
                    <a:ext uri="{9D8B030D-6E8A-4147-A177-3AD203B41FA5}">
                      <a16:colId xmlns:a16="http://schemas.microsoft.com/office/drawing/2014/main" val="1796479912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2597357104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434007877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1654362359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666669008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852491286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1413696381"/>
                    </a:ext>
                  </a:extLst>
                </a:gridCol>
              </a:tblGrid>
              <a:tr h="597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objectifs :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construire un modèle simplifié du contrôle moteur Delphi du moteur K9K (première génération)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établir une méthodologie pour un essai de balayage de masse pilote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4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extLst>
                  <a:ext uri="{0D108BD9-81ED-4DB2-BD59-A6C34878D82A}">
                    <a16:rowId xmlns:a16="http://schemas.microsoft.com/office/drawing/2014/main" val="1366802976"/>
                  </a:ext>
                </a:extLst>
              </a:tr>
              <a:tr h="216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tâches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compétences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compétences opérationnalisées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indicateurs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savoirs mobilisés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400">
                          <a:effectLst/>
                        </a:rPr>
                        <a:t>notions abordées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extLst>
                  <a:ext uri="{0D108BD9-81ED-4DB2-BD59-A6C34878D82A}">
                    <a16:rowId xmlns:a16="http://schemas.microsoft.com/office/drawing/2014/main" val="3113587360"/>
                  </a:ext>
                </a:extLst>
              </a:tr>
              <a:tr h="587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A1-T2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C4.2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Configurer les équipements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préparer les cartographies à utiliser / modifier pour l'essai demandé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S5.2  Analyse structurelle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400">
                          <a:effectLst/>
                        </a:rPr>
                        <a:t>organisation structurelle du système d'injection Common-rail DELPHI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extLst>
                  <a:ext uri="{0D108BD9-81ED-4DB2-BD59-A6C34878D82A}">
                    <a16:rowId xmlns:a16="http://schemas.microsoft.com/office/drawing/2014/main" val="4199255141"/>
                  </a:ext>
                </a:extLst>
              </a:tr>
              <a:tr h="6392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A1-T4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C1.4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Décrire la structure et le fonctionnement d'une stratégie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analyser, simplifier et construire un schéma-bloc d'une stratégie de contrôle d'injection Diesel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S5.3  Langage de description des stratégies de contrôle moteur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400">
                          <a:effectLst/>
                        </a:rPr>
                        <a:t>schéma-blocs, Matlab-Simulink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extLst>
                  <a:ext uri="{0D108BD9-81ED-4DB2-BD59-A6C34878D82A}">
                    <a16:rowId xmlns:a16="http://schemas.microsoft.com/office/drawing/2014/main" val="4007752355"/>
                  </a:ext>
                </a:extLst>
              </a:tr>
              <a:tr h="7938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C2.2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Elaborer et structurer une méthodologie d’essais d'un moteur et de ses équipements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établir la méthodologie d'essai de balayage de masse pilote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S5.4 Stratégies 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400">
                          <a:effectLst/>
                        </a:rPr>
                        <a:t>organisation simplifiée du contrôle moteur : de la demande driver à l'élaboration de masses, timing et pression rail,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extLst>
                  <a:ext uri="{0D108BD9-81ED-4DB2-BD59-A6C34878D82A}">
                    <a16:rowId xmlns:a16="http://schemas.microsoft.com/office/drawing/2014/main" val="221452074"/>
                  </a:ext>
                </a:extLst>
              </a:tr>
              <a:tr h="381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A6-T1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C5.1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Rédiger des documents professionnels y compris en anglais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rédiger le compte-rendu de l'activité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extLst>
                  <a:ext uri="{0D108BD9-81ED-4DB2-BD59-A6C34878D82A}">
                    <a16:rowId xmlns:a16="http://schemas.microsoft.com/office/drawing/2014/main" val="405402984"/>
                  </a:ext>
                </a:extLst>
              </a:tr>
              <a:tr h="453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A6-T2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C5.3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Exposer oralement une étude technique, y compris en anglais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présenter oralement au groupe les activités réalisées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extLst>
                  <a:ext uri="{0D108BD9-81ED-4DB2-BD59-A6C34878D82A}">
                    <a16:rowId xmlns:a16="http://schemas.microsoft.com/office/drawing/2014/main" val="3255703939"/>
                  </a:ext>
                </a:extLst>
              </a:tr>
              <a:tr h="2062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production attendue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moyens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48438"/>
                  </a:ext>
                </a:extLst>
              </a:tr>
              <a:tr h="2062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schéma-bloc complet et fonctionnel de la stratégie d'injection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logiciel Matlab-Simulink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67751"/>
                  </a:ext>
                </a:extLst>
              </a:tr>
              <a:tr h="2062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méthodologie d'essai avec identification des </a:t>
                      </a:r>
                      <a:r>
                        <a:rPr lang="fr-FR" sz="1000" dirty="0" err="1">
                          <a:effectLst/>
                        </a:rPr>
                        <a:t>cartos</a:t>
                      </a:r>
                      <a:r>
                        <a:rPr lang="fr-FR" sz="1000" dirty="0">
                          <a:effectLst/>
                        </a:rPr>
                        <a:t> à modifier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tout autre moyen nécessaire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171430"/>
                  </a:ext>
                </a:extLst>
              </a:tr>
              <a:tr h="2062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présentation orale à l'aide des moyens informatiques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170671"/>
                  </a:ext>
                </a:extLst>
              </a:tr>
              <a:tr h="20620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compte-rendu de l'activité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73" marR="3197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88014"/>
                  </a:ext>
                </a:extLst>
              </a:tr>
            </a:tbl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834383" y="180209"/>
            <a:ext cx="4185396" cy="424967"/>
            <a:chOff x="3569194" y="230543"/>
            <a:chExt cx="4185396" cy="424967"/>
          </a:xfrm>
        </p:grpSpPr>
        <p:grpSp>
          <p:nvGrpSpPr>
            <p:cNvPr id="5" name="Groupe 4"/>
            <p:cNvGrpSpPr/>
            <p:nvPr/>
          </p:nvGrpSpPr>
          <p:grpSpPr>
            <a:xfrm>
              <a:off x="3781677" y="273039"/>
              <a:ext cx="3972913" cy="339974"/>
              <a:chOff x="578631" y="1189474"/>
              <a:chExt cx="397291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" name="Rectangle 5">
                <a:hlinkClick r:id="rId2"/>
              </p:cNvPr>
              <p:cNvSpPr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ZoneTexte 6"/>
              <p:cNvSpPr txBox="1"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kern="1200"/>
                  <a:t>description des stratégies</a:t>
                </a:r>
              </a:p>
            </p:txBody>
          </p:sp>
        </p:grpSp>
        <p:sp>
          <p:nvSpPr>
            <p:cNvPr id="8" name="Ellipse 7"/>
            <p:cNvSpPr/>
            <p:nvPr/>
          </p:nvSpPr>
          <p:spPr>
            <a:xfrm>
              <a:off x="3569194" y="230543"/>
              <a:ext cx="424967" cy="42496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777259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40360"/>
          </a:xfrm>
        </p:spPr>
        <p:txBody>
          <a:bodyPr/>
          <a:lstStyle/>
          <a:p>
            <a:pPr algn="ctr"/>
            <a:r>
              <a:rPr lang="fr-FR" dirty="0"/>
              <a:t>Synthèse des résultats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76" y="1249959"/>
            <a:ext cx="9715331" cy="5075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grpSp>
        <p:nvGrpSpPr>
          <p:cNvPr id="5" name="Groupe 4"/>
          <p:cNvGrpSpPr/>
          <p:nvPr/>
        </p:nvGrpSpPr>
        <p:grpSpPr>
          <a:xfrm>
            <a:off x="575216" y="184633"/>
            <a:ext cx="4503783" cy="424967"/>
            <a:chOff x="3737866" y="3221846"/>
            <a:chExt cx="4503783" cy="424967"/>
          </a:xfrm>
        </p:grpSpPr>
        <p:grpSp>
          <p:nvGrpSpPr>
            <p:cNvPr id="6" name="Groupe 5"/>
            <p:cNvGrpSpPr/>
            <p:nvPr/>
          </p:nvGrpSpPr>
          <p:grpSpPr>
            <a:xfrm>
              <a:off x="3950350" y="3259013"/>
              <a:ext cx="4291299" cy="339974"/>
              <a:chOff x="260245" y="2209071"/>
              <a:chExt cx="4291299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8" name="Rectangle 7"/>
              <p:cNvSpPr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ZoneTexte 8"/>
              <p:cNvSpPr txBox="1"/>
              <p:nvPr/>
            </p:nvSpPr>
            <p:spPr>
              <a:xfrm>
                <a:off x="260245" y="2209071"/>
                <a:ext cx="4291299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b="1" kern="1200" dirty="0">
                    <a:solidFill>
                      <a:schemeClr val="bg1"/>
                    </a:solidFill>
                  </a:rPr>
                  <a:t>analyse combustion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3737866" y="3221846"/>
              <a:ext cx="424967" cy="42496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51722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28481"/>
          </a:xfrm>
        </p:spPr>
        <p:txBody>
          <a:bodyPr/>
          <a:lstStyle/>
          <a:p>
            <a:pPr algn="ctr"/>
            <a:r>
              <a:rPr lang="fr-FR" dirty="0"/>
              <a:t>Plan de l’activité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941158546"/>
              </p:ext>
            </p:extLst>
          </p:nvPr>
        </p:nvGraphicFramePr>
        <p:xfrm>
          <a:off x="666244" y="1513211"/>
          <a:ext cx="10193268" cy="439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e 8"/>
          <p:cNvGrpSpPr/>
          <p:nvPr/>
        </p:nvGrpSpPr>
        <p:grpSpPr>
          <a:xfrm>
            <a:off x="518497" y="231203"/>
            <a:ext cx="4254318" cy="424967"/>
            <a:chOff x="518497" y="231203"/>
            <a:chExt cx="4254318" cy="424967"/>
          </a:xfrm>
        </p:grpSpPr>
        <p:grpSp>
          <p:nvGrpSpPr>
            <p:cNvPr id="5" name="Groupe 4"/>
            <p:cNvGrpSpPr/>
            <p:nvPr/>
          </p:nvGrpSpPr>
          <p:grpSpPr>
            <a:xfrm>
              <a:off x="799902" y="259552"/>
              <a:ext cx="3972913" cy="339974"/>
              <a:chOff x="578631" y="1189474"/>
              <a:chExt cx="397291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" name="Rectangle 5">
                <a:hlinkClick r:id="rId7"/>
              </p:cNvPr>
              <p:cNvSpPr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ZoneTexte 6"/>
              <p:cNvSpPr txBox="1"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kern="1200"/>
                  <a:t>description des stratégies</a:t>
                </a:r>
              </a:p>
            </p:txBody>
          </p:sp>
        </p:grpSp>
        <p:sp>
          <p:nvSpPr>
            <p:cNvPr id="8" name="Ellipse 7"/>
            <p:cNvSpPr/>
            <p:nvPr/>
          </p:nvSpPr>
          <p:spPr>
            <a:xfrm>
              <a:off x="518497" y="231203"/>
              <a:ext cx="424967" cy="424967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27431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518497" y="231203"/>
            <a:ext cx="4254318" cy="424967"/>
            <a:chOff x="518497" y="231203"/>
            <a:chExt cx="4254318" cy="424967"/>
          </a:xfrm>
        </p:grpSpPr>
        <p:grpSp>
          <p:nvGrpSpPr>
            <p:cNvPr id="5" name="Groupe 4"/>
            <p:cNvGrpSpPr/>
            <p:nvPr/>
          </p:nvGrpSpPr>
          <p:grpSpPr>
            <a:xfrm>
              <a:off x="799902" y="259552"/>
              <a:ext cx="3972913" cy="339974"/>
              <a:chOff x="578631" y="1189474"/>
              <a:chExt cx="397291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7" name="Rectangle 6">
                <a:hlinkClick r:id="rId2"/>
              </p:cNvPr>
              <p:cNvSpPr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ZoneTexte 7"/>
              <p:cNvSpPr txBox="1"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kern="1200"/>
                  <a:t>description des stratégies</a:t>
                </a:r>
              </a:p>
            </p:txBody>
          </p:sp>
        </p:grpSp>
        <p:sp>
          <p:nvSpPr>
            <p:cNvPr id="6" name="Ellipse 5"/>
            <p:cNvSpPr/>
            <p:nvPr/>
          </p:nvSpPr>
          <p:spPr>
            <a:xfrm>
              <a:off x="518497" y="231203"/>
              <a:ext cx="424967" cy="42496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987" y="862782"/>
            <a:ext cx="462004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88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Dossier technique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1.	Vocabulaire &amp; définitions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2.	Système d'injection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common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-rail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2.1.	Structure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2.2.	Principe de contrôle moteur simplifié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3.	Outils de description des stratégies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3.1.	Généralités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3.2.	Exemple 1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3.3.	Exemple 2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4.	Cartographie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4.1.	« 1D » (1 variable d'entrée)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  <a:hlinkClick r:id="rId1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  <a:tab pos="6113463" algn="r"/>
              </a:tabLs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4.2.	« 2D »  (2 variables d'entrée)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" name="Image 12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70647" y="1451606"/>
            <a:ext cx="3508305" cy="17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300" y="259552"/>
            <a:ext cx="2000739" cy="15004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3415833879"/>
              </p:ext>
            </p:extLst>
          </p:nvPr>
        </p:nvGraphicFramePr>
        <p:xfrm>
          <a:off x="4925034" y="2851304"/>
          <a:ext cx="6208395" cy="320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28481"/>
          </a:xfrm>
        </p:spPr>
        <p:txBody>
          <a:bodyPr/>
          <a:lstStyle/>
          <a:p>
            <a:pPr algn="ctr"/>
            <a:r>
              <a:rPr lang="fr-FR" dirty="0"/>
              <a:t>Dossier technique</a:t>
            </a:r>
          </a:p>
        </p:txBody>
      </p:sp>
    </p:spTree>
    <p:extLst>
      <p:ext uri="{BB962C8B-B14F-4D97-AF65-F5344CB8AC3E}">
        <p14:creationId xmlns:p14="http://schemas.microsoft.com/office/powerpoint/2010/main" val="171969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3631402" cy="1057359"/>
          </a:xfrm>
        </p:spPr>
        <p:txBody>
          <a:bodyPr/>
          <a:lstStyle/>
          <a:p>
            <a:r>
              <a:rPr lang="fr-FR" dirty="0"/>
              <a:t>tests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18497" y="231203"/>
            <a:ext cx="4254318" cy="424967"/>
            <a:chOff x="518497" y="231203"/>
            <a:chExt cx="4254318" cy="424967"/>
          </a:xfrm>
        </p:grpSpPr>
        <p:grpSp>
          <p:nvGrpSpPr>
            <p:cNvPr id="5" name="Groupe 4"/>
            <p:cNvGrpSpPr/>
            <p:nvPr/>
          </p:nvGrpSpPr>
          <p:grpSpPr>
            <a:xfrm>
              <a:off x="799902" y="259552"/>
              <a:ext cx="3972913" cy="339974"/>
              <a:chOff x="578631" y="1189474"/>
              <a:chExt cx="397291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7" name="Rectangle 6">
                <a:hlinkClick r:id="rId2"/>
              </p:cNvPr>
              <p:cNvSpPr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ZoneTexte 7"/>
              <p:cNvSpPr txBox="1"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kern="1200"/>
                  <a:t>description des stratégies</a:t>
                </a:r>
              </a:p>
            </p:txBody>
          </p:sp>
        </p:grpSp>
        <p:sp>
          <p:nvSpPr>
            <p:cNvPr id="6" name="Ellipse 5"/>
            <p:cNvSpPr/>
            <p:nvPr/>
          </p:nvSpPr>
          <p:spPr>
            <a:xfrm>
              <a:off x="518497" y="231203"/>
              <a:ext cx="424967" cy="424967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949" y="648415"/>
            <a:ext cx="5695950" cy="51530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01" y="2505075"/>
            <a:ext cx="5173174" cy="33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5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1979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Analyse &amp; simplification de la stratégie d’injection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" y="1650733"/>
            <a:ext cx="10421935" cy="45153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e 5"/>
          <p:cNvGrpSpPr/>
          <p:nvPr/>
        </p:nvGrpSpPr>
        <p:grpSpPr>
          <a:xfrm>
            <a:off x="518497" y="231203"/>
            <a:ext cx="4254318" cy="424967"/>
            <a:chOff x="518497" y="231203"/>
            <a:chExt cx="4254318" cy="424967"/>
          </a:xfrm>
        </p:grpSpPr>
        <p:grpSp>
          <p:nvGrpSpPr>
            <p:cNvPr id="7" name="Groupe 6"/>
            <p:cNvGrpSpPr/>
            <p:nvPr/>
          </p:nvGrpSpPr>
          <p:grpSpPr>
            <a:xfrm>
              <a:off x="799902" y="259552"/>
              <a:ext cx="3972913" cy="339974"/>
              <a:chOff x="578631" y="1189474"/>
              <a:chExt cx="397291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9" name="Rectangle 8">
                <a:hlinkClick r:id="rId3"/>
              </p:cNvPr>
              <p:cNvSpPr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ZoneTexte 9"/>
              <p:cNvSpPr txBox="1"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kern="1200"/>
                  <a:t>description des stratégies</a:t>
                </a:r>
              </a:p>
            </p:txBody>
          </p:sp>
        </p:grpSp>
        <p:sp>
          <p:nvSpPr>
            <p:cNvPr id="8" name="Ellipse 7"/>
            <p:cNvSpPr/>
            <p:nvPr/>
          </p:nvSpPr>
          <p:spPr>
            <a:xfrm>
              <a:off x="518497" y="231203"/>
              <a:ext cx="424967" cy="424967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12" name="Connecteur droit 11"/>
          <p:cNvCxnSpPr>
            <a:cxnSpLocks/>
          </p:cNvCxnSpPr>
          <p:nvPr/>
        </p:nvCxnSpPr>
        <p:spPr>
          <a:xfrm flipV="1">
            <a:off x="3528127" y="2727016"/>
            <a:ext cx="3835625" cy="46124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9597" y="2848397"/>
            <a:ext cx="3662997" cy="60690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218974" y="2411428"/>
            <a:ext cx="3662997" cy="60690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igne de multiplication 2"/>
          <p:cNvSpPr/>
          <p:nvPr/>
        </p:nvSpPr>
        <p:spPr>
          <a:xfrm>
            <a:off x="1141413" y="3398326"/>
            <a:ext cx="2810312" cy="2509273"/>
          </a:xfrm>
          <a:prstGeom prst="mathMultiply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/>
          <p:cNvSpPr/>
          <p:nvPr/>
        </p:nvSpPr>
        <p:spPr>
          <a:xfrm>
            <a:off x="2347827" y="1295910"/>
            <a:ext cx="1352928" cy="1447455"/>
          </a:xfrm>
          <a:prstGeom prst="mathMultiply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48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11703"/>
          </a:xfrm>
        </p:spPr>
        <p:txBody>
          <a:bodyPr/>
          <a:lstStyle/>
          <a:p>
            <a:r>
              <a:rPr lang="fr-FR" dirty="0"/>
              <a:t>Construction « au brouillon » du système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40" y="1736480"/>
            <a:ext cx="3347285" cy="45429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189" y="1736480"/>
            <a:ext cx="3536712" cy="45429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636" y="1736481"/>
            <a:ext cx="3900984" cy="4542918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518497" y="231203"/>
            <a:ext cx="4254318" cy="424967"/>
            <a:chOff x="518497" y="231203"/>
            <a:chExt cx="4254318" cy="424967"/>
          </a:xfrm>
        </p:grpSpPr>
        <p:grpSp>
          <p:nvGrpSpPr>
            <p:cNvPr id="9" name="Groupe 8"/>
            <p:cNvGrpSpPr/>
            <p:nvPr/>
          </p:nvGrpSpPr>
          <p:grpSpPr>
            <a:xfrm>
              <a:off x="799902" y="259552"/>
              <a:ext cx="3972913" cy="339974"/>
              <a:chOff x="578631" y="1189474"/>
              <a:chExt cx="397291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1" name="Rectangle 10">
                <a:hlinkClick r:id="rId5"/>
              </p:cNvPr>
              <p:cNvSpPr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ZoneTexte 11"/>
              <p:cNvSpPr txBox="1"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kern="1200"/>
                  <a:t>description des stratégies</a:t>
                </a:r>
              </a:p>
            </p:txBody>
          </p:sp>
        </p:grpSp>
        <p:sp>
          <p:nvSpPr>
            <p:cNvPr id="10" name="Ellipse 9"/>
            <p:cNvSpPr/>
            <p:nvPr/>
          </p:nvSpPr>
          <p:spPr>
            <a:xfrm>
              <a:off x="518497" y="231203"/>
              <a:ext cx="424967" cy="424967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36459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47725"/>
          </a:xfrm>
        </p:spPr>
        <p:txBody>
          <a:bodyPr/>
          <a:lstStyle/>
          <a:p>
            <a:r>
              <a:rPr lang="fr-FR" dirty="0"/>
              <a:t>Construction pas à pas du modèle Simulink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442533"/>
            <a:ext cx="2156286" cy="212934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31" y="1164746"/>
            <a:ext cx="3886213" cy="269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6" y="4320223"/>
            <a:ext cx="2586990" cy="1856105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/>
          <a:stretch>
            <a:fillRect/>
          </a:stretch>
        </p:blipFill>
        <p:spPr>
          <a:xfrm>
            <a:off x="6841807" y="4719637"/>
            <a:ext cx="1000125" cy="1057275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53" y="4024311"/>
            <a:ext cx="2723198" cy="2300289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37" y="4567236"/>
            <a:ext cx="3305175" cy="136207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18497" y="231203"/>
            <a:ext cx="4254318" cy="424967"/>
            <a:chOff x="518497" y="231203"/>
            <a:chExt cx="4254318" cy="424967"/>
          </a:xfrm>
        </p:grpSpPr>
        <p:grpSp>
          <p:nvGrpSpPr>
            <p:cNvPr id="12" name="Groupe 11"/>
            <p:cNvGrpSpPr/>
            <p:nvPr/>
          </p:nvGrpSpPr>
          <p:grpSpPr>
            <a:xfrm>
              <a:off x="799902" y="259552"/>
              <a:ext cx="3972913" cy="339974"/>
              <a:chOff x="578631" y="1189474"/>
              <a:chExt cx="397291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4" name="Rectangle 13">
                <a:hlinkClick r:id="rId8"/>
              </p:cNvPr>
              <p:cNvSpPr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ZoneTexte 14"/>
              <p:cNvSpPr txBox="1"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kern="1200"/>
                  <a:t>description des stratégies</a:t>
                </a:r>
              </a:p>
            </p:txBody>
          </p:sp>
        </p:grpSp>
        <p:sp>
          <p:nvSpPr>
            <p:cNvPr id="13" name="Ellipse 12"/>
            <p:cNvSpPr/>
            <p:nvPr/>
          </p:nvSpPr>
          <p:spPr>
            <a:xfrm>
              <a:off x="518497" y="231203"/>
              <a:ext cx="424967" cy="424967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Flèche : droite rayée 2"/>
          <p:cNvSpPr/>
          <p:nvPr/>
        </p:nvSpPr>
        <p:spPr>
          <a:xfrm>
            <a:off x="2989405" y="5118242"/>
            <a:ext cx="402447" cy="26005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rayée 15"/>
          <p:cNvSpPr/>
          <p:nvPr/>
        </p:nvSpPr>
        <p:spPr>
          <a:xfrm>
            <a:off x="6316274" y="5118243"/>
            <a:ext cx="402447" cy="26005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rayée 16"/>
          <p:cNvSpPr/>
          <p:nvPr/>
        </p:nvSpPr>
        <p:spPr>
          <a:xfrm>
            <a:off x="7898590" y="5118241"/>
            <a:ext cx="402447" cy="26005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rayée 17"/>
          <p:cNvSpPr/>
          <p:nvPr/>
        </p:nvSpPr>
        <p:spPr>
          <a:xfrm>
            <a:off x="2989405" y="2384570"/>
            <a:ext cx="1230257" cy="26005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92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66750"/>
          </a:xfrm>
        </p:spPr>
        <p:txBody>
          <a:bodyPr/>
          <a:lstStyle/>
          <a:p>
            <a:pPr algn="ctr"/>
            <a:r>
              <a:rPr lang="fr-FR" dirty="0"/>
              <a:t>Modèle fini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423034"/>
            <a:ext cx="6522403" cy="484441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518497" y="231203"/>
            <a:ext cx="4254318" cy="424967"/>
            <a:chOff x="518497" y="231203"/>
            <a:chExt cx="4254318" cy="424967"/>
          </a:xfrm>
        </p:grpSpPr>
        <p:grpSp>
          <p:nvGrpSpPr>
            <p:cNvPr id="6" name="Groupe 5"/>
            <p:cNvGrpSpPr/>
            <p:nvPr/>
          </p:nvGrpSpPr>
          <p:grpSpPr>
            <a:xfrm>
              <a:off x="799902" y="259552"/>
              <a:ext cx="3972913" cy="339974"/>
              <a:chOff x="578631" y="1189474"/>
              <a:chExt cx="3972913" cy="339974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8" name="Rectangle 7">
                <a:hlinkClick r:id="rId3"/>
              </p:cNvPr>
              <p:cNvSpPr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ZoneTexte 8"/>
              <p:cNvSpPr txBox="1"/>
              <p:nvPr/>
            </p:nvSpPr>
            <p:spPr>
              <a:xfrm>
                <a:off x="578631" y="1189474"/>
                <a:ext cx="3972913" cy="33997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9855" tIns="43180" rIns="43180" bIns="43180" numCol="1" spcCol="1270" anchor="ctr" anchorCtr="0">
                <a:noAutofit/>
              </a:bodyPr>
              <a:lstStyle/>
              <a:p>
                <a:pPr marL="0" lvl="0" indent="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700" kern="1200"/>
                  <a:t>description des stratégies</a:t>
                </a:r>
              </a:p>
            </p:txBody>
          </p:sp>
        </p:grpSp>
        <p:sp>
          <p:nvSpPr>
            <p:cNvPr id="7" name="Ellipse 6"/>
            <p:cNvSpPr/>
            <p:nvPr/>
          </p:nvSpPr>
          <p:spPr>
            <a:xfrm>
              <a:off x="518497" y="231203"/>
              <a:ext cx="424967" cy="424967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78" y="1877890"/>
            <a:ext cx="3221372" cy="3625288"/>
          </a:xfrm>
          <a:prstGeom prst="rect">
            <a:avLst/>
          </a:prstGeom>
        </p:spPr>
      </p:pic>
      <p:sp>
        <p:nvSpPr>
          <p:cNvPr id="11" name="Flèche : droite rayée 10"/>
          <p:cNvSpPr/>
          <p:nvPr/>
        </p:nvSpPr>
        <p:spPr>
          <a:xfrm>
            <a:off x="7141957" y="2481898"/>
            <a:ext cx="1104421" cy="260059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93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612</TotalTime>
  <Words>908</Words>
  <Application>Microsoft Office PowerPoint</Application>
  <PresentationFormat>Grand écran</PresentationFormat>
  <Paragraphs>224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Times New Roman</vt:lpstr>
      <vt:lpstr>Wingdings</vt:lpstr>
      <vt:lpstr>Maillage</vt:lpstr>
      <vt:lpstr>Activité DIESEL TS1</vt:lpstr>
      <vt:lpstr>Présentation PowerPoint</vt:lpstr>
      <vt:lpstr>Plan de l’activité</vt:lpstr>
      <vt:lpstr>Dossier technique</vt:lpstr>
      <vt:lpstr>tests</vt:lpstr>
      <vt:lpstr>Analyse &amp; simplification de la stratégie d’injection</vt:lpstr>
      <vt:lpstr>Construction « au brouillon » du système</vt:lpstr>
      <vt:lpstr>Construction pas à pas du modèle Simulink</vt:lpstr>
      <vt:lpstr>Modèle fini</vt:lpstr>
      <vt:lpstr>Préparation calibration (film) pour l’essai</vt:lpstr>
      <vt:lpstr>Essai de Balayage de masse pilote</vt:lpstr>
      <vt:lpstr>Chargement de la calibration modifiée &amp; essai</vt:lpstr>
      <vt:lpstr>Tracé d’un p-a dans uniplot</vt:lpstr>
      <vt:lpstr>Ajout de voies calculées et tracé dans UNiplot</vt:lpstr>
      <vt:lpstr>Analyse combustion dans concerto</vt:lpstr>
      <vt:lpstr>Tracé basiques, voies calculées, évaluation des délais avec les curseurs</vt:lpstr>
      <vt:lpstr>Calculs avec calcgraf : degagement d’energie</vt:lpstr>
      <vt:lpstr>Calcul des délais avec calcgraf</vt:lpstr>
      <vt:lpstr>Automatisation : création de formules associées à un groupe de données</vt:lpstr>
      <vt:lpstr>Synthèse des résultats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DIESEL TS1</dc:title>
  <dc:creator>remy cann</dc:creator>
  <cp:lastModifiedBy>remy cann</cp:lastModifiedBy>
  <cp:revision>10</cp:revision>
  <dcterms:created xsi:type="dcterms:W3CDTF">2017-03-19T19:42:34Z</dcterms:created>
  <dcterms:modified xsi:type="dcterms:W3CDTF">2017-03-20T20:20:39Z</dcterms:modified>
</cp:coreProperties>
</file>