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5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SBRON Julien Venance Georges" initials="CJVG" lastIdx="1" clrIdx="0">
    <p:extLst>
      <p:ext uri="{19B8F6BF-5375-455C-9EA6-DF929625EA0E}">
        <p15:presenceInfo xmlns:p15="http://schemas.microsoft.com/office/powerpoint/2012/main" userId="CESBRON Julien Venance George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49" d="100"/>
          <a:sy n="49" d="100"/>
        </p:scale>
        <p:origin x="54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13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661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3098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5591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022867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87207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58980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36152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03205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4559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4945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6616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9894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31130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88430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8252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1680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4F30C-21EE-435B-A1C8-8E091F0F1943}" type="datetimeFigureOut">
              <a:rPr lang="fr-FR" smtClean="0"/>
              <a:t>30/06/2017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A2724-0631-42A8-919E-CE8CB164BFB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7340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1" r:id="rId16"/>
    <p:sldLayoutId id="2147483832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0"/>
            <a:ext cx="2692400" cy="74788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0" y="4260850"/>
            <a:ext cx="3984978" cy="224155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435578"/>
            <a:ext cx="2487613" cy="442242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149600" y="304800"/>
            <a:ext cx="391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Compte rendu de livraison</a:t>
            </a:r>
          </a:p>
          <a:p>
            <a:r>
              <a:rPr lang="fr-FR" dirty="0" smtClean="0"/>
              <a:t>Technicien : Julien </a:t>
            </a:r>
            <a:r>
              <a:rPr lang="fr-FR" dirty="0" smtClean="0"/>
              <a:t>C</a:t>
            </a:r>
            <a:endParaRPr lang="fr-FR" dirty="0"/>
          </a:p>
        </p:txBody>
      </p:sp>
      <p:pic>
        <p:nvPicPr>
          <p:cNvPr id="7" name="Cesbr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03800" y="2032000"/>
            <a:ext cx="1270000" cy="127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4387" y="2435577"/>
            <a:ext cx="2487613" cy="442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58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raînée de condensation">
  <a:themeElements>
    <a:clrScheme name="Traînée de condensatio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Traînée de condensatio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raînée de condensatio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TM04033937[[fn=Traînée de condensation]]</Template>
  <TotalTime>19</TotalTime>
  <Words>8</Words>
  <Application>Microsoft Office PowerPoint</Application>
  <PresentationFormat>Grand écran</PresentationFormat>
  <Paragraphs>2</Paragraphs>
  <Slides>1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Century Gothic</vt:lpstr>
      <vt:lpstr>Traînée de condensation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CESBRON Julien Venance Georges</dc:creator>
  <cp:lastModifiedBy>PINEAU LAURENT MICHEL</cp:lastModifiedBy>
  <cp:revision>4</cp:revision>
  <dcterms:created xsi:type="dcterms:W3CDTF">2017-03-10T12:52:36Z</dcterms:created>
  <dcterms:modified xsi:type="dcterms:W3CDTF">2017-06-30T09:26:23Z</dcterms:modified>
</cp:coreProperties>
</file>