
<file path=[Content_Types].xml><?xml version="1.0" encoding="utf-8"?>
<Types xmlns="http://schemas.openxmlformats.org/package/2006/content-types"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590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4612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78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185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4447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5275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50755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9453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0807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6479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1266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B5FC5-3C99-49B5-96B8-0BFC39D94F9B}" type="datetimeFigureOut">
              <a:rPr lang="fr-FR" smtClean="0"/>
              <a:t>23/12/2016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FE046-78E4-4019-B412-71826F76EA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015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28" name="ShockwaveFlash1" r:id="rId2" imgW="12020400" imgH="6559560"/>
        </mc:Choice>
        <mc:Fallback>
          <p:control name="ShockwaveFlash1" r:id="rId2" imgW="12020400" imgH="6559560">
            <p:pic>
              <p:nvPicPr>
                <p:cNvPr id="4" name="ShockwaveFlash1"/>
                <p:cNvPicPr>
                  <a:picLocks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88777" y="133644"/>
                  <a:ext cx="12020550" cy="6559550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0760290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Raf</dc:creator>
  <cp:lastModifiedBy>Raf</cp:lastModifiedBy>
  <cp:revision>1</cp:revision>
  <dcterms:created xsi:type="dcterms:W3CDTF">2016-12-23T21:54:12Z</dcterms:created>
  <dcterms:modified xsi:type="dcterms:W3CDTF">2016-12-23T22:05:45Z</dcterms:modified>
</cp:coreProperties>
</file>