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0"/>
          <p:cNvCxnSpPr/>
          <p:nvPr userDrawn="1"/>
        </p:nvCxnSpPr>
        <p:spPr>
          <a:xfrm>
            <a:off x="0" y="13843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7802" y="19842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39DA-D729-4317-94FF-03880435F6C9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4E47-279E-4F45-A7A8-C5D399E2E6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92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0D17-62B5-4D80-9731-D3931BFFCE66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F485-BA54-4C2B-A047-8F1D573A94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97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3723B-3F8E-4A68-B060-7273C3698DA2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4C9D-CCAB-4D9F-8969-3A3A170332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2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1B64-C170-41BA-ABC5-B5431C9D7F4E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702F-4737-41AC-9953-69BCC10EA3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486A-FB6D-4DEF-A678-F5522E4EDF2E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5914-0551-4342-8286-6EE67A20D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22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8D3B-0C2A-4DBD-A827-E3BD7E31E8E1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A828-E33A-4527-A26E-DC0743C917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3068-2945-4D66-BE4F-EBF5320F8CB7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D9C6-7FAE-4A34-B778-A2D963656E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60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1B7D-D098-4578-BC46-8159E83F5480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3642-0D88-4B8B-AF0B-AA6460F9F9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5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AA72-CE68-47BF-BB88-41309CA01A46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1EA80-7207-4621-8CAE-6F29FFDE88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1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B77B-7AF5-454F-9FA5-0CC15B4D261E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201F-38D9-4740-8B68-F645294CA9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35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1EA0-7E30-4889-BDA0-1C78437CF334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C4DF-2C46-4B92-9A79-245BC7C9C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43FED-13BE-4511-BFCB-133DB8C4A833}" type="datetimeFigureOut">
              <a:rPr lang="fr-FR"/>
              <a:pPr>
                <a:defRPr/>
              </a:pPr>
              <a:t>02/12/2016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C69B5-CE30-4637-9AFB-638BCAB223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13843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Image 1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64500" y="68263"/>
            <a:ext cx="10795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Image 6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3300" y="68263"/>
            <a:ext cx="559276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492500" y="1651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10218C"/>
                </a:solidFill>
                <a:latin typeface="HelveticaNeue-BlackExt"/>
                <a:cs typeface="Arial" charset="0"/>
              </a:rPr>
              <a:t>RENCONTRE NATIONALE</a:t>
            </a:r>
          </a:p>
          <a:p>
            <a:pPr>
              <a:defRPr/>
            </a:pPr>
            <a:r>
              <a:rPr lang="fr-FR" b="1" dirty="0">
                <a:solidFill>
                  <a:srgbClr val="10218C"/>
                </a:solidFill>
                <a:latin typeface="HelveticaNeue-BlackExt"/>
                <a:cs typeface="Arial" charset="0"/>
              </a:rPr>
              <a:t>SUR LE BIA . </a:t>
            </a:r>
            <a:r>
              <a:rPr lang="fr-FR" sz="1600" dirty="0">
                <a:solidFill>
                  <a:srgbClr val="10218C"/>
                </a:solidFill>
                <a:latin typeface="HelveticaNeue-MediumExt"/>
                <a:cs typeface="Arial" charset="0"/>
              </a:rPr>
              <a:t>10 NOVEMBRE 2015</a:t>
            </a:r>
            <a:endParaRPr lang="fr-FR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322" name="Image 8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25" y="68263"/>
            <a:ext cx="5746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Image 10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2638" y="69850"/>
            <a:ext cx="6540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Image 1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66863" y="333375"/>
            <a:ext cx="574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Image 13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4838" y="963613"/>
            <a:ext cx="831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8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Activité transversale :</a:t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traversée de la Manche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L’exercice consiste à faire réaliser par les élèves une carte mentale à l’aide du logiciel gratuit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freemind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thème : les différentes façons de traverser la Manche par voie aérienne au cours de l’histoire = du ballon </a:t>
            </a: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drone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Carte mentale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partir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Freemind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réalisée par les élèves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45" b="5413"/>
          <a:stretch>
            <a:fillRect/>
          </a:stretch>
        </p:blipFill>
        <p:spPr bwMode="auto">
          <a:xfrm>
            <a:off x="546957" y="1756071"/>
            <a:ext cx="8050085" cy="41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067128" cy="1143000"/>
          </a:xfrm>
        </p:spPr>
        <p:txBody>
          <a:bodyPr/>
          <a:lstStyle/>
          <a:p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traversée de la Manche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manch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59532"/>
            <a:ext cx="2057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3645024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 janvier 1785 : Traversée de Blanchard et </a:t>
            </a:r>
            <a:r>
              <a:rPr lang="fr-FR" sz="16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Jeffries</a:t>
            </a:r>
            <a:endParaRPr lang="fr-FR" sz="1600" dirty="0"/>
          </a:p>
        </p:txBody>
      </p:sp>
      <p:pic>
        <p:nvPicPr>
          <p:cNvPr id="6" name="Picture 2" descr="C:\Users\MARC\Downloads\fusion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46" y="3501008"/>
            <a:ext cx="2381250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588224" y="29249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septembre 2008 : Yves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Rossy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 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FusionMan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</a:p>
        </p:txBody>
      </p:sp>
      <p:pic>
        <p:nvPicPr>
          <p:cNvPr id="8" name="Picture 5" descr="Blockhaus d'Eperlecques - Calais Saint-O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36912"/>
            <a:ext cx="1997964" cy="14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1973580" cy="147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" y="4653136"/>
            <a:ext cx="3657600" cy="1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2283619" cy="171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66195"/>
            <a:ext cx="162020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11" y="1484784"/>
            <a:ext cx="2101473" cy="12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115616" y="609329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Blériot 1909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11760" y="29969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Guerre mondiale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35896" y="378904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GM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16216" y="116632"/>
            <a:ext cx="262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septembre 2013 : Gérard </a:t>
            </a:r>
            <a:r>
              <a:rPr lang="fr-F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Feldzer</a:t>
            </a:r>
            <a:r>
              <a:rPr lang="fr-F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Pierre Chabert ont traversé la Manche à bord d'un dirigeable électrique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40152" y="5229200"/>
            <a:ext cx="320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16 février 2016 : Une équipe de l’entreprise britannique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Ocuair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 spécialisée dans les drones, a réussi à faire voler Enduro1, modèle à quatre hélices, de la côte française à la côte anglaise</a:t>
            </a:r>
            <a:r>
              <a:rPr lang="fr-FR" sz="1600" dirty="0" smtClean="0"/>
              <a:t>. </a:t>
            </a:r>
          </a:p>
          <a:p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106</Words>
  <Application>Microsoft Office PowerPoint</Application>
  <PresentationFormat>Affichage à l'écran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Thème Office</vt:lpstr>
      <vt:lpstr>1_Thème Office</vt:lpstr>
      <vt:lpstr>Activité transversale : La traversée de la Manche</vt:lpstr>
      <vt:lpstr>Carte mentale à partir de Freemind réalisée par les élèves</vt:lpstr>
      <vt:lpstr>La traversée de la Manche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</dc:creator>
  <cp:lastModifiedBy>MARC</cp:lastModifiedBy>
  <cp:revision>7</cp:revision>
  <dcterms:created xsi:type="dcterms:W3CDTF">2016-11-26T11:41:45Z</dcterms:created>
  <dcterms:modified xsi:type="dcterms:W3CDTF">2016-12-02T12:25:11Z</dcterms:modified>
</cp:coreProperties>
</file>