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88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30/11/2016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30/11/2016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30/11/2016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30/11/2016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30/11/2016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30/11/2016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30/11/2016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30/11/2016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30/11/2016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30/11/2016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30/11/2016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30/11/2016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691680" y="980728"/>
            <a:ext cx="612068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 de ville </a:t>
            </a:r>
          </a:p>
          <a:p>
            <a:pPr algn="ctr"/>
            <a:endParaRPr lang="fr-F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plupart des grandes agglomérations possèdent des quartiers dont les noms de rue font références à des aérostiers, aviateurs ou conquérants de l’espace.</a:t>
            </a:r>
          </a:p>
          <a:p>
            <a:pPr algn="just"/>
            <a:endParaRPr lang="fr-F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but de l’exercice consiste à faire faire des recherches par les élèves sur ces personnes à partir d’un espace qui leur est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familier.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64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/>
          <p:nvPr/>
        </p:nvPicPr>
        <p:blipFill rotWithShape="1">
          <a:blip r:embed="rId2"/>
          <a:srcRect l="34672" t="13120" b="20370"/>
          <a:stretch/>
        </p:blipFill>
        <p:spPr bwMode="auto">
          <a:xfrm>
            <a:off x="1331640" y="1052736"/>
            <a:ext cx="6408712" cy="468052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4" name="Connecteur droit avec flèche 3"/>
          <p:cNvCxnSpPr/>
          <p:nvPr/>
        </p:nvCxnSpPr>
        <p:spPr>
          <a:xfrm flipV="1">
            <a:off x="4716016" y="836712"/>
            <a:ext cx="936104" cy="13681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 flipV="1">
            <a:off x="1691680" y="692696"/>
            <a:ext cx="360040" cy="172819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flipV="1">
            <a:off x="5184068" y="4437112"/>
            <a:ext cx="2772308" cy="7200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flipV="1">
            <a:off x="5184068" y="4149080"/>
            <a:ext cx="3348372" cy="3600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 flipV="1">
            <a:off x="5004048" y="1520788"/>
            <a:ext cx="2880320" cy="205222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>
            <a:off x="6732240" y="4941168"/>
            <a:ext cx="936104" cy="10081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 flipH="1">
            <a:off x="827584" y="3501008"/>
            <a:ext cx="1584176" cy="7200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 flipV="1">
            <a:off x="7164288" y="548680"/>
            <a:ext cx="0" cy="57606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 flipH="1">
            <a:off x="3203848" y="4329100"/>
            <a:ext cx="72008" cy="162018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 flipH="1">
            <a:off x="539552" y="4149080"/>
            <a:ext cx="151216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 flipH="1">
            <a:off x="827584" y="4869160"/>
            <a:ext cx="1584176" cy="93610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777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/>
          <p:nvPr/>
        </p:nvPicPr>
        <p:blipFill rotWithShape="1">
          <a:blip r:embed="rId2"/>
          <a:srcRect l="34672" t="13120" b="20370"/>
          <a:stretch/>
        </p:blipFill>
        <p:spPr bwMode="auto">
          <a:xfrm>
            <a:off x="1331640" y="1052736"/>
            <a:ext cx="6408712" cy="468052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4" name="Connecteur droit avec flèche 3"/>
          <p:cNvCxnSpPr/>
          <p:nvPr/>
        </p:nvCxnSpPr>
        <p:spPr>
          <a:xfrm flipV="1">
            <a:off x="4716016" y="836712"/>
            <a:ext cx="936104" cy="13681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 flipV="1">
            <a:off x="1691680" y="908720"/>
            <a:ext cx="288032" cy="151216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flipV="1">
            <a:off x="5184068" y="4437112"/>
            <a:ext cx="2772308" cy="7200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flipV="1">
            <a:off x="5184068" y="4149080"/>
            <a:ext cx="3348372" cy="3600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 flipV="1">
            <a:off x="5004048" y="1520788"/>
            <a:ext cx="2880320" cy="205222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>
            <a:off x="6732240" y="4941168"/>
            <a:ext cx="936104" cy="10081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 flipH="1">
            <a:off x="827584" y="3501008"/>
            <a:ext cx="1584176" cy="7200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 flipV="1">
            <a:off x="7164288" y="548680"/>
            <a:ext cx="0" cy="57606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 flipH="1">
            <a:off x="3203848" y="4329100"/>
            <a:ext cx="72008" cy="162018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 flipH="1">
            <a:off x="539552" y="4149080"/>
            <a:ext cx="151216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 flipH="1">
            <a:off x="827584" y="4869160"/>
            <a:ext cx="1584176" cy="93610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oneTexte 4"/>
          <p:cNvSpPr txBox="1"/>
          <p:nvPr/>
        </p:nvSpPr>
        <p:spPr>
          <a:xfrm>
            <a:off x="827584" y="98048"/>
            <a:ext cx="47525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fr-F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remier </a:t>
            </a: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homme à avoir effectué un </a:t>
            </a:r>
            <a:r>
              <a:rPr lang="fr-F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 dans l’espace </a:t>
            </a: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 cours de la mission </a:t>
            </a:r>
            <a:r>
              <a:rPr lang="fr-F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Vostok</a:t>
            </a:r>
            <a:r>
              <a:rPr lang="fr-F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12 avril 1961, dans le cadre du programme spatial </a:t>
            </a:r>
            <a:r>
              <a:rPr lang="fr-F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soviétiqu</a:t>
            </a: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07504" y="260648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Exemple</a:t>
            </a:r>
            <a:endParaRPr lang="fr-FR" sz="1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64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82</Words>
  <Application>Microsoft Office PowerPoint</Application>
  <PresentationFormat>Affichage à l'écran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MARC</dc:creator>
  <cp:lastModifiedBy>MARC</cp:lastModifiedBy>
  <cp:revision>8</cp:revision>
  <dcterms:created xsi:type="dcterms:W3CDTF">2016-11-25T16:40:13Z</dcterms:created>
  <dcterms:modified xsi:type="dcterms:W3CDTF">2016-11-30T17:46:27Z</dcterms:modified>
</cp:coreProperties>
</file>