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1003250"/>
            <a:ext cx="8229600" cy="458599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Les femmes et l’aviation</a:t>
            </a:r>
          </a:p>
          <a:p>
            <a:endParaRPr lang="fr-FR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3600" dirty="0">
              <a:latin typeface="Times New Roman" pitchFamily="18" charset="0"/>
              <a:cs typeface="Times New Roman" pitchFamily="18" charset="0"/>
            </a:endParaRPr>
          </a:p>
          <a:p>
            <a:endParaRPr lang="fr-FR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L’exercice consiste à associer les aviatrices et leur exploit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endParaRPr lang="fr-F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91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4932" y="2523242"/>
            <a:ext cx="1151877" cy="1206728"/>
          </a:xfrm>
        </p:spPr>
      </p:pic>
      <p:sp>
        <p:nvSpPr>
          <p:cNvPr id="5" name="ZoneTexte 4"/>
          <p:cNvSpPr txBox="1"/>
          <p:nvPr/>
        </p:nvSpPr>
        <p:spPr>
          <a:xfrm>
            <a:off x="0" y="3109526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Première </a:t>
            </a:r>
            <a:r>
              <a:rPr lang="fr-FR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fr-FR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avoir effectué </a:t>
            </a:r>
            <a:r>
              <a:rPr lang="fr-FR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traversée </a:t>
            </a:r>
            <a:r>
              <a:rPr lang="fr-FR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fr-FR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Cordillère des Andes</a:t>
            </a:r>
            <a:endParaRPr lang="fr-BE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000941" y="3730420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Claudie Haigneré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1424" y="1950670"/>
            <a:ext cx="1127897" cy="1175936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4755065" y="3126606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Adrienne Bolland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22227" y="6211669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remière</a:t>
            </a:r>
            <a:r>
              <a:rPr lang="fr-BE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spationaute française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83" y="1489871"/>
            <a:ext cx="1122837" cy="120672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082489" y="1751282"/>
            <a:ext cx="30615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Première </a:t>
            </a:r>
            <a:r>
              <a:rPr lang="fr-BE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femme à effectuer un vol dans l'espace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-36513" y="2733786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Valentina Terechkova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-36513" y="695102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Premier </a:t>
            </a:r>
            <a:r>
              <a:rPr lang="fr-BE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envol d’une femme dans le ciel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789502" y="3523640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Pilote en 1940 durant la Résistance.</a:t>
            </a:r>
            <a:endParaRPr lang="fr-BE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96868" y="6039933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Première </a:t>
            </a:r>
            <a:r>
              <a:rPr lang="fr-BE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rançaise pilote de chasse.</a:t>
            </a:r>
            <a:endParaRPr lang="fr-BE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915816" y="365755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Premier brevet de pilote accordé à la gente féminine</a:t>
            </a:r>
            <a:endParaRPr lang="fr-BE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203325" y="4237798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Aviatrice des années 30</a:t>
            </a:r>
            <a:endParaRPr lang="fr-BE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259607" y="1227722"/>
            <a:ext cx="1832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Elisabeth </a:t>
            </a:r>
            <a:r>
              <a:rPr lang="fr-BE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Thibe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53" y="3995552"/>
            <a:ext cx="1136076" cy="1136076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409349" y="5131628"/>
            <a:ext cx="162855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Élise </a:t>
            </a:r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Déroche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092" y="4455583"/>
            <a:ext cx="893389" cy="1084667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4680375" y="5532745"/>
            <a:ext cx="190516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Hélène Boucher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15511" y="35003"/>
            <a:ext cx="2949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Première </a:t>
            </a:r>
            <a:r>
              <a:rPr lang="fr-FR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femme à intégrer </a:t>
            </a:r>
            <a:br>
              <a:rPr lang="fr-FR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Patrouille de France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141" y="3740183"/>
            <a:ext cx="1129916" cy="1157100"/>
          </a:xfrm>
          <a:prstGeom prst="rect">
            <a:avLst/>
          </a:prstGeom>
        </p:spPr>
      </p:pic>
      <p:sp>
        <p:nvSpPr>
          <p:cNvPr id="27" name="ZoneTexte 26"/>
          <p:cNvSpPr txBox="1"/>
          <p:nvPr/>
        </p:nvSpPr>
        <p:spPr>
          <a:xfrm>
            <a:off x="2283332" y="4897283"/>
            <a:ext cx="2271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Virginie </a:t>
            </a:r>
            <a:r>
              <a:rPr lang="fr-F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Boissière </a:t>
            </a:r>
          </a:p>
          <a:p>
            <a:r>
              <a:rPr lang="fr-F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Guyot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515" y="1277081"/>
            <a:ext cx="1381925" cy="1165121"/>
          </a:xfrm>
          <a:prstGeom prst="rect">
            <a:avLst/>
          </a:prstGeom>
        </p:spPr>
      </p:pic>
      <p:sp>
        <p:nvSpPr>
          <p:cNvPr id="29" name="ZoneTexte 28"/>
          <p:cNvSpPr txBox="1"/>
          <p:nvPr/>
        </p:nvSpPr>
        <p:spPr>
          <a:xfrm>
            <a:off x="2635181" y="2475090"/>
            <a:ext cx="16799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Maryse Hilsz</a:t>
            </a: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95"/>
          <a:stretch/>
        </p:blipFill>
        <p:spPr>
          <a:xfrm>
            <a:off x="7227802" y="34183"/>
            <a:ext cx="1421507" cy="1160284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>
            <a:off x="7192912" y="1189919"/>
            <a:ext cx="1771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Caroline Aigle</a:t>
            </a:r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630" y="4932606"/>
            <a:ext cx="961179" cy="1200278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>
            <a:off x="7227802" y="6132884"/>
            <a:ext cx="1806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Amélia </a:t>
            </a:r>
            <a:r>
              <a:rPr lang="fr-B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Earhart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724602" y="5554476"/>
            <a:ext cx="3096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Première </a:t>
            </a:r>
            <a:r>
              <a:rPr lang="fr-BE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femme à traverser l'océan </a:t>
            </a: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Atlantique</a:t>
            </a:r>
            <a:endParaRPr lang="fr-BE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248" y="190530"/>
            <a:ext cx="1524000" cy="107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35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premier envol d’une femme dans le ciel a lieu 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juin 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1784 : </a:t>
            </a:r>
            <a:r>
              <a:rPr lang="fr-B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Élisabeth </a:t>
            </a:r>
            <a:r>
              <a:rPr lang="fr-BE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Thible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premier brevet de pilote permettant à une femme de voler officiellement est 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accordé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une Française en mars 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1910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BE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Élise </a:t>
            </a:r>
            <a:r>
              <a:rPr lang="fr-BE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Deroche</a:t>
            </a:r>
            <a:r>
              <a:rPr lang="fr-BE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nnées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trente, quelques aviatrices monopolisent  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l’attention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il s’agit 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</a:t>
            </a:r>
            <a:r>
              <a:rPr lang="fr-BE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Hélène </a:t>
            </a:r>
            <a:r>
              <a:rPr lang="fr-B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Boucher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dite « la fiancée de l’air », Maryse Bastié ou encore Lena 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Bernstein.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Seconde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uerre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mondiale, 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femmes rejoignent la Résistance, certaines étaient pilotes. C’est le cas de </a:t>
            </a:r>
            <a:r>
              <a:rPr lang="fr-B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Maryse Hilsz </a:t>
            </a:r>
            <a:endParaRPr lang="fr-BE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Première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femme à traverser l'océan 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Atlantique : </a:t>
            </a:r>
            <a:r>
              <a:rPr lang="fr-B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Amélia </a:t>
            </a:r>
            <a:r>
              <a:rPr lang="fr-BE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Earhart</a:t>
            </a:r>
            <a:endParaRPr lang="fr-BE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Première à avoir effectué la traversée de la Cordillère des </a:t>
            </a:r>
            <a:r>
              <a:rPr lang="fr-F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Andes : </a:t>
            </a:r>
            <a:r>
              <a:rPr lang="fr-F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Adrienne Bolland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Première femme à effectuer un vol dans l'espace</a:t>
            </a:r>
            <a:r>
              <a:rPr lang="fr-B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Valentina </a:t>
            </a:r>
            <a:r>
              <a:rPr lang="fr-BE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Terechkova</a:t>
            </a:r>
            <a:endParaRPr lang="fr-FR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1999 :</a:t>
            </a:r>
            <a:r>
              <a:rPr lang="fr-BE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première femme pilote de chasse</a:t>
            </a:r>
            <a:r>
              <a:rPr lang="fr-F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Caroline Aigle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Virginie Boissière épouse Guyot 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11 mai 2009, elle est la première femme à intégrer la Patrouille de France.</a:t>
            </a:r>
            <a:endParaRPr lang="fr-B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Première spationaute française : </a:t>
            </a:r>
            <a:r>
              <a:rPr lang="fr-B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Claudie </a:t>
            </a:r>
            <a:r>
              <a:rPr lang="fr-BE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Haigneré</a:t>
            </a:r>
            <a:endParaRPr lang="fr-BE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74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145</Words>
  <Application>Microsoft Office PowerPoint</Application>
  <PresentationFormat>Affichage à l'écran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</dc:creator>
  <cp:lastModifiedBy>MARC</cp:lastModifiedBy>
  <cp:revision>9</cp:revision>
  <dcterms:created xsi:type="dcterms:W3CDTF">2016-11-25T16:20:09Z</dcterms:created>
  <dcterms:modified xsi:type="dcterms:W3CDTF">2016-11-26T11:02:20Z</dcterms:modified>
</cp:coreProperties>
</file>