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5184576"/>
          </a:xfrm>
        </p:spPr>
        <p:txBody>
          <a:bodyPr>
            <a:normAutofit/>
          </a:bodyPr>
          <a:lstStyle/>
          <a:p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Avions, aviateurs de l’entre-deux-guerres</a:t>
            </a:r>
            <a:b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L’exercice consiste à associer avions et pilotes avec </a:t>
            </a:r>
            <a:r>
              <a:rPr lang="fr-FR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leur exploit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3189288"/>
            <a:ext cx="69310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00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58629" y="260832"/>
            <a:ext cx="31708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juin 1919 : Première traversée sans escale de l’Atlantique Nord. 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fr-BE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Alcock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Brown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68" y="1945329"/>
            <a:ext cx="1352212" cy="13499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08944" y="5537924"/>
            <a:ext cx="3259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et 21 juin 1927 : Première traversée en solitaire 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Charles Lindbergh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871251" y="3272457"/>
            <a:ext cx="1506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Vickers Vimy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93" y="3614595"/>
            <a:ext cx="1428708" cy="126765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3630" y="4928866"/>
            <a:ext cx="2000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 of Saint Louis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55765" y="4033405"/>
            <a:ext cx="29865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et 14 Juin 1929 : Première traversée française, premier passager clandestin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fr-BE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Assolvant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René Lefèvre, Armand Lotti  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948" y="160698"/>
            <a:ext cx="1789958" cy="1009986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782314" y="1107235"/>
            <a:ext cx="172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Oiseau Canari</a:t>
            </a:r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67744" y="1543061"/>
            <a:ext cx="27167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et 13 mai 1930 Première liaison commerciale aéropostale Natal-Rio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Jean Mermoz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8" y="1325546"/>
            <a:ext cx="1179896" cy="1310995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34323" y="2617736"/>
            <a:ext cx="1404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Latécoère 28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156177" y="465843"/>
            <a:ext cx="26220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Août et 1</a:t>
            </a:r>
            <a:r>
              <a:rPr lang="fr-BE" sz="1600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Septembre 1930 : Première traversée dans le sens Est-Ouest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Coste et Bellonte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694" y="4624079"/>
            <a:ext cx="1373848" cy="1221198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3468510" y="5806947"/>
            <a:ext cx="2040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 d’interrogation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810" y="5407782"/>
            <a:ext cx="1820463" cy="96113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6500574" y="6361604"/>
            <a:ext cx="1426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Latécoère 300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48664" y="3174067"/>
            <a:ext cx="2875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janvier 1934 : Première liaison postale Dakar-Natal</a:t>
            </a:r>
            <a:b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Jean Mermoz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5002" y="677732"/>
            <a:ext cx="8393462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juin 1919 : Première traversée sans escale de l’Atlantique Nord. </a:t>
            </a:r>
            <a:b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fr-B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Alcock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Brown avec le Vickers Vimy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et 21 juin 1927 : Première traversée de l’Atlantique en solitaire </a:t>
            </a:r>
            <a:b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Charles Lindbergh avec le Spirit of Saint Louis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et 14 Juin 1929 : Première traversée française, premier passager clandestin</a:t>
            </a: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Jean </a:t>
            </a:r>
            <a:r>
              <a:rPr lang="fr-B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Assolvant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René </a:t>
            </a:r>
            <a:r>
              <a:rPr lang="fr-B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Lefevre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Armand Lotti avec l’oiseau canari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et 13 mai 1930 Première liaison commerciale aéropostale Natal-Rio</a:t>
            </a: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Mermoz avec le Latécoère 28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 Aout et 1 er Septembre 1930 : Première traversée de l’Atlantique dans le sens Est-Ouest</a:t>
            </a:r>
            <a:b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Coste et Bellonte avec le Point d’interrogation 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janvier 1934 : Première liaison postale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Dakar-Natal</a:t>
            </a:r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Jean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Mermoz avec le Latécoère 300</a:t>
            </a:r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97</Words>
  <Application>Microsoft Office PowerPoint</Application>
  <PresentationFormat>Affichage à l'écran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Thème Office</vt:lpstr>
      <vt:lpstr>Avions, aviateurs de l’entre-deux-guerres   L’exercice consiste à associer avions et pilotes avec leur exploit  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</dc:creator>
  <cp:lastModifiedBy>Gaëlle Bougas</cp:lastModifiedBy>
  <cp:revision>5</cp:revision>
  <dcterms:created xsi:type="dcterms:W3CDTF">2016-11-25T16:22:18Z</dcterms:created>
  <dcterms:modified xsi:type="dcterms:W3CDTF">2016-11-27T15:07:31Z</dcterms:modified>
</cp:coreProperties>
</file>