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26/11/2016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99592" y="332655"/>
            <a:ext cx="712879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BE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Avions </a:t>
            </a:r>
            <a:r>
              <a:rPr lang="fr-B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conflits</a:t>
            </a:r>
          </a:p>
          <a:p>
            <a:endParaRPr lang="fr-B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L’exercice consiste à associer les avions avec les conflits au cours desquels ils se sont illustrés</a:t>
            </a:r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24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7504" y="260648"/>
            <a:ext cx="885698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</a:p>
          <a:p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fr-BE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Spad</a:t>
            </a:r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XIII        </a:t>
            </a:r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F4 Phantom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      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Opération </a:t>
            </a:r>
            <a:r>
              <a:rPr lang="fr-BE" sz="1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Chammal</a:t>
            </a:r>
            <a:endParaRPr lang="fr-BE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</a:p>
          <a:p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r>
              <a:rPr lang="fr-BE" sz="1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fr-BE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 </a:t>
            </a:r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21              </a:t>
            </a:r>
          </a:p>
          <a:p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35" y="837534"/>
            <a:ext cx="1753514" cy="115212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372200" y="249289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788024" y="1652502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Bataille d'Angleterre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516216" y="306896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Spitfire</a:t>
            </a: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245" y="2124844"/>
            <a:ext cx="1685921" cy="944116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6012160" y="5301208"/>
            <a:ext cx="313184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Première Guerre mondiale</a:t>
            </a: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501" y="3644102"/>
            <a:ext cx="1685921" cy="944116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5450549" y="4575381"/>
            <a:ext cx="1065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Rafale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739777"/>
            <a:ext cx="1653206" cy="1113159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2682016" y="461808"/>
            <a:ext cx="223612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Guerre du Vietnam</a:t>
            </a: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105" y="5082997"/>
            <a:ext cx="1767980" cy="1325985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3723907" y="6138071"/>
            <a:ext cx="23246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B17 Forteresse volante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86514" y="5737115"/>
            <a:ext cx="23148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Seconde Guerre mondiale</a:t>
            </a: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711" y="4084297"/>
            <a:ext cx="1650648" cy="1096502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7164288" y="3846890"/>
            <a:ext cx="16740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Guerre froide</a:t>
            </a:r>
            <a:endParaRPr lang="fr-BE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88640"/>
            <a:ext cx="1681964" cy="941900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395536" y="260648"/>
            <a:ext cx="1855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BE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Guerre du Golfe</a:t>
            </a:r>
            <a:endParaRPr lang="fr-BE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986380" y="1124744"/>
            <a:ext cx="168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F15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Eagle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86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642773" y="476671"/>
            <a:ext cx="66247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Spad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XIII     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 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Première 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Guerre 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mondiale</a:t>
            </a:r>
          </a:p>
          <a:p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Spitfire     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Bataille d'Angleterre</a:t>
            </a:r>
          </a:p>
          <a:p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B17 Forteresse volante 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 Seconde Guerre 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mondiale</a:t>
            </a:r>
          </a:p>
          <a:p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 21         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G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uerre 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froide</a:t>
            </a:r>
          </a:p>
          <a:p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F4 Phantom 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Guerre du Vietnam</a:t>
            </a:r>
          </a:p>
          <a:p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F15 </a:t>
            </a:r>
            <a:r>
              <a:rPr lang="fr-B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Eagle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Guerre 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 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Golfe</a:t>
            </a:r>
          </a:p>
          <a:p>
            <a:endParaRPr lang="fr-B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Rafale          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fr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Opération </a:t>
            </a:r>
            <a:r>
              <a:rPr lang="fr-B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Chammal</a:t>
            </a:r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78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48</Words>
  <Application>Microsoft Office PowerPoint</Application>
  <PresentationFormat>Affichage à l'écran (4:3)</PresentationFormat>
  <Paragraphs>59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</dc:creator>
  <cp:lastModifiedBy>MARC</cp:lastModifiedBy>
  <cp:revision>4</cp:revision>
  <dcterms:created xsi:type="dcterms:W3CDTF">2016-11-25T16:20:46Z</dcterms:created>
  <dcterms:modified xsi:type="dcterms:W3CDTF">2016-11-26T11:05:18Z</dcterms:modified>
</cp:coreProperties>
</file>