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332655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Avions </a:t>
            </a:r>
            <a:r>
              <a:rPr lang="fr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conflits</a:t>
            </a:r>
          </a:p>
          <a:p>
            <a:endParaRPr lang="fr-B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L’exercice consiste à associer les avions avec les conflits au cours desquels ils se sont illustrés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260648"/>
            <a:ext cx="885698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B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Spad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        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F4 Phantom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      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Opération </a:t>
            </a:r>
            <a:r>
              <a:rPr lang="fr-BE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Chammal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r>
              <a:rPr lang="fr-BE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fr-BE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 </a:t>
            </a: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21              </a:t>
            </a: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35" y="837534"/>
            <a:ext cx="1753514" cy="115212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72200" y="24928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88024" y="1652502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Bataille d'Angleterre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516216" y="306896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Spitfire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45" y="2124844"/>
            <a:ext cx="1685921" cy="94411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012160" y="5301208"/>
            <a:ext cx="31318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Guerre mondiale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01" y="3644102"/>
            <a:ext cx="1685921" cy="94411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450549" y="4575381"/>
            <a:ext cx="1065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Rafale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39777"/>
            <a:ext cx="1653206" cy="1113159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682016" y="461808"/>
            <a:ext cx="22361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Guerre du Vietnam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05" y="5082997"/>
            <a:ext cx="1767980" cy="132598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723907" y="6138071"/>
            <a:ext cx="2324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B17 Forteresse volante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86514" y="5737115"/>
            <a:ext cx="23148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Seconde Guerre mondiale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11" y="4084297"/>
            <a:ext cx="1650648" cy="109650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164288" y="3846890"/>
            <a:ext cx="1674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Guerre froide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8640"/>
            <a:ext cx="1681964" cy="941900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395536" y="260648"/>
            <a:ext cx="1855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Guerre du Golfe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986380" y="1124744"/>
            <a:ext cx="16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F15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Eagle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42773" y="476671"/>
            <a:ext cx="66247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Spad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XIII    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mondiale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Spitfire    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Bataille d'Angleterre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B17 Forteresse volante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Seconde Guerre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mondiale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 21        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G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uerre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froide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 Phantom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Guerre du Vietnam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F15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Eagle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Guerre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Golfe</a:t>
            </a: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Rafale         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Opération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Chammal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Affichage à l'écran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MARC</cp:lastModifiedBy>
  <cp:revision>4</cp:revision>
  <dcterms:created xsi:type="dcterms:W3CDTF">2016-11-25T16:20:46Z</dcterms:created>
  <dcterms:modified xsi:type="dcterms:W3CDTF">2016-11-26T11:05:18Z</dcterms:modified>
</cp:coreProperties>
</file>