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27/11/2016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1268760"/>
            <a:ext cx="5145381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Aviateurs et </a:t>
            </a:r>
            <a:r>
              <a:rPr lang="fr-BE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écrivains</a:t>
            </a:r>
          </a:p>
          <a:p>
            <a:pPr algn="ctr"/>
            <a:endParaRPr lang="fr-BE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BE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BE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fr-FR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L’exercice </a:t>
            </a:r>
            <a:r>
              <a:rPr lang="fr-F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consiste à associer les </a:t>
            </a:r>
            <a:r>
              <a:rPr lang="fr-FR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écrivains aviateurs et leurs ouvrages</a:t>
            </a:r>
            <a:endParaRPr lang="fr-FR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fr-FR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BE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9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35696" y="3924345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Charlie et la chocolaterie, </a:t>
            </a:r>
            <a:r>
              <a:rPr lang="fr-FR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bon </a:t>
            </a:r>
            <a:r>
              <a:rPr lang="fr-FR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gros géant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375" y="1395985"/>
            <a:ext cx="1108968" cy="149710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168681" y="2865202"/>
            <a:ext cx="1437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Roald Dahl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74030" y="1175154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Petit </a:t>
            </a: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Prince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Pilote de guerre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89" y="4268171"/>
            <a:ext cx="1156519" cy="157016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94489" y="5819889"/>
            <a:ext cx="1516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Antoine de St Exupéry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72383" y="3957130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Lion, L’équipage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511" y="392551"/>
            <a:ext cx="1228527" cy="1418294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4612471" y="1810367"/>
            <a:ext cx="1849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Joseph Kessel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27584" y="332656"/>
            <a:ext cx="3199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 de Guerre, M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Mémoires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57" y="1085780"/>
            <a:ext cx="1397000" cy="114300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136546" y="2182497"/>
            <a:ext cx="2092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Roland Garros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59683" y="2892316"/>
            <a:ext cx="2483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Solitude face à la mer, Le monde vu de haut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19137" y="2852936"/>
            <a:ext cx="2596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 avion et moi, Histoire de pilote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38" y="2101537"/>
            <a:ext cx="1412154" cy="1092324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2688401" y="3184704"/>
            <a:ext cx="2111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Anne </a:t>
            </a:r>
            <a:r>
              <a:rPr lang="fr-B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Morrow</a:t>
            </a:r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Lindbergh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324" y="4597125"/>
            <a:ext cx="1877586" cy="1079331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6300193" y="5598465"/>
            <a:ext cx="2376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Charles Lindbergh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074804" y="153537"/>
            <a:ext cx="3075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grand cirque, Une </a:t>
            </a: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 pas comme les </a:t>
            </a: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autres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415" y="4744132"/>
            <a:ext cx="1176844" cy="1660532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3244717" y="6351177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Pierre Clostermann</a:t>
            </a:r>
          </a:p>
        </p:txBody>
      </p:sp>
    </p:spTree>
    <p:extLst>
      <p:ext uri="{BB962C8B-B14F-4D97-AF65-F5344CB8AC3E}">
        <p14:creationId xmlns:p14="http://schemas.microsoft.com/office/powerpoint/2010/main" val="12136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081539"/>
          </a:xfrm>
        </p:spPr>
        <p:txBody>
          <a:bodyPr/>
          <a:lstStyle/>
          <a:p>
            <a:pPr marL="0" indent="0" algn="just">
              <a:buNone/>
            </a:pPr>
            <a:endParaRPr lang="fr-FR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BE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Roland 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Garros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l’auteur de Journal de Guerre, de ses Mémoires …  le 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octobre 1918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l’aviateur réunionnais est fauché en plein ciel aux commandes de son </a:t>
            </a:r>
            <a:r>
              <a:rPr lang="fr-B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Spad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XIII.</a:t>
            </a:r>
          </a:p>
          <a:p>
            <a:pPr marL="0" indent="0" algn="just">
              <a:buNone/>
            </a:pP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Anne </a:t>
            </a:r>
            <a:r>
              <a:rPr lang="fr-BE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Morrow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Lindbergh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l’auteure de Solitude face à la mer, Le monde vu de haut…</a:t>
            </a:r>
            <a:endParaRPr lang="fr-BE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aussi l’épouse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Charles Lindbergh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pionnière américaine de l‘aviation. </a:t>
            </a:r>
          </a:p>
          <a:p>
            <a:pPr marL="0" indent="0" algn="just">
              <a:buNone/>
            </a:pP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Avec Charles </a:t>
            </a:r>
            <a:r>
              <a:rPr lang="fr-B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Lindberg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ils battent ainsi le record de vitesse de la traversée des États-Unis. Ils sont baptisés par la presse « Le couple du ciel ».</a:t>
            </a:r>
          </a:p>
          <a:p>
            <a:pPr marL="0" indent="0" algn="just">
              <a:buNone/>
            </a:pP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Charles Lindbergh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auteur de Mon avion et moi, Histoire de pilote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Antoine de Saint-Exupéry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l’auteur du Petit Prince, de Pilote de guerre …  sert dans l’armée de l’air en 1939 dans une escadrille de reconnaissance aérienne.</a:t>
            </a:r>
          </a:p>
          <a:p>
            <a:pPr marL="0" indent="0" algn="just">
              <a:buNone/>
            </a:pPr>
            <a:r>
              <a:rPr lang="fr-BE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Joseph Kessel</a:t>
            </a:r>
            <a:r>
              <a:rPr lang="fr-BE" sz="1800">
                <a:latin typeface="Times New Roman" panose="02020603050405020304" pitchFamily="18" charset="0"/>
                <a:cs typeface="Times New Roman" panose="02020603050405020304" pitchFamily="18" charset="0"/>
              </a:rPr>
              <a:t> l’auteur du Lion, de L’ équipage… sert en 1916 au sein de l’escadrille S.39</a:t>
            </a:r>
            <a:r>
              <a:rPr lang="fr-BE" sz="18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B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B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Pierre </a:t>
            </a:r>
            <a:r>
              <a:rPr lang="fr-BE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Clostermann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l’auteur du Grand cirque et Un vie pas comme les autres …  aviateur français qui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s'est distingué au cours de la 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Seconde Guerre mondiale. Surnommé 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B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Premier chasseur de France»</a:t>
            </a:r>
          </a:p>
          <a:p>
            <a:pPr marL="0" indent="0" algn="just">
              <a:buNone/>
            </a:pPr>
            <a:r>
              <a:rPr lang="fr-F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Roald Dahl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l’auteur de Charlie et la chocolaterie, du Bon gros géant...</a:t>
            </a:r>
            <a:r>
              <a:rPr lang="fr-F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devenu pilote de chasse en s’engageant dans la Royal Air Force durant la Seconde Guerre mondiale</a:t>
            </a:r>
            <a:r>
              <a:rPr lang="fr-B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fr-BE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3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142</Words>
  <Application>Microsoft Office PowerPoint</Application>
  <PresentationFormat>Affichage à l'écran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</dc:creator>
  <cp:lastModifiedBy>Gaëlle Bougas</cp:lastModifiedBy>
  <cp:revision>5</cp:revision>
  <dcterms:created xsi:type="dcterms:W3CDTF">2016-11-25T16:21:45Z</dcterms:created>
  <dcterms:modified xsi:type="dcterms:W3CDTF">2016-11-27T15:04:58Z</dcterms:modified>
</cp:coreProperties>
</file>