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</p:sldIdLst>
  <p:sldSz cx="9144000" cy="6858000" type="screen4x3"/>
  <p:notesSz cx="6858000" cy="9144000"/>
  <p:custDataLst>
    <p:tags r:id="rId6"/>
  </p:custDataLst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F0B4A-B76B-45E2-9612-7BED21AE4027}" type="datetimeFigureOut">
              <a:rPr lang="fr-FR" smtClean="0"/>
              <a:t>26/05/2016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1B2E0-B8A7-4A77-B2B8-421A975F9EA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35933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F0B4A-B76B-45E2-9612-7BED21AE4027}" type="datetimeFigureOut">
              <a:rPr lang="fr-FR" smtClean="0"/>
              <a:t>26/05/2016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1B2E0-B8A7-4A77-B2B8-421A975F9EA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48178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F0B4A-B76B-45E2-9612-7BED21AE4027}" type="datetimeFigureOut">
              <a:rPr lang="fr-FR" smtClean="0"/>
              <a:t>26/05/2016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1B2E0-B8A7-4A77-B2B8-421A975F9EA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424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F0B4A-B76B-45E2-9612-7BED21AE4027}" type="datetimeFigureOut">
              <a:rPr lang="fr-FR" smtClean="0"/>
              <a:t>26/05/2016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1B2E0-B8A7-4A77-B2B8-421A975F9EA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12181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F0B4A-B76B-45E2-9612-7BED21AE4027}" type="datetimeFigureOut">
              <a:rPr lang="fr-FR" smtClean="0"/>
              <a:t>26/05/2016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1B2E0-B8A7-4A77-B2B8-421A975F9EA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21556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F0B4A-B76B-45E2-9612-7BED21AE4027}" type="datetimeFigureOut">
              <a:rPr lang="fr-FR" smtClean="0"/>
              <a:t>26/05/2016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1B2E0-B8A7-4A77-B2B8-421A975F9EA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79999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F0B4A-B76B-45E2-9612-7BED21AE4027}" type="datetimeFigureOut">
              <a:rPr lang="fr-FR" smtClean="0"/>
              <a:t>26/05/2016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1B2E0-B8A7-4A77-B2B8-421A975F9EA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2919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F0B4A-B76B-45E2-9612-7BED21AE4027}" type="datetimeFigureOut">
              <a:rPr lang="fr-FR" smtClean="0"/>
              <a:t>26/05/2016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1B2E0-B8A7-4A77-B2B8-421A975F9EA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26929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F0B4A-B76B-45E2-9612-7BED21AE4027}" type="datetimeFigureOut">
              <a:rPr lang="fr-FR" smtClean="0"/>
              <a:t>26/05/2016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1B2E0-B8A7-4A77-B2B8-421A975F9EA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92579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F0B4A-B76B-45E2-9612-7BED21AE4027}" type="datetimeFigureOut">
              <a:rPr lang="fr-FR" smtClean="0"/>
              <a:t>26/05/2016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1B2E0-B8A7-4A77-B2B8-421A975F9EA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39170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F0B4A-B76B-45E2-9612-7BED21AE4027}" type="datetimeFigureOut">
              <a:rPr lang="fr-FR" smtClean="0"/>
              <a:t>26/05/2016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1B2E0-B8A7-4A77-B2B8-421A975F9EA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95668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5F0B4A-B76B-45E2-9612-7BED21AE4027}" type="datetimeFigureOut">
              <a:rPr lang="fr-FR" smtClean="0"/>
              <a:t>26/05/2016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51B2E0-B8A7-4A77-B2B8-421A975F9EA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5118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05 Les nuisances d’un </a:t>
            </a:r>
            <a:r>
              <a:rPr lang="fr-FR" dirty="0" smtClean="0"/>
              <a:t>chantier sur son environnement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Prévention, analyse et solutions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72164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23528" y="764705"/>
            <a:ext cx="8496944" cy="2835746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 smtClean="0"/>
              <a:t>Quelles nuisances peut apporter un chantier à son environnement ?</a:t>
            </a:r>
            <a:br>
              <a:rPr lang="fr-FR" dirty="0" smtClean="0"/>
            </a:br>
            <a:r>
              <a:rPr lang="fr-FR" dirty="0" smtClean="0"/>
              <a:t>Quelles précautions peut-on prendre en amont pour les diminuer ?</a:t>
            </a:r>
            <a:endParaRPr lang="fr-FR" dirty="0"/>
          </a:p>
        </p:txBody>
      </p:sp>
      <p:sp>
        <p:nvSpPr>
          <p:cNvPr id="4" name="Sous-titre 3"/>
          <p:cNvSpPr>
            <a:spLocks noGrp="1"/>
          </p:cNvSpPr>
          <p:nvPr>
            <p:ph type="subTitle" idx="1"/>
          </p:nvPr>
        </p:nvSpPr>
        <p:spPr>
          <a:xfrm>
            <a:off x="1403648" y="4653136"/>
            <a:ext cx="6400800" cy="1126976"/>
          </a:xfrm>
        </p:spPr>
        <p:txBody>
          <a:bodyPr/>
          <a:lstStyle/>
          <a:p>
            <a:r>
              <a:rPr lang="fr-FR" dirty="0" smtClean="0"/>
              <a:t>Vous présenterez votre analyse sous forme de carte mentale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80305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Eléments de correction</a:t>
            </a:r>
            <a:endParaRPr lang="fr-FR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40590"/>
            <a:ext cx="9144000" cy="2576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5457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Autre possibilité de présentation de l’analyse des nuisances</a:t>
            </a:r>
            <a:endParaRPr lang="fr-FR" dirty="0"/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8192620"/>
              </p:ext>
            </p:extLst>
          </p:nvPr>
        </p:nvGraphicFramePr>
        <p:xfrm>
          <a:off x="323529" y="1628800"/>
          <a:ext cx="8208911" cy="4215914"/>
        </p:xfrm>
        <a:graphic>
          <a:graphicData uri="http://schemas.openxmlformats.org/drawingml/2006/table">
            <a:tbl>
              <a:tblPr firstRow="1" firstCol="1" bandRow="1"/>
              <a:tblGrid>
                <a:gridCol w="2719337"/>
                <a:gridCol w="2769502"/>
                <a:gridCol w="393220"/>
                <a:gridCol w="393220"/>
                <a:gridCol w="393220"/>
                <a:gridCol w="393956"/>
                <a:gridCol w="393956"/>
                <a:gridCol w="376250"/>
                <a:gridCol w="376250"/>
              </a:tblGrid>
              <a:tr h="143428">
                <a:tc rowSpan="2"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Times New Roman"/>
                          <a:ea typeface="Times New Roman"/>
                        </a:rPr>
                        <a:t>Principaux risques ou nuisances</a:t>
                      </a:r>
                    </a:p>
                  </a:txBody>
                  <a:tcPr marL="39451" marR="394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Times New Roman"/>
                          <a:ea typeface="Times New Roman"/>
                        </a:rPr>
                        <a:t>Mesures de protection</a:t>
                      </a:r>
                    </a:p>
                  </a:txBody>
                  <a:tcPr marL="39451" marR="394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Times New Roman"/>
                          <a:ea typeface="Times New Roman"/>
                        </a:rPr>
                        <a:t>Domaines de l’environnement en cause</a:t>
                      </a:r>
                    </a:p>
                  </a:txBody>
                  <a:tcPr marL="39451" marR="394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021046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1755" marR="71755" hangingPunct="0"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Times New Roman"/>
                          <a:ea typeface="Times New Roman"/>
                        </a:rPr>
                        <a:t>Eau</a:t>
                      </a:r>
                    </a:p>
                  </a:txBody>
                  <a:tcPr marL="39451" marR="39451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hangingPunct="0"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Times New Roman"/>
                          <a:ea typeface="Times New Roman"/>
                        </a:rPr>
                        <a:t>Milieu naturel</a:t>
                      </a:r>
                    </a:p>
                  </a:txBody>
                  <a:tcPr marL="39451" marR="39451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hangingPunct="0"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Times New Roman"/>
                          <a:ea typeface="Times New Roman"/>
                        </a:rPr>
                        <a:t>Air</a:t>
                      </a:r>
                    </a:p>
                  </a:txBody>
                  <a:tcPr marL="39451" marR="39451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hangingPunct="0"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Times New Roman"/>
                          <a:ea typeface="Times New Roman"/>
                        </a:rPr>
                        <a:t>Bruits et vibrations</a:t>
                      </a:r>
                    </a:p>
                  </a:txBody>
                  <a:tcPr marL="39451" marR="39451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hangingPunct="0"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Times New Roman"/>
                          <a:ea typeface="Times New Roman"/>
                        </a:rPr>
                        <a:t>Activités agricoles</a:t>
                      </a:r>
                    </a:p>
                  </a:txBody>
                  <a:tcPr marL="39451" marR="39451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hangingPunct="0"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Times New Roman"/>
                          <a:ea typeface="Times New Roman"/>
                        </a:rPr>
                        <a:t>patrimoine</a:t>
                      </a:r>
                    </a:p>
                  </a:txBody>
                  <a:tcPr marL="39451" marR="39451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hangingPunct="0"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Times New Roman"/>
                          <a:ea typeface="Times New Roman"/>
                        </a:rPr>
                        <a:t>déchets</a:t>
                      </a:r>
                    </a:p>
                  </a:txBody>
                  <a:tcPr marL="39451" marR="39451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399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fr-FR" sz="7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fr-FR" sz="6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fr-FR" sz="7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fr-FR" sz="6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fr-FR" sz="7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fr-FR" sz="6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fr-FR" sz="7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fr-FR" sz="6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fr-FR" sz="7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fr-FR" sz="6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fr-FR" sz="7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fr-FR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9451" marR="394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fr-FR" sz="7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fr-FR" sz="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9451" marR="394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fr-FR" sz="7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fr-FR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9451" marR="394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fr-FR" sz="7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fr-FR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9451" marR="394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fr-FR" sz="7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fr-FR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9451" marR="394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fr-FR" sz="7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fr-FR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9451" marR="394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fr-FR" sz="7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fr-FR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9451" marR="394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fr-FR" sz="7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fr-FR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9451" marR="394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fr-FR" sz="7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fr-FR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9451" marR="394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399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fr-FR" sz="7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fr-FR" sz="6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fr-FR" sz="7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fr-FR" sz="6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fr-FR" sz="7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fr-FR" sz="6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fr-FR" sz="7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fr-FR" sz="6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fr-FR" sz="7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fr-FR" sz="6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fr-FR" sz="7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fr-FR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9451" marR="394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fr-FR" sz="7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fr-FR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9451" marR="394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fr-FR" sz="7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fr-FR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9451" marR="394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fr-FR" sz="7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fr-FR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9451" marR="394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fr-FR" sz="7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fr-FR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9451" marR="394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fr-FR" sz="7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fr-FR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9451" marR="394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fr-FR" sz="7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fr-FR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9451" marR="394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fr-FR" sz="7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fr-FR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9451" marR="394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fr-FR" sz="7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fr-FR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9451" marR="394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399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fr-FR" sz="7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fr-FR" sz="6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fr-FR" sz="7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fr-FR" sz="6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fr-FR" sz="7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fr-FR" sz="6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fr-FR" sz="7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fr-FR" sz="6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fr-FR" sz="7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fr-FR" sz="6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fr-FR" sz="7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fr-FR" sz="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9451" marR="394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fr-FR" sz="7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fr-FR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9451" marR="394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fr-FR" sz="7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fr-FR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9451" marR="394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fr-FR" sz="7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fr-FR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9451" marR="394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fr-FR" sz="7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fr-FR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9451" marR="394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fr-FR" sz="7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fr-FR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9451" marR="394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fr-FR" sz="7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fr-FR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9451" marR="394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fr-FR" sz="7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fr-FR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9451" marR="394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fr-FR" sz="7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fr-FR" sz="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9451" marR="394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15574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dbcb6e7a1c372aa61451f7d47061e614c4d41d"/>
</p:tagLst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</TotalTime>
  <Words>66</Words>
  <Application>Microsoft Office PowerPoint</Application>
  <PresentationFormat>Affichage à l'écran (4:3)</PresentationFormat>
  <Paragraphs>58</Paragraphs>
  <Slides>4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5" baseType="lpstr">
      <vt:lpstr>Thème Office</vt:lpstr>
      <vt:lpstr>05 Les nuisances d’un chantier sur son environnement</vt:lpstr>
      <vt:lpstr>Quelles nuisances peut apporter un chantier à son environnement ? Quelles précautions peut-on prendre en amont pour les diminuer ?</vt:lpstr>
      <vt:lpstr>Eléments de correction</vt:lpstr>
      <vt:lpstr>Autre possibilité de présentation de l’analyse des nuisances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nuisances d’un chantier</dc:title>
  <dc:creator>Catherine DHERBECOURT</dc:creator>
  <cp:lastModifiedBy>Cath</cp:lastModifiedBy>
  <cp:revision>10</cp:revision>
  <dcterms:created xsi:type="dcterms:W3CDTF">2012-09-09T21:41:41Z</dcterms:created>
  <dcterms:modified xsi:type="dcterms:W3CDTF">2016-05-26T14:08:35Z</dcterms:modified>
</cp:coreProperties>
</file>