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59" r:id="rId4"/>
    <p:sldId id="261" r:id="rId5"/>
    <p:sldId id="260" r:id="rId6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13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8D2C5F-1B8C-45DC-BF05-1A5E3128A31F}" type="doc">
      <dgm:prSet loTypeId="urn:microsoft.com/office/officeart/2005/8/layout/hierarchy3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fr-FR"/>
        </a:p>
      </dgm:t>
    </dgm:pt>
    <dgm:pt modelId="{EBAEA88B-CCA1-4CE3-97C1-B34B83571472}">
      <dgm:prSet phldrT="[Texte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  <a:ln w="28575"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endParaRPr lang="fr-FR" sz="2800" dirty="0"/>
        </a:p>
      </dgm:t>
    </dgm:pt>
    <dgm:pt modelId="{1E5CDCE0-962F-4A1D-9F6C-C001A742E3F8}" type="parTrans" cxnId="{7ED77F8C-C3D2-495D-8C9C-6E8FDEAED652}">
      <dgm:prSet/>
      <dgm:spPr/>
      <dgm:t>
        <a:bodyPr/>
        <a:lstStyle/>
        <a:p>
          <a:endParaRPr lang="fr-FR"/>
        </a:p>
      </dgm:t>
    </dgm:pt>
    <dgm:pt modelId="{68E9CD97-754B-4A23-A174-D7F81244C891}" type="sibTrans" cxnId="{7ED77F8C-C3D2-495D-8C9C-6E8FDEAED652}">
      <dgm:prSet/>
      <dgm:spPr/>
      <dgm:t>
        <a:bodyPr/>
        <a:lstStyle/>
        <a:p>
          <a:endParaRPr lang="fr-FR"/>
        </a:p>
      </dgm:t>
    </dgm:pt>
    <dgm:pt modelId="{3E322EAA-2124-4F01-B228-6F3809259AA7}">
      <dgm:prSet phldrT="[Texte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  <a:ln w="28575"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endParaRPr lang="fr-FR" sz="2800" dirty="0"/>
        </a:p>
      </dgm:t>
    </dgm:pt>
    <dgm:pt modelId="{B7A62596-5D42-46DD-8088-817453B3CDA9}" type="parTrans" cxnId="{DB942039-61DB-4E4A-A8AD-0FB1A52B891B}">
      <dgm:prSet/>
      <dgm:spPr/>
      <dgm:t>
        <a:bodyPr/>
        <a:lstStyle/>
        <a:p>
          <a:endParaRPr lang="fr-FR"/>
        </a:p>
      </dgm:t>
    </dgm:pt>
    <dgm:pt modelId="{F0B709CD-9C78-460D-8B72-8C644BB13398}" type="sibTrans" cxnId="{DB942039-61DB-4E4A-A8AD-0FB1A52B891B}">
      <dgm:prSet/>
      <dgm:spPr/>
      <dgm:t>
        <a:bodyPr/>
        <a:lstStyle/>
        <a:p>
          <a:endParaRPr lang="fr-FR"/>
        </a:p>
      </dgm:t>
    </dgm:pt>
    <dgm:pt modelId="{9B88A876-42E9-495C-AFF8-AA5694B63217}" type="pres">
      <dgm:prSet presAssocID="{9D8D2C5F-1B8C-45DC-BF05-1A5E3128A31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F0F34DB-B859-44B0-A85C-56E87FDD710A}" type="pres">
      <dgm:prSet presAssocID="{EBAEA88B-CCA1-4CE3-97C1-B34B83571472}" presName="root" presStyleCnt="0"/>
      <dgm:spPr/>
    </dgm:pt>
    <dgm:pt modelId="{A3286CBB-56DC-462F-826A-E801719CCC74}" type="pres">
      <dgm:prSet presAssocID="{EBAEA88B-CCA1-4CE3-97C1-B34B83571472}" presName="rootComposite" presStyleCnt="0"/>
      <dgm:spPr/>
    </dgm:pt>
    <dgm:pt modelId="{FA1B234E-C59D-41F5-A348-112CF6A6CB48}" type="pres">
      <dgm:prSet presAssocID="{EBAEA88B-CCA1-4CE3-97C1-B34B83571472}" presName="rootText" presStyleLbl="node1" presStyleIdx="0" presStyleCnt="2" custScaleX="146194"/>
      <dgm:spPr/>
    </dgm:pt>
    <dgm:pt modelId="{7805865E-7AD2-46EA-8518-38C32E49EFE2}" type="pres">
      <dgm:prSet presAssocID="{EBAEA88B-CCA1-4CE3-97C1-B34B83571472}" presName="rootConnector" presStyleLbl="node1" presStyleIdx="0" presStyleCnt="2"/>
      <dgm:spPr/>
    </dgm:pt>
    <dgm:pt modelId="{7664E85C-F460-41A4-B2B7-DA0190C3A173}" type="pres">
      <dgm:prSet presAssocID="{EBAEA88B-CCA1-4CE3-97C1-B34B83571472}" presName="childShape" presStyleCnt="0"/>
      <dgm:spPr/>
    </dgm:pt>
    <dgm:pt modelId="{22BCD972-A9C1-48ED-8DF1-A03EDC9404F3}" type="pres">
      <dgm:prSet presAssocID="{3E322EAA-2124-4F01-B228-6F3809259AA7}" presName="root" presStyleCnt="0"/>
      <dgm:spPr/>
    </dgm:pt>
    <dgm:pt modelId="{1F054ED0-7DAF-4AC9-A889-EADCB4FC4E06}" type="pres">
      <dgm:prSet presAssocID="{3E322EAA-2124-4F01-B228-6F3809259AA7}" presName="rootComposite" presStyleCnt="0"/>
      <dgm:spPr/>
    </dgm:pt>
    <dgm:pt modelId="{F9425D0F-FA8E-41FB-B8ED-2F7715208493}" type="pres">
      <dgm:prSet presAssocID="{3E322EAA-2124-4F01-B228-6F3809259AA7}" presName="rootText" presStyleLbl="node1" presStyleIdx="1" presStyleCnt="2" custScaleX="128880" custLinFactNeighborX="-12656" custLinFactNeighborY="162"/>
      <dgm:spPr/>
    </dgm:pt>
    <dgm:pt modelId="{66B2347C-F0DE-489C-94F4-FB27B247E95A}" type="pres">
      <dgm:prSet presAssocID="{3E322EAA-2124-4F01-B228-6F3809259AA7}" presName="rootConnector" presStyleLbl="node1" presStyleIdx="1" presStyleCnt="2"/>
      <dgm:spPr/>
    </dgm:pt>
    <dgm:pt modelId="{A5711D01-8EDE-426E-A280-1E71AD9D512E}" type="pres">
      <dgm:prSet presAssocID="{3E322EAA-2124-4F01-B228-6F3809259AA7}" presName="childShape" presStyleCnt="0"/>
      <dgm:spPr/>
    </dgm:pt>
  </dgm:ptLst>
  <dgm:cxnLst>
    <dgm:cxn modelId="{D8E0CF2F-1136-488C-BFB4-0A25A5B97929}" type="presOf" srcId="{EBAEA88B-CCA1-4CE3-97C1-B34B83571472}" destId="{7805865E-7AD2-46EA-8518-38C32E49EFE2}" srcOrd="1" destOrd="0" presId="urn:microsoft.com/office/officeart/2005/8/layout/hierarchy3"/>
    <dgm:cxn modelId="{DB942039-61DB-4E4A-A8AD-0FB1A52B891B}" srcId="{9D8D2C5F-1B8C-45DC-BF05-1A5E3128A31F}" destId="{3E322EAA-2124-4F01-B228-6F3809259AA7}" srcOrd="1" destOrd="0" parTransId="{B7A62596-5D42-46DD-8088-817453B3CDA9}" sibTransId="{F0B709CD-9C78-460D-8B72-8C644BB13398}"/>
    <dgm:cxn modelId="{CE4C0788-2579-4387-A8DB-9878FC3210ED}" type="presOf" srcId="{9D8D2C5F-1B8C-45DC-BF05-1A5E3128A31F}" destId="{9B88A876-42E9-495C-AFF8-AA5694B63217}" srcOrd="0" destOrd="0" presId="urn:microsoft.com/office/officeart/2005/8/layout/hierarchy3"/>
    <dgm:cxn modelId="{7ED77F8C-C3D2-495D-8C9C-6E8FDEAED652}" srcId="{9D8D2C5F-1B8C-45DC-BF05-1A5E3128A31F}" destId="{EBAEA88B-CCA1-4CE3-97C1-B34B83571472}" srcOrd="0" destOrd="0" parTransId="{1E5CDCE0-962F-4A1D-9F6C-C001A742E3F8}" sibTransId="{68E9CD97-754B-4A23-A174-D7F81244C891}"/>
    <dgm:cxn modelId="{D58BEC24-BEF9-48FF-9591-63108F813960}" type="presOf" srcId="{3E322EAA-2124-4F01-B228-6F3809259AA7}" destId="{F9425D0F-FA8E-41FB-B8ED-2F7715208493}" srcOrd="0" destOrd="0" presId="urn:microsoft.com/office/officeart/2005/8/layout/hierarchy3"/>
    <dgm:cxn modelId="{1ACC1D82-9508-4788-889D-1A7FE1793577}" type="presOf" srcId="{3E322EAA-2124-4F01-B228-6F3809259AA7}" destId="{66B2347C-F0DE-489C-94F4-FB27B247E95A}" srcOrd="1" destOrd="0" presId="urn:microsoft.com/office/officeart/2005/8/layout/hierarchy3"/>
    <dgm:cxn modelId="{EAFBA2E6-EE6A-4941-912C-55DEE5D06483}" type="presOf" srcId="{EBAEA88B-CCA1-4CE3-97C1-B34B83571472}" destId="{FA1B234E-C59D-41F5-A348-112CF6A6CB48}" srcOrd="0" destOrd="0" presId="urn:microsoft.com/office/officeart/2005/8/layout/hierarchy3"/>
    <dgm:cxn modelId="{23E639E4-F075-45C8-8BF9-35BB8CC57D27}" type="presParOf" srcId="{9B88A876-42E9-495C-AFF8-AA5694B63217}" destId="{1F0F34DB-B859-44B0-A85C-56E87FDD710A}" srcOrd="0" destOrd="0" presId="urn:microsoft.com/office/officeart/2005/8/layout/hierarchy3"/>
    <dgm:cxn modelId="{E91B6BAF-2961-4E02-B9A4-AC7B43D0F165}" type="presParOf" srcId="{1F0F34DB-B859-44B0-A85C-56E87FDD710A}" destId="{A3286CBB-56DC-462F-826A-E801719CCC74}" srcOrd="0" destOrd="0" presId="urn:microsoft.com/office/officeart/2005/8/layout/hierarchy3"/>
    <dgm:cxn modelId="{E8D053C2-0A68-4594-AB65-0D12FA040FB9}" type="presParOf" srcId="{A3286CBB-56DC-462F-826A-E801719CCC74}" destId="{FA1B234E-C59D-41F5-A348-112CF6A6CB48}" srcOrd="0" destOrd="0" presId="urn:microsoft.com/office/officeart/2005/8/layout/hierarchy3"/>
    <dgm:cxn modelId="{35F4BD62-9EAB-4490-A1CC-09FFFAAC7DA3}" type="presParOf" srcId="{A3286CBB-56DC-462F-826A-E801719CCC74}" destId="{7805865E-7AD2-46EA-8518-38C32E49EFE2}" srcOrd="1" destOrd="0" presId="urn:microsoft.com/office/officeart/2005/8/layout/hierarchy3"/>
    <dgm:cxn modelId="{28E643E3-BDBB-4173-8CCB-4840161A052B}" type="presParOf" srcId="{1F0F34DB-B859-44B0-A85C-56E87FDD710A}" destId="{7664E85C-F460-41A4-B2B7-DA0190C3A173}" srcOrd="1" destOrd="0" presId="urn:microsoft.com/office/officeart/2005/8/layout/hierarchy3"/>
    <dgm:cxn modelId="{0EF8C6EC-A258-4F3A-A1AF-7BC04D44EC4E}" type="presParOf" srcId="{9B88A876-42E9-495C-AFF8-AA5694B63217}" destId="{22BCD972-A9C1-48ED-8DF1-A03EDC9404F3}" srcOrd="1" destOrd="0" presId="urn:microsoft.com/office/officeart/2005/8/layout/hierarchy3"/>
    <dgm:cxn modelId="{EA84269B-E4CA-485C-B106-04370253D9F6}" type="presParOf" srcId="{22BCD972-A9C1-48ED-8DF1-A03EDC9404F3}" destId="{1F054ED0-7DAF-4AC9-A889-EADCB4FC4E06}" srcOrd="0" destOrd="0" presId="urn:microsoft.com/office/officeart/2005/8/layout/hierarchy3"/>
    <dgm:cxn modelId="{4EF91613-9C43-48FC-93A9-BFDC90A9B4AE}" type="presParOf" srcId="{1F054ED0-7DAF-4AC9-A889-EADCB4FC4E06}" destId="{F9425D0F-FA8E-41FB-B8ED-2F7715208493}" srcOrd="0" destOrd="0" presId="urn:microsoft.com/office/officeart/2005/8/layout/hierarchy3"/>
    <dgm:cxn modelId="{BB6DE5EA-655A-42AB-95F6-AB7535E959B4}" type="presParOf" srcId="{1F054ED0-7DAF-4AC9-A889-EADCB4FC4E06}" destId="{66B2347C-F0DE-489C-94F4-FB27B247E95A}" srcOrd="1" destOrd="0" presId="urn:microsoft.com/office/officeart/2005/8/layout/hierarchy3"/>
    <dgm:cxn modelId="{650DCF60-FDF3-492F-8E07-E3626D283BEA}" type="presParOf" srcId="{22BCD972-A9C1-48ED-8DF1-A03EDC9404F3}" destId="{A5711D01-8EDE-426E-A280-1E71AD9D512E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EEB472-55FA-4003-A5E0-579B9A3304B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3EFAE0CE-8EE6-4ECD-B808-675E3C22844D}">
      <dgm:prSet phldrT="[Texte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r-FR" sz="1200" dirty="0">
              <a:solidFill>
                <a:schemeClr val="tx1"/>
              </a:solidFill>
            </a:rPr>
            <a:t>C2 – Analyser le fonctionnement de la structure</a:t>
          </a:r>
        </a:p>
      </dgm:t>
    </dgm:pt>
    <dgm:pt modelId="{31B03FED-F1AC-409F-A93F-B30D51452A9E}" type="parTrans" cxnId="{797D6014-33EF-4B04-91F2-C245238C17F5}">
      <dgm:prSet/>
      <dgm:spPr/>
      <dgm:t>
        <a:bodyPr/>
        <a:lstStyle/>
        <a:p>
          <a:endParaRPr lang="fr-FR"/>
        </a:p>
      </dgm:t>
    </dgm:pt>
    <dgm:pt modelId="{8B992BD1-D46F-4518-A555-7E1A7FB41A32}" type="sibTrans" cxnId="{797D6014-33EF-4B04-91F2-C245238C17F5}">
      <dgm:prSet/>
      <dgm:spPr/>
      <dgm:t>
        <a:bodyPr/>
        <a:lstStyle/>
        <a:p>
          <a:endParaRPr lang="fr-FR"/>
        </a:p>
      </dgm:t>
    </dgm:pt>
    <dgm:pt modelId="{A2933A50-A9AA-4413-A8A4-336DB0C2D5F0}">
      <dgm:prSet phldrT="[Texte]" custT="1"/>
      <dgm:spPr/>
      <dgm:t>
        <a:bodyPr/>
        <a:lstStyle/>
        <a:p>
          <a:r>
            <a:rPr lang="fr-FR" sz="1200" dirty="0"/>
            <a:t>Ex 1 : Désignation des éléments de la structure</a:t>
          </a:r>
        </a:p>
      </dgm:t>
    </dgm:pt>
    <dgm:pt modelId="{A9538061-5435-4958-A81C-029211799603}" type="parTrans" cxnId="{721EFBE7-530A-4766-928B-0B3386E8B20F}">
      <dgm:prSet/>
      <dgm:spPr/>
      <dgm:t>
        <a:bodyPr/>
        <a:lstStyle/>
        <a:p>
          <a:endParaRPr lang="fr-FR"/>
        </a:p>
      </dgm:t>
    </dgm:pt>
    <dgm:pt modelId="{1986E4E2-C35A-44C1-B859-780116C1CE48}" type="sibTrans" cxnId="{721EFBE7-530A-4766-928B-0B3386E8B20F}">
      <dgm:prSet/>
      <dgm:spPr/>
      <dgm:t>
        <a:bodyPr/>
        <a:lstStyle/>
        <a:p>
          <a:endParaRPr lang="fr-FR"/>
        </a:p>
      </dgm:t>
    </dgm:pt>
    <dgm:pt modelId="{83B1186D-E779-4E62-8DF0-EFFD25158CB4}">
      <dgm:prSet phldrT="[Texte]" custT="1"/>
      <dgm:spPr>
        <a:noFill/>
      </dgm:spPr>
      <dgm:t>
        <a:bodyPr/>
        <a:lstStyle/>
        <a:p>
          <a:r>
            <a:rPr lang="fr-FR" sz="1200" dirty="0">
              <a:solidFill>
                <a:schemeClr val="tx1"/>
              </a:solidFill>
            </a:rPr>
            <a:t>Repérage sur le modèle 3D</a:t>
          </a:r>
        </a:p>
      </dgm:t>
    </dgm:pt>
    <dgm:pt modelId="{2B92E84A-195F-4CEF-A9EE-0401E4F54C8F}" type="parTrans" cxnId="{95C0A9C0-B319-41DC-8F44-45D0A684F287}">
      <dgm:prSet/>
      <dgm:spPr/>
      <dgm:t>
        <a:bodyPr/>
        <a:lstStyle/>
        <a:p>
          <a:endParaRPr lang="fr-FR"/>
        </a:p>
      </dgm:t>
    </dgm:pt>
    <dgm:pt modelId="{0429ECCB-4381-433B-AC12-BA9D67126538}" type="sibTrans" cxnId="{95C0A9C0-B319-41DC-8F44-45D0A684F287}">
      <dgm:prSet/>
      <dgm:spPr/>
      <dgm:t>
        <a:bodyPr/>
        <a:lstStyle/>
        <a:p>
          <a:endParaRPr lang="fr-FR"/>
        </a:p>
      </dgm:t>
    </dgm:pt>
    <dgm:pt modelId="{357E1884-9849-4759-96D7-6777057DD1C1}">
      <dgm:prSet phldrT="[Texte]" custT="1"/>
      <dgm:spPr/>
      <dgm:t>
        <a:bodyPr/>
        <a:lstStyle/>
        <a:p>
          <a:r>
            <a:rPr lang="fr-FR" sz="1200" dirty="0"/>
            <a:t>Ex 2 : Etude des poteaux</a:t>
          </a:r>
        </a:p>
      </dgm:t>
    </dgm:pt>
    <dgm:pt modelId="{BDAC39A6-0B96-42CC-A0DB-E25401F002AE}" type="parTrans" cxnId="{B7333247-911E-4ACC-915D-A5A1FC759B9B}">
      <dgm:prSet/>
      <dgm:spPr/>
      <dgm:t>
        <a:bodyPr/>
        <a:lstStyle/>
        <a:p>
          <a:endParaRPr lang="fr-FR"/>
        </a:p>
      </dgm:t>
    </dgm:pt>
    <dgm:pt modelId="{4BA4A24B-BB08-495A-82FB-251729FFAE60}" type="sibTrans" cxnId="{B7333247-911E-4ACC-915D-A5A1FC759B9B}">
      <dgm:prSet/>
      <dgm:spPr/>
      <dgm:t>
        <a:bodyPr/>
        <a:lstStyle/>
        <a:p>
          <a:endParaRPr lang="fr-FR"/>
        </a:p>
      </dgm:t>
    </dgm:pt>
    <dgm:pt modelId="{21B0D35E-8325-4A95-9538-A3BB4ABC1F0B}">
      <dgm:prSet phldrT="[Texte]" custT="1"/>
      <dgm:spPr>
        <a:noFill/>
      </dgm:spPr>
      <dgm:t>
        <a:bodyPr/>
        <a:lstStyle/>
        <a:p>
          <a:r>
            <a:rPr lang="fr-FR" sz="1200" dirty="0">
              <a:solidFill>
                <a:schemeClr val="tx1"/>
              </a:solidFill>
            </a:rPr>
            <a:t>Caractéristiques géométriques</a:t>
          </a:r>
        </a:p>
      </dgm:t>
    </dgm:pt>
    <dgm:pt modelId="{3913FD0A-4B6A-43B0-A155-6232AA6CC722}" type="parTrans" cxnId="{E98C0A25-AF68-4D47-B75B-F0CDE160B94E}">
      <dgm:prSet/>
      <dgm:spPr/>
      <dgm:t>
        <a:bodyPr/>
        <a:lstStyle/>
        <a:p>
          <a:endParaRPr lang="fr-FR"/>
        </a:p>
      </dgm:t>
    </dgm:pt>
    <dgm:pt modelId="{132CF12B-34A7-4C89-97B3-1AF34776D990}" type="sibTrans" cxnId="{E98C0A25-AF68-4D47-B75B-F0CDE160B94E}">
      <dgm:prSet/>
      <dgm:spPr/>
      <dgm:t>
        <a:bodyPr/>
        <a:lstStyle/>
        <a:p>
          <a:endParaRPr lang="fr-FR"/>
        </a:p>
      </dgm:t>
    </dgm:pt>
    <dgm:pt modelId="{CC6F2690-3C30-45C0-95CF-0F771C561636}">
      <dgm:prSet custT="1"/>
      <dgm:spPr/>
      <dgm:t>
        <a:bodyPr/>
        <a:lstStyle/>
        <a:p>
          <a:r>
            <a:rPr lang="fr-FR" sz="1200" dirty="0"/>
            <a:t>Ex 4 : Etude des voiles </a:t>
          </a:r>
        </a:p>
      </dgm:t>
    </dgm:pt>
    <dgm:pt modelId="{42252309-128E-4841-BB41-B5BCED9CEE83}" type="parTrans" cxnId="{E0DA35FF-15E9-451F-A8A9-A34A0CD147D0}">
      <dgm:prSet/>
      <dgm:spPr/>
      <dgm:t>
        <a:bodyPr/>
        <a:lstStyle/>
        <a:p>
          <a:endParaRPr lang="fr-FR"/>
        </a:p>
      </dgm:t>
    </dgm:pt>
    <dgm:pt modelId="{25CC580C-8A71-47BA-8529-7F4863610FBA}" type="sibTrans" cxnId="{E0DA35FF-15E9-451F-A8A9-A34A0CD147D0}">
      <dgm:prSet/>
      <dgm:spPr/>
      <dgm:t>
        <a:bodyPr/>
        <a:lstStyle/>
        <a:p>
          <a:endParaRPr lang="fr-FR"/>
        </a:p>
      </dgm:t>
    </dgm:pt>
    <dgm:pt modelId="{B477EEAD-14B5-48EB-8588-132FCE3ABD5A}">
      <dgm:prSet custT="1"/>
      <dgm:spPr/>
      <dgm:t>
        <a:bodyPr/>
        <a:lstStyle/>
        <a:p>
          <a:r>
            <a:rPr lang="fr-FR" sz="1200" dirty="0"/>
            <a:t>Ex 3 : Etude des massifs</a:t>
          </a:r>
        </a:p>
      </dgm:t>
    </dgm:pt>
    <dgm:pt modelId="{0625A24C-ABB0-4264-A519-5332B3AA8544}" type="parTrans" cxnId="{C17F0655-A8A0-4EC8-BDD7-E66211EE5D34}">
      <dgm:prSet/>
      <dgm:spPr/>
      <dgm:t>
        <a:bodyPr/>
        <a:lstStyle/>
        <a:p>
          <a:endParaRPr lang="fr-FR"/>
        </a:p>
      </dgm:t>
    </dgm:pt>
    <dgm:pt modelId="{3F917922-3268-4476-BA79-B5962D9522E5}" type="sibTrans" cxnId="{C17F0655-A8A0-4EC8-BDD7-E66211EE5D34}">
      <dgm:prSet/>
      <dgm:spPr/>
      <dgm:t>
        <a:bodyPr/>
        <a:lstStyle/>
        <a:p>
          <a:endParaRPr lang="fr-FR"/>
        </a:p>
      </dgm:t>
    </dgm:pt>
    <dgm:pt modelId="{543D79FD-2027-4B58-9EAC-8937DA8CE242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r-FR" sz="1200" dirty="0">
              <a:solidFill>
                <a:schemeClr val="tx1"/>
              </a:solidFill>
            </a:rPr>
            <a:t>C7 – Quantifier les besoins</a:t>
          </a:r>
        </a:p>
      </dgm:t>
    </dgm:pt>
    <dgm:pt modelId="{16BF5DCF-FB18-4537-80A6-9735FC49D891}" type="parTrans" cxnId="{7E952EA2-D7DA-4CD0-B9B2-917A1D25E51E}">
      <dgm:prSet/>
      <dgm:spPr/>
      <dgm:t>
        <a:bodyPr/>
        <a:lstStyle/>
        <a:p>
          <a:endParaRPr lang="fr-FR"/>
        </a:p>
      </dgm:t>
    </dgm:pt>
    <dgm:pt modelId="{CC153E25-77B8-46C2-9261-EAC9E37BA646}" type="sibTrans" cxnId="{7E952EA2-D7DA-4CD0-B9B2-917A1D25E51E}">
      <dgm:prSet/>
      <dgm:spPr/>
      <dgm:t>
        <a:bodyPr/>
        <a:lstStyle/>
        <a:p>
          <a:endParaRPr lang="fr-FR"/>
        </a:p>
      </dgm:t>
    </dgm:pt>
    <dgm:pt modelId="{BDF95E1D-B472-4421-921D-2AEA1F491B5D}">
      <dgm:prSet custT="1"/>
      <dgm:spPr/>
      <dgm:t>
        <a:bodyPr/>
        <a:lstStyle/>
        <a:p>
          <a:r>
            <a:rPr lang="fr-FR" sz="1200" dirty="0"/>
            <a:t>Ex 7 : Quantitatif des voiles</a:t>
          </a:r>
        </a:p>
      </dgm:t>
    </dgm:pt>
    <dgm:pt modelId="{A6DDDA80-1A23-4633-8F8E-30EB38D312B9}" type="parTrans" cxnId="{F40EB64D-FD2C-4783-897C-5CE9B2A648FF}">
      <dgm:prSet/>
      <dgm:spPr/>
      <dgm:t>
        <a:bodyPr/>
        <a:lstStyle/>
        <a:p>
          <a:endParaRPr lang="fr-FR"/>
        </a:p>
      </dgm:t>
    </dgm:pt>
    <dgm:pt modelId="{B68B77D5-B183-4501-BABD-3C4C89BB5F56}" type="sibTrans" cxnId="{F40EB64D-FD2C-4783-897C-5CE9B2A648FF}">
      <dgm:prSet/>
      <dgm:spPr/>
      <dgm:t>
        <a:bodyPr/>
        <a:lstStyle/>
        <a:p>
          <a:endParaRPr lang="fr-FR"/>
        </a:p>
      </dgm:t>
    </dgm:pt>
    <dgm:pt modelId="{5EA5E3BB-64CA-437F-AC62-9AA01C6DE8BB}">
      <dgm:prSet custT="1"/>
      <dgm:spPr/>
      <dgm:t>
        <a:bodyPr/>
        <a:lstStyle/>
        <a:p>
          <a:r>
            <a:rPr lang="fr-FR" sz="1200" dirty="0"/>
            <a:t>Ex 5 : Etude des longrines</a:t>
          </a:r>
        </a:p>
      </dgm:t>
    </dgm:pt>
    <dgm:pt modelId="{F485BA8A-27B4-45E3-BAA1-236E051BC495}" type="parTrans" cxnId="{38B9B5A3-EEF4-4076-BF56-F723D6D4A36E}">
      <dgm:prSet/>
      <dgm:spPr/>
      <dgm:t>
        <a:bodyPr/>
        <a:lstStyle/>
        <a:p>
          <a:endParaRPr lang="fr-FR"/>
        </a:p>
      </dgm:t>
    </dgm:pt>
    <dgm:pt modelId="{0B937109-9FCA-401F-A9F1-0B69E62959C9}" type="sibTrans" cxnId="{38B9B5A3-EEF4-4076-BF56-F723D6D4A36E}">
      <dgm:prSet/>
      <dgm:spPr/>
      <dgm:t>
        <a:bodyPr/>
        <a:lstStyle/>
        <a:p>
          <a:endParaRPr lang="fr-FR"/>
        </a:p>
      </dgm:t>
    </dgm:pt>
    <dgm:pt modelId="{E13463A3-3E23-4623-8E18-24AF0079D4D4}">
      <dgm:prSet custT="1"/>
      <dgm:spPr/>
      <dgm:t>
        <a:bodyPr/>
        <a:lstStyle/>
        <a:p>
          <a:r>
            <a:rPr lang="fr-FR" sz="1200" dirty="0"/>
            <a:t>Ex 6 : Etude du plancher bas</a:t>
          </a:r>
        </a:p>
      </dgm:t>
    </dgm:pt>
    <dgm:pt modelId="{5D8C0255-B982-4897-8814-0683A6B758FA}" type="parTrans" cxnId="{8D2B562E-8298-4BB6-B8CE-92767B10EE20}">
      <dgm:prSet/>
      <dgm:spPr/>
      <dgm:t>
        <a:bodyPr/>
        <a:lstStyle/>
        <a:p>
          <a:endParaRPr lang="fr-FR"/>
        </a:p>
      </dgm:t>
    </dgm:pt>
    <dgm:pt modelId="{B10304C1-BCE1-4BE2-823C-7942CD8E8381}" type="sibTrans" cxnId="{8D2B562E-8298-4BB6-B8CE-92767B10EE20}">
      <dgm:prSet/>
      <dgm:spPr/>
      <dgm:t>
        <a:bodyPr/>
        <a:lstStyle/>
        <a:p>
          <a:endParaRPr lang="fr-FR"/>
        </a:p>
      </dgm:t>
    </dgm:pt>
    <dgm:pt modelId="{6711C1F7-CD66-4C74-A3D9-BA064A840D9A}">
      <dgm:prSet custT="1"/>
      <dgm:spPr/>
      <dgm:t>
        <a:bodyPr/>
        <a:lstStyle/>
        <a:p>
          <a:r>
            <a:rPr lang="fr-FR" sz="1200" dirty="0"/>
            <a:t>Ex 8 : Quantitatif du plancher bas</a:t>
          </a:r>
        </a:p>
      </dgm:t>
    </dgm:pt>
    <dgm:pt modelId="{65F992E5-299D-42D6-A7A9-DFE418A60B99}" type="parTrans" cxnId="{3B11FACB-664F-42A8-86D8-93A066751658}">
      <dgm:prSet/>
      <dgm:spPr/>
      <dgm:t>
        <a:bodyPr/>
        <a:lstStyle/>
        <a:p>
          <a:endParaRPr lang="fr-FR"/>
        </a:p>
      </dgm:t>
    </dgm:pt>
    <dgm:pt modelId="{F7730F38-1917-45C2-9322-158981DDCCAA}" type="sibTrans" cxnId="{3B11FACB-664F-42A8-86D8-93A066751658}">
      <dgm:prSet/>
      <dgm:spPr/>
      <dgm:t>
        <a:bodyPr/>
        <a:lstStyle/>
        <a:p>
          <a:endParaRPr lang="fr-FR"/>
        </a:p>
      </dgm:t>
    </dgm:pt>
    <dgm:pt modelId="{DECC8A7F-7AFB-4A3D-8CDE-32B64AFA919A}">
      <dgm:prSet custT="1"/>
      <dgm:spPr>
        <a:noFill/>
      </dgm:spPr>
      <dgm:t>
        <a:bodyPr/>
        <a:lstStyle/>
        <a:p>
          <a:r>
            <a:rPr lang="fr-FR" sz="1200" dirty="0">
              <a:solidFill>
                <a:schemeClr val="tx1"/>
              </a:solidFill>
            </a:rPr>
            <a:t>Caractéristiques géométriques</a:t>
          </a:r>
        </a:p>
      </dgm:t>
    </dgm:pt>
    <dgm:pt modelId="{76BCB214-2926-4503-9AA5-FF593171BC38}" type="parTrans" cxnId="{914D7F73-70C6-4052-AA35-14E5994A8D93}">
      <dgm:prSet/>
      <dgm:spPr/>
      <dgm:t>
        <a:bodyPr/>
        <a:lstStyle/>
        <a:p>
          <a:endParaRPr lang="fr-FR"/>
        </a:p>
      </dgm:t>
    </dgm:pt>
    <dgm:pt modelId="{450AA7EB-8F50-4627-869C-FCB45C9C7115}" type="sibTrans" cxnId="{914D7F73-70C6-4052-AA35-14E5994A8D93}">
      <dgm:prSet/>
      <dgm:spPr/>
      <dgm:t>
        <a:bodyPr/>
        <a:lstStyle/>
        <a:p>
          <a:endParaRPr lang="fr-FR"/>
        </a:p>
      </dgm:t>
    </dgm:pt>
    <dgm:pt modelId="{AB4D6C2F-3845-4DB2-A7C2-03972B03EF2B}">
      <dgm:prSet custT="1"/>
      <dgm:spPr>
        <a:noFill/>
      </dgm:spPr>
      <dgm:t>
        <a:bodyPr/>
        <a:lstStyle/>
        <a:p>
          <a:r>
            <a:rPr lang="fr-FR" sz="1200" dirty="0">
              <a:solidFill>
                <a:schemeClr val="tx1"/>
              </a:solidFill>
            </a:rPr>
            <a:t>Epaisseur</a:t>
          </a:r>
        </a:p>
      </dgm:t>
    </dgm:pt>
    <dgm:pt modelId="{64CBE1F3-0B49-4B64-BED5-88FC5EB0492D}" type="parTrans" cxnId="{3E72EB2E-71A3-4532-AD24-49F640D53D39}">
      <dgm:prSet/>
      <dgm:spPr/>
      <dgm:t>
        <a:bodyPr/>
        <a:lstStyle/>
        <a:p>
          <a:endParaRPr lang="fr-FR"/>
        </a:p>
      </dgm:t>
    </dgm:pt>
    <dgm:pt modelId="{88A94C79-D485-45CD-9E2E-8D8E4AF637F9}" type="sibTrans" cxnId="{3E72EB2E-71A3-4532-AD24-49F640D53D39}">
      <dgm:prSet/>
      <dgm:spPr/>
      <dgm:t>
        <a:bodyPr/>
        <a:lstStyle/>
        <a:p>
          <a:endParaRPr lang="fr-FR"/>
        </a:p>
      </dgm:t>
    </dgm:pt>
    <dgm:pt modelId="{2F016CFD-270D-44BA-BCAA-CFBF6A9A2CCB}">
      <dgm:prSet custT="1"/>
      <dgm:spPr>
        <a:noFill/>
      </dgm:spPr>
      <dgm:t>
        <a:bodyPr/>
        <a:lstStyle/>
        <a:p>
          <a:r>
            <a:rPr lang="fr-FR" sz="1200" dirty="0">
              <a:solidFill>
                <a:schemeClr val="tx1"/>
              </a:solidFill>
            </a:rPr>
            <a:t>Technologie</a:t>
          </a:r>
        </a:p>
      </dgm:t>
    </dgm:pt>
    <dgm:pt modelId="{ABA9B2F2-1786-4499-8DFF-09BDDC74D07F}" type="parTrans" cxnId="{737D1917-8797-47DF-8BF5-32FBBA9CD2BC}">
      <dgm:prSet/>
      <dgm:spPr/>
      <dgm:t>
        <a:bodyPr/>
        <a:lstStyle/>
        <a:p>
          <a:endParaRPr lang="fr-FR"/>
        </a:p>
      </dgm:t>
    </dgm:pt>
    <dgm:pt modelId="{494AA377-CD04-4E99-9BD7-6A0CB33A953A}" type="sibTrans" cxnId="{737D1917-8797-47DF-8BF5-32FBBA9CD2BC}">
      <dgm:prSet/>
      <dgm:spPr/>
      <dgm:t>
        <a:bodyPr/>
        <a:lstStyle/>
        <a:p>
          <a:endParaRPr lang="fr-FR"/>
        </a:p>
      </dgm:t>
    </dgm:pt>
    <dgm:pt modelId="{5959765B-2DD1-4C95-8CA9-1CD4D694D3A4}">
      <dgm:prSet custT="1"/>
      <dgm:spPr>
        <a:noFill/>
      </dgm:spPr>
      <dgm:t>
        <a:bodyPr/>
        <a:lstStyle/>
        <a:p>
          <a:r>
            <a:rPr lang="fr-FR" sz="1200" dirty="0">
              <a:solidFill>
                <a:schemeClr val="tx1"/>
              </a:solidFill>
            </a:rPr>
            <a:t>Définition des arases brutes</a:t>
          </a:r>
        </a:p>
      </dgm:t>
    </dgm:pt>
    <dgm:pt modelId="{4B9D0672-6E2F-42F9-A91E-2C90C7D1B583}" type="parTrans" cxnId="{79B668F7-5B1F-4E3F-9718-AAB47DC87DDE}">
      <dgm:prSet/>
      <dgm:spPr/>
      <dgm:t>
        <a:bodyPr/>
        <a:lstStyle/>
        <a:p>
          <a:endParaRPr lang="fr-FR"/>
        </a:p>
      </dgm:t>
    </dgm:pt>
    <dgm:pt modelId="{D35E4833-6022-4EA4-82CC-FF34BB3E6D7D}" type="sibTrans" cxnId="{79B668F7-5B1F-4E3F-9718-AAB47DC87DDE}">
      <dgm:prSet/>
      <dgm:spPr/>
      <dgm:t>
        <a:bodyPr/>
        <a:lstStyle/>
        <a:p>
          <a:endParaRPr lang="fr-FR"/>
        </a:p>
      </dgm:t>
    </dgm:pt>
    <dgm:pt modelId="{B5510748-9463-43C1-A350-02C050E60678}">
      <dgm:prSet custT="1"/>
      <dgm:spPr>
        <a:noFill/>
      </dgm:spPr>
      <dgm:t>
        <a:bodyPr/>
        <a:lstStyle/>
        <a:p>
          <a:r>
            <a:rPr lang="fr-FR" sz="1200" dirty="0">
              <a:solidFill>
                <a:schemeClr val="tx1"/>
              </a:solidFill>
            </a:rPr>
            <a:t>Linéaire</a:t>
          </a:r>
        </a:p>
        <a:p>
          <a:r>
            <a:rPr lang="fr-FR" sz="1200" dirty="0">
              <a:solidFill>
                <a:schemeClr val="tx1"/>
              </a:solidFill>
            </a:rPr>
            <a:t>Surface</a:t>
          </a:r>
        </a:p>
        <a:p>
          <a:r>
            <a:rPr lang="fr-FR" sz="1200" dirty="0">
              <a:solidFill>
                <a:schemeClr val="tx1"/>
              </a:solidFill>
            </a:rPr>
            <a:t>Volume</a:t>
          </a:r>
        </a:p>
      </dgm:t>
    </dgm:pt>
    <dgm:pt modelId="{BB16C5C6-1A0F-40CF-8495-4D3F9C564424}" type="parTrans" cxnId="{3D3375CB-1E9E-4AD7-8FB3-E91C0EA62F1B}">
      <dgm:prSet/>
      <dgm:spPr/>
      <dgm:t>
        <a:bodyPr/>
        <a:lstStyle/>
        <a:p>
          <a:endParaRPr lang="fr-FR"/>
        </a:p>
      </dgm:t>
    </dgm:pt>
    <dgm:pt modelId="{5A56393A-ABBA-4211-837A-D25E8189145B}" type="sibTrans" cxnId="{3D3375CB-1E9E-4AD7-8FB3-E91C0EA62F1B}">
      <dgm:prSet/>
      <dgm:spPr/>
      <dgm:t>
        <a:bodyPr/>
        <a:lstStyle/>
        <a:p>
          <a:endParaRPr lang="fr-FR"/>
        </a:p>
      </dgm:t>
    </dgm:pt>
    <dgm:pt modelId="{B73D60D9-67C1-475E-BE83-F5DD5E176BB4}">
      <dgm:prSet custT="1"/>
      <dgm:spPr>
        <a:noFill/>
      </dgm:spPr>
      <dgm:t>
        <a:bodyPr/>
        <a:lstStyle/>
        <a:p>
          <a:r>
            <a:rPr lang="fr-FR" sz="1200" dirty="0">
              <a:solidFill>
                <a:schemeClr val="tx1"/>
              </a:solidFill>
            </a:rPr>
            <a:t>Surface</a:t>
          </a:r>
        </a:p>
        <a:p>
          <a:r>
            <a:rPr lang="fr-FR" sz="1200" dirty="0">
              <a:solidFill>
                <a:schemeClr val="tx1"/>
              </a:solidFill>
            </a:rPr>
            <a:t>Volume</a:t>
          </a:r>
        </a:p>
      </dgm:t>
    </dgm:pt>
    <dgm:pt modelId="{FF7079DD-8058-493B-A848-0A7FB72F0D5E}" type="parTrans" cxnId="{680BBDA8-1E11-4660-82C4-DFB132AA8E4C}">
      <dgm:prSet/>
      <dgm:spPr/>
      <dgm:t>
        <a:bodyPr/>
        <a:lstStyle/>
        <a:p>
          <a:endParaRPr lang="fr-FR"/>
        </a:p>
      </dgm:t>
    </dgm:pt>
    <dgm:pt modelId="{2966B646-987F-4E4B-92E4-E3BB25C5981F}" type="sibTrans" cxnId="{680BBDA8-1E11-4660-82C4-DFB132AA8E4C}">
      <dgm:prSet/>
      <dgm:spPr/>
      <dgm:t>
        <a:bodyPr/>
        <a:lstStyle/>
        <a:p>
          <a:endParaRPr lang="fr-FR"/>
        </a:p>
      </dgm:t>
    </dgm:pt>
    <dgm:pt modelId="{32D41A88-461E-405D-9DE2-4601D75171AB}" type="pres">
      <dgm:prSet presAssocID="{69EEB472-55FA-4003-A5E0-579B9A3304B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11BF642-D2D2-4106-A116-0BAE77782F2D}" type="pres">
      <dgm:prSet presAssocID="{3EFAE0CE-8EE6-4ECD-B808-675E3C22844D}" presName="root1" presStyleCnt="0"/>
      <dgm:spPr/>
    </dgm:pt>
    <dgm:pt modelId="{E8A38DA2-21B7-452E-8D33-77B5691B673B}" type="pres">
      <dgm:prSet presAssocID="{3EFAE0CE-8EE6-4ECD-B808-675E3C22844D}" presName="LevelOneTextNode" presStyleLbl="node0" presStyleIdx="0" presStyleCnt="2" custScaleX="142459" custLinFactNeighborX="-61490" custLinFactNeighborY="-52270">
        <dgm:presLayoutVars>
          <dgm:chPref val="3"/>
        </dgm:presLayoutVars>
      </dgm:prSet>
      <dgm:spPr/>
    </dgm:pt>
    <dgm:pt modelId="{46D9426F-9609-41D6-96F0-63EE7DF6A754}" type="pres">
      <dgm:prSet presAssocID="{3EFAE0CE-8EE6-4ECD-B808-675E3C22844D}" presName="level2hierChild" presStyleCnt="0"/>
      <dgm:spPr/>
    </dgm:pt>
    <dgm:pt modelId="{9701622C-C58B-4873-80C9-462D35233295}" type="pres">
      <dgm:prSet presAssocID="{A9538061-5435-4958-A81C-029211799603}" presName="conn2-1" presStyleLbl="parChTrans1D2" presStyleIdx="0" presStyleCnt="8"/>
      <dgm:spPr/>
    </dgm:pt>
    <dgm:pt modelId="{1380CC35-FE37-4A8D-BDB8-EC4880EC4066}" type="pres">
      <dgm:prSet presAssocID="{A9538061-5435-4958-A81C-029211799603}" presName="connTx" presStyleLbl="parChTrans1D2" presStyleIdx="0" presStyleCnt="8"/>
      <dgm:spPr/>
    </dgm:pt>
    <dgm:pt modelId="{DC25C579-BBDB-4EF0-B908-DE7C3B43628C}" type="pres">
      <dgm:prSet presAssocID="{A2933A50-A9AA-4413-A8A4-336DB0C2D5F0}" presName="root2" presStyleCnt="0"/>
      <dgm:spPr/>
    </dgm:pt>
    <dgm:pt modelId="{86917EBD-89C5-4B28-A753-0F91F6AE6FD2}" type="pres">
      <dgm:prSet presAssocID="{A2933A50-A9AA-4413-A8A4-336DB0C2D5F0}" presName="LevelTwoTextNode" presStyleLbl="node2" presStyleIdx="0" presStyleCnt="8" custScaleX="129379" custScaleY="103137" custLinFactNeighborX="-59985" custLinFactNeighborY="3638">
        <dgm:presLayoutVars>
          <dgm:chPref val="3"/>
        </dgm:presLayoutVars>
      </dgm:prSet>
      <dgm:spPr/>
    </dgm:pt>
    <dgm:pt modelId="{EC582C65-D1C6-449D-AA59-873B4705D811}" type="pres">
      <dgm:prSet presAssocID="{A2933A50-A9AA-4413-A8A4-336DB0C2D5F0}" presName="level3hierChild" presStyleCnt="0"/>
      <dgm:spPr/>
    </dgm:pt>
    <dgm:pt modelId="{41FC480E-C996-46E2-A370-E3E98846FCF7}" type="pres">
      <dgm:prSet presAssocID="{2B92E84A-195F-4CEF-A9EE-0401E4F54C8F}" presName="conn2-1" presStyleLbl="parChTrans1D3" presStyleIdx="0" presStyleCnt="8"/>
      <dgm:spPr/>
    </dgm:pt>
    <dgm:pt modelId="{2D6B675E-64A4-46DB-8369-5978F4927295}" type="pres">
      <dgm:prSet presAssocID="{2B92E84A-195F-4CEF-A9EE-0401E4F54C8F}" presName="connTx" presStyleLbl="parChTrans1D3" presStyleIdx="0" presStyleCnt="8"/>
      <dgm:spPr/>
    </dgm:pt>
    <dgm:pt modelId="{80E8510B-197F-4D67-8A14-2CD1612F1B1E}" type="pres">
      <dgm:prSet presAssocID="{83B1186D-E779-4E62-8DF0-EFFD25158CB4}" presName="root2" presStyleCnt="0"/>
      <dgm:spPr/>
    </dgm:pt>
    <dgm:pt modelId="{6B4E5D8A-C62A-412A-94EF-48F27DD8AE6F}" type="pres">
      <dgm:prSet presAssocID="{83B1186D-E779-4E62-8DF0-EFFD25158CB4}" presName="LevelTwoTextNode" presStyleLbl="node3" presStyleIdx="0" presStyleCnt="8" custLinFactNeighborX="22941" custLinFactNeighborY="1529">
        <dgm:presLayoutVars>
          <dgm:chPref val="3"/>
        </dgm:presLayoutVars>
      </dgm:prSet>
      <dgm:spPr/>
    </dgm:pt>
    <dgm:pt modelId="{D1680113-1F1F-4F0D-8C29-285F427F79E5}" type="pres">
      <dgm:prSet presAssocID="{83B1186D-E779-4E62-8DF0-EFFD25158CB4}" presName="level3hierChild" presStyleCnt="0"/>
      <dgm:spPr/>
    </dgm:pt>
    <dgm:pt modelId="{CF59D022-37B6-4FF1-A79A-29A2BFDBEF22}" type="pres">
      <dgm:prSet presAssocID="{BDAC39A6-0B96-42CC-A0DB-E25401F002AE}" presName="conn2-1" presStyleLbl="parChTrans1D2" presStyleIdx="1" presStyleCnt="8"/>
      <dgm:spPr/>
    </dgm:pt>
    <dgm:pt modelId="{E13569DC-01C4-4E7B-BBC3-2D207D220E87}" type="pres">
      <dgm:prSet presAssocID="{BDAC39A6-0B96-42CC-A0DB-E25401F002AE}" presName="connTx" presStyleLbl="parChTrans1D2" presStyleIdx="1" presStyleCnt="8"/>
      <dgm:spPr/>
    </dgm:pt>
    <dgm:pt modelId="{CD8EFA84-3501-4CA2-BC92-CC77264116C4}" type="pres">
      <dgm:prSet presAssocID="{357E1884-9849-4759-96D7-6777057DD1C1}" presName="root2" presStyleCnt="0"/>
      <dgm:spPr/>
    </dgm:pt>
    <dgm:pt modelId="{F13D5E69-7F5C-49FA-9380-6FA44309B79A}" type="pres">
      <dgm:prSet presAssocID="{357E1884-9849-4759-96D7-6777057DD1C1}" presName="LevelTwoTextNode" presStyleLbl="node2" presStyleIdx="1" presStyleCnt="8" custScaleX="130372" custScaleY="103504" custLinFactNeighborX="-59985" custLinFactNeighborY="-8906">
        <dgm:presLayoutVars>
          <dgm:chPref val="3"/>
        </dgm:presLayoutVars>
      </dgm:prSet>
      <dgm:spPr/>
    </dgm:pt>
    <dgm:pt modelId="{07D53BAE-C01F-4A86-A408-2966B3B12C25}" type="pres">
      <dgm:prSet presAssocID="{357E1884-9849-4759-96D7-6777057DD1C1}" presName="level3hierChild" presStyleCnt="0"/>
      <dgm:spPr/>
    </dgm:pt>
    <dgm:pt modelId="{3BFF92FC-D4A2-4557-BC68-991B6E42911D}" type="pres">
      <dgm:prSet presAssocID="{3913FD0A-4B6A-43B0-A155-6232AA6CC722}" presName="conn2-1" presStyleLbl="parChTrans1D3" presStyleIdx="1" presStyleCnt="8"/>
      <dgm:spPr/>
    </dgm:pt>
    <dgm:pt modelId="{9607CE63-0D88-444B-AA61-E2D94F34808E}" type="pres">
      <dgm:prSet presAssocID="{3913FD0A-4B6A-43B0-A155-6232AA6CC722}" presName="connTx" presStyleLbl="parChTrans1D3" presStyleIdx="1" presStyleCnt="8"/>
      <dgm:spPr/>
    </dgm:pt>
    <dgm:pt modelId="{6BB62497-01B8-4E68-AFA4-5C383B5F9097}" type="pres">
      <dgm:prSet presAssocID="{21B0D35E-8325-4A95-9538-A3BB4ABC1F0B}" presName="root2" presStyleCnt="0"/>
      <dgm:spPr/>
    </dgm:pt>
    <dgm:pt modelId="{29FF83E9-68D1-4F11-BBB1-8084B044E54A}" type="pres">
      <dgm:prSet presAssocID="{21B0D35E-8325-4A95-9538-A3BB4ABC1F0B}" presName="LevelTwoTextNode" presStyleLbl="node3" presStyleIdx="1" presStyleCnt="8" custScaleX="114848" custLinFactNeighborX="10024" custLinFactNeighborY="442">
        <dgm:presLayoutVars>
          <dgm:chPref val="3"/>
        </dgm:presLayoutVars>
      </dgm:prSet>
      <dgm:spPr/>
    </dgm:pt>
    <dgm:pt modelId="{C7E58761-EAC8-4859-83E9-F3C79163464C}" type="pres">
      <dgm:prSet presAssocID="{21B0D35E-8325-4A95-9538-A3BB4ABC1F0B}" presName="level3hierChild" presStyleCnt="0"/>
      <dgm:spPr/>
    </dgm:pt>
    <dgm:pt modelId="{74A41533-1AC6-4521-B592-4CFF278732DF}" type="pres">
      <dgm:prSet presAssocID="{0625A24C-ABB0-4264-A519-5332B3AA8544}" presName="conn2-1" presStyleLbl="parChTrans1D2" presStyleIdx="2" presStyleCnt="8"/>
      <dgm:spPr/>
    </dgm:pt>
    <dgm:pt modelId="{05AD0F01-30BC-43AE-990E-9691094A6B02}" type="pres">
      <dgm:prSet presAssocID="{0625A24C-ABB0-4264-A519-5332B3AA8544}" presName="connTx" presStyleLbl="parChTrans1D2" presStyleIdx="2" presStyleCnt="8"/>
      <dgm:spPr/>
    </dgm:pt>
    <dgm:pt modelId="{75EB91AE-6670-4230-B195-F0A4D46C4208}" type="pres">
      <dgm:prSet presAssocID="{B477EEAD-14B5-48EB-8588-132FCE3ABD5A}" presName="root2" presStyleCnt="0"/>
      <dgm:spPr/>
    </dgm:pt>
    <dgm:pt modelId="{52D84884-0258-4FD6-8632-939CC9730F8E}" type="pres">
      <dgm:prSet presAssocID="{B477EEAD-14B5-48EB-8588-132FCE3ABD5A}" presName="LevelTwoTextNode" presStyleLbl="node2" presStyleIdx="2" presStyleCnt="8" custScaleX="130334" custLinFactNeighborX="-59985" custLinFactNeighborY="-23124">
        <dgm:presLayoutVars>
          <dgm:chPref val="3"/>
        </dgm:presLayoutVars>
      </dgm:prSet>
      <dgm:spPr/>
    </dgm:pt>
    <dgm:pt modelId="{76BE5321-CD45-40F0-8A31-164466500444}" type="pres">
      <dgm:prSet presAssocID="{B477EEAD-14B5-48EB-8588-132FCE3ABD5A}" presName="level3hierChild" presStyleCnt="0"/>
      <dgm:spPr/>
    </dgm:pt>
    <dgm:pt modelId="{75837DAE-D1D7-4283-8A7E-A91A61B6098D}" type="pres">
      <dgm:prSet presAssocID="{76BCB214-2926-4503-9AA5-FF593171BC38}" presName="conn2-1" presStyleLbl="parChTrans1D3" presStyleIdx="2" presStyleCnt="8"/>
      <dgm:spPr/>
    </dgm:pt>
    <dgm:pt modelId="{777DCC11-18A9-4C33-B1BA-DEF301AABC5F}" type="pres">
      <dgm:prSet presAssocID="{76BCB214-2926-4503-9AA5-FF593171BC38}" presName="connTx" presStyleLbl="parChTrans1D3" presStyleIdx="2" presStyleCnt="8"/>
      <dgm:spPr/>
    </dgm:pt>
    <dgm:pt modelId="{D0A35B1A-D76A-4FFD-813C-B517B90A283F}" type="pres">
      <dgm:prSet presAssocID="{DECC8A7F-7AFB-4A3D-8CDE-32B64AFA919A}" presName="root2" presStyleCnt="0"/>
      <dgm:spPr/>
    </dgm:pt>
    <dgm:pt modelId="{8C634133-F01C-4EF8-9656-840C4970A94F}" type="pres">
      <dgm:prSet presAssocID="{DECC8A7F-7AFB-4A3D-8CDE-32B64AFA919A}" presName="LevelTwoTextNode" presStyleLbl="node3" presStyleIdx="2" presStyleCnt="8" custScaleX="140864">
        <dgm:presLayoutVars>
          <dgm:chPref val="3"/>
        </dgm:presLayoutVars>
      </dgm:prSet>
      <dgm:spPr/>
    </dgm:pt>
    <dgm:pt modelId="{450C9446-9C7D-449F-944E-1C26E0893BC7}" type="pres">
      <dgm:prSet presAssocID="{DECC8A7F-7AFB-4A3D-8CDE-32B64AFA919A}" presName="level3hierChild" presStyleCnt="0"/>
      <dgm:spPr/>
    </dgm:pt>
    <dgm:pt modelId="{D03A815E-EFBE-4413-AA66-9DE7AEA1D9FF}" type="pres">
      <dgm:prSet presAssocID="{42252309-128E-4841-BB41-B5BCED9CEE83}" presName="conn2-1" presStyleLbl="parChTrans1D2" presStyleIdx="3" presStyleCnt="8"/>
      <dgm:spPr/>
    </dgm:pt>
    <dgm:pt modelId="{3BB81E20-46CB-4CF6-9F10-A203BDC7106F}" type="pres">
      <dgm:prSet presAssocID="{42252309-128E-4841-BB41-B5BCED9CEE83}" presName="connTx" presStyleLbl="parChTrans1D2" presStyleIdx="3" presStyleCnt="8"/>
      <dgm:spPr/>
    </dgm:pt>
    <dgm:pt modelId="{6D431C74-9909-435B-A3BA-FED47578FECE}" type="pres">
      <dgm:prSet presAssocID="{CC6F2690-3C30-45C0-95CF-0F771C561636}" presName="root2" presStyleCnt="0"/>
      <dgm:spPr/>
    </dgm:pt>
    <dgm:pt modelId="{CDBBEAA3-543D-454C-9CED-740CDF4FC97F}" type="pres">
      <dgm:prSet presAssocID="{CC6F2690-3C30-45C0-95CF-0F771C561636}" presName="LevelTwoTextNode" presStyleLbl="node2" presStyleIdx="3" presStyleCnt="8" custScaleX="130793" custLinFactNeighborX="-59985" custLinFactNeighborY="-37189">
        <dgm:presLayoutVars>
          <dgm:chPref val="3"/>
        </dgm:presLayoutVars>
      </dgm:prSet>
      <dgm:spPr/>
    </dgm:pt>
    <dgm:pt modelId="{DDB8449F-D644-458C-94C8-3B3A210A359F}" type="pres">
      <dgm:prSet presAssocID="{CC6F2690-3C30-45C0-95CF-0F771C561636}" presName="level3hierChild" presStyleCnt="0"/>
      <dgm:spPr/>
    </dgm:pt>
    <dgm:pt modelId="{4CAC936C-0B12-4955-9E18-9EF503382170}" type="pres">
      <dgm:prSet presAssocID="{64CBE1F3-0B49-4B64-BED5-88FC5EB0492D}" presName="conn2-1" presStyleLbl="parChTrans1D3" presStyleIdx="3" presStyleCnt="8"/>
      <dgm:spPr/>
    </dgm:pt>
    <dgm:pt modelId="{07DD5C66-6149-4D06-9BAA-2C63CA2F80C8}" type="pres">
      <dgm:prSet presAssocID="{64CBE1F3-0B49-4B64-BED5-88FC5EB0492D}" presName="connTx" presStyleLbl="parChTrans1D3" presStyleIdx="3" presStyleCnt="8"/>
      <dgm:spPr/>
    </dgm:pt>
    <dgm:pt modelId="{908D1134-522C-43D0-8B96-CE16D9AD13EB}" type="pres">
      <dgm:prSet presAssocID="{AB4D6C2F-3845-4DB2-A7C2-03972B03EF2B}" presName="root2" presStyleCnt="0"/>
      <dgm:spPr/>
    </dgm:pt>
    <dgm:pt modelId="{9C8859CC-B3B6-4F60-AE74-C492C30BFA3C}" type="pres">
      <dgm:prSet presAssocID="{AB4D6C2F-3845-4DB2-A7C2-03972B03EF2B}" presName="LevelTwoTextNode" presStyleLbl="node3" presStyleIdx="3" presStyleCnt="8">
        <dgm:presLayoutVars>
          <dgm:chPref val="3"/>
        </dgm:presLayoutVars>
      </dgm:prSet>
      <dgm:spPr/>
    </dgm:pt>
    <dgm:pt modelId="{4F220DB7-1AE4-4483-9CD2-A023984C4647}" type="pres">
      <dgm:prSet presAssocID="{AB4D6C2F-3845-4DB2-A7C2-03972B03EF2B}" presName="level3hierChild" presStyleCnt="0"/>
      <dgm:spPr/>
    </dgm:pt>
    <dgm:pt modelId="{F662F9A2-A1FE-49B4-A15B-63C30403E2BA}" type="pres">
      <dgm:prSet presAssocID="{F485BA8A-27B4-45E3-BAA1-236E051BC495}" presName="conn2-1" presStyleLbl="parChTrans1D2" presStyleIdx="4" presStyleCnt="8"/>
      <dgm:spPr/>
    </dgm:pt>
    <dgm:pt modelId="{FE38C5D0-9F22-4CDA-9923-6C6A915250C3}" type="pres">
      <dgm:prSet presAssocID="{F485BA8A-27B4-45E3-BAA1-236E051BC495}" presName="connTx" presStyleLbl="parChTrans1D2" presStyleIdx="4" presStyleCnt="8"/>
      <dgm:spPr/>
    </dgm:pt>
    <dgm:pt modelId="{27B94A52-5757-4555-BB46-CC6694C6F152}" type="pres">
      <dgm:prSet presAssocID="{5EA5E3BB-64CA-437F-AC62-9AA01C6DE8BB}" presName="root2" presStyleCnt="0"/>
      <dgm:spPr/>
    </dgm:pt>
    <dgm:pt modelId="{61C28CFC-D7AD-49F2-843F-15725B73B020}" type="pres">
      <dgm:prSet presAssocID="{5EA5E3BB-64CA-437F-AC62-9AA01C6DE8BB}" presName="LevelTwoTextNode" presStyleLbl="node2" presStyleIdx="4" presStyleCnt="8" custScaleX="128926" custLinFactNeighborX="-59985" custLinFactNeighborY="-49204">
        <dgm:presLayoutVars>
          <dgm:chPref val="3"/>
        </dgm:presLayoutVars>
      </dgm:prSet>
      <dgm:spPr/>
    </dgm:pt>
    <dgm:pt modelId="{1BD9D12E-6C07-426A-8D77-FCA92952AE8A}" type="pres">
      <dgm:prSet presAssocID="{5EA5E3BB-64CA-437F-AC62-9AA01C6DE8BB}" presName="level3hierChild" presStyleCnt="0"/>
      <dgm:spPr/>
    </dgm:pt>
    <dgm:pt modelId="{BB7C5FCC-4FA2-4E30-AC70-7A95432076AE}" type="pres">
      <dgm:prSet presAssocID="{ABA9B2F2-1786-4499-8DFF-09BDDC74D07F}" presName="conn2-1" presStyleLbl="parChTrans1D3" presStyleIdx="4" presStyleCnt="8"/>
      <dgm:spPr/>
    </dgm:pt>
    <dgm:pt modelId="{66A93601-3EB1-4339-81BF-ADD311718E80}" type="pres">
      <dgm:prSet presAssocID="{ABA9B2F2-1786-4499-8DFF-09BDDC74D07F}" presName="connTx" presStyleLbl="parChTrans1D3" presStyleIdx="4" presStyleCnt="8"/>
      <dgm:spPr/>
    </dgm:pt>
    <dgm:pt modelId="{07424352-BE5C-49A2-AB6C-3DB49E1F8CEF}" type="pres">
      <dgm:prSet presAssocID="{2F016CFD-270D-44BA-BCAA-CFBF6A9A2CCB}" presName="root2" presStyleCnt="0"/>
      <dgm:spPr/>
    </dgm:pt>
    <dgm:pt modelId="{D23B3193-6629-4FA3-9ADA-F26F8E7263C1}" type="pres">
      <dgm:prSet presAssocID="{2F016CFD-270D-44BA-BCAA-CFBF6A9A2CCB}" presName="LevelTwoTextNode" presStyleLbl="node3" presStyleIdx="4" presStyleCnt="8">
        <dgm:presLayoutVars>
          <dgm:chPref val="3"/>
        </dgm:presLayoutVars>
      </dgm:prSet>
      <dgm:spPr/>
    </dgm:pt>
    <dgm:pt modelId="{6A19334F-2FA5-418D-AE56-86CF1597CE71}" type="pres">
      <dgm:prSet presAssocID="{2F016CFD-270D-44BA-BCAA-CFBF6A9A2CCB}" presName="level3hierChild" presStyleCnt="0"/>
      <dgm:spPr/>
    </dgm:pt>
    <dgm:pt modelId="{EE5752C6-46A2-451D-AC98-B16CF67F8D7D}" type="pres">
      <dgm:prSet presAssocID="{5D8C0255-B982-4897-8814-0683A6B758FA}" presName="conn2-1" presStyleLbl="parChTrans1D2" presStyleIdx="5" presStyleCnt="8"/>
      <dgm:spPr/>
    </dgm:pt>
    <dgm:pt modelId="{30327194-F573-4CFC-936A-750B224B5CDD}" type="pres">
      <dgm:prSet presAssocID="{5D8C0255-B982-4897-8814-0683A6B758FA}" presName="connTx" presStyleLbl="parChTrans1D2" presStyleIdx="5" presStyleCnt="8"/>
      <dgm:spPr/>
    </dgm:pt>
    <dgm:pt modelId="{ED24F378-0EFB-4BE7-9638-4D504943C250}" type="pres">
      <dgm:prSet presAssocID="{E13463A3-3E23-4623-8E18-24AF0079D4D4}" presName="root2" presStyleCnt="0"/>
      <dgm:spPr/>
    </dgm:pt>
    <dgm:pt modelId="{9309FF21-F727-4FE8-95C8-32A0F49601D4}" type="pres">
      <dgm:prSet presAssocID="{E13463A3-3E23-4623-8E18-24AF0079D4D4}" presName="LevelTwoTextNode" presStyleLbl="node2" presStyleIdx="5" presStyleCnt="8" custScaleX="128926" custLinFactNeighborX="-59985" custLinFactNeighborY="-59271">
        <dgm:presLayoutVars>
          <dgm:chPref val="3"/>
        </dgm:presLayoutVars>
      </dgm:prSet>
      <dgm:spPr/>
    </dgm:pt>
    <dgm:pt modelId="{DAD66526-DA0B-4939-9657-1AE18ECD34D0}" type="pres">
      <dgm:prSet presAssocID="{E13463A3-3E23-4623-8E18-24AF0079D4D4}" presName="level3hierChild" presStyleCnt="0"/>
      <dgm:spPr/>
    </dgm:pt>
    <dgm:pt modelId="{D09451E2-F43C-4DE6-A759-2D20BC06BE75}" type="pres">
      <dgm:prSet presAssocID="{4B9D0672-6E2F-42F9-A91E-2C90C7D1B583}" presName="conn2-1" presStyleLbl="parChTrans1D3" presStyleIdx="5" presStyleCnt="8"/>
      <dgm:spPr/>
    </dgm:pt>
    <dgm:pt modelId="{41DA8B57-6F34-49A1-A481-81F3BAB2084E}" type="pres">
      <dgm:prSet presAssocID="{4B9D0672-6E2F-42F9-A91E-2C90C7D1B583}" presName="connTx" presStyleLbl="parChTrans1D3" presStyleIdx="5" presStyleCnt="8"/>
      <dgm:spPr/>
    </dgm:pt>
    <dgm:pt modelId="{699848F4-C28C-4BC2-947D-C9D7A4690B9D}" type="pres">
      <dgm:prSet presAssocID="{5959765B-2DD1-4C95-8CA9-1CD4D694D3A4}" presName="root2" presStyleCnt="0"/>
      <dgm:spPr/>
    </dgm:pt>
    <dgm:pt modelId="{3B94242C-6799-44D7-9683-F1B4BDDD878C}" type="pres">
      <dgm:prSet presAssocID="{5959765B-2DD1-4C95-8CA9-1CD4D694D3A4}" presName="LevelTwoTextNode" presStyleLbl="node3" presStyleIdx="5" presStyleCnt="8">
        <dgm:presLayoutVars>
          <dgm:chPref val="3"/>
        </dgm:presLayoutVars>
      </dgm:prSet>
      <dgm:spPr/>
    </dgm:pt>
    <dgm:pt modelId="{5F6C2EC7-86F3-4D17-A447-0517DD85A3EB}" type="pres">
      <dgm:prSet presAssocID="{5959765B-2DD1-4C95-8CA9-1CD4D694D3A4}" presName="level3hierChild" presStyleCnt="0"/>
      <dgm:spPr/>
    </dgm:pt>
    <dgm:pt modelId="{B99FA954-84F6-446A-9C36-69C97B0ACFDB}" type="pres">
      <dgm:prSet presAssocID="{543D79FD-2027-4B58-9EAC-8937DA8CE242}" presName="root1" presStyleCnt="0"/>
      <dgm:spPr/>
    </dgm:pt>
    <dgm:pt modelId="{029DB8F6-0BA0-462B-B780-26E1C7E485D2}" type="pres">
      <dgm:prSet presAssocID="{543D79FD-2027-4B58-9EAC-8937DA8CE242}" presName="LevelOneTextNode" presStyleLbl="node0" presStyleIdx="1" presStyleCnt="2" custLinFactNeighborX="-61490" custLinFactNeighborY="-14712">
        <dgm:presLayoutVars>
          <dgm:chPref val="3"/>
        </dgm:presLayoutVars>
      </dgm:prSet>
      <dgm:spPr/>
    </dgm:pt>
    <dgm:pt modelId="{ED0F4B58-4D7D-430C-BCAB-1647A418BD84}" type="pres">
      <dgm:prSet presAssocID="{543D79FD-2027-4B58-9EAC-8937DA8CE242}" presName="level2hierChild" presStyleCnt="0"/>
      <dgm:spPr/>
    </dgm:pt>
    <dgm:pt modelId="{C9DBAF99-BA43-4E53-9482-D3607164611D}" type="pres">
      <dgm:prSet presAssocID="{A6DDDA80-1A23-4633-8F8E-30EB38D312B9}" presName="conn2-1" presStyleLbl="parChTrans1D2" presStyleIdx="6" presStyleCnt="8"/>
      <dgm:spPr/>
    </dgm:pt>
    <dgm:pt modelId="{853A651B-C4AC-4763-B76C-8C39F06596D8}" type="pres">
      <dgm:prSet presAssocID="{A6DDDA80-1A23-4633-8F8E-30EB38D312B9}" presName="connTx" presStyleLbl="parChTrans1D2" presStyleIdx="6" presStyleCnt="8"/>
      <dgm:spPr/>
    </dgm:pt>
    <dgm:pt modelId="{A8710A64-280F-4B17-BBC2-EC969393C7FF}" type="pres">
      <dgm:prSet presAssocID="{BDF95E1D-B472-4421-921D-2AEA1F491B5D}" presName="root2" presStyleCnt="0"/>
      <dgm:spPr/>
    </dgm:pt>
    <dgm:pt modelId="{CF2B0800-D6BF-4A09-BA92-5F33A0BFF21E}" type="pres">
      <dgm:prSet presAssocID="{BDF95E1D-B472-4421-921D-2AEA1F491B5D}" presName="LevelTwoTextNode" presStyleLbl="node2" presStyleIdx="6" presStyleCnt="8" custScaleX="133017" custLinFactNeighborX="-18638" custLinFactNeighborY="5308">
        <dgm:presLayoutVars>
          <dgm:chPref val="3"/>
        </dgm:presLayoutVars>
      </dgm:prSet>
      <dgm:spPr/>
    </dgm:pt>
    <dgm:pt modelId="{E5110EED-6E5D-49CD-B95F-9E56C0C8EC91}" type="pres">
      <dgm:prSet presAssocID="{BDF95E1D-B472-4421-921D-2AEA1F491B5D}" presName="level3hierChild" presStyleCnt="0"/>
      <dgm:spPr/>
    </dgm:pt>
    <dgm:pt modelId="{D7F6A81B-EC62-424B-BDFB-8D46B42CC9B6}" type="pres">
      <dgm:prSet presAssocID="{BB16C5C6-1A0F-40CF-8495-4D3F9C564424}" presName="conn2-1" presStyleLbl="parChTrans1D3" presStyleIdx="6" presStyleCnt="8"/>
      <dgm:spPr/>
    </dgm:pt>
    <dgm:pt modelId="{F893E4A5-BC69-4F9E-8CB1-56C7B53DEC52}" type="pres">
      <dgm:prSet presAssocID="{BB16C5C6-1A0F-40CF-8495-4D3F9C564424}" presName="connTx" presStyleLbl="parChTrans1D3" presStyleIdx="6" presStyleCnt="8"/>
      <dgm:spPr/>
    </dgm:pt>
    <dgm:pt modelId="{7E89B32E-7FAE-4DA8-974F-E2AEA512C98D}" type="pres">
      <dgm:prSet presAssocID="{B5510748-9463-43C1-A350-02C050E60678}" presName="root2" presStyleCnt="0"/>
      <dgm:spPr/>
    </dgm:pt>
    <dgm:pt modelId="{71690CC3-8A34-4B44-97EF-B1288B811047}" type="pres">
      <dgm:prSet presAssocID="{B5510748-9463-43C1-A350-02C050E60678}" presName="LevelTwoTextNode" presStyleLbl="node3" presStyleIdx="6" presStyleCnt="8" custLinFactNeighborX="47180" custLinFactNeighborY="5557">
        <dgm:presLayoutVars>
          <dgm:chPref val="3"/>
        </dgm:presLayoutVars>
      </dgm:prSet>
      <dgm:spPr/>
    </dgm:pt>
    <dgm:pt modelId="{619AC67E-0FF9-47F6-810D-7E60AAA18A43}" type="pres">
      <dgm:prSet presAssocID="{B5510748-9463-43C1-A350-02C050E60678}" presName="level3hierChild" presStyleCnt="0"/>
      <dgm:spPr/>
    </dgm:pt>
    <dgm:pt modelId="{4F8B5082-2667-44F8-9F70-F3F2BDE9A082}" type="pres">
      <dgm:prSet presAssocID="{65F992E5-299D-42D6-A7A9-DFE418A60B99}" presName="conn2-1" presStyleLbl="parChTrans1D2" presStyleIdx="7" presStyleCnt="8"/>
      <dgm:spPr/>
    </dgm:pt>
    <dgm:pt modelId="{5E347BC2-DB8F-454F-84CB-360239F90673}" type="pres">
      <dgm:prSet presAssocID="{65F992E5-299D-42D6-A7A9-DFE418A60B99}" presName="connTx" presStyleLbl="parChTrans1D2" presStyleIdx="7" presStyleCnt="8"/>
      <dgm:spPr/>
    </dgm:pt>
    <dgm:pt modelId="{9C4B8205-9653-4E03-B75E-1EFEB1E8348F}" type="pres">
      <dgm:prSet presAssocID="{6711C1F7-CD66-4C74-A3D9-BA064A840D9A}" presName="root2" presStyleCnt="0"/>
      <dgm:spPr/>
    </dgm:pt>
    <dgm:pt modelId="{928C885A-3887-4534-AAF5-1B75606393AD}" type="pres">
      <dgm:prSet presAssocID="{6711C1F7-CD66-4C74-A3D9-BA064A840D9A}" presName="LevelTwoTextNode" presStyleLbl="node2" presStyleIdx="7" presStyleCnt="8" custScaleX="131872" custLinFactNeighborX="-18638" custLinFactNeighborY="-2252">
        <dgm:presLayoutVars>
          <dgm:chPref val="3"/>
        </dgm:presLayoutVars>
      </dgm:prSet>
      <dgm:spPr/>
    </dgm:pt>
    <dgm:pt modelId="{6C6C51EB-303D-4C79-804B-9C0AD4789BCD}" type="pres">
      <dgm:prSet presAssocID="{6711C1F7-CD66-4C74-A3D9-BA064A840D9A}" presName="level3hierChild" presStyleCnt="0"/>
      <dgm:spPr/>
    </dgm:pt>
    <dgm:pt modelId="{D4FD9CF2-1D4A-4914-98D3-8BB786C81977}" type="pres">
      <dgm:prSet presAssocID="{FF7079DD-8058-493B-A848-0A7FB72F0D5E}" presName="conn2-1" presStyleLbl="parChTrans1D3" presStyleIdx="7" presStyleCnt="8"/>
      <dgm:spPr/>
    </dgm:pt>
    <dgm:pt modelId="{61DA73C0-8866-4768-87BB-13D17A6C18B9}" type="pres">
      <dgm:prSet presAssocID="{FF7079DD-8058-493B-A848-0A7FB72F0D5E}" presName="connTx" presStyleLbl="parChTrans1D3" presStyleIdx="7" presStyleCnt="8"/>
      <dgm:spPr/>
    </dgm:pt>
    <dgm:pt modelId="{B27F2BED-815F-4813-A4BC-2AC6A53104B4}" type="pres">
      <dgm:prSet presAssocID="{B73D60D9-67C1-475E-BE83-F5DD5E176BB4}" presName="root2" presStyleCnt="0"/>
      <dgm:spPr/>
    </dgm:pt>
    <dgm:pt modelId="{AEA86C46-CFED-4694-A310-ED09A7BDC744}" type="pres">
      <dgm:prSet presAssocID="{B73D60D9-67C1-475E-BE83-F5DD5E176BB4}" presName="LevelTwoTextNode" presStyleLbl="node3" presStyleIdx="7" presStyleCnt="8" custLinFactNeighborX="47180" custLinFactNeighborY="25273">
        <dgm:presLayoutVars>
          <dgm:chPref val="3"/>
        </dgm:presLayoutVars>
      </dgm:prSet>
      <dgm:spPr/>
    </dgm:pt>
    <dgm:pt modelId="{DF2A021A-D852-4034-A9C0-22B274B9CDEF}" type="pres">
      <dgm:prSet presAssocID="{B73D60D9-67C1-475E-BE83-F5DD5E176BB4}" presName="level3hierChild" presStyleCnt="0"/>
      <dgm:spPr/>
    </dgm:pt>
  </dgm:ptLst>
  <dgm:cxnLst>
    <dgm:cxn modelId="{6462CA44-DA16-4913-82FD-2FDF0D668718}" type="presOf" srcId="{3913FD0A-4B6A-43B0-A155-6232AA6CC722}" destId="{3BFF92FC-D4A2-4557-BC68-991B6E42911D}" srcOrd="0" destOrd="0" presId="urn:microsoft.com/office/officeart/2005/8/layout/hierarchy2"/>
    <dgm:cxn modelId="{9EB1EE53-CE17-4FFF-9D6A-E6AC3F8E0EB4}" type="presOf" srcId="{4B9D0672-6E2F-42F9-A91E-2C90C7D1B583}" destId="{41DA8B57-6F34-49A1-A481-81F3BAB2084E}" srcOrd="1" destOrd="0" presId="urn:microsoft.com/office/officeart/2005/8/layout/hierarchy2"/>
    <dgm:cxn modelId="{721EFBE7-530A-4766-928B-0B3386E8B20F}" srcId="{3EFAE0CE-8EE6-4ECD-B808-675E3C22844D}" destId="{A2933A50-A9AA-4413-A8A4-336DB0C2D5F0}" srcOrd="0" destOrd="0" parTransId="{A9538061-5435-4958-A81C-029211799603}" sibTransId="{1986E4E2-C35A-44C1-B859-780116C1CE48}"/>
    <dgm:cxn modelId="{08BC3333-19D2-4206-BF47-7E1BC5F41302}" type="presOf" srcId="{A6DDDA80-1A23-4633-8F8E-30EB38D312B9}" destId="{853A651B-C4AC-4763-B76C-8C39F06596D8}" srcOrd="1" destOrd="0" presId="urn:microsoft.com/office/officeart/2005/8/layout/hierarchy2"/>
    <dgm:cxn modelId="{C397F064-B21A-4142-A66A-CEB222674CB0}" type="presOf" srcId="{76BCB214-2926-4503-9AA5-FF593171BC38}" destId="{777DCC11-18A9-4C33-B1BA-DEF301AABC5F}" srcOrd="1" destOrd="0" presId="urn:microsoft.com/office/officeart/2005/8/layout/hierarchy2"/>
    <dgm:cxn modelId="{3E72EB2E-71A3-4532-AD24-49F640D53D39}" srcId="{CC6F2690-3C30-45C0-95CF-0F771C561636}" destId="{AB4D6C2F-3845-4DB2-A7C2-03972B03EF2B}" srcOrd="0" destOrd="0" parTransId="{64CBE1F3-0B49-4B64-BED5-88FC5EB0492D}" sibTransId="{88A94C79-D485-45CD-9E2E-8D8E4AF637F9}"/>
    <dgm:cxn modelId="{2C933ADD-6E6B-4B60-8A45-86FE3C16213E}" type="presOf" srcId="{5D8C0255-B982-4897-8814-0683A6B758FA}" destId="{30327194-F573-4CFC-936A-750B224B5CDD}" srcOrd="1" destOrd="0" presId="urn:microsoft.com/office/officeart/2005/8/layout/hierarchy2"/>
    <dgm:cxn modelId="{D3CD844D-564A-45B5-B995-2334BB2FEC8F}" type="presOf" srcId="{BB16C5C6-1A0F-40CF-8495-4D3F9C564424}" destId="{F893E4A5-BC69-4F9E-8CB1-56C7B53DEC52}" srcOrd="1" destOrd="0" presId="urn:microsoft.com/office/officeart/2005/8/layout/hierarchy2"/>
    <dgm:cxn modelId="{797D6014-33EF-4B04-91F2-C245238C17F5}" srcId="{69EEB472-55FA-4003-A5E0-579B9A3304B3}" destId="{3EFAE0CE-8EE6-4ECD-B808-675E3C22844D}" srcOrd="0" destOrd="0" parTransId="{31B03FED-F1AC-409F-A93F-B30D51452A9E}" sibTransId="{8B992BD1-D46F-4518-A555-7E1A7FB41A32}"/>
    <dgm:cxn modelId="{DFF3DCD4-4588-4483-BB00-894CCA0FDA78}" type="presOf" srcId="{64CBE1F3-0B49-4B64-BED5-88FC5EB0492D}" destId="{07DD5C66-6149-4D06-9BAA-2C63CA2F80C8}" srcOrd="1" destOrd="0" presId="urn:microsoft.com/office/officeart/2005/8/layout/hierarchy2"/>
    <dgm:cxn modelId="{FBF52500-C2DA-4142-8EE1-8E5D15246EEA}" type="presOf" srcId="{0625A24C-ABB0-4264-A519-5332B3AA8544}" destId="{74A41533-1AC6-4521-B592-4CFF278732DF}" srcOrd="0" destOrd="0" presId="urn:microsoft.com/office/officeart/2005/8/layout/hierarchy2"/>
    <dgm:cxn modelId="{12785D96-E7C4-442F-8D37-2545E739AEB0}" type="presOf" srcId="{65F992E5-299D-42D6-A7A9-DFE418A60B99}" destId="{4F8B5082-2667-44F8-9F70-F3F2BDE9A082}" srcOrd="0" destOrd="0" presId="urn:microsoft.com/office/officeart/2005/8/layout/hierarchy2"/>
    <dgm:cxn modelId="{7DE99D10-19BB-4451-8626-CDD6BDED2083}" type="presOf" srcId="{76BCB214-2926-4503-9AA5-FF593171BC38}" destId="{75837DAE-D1D7-4283-8A7E-A91A61B6098D}" srcOrd="0" destOrd="0" presId="urn:microsoft.com/office/officeart/2005/8/layout/hierarchy2"/>
    <dgm:cxn modelId="{95C0A9C0-B319-41DC-8F44-45D0A684F287}" srcId="{A2933A50-A9AA-4413-A8A4-336DB0C2D5F0}" destId="{83B1186D-E779-4E62-8DF0-EFFD25158CB4}" srcOrd="0" destOrd="0" parTransId="{2B92E84A-195F-4CEF-A9EE-0401E4F54C8F}" sibTransId="{0429ECCB-4381-433B-AC12-BA9D67126538}"/>
    <dgm:cxn modelId="{F00E7DA9-48F9-484A-8164-EE4D63B62BCC}" type="presOf" srcId="{E13463A3-3E23-4623-8E18-24AF0079D4D4}" destId="{9309FF21-F727-4FE8-95C8-32A0F49601D4}" srcOrd="0" destOrd="0" presId="urn:microsoft.com/office/officeart/2005/8/layout/hierarchy2"/>
    <dgm:cxn modelId="{86F352DE-D32C-46C5-BCB7-28759CED15AE}" type="presOf" srcId="{A9538061-5435-4958-A81C-029211799603}" destId="{1380CC35-FE37-4A8D-BDB8-EC4880EC4066}" srcOrd="1" destOrd="0" presId="urn:microsoft.com/office/officeart/2005/8/layout/hierarchy2"/>
    <dgm:cxn modelId="{5623B105-FA4A-4F06-88DC-811C813CB440}" type="presOf" srcId="{2B92E84A-195F-4CEF-A9EE-0401E4F54C8F}" destId="{41FC480E-C996-46E2-A370-E3E98846FCF7}" srcOrd="0" destOrd="0" presId="urn:microsoft.com/office/officeart/2005/8/layout/hierarchy2"/>
    <dgm:cxn modelId="{99515E66-FA35-4C90-8BD2-3E9B2D39AC89}" type="presOf" srcId="{2F016CFD-270D-44BA-BCAA-CFBF6A9A2CCB}" destId="{D23B3193-6629-4FA3-9ADA-F26F8E7263C1}" srcOrd="0" destOrd="0" presId="urn:microsoft.com/office/officeart/2005/8/layout/hierarchy2"/>
    <dgm:cxn modelId="{4AE829D5-7D5C-4F9F-B5AD-D57E410FDBD2}" type="presOf" srcId="{AB4D6C2F-3845-4DB2-A7C2-03972B03EF2B}" destId="{9C8859CC-B3B6-4F60-AE74-C492C30BFA3C}" srcOrd="0" destOrd="0" presId="urn:microsoft.com/office/officeart/2005/8/layout/hierarchy2"/>
    <dgm:cxn modelId="{4FCB7F13-1006-41B5-AB25-FFB8FF621A0B}" type="presOf" srcId="{B477EEAD-14B5-48EB-8588-132FCE3ABD5A}" destId="{52D84884-0258-4FD6-8632-939CC9730F8E}" srcOrd="0" destOrd="0" presId="urn:microsoft.com/office/officeart/2005/8/layout/hierarchy2"/>
    <dgm:cxn modelId="{3AE49F68-5C67-473F-B6D7-234DC5051FC2}" type="presOf" srcId="{4B9D0672-6E2F-42F9-A91E-2C90C7D1B583}" destId="{D09451E2-F43C-4DE6-A759-2D20BC06BE75}" srcOrd="0" destOrd="0" presId="urn:microsoft.com/office/officeart/2005/8/layout/hierarchy2"/>
    <dgm:cxn modelId="{4D34CA9D-8F62-4270-A3BD-C25ACAEC7A91}" type="presOf" srcId="{64CBE1F3-0B49-4B64-BED5-88FC5EB0492D}" destId="{4CAC936C-0B12-4955-9E18-9EF503382170}" srcOrd="0" destOrd="0" presId="urn:microsoft.com/office/officeart/2005/8/layout/hierarchy2"/>
    <dgm:cxn modelId="{680BBDA8-1E11-4660-82C4-DFB132AA8E4C}" srcId="{6711C1F7-CD66-4C74-A3D9-BA064A840D9A}" destId="{B73D60D9-67C1-475E-BE83-F5DD5E176BB4}" srcOrd="0" destOrd="0" parTransId="{FF7079DD-8058-493B-A848-0A7FB72F0D5E}" sibTransId="{2966B646-987F-4E4B-92E4-E3BB25C5981F}"/>
    <dgm:cxn modelId="{4997AA8B-01B8-4938-A48C-2BF88D995056}" type="presOf" srcId="{69EEB472-55FA-4003-A5E0-579B9A3304B3}" destId="{32D41A88-461E-405D-9DE2-4601D75171AB}" srcOrd="0" destOrd="0" presId="urn:microsoft.com/office/officeart/2005/8/layout/hierarchy2"/>
    <dgm:cxn modelId="{8B2525D5-5104-428B-A9B9-CB972302F96E}" type="presOf" srcId="{FF7079DD-8058-493B-A848-0A7FB72F0D5E}" destId="{61DA73C0-8866-4768-87BB-13D17A6C18B9}" srcOrd="1" destOrd="0" presId="urn:microsoft.com/office/officeart/2005/8/layout/hierarchy2"/>
    <dgm:cxn modelId="{58609886-44C0-4D06-A0B3-07732E9C933B}" type="presOf" srcId="{ABA9B2F2-1786-4499-8DFF-09BDDC74D07F}" destId="{BB7C5FCC-4FA2-4E30-AC70-7A95432076AE}" srcOrd="0" destOrd="0" presId="urn:microsoft.com/office/officeart/2005/8/layout/hierarchy2"/>
    <dgm:cxn modelId="{32CA25AE-B7A2-4668-9654-886F5C520A9B}" type="presOf" srcId="{3913FD0A-4B6A-43B0-A155-6232AA6CC722}" destId="{9607CE63-0D88-444B-AA61-E2D94F34808E}" srcOrd="1" destOrd="0" presId="urn:microsoft.com/office/officeart/2005/8/layout/hierarchy2"/>
    <dgm:cxn modelId="{AE738F13-36C0-4FFB-9D80-BDFB8C34B603}" type="presOf" srcId="{0625A24C-ABB0-4264-A519-5332B3AA8544}" destId="{05AD0F01-30BC-43AE-990E-9691094A6B02}" srcOrd="1" destOrd="0" presId="urn:microsoft.com/office/officeart/2005/8/layout/hierarchy2"/>
    <dgm:cxn modelId="{7E952EA2-D7DA-4CD0-B9B2-917A1D25E51E}" srcId="{69EEB472-55FA-4003-A5E0-579B9A3304B3}" destId="{543D79FD-2027-4B58-9EAC-8937DA8CE242}" srcOrd="1" destOrd="0" parTransId="{16BF5DCF-FB18-4537-80A6-9735FC49D891}" sibTransId="{CC153E25-77B8-46C2-9261-EAC9E37BA646}"/>
    <dgm:cxn modelId="{93C97515-FDE3-4533-A94F-4A529925DDF4}" type="presOf" srcId="{357E1884-9849-4759-96D7-6777057DD1C1}" destId="{F13D5E69-7F5C-49FA-9380-6FA44309B79A}" srcOrd="0" destOrd="0" presId="urn:microsoft.com/office/officeart/2005/8/layout/hierarchy2"/>
    <dgm:cxn modelId="{E6FB6216-636D-4969-9A3C-723C0A94194D}" type="presOf" srcId="{42252309-128E-4841-BB41-B5BCED9CEE83}" destId="{3BB81E20-46CB-4CF6-9F10-A203BDC7106F}" srcOrd="1" destOrd="0" presId="urn:microsoft.com/office/officeart/2005/8/layout/hierarchy2"/>
    <dgm:cxn modelId="{8D2B562E-8298-4BB6-B8CE-92767B10EE20}" srcId="{3EFAE0CE-8EE6-4ECD-B808-675E3C22844D}" destId="{E13463A3-3E23-4623-8E18-24AF0079D4D4}" srcOrd="5" destOrd="0" parTransId="{5D8C0255-B982-4897-8814-0683A6B758FA}" sibTransId="{B10304C1-BCE1-4BE2-823C-7942CD8E8381}"/>
    <dgm:cxn modelId="{88FFC53B-FF16-43ED-9366-C23B46FD2CCB}" type="presOf" srcId="{A6DDDA80-1A23-4633-8F8E-30EB38D312B9}" destId="{C9DBAF99-BA43-4E53-9482-D3607164611D}" srcOrd="0" destOrd="0" presId="urn:microsoft.com/office/officeart/2005/8/layout/hierarchy2"/>
    <dgm:cxn modelId="{914D7F73-70C6-4052-AA35-14E5994A8D93}" srcId="{B477EEAD-14B5-48EB-8588-132FCE3ABD5A}" destId="{DECC8A7F-7AFB-4A3D-8CDE-32B64AFA919A}" srcOrd="0" destOrd="0" parTransId="{76BCB214-2926-4503-9AA5-FF593171BC38}" sibTransId="{450AA7EB-8F50-4627-869C-FCB45C9C7115}"/>
    <dgm:cxn modelId="{BEFC30AC-6300-44E6-90A6-EB4770444BD1}" type="presOf" srcId="{FF7079DD-8058-493B-A848-0A7FB72F0D5E}" destId="{D4FD9CF2-1D4A-4914-98D3-8BB786C81977}" srcOrd="0" destOrd="0" presId="urn:microsoft.com/office/officeart/2005/8/layout/hierarchy2"/>
    <dgm:cxn modelId="{5195DA32-E6D7-49D4-8E0F-4531349BA1B5}" type="presOf" srcId="{BDAC39A6-0B96-42CC-A0DB-E25401F002AE}" destId="{CF59D022-37B6-4FF1-A79A-29A2BFDBEF22}" srcOrd="0" destOrd="0" presId="urn:microsoft.com/office/officeart/2005/8/layout/hierarchy2"/>
    <dgm:cxn modelId="{89F73579-DD12-481C-8A89-5335E28D5370}" type="presOf" srcId="{DECC8A7F-7AFB-4A3D-8CDE-32B64AFA919A}" destId="{8C634133-F01C-4EF8-9656-840C4970A94F}" srcOrd="0" destOrd="0" presId="urn:microsoft.com/office/officeart/2005/8/layout/hierarchy2"/>
    <dgm:cxn modelId="{F4B2925F-74B8-4FB3-9984-70D9997A878F}" type="presOf" srcId="{5EA5E3BB-64CA-437F-AC62-9AA01C6DE8BB}" destId="{61C28CFC-D7AD-49F2-843F-15725B73B020}" srcOrd="0" destOrd="0" presId="urn:microsoft.com/office/officeart/2005/8/layout/hierarchy2"/>
    <dgm:cxn modelId="{38B9B5A3-EEF4-4076-BF56-F723D6D4A36E}" srcId="{3EFAE0CE-8EE6-4ECD-B808-675E3C22844D}" destId="{5EA5E3BB-64CA-437F-AC62-9AA01C6DE8BB}" srcOrd="4" destOrd="0" parTransId="{F485BA8A-27B4-45E3-BAA1-236E051BC495}" sibTransId="{0B937109-9FCA-401F-A9F1-0B69E62959C9}"/>
    <dgm:cxn modelId="{18CEF4AB-6C6A-4CA3-B7FA-859636D101F9}" type="presOf" srcId="{42252309-128E-4841-BB41-B5BCED9CEE83}" destId="{D03A815E-EFBE-4413-AA66-9DE7AEA1D9FF}" srcOrd="0" destOrd="0" presId="urn:microsoft.com/office/officeart/2005/8/layout/hierarchy2"/>
    <dgm:cxn modelId="{68C5A7D4-84A3-417F-9A93-3B820D0625E0}" type="presOf" srcId="{BDAC39A6-0B96-42CC-A0DB-E25401F002AE}" destId="{E13569DC-01C4-4E7B-BBC3-2D207D220E87}" srcOrd="1" destOrd="0" presId="urn:microsoft.com/office/officeart/2005/8/layout/hierarchy2"/>
    <dgm:cxn modelId="{3D3375CB-1E9E-4AD7-8FB3-E91C0EA62F1B}" srcId="{BDF95E1D-B472-4421-921D-2AEA1F491B5D}" destId="{B5510748-9463-43C1-A350-02C050E60678}" srcOrd="0" destOrd="0" parTransId="{BB16C5C6-1A0F-40CF-8495-4D3F9C564424}" sibTransId="{5A56393A-ABBA-4211-837A-D25E8189145B}"/>
    <dgm:cxn modelId="{47A4FAC7-3F06-4C0A-ABEE-B0BBC5E8E124}" type="presOf" srcId="{2B92E84A-195F-4CEF-A9EE-0401E4F54C8F}" destId="{2D6B675E-64A4-46DB-8369-5978F4927295}" srcOrd="1" destOrd="0" presId="urn:microsoft.com/office/officeart/2005/8/layout/hierarchy2"/>
    <dgm:cxn modelId="{6B672CBA-72C4-43B5-98CD-CC3C68307F57}" type="presOf" srcId="{F485BA8A-27B4-45E3-BAA1-236E051BC495}" destId="{F662F9A2-A1FE-49B4-A15B-63C30403E2BA}" srcOrd="0" destOrd="0" presId="urn:microsoft.com/office/officeart/2005/8/layout/hierarchy2"/>
    <dgm:cxn modelId="{9CA49BEA-0208-4223-9A0C-9075B410C50B}" type="presOf" srcId="{A2933A50-A9AA-4413-A8A4-336DB0C2D5F0}" destId="{86917EBD-89C5-4B28-A753-0F91F6AE6FD2}" srcOrd="0" destOrd="0" presId="urn:microsoft.com/office/officeart/2005/8/layout/hierarchy2"/>
    <dgm:cxn modelId="{B7333247-911E-4ACC-915D-A5A1FC759B9B}" srcId="{3EFAE0CE-8EE6-4ECD-B808-675E3C22844D}" destId="{357E1884-9849-4759-96D7-6777057DD1C1}" srcOrd="1" destOrd="0" parTransId="{BDAC39A6-0B96-42CC-A0DB-E25401F002AE}" sibTransId="{4BA4A24B-BB08-495A-82FB-251729FFAE60}"/>
    <dgm:cxn modelId="{2D32904A-E8EF-4C7C-9CDA-A7743DE44DA8}" type="presOf" srcId="{3EFAE0CE-8EE6-4ECD-B808-675E3C22844D}" destId="{E8A38DA2-21B7-452E-8D33-77B5691B673B}" srcOrd="0" destOrd="0" presId="urn:microsoft.com/office/officeart/2005/8/layout/hierarchy2"/>
    <dgm:cxn modelId="{1E113538-153C-4F06-AE9D-117CA65B94C3}" type="presOf" srcId="{F485BA8A-27B4-45E3-BAA1-236E051BC495}" destId="{FE38C5D0-9F22-4CDA-9923-6C6A915250C3}" srcOrd="1" destOrd="0" presId="urn:microsoft.com/office/officeart/2005/8/layout/hierarchy2"/>
    <dgm:cxn modelId="{C142256B-DC52-4F98-BD7A-DC0830187BB9}" type="presOf" srcId="{543D79FD-2027-4B58-9EAC-8937DA8CE242}" destId="{029DB8F6-0BA0-462B-B780-26E1C7E485D2}" srcOrd="0" destOrd="0" presId="urn:microsoft.com/office/officeart/2005/8/layout/hierarchy2"/>
    <dgm:cxn modelId="{E0DA35FF-15E9-451F-A8A9-A34A0CD147D0}" srcId="{3EFAE0CE-8EE6-4ECD-B808-675E3C22844D}" destId="{CC6F2690-3C30-45C0-95CF-0F771C561636}" srcOrd="3" destOrd="0" parTransId="{42252309-128E-4841-BB41-B5BCED9CEE83}" sibTransId="{25CC580C-8A71-47BA-8529-7F4863610FBA}"/>
    <dgm:cxn modelId="{79B668F7-5B1F-4E3F-9718-AAB47DC87DDE}" srcId="{E13463A3-3E23-4623-8E18-24AF0079D4D4}" destId="{5959765B-2DD1-4C95-8CA9-1CD4D694D3A4}" srcOrd="0" destOrd="0" parTransId="{4B9D0672-6E2F-42F9-A91E-2C90C7D1B583}" sibTransId="{D35E4833-6022-4EA4-82CC-FF34BB3E6D7D}"/>
    <dgm:cxn modelId="{8AFDA156-92D2-4CAC-BE76-0DC357C601BB}" type="presOf" srcId="{A9538061-5435-4958-A81C-029211799603}" destId="{9701622C-C58B-4873-80C9-462D35233295}" srcOrd="0" destOrd="0" presId="urn:microsoft.com/office/officeart/2005/8/layout/hierarchy2"/>
    <dgm:cxn modelId="{737D1917-8797-47DF-8BF5-32FBBA9CD2BC}" srcId="{5EA5E3BB-64CA-437F-AC62-9AA01C6DE8BB}" destId="{2F016CFD-270D-44BA-BCAA-CFBF6A9A2CCB}" srcOrd="0" destOrd="0" parTransId="{ABA9B2F2-1786-4499-8DFF-09BDDC74D07F}" sibTransId="{494AA377-CD04-4E99-9BD7-6A0CB33A953A}"/>
    <dgm:cxn modelId="{CFABFBDF-9997-40CE-941B-5845DB3ADDCC}" type="presOf" srcId="{CC6F2690-3C30-45C0-95CF-0F771C561636}" destId="{CDBBEAA3-543D-454C-9CED-740CDF4FC97F}" srcOrd="0" destOrd="0" presId="urn:microsoft.com/office/officeart/2005/8/layout/hierarchy2"/>
    <dgm:cxn modelId="{379FA9DB-BC5F-40E7-8B54-08D2F6F98BE4}" type="presOf" srcId="{83B1186D-E779-4E62-8DF0-EFFD25158CB4}" destId="{6B4E5D8A-C62A-412A-94EF-48F27DD8AE6F}" srcOrd="0" destOrd="0" presId="urn:microsoft.com/office/officeart/2005/8/layout/hierarchy2"/>
    <dgm:cxn modelId="{D345D7C9-C3E0-4943-A5A5-273FBD40856D}" type="presOf" srcId="{B73D60D9-67C1-475E-BE83-F5DD5E176BB4}" destId="{AEA86C46-CFED-4694-A310-ED09A7BDC744}" srcOrd="0" destOrd="0" presId="urn:microsoft.com/office/officeart/2005/8/layout/hierarchy2"/>
    <dgm:cxn modelId="{E98C0A25-AF68-4D47-B75B-F0CDE160B94E}" srcId="{357E1884-9849-4759-96D7-6777057DD1C1}" destId="{21B0D35E-8325-4A95-9538-A3BB4ABC1F0B}" srcOrd="0" destOrd="0" parTransId="{3913FD0A-4B6A-43B0-A155-6232AA6CC722}" sibTransId="{132CF12B-34A7-4C89-97B3-1AF34776D990}"/>
    <dgm:cxn modelId="{F40EB64D-FD2C-4783-897C-5CE9B2A648FF}" srcId="{543D79FD-2027-4B58-9EAC-8937DA8CE242}" destId="{BDF95E1D-B472-4421-921D-2AEA1F491B5D}" srcOrd="0" destOrd="0" parTransId="{A6DDDA80-1A23-4633-8F8E-30EB38D312B9}" sibTransId="{B68B77D5-B183-4501-BABD-3C4C89BB5F56}"/>
    <dgm:cxn modelId="{5D752F53-8C87-4EC8-B7A6-32C4F5F744EC}" type="presOf" srcId="{5959765B-2DD1-4C95-8CA9-1CD4D694D3A4}" destId="{3B94242C-6799-44D7-9683-F1B4BDDD878C}" srcOrd="0" destOrd="0" presId="urn:microsoft.com/office/officeart/2005/8/layout/hierarchy2"/>
    <dgm:cxn modelId="{0C0189C4-3C82-4271-A6FA-DA33FA7AC739}" type="presOf" srcId="{65F992E5-299D-42D6-A7A9-DFE418A60B99}" destId="{5E347BC2-DB8F-454F-84CB-360239F90673}" srcOrd="1" destOrd="0" presId="urn:microsoft.com/office/officeart/2005/8/layout/hierarchy2"/>
    <dgm:cxn modelId="{19B2C05D-E942-4DA1-A919-18059E00CD7A}" type="presOf" srcId="{5D8C0255-B982-4897-8814-0683A6B758FA}" destId="{EE5752C6-46A2-451D-AC98-B16CF67F8D7D}" srcOrd="0" destOrd="0" presId="urn:microsoft.com/office/officeart/2005/8/layout/hierarchy2"/>
    <dgm:cxn modelId="{B9F8D353-787A-4A3D-81CE-BDBF13D23BC7}" type="presOf" srcId="{6711C1F7-CD66-4C74-A3D9-BA064A840D9A}" destId="{928C885A-3887-4534-AAF5-1B75606393AD}" srcOrd="0" destOrd="0" presId="urn:microsoft.com/office/officeart/2005/8/layout/hierarchy2"/>
    <dgm:cxn modelId="{C17F0655-A8A0-4EC8-BDD7-E66211EE5D34}" srcId="{3EFAE0CE-8EE6-4ECD-B808-675E3C22844D}" destId="{B477EEAD-14B5-48EB-8588-132FCE3ABD5A}" srcOrd="2" destOrd="0" parTransId="{0625A24C-ABB0-4264-A519-5332B3AA8544}" sibTransId="{3F917922-3268-4476-BA79-B5962D9522E5}"/>
    <dgm:cxn modelId="{3B11FACB-664F-42A8-86D8-93A066751658}" srcId="{543D79FD-2027-4B58-9EAC-8937DA8CE242}" destId="{6711C1F7-CD66-4C74-A3D9-BA064A840D9A}" srcOrd="1" destOrd="0" parTransId="{65F992E5-299D-42D6-A7A9-DFE418A60B99}" sibTransId="{F7730F38-1917-45C2-9322-158981DDCCAA}"/>
    <dgm:cxn modelId="{3596C0CC-A6E1-406F-90B9-C1EC22E23EC8}" type="presOf" srcId="{BDF95E1D-B472-4421-921D-2AEA1F491B5D}" destId="{CF2B0800-D6BF-4A09-BA92-5F33A0BFF21E}" srcOrd="0" destOrd="0" presId="urn:microsoft.com/office/officeart/2005/8/layout/hierarchy2"/>
    <dgm:cxn modelId="{FDD287C0-036F-4C5D-B471-3EF7BF73B9AF}" type="presOf" srcId="{21B0D35E-8325-4A95-9538-A3BB4ABC1F0B}" destId="{29FF83E9-68D1-4F11-BBB1-8084B044E54A}" srcOrd="0" destOrd="0" presId="urn:microsoft.com/office/officeart/2005/8/layout/hierarchy2"/>
    <dgm:cxn modelId="{45229627-BC29-490C-8638-80CD5305598A}" type="presOf" srcId="{BB16C5C6-1A0F-40CF-8495-4D3F9C564424}" destId="{D7F6A81B-EC62-424B-BDFB-8D46B42CC9B6}" srcOrd="0" destOrd="0" presId="urn:microsoft.com/office/officeart/2005/8/layout/hierarchy2"/>
    <dgm:cxn modelId="{5094BDEB-8770-4928-9781-54F8702E0DE4}" type="presOf" srcId="{B5510748-9463-43C1-A350-02C050E60678}" destId="{71690CC3-8A34-4B44-97EF-B1288B811047}" srcOrd="0" destOrd="0" presId="urn:microsoft.com/office/officeart/2005/8/layout/hierarchy2"/>
    <dgm:cxn modelId="{ACFF46FA-FF3B-4265-8DB8-D8CCDAA73915}" type="presOf" srcId="{ABA9B2F2-1786-4499-8DFF-09BDDC74D07F}" destId="{66A93601-3EB1-4339-81BF-ADD311718E80}" srcOrd="1" destOrd="0" presId="urn:microsoft.com/office/officeart/2005/8/layout/hierarchy2"/>
    <dgm:cxn modelId="{97893AB5-5B0F-4C5B-B896-21C49A8C0EEB}" type="presParOf" srcId="{32D41A88-461E-405D-9DE2-4601D75171AB}" destId="{511BF642-D2D2-4106-A116-0BAE77782F2D}" srcOrd="0" destOrd="0" presId="urn:microsoft.com/office/officeart/2005/8/layout/hierarchy2"/>
    <dgm:cxn modelId="{50E0B660-6874-4D84-A319-FC1BFC6A9FE3}" type="presParOf" srcId="{511BF642-D2D2-4106-A116-0BAE77782F2D}" destId="{E8A38DA2-21B7-452E-8D33-77B5691B673B}" srcOrd="0" destOrd="0" presId="urn:microsoft.com/office/officeart/2005/8/layout/hierarchy2"/>
    <dgm:cxn modelId="{B29AC378-C126-4A38-B7C1-851E000F022B}" type="presParOf" srcId="{511BF642-D2D2-4106-A116-0BAE77782F2D}" destId="{46D9426F-9609-41D6-96F0-63EE7DF6A754}" srcOrd="1" destOrd="0" presId="urn:microsoft.com/office/officeart/2005/8/layout/hierarchy2"/>
    <dgm:cxn modelId="{02391B27-B943-427E-8900-4DCA4FB796DC}" type="presParOf" srcId="{46D9426F-9609-41D6-96F0-63EE7DF6A754}" destId="{9701622C-C58B-4873-80C9-462D35233295}" srcOrd="0" destOrd="0" presId="urn:microsoft.com/office/officeart/2005/8/layout/hierarchy2"/>
    <dgm:cxn modelId="{61C009F1-F71D-4402-8B86-C600D3DB5E57}" type="presParOf" srcId="{9701622C-C58B-4873-80C9-462D35233295}" destId="{1380CC35-FE37-4A8D-BDB8-EC4880EC4066}" srcOrd="0" destOrd="0" presId="urn:microsoft.com/office/officeart/2005/8/layout/hierarchy2"/>
    <dgm:cxn modelId="{F9F0B17E-2420-4F20-9BDE-47C6252F3BC9}" type="presParOf" srcId="{46D9426F-9609-41D6-96F0-63EE7DF6A754}" destId="{DC25C579-BBDB-4EF0-B908-DE7C3B43628C}" srcOrd="1" destOrd="0" presId="urn:microsoft.com/office/officeart/2005/8/layout/hierarchy2"/>
    <dgm:cxn modelId="{40F989E2-D6CC-4ECB-AA75-06B5FD419392}" type="presParOf" srcId="{DC25C579-BBDB-4EF0-B908-DE7C3B43628C}" destId="{86917EBD-89C5-4B28-A753-0F91F6AE6FD2}" srcOrd="0" destOrd="0" presId="urn:microsoft.com/office/officeart/2005/8/layout/hierarchy2"/>
    <dgm:cxn modelId="{BDCC3595-4A52-4A2B-A2B8-A0E96750017F}" type="presParOf" srcId="{DC25C579-BBDB-4EF0-B908-DE7C3B43628C}" destId="{EC582C65-D1C6-449D-AA59-873B4705D811}" srcOrd="1" destOrd="0" presId="urn:microsoft.com/office/officeart/2005/8/layout/hierarchy2"/>
    <dgm:cxn modelId="{2F826CF8-FEAB-4AF6-A08F-7C60635D39D1}" type="presParOf" srcId="{EC582C65-D1C6-449D-AA59-873B4705D811}" destId="{41FC480E-C996-46E2-A370-E3E98846FCF7}" srcOrd="0" destOrd="0" presId="urn:microsoft.com/office/officeart/2005/8/layout/hierarchy2"/>
    <dgm:cxn modelId="{2035A2B4-2F96-4368-AD66-D738D254142B}" type="presParOf" srcId="{41FC480E-C996-46E2-A370-E3E98846FCF7}" destId="{2D6B675E-64A4-46DB-8369-5978F4927295}" srcOrd="0" destOrd="0" presId="urn:microsoft.com/office/officeart/2005/8/layout/hierarchy2"/>
    <dgm:cxn modelId="{C05A1678-FAC3-49A5-8A0C-27FB40133DDB}" type="presParOf" srcId="{EC582C65-D1C6-449D-AA59-873B4705D811}" destId="{80E8510B-197F-4D67-8A14-2CD1612F1B1E}" srcOrd="1" destOrd="0" presId="urn:microsoft.com/office/officeart/2005/8/layout/hierarchy2"/>
    <dgm:cxn modelId="{F74382EE-9E5E-433D-AB98-6F0A1104572D}" type="presParOf" srcId="{80E8510B-197F-4D67-8A14-2CD1612F1B1E}" destId="{6B4E5D8A-C62A-412A-94EF-48F27DD8AE6F}" srcOrd="0" destOrd="0" presId="urn:microsoft.com/office/officeart/2005/8/layout/hierarchy2"/>
    <dgm:cxn modelId="{96D3393D-1992-4C8F-A0CB-D215F9053E99}" type="presParOf" srcId="{80E8510B-197F-4D67-8A14-2CD1612F1B1E}" destId="{D1680113-1F1F-4F0D-8C29-285F427F79E5}" srcOrd="1" destOrd="0" presId="urn:microsoft.com/office/officeart/2005/8/layout/hierarchy2"/>
    <dgm:cxn modelId="{D2F0DE4F-EF62-4913-830D-A8321560A47B}" type="presParOf" srcId="{46D9426F-9609-41D6-96F0-63EE7DF6A754}" destId="{CF59D022-37B6-4FF1-A79A-29A2BFDBEF22}" srcOrd="2" destOrd="0" presId="urn:microsoft.com/office/officeart/2005/8/layout/hierarchy2"/>
    <dgm:cxn modelId="{14F78FF0-5F9E-46C0-92F6-EF72A2520EDE}" type="presParOf" srcId="{CF59D022-37B6-4FF1-A79A-29A2BFDBEF22}" destId="{E13569DC-01C4-4E7B-BBC3-2D207D220E87}" srcOrd="0" destOrd="0" presId="urn:microsoft.com/office/officeart/2005/8/layout/hierarchy2"/>
    <dgm:cxn modelId="{3262A2C3-A6A2-454B-B39D-B8E3D26B3F50}" type="presParOf" srcId="{46D9426F-9609-41D6-96F0-63EE7DF6A754}" destId="{CD8EFA84-3501-4CA2-BC92-CC77264116C4}" srcOrd="3" destOrd="0" presId="urn:microsoft.com/office/officeart/2005/8/layout/hierarchy2"/>
    <dgm:cxn modelId="{02E207DC-B788-47A0-9488-3C0A8E4CB930}" type="presParOf" srcId="{CD8EFA84-3501-4CA2-BC92-CC77264116C4}" destId="{F13D5E69-7F5C-49FA-9380-6FA44309B79A}" srcOrd="0" destOrd="0" presId="urn:microsoft.com/office/officeart/2005/8/layout/hierarchy2"/>
    <dgm:cxn modelId="{58262537-4AB6-417E-BD88-394C7459D0EB}" type="presParOf" srcId="{CD8EFA84-3501-4CA2-BC92-CC77264116C4}" destId="{07D53BAE-C01F-4A86-A408-2966B3B12C25}" srcOrd="1" destOrd="0" presId="urn:microsoft.com/office/officeart/2005/8/layout/hierarchy2"/>
    <dgm:cxn modelId="{E77BB612-EAA3-4D88-8CC0-8781E058478E}" type="presParOf" srcId="{07D53BAE-C01F-4A86-A408-2966B3B12C25}" destId="{3BFF92FC-D4A2-4557-BC68-991B6E42911D}" srcOrd="0" destOrd="0" presId="urn:microsoft.com/office/officeart/2005/8/layout/hierarchy2"/>
    <dgm:cxn modelId="{255038D7-892E-484B-AB43-46784617D929}" type="presParOf" srcId="{3BFF92FC-D4A2-4557-BC68-991B6E42911D}" destId="{9607CE63-0D88-444B-AA61-E2D94F34808E}" srcOrd="0" destOrd="0" presId="urn:microsoft.com/office/officeart/2005/8/layout/hierarchy2"/>
    <dgm:cxn modelId="{DC89E880-2422-4337-8B07-92269A81081D}" type="presParOf" srcId="{07D53BAE-C01F-4A86-A408-2966B3B12C25}" destId="{6BB62497-01B8-4E68-AFA4-5C383B5F9097}" srcOrd="1" destOrd="0" presId="urn:microsoft.com/office/officeart/2005/8/layout/hierarchy2"/>
    <dgm:cxn modelId="{CCB5A9CC-21A5-45B9-8F15-7AAB48286307}" type="presParOf" srcId="{6BB62497-01B8-4E68-AFA4-5C383B5F9097}" destId="{29FF83E9-68D1-4F11-BBB1-8084B044E54A}" srcOrd="0" destOrd="0" presId="urn:microsoft.com/office/officeart/2005/8/layout/hierarchy2"/>
    <dgm:cxn modelId="{A28604CE-A4F8-40E6-A7CC-D4852427ACE8}" type="presParOf" srcId="{6BB62497-01B8-4E68-AFA4-5C383B5F9097}" destId="{C7E58761-EAC8-4859-83E9-F3C79163464C}" srcOrd="1" destOrd="0" presId="urn:microsoft.com/office/officeart/2005/8/layout/hierarchy2"/>
    <dgm:cxn modelId="{95E5CC49-B88B-4E5D-BB7F-6CCC6F3C2F23}" type="presParOf" srcId="{46D9426F-9609-41D6-96F0-63EE7DF6A754}" destId="{74A41533-1AC6-4521-B592-4CFF278732DF}" srcOrd="4" destOrd="0" presId="urn:microsoft.com/office/officeart/2005/8/layout/hierarchy2"/>
    <dgm:cxn modelId="{5391A02C-AFB0-4477-8080-1950472F466E}" type="presParOf" srcId="{74A41533-1AC6-4521-B592-4CFF278732DF}" destId="{05AD0F01-30BC-43AE-990E-9691094A6B02}" srcOrd="0" destOrd="0" presId="urn:microsoft.com/office/officeart/2005/8/layout/hierarchy2"/>
    <dgm:cxn modelId="{DF7613C9-7292-4E58-A413-C4F8C9E6ED55}" type="presParOf" srcId="{46D9426F-9609-41D6-96F0-63EE7DF6A754}" destId="{75EB91AE-6670-4230-B195-F0A4D46C4208}" srcOrd="5" destOrd="0" presId="urn:microsoft.com/office/officeart/2005/8/layout/hierarchy2"/>
    <dgm:cxn modelId="{A6484DF3-C496-4F74-937E-40EEDF8E0517}" type="presParOf" srcId="{75EB91AE-6670-4230-B195-F0A4D46C4208}" destId="{52D84884-0258-4FD6-8632-939CC9730F8E}" srcOrd="0" destOrd="0" presId="urn:microsoft.com/office/officeart/2005/8/layout/hierarchy2"/>
    <dgm:cxn modelId="{C5A573C0-BCC3-4829-B2B7-29A1C4A97D43}" type="presParOf" srcId="{75EB91AE-6670-4230-B195-F0A4D46C4208}" destId="{76BE5321-CD45-40F0-8A31-164466500444}" srcOrd="1" destOrd="0" presId="urn:microsoft.com/office/officeart/2005/8/layout/hierarchy2"/>
    <dgm:cxn modelId="{0EC2E2F8-6BA7-4712-B644-08E1740D2E1A}" type="presParOf" srcId="{76BE5321-CD45-40F0-8A31-164466500444}" destId="{75837DAE-D1D7-4283-8A7E-A91A61B6098D}" srcOrd="0" destOrd="0" presId="urn:microsoft.com/office/officeart/2005/8/layout/hierarchy2"/>
    <dgm:cxn modelId="{4FBAE92B-3D11-43A0-9FAE-C1B3A8FC468C}" type="presParOf" srcId="{75837DAE-D1D7-4283-8A7E-A91A61B6098D}" destId="{777DCC11-18A9-4C33-B1BA-DEF301AABC5F}" srcOrd="0" destOrd="0" presId="urn:microsoft.com/office/officeart/2005/8/layout/hierarchy2"/>
    <dgm:cxn modelId="{95E49870-DCAF-45E2-8D03-24F9C25CCB2D}" type="presParOf" srcId="{76BE5321-CD45-40F0-8A31-164466500444}" destId="{D0A35B1A-D76A-4FFD-813C-B517B90A283F}" srcOrd="1" destOrd="0" presId="urn:microsoft.com/office/officeart/2005/8/layout/hierarchy2"/>
    <dgm:cxn modelId="{79EF705B-F666-4C7F-B1AE-776A07C0A5BC}" type="presParOf" srcId="{D0A35B1A-D76A-4FFD-813C-B517B90A283F}" destId="{8C634133-F01C-4EF8-9656-840C4970A94F}" srcOrd="0" destOrd="0" presId="urn:microsoft.com/office/officeart/2005/8/layout/hierarchy2"/>
    <dgm:cxn modelId="{B79870A8-9FD2-46EF-BC10-967C380F41A3}" type="presParOf" srcId="{D0A35B1A-D76A-4FFD-813C-B517B90A283F}" destId="{450C9446-9C7D-449F-944E-1C26E0893BC7}" srcOrd="1" destOrd="0" presId="urn:microsoft.com/office/officeart/2005/8/layout/hierarchy2"/>
    <dgm:cxn modelId="{433C176D-C5D5-41A9-9292-75A40017A677}" type="presParOf" srcId="{46D9426F-9609-41D6-96F0-63EE7DF6A754}" destId="{D03A815E-EFBE-4413-AA66-9DE7AEA1D9FF}" srcOrd="6" destOrd="0" presId="urn:microsoft.com/office/officeart/2005/8/layout/hierarchy2"/>
    <dgm:cxn modelId="{8D238FE8-1FEC-4F2D-A6A4-F009489FBD09}" type="presParOf" srcId="{D03A815E-EFBE-4413-AA66-9DE7AEA1D9FF}" destId="{3BB81E20-46CB-4CF6-9F10-A203BDC7106F}" srcOrd="0" destOrd="0" presId="urn:microsoft.com/office/officeart/2005/8/layout/hierarchy2"/>
    <dgm:cxn modelId="{1E3D0273-2E22-48DC-AB53-AC9C59B7CABF}" type="presParOf" srcId="{46D9426F-9609-41D6-96F0-63EE7DF6A754}" destId="{6D431C74-9909-435B-A3BA-FED47578FECE}" srcOrd="7" destOrd="0" presId="urn:microsoft.com/office/officeart/2005/8/layout/hierarchy2"/>
    <dgm:cxn modelId="{95AA3E50-2D57-4C91-8693-27867CB548BF}" type="presParOf" srcId="{6D431C74-9909-435B-A3BA-FED47578FECE}" destId="{CDBBEAA3-543D-454C-9CED-740CDF4FC97F}" srcOrd="0" destOrd="0" presId="urn:microsoft.com/office/officeart/2005/8/layout/hierarchy2"/>
    <dgm:cxn modelId="{4761C15F-9B9F-4C06-9BB3-DCBBC425B045}" type="presParOf" srcId="{6D431C74-9909-435B-A3BA-FED47578FECE}" destId="{DDB8449F-D644-458C-94C8-3B3A210A359F}" srcOrd="1" destOrd="0" presId="urn:microsoft.com/office/officeart/2005/8/layout/hierarchy2"/>
    <dgm:cxn modelId="{E99FDD73-4691-486D-9E2E-9038A6C6EF9E}" type="presParOf" srcId="{DDB8449F-D644-458C-94C8-3B3A210A359F}" destId="{4CAC936C-0B12-4955-9E18-9EF503382170}" srcOrd="0" destOrd="0" presId="urn:microsoft.com/office/officeart/2005/8/layout/hierarchy2"/>
    <dgm:cxn modelId="{518D1E3F-32B8-4B96-92CA-6609CCC84472}" type="presParOf" srcId="{4CAC936C-0B12-4955-9E18-9EF503382170}" destId="{07DD5C66-6149-4D06-9BAA-2C63CA2F80C8}" srcOrd="0" destOrd="0" presId="urn:microsoft.com/office/officeart/2005/8/layout/hierarchy2"/>
    <dgm:cxn modelId="{FD8D7E26-BDA4-4AED-A03A-A51059CFD099}" type="presParOf" srcId="{DDB8449F-D644-458C-94C8-3B3A210A359F}" destId="{908D1134-522C-43D0-8B96-CE16D9AD13EB}" srcOrd="1" destOrd="0" presId="urn:microsoft.com/office/officeart/2005/8/layout/hierarchy2"/>
    <dgm:cxn modelId="{BF2DB20E-6E5D-4BF8-9E8D-3D3FA3DE3585}" type="presParOf" srcId="{908D1134-522C-43D0-8B96-CE16D9AD13EB}" destId="{9C8859CC-B3B6-4F60-AE74-C492C30BFA3C}" srcOrd="0" destOrd="0" presId="urn:microsoft.com/office/officeart/2005/8/layout/hierarchy2"/>
    <dgm:cxn modelId="{4C46125C-B6E9-4888-88B2-0F8B983EFA04}" type="presParOf" srcId="{908D1134-522C-43D0-8B96-CE16D9AD13EB}" destId="{4F220DB7-1AE4-4483-9CD2-A023984C4647}" srcOrd="1" destOrd="0" presId="urn:microsoft.com/office/officeart/2005/8/layout/hierarchy2"/>
    <dgm:cxn modelId="{F2F91BBE-4C2E-44C6-A1D3-375A76A1B69B}" type="presParOf" srcId="{46D9426F-9609-41D6-96F0-63EE7DF6A754}" destId="{F662F9A2-A1FE-49B4-A15B-63C30403E2BA}" srcOrd="8" destOrd="0" presId="urn:microsoft.com/office/officeart/2005/8/layout/hierarchy2"/>
    <dgm:cxn modelId="{908AD683-C335-49C3-AE9D-BD1A3149EA1E}" type="presParOf" srcId="{F662F9A2-A1FE-49B4-A15B-63C30403E2BA}" destId="{FE38C5D0-9F22-4CDA-9923-6C6A915250C3}" srcOrd="0" destOrd="0" presId="urn:microsoft.com/office/officeart/2005/8/layout/hierarchy2"/>
    <dgm:cxn modelId="{38C72ADD-4DC5-456F-B6E8-54E8E323575E}" type="presParOf" srcId="{46D9426F-9609-41D6-96F0-63EE7DF6A754}" destId="{27B94A52-5757-4555-BB46-CC6694C6F152}" srcOrd="9" destOrd="0" presId="urn:microsoft.com/office/officeart/2005/8/layout/hierarchy2"/>
    <dgm:cxn modelId="{8DFDD7E6-380D-4B77-A127-98B88C7B12B1}" type="presParOf" srcId="{27B94A52-5757-4555-BB46-CC6694C6F152}" destId="{61C28CFC-D7AD-49F2-843F-15725B73B020}" srcOrd="0" destOrd="0" presId="urn:microsoft.com/office/officeart/2005/8/layout/hierarchy2"/>
    <dgm:cxn modelId="{B6D8B520-8609-4607-B90D-20D5F0FAF858}" type="presParOf" srcId="{27B94A52-5757-4555-BB46-CC6694C6F152}" destId="{1BD9D12E-6C07-426A-8D77-FCA92952AE8A}" srcOrd="1" destOrd="0" presId="urn:microsoft.com/office/officeart/2005/8/layout/hierarchy2"/>
    <dgm:cxn modelId="{7D23EE54-CE8B-41B8-8A4F-57C84B02E039}" type="presParOf" srcId="{1BD9D12E-6C07-426A-8D77-FCA92952AE8A}" destId="{BB7C5FCC-4FA2-4E30-AC70-7A95432076AE}" srcOrd="0" destOrd="0" presId="urn:microsoft.com/office/officeart/2005/8/layout/hierarchy2"/>
    <dgm:cxn modelId="{864DC6E3-C732-4346-B979-563CD063F80D}" type="presParOf" srcId="{BB7C5FCC-4FA2-4E30-AC70-7A95432076AE}" destId="{66A93601-3EB1-4339-81BF-ADD311718E80}" srcOrd="0" destOrd="0" presId="urn:microsoft.com/office/officeart/2005/8/layout/hierarchy2"/>
    <dgm:cxn modelId="{6C6C326A-3224-42EC-8AC7-C11460EDA9E4}" type="presParOf" srcId="{1BD9D12E-6C07-426A-8D77-FCA92952AE8A}" destId="{07424352-BE5C-49A2-AB6C-3DB49E1F8CEF}" srcOrd="1" destOrd="0" presId="urn:microsoft.com/office/officeart/2005/8/layout/hierarchy2"/>
    <dgm:cxn modelId="{AA7D5ABE-A2A2-487D-A682-5F46AE9A6A60}" type="presParOf" srcId="{07424352-BE5C-49A2-AB6C-3DB49E1F8CEF}" destId="{D23B3193-6629-4FA3-9ADA-F26F8E7263C1}" srcOrd="0" destOrd="0" presId="urn:microsoft.com/office/officeart/2005/8/layout/hierarchy2"/>
    <dgm:cxn modelId="{DD07C241-048F-4063-8F60-1C53714C3A6A}" type="presParOf" srcId="{07424352-BE5C-49A2-AB6C-3DB49E1F8CEF}" destId="{6A19334F-2FA5-418D-AE56-86CF1597CE71}" srcOrd="1" destOrd="0" presId="urn:microsoft.com/office/officeart/2005/8/layout/hierarchy2"/>
    <dgm:cxn modelId="{CB596E71-7EC7-41A0-80D4-8154101C88D7}" type="presParOf" srcId="{46D9426F-9609-41D6-96F0-63EE7DF6A754}" destId="{EE5752C6-46A2-451D-AC98-B16CF67F8D7D}" srcOrd="10" destOrd="0" presId="urn:microsoft.com/office/officeart/2005/8/layout/hierarchy2"/>
    <dgm:cxn modelId="{3D8629C5-4AC2-467D-BDF8-0600EF415719}" type="presParOf" srcId="{EE5752C6-46A2-451D-AC98-B16CF67F8D7D}" destId="{30327194-F573-4CFC-936A-750B224B5CDD}" srcOrd="0" destOrd="0" presId="urn:microsoft.com/office/officeart/2005/8/layout/hierarchy2"/>
    <dgm:cxn modelId="{7DDD01B2-A266-41AF-9735-46ADA45A4BBA}" type="presParOf" srcId="{46D9426F-9609-41D6-96F0-63EE7DF6A754}" destId="{ED24F378-0EFB-4BE7-9638-4D504943C250}" srcOrd="11" destOrd="0" presId="urn:microsoft.com/office/officeart/2005/8/layout/hierarchy2"/>
    <dgm:cxn modelId="{92FB0F58-E06C-47DA-9285-287BE69B2574}" type="presParOf" srcId="{ED24F378-0EFB-4BE7-9638-4D504943C250}" destId="{9309FF21-F727-4FE8-95C8-32A0F49601D4}" srcOrd="0" destOrd="0" presId="urn:microsoft.com/office/officeart/2005/8/layout/hierarchy2"/>
    <dgm:cxn modelId="{57246DD4-AAFF-44FB-B068-4A47E5231167}" type="presParOf" srcId="{ED24F378-0EFB-4BE7-9638-4D504943C250}" destId="{DAD66526-DA0B-4939-9657-1AE18ECD34D0}" srcOrd="1" destOrd="0" presId="urn:microsoft.com/office/officeart/2005/8/layout/hierarchy2"/>
    <dgm:cxn modelId="{BB838BF4-5352-44E5-A657-BB0312EA9D1A}" type="presParOf" srcId="{DAD66526-DA0B-4939-9657-1AE18ECD34D0}" destId="{D09451E2-F43C-4DE6-A759-2D20BC06BE75}" srcOrd="0" destOrd="0" presId="urn:microsoft.com/office/officeart/2005/8/layout/hierarchy2"/>
    <dgm:cxn modelId="{D99A0990-4960-4F7C-8C00-BE9D76383C69}" type="presParOf" srcId="{D09451E2-F43C-4DE6-A759-2D20BC06BE75}" destId="{41DA8B57-6F34-49A1-A481-81F3BAB2084E}" srcOrd="0" destOrd="0" presId="urn:microsoft.com/office/officeart/2005/8/layout/hierarchy2"/>
    <dgm:cxn modelId="{A8A79BC8-AC7F-481C-B742-A923C57A605D}" type="presParOf" srcId="{DAD66526-DA0B-4939-9657-1AE18ECD34D0}" destId="{699848F4-C28C-4BC2-947D-C9D7A4690B9D}" srcOrd="1" destOrd="0" presId="urn:microsoft.com/office/officeart/2005/8/layout/hierarchy2"/>
    <dgm:cxn modelId="{6F5099DA-2407-4AAA-920C-B3E15B2511B1}" type="presParOf" srcId="{699848F4-C28C-4BC2-947D-C9D7A4690B9D}" destId="{3B94242C-6799-44D7-9683-F1B4BDDD878C}" srcOrd="0" destOrd="0" presId="urn:microsoft.com/office/officeart/2005/8/layout/hierarchy2"/>
    <dgm:cxn modelId="{D8FBAD6F-2E58-49B1-AAD4-09D0AB0D2D4D}" type="presParOf" srcId="{699848F4-C28C-4BC2-947D-C9D7A4690B9D}" destId="{5F6C2EC7-86F3-4D17-A447-0517DD85A3EB}" srcOrd="1" destOrd="0" presId="urn:microsoft.com/office/officeart/2005/8/layout/hierarchy2"/>
    <dgm:cxn modelId="{F3B8267C-749D-4E1C-8744-02123089A81C}" type="presParOf" srcId="{32D41A88-461E-405D-9DE2-4601D75171AB}" destId="{B99FA954-84F6-446A-9C36-69C97B0ACFDB}" srcOrd="1" destOrd="0" presId="urn:microsoft.com/office/officeart/2005/8/layout/hierarchy2"/>
    <dgm:cxn modelId="{62AC5C5B-AD19-4F5D-B96F-50DEC5D52821}" type="presParOf" srcId="{B99FA954-84F6-446A-9C36-69C97B0ACFDB}" destId="{029DB8F6-0BA0-462B-B780-26E1C7E485D2}" srcOrd="0" destOrd="0" presId="urn:microsoft.com/office/officeart/2005/8/layout/hierarchy2"/>
    <dgm:cxn modelId="{8253DAEF-6EAD-4D79-8A19-747559075845}" type="presParOf" srcId="{B99FA954-84F6-446A-9C36-69C97B0ACFDB}" destId="{ED0F4B58-4D7D-430C-BCAB-1647A418BD84}" srcOrd="1" destOrd="0" presId="urn:microsoft.com/office/officeart/2005/8/layout/hierarchy2"/>
    <dgm:cxn modelId="{6041DC31-FD8B-41E4-9AA9-9A7AAA64EEC4}" type="presParOf" srcId="{ED0F4B58-4D7D-430C-BCAB-1647A418BD84}" destId="{C9DBAF99-BA43-4E53-9482-D3607164611D}" srcOrd="0" destOrd="0" presId="urn:microsoft.com/office/officeart/2005/8/layout/hierarchy2"/>
    <dgm:cxn modelId="{0D75ED05-A37B-4263-A919-038FF2D62D34}" type="presParOf" srcId="{C9DBAF99-BA43-4E53-9482-D3607164611D}" destId="{853A651B-C4AC-4763-B76C-8C39F06596D8}" srcOrd="0" destOrd="0" presId="urn:microsoft.com/office/officeart/2005/8/layout/hierarchy2"/>
    <dgm:cxn modelId="{660FC218-D639-4EFA-A299-B2DF5EC21D9B}" type="presParOf" srcId="{ED0F4B58-4D7D-430C-BCAB-1647A418BD84}" destId="{A8710A64-280F-4B17-BBC2-EC969393C7FF}" srcOrd="1" destOrd="0" presId="urn:microsoft.com/office/officeart/2005/8/layout/hierarchy2"/>
    <dgm:cxn modelId="{A0D0AC8B-07F0-4A4A-B05C-34E1A294B6F9}" type="presParOf" srcId="{A8710A64-280F-4B17-BBC2-EC969393C7FF}" destId="{CF2B0800-D6BF-4A09-BA92-5F33A0BFF21E}" srcOrd="0" destOrd="0" presId="urn:microsoft.com/office/officeart/2005/8/layout/hierarchy2"/>
    <dgm:cxn modelId="{AE38E72F-573C-4705-A486-575E6AFFE2E2}" type="presParOf" srcId="{A8710A64-280F-4B17-BBC2-EC969393C7FF}" destId="{E5110EED-6E5D-49CD-B95F-9E56C0C8EC91}" srcOrd="1" destOrd="0" presId="urn:microsoft.com/office/officeart/2005/8/layout/hierarchy2"/>
    <dgm:cxn modelId="{AF1E1B85-7C24-4BC1-8C43-E12174A806D1}" type="presParOf" srcId="{E5110EED-6E5D-49CD-B95F-9E56C0C8EC91}" destId="{D7F6A81B-EC62-424B-BDFB-8D46B42CC9B6}" srcOrd="0" destOrd="0" presId="urn:microsoft.com/office/officeart/2005/8/layout/hierarchy2"/>
    <dgm:cxn modelId="{7687E974-D4F7-4BBD-98E8-0F3634152E5C}" type="presParOf" srcId="{D7F6A81B-EC62-424B-BDFB-8D46B42CC9B6}" destId="{F893E4A5-BC69-4F9E-8CB1-56C7B53DEC52}" srcOrd="0" destOrd="0" presId="urn:microsoft.com/office/officeart/2005/8/layout/hierarchy2"/>
    <dgm:cxn modelId="{6680FF8A-6FF2-4CC7-A59A-D2FE8365FF0E}" type="presParOf" srcId="{E5110EED-6E5D-49CD-B95F-9E56C0C8EC91}" destId="{7E89B32E-7FAE-4DA8-974F-E2AEA512C98D}" srcOrd="1" destOrd="0" presId="urn:microsoft.com/office/officeart/2005/8/layout/hierarchy2"/>
    <dgm:cxn modelId="{39564079-8D14-45CE-A176-3DFD9A5A0DC3}" type="presParOf" srcId="{7E89B32E-7FAE-4DA8-974F-E2AEA512C98D}" destId="{71690CC3-8A34-4B44-97EF-B1288B811047}" srcOrd="0" destOrd="0" presId="urn:microsoft.com/office/officeart/2005/8/layout/hierarchy2"/>
    <dgm:cxn modelId="{2104CE26-D81E-4452-A9F2-DEEADEB753D0}" type="presParOf" srcId="{7E89B32E-7FAE-4DA8-974F-E2AEA512C98D}" destId="{619AC67E-0FF9-47F6-810D-7E60AAA18A43}" srcOrd="1" destOrd="0" presId="urn:microsoft.com/office/officeart/2005/8/layout/hierarchy2"/>
    <dgm:cxn modelId="{AC00A9AB-4552-4F39-9B24-809BEC83A8CC}" type="presParOf" srcId="{ED0F4B58-4D7D-430C-BCAB-1647A418BD84}" destId="{4F8B5082-2667-44F8-9F70-F3F2BDE9A082}" srcOrd="2" destOrd="0" presId="urn:microsoft.com/office/officeart/2005/8/layout/hierarchy2"/>
    <dgm:cxn modelId="{19AA60EB-4FB2-4681-8ADC-3A9C0E19167B}" type="presParOf" srcId="{4F8B5082-2667-44F8-9F70-F3F2BDE9A082}" destId="{5E347BC2-DB8F-454F-84CB-360239F90673}" srcOrd="0" destOrd="0" presId="urn:microsoft.com/office/officeart/2005/8/layout/hierarchy2"/>
    <dgm:cxn modelId="{8EE3EC61-9763-4FD6-A722-5E07560B443D}" type="presParOf" srcId="{ED0F4B58-4D7D-430C-BCAB-1647A418BD84}" destId="{9C4B8205-9653-4E03-B75E-1EFEB1E8348F}" srcOrd="3" destOrd="0" presId="urn:microsoft.com/office/officeart/2005/8/layout/hierarchy2"/>
    <dgm:cxn modelId="{B7776B7A-979F-4843-8307-D51617B15E57}" type="presParOf" srcId="{9C4B8205-9653-4E03-B75E-1EFEB1E8348F}" destId="{928C885A-3887-4534-AAF5-1B75606393AD}" srcOrd="0" destOrd="0" presId="urn:microsoft.com/office/officeart/2005/8/layout/hierarchy2"/>
    <dgm:cxn modelId="{09094EBC-E11B-4683-BA47-733417A483D4}" type="presParOf" srcId="{9C4B8205-9653-4E03-B75E-1EFEB1E8348F}" destId="{6C6C51EB-303D-4C79-804B-9C0AD4789BCD}" srcOrd="1" destOrd="0" presId="urn:microsoft.com/office/officeart/2005/8/layout/hierarchy2"/>
    <dgm:cxn modelId="{DD2CF03C-140A-49F6-BDA1-331D0BB2EA44}" type="presParOf" srcId="{6C6C51EB-303D-4C79-804B-9C0AD4789BCD}" destId="{D4FD9CF2-1D4A-4914-98D3-8BB786C81977}" srcOrd="0" destOrd="0" presId="urn:microsoft.com/office/officeart/2005/8/layout/hierarchy2"/>
    <dgm:cxn modelId="{B580BFAB-3BAE-4F22-9534-DD44592743EF}" type="presParOf" srcId="{D4FD9CF2-1D4A-4914-98D3-8BB786C81977}" destId="{61DA73C0-8866-4768-87BB-13D17A6C18B9}" srcOrd="0" destOrd="0" presId="urn:microsoft.com/office/officeart/2005/8/layout/hierarchy2"/>
    <dgm:cxn modelId="{6A81CFD8-5680-4C42-9898-4BB347004200}" type="presParOf" srcId="{6C6C51EB-303D-4C79-804B-9C0AD4789BCD}" destId="{B27F2BED-815F-4813-A4BC-2AC6A53104B4}" srcOrd="1" destOrd="0" presId="urn:microsoft.com/office/officeart/2005/8/layout/hierarchy2"/>
    <dgm:cxn modelId="{084DC622-6C6B-4BFE-8E82-92799D84EF11}" type="presParOf" srcId="{B27F2BED-815F-4813-A4BC-2AC6A53104B4}" destId="{AEA86C46-CFED-4694-A310-ED09A7BDC744}" srcOrd="0" destOrd="0" presId="urn:microsoft.com/office/officeart/2005/8/layout/hierarchy2"/>
    <dgm:cxn modelId="{F9205751-AD47-4325-8A49-78BCA5FE9A0D}" type="presParOf" srcId="{B27F2BED-815F-4813-A4BC-2AC6A53104B4}" destId="{DF2A021A-D852-4034-A9C0-22B274B9CDE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1B234E-C59D-41F5-A348-112CF6A6CB48}">
      <dsp:nvSpPr>
        <dsp:cNvPr id="0" name=""/>
        <dsp:cNvSpPr/>
      </dsp:nvSpPr>
      <dsp:spPr>
        <a:xfrm>
          <a:off x="2225" y="32823"/>
          <a:ext cx="2967761" cy="101500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8575" cap="flat" cmpd="sng" algn="ctr">
          <a:solidFill>
            <a:schemeClr val="accent6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800" kern="1200" dirty="0"/>
        </a:p>
      </dsp:txBody>
      <dsp:txXfrm>
        <a:off x="31954" y="62552"/>
        <a:ext cx="2908303" cy="955549"/>
      </dsp:txXfrm>
    </dsp:sp>
    <dsp:sp modelId="{F9425D0F-FA8E-41FB-B8ED-2F7715208493}">
      <dsp:nvSpPr>
        <dsp:cNvPr id="0" name=""/>
        <dsp:cNvSpPr/>
      </dsp:nvSpPr>
      <dsp:spPr>
        <a:xfrm>
          <a:off x="3220571" y="34467"/>
          <a:ext cx="2616284" cy="101500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8575" cap="flat" cmpd="sng" algn="ctr">
          <a:solidFill>
            <a:schemeClr val="accent6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800" kern="1200" dirty="0"/>
        </a:p>
      </dsp:txBody>
      <dsp:txXfrm>
        <a:off x="3250300" y="64196"/>
        <a:ext cx="2556826" cy="9555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A38DA2-21B7-452E-8D33-77B5691B673B}">
      <dsp:nvSpPr>
        <dsp:cNvPr id="0" name=""/>
        <dsp:cNvSpPr/>
      </dsp:nvSpPr>
      <dsp:spPr>
        <a:xfrm>
          <a:off x="351062" y="1415242"/>
          <a:ext cx="1685026" cy="591407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>
              <a:solidFill>
                <a:schemeClr val="tx1"/>
              </a:solidFill>
            </a:rPr>
            <a:t>C2 – Analyser le fonctionnement de la structure</a:t>
          </a:r>
        </a:p>
      </dsp:txBody>
      <dsp:txXfrm>
        <a:off x="368384" y="1432564"/>
        <a:ext cx="1650382" cy="556763"/>
      </dsp:txXfrm>
    </dsp:sp>
    <dsp:sp modelId="{9701622C-C58B-4873-80C9-462D35233295}">
      <dsp:nvSpPr>
        <dsp:cNvPr id="0" name=""/>
        <dsp:cNvSpPr/>
      </dsp:nvSpPr>
      <dsp:spPr>
        <a:xfrm rot="17374953">
          <a:off x="1549186" y="1011082"/>
          <a:ext cx="1464735" cy="19712"/>
        </a:xfrm>
        <a:custGeom>
          <a:avLst/>
          <a:gdLst/>
          <a:ahLst/>
          <a:cxnLst/>
          <a:rect l="0" t="0" r="0" b="0"/>
          <a:pathLst>
            <a:path>
              <a:moveTo>
                <a:pt x="0" y="9856"/>
              </a:moveTo>
              <a:lnTo>
                <a:pt x="1464735" y="98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2244935" y="984320"/>
        <a:ext cx="73236" cy="73236"/>
      </dsp:txXfrm>
    </dsp:sp>
    <dsp:sp modelId="{86917EBD-89C5-4B28-A753-0F91F6AE6FD2}">
      <dsp:nvSpPr>
        <dsp:cNvPr id="0" name=""/>
        <dsp:cNvSpPr/>
      </dsp:nvSpPr>
      <dsp:spPr>
        <a:xfrm>
          <a:off x="2527017" y="25951"/>
          <a:ext cx="1530314" cy="6099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Ex 1 : Désignation des éléments de la structure</a:t>
          </a:r>
        </a:p>
      </dsp:txBody>
      <dsp:txXfrm>
        <a:off x="2544882" y="43816"/>
        <a:ext cx="1494584" cy="574230"/>
      </dsp:txXfrm>
    </dsp:sp>
    <dsp:sp modelId="{41FC480E-C996-46E2-A370-E3E98846FCF7}">
      <dsp:nvSpPr>
        <dsp:cNvPr id="0" name=""/>
        <dsp:cNvSpPr/>
      </dsp:nvSpPr>
      <dsp:spPr>
        <a:xfrm rot="21570511">
          <a:off x="4057305" y="314839"/>
          <a:ext cx="1454041" cy="19712"/>
        </a:xfrm>
        <a:custGeom>
          <a:avLst/>
          <a:gdLst/>
          <a:ahLst/>
          <a:cxnLst/>
          <a:rect l="0" t="0" r="0" b="0"/>
          <a:pathLst>
            <a:path>
              <a:moveTo>
                <a:pt x="0" y="9856"/>
              </a:moveTo>
              <a:lnTo>
                <a:pt x="1454041" y="985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4747974" y="288344"/>
        <a:ext cx="72702" cy="72702"/>
      </dsp:txXfrm>
    </dsp:sp>
    <dsp:sp modelId="{6B4E5D8A-C62A-412A-94EF-48F27DD8AE6F}">
      <dsp:nvSpPr>
        <dsp:cNvPr id="0" name=""/>
        <dsp:cNvSpPr/>
      </dsp:nvSpPr>
      <dsp:spPr>
        <a:xfrm>
          <a:off x="5511319" y="22754"/>
          <a:ext cx="1182815" cy="59140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>
              <a:solidFill>
                <a:schemeClr val="tx1"/>
              </a:solidFill>
            </a:rPr>
            <a:t>Repérage sur le modèle 3D</a:t>
          </a:r>
        </a:p>
      </dsp:txBody>
      <dsp:txXfrm>
        <a:off x="5528641" y="40076"/>
        <a:ext cx="1148171" cy="556763"/>
      </dsp:txXfrm>
    </dsp:sp>
    <dsp:sp modelId="{CF59D022-37B6-4FF1-A79A-29A2BFDBEF22}">
      <dsp:nvSpPr>
        <dsp:cNvPr id="0" name=""/>
        <dsp:cNvSpPr/>
      </dsp:nvSpPr>
      <dsp:spPr>
        <a:xfrm rot="18183158">
          <a:off x="1831499" y="1323867"/>
          <a:ext cx="900108" cy="19712"/>
        </a:xfrm>
        <a:custGeom>
          <a:avLst/>
          <a:gdLst/>
          <a:ahLst/>
          <a:cxnLst/>
          <a:rect l="0" t="0" r="0" b="0"/>
          <a:pathLst>
            <a:path>
              <a:moveTo>
                <a:pt x="0" y="9856"/>
              </a:moveTo>
              <a:lnTo>
                <a:pt x="900108" y="98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2259050" y="1311221"/>
        <a:ext cx="45005" cy="45005"/>
      </dsp:txXfrm>
    </dsp:sp>
    <dsp:sp modelId="{F13D5E69-7F5C-49FA-9380-6FA44309B79A}">
      <dsp:nvSpPr>
        <dsp:cNvPr id="0" name=""/>
        <dsp:cNvSpPr/>
      </dsp:nvSpPr>
      <dsp:spPr>
        <a:xfrm>
          <a:off x="2527017" y="650436"/>
          <a:ext cx="1542060" cy="612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Ex 2 : Etude des poteaux</a:t>
          </a:r>
        </a:p>
      </dsp:txBody>
      <dsp:txXfrm>
        <a:off x="2544946" y="668365"/>
        <a:ext cx="1506202" cy="576272"/>
      </dsp:txXfrm>
    </dsp:sp>
    <dsp:sp modelId="{3BFF92FC-D4A2-4557-BC68-991B6E42911D}">
      <dsp:nvSpPr>
        <dsp:cNvPr id="0" name=""/>
        <dsp:cNvSpPr/>
      </dsp:nvSpPr>
      <dsp:spPr>
        <a:xfrm rot="145973">
          <a:off x="4068490" y="974288"/>
          <a:ext cx="1302377" cy="19712"/>
        </a:xfrm>
        <a:custGeom>
          <a:avLst/>
          <a:gdLst/>
          <a:ahLst/>
          <a:cxnLst/>
          <a:rect l="0" t="0" r="0" b="0"/>
          <a:pathLst>
            <a:path>
              <a:moveTo>
                <a:pt x="0" y="9856"/>
              </a:moveTo>
              <a:lnTo>
                <a:pt x="1302377" y="985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4687119" y="951584"/>
        <a:ext cx="65118" cy="65118"/>
      </dsp:txXfrm>
    </dsp:sp>
    <dsp:sp modelId="{29FF83E9-68D1-4F11-BBB1-8084B044E54A}">
      <dsp:nvSpPr>
        <dsp:cNvPr id="0" name=""/>
        <dsp:cNvSpPr/>
      </dsp:nvSpPr>
      <dsp:spPr>
        <a:xfrm>
          <a:off x="5370280" y="716082"/>
          <a:ext cx="1358439" cy="59140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>
              <a:solidFill>
                <a:schemeClr val="tx1"/>
              </a:solidFill>
            </a:rPr>
            <a:t>Caractéristiques géométriques</a:t>
          </a:r>
        </a:p>
      </dsp:txBody>
      <dsp:txXfrm>
        <a:off x="5387602" y="733404"/>
        <a:ext cx="1323795" cy="556763"/>
      </dsp:txXfrm>
    </dsp:sp>
    <dsp:sp modelId="{74A41533-1AC6-4521-B592-4CFF278732DF}">
      <dsp:nvSpPr>
        <dsp:cNvPr id="0" name=""/>
        <dsp:cNvSpPr/>
      </dsp:nvSpPr>
      <dsp:spPr>
        <a:xfrm rot="20593089">
          <a:off x="2025170" y="1627064"/>
          <a:ext cx="512765" cy="19712"/>
        </a:xfrm>
        <a:custGeom>
          <a:avLst/>
          <a:gdLst/>
          <a:ahLst/>
          <a:cxnLst/>
          <a:rect l="0" t="0" r="0" b="0"/>
          <a:pathLst>
            <a:path>
              <a:moveTo>
                <a:pt x="0" y="9856"/>
              </a:moveTo>
              <a:lnTo>
                <a:pt x="512765" y="98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2268734" y="1624101"/>
        <a:ext cx="25638" cy="25638"/>
      </dsp:txXfrm>
    </dsp:sp>
    <dsp:sp modelId="{52D84884-0258-4FD6-8632-939CC9730F8E}">
      <dsp:nvSpPr>
        <dsp:cNvPr id="0" name=""/>
        <dsp:cNvSpPr/>
      </dsp:nvSpPr>
      <dsp:spPr>
        <a:xfrm>
          <a:off x="2527017" y="1267192"/>
          <a:ext cx="1541610" cy="5914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Ex 3 : Etude des massifs</a:t>
          </a:r>
        </a:p>
      </dsp:txBody>
      <dsp:txXfrm>
        <a:off x="2544339" y="1284514"/>
        <a:ext cx="1506966" cy="556763"/>
      </dsp:txXfrm>
    </dsp:sp>
    <dsp:sp modelId="{75837DAE-D1D7-4283-8A7E-A91A61B6098D}">
      <dsp:nvSpPr>
        <dsp:cNvPr id="0" name=""/>
        <dsp:cNvSpPr/>
      </dsp:nvSpPr>
      <dsp:spPr>
        <a:xfrm rot="395774">
          <a:off x="4064687" y="1621418"/>
          <a:ext cx="1190518" cy="19712"/>
        </a:xfrm>
        <a:custGeom>
          <a:avLst/>
          <a:gdLst/>
          <a:ahLst/>
          <a:cxnLst/>
          <a:rect l="0" t="0" r="0" b="0"/>
          <a:pathLst>
            <a:path>
              <a:moveTo>
                <a:pt x="0" y="9856"/>
              </a:moveTo>
              <a:lnTo>
                <a:pt x="1190518" y="985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4630183" y="1601511"/>
        <a:ext cx="59525" cy="59525"/>
      </dsp:txXfrm>
    </dsp:sp>
    <dsp:sp modelId="{8C634133-F01C-4EF8-9656-840C4970A94F}">
      <dsp:nvSpPr>
        <dsp:cNvPr id="0" name=""/>
        <dsp:cNvSpPr/>
      </dsp:nvSpPr>
      <dsp:spPr>
        <a:xfrm>
          <a:off x="5251265" y="1403949"/>
          <a:ext cx="1666161" cy="59140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>
              <a:solidFill>
                <a:schemeClr val="tx1"/>
              </a:solidFill>
            </a:rPr>
            <a:t>Caractéristiques géométriques</a:t>
          </a:r>
        </a:p>
      </dsp:txBody>
      <dsp:txXfrm>
        <a:off x="5268587" y="1421271"/>
        <a:ext cx="1631517" cy="556763"/>
      </dsp:txXfrm>
    </dsp:sp>
    <dsp:sp modelId="{D03A815E-EFBE-4413-AA66-9DE7AEA1D9FF}">
      <dsp:nvSpPr>
        <dsp:cNvPr id="0" name=""/>
        <dsp:cNvSpPr/>
      </dsp:nvSpPr>
      <dsp:spPr>
        <a:xfrm rot="2546324">
          <a:off x="1948946" y="1925533"/>
          <a:ext cx="665213" cy="19712"/>
        </a:xfrm>
        <a:custGeom>
          <a:avLst/>
          <a:gdLst/>
          <a:ahLst/>
          <a:cxnLst/>
          <a:rect l="0" t="0" r="0" b="0"/>
          <a:pathLst>
            <a:path>
              <a:moveTo>
                <a:pt x="0" y="9856"/>
              </a:moveTo>
              <a:lnTo>
                <a:pt x="665213" y="98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2264923" y="1918759"/>
        <a:ext cx="33260" cy="33260"/>
      </dsp:txXfrm>
    </dsp:sp>
    <dsp:sp modelId="{CDBBEAA3-543D-454C-9CED-740CDF4FC97F}">
      <dsp:nvSpPr>
        <dsp:cNvPr id="0" name=""/>
        <dsp:cNvSpPr/>
      </dsp:nvSpPr>
      <dsp:spPr>
        <a:xfrm>
          <a:off x="2527017" y="1864129"/>
          <a:ext cx="1547039" cy="5914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Ex 4 : Etude des voiles </a:t>
          </a:r>
        </a:p>
      </dsp:txBody>
      <dsp:txXfrm>
        <a:off x="2544339" y="1881451"/>
        <a:ext cx="1512395" cy="556763"/>
      </dsp:txXfrm>
    </dsp:sp>
    <dsp:sp modelId="{4CAC936C-0B12-4955-9E18-9EF503382170}">
      <dsp:nvSpPr>
        <dsp:cNvPr id="0" name=""/>
        <dsp:cNvSpPr/>
      </dsp:nvSpPr>
      <dsp:spPr>
        <a:xfrm rot="632106">
          <a:off x="4063918" y="2259946"/>
          <a:ext cx="1202915" cy="19712"/>
        </a:xfrm>
        <a:custGeom>
          <a:avLst/>
          <a:gdLst/>
          <a:ahLst/>
          <a:cxnLst/>
          <a:rect l="0" t="0" r="0" b="0"/>
          <a:pathLst>
            <a:path>
              <a:moveTo>
                <a:pt x="0" y="9856"/>
              </a:moveTo>
              <a:lnTo>
                <a:pt x="1202915" y="985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4635303" y="2239729"/>
        <a:ext cx="60145" cy="60145"/>
      </dsp:txXfrm>
    </dsp:sp>
    <dsp:sp modelId="{9C8859CC-B3B6-4F60-AE74-C492C30BFA3C}">
      <dsp:nvSpPr>
        <dsp:cNvPr id="0" name=""/>
        <dsp:cNvSpPr/>
      </dsp:nvSpPr>
      <dsp:spPr>
        <a:xfrm>
          <a:off x="5256694" y="2084067"/>
          <a:ext cx="1182815" cy="59140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>
              <a:solidFill>
                <a:schemeClr val="tx1"/>
              </a:solidFill>
            </a:rPr>
            <a:t>Epaisseur</a:t>
          </a:r>
        </a:p>
      </dsp:txBody>
      <dsp:txXfrm>
        <a:off x="5274016" y="2101389"/>
        <a:ext cx="1148171" cy="556763"/>
      </dsp:txXfrm>
    </dsp:sp>
    <dsp:sp modelId="{F662F9A2-A1FE-49B4-A15B-63C30403E2BA}">
      <dsp:nvSpPr>
        <dsp:cNvPr id="0" name=""/>
        <dsp:cNvSpPr/>
      </dsp:nvSpPr>
      <dsp:spPr>
        <a:xfrm rot="3906417">
          <a:off x="1698401" y="2230064"/>
          <a:ext cx="1166303" cy="19712"/>
        </a:xfrm>
        <a:custGeom>
          <a:avLst/>
          <a:gdLst/>
          <a:ahLst/>
          <a:cxnLst/>
          <a:rect l="0" t="0" r="0" b="0"/>
          <a:pathLst>
            <a:path>
              <a:moveTo>
                <a:pt x="0" y="9856"/>
              </a:moveTo>
              <a:lnTo>
                <a:pt x="1166303" y="98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2252396" y="2210762"/>
        <a:ext cx="58315" cy="58315"/>
      </dsp:txXfrm>
    </dsp:sp>
    <dsp:sp modelId="{61C28CFC-D7AD-49F2-843F-15725B73B020}">
      <dsp:nvSpPr>
        <dsp:cNvPr id="0" name=""/>
        <dsp:cNvSpPr/>
      </dsp:nvSpPr>
      <dsp:spPr>
        <a:xfrm>
          <a:off x="2527017" y="2473190"/>
          <a:ext cx="1524956" cy="5914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Ex 5 : Etude des longrines</a:t>
          </a:r>
        </a:p>
      </dsp:txBody>
      <dsp:txXfrm>
        <a:off x="2544339" y="2490512"/>
        <a:ext cx="1490312" cy="556763"/>
      </dsp:txXfrm>
    </dsp:sp>
    <dsp:sp modelId="{BB7C5FCC-4FA2-4E30-AC70-7A95432076AE}">
      <dsp:nvSpPr>
        <dsp:cNvPr id="0" name=""/>
        <dsp:cNvSpPr/>
      </dsp:nvSpPr>
      <dsp:spPr>
        <a:xfrm rot="829405">
          <a:off x="4034336" y="2904536"/>
          <a:ext cx="1217912" cy="19712"/>
        </a:xfrm>
        <a:custGeom>
          <a:avLst/>
          <a:gdLst/>
          <a:ahLst/>
          <a:cxnLst/>
          <a:rect l="0" t="0" r="0" b="0"/>
          <a:pathLst>
            <a:path>
              <a:moveTo>
                <a:pt x="0" y="9856"/>
              </a:moveTo>
              <a:lnTo>
                <a:pt x="1217912" y="985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4612845" y="2883944"/>
        <a:ext cx="60895" cy="60895"/>
      </dsp:txXfrm>
    </dsp:sp>
    <dsp:sp modelId="{D23B3193-6629-4FA3-9ADA-F26F8E7263C1}">
      <dsp:nvSpPr>
        <dsp:cNvPr id="0" name=""/>
        <dsp:cNvSpPr/>
      </dsp:nvSpPr>
      <dsp:spPr>
        <a:xfrm>
          <a:off x="5234611" y="2764186"/>
          <a:ext cx="1182815" cy="59140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>
              <a:solidFill>
                <a:schemeClr val="tx1"/>
              </a:solidFill>
            </a:rPr>
            <a:t>Technologie</a:t>
          </a:r>
        </a:p>
      </dsp:txBody>
      <dsp:txXfrm>
        <a:off x="5251933" y="2781508"/>
        <a:ext cx="1148171" cy="556763"/>
      </dsp:txXfrm>
    </dsp:sp>
    <dsp:sp modelId="{EE5752C6-46A2-451D-AC98-B16CF67F8D7D}">
      <dsp:nvSpPr>
        <dsp:cNvPr id="0" name=""/>
        <dsp:cNvSpPr/>
      </dsp:nvSpPr>
      <dsp:spPr>
        <a:xfrm rot="4421828">
          <a:off x="1407129" y="2540354"/>
          <a:ext cx="1748849" cy="19712"/>
        </a:xfrm>
        <a:custGeom>
          <a:avLst/>
          <a:gdLst/>
          <a:ahLst/>
          <a:cxnLst/>
          <a:rect l="0" t="0" r="0" b="0"/>
          <a:pathLst>
            <a:path>
              <a:moveTo>
                <a:pt x="0" y="9856"/>
              </a:moveTo>
              <a:lnTo>
                <a:pt x="1748849" y="98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00" kern="1200"/>
        </a:p>
      </dsp:txBody>
      <dsp:txXfrm>
        <a:off x="2237832" y="2506489"/>
        <a:ext cx="87442" cy="87442"/>
      </dsp:txXfrm>
    </dsp:sp>
    <dsp:sp modelId="{9309FF21-F727-4FE8-95C8-32A0F49601D4}">
      <dsp:nvSpPr>
        <dsp:cNvPr id="0" name=""/>
        <dsp:cNvSpPr/>
      </dsp:nvSpPr>
      <dsp:spPr>
        <a:xfrm>
          <a:off x="2527017" y="3093772"/>
          <a:ext cx="1524956" cy="5914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Ex 6 : Etude du plancher bas</a:t>
          </a:r>
        </a:p>
      </dsp:txBody>
      <dsp:txXfrm>
        <a:off x="2544339" y="3111094"/>
        <a:ext cx="1490312" cy="556763"/>
      </dsp:txXfrm>
    </dsp:sp>
    <dsp:sp modelId="{D09451E2-F43C-4DE6-A759-2D20BC06BE75}">
      <dsp:nvSpPr>
        <dsp:cNvPr id="0" name=""/>
        <dsp:cNvSpPr/>
      </dsp:nvSpPr>
      <dsp:spPr>
        <a:xfrm rot="990588">
          <a:off x="4026546" y="3554886"/>
          <a:ext cx="1233493" cy="19712"/>
        </a:xfrm>
        <a:custGeom>
          <a:avLst/>
          <a:gdLst/>
          <a:ahLst/>
          <a:cxnLst/>
          <a:rect l="0" t="0" r="0" b="0"/>
          <a:pathLst>
            <a:path>
              <a:moveTo>
                <a:pt x="0" y="9856"/>
              </a:moveTo>
              <a:lnTo>
                <a:pt x="1233493" y="985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4612455" y="3533905"/>
        <a:ext cx="61674" cy="61674"/>
      </dsp:txXfrm>
    </dsp:sp>
    <dsp:sp modelId="{3B94242C-6799-44D7-9683-F1B4BDDD878C}">
      <dsp:nvSpPr>
        <dsp:cNvPr id="0" name=""/>
        <dsp:cNvSpPr/>
      </dsp:nvSpPr>
      <dsp:spPr>
        <a:xfrm>
          <a:off x="5234611" y="3444305"/>
          <a:ext cx="1182815" cy="59140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>
              <a:solidFill>
                <a:schemeClr val="tx1"/>
              </a:solidFill>
            </a:rPr>
            <a:t>Définition des arases brutes</a:t>
          </a:r>
        </a:p>
      </dsp:txBody>
      <dsp:txXfrm>
        <a:off x="5251933" y="3461627"/>
        <a:ext cx="1148171" cy="556763"/>
      </dsp:txXfrm>
    </dsp:sp>
    <dsp:sp modelId="{029DB8F6-0BA0-462B-B780-26E1C7E485D2}">
      <dsp:nvSpPr>
        <dsp:cNvPr id="0" name=""/>
        <dsp:cNvSpPr/>
      </dsp:nvSpPr>
      <dsp:spPr>
        <a:xfrm>
          <a:off x="351062" y="4377475"/>
          <a:ext cx="1182815" cy="591407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>
              <a:solidFill>
                <a:schemeClr val="tx1"/>
              </a:solidFill>
            </a:rPr>
            <a:t>C7 – Quantifier les besoins</a:t>
          </a:r>
        </a:p>
      </dsp:txBody>
      <dsp:txXfrm>
        <a:off x="368384" y="4394797"/>
        <a:ext cx="1148171" cy="556763"/>
      </dsp:txXfrm>
    </dsp:sp>
    <dsp:sp modelId="{C9DBAF99-BA43-4E53-9482-D3607164611D}">
      <dsp:nvSpPr>
        <dsp:cNvPr id="0" name=""/>
        <dsp:cNvSpPr/>
      </dsp:nvSpPr>
      <dsp:spPr>
        <a:xfrm rot="20835296">
          <a:off x="1521500" y="4552493"/>
          <a:ext cx="1004741" cy="19712"/>
        </a:xfrm>
        <a:custGeom>
          <a:avLst/>
          <a:gdLst/>
          <a:ahLst/>
          <a:cxnLst/>
          <a:rect l="0" t="0" r="0" b="0"/>
          <a:pathLst>
            <a:path>
              <a:moveTo>
                <a:pt x="0" y="9856"/>
              </a:moveTo>
              <a:lnTo>
                <a:pt x="1004741" y="98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1998752" y="4537231"/>
        <a:ext cx="50237" cy="50237"/>
      </dsp:txXfrm>
    </dsp:sp>
    <dsp:sp modelId="{CF2B0800-D6BF-4A09-BA92-5F33A0BFF21E}">
      <dsp:nvSpPr>
        <dsp:cNvPr id="0" name=""/>
        <dsp:cNvSpPr/>
      </dsp:nvSpPr>
      <dsp:spPr>
        <a:xfrm>
          <a:off x="2513864" y="4155816"/>
          <a:ext cx="1573345" cy="5914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Ex 7 : Quantitatif des voiles</a:t>
          </a:r>
        </a:p>
      </dsp:txBody>
      <dsp:txXfrm>
        <a:off x="2531186" y="4173138"/>
        <a:ext cx="1538701" cy="556763"/>
      </dsp:txXfrm>
    </dsp:sp>
    <dsp:sp modelId="{D7F6A81B-EC62-424B-BDFB-8D46B42CC9B6}">
      <dsp:nvSpPr>
        <dsp:cNvPr id="0" name=""/>
        <dsp:cNvSpPr/>
      </dsp:nvSpPr>
      <dsp:spPr>
        <a:xfrm rot="4045">
          <a:off x="4087209" y="4442400"/>
          <a:ext cx="1251632" cy="19712"/>
        </a:xfrm>
        <a:custGeom>
          <a:avLst/>
          <a:gdLst/>
          <a:ahLst/>
          <a:cxnLst/>
          <a:rect l="0" t="0" r="0" b="0"/>
          <a:pathLst>
            <a:path>
              <a:moveTo>
                <a:pt x="0" y="9856"/>
              </a:moveTo>
              <a:lnTo>
                <a:pt x="1251632" y="985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4681734" y="4420965"/>
        <a:ext cx="62581" cy="62581"/>
      </dsp:txXfrm>
    </dsp:sp>
    <dsp:sp modelId="{71690CC3-8A34-4B44-97EF-B1288B811047}">
      <dsp:nvSpPr>
        <dsp:cNvPr id="0" name=""/>
        <dsp:cNvSpPr/>
      </dsp:nvSpPr>
      <dsp:spPr>
        <a:xfrm>
          <a:off x="5338841" y="4157288"/>
          <a:ext cx="1182815" cy="59140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>
              <a:solidFill>
                <a:schemeClr val="tx1"/>
              </a:solidFill>
            </a:rPr>
            <a:t>Linéaire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>
              <a:solidFill>
                <a:schemeClr val="tx1"/>
              </a:solidFill>
            </a:rPr>
            <a:t>Surface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>
              <a:solidFill>
                <a:schemeClr val="tx1"/>
              </a:solidFill>
            </a:rPr>
            <a:t>Volume</a:t>
          </a:r>
        </a:p>
      </dsp:txBody>
      <dsp:txXfrm>
        <a:off x="5356163" y="4174610"/>
        <a:ext cx="1148171" cy="556763"/>
      </dsp:txXfrm>
    </dsp:sp>
    <dsp:sp modelId="{4F8B5082-2667-44F8-9F70-F3F2BDE9A082}">
      <dsp:nvSpPr>
        <dsp:cNvPr id="0" name=""/>
        <dsp:cNvSpPr/>
      </dsp:nvSpPr>
      <dsp:spPr>
        <a:xfrm rot="1373364">
          <a:off x="1491997" y="4870198"/>
          <a:ext cx="1063748" cy="19712"/>
        </a:xfrm>
        <a:custGeom>
          <a:avLst/>
          <a:gdLst/>
          <a:ahLst/>
          <a:cxnLst/>
          <a:rect l="0" t="0" r="0" b="0"/>
          <a:pathLst>
            <a:path>
              <a:moveTo>
                <a:pt x="0" y="9856"/>
              </a:moveTo>
              <a:lnTo>
                <a:pt x="1063748" y="98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1997277" y="4853460"/>
        <a:ext cx="53187" cy="53187"/>
      </dsp:txXfrm>
    </dsp:sp>
    <dsp:sp modelId="{928C885A-3887-4534-AAF5-1B75606393AD}">
      <dsp:nvSpPr>
        <dsp:cNvPr id="0" name=""/>
        <dsp:cNvSpPr/>
      </dsp:nvSpPr>
      <dsp:spPr>
        <a:xfrm>
          <a:off x="2513864" y="4791224"/>
          <a:ext cx="1559802" cy="5914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Ex 8 : Quantitatif du plancher bas</a:t>
          </a:r>
        </a:p>
      </dsp:txBody>
      <dsp:txXfrm>
        <a:off x="2531186" y="4808546"/>
        <a:ext cx="1525158" cy="556763"/>
      </dsp:txXfrm>
    </dsp:sp>
    <dsp:sp modelId="{D4FD9CF2-1D4A-4914-98D3-8BB786C81977}">
      <dsp:nvSpPr>
        <dsp:cNvPr id="0" name=""/>
        <dsp:cNvSpPr/>
      </dsp:nvSpPr>
      <dsp:spPr>
        <a:xfrm rot="48762">
          <a:off x="4073603" y="5085949"/>
          <a:ext cx="1251757" cy="19712"/>
        </a:xfrm>
        <a:custGeom>
          <a:avLst/>
          <a:gdLst/>
          <a:ahLst/>
          <a:cxnLst/>
          <a:rect l="0" t="0" r="0" b="0"/>
          <a:pathLst>
            <a:path>
              <a:moveTo>
                <a:pt x="0" y="9856"/>
              </a:moveTo>
              <a:lnTo>
                <a:pt x="1251757" y="985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4668188" y="5064511"/>
        <a:ext cx="62587" cy="62587"/>
      </dsp:txXfrm>
    </dsp:sp>
    <dsp:sp modelId="{AEA86C46-CFED-4694-A310-ED09A7BDC744}">
      <dsp:nvSpPr>
        <dsp:cNvPr id="0" name=""/>
        <dsp:cNvSpPr/>
      </dsp:nvSpPr>
      <dsp:spPr>
        <a:xfrm>
          <a:off x="5325298" y="4808979"/>
          <a:ext cx="1182815" cy="59140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>
              <a:solidFill>
                <a:schemeClr val="tx1"/>
              </a:solidFill>
            </a:rPr>
            <a:t>Surface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>
              <a:solidFill>
                <a:schemeClr val="tx1"/>
              </a:solidFill>
            </a:rPr>
            <a:t>Volume</a:t>
          </a:r>
        </a:p>
      </dsp:txBody>
      <dsp:txXfrm>
        <a:off x="5342620" y="4826301"/>
        <a:ext cx="1148171" cy="5567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r>
              <a:rPr lang="fr-FR"/>
              <a:t>Lycée Livet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r>
              <a:rPr lang="fr-FR"/>
              <a:t>Vendredi 11 Décembre 2015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EB4D1DFD-FE13-49A8-8B3F-A0D443D8E1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248224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r>
              <a:rPr lang="fr-FR"/>
              <a:t>Lycée Livet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r>
              <a:rPr lang="fr-FR"/>
              <a:t>Vendredi 11 Décembre 2015</a:t>
            </a:r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5F7B27E-19D9-4028-BEA9-984C80DE90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7059813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7B27E-19D9-4028-BEA9-984C80DE90E7}" type="slidenum">
              <a:rPr lang="fr-FR" smtClean="0"/>
              <a:t>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/>
              <a:t>Vendredi 11 Décembre 2015</a:t>
            </a:r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/>
              <a:t>Lycée Livet</a:t>
            </a:r>
          </a:p>
        </p:txBody>
      </p:sp>
    </p:spTree>
    <p:extLst>
      <p:ext uri="{BB962C8B-B14F-4D97-AF65-F5344CB8AC3E}">
        <p14:creationId xmlns:p14="http://schemas.microsoft.com/office/powerpoint/2010/main" val="3323570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7B27E-19D9-4028-BEA9-984C80DE90E7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/>
              <a:t>Vendredi 11 Décembre 2015</a:t>
            </a:r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/>
              <a:t>Lycée Livet</a:t>
            </a:r>
          </a:p>
        </p:txBody>
      </p:sp>
    </p:spTree>
    <p:extLst>
      <p:ext uri="{BB962C8B-B14F-4D97-AF65-F5344CB8AC3E}">
        <p14:creationId xmlns:p14="http://schemas.microsoft.com/office/powerpoint/2010/main" val="1522409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7B27E-19D9-4028-BEA9-984C80DE90E7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/>
              <a:t>Vendredi 11 Décembre 2015</a:t>
            </a:r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/>
              <a:t>Lycée Livet</a:t>
            </a:r>
          </a:p>
        </p:txBody>
      </p:sp>
    </p:spTree>
    <p:extLst>
      <p:ext uri="{BB962C8B-B14F-4D97-AF65-F5344CB8AC3E}">
        <p14:creationId xmlns:p14="http://schemas.microsoft.com/office/powerpoint/2010/main" val="2258661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7B27E-19D9-4028-BEA9-984C80DE90E7}" type="slidenum">
              <a:rPr lang="fr-FR" smtClean="0"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/>
              <a:t>Vendredi 11 Décembre 2015</a:t>
            </a:r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/>
              <a:t>Lycée Livet</a:t>
            </a:r>
          </a:p>
        </p:txBody>
      </p:sp>
    </p:spTree>
    <p:extLst>
      <p:ext uri="{BB962C8B-B14F-4D97-AF65-F5344CB8AC3E}">
        <p14:creationId xmlns:p14="http://schemas.microsoft.com/office/powerpoint/2010/main" val="1767437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7B27E-19D9-4028-BEA9-984C80DE90E7}" type="slidenum">
              <a:rPr lang="fr-FR" smtClean="0"/>
              <a:t>5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/>
              <a:t>Vendredi 11 Décembre 2015</a:t>
            </a:r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/>
              <a:t>Lycée Livet</a:t>
            </a:r>
          </a:p>
        </p:txBody>
      </p:sp>
    </p:spTree>
    <p:extLst>
      <p:ext uri="{BB962C8B-B14F-4D97-AF65-F5344CB8AC3E}">
        <p14:creationId xmlns:p14="http://schemas.microsoft.com/office/powerpoint/2010/main" val="3438981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10/12/2015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Livet - 11/12/2015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D832-C7E4-41D3-A42B-34FBDB4BFE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6418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10/12/2015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Livet - 11/12/2015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D832-C7E4-41D3-A42B-34FBDB4BFE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8829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10/12/2015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Livet - 11/12/2015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D832-C7E4-41D3-A42B-34FBDB4BFE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0788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10/12/2015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Livet - 11/12/2015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D832-C7E4-41D3-A42B-34FBDB4BFE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6140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10/12/2015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Livet - 11/12/2015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D832-C7E4-41D3-A42B-34FBDB4BFE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1376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10/12/2015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Livet - 11/12/2015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D832-C7E4-41D3-A42B-34FBDB4BFE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6904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10/12/2015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Livet - 11/12/2015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D832-C7E4-41D3-A42B-34FBDB4BFE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2190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10/12/2015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Livet - 11/12/2015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D832-C7E4-41D3-A42B-34FBDB4BFE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415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10/12/2015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Livet - 11/12/2015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D832-C7E4-41D3-A42B-34FBDB4BFE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6283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10/12/2015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Livet - 11/12/2015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D832-C7E4-41D3-A42B-34FBDB4BFE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654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10/12/2015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Lycée Livet - 11/12/2015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D832-C7E4-41D3-A42B-34FBDB4BFE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5528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10/12/2015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Lycée Livet - 11/12/2015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9D832-C7E4-41D3-A42B-34FBDB4BFE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63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04110" y="626665"/>
            <a:ext cx="5825330" cy="75442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fr-FR" sz="4800" dirty="0"/>
              <a:t>Projet </a:t>
            </a:r>
            <a:r>
              <a:rPr lang="fr-FR" sz="4800" dirty="0" err="1"/>
              <a:t>Mediacampus</a:t>
            </a:r>
            <a:endParaRPr lang="fr-FR" sz="4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Lycée Livet - 02/05/2016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D832-C7E4-41D3-A42B-34FBDB4BFE99}" type="slidenum">
              <a:rPr lang="fr-FR" smtClean="0"/>
              <a:t>1</a:t>
            </a:fld>
            <a:endParaRPr lang="fr-FR"/>
          </a:p>
        </p:txBody>
      </p:sp>
      <p:pic>
        <p:nvPicPr>
          <p:cNvPr id="7" name="Image 6" descr="D:\Cours\2014_2015\Dossier_Media_Campus\Vue-Aerienne_web1-1024x68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210" y="1749136"/>
            <a:ext cx="6344876" cy="410094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590925194"/>
              </p:ext>
            </p:extLst>
          </p:nvPr>
        </p:nvGraphicFramePr>
        <p:xfrm>
          <a:off x="1711036" y="4771318"/>
          <a:ext cx="6096000" cy="1080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75581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9547" y="446809"/>
            <a:ext cx="7995803" cy="529033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fr-FR" sz="3200" dirty="0"/>
              <a:t>1 – Zone d’étude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Lycée Livet - 02/05/2016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D832-C7E4-41D3-A42B-34FBDB4BFE99}" type="slidenum">
              <a:rPr lang="fr-FR" smtClean="0"/>
              <a:t>2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5928016" y="4758810"/>
            <a:ext cx="2004404" cy="400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Bloc B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07" y="1233168"/>
            <a:ext cx="7957743" cy="346837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ZoneTexte 10"/>
          <p:cNvSpPr txBox="1"/>
          <p:nvPr/>
        </p:nvSpPr>
        <p:spPr>
          <a:xfrm>
            <a:off x="1139189" y="4758810"/>
            <a:ext cx="4788827" cy="400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Bloc A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928016" y="3759985"/>
            <a:ext cx="2004404" cy="504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FF0000"/>
                </a:solidFill>
              </a:rPr>
              <a:t>RDC</a:t>
            </a:r>
          </a:p>
        </p:txBody>
      </p:sp>
    </p:spTree>
    <p:extLst>
      <p:ext uri="{BB962C8B-B14F-4D97-AF65-F5344CB8AC3E}">
        <p14:creationId xmlns:p14="http://schemas.microsoft.com/office/powerpoint/2010/main" val="2445132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Lycée Livet - 02/05/2016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D832-C7E4-41D3-A42B-34FBDB4BFE99}" type="slidenum">
              <a:rPr lang="fr-FR" smtClean="0"/>
              <a:t>3</a:t>
            </a:fld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525964" y="156304"/>
            <a:ext cx="8229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Vue aérienne du rez-de-chaussée (bloc B)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4" t="15777" b="3988"/>
          <a:stretch/>
        </p:blipFill>
        <p:spPr>
          <a:xfrm>
            <a:off x="807908" y="740332"/>
            <a:ext cx="7528183" cy="543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470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Lycée Livet - 02/05/2016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D832-C7E4-41D3-A42B-34FBDB4BFE99}" type="slidenum">
              <a:rPr lang="fr-FR" smtClean="0"/>
              <a:t>4</a:t>
            </a:fld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525964" y="156304"/>
            <a:ext cx="8229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Modélisation sous Revit du rez-de-chaussée (bloc B)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524" y="636002"/>
            <a:ext cx="8321039" cy="568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503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Lycée Livet - 02/05/2016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9D832-C7E4-41D3-A42B-34FBDB4BFE99}" type="slidenum">
              <a:rPr lang="fr-FR" smtClean="0"/>
              <a:t>5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ctrTitle"/>
          </p:nvPr>
        </p:nvSpPr>
        <p:spPr>
          <a:xfrm>
            <a:off x="519547" y="446809"/>
            <a:ext cx="7995803" cy="529033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fr-FR" sz="3200" dirty="0"/>
              <a:t>2 – Activités</a:t>
            </a:r>
            <a:endParaRPr lang="fr-FR" sz="3200" b="1" dirty="0"/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790547490"/>
              </p:ext>
            </p:extLst>
          </p:nvPr>
        </p:nvGraphicFramePr>
        <p:xfrm>
          <a:off x="574098" y="1059873"/>
          <a:ext cx="7995803" cy="5400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574098" y="3067569"/>
            <a:ext cx="1922318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200" b="1" dirty="0"/>
              <a:t>Identifier les éléments de la structure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74098" y="5998595"/>
            <a:ext cx="1922318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200" b="1" dirty="0"/>
              <a:t>Etablir le métré de l’ouvrage</a:t>
            </a:r>
          </a:p>
        </p:txBody>
      </p:sp>
    </p:spTree>
    <p:extLst>
      <p:ext uri="{BB962C8B-B14F-4D97-AF65-F5344CB8AC3E}">
        <p14:creationId xmlns:p14="http://schemas.microsoft.com/office/powerpoint/2010/main" val="32299043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468</TotalTime>
  <Words>188</Words>
  <Application>Microsoft Office PowerPoint</Application>
  <PresentationFormat>Affichage à l'écran (4:3)</PresentationFormat>
  <Paragraphs>56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Projet Mediacampus</vt:lpstr>
      <vt:lpstr>1 – Zone d’étude</vt:lpstr>
      <vt:lpstr>Présentation PowerPoint</vt:lpstr>
      <vt:lpstr>Présentation PowerPoint</vt:lpstr>
      <vt:lpstr>2 – Activités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Mediacampus</dc:title>
  <dc:creator>Mikaël REBEYROL</dc:creator>
  <cp:lastModifiedBy>rebeyrol</cp:lastModifiedBy>
  <cp:revision>25</cp:revision>
  <cp:lastPrinted>2016-04-27T14:09:16Z</cp:lastPrinted>
  <dcterms:created xsi:type="dcterms:W3CDTF">2015-12-10T13:31:23Z</dcterms:created>
  <dcterms:modified xsi:type="dcterms:W3CDTF">2016-05-01T08:53:25Z</dcterms:modified>
</cp:coreProperties>
</file>