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02" autoAdjust="0"/>
  </p:normalViewPr>
  <p:slideViewPr>
    <p:cSldViewPr snapToGrid="0">
      <p:cViewPr varScale="1">
        <p:scale>
          <a:sx n="58" d="100"/>
          <a:sy n="5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7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8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F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8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F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8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CC4C233B-EFD0-442A-9026-04388299CBD7}" type="slidenum">
              <a:rPr lang="fr-F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‹N°›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L’architecture ARM pour les micro-processeurs existe depuis1990.</a:t>
            </a:r>
          </a:p>
          <a:p>
            <a:r>
              <a:rPr lang="fr-FR" dirty="0"/>
              <a:t>Les processeurs ARM sont dominant dans le domaine de l’informatique embarquée (téléphones, tablettes).</a:t>
            </a:r>
          </a:p>
          <a:p>
            <a:r>
              <a:rPr lang="fr-FR" dirty="0"/>
              <a:t>Elle équipe en notamment</a:t>
            </a:r>
            <a:r>
              <a:rPr lang="fr-FR" baseline="0" dirty="0"/>
              <a:t> les microcontrôleurs STM32 ainsi que les cartes Raspberry Pi</a:t>
            </a:r>
            <a:br>
              <a:rPr lang="fr-FR" baseline="0" dirty="0"/>
            </a:br>
            <a:r>
              <a:rPr lang="fr-FR" baseline="0" dirty="0"/>
              <a:t>ARM est connu pour ses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intégrants microprocesseurs, processeur</a:t>
            </a:r>
            <a:r>
              <a:rPr lang="fr-FR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graphique (GPU) et contrôleur de périphériques.</a:t>
            </a: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CC4C233B-EFD0-442A-9026-04388299CBD7}" type="slidenum">
              <a:rPr lang="fr-F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15937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CC4C233B-EFD0-442A-9026-04388299CBD7}" type="slidenum">
              <a:rPr lang="fr-F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8376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ST </a:t>
            </a:r>
            <a:r>
              <a:rPr lang="fr-FR" dirty="0" err="1"/>
              <a:t>Microelectronics</a:t>
            </a:r>
            <a:r>
              <a:rPr lang="fr-FR" dirty="0"/>
              <a:t> </a:t>
            </a:r>
            <a:r>
              <a:rPr lang="fr-FR" dirty="0" err="1"/>
              <a:t>developpe</a:t>
            </a:r>
            <a:r>
              <a:rPr lang="fr-FR" dirty="0"/>
              <a:t> la</a:t>
            </a:r>
            <a:r>
              <a:rPr lang="fr-FR" baseline="0" dirty="0"/>
              <a:t> famille STM32 intégrant des cœurs CORTEX M0 et M3.</a:t>
            </a:r>
          </a:p>
          <a:p>
            <a:r>
              <a:rPr lang="fr-FR" baseline="0" dirty="0"/>
              <a:t>Actuellement (2016) ST est leader mondial dans le domaine des microcontrôleurs 32bits destinés aux systèmes embarqués.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CC4C233B-EFD0-442A-9026-04388299CBD7}" type="slidenum">
              <a:rPr lang="fr-F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4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67859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Afin de promouvoir</a:t>
            </a:r>
            <a:r>
              <a:rPr lang="fr-FR" baseline="0" dirty="0"/>
              <a:t> ses microcontrôleurs, ST propose des cartes de prototypage, NUCLEO à un prix très bas.</a:t>
            </a:r>
          </a:p>
          <a:p>
            <a:r>
              <a:rPr lang="fr-FR" baseline="0" dirty="0"/>
              <a:t>Ces cartes intègre un debugger ainsi que des connecteurs </a:t>
            </a:r>
            <a:r>
              <a:rPr lang="fr-FR" baseline="0" dirty="0" err="1"/>
              <a:t>Arduino</a:t>
            </a:r>
            <a:r>
              <a:rPr lang="fr-FR" baseline="0" dirty="0"/>
              <a:t>, permettant ainsi la prise en charge de nombreuses cartes filles (</a:t>
            </a:r>
            <a:r>
              <a:rPr lang="fr-FR" baseline="0" dirty="0" err="1"/>
              <a:t>shields</a:t>
            </a:r>
            <a:r>
              <a:rPr lang="fr-FR" baseline="0" dirty="0"/>
              <a:t>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CC4C233B-EFD0-442A-9026-04388299CBD7}" type="slidenum">
              <a:rPr lang="fr-F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6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5510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r>
              <a:rPr lang="fr-FR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ARM propose par l’intermédiaire de la société MBED un outils de développement C/C++ en ligne totalement gratuit.</a:t>
            </a:r>
          </a:p>
        </p:txBody>
      </p:sp>
      <p:sp>
        <p:nvSpPr>
          <p:cNvPr id="128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B58AF08-5749-46D4-B295-5BF28A6A4FE2}" type="slidenum">
              <a:rPr lang="fr-F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8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KEIL est</a:t>
            </a:r>
            <a:r>
              <a:rPr lang="fr-FR" baseline="0" dirty="0"/>
              <a:t> une société de ARM. </a:t>
            </a:r>
            <a:r>
              <a:rPr lang="fr-FR" baseline="0" dirty="0" err="1"/>
              <a:t>Keil</a:t>
            </a:r>
            <a:r>
              <a:rPr lang="fr-FR" baseline="0" dirty="0"/>
              <a:t> produit essentiellement des outils de développement logiciel (EDI)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CC4C233B-EFD0-442A-9026-04388299CBD7}" type="slidenum">
              <a:rPr lang="fr-F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9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26261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System </a:t>
            </a:r>
            <a:r>
              <a:rPr lang="fr-FR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Workbench</a:t>
            </a:r>
            <a:r>
              <a:rPr lang="fr-FR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for STM32 est un environnement de développement complet avec debugger (mêmes</a:t>
            </a:r>
            <a:r>
              <a:rPr lang="fr-FR" sz="12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fonctionnalités que </a:t>
            </a:r>
            <a:r>
              <a:rPr lang="fr-FR" sz="12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uVision</a:t>
            </a:r>
            <a:r>
              <a:rPr lang="fr-FR" sz="12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de </a:t>
            </a:r>
            <a:r>
              <a:rPr lang="fr-FR" sz="12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Keil</a:t>
            </a:r>
            <a:r>
              <a:rPr lang="fr-FR" sz="12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 fonctionnant sous ECLIPSE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CC4C233B-EFD0-442A-9026-04388299CBD7}" type="slidenum">
              <a:rPr lang="fr-F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10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6728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CC4C233B-EFD0-442A-9026-04388299CBD7}" type="slidenum">
              <a:rPr lang="fr-F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11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5638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Image 3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38" name="Image 37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Image 75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77" name="Image 7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fr-FR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Modifiez le style du titre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07/05/2016</a:t>
            </a:r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fr-F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1292588-4109-40FF-8EC9-A3563C63FD93}" type="slidenum">
              <a:rPr lang="fr-F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‹N°›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Modifiez le style du titre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2286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LevelModifiez les styles du texte du masque</a:t>
            </a:r>
          </a:p>
          <a:p>
            <a:pPr marL="685800" lvl="1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Deuxième niveau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Troisième niveau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Quatrième niveau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Cinquième niveau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07/05/2016</a:t>
            </a:r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fr-F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1821DD7-ED55-4776-9B96-E17167AE57B3}" type="slidenum">
              <a:rPr lang="fr-F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‹N°›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mbed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1740960" y="3242880"/>
            <a:ext cx="9143640" cy="172800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fr-FR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STM32 – ARM/CORTEX 
Outils de développement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85" name="Image 84"/>
          <p:cNvPicPr/>
          <p:nvPr/>
        </p:nvPicPr>
        <p:blipFill>
          <a:blip r:embed="rId2"/>
          <a:stretch/>
        </p:blipFill>
        <p:spPr>
          <a:xfrm>
            <a:off x="133200" y="280800"/>
            <a:ext cx="3898800" cy="2599200"/>
          </a:xfrm>
          <a:prstGeom prst="rect">
            <a:avLst/>
          </a:prstGeom>
          <a:ln>
            <a:noFill/>
          </a:ln>
        </p:spPr>
      </p:pic>
      <p:pic>
        <p:nvPicPr>
          <p:cNvPr id="86" name="Image 85"/>
          <p:cNvPicPr/>
          <p:nvPr/>
        </p:nvPicPr>
        <p:blipFill>
          <a:blip r:embed="rId3"/>
          <a:stretch/>
        </p:blipFill>
        <p:spPr>
          <a:xfrm>
            <a:off x="4032000" y="72000"/>
            <a:ext cx="4191840" cy="2933280"/>
          </a:xfrm>
          <a:prstGeom prst="rect">
            <a:avLst/>
          </a:prstGeom>
          <a:ln>
            <a:noFill/>
          </a:ln>
        </p:spPr>
      </p:pic>
      <p:pic>
        <p:nvPicPr>
          <p:cNvPr id="87" name="Image 86"/>
          <p:cNvPicPr/>
          <p:nvPr/>
        </p:nvPicPr>
        <p:blipFill>
          <a:blip r:embed="rId4"/>
          <a:stretch/>
        </p:blipFill>
        <p:spPr>
          <a:xfrm>
            <a:off x="8612640" y="936000"/>
            <a:ext cx="3483360" cy="501120"/>
          </a:xfrm>
          <a:prstGeom prst="rect">
            <a:avLst/>
          </a:prstGeom>
          <a:ln>
            <a:noFill/>
          </a:ln>
        </p:spPr>
      </p:pic>
      <p:sp>
        <p:nvSpPr>
          <p:cNvPr id="7" name="Sous-titre 2"/>
          <p:cNvSpPr>
            <a:spLocks noGrp="1"/>
          </p:cNvSpPr>
          <p:nvPr>
            <p:ph type="subTitle" idx="4294967295"/>
          </p:nvPr>
        </p:nvSpPr>
        <p:spPr>
          <a:xfrm>
            <a:off x="3963879" y="5703037"/>
            <a:ext cx="4098667" cy="7329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200" dirty="0"/>
              <a:t>Philippe Antoine, lycée Benoit L’Isle sur la Sorgue</a:t>
            </a:r>
            <a:br>
              <a:rPr lang="fr-FR" sz="1200" dirty="0"/>
            </a:br>
            <a:r>
              <a:rPr lang="fr-FR" sz="1200" dirty="0"/>
              <a:t>Christian Dupaty, lycée Fourcade Gardanne</a:t>
            </a:r>
            <a:br>
              <a:rPr lang="fr-FR" sz="1200" dirty="0"/>
            </a:br>
            <a:r>
              <a:rPr lang="fr-FR" sz="1200" dirty="0"/>
              <a:t>Marc </a:t>
            </a:r>
            <a:r>
              <a:rPr lang="fr-FR" sz="1200" dirty="0" err="1"/>
              <a:t>Silanus</a:t>
            </a:r>
            <a:r>
              <a:rPr lang="fr-FR" sz="1200" dirty="0"/>
              <a:t> , lycée Benoit L’Isle sur la Sorgue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838080" y="365040"/>
            <a:ext cx="4921920" cy="57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fr-FR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AC6 – System </a:t>
            </a:r>
            <a:r>
              <a:rPr lang="fr-FR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Workbench</a:t>
            </a:r>
            <a:r>
              <a:rPr lang="fr-FR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for STM32</a:t>
            </a:r>
          </a:p>
        </p:txBody>
      </p:sp>
      <p:sp>
        <p:nvSpPr>
          <p:cNvPr id="112" name="TextShape 2"/>
          <p:cNvSpPr txBox="1"/>
          <p:nvPr/>
        </p:nvSpPr>
        <p:spPr>
          <a:xfrm>
            <a:off x="10512000" y="2304000"/>
            <a:ext cx="1656000" cy="1626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OS Windows, Linux, MacOS</a:t>
            </a:r>
          </a:p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Logiciel « libre »</a:t>
            </a:r>
          </a:p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Licence GNU</a:t>
            </a:r>
          </a:p>
        </p:txBody>
      </p:sp>
      <p:pic>
        <p:nvPicPr>
          <p:cNvPr id="113" name="Image 112"/>
          <p:cNvPicPr/>
          <p:nvPr/>
        </p:nvPicPr>
        <p:blipFill>
          <a:blip r:embed="rId3"/>
          <a:stretch/>
        </p:blipFill>
        <p:spPr>
          <a:xfrm>
            <a:off x="107280" y="1224000"/>
            <a:ext cx="10332720" cy="489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838080" y="365040"/>
            <a:ext cx="2113920" cy="642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STM32 Cube</a:t>
            </a:r>
          </a:p>
        </p:txBody>
      </p:sp>
      <p:pic>
        <p:nvPicPr>
          <p:cNvPr id="115" name="Image 114"/>
          <p:cNvPicPr/>
          <p:nvPr/>
        </p:nvPicPr>
        <p:blipFill>
          <a:blip r:embed="rId3"/>
          <a:stretch/>
        </p:blipFill>
        <p:spPr>
          <a:xfrm>
            <a:off x="454320" y="936000"/>
            <a:ext cx="8257680" cy="5752800"/>
          </a:xfrm>
          <a:prstGeom prst="rect">
            <a:avLst/>
          </a:prstGeom>
          <a:ln>
            <a:noFill/>
          </a:ln>
        </p:spPr>
      </p:pic>
      <p:sp>
        <p:nvSpPr>
          <p:cNvPr id="116" name="TextShape 2"/>
          <p:cNvSpPr txBox="1"/>
          <p:nvPr/>
        </p:nvSpPr>
        <p:spPr>
          <a:xfrm>
            <a:off x="9144000" y="1800000"/>
            <a:ext cx="2808000" cy="3672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Générateur de code d’initialisation de périphériques.
STM32 Cube facillite (grandement) la configuration des périphériques.</a:t>
            </a:r>
          </a:p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Il crée un projet (exAC6, µVision avec un « main() » vide.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838080" y="365040"/>
            <a:ext cx="11041920" cy="9309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STM32…. Un µContrôleur qui a de l’avenir</a:t>
            </a:r>
            <a:endParaRPr lang="fr-FR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8" name="Image 117"/>
          <p:cNvPicPr/>
          <p:nvPr/>
        </p:nvPicPr>
        <p:blipFill>
          <a:blip r:embed="rId2"/>
          <a:stretch/>
        </p:blipFill>
        <p:spPr>
          <a:xfrm>
            <a:off x="3168000" y="1584000"/>
            <a:ext cx="6240240" cy="4680000"/>
          </a:xfrm>
          <a:prstGeom prst="rect">
            <a:avLst/>
          </a:prstGeom>
          <a:ln>
            <a:noFill/>
          </a:ln>
        </p:spPr>
      </p:pic>
      <p:sp>
        <p:nvSpPr>
          <p:cNvPr id="119" name="CustomShape 2"/>
          <p:cNvSpPr/>
          <p:nvPr/>
        </p:nvSpPr>
        <p:spPr>
          <a:xfrm>
            <a:off x="3974123" y="1664280"/>
            <a:ext cx="1040677" cy="445320"/>
          </a:xfrm>
          <a:custGeom>
            <a:avLst/>
            <a:gdLst/>
            <a:ahLst/>
            <a:cxnLst/>
            <a:rect l="0" t="0" r="r" b="b"/>
            <a:pathLst>
              <a:path w="2807" h="1773">
                <a:moveTo>
                  <a:pt x="743" y="920"/>
                </a:moveTo>
                <a:lnTo>
                  <a:pt x="689" y="906"/>
                </a:lnTo>
                <a:lnTo>
                  <a:pt x="637" y="890"/>
                </a:lnTo>
                <a:lnTo>
                  <a:pt x="588" y="874"/>
                </a:lnTo>
                <a:lnTo>
                  <a:pt x="540" y="856"/>
                </a:lnTo>
                <a:lnTo>
                  <a:pt x="495" y="838"/>
                </a:lnTo>
                <a:lnTo>
                  <a:pt x="452" y="819"/>
                </a:lnTo>
                <a:lnTo>
                  <a:pt x="412" y="799"/>
                </a:lnTo>
                <a:lnTo>
                  <a:pt x="374" y="779"/>
                </a:lnTo>
                <a:lnTo>
                  <a:pt x="340" y="757"/>
                </a:lnTo>
                <a:lnTo>
                  <a:pt x="308" y="735"/>
                </a:lnTo>
                <a:lnTo>
                  <a:pt x="279" y="713"/>
                </a:lnTo>
                <a:lnTo>
                  <a:pt x="253" y="690"/>
                </a:lnTo>
                <a:lnTo>
                  <a:pt x="230" y="666"/>
                </a:lnTo>
                <a:lnTo>
                  <a:pt x="210" y="642"/>
                </a:lnTo>
                <a:lnTo>
                  <a:pt x="193" y="618"/>
                </a:lnTo>
                <a:lnTo>
                  <a:pt x="180" y="593"/>
                </a:lnTo>
                <a:lnTo>
                  <a:pt x="169" y="569"/>
                </a:lnTo>
                <a:lnTo>
                  <a:pt x="162" y="544"/>
                </a:lnTo>
                <a:lnTo>
                  <a:pt x="159" y="519"/>
                </a:lnTo>
                <a:lnTo>
                  <a:pt x="158" y="494"/>
                </a:lnTo>
                <a:lnTo>
                  <a:pt x="161" y="469"/>
                </a:lnTo>
                <a:lnTo>
                  <a:pt x="167" y="444"/>
                </a:lnTo>
                <a:lnTo>
                  <a:pt x="177" y="419"/>
                </a:lnTo>
                <a:lnTo>
                  <a:pt x="189" y="394"/>
                </a:lnTo>
                <a:lnTo>
                  <a:pt x="205" y="370"/>
                </a:lnTo>
                <a:lnTo>
                  <a:pt x="224" y="346"/>
                </a:lnTo>
                <a:lnTo>
                  <a:pt x="247" y="322"/>
                </a:lnTo>
                <a:lnTo>
                  <a:pt x="272" y="299"/>
                </a:lnTo>
                <a:lnTo>
                  <a:pt x="300" y="276"/>
                </a:lnTo>
                <a:lnTo>
                  <a:pt x="331" y="254"/>
                </a:lnTo>
                <a:lnTo>
                  <a:pt x="365" y="233"/>
                </a:lnTo>
                <a:lnTo>
                  <a:pt x="402" y="212"/>
                </a:lnTo>
                <a:lnTo>
                  <a:pt x="442" y="192"/>
                </a:lnTo>
                <a:lnTo>
                  <a:pt x="484" y="172"/>
                </a:lnTo>
                <a:lnTo>
                  <a:pt x="529" y="154"/>
                </a:lnTo>
                <a:lnTo>
                  <a:pt x="576" y="136"/>
                </a:lnTo>
                <a:lnTo>
                  <a:pt x="625" y="120"/>
                </a:lnTo>
                <a:lnTo>
                  <a:pt x="676" y="104"/>
                </a:lnTo>
                <a:lnTo>
                  <a:pt x="729" y="89"/>
                </a:lnTo>
                <a:lnTo>
                  <a:pt x="785" y="75"/>
                </a:lnTo>
                <a:lnTo>
                  <a:pt x="842" y="63"/>
                </a:lnTo>
                <a:lnTo>
                  <a:pt x="900" y="51"/>
                </a:lnTo>
                <a:lnTo>
                  <a:pt x="960" y="41"/>
                </a:lnTo>
                <a:lnTo>
                  <a:pt x="1022" y="31"/>
                </a:lnTo>
                <a:lnTo>
                  <a:pt x="1084" y="23"/>
                </a:lnTo>
                <a:lnTo>
                  <a:pt x="1148" y="16"/>
                </a:lnTo>
                <a:lnTo>
                  <a:pt x="1212" y="11"/>
                </a:lnTo>
                <a:lnTo>
                  <a:pt x="1277" y="6"/>
                </a:lnTo>
                <a:lnTo>
                  <a:pt x="1342" y="3"/>
                </a:lnTo>
                <a:lnTo>
                  <a:pt x="1408" y="1"/>
                </a:lnTo>
                <a:lnTo>
                  <a:pt x="1474" y="0"/>
                </a:lnTo>
                <a:lnTo>
                  <a:pt x="1540" y="0"/>
                </a:lnTo>
                <a:lnTo>
                  <a:pt x="1606" y="2"/>
                </a:lnTo>
                <a:lnTo>
                  <a:pt x="1671" y="5"/>
                </a:lnTo>
                <a:lnTo>
                  <a:pt x="1737" y="9"/>
                </a:lnTo>
                <a:lnTo>
                  <a:pt x="1801" y="15"/>
                </a:lnTo>
                <a:lnTo>
                  <a:pt x="1865" y="21"/>
                </a:lnTo>
                <a:lnTo>
                  <a:pt x="1927" y="29"/>
                </a:lnTo>
                <a:lnTo>
                  <a:pt x="1989" y="38"/>
                </a:lnTo>
                <a:lnTo>
                  <a:pt x="2049" y="49"/>
                </a:lnTo>
                <a:lnTo>
                  <a:pt x="2108" y="60"/>
                </a:lnTo>
                <a:lnTo>
                  <a:pt x="2166" y="72"/>
                </a:lnTo>
                <a:lnTo>
                  <a:pt x="2221" y="86"/>
                </a:lnTo>
                <a:lnTo>
                  <a:pt x="2275" y="100"/>
                </a:lnTo>
                <a:lnTo>
                  <a:pt x="2327" y="116"/>
                </a:lnTo>
                <a:lnTo>
                  <a:pt x="2377" y="132"/>
                </a:lnTo>
                <a:lnTo>
                  <a:pt x="2424" y="150"/>
                </a:lnTo>
                <a:lnTo>
                  <a:pt x="2469" y="168"/>
                </a:lnTo>
                <a:lnTo>
                  <a:pt x="2512" y="187"/>
                </a:lnTo>
                <a:lnTo>
                  <a:pt x="2552" y="207"/>
                </a:lnTo>
                <a:lnTo>
                  <a:pt x="2590" y="228"/>
                </a:lnTo>
                <a:lnTo>
                  <a:pt x="2625" y="249"/>
                </a:lnTo>
                <a:lnTo>
                  <a:pt x="2657" y="271"/>
                </a:lnTo>
                <a:lnTo>
                  <a:pt x="2686" y="293"/>
                </a:lnTo>
                <a:lnTo>
                  <a:pt x="2712" y="316"/>
                </a:lnTo>
                <a:lnTo>
                  <a:pt x="2735" y="340"/>
                </a:lnTo>
                <a:lnTo>
                  <a:pt x="2754" y="364"/>
                </a:lnTo>
                <a:lnTo>
                  <a:pt x="2771" y="388"/>
                </a:lnTo>
                <a:lnTo>
                  <a:pt x="2785" y="413"/>
                </a:lnTo>
                <a:lnTo>
                  <a:pt x="2795" y="438"/>
                </a:lnTo>
                <a:lnTo>
                  <a:pt x="2802" y="462"/>
                </a:lnTo>
                <a:lnTo>
                  <a:pt x="2805" y="488"/>
                </a:lnTo>
                <a:lnTo>
                  <a:pt x="2806" y="513"/>
                </a:lnTo>
                <a:lnTo>
                  <a:pt x="2803" y="538"/>
                </a:lnTo>
                <a:lnTo>
                  <a:pt x="2797" y="563"/>
                </a:lnTo>
                <a:lnTo>
                  <a:pt x="2787" y="587"/>
                </a:lnTo>
                <a:lnTo>
                  <a:pt x="2775" y="612"/>
                </a:lnTo>
                <a:lnTo>
                  <a:pt x="2759" y="636"/>
                </a:lnTo>
                <a:lnTo>
                  <a:pt x="2739" y="660"/>
                </a:lnTo>
                <a:lnTo>
                  <a:pt x="2717" y="684"/>
                </a:lnTo>
                <a:lnTo>
                  <a:pt x="2692" y="707"/>
                </a:lnTo>
                <a:lnTo>
                  <a:pt x="2664" y="730"/>
                </a:lnTo>
                <a:lnTo>
                  <a:pt x="2632" y="752"/>
                </a:lnTo>
                <a:lnTo>
                  <a:pt x="2598" y="773"/>
                </a:lnTo>
                <a:lnTo>
                  <a:pt x="2561" y="794"/>
                </a:lnTo>
                <a:lnTo>
                  <a:pt x="2522" y="814"/>
                </a:lnTo>
                <a:lnTo>
                  <a:pt x="2480" y="834"/>
                </a:lnTo>
                <a:lnTo>
                  <a:pt x="2435" y="852"/>
                </a:lnTo>
                <a:lnTo>
                  <a:pt x="2388" y="870"/>
                </a:lnTo>
                <a:lnTo>
                  <a:pt x="2339" y="886"/>
                </a:lnTo>
                <a:lnTo>
                  <a:pt x="2288" y="902"/>
                </a:lnTo>
                <a:lnTo>
                  <a:pt x="2234" y="917"/>
                </a:lnTo>
                <a:lnTo>
                  <a:pt x="2179" y="931"/>
                </a:lnTo>
                <a:lnTo>
                  <a:pt x="2122" y="943"/>
                </a:lnTo>
                <a:lnTo>
                  <a:pt x="2063" y="955"/>
                </a:lnTo>
                <a:lnTo>
                  <a:pt x="2003" y="965"/>
                </a:lnTo>
                <a:lnTo>
                  <a:pt x="1942" y="975"/>
                </a:lnTo>
                <a:lnTo>
                  <a:pt x="1879" y="983"/>
                </a:lnTo>
                <a:lnTo>
                  <a:pt x="1816" y="990"/>
                </a:lnTo>
                <a:lnTo>
                  <a:pt x="1752" y="995"/>
                </a:lnTo>
                <a:lnTo>
                  <a:pt x="1687" y="1000"/>
                </a:lnTo>
                <a:lnTo>
                  <a:pt x="1621" y="1003"/>
                </a:lnTo>
                <a:lnTo>
                  <a:pt x="1556" y="1005"/>
                </a:lnTo>
                <a:lnTo>
                  <a:pt x="1490" y="1006"/>
                </a:lnTo>
                <a:lnTo>
                  <a:pt x="1424" y="1006"/>
                </a:lnTo>
                <a:lnTo>
                  <a:pt x="1358" y="1004"/>
                </a:lnTo>
                <a:lnTo>
                  <a:pt x="1292" y="1001"/>
                </a:lnTo>
                <a:lnTo>
                  <a:pt x="1227" y="997"/>
                </a:lnTo>
                <a:lnTo>
                  <a:pt x="1163" y="991"/>
                </a:lnTo>
                <a:lnTo>
                  <a:pt x="0" y="1772"/>
                </a:lnTo>
                <a:lnTo>
                  <a:pt x="743" y="92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/>
          <a:lstStyle/>
          <a:p>
            <a:pPr algn="ctr"/>
            <a:r>
              <a:rPr lang="fr-FR" sz="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Puissant le STM32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6655680" y="1674000"/>
            <a:ext cx="1549800" cy="505080"/>
          </a:xfrm>
          <a:custGeom>
            <a:avLst/>
            <a:gdLst/>
            <a:ahLst/>
            <a:cxnLst/>
            <a:rect l="0" t="0" r="r" b="b"/>
            <a:pathLst>
              <a:path w="4307" h="1775">
                <a:moveTo>
                  <a:pt x="1783" y="1394"/>
                </a:moveTo>
                <a:lnTo>
                  <a:pt x="1677" y="1387"/>
                </a:lnTo>
                <a:lnTo>
                  <a:pt x="1573" y="1378"/>
                </a:lnTo>
                <a:lnTo>
                  <a:pt x="1471" y="1368"/>
                </a:lnTo>
                <a:lnTo>
                  <a:pt x="1370" y="1356"/>
                </a:lnTo>
                <a:lnTo>
                  <a:pt x="1271" y="1342"/>
                </a:lnTo>
                <a:lnTo>
                  <a:pt x="1174" y="1327"/>
                </a:lnTo>
                <a:lnTo>
                  <a:pt x="1080" y="1311"/>
                </a:lnTo>
                <a:lnTo>
                  <a:pt x="988" y="1292"/>
                </a:lnTo>
                <a:lnTo>
                  <a:pt x="899" y="1273"/>
                </a:lnTo>
                <a:lnTo>
                  <a:pt x="813" y="1252"/>
                </a:lnTo>
                <a:lnTo>
                  <a:pt x="731" y="1229"/>
                </a:lnTo>
                <a:lnTo>
                  <a:pt x="652" y="1205"/>
                </a:lnTo>
                <a:lnTo>
                  <a:pt x="577" y="1180"/>
                </a:lnTo>
                <a:lnTo>
                  <a:pt x="506" y="1154"/>
                </a:lnTo>
                <a:lnTo>
                  <a:pt x="439" y="1127"/>
                </a:lnTo>
                <a:lnTo>
                  <a:pt x="376" y="1098"/>
                </a:lnTo>
                <a:lnTo>
                  <a:pt x="318" y="1069"/>
                </a:lnTo>
                <a:lnTo>
                  <a:pt x="264" y="1039"/>
                </a:lnTo>
                <a:lnTo>
                  <a:pt x="215" y="1008"/>
                </a:lnTo>
                <a:lnTo>
                  <a:pt x="170" y="976"/>
                </a:lnTo>
                <a:lnTo>
                  <a:pt x="131" y="943"/>
                </a:lnTo>
                <a:lnTo>
                  <a:pt x="97" y="910"/>
                </a:lnTo>
                <a:lnTo>
                  <a:pt x="67" y="876"/>
                </a:lnTo>
                <a:lnTo>
                  <a:pt x="43" y="842"/>
                </a:lnTo>
                <a:lnTo>
                  <a:pt x="25" y="808"/>
                </a:lnTo>
                <a:lnTo>
                  <a:pt x="11" y="773"/>
                </a:lnTo>
                <a:lnTo>
                  <a:pt x="3" y="738"/>
                </a:lnTo>
                <a:lnTo>
                  <a:pt x="0" y="703"/>
                </a:lnTo>
                <a:lnTo>
                  <a:pt x="3" y="668"/>
                </a:lnTo>
                <a:lnTo>
                  <a:pt x="10" y="633"/>
                </a:lnTo>
                <a:lnTo>
                  <a:pt x="24" y="599"/>
                </a:lnTo>
                <a:lnTo>
                  <a:pt x="42" y="564"/>
                </a:lnTo>
                <a:lnTo>
                  <a:pt x="66" y="530"/>
                </a:lnTo>
                <a:lnTo>
                  <a:pt x="95" y="496"/>
                </a:lnTo>
                <a:lnTo>
                  <a:pt x="129" y="463"/>
                </a:lnTo>
                <a:lnTo>
                  <a:pt x="168" y="430"/>
                </a:lnTo>
                <a:lnTo>
                  <a:pt x="212" y="398"/>
                </a:lnTo>
                <a:lnTo>
                  <a:pt x="261" y="367"/>
                </a:lnTo>
                <a:lnTo>
                  <a:pt x="314" y="337"/>
                </a:lnTo>
                <a:lnTo>
                  <a:pt x="372" y="307"/>
                </a:lnTo>
                <a:lnTo>
                  <a:pt x="435" y="279"/>
                </a:lnTo>
                <a:lnTo>
                  <a:pt x="501" y="252"/>
                </a:lnTo>
                <a:lnTo>
                  <a:pt x="572" y="225"/>
                </a:lnTo>
                <a:lnTo>
                  <a:pt x="647" y="200"/>
                </a:lnTo>
                <a:lnTo>
                  <a:pt x="726" y="176"/>
                </a:lnTo>
                <a:lnTo>
                  <a:pt x="808" y="154"/>
                </a:lnTo>
                <a:lnTo>
                  <a:pt x="893" y="133"/>
                </a:lnTo>
                <a:lnTo>
                  <a:pt x="982" y="113"/>
                </a:lnTo>
                <a:lnTo>
                  <a:pt x="1073" y="95"/>
                </a:lnTo>
                <a:lnTo>
                  <a:pt x="1168" y="78"/>
                </a:lnTo>
                <a:lnTo>
                  <a:pt x="1264" y="63"/>
                </a:lnTo>
                <a:lnTo>
                  <a:pt x="1363" y="49"/>
                </a:lnTo>
                <a:lnTo>
                  <a:pt x="1464" y="37"/>
                </a:lnTo>
                <a:lnTo>
                  <a:pt x="1567" y="27"/>
                </a:lnTo>
                <a:lnTo>
                  <a:pt x="1671" y="18"/>
                </a:lnTo>
                <a:lnTo>
                  <a:pt x="1776" y="11"/>
                </a:lnTo>
                <a:lnTo>
                  <a:pt x="1882" y="6"/>
                </a:lnTo>
                <a:lnTo>
                  <a:pt x="1989" y="2"/>
                </a:lnTo>
                <a:lnTo>
                  <a:pt x="2096" y="0"/>
                </a:lnTo>
                <a:lnTo>
                  <a:pt x="2203" y="0"/>
                </a:lnTo>
                <a:lnTo>
                  <a:pt x="2310" y="2"/>
                </a:lnTo>
                <a:lnTo>
                  <a:pt x="2417" y="5"/>
                </a:lnTo>
                <a:lnTo>
                  <a:pt x="2523" y="10"/>
                </a:lnTo>
                <a:lnTo>
                  <a:pt x="2629" y="17"/>
                </a:lnTo>
                <a:lnTo>
                  <a:pt x="2733" y="26"/>
                </a:lnTo>
                <a:lnTo>
                  <a:pt x="2835" y="36"/>
                </a:lnTo>
                <a:lnTo>
                  <a:pt x="2936" y="48"/>
                </a:lnTo>
                <a:lnTo>
                  <a:pt x="3035" y="62"/>
                </a:lnTo>
                <a:lnTo>
                  <a:pt x="3132" y="77"/>
                </a:lnTo>
                <a:lnTo>
                  <a:pt x="3227" y="93"/>
                </a:lnTo>
                <a:lnTo>
                  <a:pt x="3318" y="112"/>
                </a:lnTo>
                <a:lnTo>
                  <a:pt x="3407" y="131"/>
                </a:lnTo>
                <a:lnTo>
                  <a:pt x="3493" y="152"/>
                </a:lnTo>
                <a:lnTo>
                  <a:pt x="3575" y="175"/>
                </a:lnTo>
                <a:lnTo>
                  <a:pt x="3654" y="199"/>
                </a:lnTo>
                <a:lnTo>
                  <a:pt x="3729" y="224"/>
                </a:lnTo>
                <a:lnTo>
                  <a:pt x="3800" y="250"/>
                </a:lnTo>
                <a:lnTo>
                  <a:pt x="3867" y="277"/>
                </a:lnTo>
                <a:lnTo>
                  <a:pt x="3930" y="306"/>
                </a:lnTo>
                <a:lnTo>
                  <a:pt x="3988" y="335"/>
                </a:lnTo>
                <a:lnTo>
                  <a:pt x="4042" y="365"/>
                </a:lnTo>
                <a:lnTo>
                  <a:pt x="4091" y="396"/>
                </a:lnTo>
                <a:lnTo>
                  <a:pt x="4136" y="428"/>
                </a:lnTo>
                <a:lnTo>
                  <a:pt x="4175" y="461"/>
                </a:lnTo>
                <a:lnTo>
                  <a:pt x="4209" y="494"/>
                </a:lnTo>
                <a:lnTo>
                  <a:pt x="4239" y="528"/>
                </a:lnTo>
                <a:lnTo>
                  <a:pt x="4263" y="562"/>
                </a:lnTo>
                <a:lnTo>
                  <a:pt x="4281" y="596"/>
                </a:lnTo>
                <a:lnTo>
                  <a:pt x="4295" y="631"/>
                </a:lnTo>
                <a:lnTo>
                  <a:pt x="4303" y="666"/>
                </a:lnTo>
                <a:lnTo>
                  <a:pt x="4306" y="701"/>
                </a:lnTo>
                <a:lnTo>
                  <a:pt x="4303" y="736"/>
                </a:lnTo>
                <a:lnTo>
                  <a:pt x="4296" y="771"/>
                </a:lnTo>
                <a:lnTo>
                  <a:pt x="4282" y="806"/>
                </a:lnTo>
                <a:lnTo>
                  <a:pt x="4264" y="840"/>
                </a:lnTo>
                <a:lnTo>
                  <a:pt x="4240" y="874"/>
                </a:lnTo>
                <a:lnTo>
                  <a:pt x="4211" y="908"/>
                </a:lnTo>
                <a:lnTo>
                  <a:pt x="4177" y="941"/>
                </a:lnTo>
                <a:lnTo>
                  <a:pt x="4138" y="974"/>
                </a:lnTo>
                <a:lnTo>
                  <a:pt x="4094" y="1006"/>
                </a:lnTo>
                <a:lnTo>
                  <a:pt x="4045" y="1037"/>
                </a:lnTo>
                <a:lnTo>
                  <a:pt x="3992" y="1067"/>
                </a:lnTo>
                <a:lnTo>
                  <a:pt x="3934" y="1097"/>
                </a:lnTo>
                <a:lnTo>
                  <a:pt x="3871" y="1125"/>
                </a:lnTo>
                <a:lnTo>
                  <a:pt x="3804" y="1152"/>
                </a:lnTo>
                <a:lnTo>
                  <a:pt x="3734" y="1179"/>
                </a:lnTo>
                <a:lnTo>
                  <a:pt x="3659" y="1204"/>
                </a:lnTo>
                <a:lnTo>
                  <a:pt x="3580" y="1228"/>
                </a:lnTo>
                <a:lnTo>
                  <a:pt x="3498" y="1250"/>
                </a:lnTo>
                <a:lnTo>
                  <a:pt x="3412" y="1271"/>
                </a:lnTo>
                <a:lnTo>
                  <a:pt x="3324" y="1291"/>
                </a:lnTo>
                <a:lnTo>
                  <a:pt x="3232" y="1309"/>
                </a:lnTo>
                <a:lnTo>
                  <a:pt x="3138" y="1326"/>
                </a:lnTo>
                <a:lnTo>
                  <a:pt x="3041" y="1341"/>
                </a:lnTo>
                <a:lnTo>
                  <a:pt x="2943" y="1355"/>
                </a:lnTo>
                <a:lnTo>
                  <a:pt x="2842" y="1367"/>
                </a:lnTo>
                <a:lnTo>
                  <a:pt x="2739" y="1377"/>
                </a:lnTo>
                <a:lnTo>
                  <a:pt x="2635" y="1386"/>
                </a:lnTo>
                <a:lnTo>
                  <a:pt x="2530" y="1393"/>
                </a:lnTo>
                <a:lnTo>
                  <a:pt x="2159" y="1774"/>
                </a:lnTo>
                <a:lnTo>
                  <a:pt x="1783" y="1394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Idéal pour les communications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le STM32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4"/>
          <p:cNvSpPr/>
          <p:nvPr/>
        </p:nvSpPr>
        <p:spPr>
          <a:xfrm>
            <a:off x="3604680" y="2959920"/>
            <a:ext cx="980640" cy="390960"/>
          </a:xfrm>
          <a:custGeom>
            <a:avLst/>
            <a:gdLst/>
            <a:ahLst/>
            <a:cxnLst/>
            <a:rect l="0" t="0" r="r" b="b"/>
            <a:pathLst>
              <a:path w="4101" h="1087">
                <a:moveTo>
                  <a:pt x="2686" y="670"/>
                </a:moveTo>
                <a:lnTo>
                  <a:pt x="2669" y="696"/>
                </a:lnTo>
                <a:lnTo>
                  <a:pt x="2648" y="722"/>
                </a:lnTo>
                <a:lnTo>
                  <a:pt x="2624" y="747"/>
                </a:lnTo>
                <a:lnTo>
                  <a:pt x="2597" y="772"/>
                </a:lnTo>
                <a:lnTo>
                  <a:pt x="2567" y="796"/>
                </a:lnTo>
                <a:lnTo>
                  <a:pt x="2534" y="820"/>
                </a:lnTo>
                <a:lnTo>
                  <a:pt x="2497" y="843"/>
                </a:lnTo>
                <a:lnTo>
                  <a:pt x="2459" y="865"/>
                </a:lnTo>
                <a:lnTo>
                  <a:pt x="2417" y="886"/>
                </a:lnTo>
                <a:lnTo>
                  <a:pt x="2373" y="907"/>
                </a:lnTo>
                <a:lnTo>
                  <a:pt x="2326" y="927"/>
                </a:lnTo>
                <a:lnTo>
                  <a:pt x="2277" y="945"/>
                </a:lnTo>
                <a:lnTo>
                  <a:pt x="2225" y="963"/>
                </a:lnTo>
                <a:lnTo>
                  <a:pt x="2172" y="980"/>
                </a:lnTo>
                <a:lnTo>
                  <a:pt x="2116" y="995"/>
                </a:lnTo>
                <a:lnTo>
                  <a:pt x="2059" y="1010"/>
                </a:lnTo>
                <a:lnTo>
                  <a:pt x="1999" y="1023"/>
                </a:lnTo>
                <a:lnTo>
                  <a:pt x="1939" y="1035"/>
                </a:lnTo>
                <a:lnTo>
                  <a:pt x="1876" y="1046"/>
                </a:lnTo>
                <a:lnTo>
                  <a:pt x="1813" y="1055"/>
                </a:lnTo>
                <a:lnTo>
                  <a:pt x="1748" y="1064"/>
                </a:lnTo>
                <a:lnTo>
                  <a:pt x="1683" y="1071"/>
                </a:lnTo>
                <a:lnTo>
                  <a:pt x="1616" y="1076"/>
                </a:lnTo>
                <a:lnTo>
                  <a:pt x="1549" y="1081"/>
                </a:lnTo>
                <a:lnTo>
                  <a:pt x="1482" y="1084"/>
                </a:lnTo>
                <a:lnTo>
                  <a:pt x="1414" y="1086"/>
                </a:lnTo>
                <a:lnTo>
                  <a:pt x="1346" y="1086"/>
                </a:lnTo>
                <a:lnTo>
                  <a:pt x="1278" y="1085"/>
                </a:lnTo>
                <a:lnTo>
                  <a:pt x="1211" y="1083"/>
                </a:lnTo>
                <a:lnTo>
                  <a:pt x="1143" y="1079"/>
                </a:lnTo>
                <a:lnTo>
                  <a:pt x="1077" y="1074"/>
                </a:lnTo>
                <a:lnTo>
                  <a:pt x="1010" y="1068"/>
                </a:lnTo>
                <a:lnTo>
                  <a:pt x="945" y="1060"/>
                </a:lnTo>
                <a:lnTo>
                  <a:pt x="881" y="1051"/>
                </a:lnTo>
                <a:lnTo>
                  <a:pt x="818" y="1041"/>
                </a:lnTo>
                <a:lnTo>
                  <a:pt x="757" y="1029"/>
                </a:lnTo>
                <a:lnTo>
                  <a:pt x="697" y="1017"/>
                </a:lnTo>
                <a:lnTo>
                  <a:pt x="638" y="1003"/>
                </a:lnTo>
                <a:lnTo>
                  <a:pt x="582" y="988"/>
                </a:lnTo>
                <a:lnTo>
                  <a:pt x="527" y="972"/>
                </a:lnTo>
                <a:lnTo>
                  <a:pt x="474" y="955"/>
                </a:lnTo>
                <a:lnTo>
                  <a:pt x="424" y="937"/>
                </a:lnTo>
                <a:lnTo>
                  <a:pt x="376" y="918"/>
                </a:lnTo>
                <a:lnTo>
                  <a:pt x="330" y="897"/>
                </a:lnTo>
                <a:lnTo>
                  <a:pt x="287" y="877"/>
                </a:lnTo>
                <a:lnTo>
                  <a:pt x="247" y="855"/>
                </a:lnTo>
                <a:lnTo>
                  <a:pt x="209" y="832"/>
                </a:lnTo>
                <a:lnTo>
                  <a:pt x="175" y="809"/>
                </a:lnTo>
                <a:lnTo>
                  <a:pt x="143" y="785"/>
                </a:lnTo>
                <a:lnTo>
                  <a:pt x="114" y="760"/>
                </a:lnTo>
                <a:lnTo>
                  <a:pt x="88" y="735"/>
                </a:lnTo>
                <a:lnTo>
                  <a:pt x="66" y="710"/>
                </a:lnTo>
                <a:lnTo>
                  <a:pt x="47" y="684"/>
                </a:lnTo>
                <a:lnTo>
                  <a:pt x="31" y="658"/>
                </a:lnTo>
                <a:lnTo>
                  <a:pt x="18" y="631"/>
                </a:lnTo>
                <a:lnTo>
                  <a:pt x="9" y="604"/>
                </a:lnTo>
                <a:lnTo>
                  <a:pt x="3" y="577"/>
                </a:lnTo>
                <a:lnTo>
                  <a:pt x="0" y="550"/>
                </a:lnTo>
                <a:lnTo>
                  <a:pt x="1" y="523"/>
                </a:lnTo>
                <a:lnTo>
                  <a:pt x="5" y="496"/>
                </a:lnTo>
                <a:lnTo>
                  <a:pt x="13" y="469"/>
                </a:lnTo>
                <a:lnTo>
                  <a:pt x="24" y="442"/>
                </a:lnTo>
                <a:lnTo>
                  <a:pt x="38" y="416"/>
                </a:lnTo>
                <a:lnTo>
                  <a:pt x="55" y="390"/>
                </a:lnTo>
                <a:lnTo>
                  <a:pt x="76" y="364"/>
                </a:lnTo>
                <a:lnTo>
                  <a:pt x="100" y="339"/>
                </a:lnTo>
                <a:lnTo>
                  <a:pt x="127" y="314"/>
                </a:lnTo>
                <a:lnTo>
                  <a:pt x="157" y="290"/>
                </a:lnTo>
                <a:lnTo>
                  <a:pt x="191" y="266"/>
                </a:lnTo>
                <a:lnTo>
                  <a:pt x="227" y="243"/>
                </a:lnTo>
                <a:lnTo>
                  <a:pt x="266" y="221"/>
                </a:lnTo>
                <a:lnTo>
                  <a:pt x="307" y="199"/>
                </a:lnTo>
                <a:lnTo>
                  <a:pt x="352" y="179"/>
                </a:lnTo>
                <a:lnTo>
                  <a:pt x="398" y="159"/>
                </a:lnTo>
                <a:lnTo>
                  <a:pt x="448" y="141"/>
                </a:lnTo>
                <a:lnTo>
                  <a:pt x="499" y="123"/>
                </a:lnTo>
                <a:lnTo>
                  <a:pt x="553" y="106"/>
                </a:lnTo>
                <a:lnTo>
                  <a:pt x="608" y="91"/>
                </a:lnTo>
                <a:lnTo>
                  <a:pt x="666" y="76"/>
                </a:lnTo>
                <a:lnTo>
                  <a:pt x="725" y="63"/>
                </a:lnTo>
                <a:lnTo>
                  <a:pt x="786" y="51"/>
                </a:lnTo>
                <a:lnTo>
                  <a:pt x="848" y="40"/>
                </a:lnTo>
                <a:lnTo>
                  <a:pt x="912" y="31"/>
                </a:lnTo>
                <a:lnTo>
                  <a:pt x="976" y="22"/>
                </a:lnTo>
                <a:lnTo>
                  <a:pt x="1042" y="15"/>
                </a:lnTo>
                <a:lnTo>
                  <a:pt x="1108" y="10"/>
                </a:lnTo>
                <a:lnTo>
                  <a:pt x="1175" y="5"/>
                </a:lnTo>
                <a:lnTo>
                  <a:pt x="1243" y="2"/>
                </a:lnTo>
                <a:lnTo>
                  <a:pt x="1310" y="0"/>
                </a:lnTo>
                <a:lnTo>
                  <a:pt x="1378" y="0"/>
                </a:lnTo>
                <a:lnTo>
                  <a:pt x="1446" y="1"/>
                </a:lnTo>
                <a:lnTo>
                  <a:pt x="1514" y="3"/>
                </a:lnTo>
                <a:lnTo>
                  <a:pt x="1581" y="7"/>
                </a:lnTo>
                <a:lnTo>
                  <a:pt x="1648" y="12"/>
                </a:lnTo>
                <a:lnTo>
                  <a:pt x="1714" y="18"/>
                </a:lnTo>
                <a:lnTo>
                  <a:pt x="1779" y="26"/>
                </a:lnTo>
                <a:lnTo>
                  <a:pt x="1843" y="35"/>
                </a:lnTo>
                <a:lnTo>
                  <a:pt x="1906" y="45"/>
                </a:lnTo>
                <a:lnTo>
                  <a:pt x="1968" y="57"/>
                </a:lnTo>
                <a:lnTo>
                  <a:pt x="2028" y="69"/>
                </a:lnTo>
                <a:lnTo>
                  <a:pt x="2086" y="83"/>
                </a:lnTo>
                <a:lnTo>
                  <a:pt x="2143" y="98"/>
                </a:lnTo>
                <a:lnTo>
                  <a:pt x="2197" y="114"/>
                </a:lnTo>
                <a:lnTo>
                  <a:pt x="2250" y="131"/>
                </a:lnTo>
                <a:lnTo>
                  <a:pt x="2300" y="149"/>
                </a:lnTo>
                <a:lnTo>
                  <a:pt x="2348" y="169"/>
                </a:lnTo>
                <a:lnTo>
                  <a:pt x="2394" y="189"/>
                </a:lnTo>
                <a:lnTo>
                  <a:pt x="2437" y="210"/>
                </a:lnTo>
                <a:lnTo>
                  <a:pt x="2477" y="231"/>
                </a:lnTo>
                <a:lnTo>
                  <a:pt x="2515" y="254"/>
                </a:lnTo>
                <a:lnTo>
                  <a:pt x="2550" y="277"/>
                </a:lnTo>
                <a:lnTo>
                  <a:pt x="2581" y="301"/>
                </a:lnTo>
                <a:lnTo>
                  <a:pt x="2610" y="326"/>
                </a:lnTo>
                <a:lnTo>
                  <a:pt x="2636" y="351"/>
                </a:lnTo>
                <a:lnTo>
                  <a:pt x="2658" y="376"/>
                </a:lnTo>
                <a:lnTo>
                  <a:pt x="2677" y="402"/>
                </a:lnTo>
                <a:lnTo>
                  <a:pt x="2693" y="429"/>
                </a:lnTo>
                <a:lnTo>
                  <a:pt x="2706" y="455"/>
                </a:lnTo>
                <a:lnTo>
                  <a:pt x="2715" y="482"/>
                </a:lnTo>
                <a:lnTo>
                  <a:pt x="4100" y="610"/>
                </a:lnTo>
                <a:lnTo>
                  <a:pt x="2686" y="67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Marche bien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le STM32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5"/>
          <p:cNvSpPr/>
          <p:nvPr/>
        </p:nvSpPr>
        <p:spPr>
          <a:xfrm>
            <a:off x="5644662" y="3052080"/>
            <a:ext cx="1011018" cy="482428"/>
          </a:xfrm>
          <a:custGeom>
            <a:avLst/>
            <a:gdLst/>
            <a:ahLst/>
            <a:cxnLst/>
            <a:rect l="0" t="0" r="r" b="b"/>
            <a:pathLst>
              <a:path w="2903" h="1133">
                <a:moveTo>
                  <a:pt x="2337" y="747"/>
                </a:moveTo>
                <a:lnTo>
                  <a:pt x="2316" y="774"/>
                </a:lnTo>
                <a:lnTo>
                  <a:pt x="2293" y="800"/>
                </a:lnTo>
                <a:lnTo>
                  <a:pt x="2267" y="825"/>
                </a:lnTo>
                <a:lnTo>
                  <a:pt x="2238" y="850"/>
                </a:lnTo>
                <a:lnTo>
                  <a:pt x="2207" y="874"/>
                </a:lnTo>
                <a:lnTo>
                  <a:pt x="2173" y="897"/>
                </a:lnTo>
                <a:lnTo>
                  <a:pt x="2137" y="920"/>
                </a:lnTo>
                <a:lnTo>
                  <a:pt x="2099" y="941"/>
                </a:lnTo>
                <a:lnTo>
                  <a:pt x="2058" y="962"/>
                </a:lnTo>
                <a:lnTo>
                  <a:pt x="2015" y="981"/>
                </a:lnTo>
                <a:lnTo>
                  <a:pt x="1970" y="1000"/>
                </a:lnTo>
                <a:lnTo>
                  <a:pt x="1923" y="1018"/>
                </a:lnTo>
                <a:lnTo>
                  <a:pt x="1875" y="1034"/>
                </a:lnTo>
                <a:lnTo>
                  <a:pt x="1824" y="1049"/>
                </a:lnTo>
                <a:lnTo>
                  <a:pt x="1772" y="1063"/>
                </a:lnTo>
                <a:lnTo>
                  <a:pt x="1719" y="1076"/>
                </a:lnTo>
                <a:lnTo>
                  <a:pt x="1665" y="1088"/>
                </a:lnTo>
                <a:lnTo>
                  <a:pt x="1609" y="1098"/>
                </a:lnTo>
                <a:lnTo>
                  <a:pt x="1552" y="1107"/>
                </a:lnTo>
                <a:lnTo>
                  <a:pt x="1494" y="1115"/>
                </a:lnTo>
                <a:lnTo>
                  <a:pt x="1436" y="1121"/>
                </a:lnTo>
                <a:lnTo>
                  <a:pt x="1377" y="1126"/>
                </a:lnTo>
                <a:lnTo>
                  <a:pt x="1318" y="1129"/>
                </a:lnTo>
                <a:lnTo>
                  <a:pt x="1258" y="1131"/>
                </a:lnTo>
                <a:lnTo>
                  <a:pt x="1198" y="1132"/>
                </a:lnTo>
                <a:lnTo>
                  <a:pt x="1138" y="1131"/>
                </a:lnTo>
                <a:lnTo>
                  <a:pt x="1079" y="1129"/>
                </a:lnTo>
                <a:lnTo>
                  <a:pt x="1019" y="1126"/>
                </a:lnTo>
                <a:lnTo>
                  <a:pt x="960" y="1121"/>
                </a:lnTo>
                <a:lnTo>
                  <a:pt x="902" y="1114"/>
                </a:lnTo>
                <a:lnTo>
                  <a:pt x="845" y="1107"/>
                </a:lnTo>
                <a:lnTo>
                  <a:pt x="788" y="1098"/>
                </a:lnTo>
                <a:lnTo>
                  <a:pt x="732" y="1087"/>
                </a:lnTo>
                <a:lnTo>
                  <a:pt x="678" y="1076"/>
                </a:lnTo>
                <a:lnTo>
                  <a:pt x="624" y="1063"/>
                </a:lnTo>
                <a:lnTo>
                  <a:pt x="573" y="1049"/>
                </a:lnTo>
                <a:lnTo>
                  <a:pt x="522" y="1033"/>
                </a:lnTo>
                <a:lnTo>
                  <a:pt x="474" y="1017"/>
                </a:lnTo>
                <a:lnTo>
                  <a:pt x="427" y="999"/>
                </a:lnTo>
                <a:lnTo>
                  <a:pt x="382" y="980"/>
                </a:lnTo>
                <a:lnTo>
                  <a:pt x="340" y="961"/>
                </a:lnTo>
                <a:lnTo>
                  <a:pt x="299" y="940"/>
                </a:lnTo>
                <a:lnTo>
                  <a:pt x="261" y="918"/>
                </a:lnTo>
                <a:lnTo>
                  <a:pt x="225" y="896"/>
                </a:lnTo>
                <a:lnTo>
                  <a:pt x="191" y="872"/>
                </a:lnTo>
                <a:lnTo>
                  <a:pt x="160" y="848"/>
                </a:lnTo>
                <a:lnTo>
                  <a:pt x="131" y="823"/>
                </a:lnTo>
                <a:lnTo>
                  <a:pt x="105" y="798"/>
                </a:lnTo>
                <a:lnTo>
                  <a:pt x="82" y="772"/>
                </a:lnTo>
                <a:lnTo>
                  <a:pt x="62" y="745"/>
                </a:lnTo>
                <a:lnTo>
                  <a:pt x="44" y="718"/>
                </a:lnTo>
                <a:lnTo>
                  <a:pt x="30" y="691"/>
                </a:lnTo>
                <a:lnTo>
                  <a:pt x="18" y="663"/>
                </a:lnTo>
                <a:lnTo>
                  <a:pt x="9" y="635"/>
                </a:lnTo>
                <a:lnTo>
                  <a:pt x="3" y="607"/>
                </a:lnTo>
                <a:lnTo>
                  <a:pt x="0" y="579"/>
                </a:lnTo>
                <a:lnTo>
                  <a:pt x="0" y="551"/>
                </a:lnTo>
                <a:lnTo>
                  <a:pt x="4" y="523"/>
                </a:lnTo>
                <a:lnTo>
                  <a:pt x="10" y="495"/>
                </a:lnTo>
                <a:lnTo>
                  <a:pt x="19" y="467"/>
                </a:lnTo>
                <a:lnTo>
                  <a:pt x="31" y="439"/>
                </a:lnTo>
                <a:lnTo>
                  <a:pt x="45" y="412"/>
                </a:lnTo>
                <a:lnTo>
                  <a:pt x="63" y="385"/>
                </a:lnTo>
                <a:lnTo>
                  <a:pt x="84" y="358"/>
                </a:lnTo>
                <a:lnTo>
                  <a:pt x="107" y="332"/>
                </a:lnTo>
                <a:lnTo>
                  <a:pt x="133" y="307"/>
                </a:lnTo>
                <a:lnTo>
                  <a:pt x="162" y="282"/>
                </a:lnTo>
                <a:lnTo>
                  <a:pt x="193" y="258"/>
                </a:lnTo>
                <a:lnTo>
                  <a:pt x="227" y="235"/>
                </a:lnTo>
                <a:lnTo>
                  <a:pt x="263" y="212"/>
                </a:lnTo>
                <a:lnTo>
                  <a:pt x="302" y="191"/>
                </a:lnTo>
                <a:lnTo>
                  <a:pt x="342" y="170"/>
                </a:lnTo>
                <a:lnTo>
                  <a:pt x="385" y="150"/>
                </a:lnTo>
                <a:lnTo>
                  <a:pt x="430" y="132"/>
                </a:lnTo>
                <a:lnTo>
                  <a:pt x="477" y="114"/>
                </a:lnTo>
                <a:lnTo>
                  <a:pt x="526" y="98"/>
                </a:lnTo>
                <a:lnTo>
                  <a:pt x="576" y="83"/>
                </a:lnTo>
                <a:lnTo>
                  <a:pt x="628" y="68"/>
                </a:lnTo>
                <a:lnTo>
                  <a:pt x="681" y="56"/>
                </a:lnTo>
                <a:lnTo>
                  <a:pt x="736" y="44"/>
                </a:lnTo>
                <a:lnTo>
                  <a:pt x="792" y="34"/>
                </a:lnTo>
                <a:lnTo>
                  <a:pt x="848" y="25"/>
                </a:lnTo>
                <a:lnTo>
                  <a:pt x="906" y="17"/>
                </a:lnTo>
                <a:lnTo>
                  <a:pt x="964" y="11"/>
                </a:lnTo>
                <a:lnTo>
                  <a:pt x="1023" y="6"/>
                </a:lnTo>
                <a:lnTo>
                  <a:pt x="1083" y="3"/>
                </a:lnTo>
                <a:lnTo>
                  <a:pt x="1142" y="1"/>
                </a:lnTo>
                <a:lnTo>
                  <a:pt x="1202" y="0"/>
                </a:lnTo>
                <a:lnTo>
                  <a:pt x="1262" y="1"/>
                </a:lnTo>
                <a:lnTo>
                  <a:pt x="1322" y="3"/>
                </a:lnTo>
                <a:lnTo>
                  <a:pt x="1381" y="6"/>
                </a:lnTo>
                <a:lnTo>
                  <a:pt x="1440" y="11"/>
                </a:lnTo>
                <a:lnTo>
                  <a:pt x="1498" y="18"/>
                </a:lnTo>
                <a:lnTo>
                  <a:pt x="1556" y="25"/>
                </a:lnTo>
                <a:lnTo>
                  <a:pt x="1613" y="34"/>
                </a:lnTo>
                <a:lnTo>
                  <a:pt x="1668" y="45"/>
                </a:lnTo>
                <a:lnTo>
                  <a:pt x="1723" y="57"/>
                </a:lnTo>
                <a:lnTo>
                  <a:pt x="1776" y="69"/>
                </a:lnTo>
                <a:lnTo>
                  <a:pt x="1828" y="84"/>
                </a:lnTo>
                <a:lnTo>
                  <a:pt x="1878" y="99"/>
                </a:lnTo>
                <a:lnTo>
                  <a:pt x="1926" y="115"/>
                </a:lnTo>
                <a:lnTo>
                  <a:pt x="1973" y="133"/>
                </a:lnTo>
                <a:lnTo>
                  <a:pt x="2018" y="152"/>
                </a:lnTo>
                <a:lnTo>
                  <a:pt x="2061" y="172"/>
                </a:lnTo>
                <a:lnTo>
                  <a:pt x="2101" y="192"/>
                </a:lnTo>
                <a:lnTo>
                  <a:pt x="2140" y="214"/>
                </a:lnTo>
                <a:lnTo>
                  <a:pt x="2176" y="236"/>
                </a:lnTo>
                <a:lnTo>
                  <a:pt x="2209" y="260"/>
                </a:lnTo>
                <a:lnTo>
                  <a:pt x="2240" y="284"/>
                </a:lnTo>
                <a:lnTo>
                  <a:pt x="2269" y="309"/>
                </a:lnTo>
                <a:lnTo>
                  <a:pt x="2295" y="334"/>
                </a:lnTo>
                <a:lnTo>
                  <a:pt x="2318" y="360"/>
                </a:lnTo>
                <a:lnTo>
                  <a:pt x="2338" y="387"/>
                </a:lnTo>
                <a:lnTo>
                  <a:pt x="2356" y="414"/>
                </a:lnTo>
                <a:lnTo>
                  <a:pt x="2370" y="441"/>
                </a:lnTo>
                <a:lnTo>
                  <a:pt x="2382" y="469"/>
                </a:lnTo>
                <a:lnTo>
                  <a:pt x="2391" y="497"/>
                </a:lnTo>
                <a:lnTo>
                  <a:pt x="2397" y="525"/>
                </a:lnTo>
                <a:lnTo>
                  <a:pt x="2400" y="553"/>
                </a:lnTo>
                <a:lnTo>
                  <a:pt x="2902" y="689"/>
                </a:lnTo>
                <a:lnTo>
                  <a:pt x="2337" y="747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fr-FR" sz="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Facile à </a:t>
            </a:r>
            <a:br>
              <a:rPr lang="fr-FR" sz="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fr-FR" sz="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commander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fr-FR" sz="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le STM32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CustomShape 6"/>
          <p:cNvSpPr/>
          <p:nvPr/>
        </p:nvSpPr>
        <p:spPr>
          <a:xfrm>
            <a:off x="5049360" y="1680120"/>
            <a:ext cx="1327320" cy="492840"/>
          </a:xfrm>
          <a:custGeom>
            <a:avLst/>
            <a:gdLst/>
            <a:ahLst/>
            <a:cxnLst/>
            <a:rect l="0" t="0" r="r" b="b"/>
            <a:pathLst>
              <a:path w="3689" h="1616">
                <a:moveTo>
                  <a:pt x="694" y="1014"/>
                </a:moveTo>
                <a:lnTo>
                  <a:pt x="624" y="996"/>
                </a:lnTo>
                <a:lnTo>
                  <a:pt x="556" y="976"/>
                </a:lnTo>
                <a:lnTo>
                  <a:pt x="492" y="956"/>
                </a:lnTo>
                <a:lnTo>
                  <a:pt x="431" y="935"/>
                </a:lnTo>
                <a:lnTo>
                  <a:pt x="374" y="913"/>
                </a:lnTo>
                <a:lnTo>
                  <a:pt x="320" y="890"/>
                </a:lnTo>
                <a:lnTo>
                  <a:pt x="271" y="866"/>
                </a:lnTo>
                <a:lnTo>
                  <a:pt x="225" y="841"/>
                </a:lnTo>
                <a:lnTo>
                  <a:pt x="183" y="816"/>
                </a:lnTo>
                <a:lnTo>
                  <a:pt x="145" y="790"/>
                </a:lnTo>
                <a:lnTo>
                  <a:pt x="111" y="764"/>
                </a:lnTo>
                <a:lnTo>
                  <a:pt x="82" y="737"/>
                </a:lnTo>
                <a:lnTo>
                  <a:pt x="57" y="709"/>
                </a:lnTo>
                <a:lnTo>
                  <a:pt x="37" y="682"/>
                </a:lnTo>
                <a:lnTo>
                  <a:pt x="21" y="654"/>
                </a:lnTo>
                <a:lnTo>
                  <a:pt x="9" y="626"/>
                </a:lnTo>
                <a:lnTo>
                  <a:pt x="2" y="597"/>
                </a:lnTo>
                <a:lnTo>
                  <a:pt x="0" y="569"/>
                </a:lnTo>
                <a:lnTo>
                  <a:pt x="2" y="541"/>
                </a:lnTo>
                <a:lnTo>
                  <a:pt x="9" y="512"/>
                </a:lnTo>
                <a:lnTo>
                  <a:pt x="21" y="484"/>
                </a:lnTo>
                <a:lnTo>
                  <a:pt x="37" y="456"/>
                </a:lnTo>
                <a:lnTo>
                  <a:pt x="57" y="429"/>
                </a:lnTo>
                <a:lnTo>
                  <a:pt x="82" y="401"/>
                </a:lnTo>
                <a:lnTo>
                  <a:pt x="111" y="374"/>
                </a:lnTo>
                <a:lnTo>
                  <a:pt x="145" y="348"/>
                </a:lnTo>
                <a:lnTo>
                  <a:pt x="183" y="322"/>
                </a:lnTo>
                <a:lnTo>
                  <a:pt x="225" y="297"/>
                </a:lnTo>
                <a:lnTo>
                  <a:pt x="271" y="272"/>
                </a:lnTo>
                <a:lnTo>
                  <a:pt x="320" y="248"/>
                </a:lnTo>
                <a:lnTo>
                  <a:pt x="374" y="225"/>
                </a:lnTo>
                <a:lnTo>
                  <a:pt x="431" y="203"/>
                </a:lnTo>
                <a:lnTo>
                  <a:pt x="492" y="182"/>
                </a:lnTo>
                <a:lnTo>
                  <a:pt x="556" y="162"/>
                </a:lnTo>
                <a:lnTo>
                  <a:pt x="624" y="142"/>
                </a:lnTo>
                <a:lnTo>
                  <a:pt x="694" y="124"/>
                </a:lnTo>
                <a:lnTo>
                  <a:pt x="768" y="107"/>
                </a:lnTo>
                <a:lnTo>
                  <a:pt x="844" y="91"/>
                </a:lnTo>
                <a:lnTo>
                  <a:pt x="922" y="76"/>
                </a:lnTo>
                <a:lnTo>
                  <a:pt x="1003" y="63"/>
                </a:lnTo>
                <a:lnTo>
                  <a:pt x="1086" y="50"/>
                </a:lnTo>
                <a:lnTo>
                  <a:pt x="1170" y="39"/>
                </a:lnTo>
                <a:lnTo>
                  <a:pt x="1257" y="30"/>
                </a:lnTo>
                <a:lnTo>
                  <a:pt x="1345" y="21"/>
                </a:lnTo>
                <a:lnTo>
                  <a:pt x="1434" y="14"/>
                </a:lnTo>
                <a:lnTo>
                  <a:pt x="1524" y="9"/>
                </a:lnTo>
                <a:lnTo>
                  <a:pt x="1615" y="4"/>
                </a:lnTo>
                <a:lnTo>
                  <a:pt x="1706" y="2"/>
                </a:lnTo>
                <a:lnTo>
                  <a:pt x="1798" y="0"/>
                </a:lnTo>
                <a:lnTo>
                  <a:pt x="1890" y="0"/>
                </a:lnTo>
                <a:lnTo>
                  <a:pt x="1982" y="2"/>
                </a:lnTo>
                <a:lnTo>
                  <a:pt x="2073" y="4"/>
                </a:lnTo>
                <a:lnTo>
                  <a:pt x="2164" y="9"/>
                </a:lnTo>
                <a:lnTo>
                  <a:pt x="2254" y="14"/>
                </a:lnTo>
                <a:lnTo>
                  <a:pt x="2343" y="21"/>
                </a:lnTo>
                <a:lnTo>
                  <a:pt x="2431" y="30"/>
                </a:lnTo>
                <a:lnTo>
                  <a:pt x="2518" y="39"/>
                </a:lnTo>
                <a:lnTo>
                  <a:pt x="2602" y="50"/>
                </a:lnTo>
                <a:lnTo>
                  <a:pt x="2685" y="63"/>
                </a:lnTo>
                <a:lnTo>
                  <a:pt x="2766" y="76"/>
                </a:lnTo>
                <a:lnTo>
                  <a:pt x="2844" y="91"/>
                </a:lnTo>
                <a:lnTo>
                  <a:pt x="2920" y="107"/>
                </a:lnTo>
                <a:lnTo>
                  <a:pt x="2994" y="124"/>
                </a:lnTo>
                <a:lnTo>
                  <a:pt x="3064" y="142"/>
                </a:lnTo>
                <a:lnTo>
                  <a:pt x="3132" y="162"/>
                </a:lnTo>
                <a:lnTo>
                  <a:pt x="3196" y="182"/>
                </a:lnTo>
                <a:lnTo>
                  <a:pt x="3257" y="203"/>
                </a:lnTo>
                <a:lnTo>
                  <a:pt x="3314" y="225"/>
                </a:lnTo>
                <a:lnTo>
                  <a:pt x="3368" y="248"/>
                </a:lnTo>
                <a:lnTo>
                  <a:pt x="3417" y="272"/>
                </a:lnTo>
                <a:lnTo>
                  <a:pt x="3463" y="297"/>
                </a:lnTo>
                <a:lnTo>
                  <a:pt x="3505" y="322"/>
                </a:lnTo>
                <a:lnTo>
                  <a:pt x="3543" y="348"/>
                </a:lnTo>
                <a:lnTo>
                  <a:pt x="3577" y="374"/>
                </a:lnTo>
                <a:lnTo>
                  <a:pt x="3606" y="401"/>
                </a:lnTo>
                <a:lnTo>
                  <a:pt x="3631" y="429"/>
                </a:lnTo>
                <a:lnTo>
                  <a:pt x="3651" y="456"/>
                </a:lnTo>
                <a:lnTo>
                  <a:pt x="3667" y="484"/>
                </a:lnTo>
                <a:lnTo>
                  <a:pt x="3679" y="512"/>
                </a:lnTo>
                <a:lnTo>
                  <a:pt x="3686" y="541"/>
                </a:lnTo>
                <a:lnTo>
                  <a:pt x="3688" y="569"/>
                </a:lnTo>
                <a:lnTo>
                  <a:pt x="3686" y="597"/>
                </a:lnTo>
                <a:lnTo>
                  <a:pt x="3679" y="626"/>
                </a:lnTo>
                <a:lnTo>
                  <a:pt x="3667" y="654"/>
                </a:lnTo>
                <a:lnTo>
                  <a:pt x="3651" y="682"/>
                </a:lnTo>
                <a:lnTo>
                  <a:pt x="3631" y="709"/>
                </a:lnTo>
                <a:lnTo>
                  <a:pt x="3606" y="737"/>
                </a:lnTo>
                <a:lnTo>
                  <a:pt x="3577" y="764"/>
                </a:lnTo>
                <a:lnTo>
                  <a:pt x="3543" y="790"/>
                </a:lnTo>
                <a:lnTo>
                  <a:pt x="3505" y="816"/>
                </a:lnTo>
                <a:lnTo>
                  <a:pt x="3463" y="841"/>
                </a:lnTo>
                <a:lnTo>
                  <a:pt x="3417" y="866"/>
                </a:lnTo>
                <a:lnTo>
                  <a:pt x="3368" y="890"/>
                </a:lnTo>
                <a:lnTo>
                  <a:pt x="3314" y="913"/>
                </a:lnTo>
                <a:lnTo>
                  <a:pt x="3257" y="935"/>
                </a:lnTo>
                <a:lnTo>
                  <a:pt x="3196" y="956"/>
                </a:lnTo>
                <a:lnTo>
                  <a:pt x="3132" y="976"/>
                </a:lnTo>
                <a:lnTo>
                  <a:pt x="3064" y="996"/>
                </a:lnTo>
                <a:lnTo>
                  <a:pt x="2994" y="1014"/>
                </a:lnTo>
                <a:lnTo>
                  <a:pt x="2920" y="1031"/>
                </a:lnTo>
                <a:lnTo>
                  <a:pt x="2844" y="1047"/>
                </a:lnTo>
                <a:lnTo>
                  <a:pt x="2766" y="1062"/>
                </a:lnTo>
                <a:lnTo>
                  <a:pt x="2685" y="1075"/>
                </a:lnTo>
                <a:lnTo>
                  <a:pt x="2602" y="1088"/>
                </a:lnTo>
                <a:lnTo>
                  <a:pt x="2518" y="1099"/>
                </a:lnTo>
                <a:lnTo>
                  <a:pt x="2431" y="1108"/>
                </a:lnTo>
                <a:lnTo>
                  <a:pt x="2343" y="1117"/>
                </a:lnTo>
                <a:lnTo>
                  <a:pt x="2254" y="1124"/>
                </a:lnTo>
                <a:lnTo>
                  <a:pt x="2164" y="1129"/>
                </a:lnTo>
                <a:lnTo>
                  <a:pt x="2073" y="1134"/>
                </a:lnTo>
                <a:lnTo>
                  <a:pt x="1982" y="1136"/>
                </a:lnTo>
                <a:lnTo>
                  <a:pt x="1890" y="1138"/>
                </a:lnTo>
                <a:lnTo>
                  <a:pt x="1798" y="1138"/>
                </a:lnTo>
                <a:lnTo>
                  <a:pt x="1706" y="1136"/>
                </a:lnTo>
                <a:lnTo>
                  <a:pt x="1615" y="1134"/>
                </a:lnTo>
                <a:lnTo>
                  <a:pt x="1524" y="1129"/>
                </a:lnTo>
                <a:lnTo>
                  <a:pt x="1434" y="1124"/>
                </a:lnTo>
                <a:lnTo>
                  <a:pt x="1345" y="1117"/>
                </a:lnTo>
                <a:lnTo>
                  <a:pt x="1257" y="1108"/>
                </a:lnTo>
                <a:lnTo>
                  <a:pt x="0" y="1615"/>
                </a:lnTo>
                <a:lnTo>
                  <a:pt x="694" y="1014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fr-FR" sz="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 Russie nous utilisons
 le Z80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CustomShape 7"/>
          <p:cNvSpPr/>
          <p:nvPr/>
        </p:nvSpPr>
        <p:spPr>
          <a:xfrm>
            <a:off x="8419320" y="1616040"/>
            <a:ext cx="847440" cy="493560"/>
          </a:xfrm>
          <a:custGeom>
            <a:avLst/>
            <a:gdLst/>
            <a:ahLst/>
            <a:cxnLst/>
            <a:rect l="0" t="0" r="r" b="b"/>
            <a:pathLst>
              <a:path w="2355" h="1400">
                <a:moveTo>
                  <a:pt x="457" y="992"/>
                </a:moveTo>
                <a:lnTo>
                  <a:pt x="411" y="975"/>
                </a:lnTo>
                <a:lnTo>
                  <a:pt x="368" y="956"/>
                </a:lnTo>
                <a:lnTo>
                  <a:pt x="326" y="937"/>
                </a:lnTo>
                <a:lnTo>
                  <a:pt x="287" y="916"/>
                </a:lnTo>
                <a:lnTo>
                  <a:pt x="249" y="895"/>
                </a:lnTo>
                <a:lnTo>
                  <a:pt x="214" y="873"/>
                </a:lnTo>
                <a:lnTo>
                  <a:pt x="182" y="850"/>
                </a:lnTo>
                <a:lnTo>
                  <a:pt x="152" y="826"/>
                </a:lnTo>
                <a:lnTo>
                  <a:pt x="124" y="802"/>
                </a:lnTo>
                <a:lnTo>
                  <a:pt x="99" y="777"/>
                </a:lnTo>
                <a:lnTo>
                  <a:pt x="77" y="751"/>
                </a:lnTo>
                <a:lnTo>
                  <a:pt x="58" y="725"/>
                </a:lnTo>
                <a:lnTo>
                  <a:pt x="41" y="699"/>
                </a:lnTo>
                <a:lnTo>
                  <a:pt x="27" y="672"/>
                </a:lnTo>
                <a:lnTo>
                  <a:pt x="16" y="645"/>
                </a:lnTo>
                <a:lnTo>
                  <a:pt x="8" y="617"/>
                </a:lnTo>
                <a:lnTo>
                  <a:pt x="2" y="590"/>
                </a:lnTo>
                <a:lnTo>
                  <a:pt x="0" y="562"/>
                </a:lnTo>
                <a:lnTo>
                  <a:pt x="1" y="535"/>
                </a:lnTo>
                <a:lnTo>
                  <a:pt x="4" y="507"/>
                </a:lnTo>
                <a:lnTo>
                  <a:pt x="11" y="479"/>
                </a:lnTo>
                <a:lnTo>
                  <a:pt x="20" y="452"/>
                </a:lnTo>
                <a:lnTo>
                  <a:pt x="32" y="425"/>
                </a:lnTo>
                <a:lnTo>
                  <a:pt x="47" y="398"/>
                </a:lnTo>
                <a:lnTo>
                  <a:pt x="65" y="372"/>
                </a:lnTo>
                <a:lnTo>
                  <a:pt x="86" y="346"/>
                </a:lnTo>
                <a:lnTo>
                  <a:pt x="109" y="321"/>
                </a:lnTo>
                <a:lnTo>
                  <a:pt x="135" y="296"/>
                </a:lnTo>
                <a:lnTo>
                  <a:pt x="164" y="272"/>
                </a:lnTo>
                <a:lnTo>
                  <a:pt x="195" y="249"/>
                </a:lnTo>
                <a:lnTo>
                  <a:pt x="228" y="226"/>
                </a:lnTo>
                <a:lnTo>
                  <a:pt x="264" y="204"/>
                </a:lnTo>
                <a:lnTo>
                  <a:pt x="303" y="183"/>
                </a:lnTo>
                <a:lnTo>
                  <a:pt x="343" y="163"/>
                </a:lnTo>
                <a:lnTo>
                  <a:pt x="385" y="144"/>
                </a:lnTo>
                <a:lnTo>
                  <a:pt x="430" y="126"/>
                </a:lnTo>
                <a:lnTo>
                  <a:pt x="476" y="109"/>
                </a:lnTo>
                <a:lnTo>
                  <a:pt x="524" y="93"/>
                </a:lnTo>
                <a:lnTo>
                  <a:pt x="574" y="78"/>
                </a:lnTo>
                <a:lnTo>
                  <a:pt x="625" y="65"/>
                </a:lnTo>
                <a:lnTo>
                  <a:pt x="677" y="52"/>
                </a:lnTo>
                <a:lnTo>
                  <a:pt x="731" y="41"/>
                </a:lnTo>
                <a:lnTo>
                  <a:pt x="786" y="31"/>
                </a:lnTo>
                <a:lnTo>
                  <a:pt x="842" y="23"/>
                </a:lnTo>
                <a:lnTo>
                  <a:pt x="898" y="16"/>
                </a:lnTo>
                <a:lnTo>
                  <a:pt x="956" y="10"/>
                </a:lnTo>
                <a:lnTo>
                  <a:pt x="1014" y="5"/>
                </a:lnTo>
                <a:lnTo>
                  <a:pt x="1072" y="2"/>
                </a:lnTo>
                <a:lnTo>
                  <a:pt x="1130" y="0"/>
                </a:lnTo>
                <a:lnTo>
                  <a:pt x="1189" y="0"/>
                </a:lnTo>
                <a:lnTo>
                  <a:pt x="1248" y="1"/>
                </a:lnTo>
                <a:lnTo>
                  <a:pt x="1306" y="3"/>
                </a:lnTo>
                <a:lnTo>
                  <a:pt x="1364" y="7"/>
                </a:lnTo>
                <a:lnTo>
                  <a:pt x="1422" y="12"/>
                </a:lnTo>
                <a:lnTo>
                  <a:pt x="1479" y="19"/>
                </a:lnTo>
                <a:lnTo>
                  <a:pt x="1535" y="26"/>
                </a:lnTo>
                <a:lnTo>
                  <a:pt x="1591" y="35"/>
                </a:lnTo>
                <a:lnTo>
                  <a:pt x="1645" y="46"/>
                </a:lnTo>
                <a:lnTo>
                  <a:pt x="1699" y="57"/>
                </a:lnTo>
                <a:lnTo>
                  <a:pt x="1750" y="70"/>
                </a:lnTo>
                <a:lnTo>
                  <a:pt x="1801" y="84"/>
                </a:lnTo>
                <a:lnTo>
                  <a:pt x="1850" y="99"/>
                </a:lnTo>
                <a:lnTo>
                  <a:pt x="1897" y="116"/>
                </a:lnTo>
                <a:lnTo>
                  <a:pt x="1943" y="133"/>
                </a:lnTo>
                <a:lnTo>
                  <a:pt x="1986" y="152"/>
                </a:lnTo>
                <a:lnTo>
                  <a:pt x="2028" y="171"/>
                </a:lnTo>
                <a:lnTo>
                  <a:pt x="2067" y="192"/>
                </a:lnTo>
                <a:lnTo>
                  <a:pt x="2105" y="213"/>
                </a:lnTo>
                <a:lnTo>
                  <a:pt x="2140" y="235"/>
                </a:lnTo>
                <a:lnTo>
                  <a:pt x="2172" y="258"/>
                </a:lnTo>
                <a:lnTo>
                  <a:pt x="2202" y="282"/>
                </a:lnTo>
                <a:lnTo>
                  <a:pt x="2230" y="306"/>
                </a:lnTo>
                <a:lnTo>
                  <a:pt x="2255" y="331"/>
                </a:lnTo>
                <a:lnTo>
                  <a:pt x="2277" y="357"/>
                </a:lnTo>
                <a:lnTo>
                  <a:pt x="2296" y="383"/>
                </a:lnTo>
                <a:lnTo>
                  <a:pt x="2313" y="409"/>
                </a:lnTo>
                <a:lnTo>
                  <a:pt x="2327" y="436"/>
                </a:lnTo>
                <a:lnTo>
                  <a:pt x="2338" y="463"/>
                </a:lnTo>
                <a:lnTo>
                  <a:pt x="2346" y="491"/>
                </a:lnTo>
                <a:lnTo>
                  <a:pt x="2352" y="518"/>
                </a:lnTo>
                <a:lnTo>
                  <a:pt x="2354" y="546"/>
                </a:lnTo>
                <a:lnTo>
                  <a:pt x="2353" y="573"/>
                </a:lnTo>
                <a:lnTo>
                  <a:pt x="2350" y="601"/>
                </a:lnTo>
                <a:lnTo>
                  <a:pt x="2343" y="629"/>
                </a:lnTo>
                <a:lnTo>
                  <a:pt x="2334" y="656"/>
                </a:lnTo>
                <a:lnTo>
                  <a:pt x="2322" y="683"/>
                </a:lnTo>
                <a:lnTo>
                  <a:pt x="2307" y="710"/>
                </a:lnTo>
                <a:lnTo>
                  <a:pt x="2289" y="736"/>
                </a:lnTo>
                <a:lnTo>
                  <a:pt x="2268" y="762"/>
                </a:lnTo>
                <a:lnTo>
                  <a:pt x="2245" y="787"/>
                </a:lnTo>
                <a:lnTo>
                  <a:pt x="2219" y="812"/>
                </a:lnTo>
                <a:lnTo>
                  <a:pt x="2190" y="836"/>
                </a:lnTo>
                <a:lnTo>
                  <a:pt x="2159" y="859"/>
                </a:lnTo>
                <a:lnTo>
                  <a:pt x="2126" y="882"/>
                </a:lnTo>
                <a:lnTo>
                  <a:pt x="2090" y="904"/>
                </a:lnTo>
                <a:lnTo>
                  <a:pt x="2051" y="925"/>
                </a:lnTo>
                <a:lnTo>
                  <a:pt x="2011" y="945"/>
                </a:lnTo>
                <a:lnTo>
                  <a:pt x="1969" y="964"/>
                </a:lnTo>
                <a:lnTo>
                  <a:pt x="1924" y="982"/>
                </a:lnTo>
                <a:lnTo>
                  <a:pt x="1878" y="999"/>
                </a:lnTo>
                <a:lnTo>
                  <a:pt x="1830" y="1015"/>
                </a:lnTo>
                <a:lnTo>
                  <a:pt x="1780" y="1030"/>
                </a:lnTo>
                <a:lnTo>
                  <a:pt x="1729" y="1043"/>
                </a:lnTo>
                <a:lnTo>
                  <a:pt x="1677" y="1056"/>
                </a:lnTo>
                <a:lnTo>
                  <a:pt x="1623" y="1067"/>
                </a:lnTo>
                <a:lnTo>
                  <a:pt x="1568" y="1077"/>
                </a:lnTo>
                <a:lnTo>
                  <a:pt x="1512" y="1085"/>
                </a:lnTo>
                <a:lnTo>
                  <a:pt x="1456" y="1092"/>
                </a:lnTo>
                <a:lnTo>
                  <a:pt x="1398" y="1098"/>
                </a:lnTo>
                <a:lnTo>
                  <a:pt x="1340" y="1103"/>
                </a:lnTo>
                <a:lnTo>
                  <a:pt x="1282" y="1106"/>
                </a:lnTo>
                <a:lnTo>
                  <a:pt x="1224" y="1108"/>
                </a:lnTo>
                <a:lnTo>
                  <a:pt x="1165" y="1108"/>
                </a:lnTo>
                <a:lnTo>
                  <a:pt x="1106" y="1107"/>
                </a:lnTo>
                <a:lnTo>
                  <a:pt x="1048" y="1105"/>
                </a:lnTo>
                <a:lnTo>
                  <a:pt x="990" y="1101"/>
                </a:lnTo>
                <a:lnTo>
                  <a:pt x="932" y="1096"/>
                </a:lnTo>
                <a:lnTo>
                  <a:pt x="875" y="1089"/>
                </a:lnTo>
                <a:lnTo>
                  <a:pt x="819" y="1082"/>
                </a:lnTo>
                <a:lnTo>
                  <a:pt x="234" y="1399"/>
                </a:lnTo>
                <a:lnTo>
                  <a:pt x="457" y="992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Qu'est ce que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je fais là moi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8"/>
          <p:cNvSpPr/>
          <p:nvPr/>
        </p:nvSpPr>
        <p:spPr>
          <a:xfrm>
            <a:off x="5760360" y="2109600"/>
            <a:ext cx="1210680" cy="416880"/>
          </a:xfrm>
          <a:custGeom>
            <a:avLst/>
            <a:gdLst/>
            <a:ahLst/>
            <a:cxnLst/>
            <a:rect l="0" t="0" r="r" b="b"/>
            <a:pathLst>
              <a:path w="3365" h="1218">
                <a:moveTo>
                  <a:pt x="571" y="1014"/>
                </a:moveTo>
                <a:lnTo>
                  <a:pt x="510" y="994"/>
                </a:lnTo>
                <a:lnTo>
                  <a:pt x="451" y="974"/>
                </a:lnTo>
                <a:lnTo>
                  <a:pt x="396" y="952"/>
                </a:lnTo>
                <a:lnTo>
                  <a:pt x="343" y="929"/>
                </a:lnTo>
                <a:lnTo>
                  <a:pt x="294" y="906"/>
                </a:lnTo>
                <a:lnTo>
                  <a:pt x="248" y="882"/>
                </a:lnTo>
                <a:lnTo>
                  <a:pt x="206" y="857"/>
                </a:lnTo>
                <a:lnTo>
                  <a:pt x="168" y="831"/>
                </a:lnTo>
                <a:lnTo>
                  <a:pt x="133" y="805"/>
                </a:lnTo>
                <a:lnTo>
                  <a:pt x="103" y="778"/>
                </a:lnTo>
                <a:lnTo>
                  <a:pt x="76" y="751"/>
                </a:lnTo>
                <a:lnTo>
                  <a:pt x="53" y="723"/>
                </a:lnTo>
                <a:lnTo>
                  <a:pt x="34" y="695"/>
                </a:lnTo>
                <a:lnTo>
                  <a:pt x="19" y="666"/>
                </a:lnTo>
                <a:lnTo>
                  <a:pt x="9" y="638"/>
                </a:lnTo>
                <a:lnTo>
                  <a:pt x="2" y="609"/>
                </a:lnTo>
                <a:lnTo>
                  <a:pt x="0" y="580"/>
                </a:lnTo>
                <a:lnTo>
                  <a:pt x="2" y="551"/>
                </a:lnTo>
                <a:lnTo>
                  <a:pt x="8" y="522"/>
                </a:lnTo>
                <a:lnTo>
                  <a:pt x="18" y="494"/>
                </a:lnTo>
                <a:lnTo>
                  <a:pt x="33" y="465"/>
                </a:lnTo>
                <a:lnTo>
                  <a:pt x="51" y="437"/>
                </a:lnTo>
                <a:lnTo>
                  <a:pt x="74" y="409"/>
                </a:lnTo>
                <a:lnTo>
                  <a:pt x="100" y="382"/>
                </a:lnTo>
                <a:lnTo>
                  <a:pt x="131" y="355"/>
                </a:lnTo>
                <a:lnTo>
                  <a:pt x="165" y="329"/>
                </a:lnTo>
                <a:lnTo>
                  <a:pt x="203" y="303"/>
                </a:lnTo>
                <a:lnTo>
                  <a:pt x="245" y="278"/>
                </a:lnTo>
                <a:lnTo>
                  <a:pt x="290" y="254"/>
                </a:lnTo>
                <a:lnTo>
                  <a:pt x="339" y="230"/>
                </a:lnTo>
                <a:lnTo>
                  <a:pt x="391" y="208"/>
                </a:lnTo>
                <a:lnTo>
                  <a:pt x="447" y="186"/>
                </a:lnTo>
                <a:lnTo>
                  <a:pt x="505" y="165"/>
                </a:lnTo>
                <a:lnTo>
                  <a:pt x="567" y="146"/>
                </a:lnTo>
                <a:lnTo>
                  <a:pt x="631" y="127"/>
                </a:lnTo>
                <a:lnTo>
                  <a:pt x="698" y="110"/>
                </a:lnTo>
                <a:lnTo>
                  <a:pt x="767" y="93"/>
                </a:lnTo>
                <a:lnTo>
                  <a:pt x="838" y="78"/>
                </a:lnTo>
                <a:lnTo>
                  <a:pt x="912" y="64"/>
                </a:lnTo>
                <a:lnTo>
                  <a:pt x="987" y="52"/>
                </a:lnTo>
                <a:lnTo>
                  <a:pt x="1064" y="40"/>
                </a:lnTo>
                <a:lnTo>
                  <a:pt x="1143" y="31"/>
                </a:lnTo>
                <a:lnTo>
                  <a:pt x="1223" y="22"/>
                </a:lnTo>
                <a:lnTo>
                  <a:pt x="1305" y="15"/>
                </a:lnTo>
                <a:lnTo>
                  <a:pt x="1387" y="9"/>
                </a:lnTo>
                <a:lnTo>
                  <a:pt x="1470" y="5"/>
                </a:lnTo>
                <a:lnTo>
                  <a:pt x="1553" y="2"/>
                </a:lnTo>
                <a:lnTo>
                  <a:pt x="1637" y="0"/>
                </a:lnTo>
                <a:lnTo>
                  <a:pt x="1721" y="0"/>
                </a:lnTo>
                <a:lnTo>
                  <a:pt x="1804" y="2"/>
                </a:lnTo>
                <a:lnTo>
                  <a:pt x="1888" y="4"/>
                </a:lnTo>
                <a:lnTo>
                  <a:pt x="1971" y="9"/>
                </a:lnTo>
                <a:lnTo>
                  <a:pt x="2053" y="14"/>
                </a:lnTo>
                <a:lnTo>
                  <a:pt x="2134" y="21"/>
                </a:lnTo>
                <a:lnTo>
                  <a:pt x="2215" y="30"/>
                </a:lnTo>
                <a:lnTo>
                  <a:pt x="2293" y="40"/>
                </a:lnTo>
                <a:lnTo>
                  <a:pt x="2371" y="51"/>
                </a:lnTo>
                <a:lnTo>
                  <a:pt x="2446" y="63"/>
                </a:lnTo>
                <a:lnTo>
                  <a:pt x="2520" y="77"/>
                </a:lnTo>
                <a:lnTo>
                  <a:pt x="2592" y="92"/>
                </a:lnTo>
                <a:lnTo>
                  <a:pt x="2661" y="108"/>
                </a:lnTo>
                <a:lnTo>
                  <a:pt x="2728" y="126"/>
                </a:lnTo>
                <a:lnTo>
                  <a:pt x="2792" y="144"/>
                </a:lnTo>
                <a:lnTo>
                  <a:pt x="2854" y="164"/>
                </a:lnTo>
                <a:lnTo>
                  <a:pt x="2913" y="184"/>
                </a:lnTo>
                <a:lnTo>
                  <a:pt x="2968" y="206"/>
                </a:lnTo>
                <a:lnTo>
                  <a:pt x="3021" y="228"/>
                </a:lnTo>
                <a:lnTo>
                  <a:pt x="3070" y="252"/>
                </a:lnTo>
                <a:lnTo>
                  <a:pt x="3116" y="276"/>
                </a:lnTo>
                <a:lnTo>
                  <a:pt x="3158" y="301"/>
                </a:lnTo>
                <a:lnTo>
                  <a:pt x="3196" y="327"/>
                </a:lnTo>
                <a:lnTo>
                  <a:pt x="3231" y="353"/>
                </a:lnTo>
                <a:lnTo>
                  <a:pt x="3261" y="380"/>
                </a:lnTo>
                <a:lnTo>
                  <a:pt x="3288" y="407"/>
                </a:lnTo>
                <a:lnTo>
                  <a:pt x="3311" y="435"/>
                </a:lnTo>
                <a:lnTo>
                  <a:pt x="3330" y="463"/>
                </a:lnTo>
                <a:lnTo>
                  <a:pt x="3345" y="492"/>
                </a:lnTo>
                <a:lnTo>
                  <a:pt x="3355" y="520"/>
                </a:lnTo>
                <a:lnTo>
                  <a:pt x="3362" y="549"/>
                </a:lnTo>
                <a:lnTo>
                  <a:pt x="3364" y="578"/>
                </a:lnTo>
                <a:lnTo>
                  <a:pt x="3362" y="607"/>
                </a:lnTo>
                <a:lnTo>
                  <a:pt x="3356" y="636"/>
                </a:lnTo>
                <a:lnTo>
                  <a:pt x="3346" y="664"/>
                </a:lnTo>
                <a:lnTo>
                  <a:pt x="3331" y="693"/>
                </a:lnTo>
                <a:lnTo>
                  <a:pt x="3313" y="721"/>
                </a:lnTo>
                <a:lnTo>
                  <a:pt x="3290" y="749"/>
                </a:lnTo>
                <a:lnTo>
                  <a:pt x="3264" y="776"/>
                </a:lnTo>
                <a:lnTo>
                  <a:pt x="3233" y="803"/>
                </a:lnTo>
                <a:lnTo>
                  <a:pt x="3199" y="829"/>
                </a:lnTo>
                <a:lnTo>
                  <a:pt x="3161" y="855"/>
                </a:lnTo>
                <a:lnTo>
                  <a:pt x="3119" y="880"/>
                </a:lnTo>
                <a:lnTo>
                  <a:pt x="3074" y="904"/>
                </a:lnTo>
                <a:lnTo>
                  <a:pt x="3025" y="928"/>
                </a:lnTo>
                <a:lnTo>
                  <a:pt x="2973" y="950"/>
                </a:lnTo>
                <a:lnTo>
                  <a:pt x="2917" y="972"/>
                </a:lnTo>
                <a:lnTo>
                  <a:pt x="2859" y="993"/>
                </a:lnTo>
                <a:lnTo>
                  <a:pt x="2797" y="1012"/>
                </a:lnTo>
                <a:lnTo>
                  <a:pt x="2733" y="1031"/>
                </a:lnTo>
                <a:lnTo>
                  <a:pt x="2667" y="1048"/>
                </a:lnTo>
                <a:lnTo>
                  <a:pt x="2597" y="1065"/>
                </a:lnTo>
                <a:lnTo>
                  <a:pt x="2526" y="1080"/>
                </a:lnTo>
                <a:lnTo>
                  <a:pt x="2452" y="1094"/>
                </a:lnTo>
                <a:lnTo>
                  <a:pt x="2377" y="1106"/>
                </a:lnTo>
                <a:lnTo>
                  <a:pt x="2300" y="1118"/>
                </a:lnTo>
                <a:lnTo>
                  <a:pt x="2221" y="1127"/>
                </a:lnTo>
                <a:lnTo>
                  <a:pt x="2141" y="1136"/>
                </a:lnTo>
                <a:lnTo>
                  <a:pt x="2060" y="1143"/>
                </a:lnTo>
                <a:lnTo>
                  <a:pt x="1977" y="1149"/>
                </a:lnTo>
                <a:lnTo>
                  <a:pt x="1895" y="1153"/>
                </a:lnTo>
                <a:lnTo>
                  <a:pt x="1811" y="1156"/>
                </a:lnTo>
                <a:lnTo>
                  <a:pt x="1727" y="1158"/>
                </a:lnTo>
                <a:lnTo>
                  <a:pt x="1643" y="1158"/>
                </a:lnTo>
                <a:lnTo>
                  <a:pt x="1560" y="1156"/>
                </a:lnTo>
                <a:lnTo>
                  <a:pt x="1476" y="1154"/>
                </a:lnTo>
                <a:lnTo>
                  <a:pt x="1393" y="1149"/>
                </a:lnTo>
                <a:lnTo>
                  <a:pt x="1311" y="1144"/>
                </a:lnTo>
                <a:lnTo>
                  <a:pt x="1230" y="1137"/>
                </a:lnTo>
                <a:lnTo>
                  <a:pt x="1150" y="1128"/>
                </a:lnTo>
                <a:lnTo>
                  <a:pt x="1071" y="1118"/>
                </a:lnTo>
                <a:lnTo>
                  <a:pt x="555" y="1217"/>
                </a:lnTo>
                <a:lnTo>
                  <a:pt x="571" y="1014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Je vais en commander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pour l'infirmerie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9"/>
          <p:cNvSpPr/>
          <p:nvPr/>
        </p:nvSpPr>
        <p:spPr>
          <a:xfrm>
            <a:off x="8463600" y="2624760"/>
            <a:ext cx="885960" cy="514800"/>
          </a:xfrm>
          <a:custGeom>
            <a:avLst/>
            <a:gdLst/>
            <a:ahLst/>
            <a:cxnLst/>
            <a:rect l="0" t="0" r="r" b="b"/>
            <a:pathLst>
              <a:path w="2709" h="1509">
                <a:moveTo>
                  <a:pt x="442" y="1102"/>
                </a:moveTo>
                <a:lnTo>
                  <a:pt x="410" y="1071"/>
                </a:lnTo>
                <a:lnTo>
                  <a:pt x="380" y="1040"/>
                </a:lnTo>
                <a:lnTo>
                  <a:pt x="354" y="1008"/>
                </a:lnTo>
                <a:lnTo>
                  <a:pt x="330" y="975"/>
                </a:lnTo>
                <a:lnTo>
                  <a:pt x="309" y="941"/>
                </a:lnTo>
                <a:lnTo>
                  <a:pt x="291" y="907"/>
                </a:lnTo>
                <a:lnTo>
                  <a:pt x="276" y="873"/>
                </a:lnTo>
                <a:lnTo>
                  <a:pt x="264" y="838"/>
                </a:lnTo>
                <a:lnTo>
                  <a:pt x="255" y="803"/>
                </a:lnTo>
                <a:lnTo>
                  <a:pt x="249" y="767"/>
                </a:lnTo>
                <a:lnTo>
                  <a:pt x="246" y="731"/>
                </a:lnTo>
                <a:lnTo>
                  <a:pt x="246" y="696"/>
                </a:lnTo>
                <a:lnTo>
                  <a:pt x="250" y="660"/>
                </a:lnTo>
                <a:lnTo>
                  <a:pt x="256" y="625"/>
                </a:lnTo>
                <a:lnTo>
                  <a:pt x="265" y="589"/>
                </a:lnTo>
                <a:lnTo>
                  <a:pt x="277" y="554"/>
                </a:lnTo>
                <a:lnTo>
                  <a:pt x="293" y="520"/>
                </a:lnTo>
                <a:lnTo>
                  <a:pt x="311" y="486"/>
                </a:lnTo>
                <a:lnTo>
                  <a:pt x="332" y="452"/>
                </a:lnTo>
                <a:lnTo>
                  <a:pt x="356" y="420"/>
                </a:lnTo>
                <a:lnTo>
                  <a:pt x="383" y="388"/>
                </a:lnTo>
                <a:lnTo>
                  <a:pt x="412" y="356"/>
                </a:lnTo>
                <a:lnTo>
                  <a:pt x="444" y="326"/>
                </a:lnTo>
                <a:lnTo>
                  <a:pt x="479" y="296"/>
                </a:lnTo>
                <a:lnTo>
                  <a:pt x="516" y="268"/>
                </a:lnTo>
                <a:lnTo>
                  <a:pt x="556" y="241"/>
                </a:lnTo>
                <a:lnTo>
                  <a:pt x="598" y="215"/>
                </a:lnTo>
                <a:lnTo>
                  <a:pt x="642" y="190"/>
                </a:lnTo>
                <a:lnTo>
                  <a:pt x="688" y="166"/>
                </a:lnTo>
                <a:lnTo>
                  <a:pt x="736" y="144"/>
                </a:lnTo>
                <a:lnTo>
                  <a:pt x="786" y="123"/>
                </a:lnTo>
                <a:lnTo>
                  <a:pt x="837" y="104"/>
                </a:lnTo>
                <a:lnTo>
                  <a:pt x="891" y="86"/>
                </a:lnTo>
                <a:lnTo>
                  <a:pt x="945" y="70"/>
                </a:lnTo>
                <a:lnTo>
                  <a:pt x="1001" y="56"/>
                </a:lnTo>
                <a:lnTo>
                  <a:pt x="1058" y="43"/>
                </a:lnTo>
                <a:lnTo>
                  <a:pt x="1117" y="31"/>
                </a:lnTo>
                <a:lnTo>
                  <a:pt x="1176" y="22"/>
                </a:lnTo>
                <a:lnTo>
                  <a:pt x="1236" y="14"/>
                </a:lnTo>
                <a:lnTo>
                  <a:pt x="1296" y="8"/>
                </a:lnTo>
                <a:lnTo>
                  <a:pt x="1357" y="3"/>
                </a:lnTo>
                <a:lnTo>
                  <a:pt x="1418" y="1"/>
                </a:lnTo>
                <a:lnTo>
                  <a:pt x="1480" y="0"/>
                </a:lnTo>
                <a:lnTo>
                  <a:pt x="1541" y="1"/>
                </a:lnTo>
                <a:lnTo>
                  <a:pt x="1602" y="4"/>
                </a:lnTo>
                <a:lnTo>
                  <a:pt x="1663" y="8"/>
                </a:lnTo>
                <a:lnTo>
                  <a:pt x="1724" y="14"/>
                </a:lnTo>
                <a:lnTo>
                  <a:pt x="1783" y="22"/>
                </a:lnTo>
                <a:lnTo>
                  <a:pt x="1842" y="32"/>
                </a:lnTo>
                <a:lnTo>
                  <a:pt x="1901" y="44"/>
                </a:lnTo>
                <a:lnTo>
                  <a:pt x="1958" y="57"/>
                </a:lnTo>
                <a:lnTo>
                  <a:pt x="2014" y="71"/>
                </a:lnTo>
                <a:lnTo>
                  <a:pt x="2068" y="88"/>
                </a:lnTo>
                <a:lnTo>
                  <a:pt x="2121" y="106"/>
                </a:lnTo>
                <a:lnTo>
                  <a:pt x="2173" y="125"/>
                </a:lnTo>
                <a:lnTo>
                  <a:pt x="2222" y="146"/>
                </a:lnTo>
                <a:lnTo>
                  <a:pt x="2270" y="168"/>
                </a:lnTo>
                <a:lnTo>
                  <a:pt x="2316" y="192"/>
                </a:lnTo>
                <a:lnTo>
                  <a:pt x="2360" y="217"/>
                </a:lnTo>
                <a:lnTo>
                  <a:pt x="2402" y="243"/>
                </a:lnTo>
                <a:lnTo>
                  <a:pt x="2441" y="270"/>
                </a:lnTo>
                <a:lnTo>
                  <a:pt x="2478" y="299"/>
                </a:lnTo>
                <a:lnTo>
                  <a:pt x="2513" y="328"/>
                </a:lnTo>
                <a:lnTo>
                  <a:pt x="2544" y="359"/>
                </a:lnTo>
                <a:lnTo>
                  <a:pt x="2574" y="390"/>
                </a:lnTo>
                <a:lnTo>
                  <a:pt x="2600" y="422"/>
                </a:lnTo>
                <a:lnTo>
                  <a:pt x="2624" y="455"/>
                </a:lnTo>
                <a:lnTo>
                  <a:pt x="2645" y="489"/>
                </a:lnTo>
                <a:lnTo>
                  <a:pt x="2663" y="523"/>
                </a:lnTo>
                <a:lnTo>
                  <a:pt x="2678" y="558"/>
                </a:lnTo>
                <a:lnTo>
                  <a:pt x="2690" y="592"/>
                </a:lnTo>
                <a:lnTo>
                  <a:pt x="2699" y="628"/>
                </a:lnTo>
                <a:lnTo>
                  <a:pt x="2705" y="663"/>
                </a:lnTo>
                <a:lnTo>
                  <a:pt x="2708" y="699"/>
                </a:lnTo>
                <a:lnTo>
                  <a:pt x="2708" y="734"/>
                </a:lnTo>
                <a:lnTo>
                  <a:pt x="2704" y="770"/>
                </a:lnTo>
                <a:lnTo>
                  <a:pt x="2698" y="806"/>
                </a:lnTo>
                <a:lnTo>
                  <a:pt x="2689" y="841"/>
                </a:lnTo>
                <a:lnTo>
                  <a:pt x="2676" y="876"/>
                </a:lnTo>
                <a:lnTo>
                  <a:pt x="2661" y="910"/>
                </a:lnTo>
                <a:lnTo>
                  <a:pt x="2643" y="944"/>
                </a:lnTo>
                <a:lnTo>
                  <a:pt x="2622" y="978"/>
                </a:lnTo>
                <a:lnTo>
                  <a:pt x="2598" y="1011"/>
                </a:lnTo>
                <a:lnTo>
                  <a:pt x="2571" y="1043"/>
                </a:lnTo>
                <a:lnTo>
                  <a:pt x="2542" y="1074"/>
                </a:lnTo>
                <a:lnTo>
                  <a:pt x="2509" y="1104"/>
                </a:lnTo>
                <a:lnTo>
                  <a:pt x="2475" y="1134"/>
                </a:lnTo>
                <a:lnTo>
                  <a:pt x="2438" y="1162"/>
                </a:lnTo>
                <a:lnTo>
                  <a:pt x="2398" y="1189"/>
                </a:lnTo>
                <a:lnTo>
                  <a:pt x="2356" y="1215"/>
                </a:lnTo>
                <a:lnTo>
                  <a:pt x="2312" y="1240"/>
                </a:lnTo>
                <a:lnTo>
                  <a:pt x="2266" y="1264"/>
                </a:lnTo>
                <a:lnTo>
                  <a:pt x="2218" y="1286"/>
                </a:lnTo>
                <a:lnTo>
                  <a:pt x="2168" y="1307"/>
                </a:lnTo>
                <a:lnTo>
                  <a:pt x="2116" y="1326"/>
                </a:lnTo>
                <a:lnTo>
                  <a:pt x="2063" y="1344"/>
                </a:lnTo>
                <a:lnTo>
                  <a:pt x="2008" y="1360"/>
                </a:lnTo>
                <a:lnTo>
                  <a:pt x="1952" y="1375"/>
                </a:lnTo>
                <a:lnTo>
                  <a:pt x="1895" y="1387"/>
                </a:lnTo>
                <a:lnTo>
                  <a:pt x="1837" y="1399"/>
                </a:lnTo>
                <a:lnTo>
                  <a:pt x="1778" y="1408"/>
                </a:lnTo>
                <a:lnTo>
                  <a:pt x="1718" y="1416"/>
                </a:lnTo>
                <a:lnTo>
                  <a:pt x="1657" y="1422"/>
                </a:lnTo>
                <a:lnTo>
                  <a:pt x="1597" y="1427"/>
                </a:lnTo>
                <a:lnTo>
                  <a:pt x="1535" y="1429"/>
                </a:lnTo>
                <a:lnTo>
                  <a:pt x="1474" y="1430"/>
                </a:lnTo>
                <a:lnTo>
                  <a:pt x="1413" y="1429"/>
                </a:lnTo>
                <a:lnTo>
                  <a:pt x="1351" y="1426"/>
                </a:lnTo>
                <a:lnTo>
                  <a:pt x="1290" y="1422"/>
                </a:lnTo>
                <a:lnTo>
                  <a:pt x="1230" y="1415"/>
                </a:lnTo>
                <a:lnTo>
                  <a:pt x="1170" y="1407"/>
                </a:lnTo>
                <a:lnTo>
                  <a:pt x="1111" y="1398"/>
                </a:lnTo>
                <a:lnTo>
                  <a:pt x="1053" y="1386"/>
                </a:lnTo>
                <a:lnTo>
                  <a:pt x="996" y="1373"/>
                </a:lnTo>
                <a:lnTo>
                  <a:pt x="940" y="1358"/>
                </a:lnTo>
                <a:lnTo>
                  <a:pt x="886" y="1342"/>
                </a:lnTo>
                <a:lnTo>
                  <a:pt x="832" y="1324"/>
                </a:lnTo>
                <a:lnTo>
                  <a:pt x="781" y="1305"/>
                </a:lnTo>
                <a:lnTo>
                  <a:pt x="731" y="1284"/>
                </a:lnTo>
                <a:lnTo>
                  <a:pt x="0" y="1508"/>
                </a:lnTo>
                <a:lnTo>
                  <a:pt x="442" y="1102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Aussi logique …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C'est fascinant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Architecture ARM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47160" y="1595880"/>
            <a:ext cx="5316840" cy="48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Processeurs RISC 32 bits (ARM1 à ARM7) et 64 bits (ARM8..) développées par ARM Ltd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Architecture simple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Faible consommation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Très employés en électronique embarquée.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ARM ne fabrique pas de  puce. ARM vend des architectures sous licence de propriété intellectuelle aux concepteurs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Famille nombreuse, de ARM6 à ARM11 (muti-coeurs)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0" name="Picture 6"/>
          <p:cNvPicPr/>
          <p:nvPr/>
        </p:nvPicPr>
        <p:blipFill>
          <a:blip r:embed="rId3"/>
          <a:stretch/>
        </p:blipFill>
        <p:spPr>
          <a:xfrm>
            <a:off x="5328360" y="1859040"/>
            <a:ext cx="6553800" cy="4259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93600" y="91800"/>
            <a:ext cx="3142800" cy="10980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ARM-CORTEX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301680" y="3983040"/>
            <a:ext cx="11481480" cy="27568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Les </a:t>
            </a:r>
            <a:r>
              <a:rPr lang="fr-FR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SoC</a:t>
            </a:r>
            <a:r>
              <a:rPr lang="fr-FR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CORTEX (systèmes on chip CPU + GPU + DSP + mémoires + périphériques) sont équipés de processeurs ARM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CORTEX A pour l’informatique 
CORTEX R pour les applications temps réel
CORTEX M pour les applications embarquées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 CORTEX M3 est équipé d’un processeur ARM7 cadencé à 100MHz 
(prix : 11€ à l’unité et moins de 5€ par 2000).
Plus de 10 milliards de licences vendues</a:t>
            </a:r>
            <a:endParaRPr lang="fr-FR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3" name="Picture 2"/>
          <p:cNvPicPr/>
          <p:nvPr/>
        </p:nvPicPr>
        <p:blipFill>
          <a:blip r:embed="rId3"/>
          <a:stretch/>
        </p:blipFill>
        <p:spPr>
          <a:xfrm>
            <a:off x="3110760" y="271080"/>
            <a:ext cx="8309880" cy="3617640"/>
          </a:xfrm>
          <a:prstGeom prst="rect">
            <a:avLst/>
          </a:prstGeom>
          <a:ln>
            <a:noFill/>
          </a:ln>
        </p:spPr>
      </p:pic>
      <p:sp>
        <p:nvSpPr>
          <p:cNvPr id="94" name="CustomShape 3"/>
          <p:cNvSpPr/>
          <p:nvPr/>
        </p:nvSpPr>
        <p:spPr>
          <a:xfrm rot="5400000" flipH="1">
            <a:off x="7459200" y="3036093"/>
            <a:ext cx="677013" cy="3691587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838080" y="365040"/>
            <a:ext cx="9313920" cy="498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fr-FR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Les Micro-contrôleurs STMicroelectronics STM32 ARM-CORTEX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6" name="Image 95"/>
          <p:cNvPicPr/>
          <p:nvPr/>
        </p:nvPicPr>
        <p:blipFill>
          <a:blip r:embed="rId3"/>
          <a:stretch/>
        </p:blipFill>
        <p:spPr>
          <a:xfrm>
            <a:off x="2654640" y="864000"/>
            <a:ext cx="6705360" cy="5714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788760" y="144000"/>
            <a:ext cx="3027240" cy="677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Exemple : STM32-F411RE</a:t>
            </a:r>
          </a:p>
        </p:txBody>
      </p:sp>
      <p:sp>
        <p:nvSpPr>
          <p:cNvPr id="98" name="TextShape 2"/>
          <p:cNvSpPr txBox="1"/>
          <p:nvPr/>
        </p:nvSpPr>
        <p:spPr>
          <a:xfrm>
            <a:off x="288000" y="879120"/>
            <a:ext cx="4320000" cy="5888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100 MHz, le STM32F411 a une performence de 125 DMIPS/339 CoreMark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256 to 512 Koctets de ROM Flash 
128 Koctets de SRAM.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3x USARTs à 12.5 Mbit/s,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5x SPI à 50 Mbit/s,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3x I²Cà 1Mbps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1x SDIO ( Secure Digital Input Output ) 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1x USB 2.0 OTG full speed,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2x full duplex I²S à 32-bit/192KHz,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3x simplex I²S à 32-bit/192KHz,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12-bit ADC à 2.4 MSPS,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11 timers, 16- and 32-bit à 100 MHz</a:t>
            </a:r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fr-FR" sz="12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9" name="Image 98"/>
          <p:cNvPicPr/>
          <p:nvPr/>
        </p:nvPicPr>
        <p:blipFill>
          <a:blip r:embed="rId2"/>
          <a:stretch/>
        </p:blipFill>
        <p:spPr>
          <a:xfrm>
            <a:off x="4086720" y="1368000"/>
            <a:ext cx="8009280" cy="475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838080" y="365040"/>
            <a:ext cx="3265920" cy="57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STM32, cartes NUCLEO</a:t>
            </a:r>
          </a:p>
        </p:txBody>
      </p:sp>
      <p:pic>
        <p:nvPicPr>
          <p:cNvPr id="101" name="Image 100"/>
          <p:cNvPicPr/>
          <p:nvPr/>
        </p:nvPicPr>
        <p:blipFill>
          <a:blip r:embed="rId3"/>
          <a:stretch/>
        </p:blipFill>
        <p:spPr>
          <a:xfrm>
            <a:off x="637920" y="1080000"/>
            <a:ext cx="4762080" cy="3495240"/>
          </a:xfrm>
          <a:prstGeom prst="rect">
            <a:avLst/>
          </a:prstGeom>
          <a:ln>
            <a:noFill/>
          </a:ln>
        </p:spPr>
      </p:pic>
      <p:sp>
        <p:nvSpPr>
          <p:cNvPr id="102" name="TextShape 2"/>
          <p:cNvSpPr txBox="1"/>
          <p:nvPr/>
        </p:nvSpPr>
        <p:spPr>
          <a:xfrm>
            <a:off x="6464880" y="792000"/>
            <a:ext cx="4983120" cy="5095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Connecteurs Arduino Uno. (Tous les shields sont compatibles)</a:t>
            </a:r>
            <a:endParaRPr lang="fr-FR" sz="10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Connecteurs STMicroelectronics Morpho </a:t>
            </a:r>
            <a:endParaRPr lang="fr-FR" sz="10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mbed-enabled (http://mbed.org) </a:t>
            </a:r>
            <a:endParaRPr lang="fr-FR" sz="10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ST-LINK/V2-1 debugger/programmer intégré</a:t>
            </a:r>
            <a:endParaRPr lang="fr-FR" sz="10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Une LED utilisateur </a:t>
            </a:r>
            <a:endParaRPr lang="fr-FR" sz="10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Deux boutons poussoirs USER et RESET </a:t>
            </a:r>
            <a:endParaRPr lang="fr-FR" sz="10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USB supportant trois modes :
	Virtual Com port
	Memoire USB
	Debug port</a:t>
            </a:r>
            <a:endParaRPr lang="fr-FR" sz="10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Adapté à tous les EDI ex :  IAR™, Keil®, AC6-GCC</a:t>
            </a:r>
            <a:endParaRPr lang="fr-FR" sz="10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9€ (Farnell)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fr-FR" sz="10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231438" y="386861"/>
            <a:ext cx="8042123" cy="108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fr-FR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NUCLEO 32, 64, 144</a:t>
            </a:r>
          </a:p>
          <a:p>
            <a:r>
              <a:rPr lang="fr-F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Tous les microcontrôleurs STM32 ont été implantés sur des cartes NUCLEO</a:t>
            </a:r>
          </a:p>
          <a:p>
            <a:r>
              <a:rPr lang="fr-FR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Cartes NUCLEO-64 avec connectique ARDUINO et ST</a:t>
            </a:r>
          </a:p>
          <a:p>
            <a:r>
              <a:rPr lang="fr-F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Cartes NUCLE0-32 pour le prototypage sur support DIP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4" name="Image 103"/>
          <p:cNvPicPr/>
          <p:nvPr/>
        </p:nvPicPr>
        <p:blipFill>
          <a:blip r:embed="rId2"/>
          <a:stretch/>
        </p:blipFill>
        <p:spPr>
          <a:xfrm>
            <a:off x="3388292" y="1753560"/>
            <a:ext cx="6797160" cy="510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ARM-MBED    </a:t>
            </a:r>
            <a:r>
              <a:rPr lang="fr-FR" sz="4400" b="0" u="sng" strike="noStrike" spc="-1">
                <a:solidFill>
                  <a:srgbClr val="0563C1"/>
                </a:solidFill>
                <a:uFill>
                  <a:solidFill>
                    <a:srgbClr val="FFFFFF"/>
                  </a:solidFill>
                </a:uFill>
                <a:latin typeface="Calibri Light"/>
                <a:hlinkClick r:id="rId3"/>
              </a:rPr>
              <a:t>http://developer.mbed.org/</a:t>
            </a:r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838080" y="1825560"/>
            <a:ext cx="5105160" cy="46954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Projet libre , licence GNU, plus de 45 plateformes cibles.</a:t>
            </a:r>
            <a:endParaRPr lang="fr-FR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Environnement de développement C/C++ en ligne, un navigateur suffit.</a:t>
            </a:r>
            <a:endParaRPr lang="fr-FR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Pas de debug</a:t>
            </a:r>
            <a:endParaRPr lang="fr-FR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Bibliothèques intégrées</a:t>
            </a:r>
            <a:endParaRPr lang="fr-FR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Documentation et communauté importante</a:t>
            </a:r>
            <a:endParaRPr lang="fr-FR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Plate forme collaborative</a:t>
            </a:r>
            <a:endParaRPr lang="fr-FR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Pour le bebug, exportation vers Keil-µVision, Eclipse...</a:t>
            </a:r>
            <a:endParaRPr lang="fr-FR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7" name="Image 3"/>
          <p:cNvPicPr/>
          <p:nvPr/>
        </p:nvPicPr>
        <p:blipFill>
          <a:blip r:embed="rId4"/>
          <a:stretch/>
        </p:blipFill>
        <p:spPr>
          <a:xfrm>
            <a:off x="5943600" y="1703520"/>
            <a:ext cx="5974560" cy="4804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838080" y="365040"/>
            <a:ext cx="9673920" cy="498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fr-F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KEIL µVision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9548446" y="2094120"/>
            <a:ext cx="2643554" cy="3673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fr-FR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OS Windows </a:t>
            </a:r>
          </a:p>
          <a:p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Simulateur intégré</a:t>
            </a:r>
          </a:p>
          <a:p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Version gratuite limitée à 32KO de code</a:t>
            </a:r>
          </a:p>
          <a:p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 offre une licence gratuite illimité pour les STM32 CORTEX M0</a:t>
            </a:r>
          </a:p>
          <a:p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0" name="Image 109"/>
          <p:cNvPicPr/>
          <p:nvPr/>
        </p:nvPicPr>
        <p:blipFill>
          <a:blip r:embed="rId3"/>
          <a:stretch/>
        </p:blipFill>
        <p:spPr>
          <a:xfrm>
            <a:off x="288000" y="1082880"/>
            <a:ext cx="9181800" cy="4965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</TotalTime>
  <Words>523</Words>
  <Application>Microsoft Office PowerPoint</Application>
  <PresentationFormat>Grand écran</PresentationFormat>
  <Paragraphs>102</Paragraphs>
  <Slides>12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MBED - ARM</dc:title>
  <dc:subject/>
  <dc:creator>christian dupaty</dc:creator>
  <dc:description/>
  <cp:lastModifiedBy>christian dupaty</cp:lastModifiedBy>
  <cp:revision>49</cp:revision>
  <dcterms:created xsi:type="dcterms:W3CDTF">2015-01-22T13:54:07Z</dcterms:created>
  <dcterms:modified xsi:type="dcterms:W3CDTF">2016-06-19T15:48:31Z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Grand écran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