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5.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6.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7.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8.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9.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20.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1.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24.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25.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26.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27.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28.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29.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30.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984" r:id="rId2"/>
    <p:sldMasterId id="2147483996" r:id="rId3"/>
  </p:sldMasterIdLst>
  <p:notesMasterIdLst>
    <p:notesMasterId r:id="rId56"/>
  </p:notesMasterIdLst>
  <p:handoutMasterIdLst>
    <p:handoutMasterId r:id="rId57"/>
  </p:handoutMasterIdLst>
  <p:sldIdLst>
    <p:sldId id="822" r:id="rId4"/>
    <p:sldId id="824" r:id="rId5"/>
    <p:sldId id="831" r:id="rId6"/>
    <p:sldId id="827" r:id="rId7"/>
    <p:sldId id="830" r:id="rId8"/>
    <p:sldId id="832" r:id="rId9"/>
    <p:sldId id="833" r:id="rId10"/>
    <p:sldId id="834" r:id="rId11"/>
    <p:sldId id="835" r:id="rId12"/>
    <p:sldId id="836" r:id="rId13"/>
    <p:sldId id="837" r:id="rId14"/>
    <p:sldId id="838" r:id="rId15"/>
    <p:sldId id="840" r:id="rId16"/>
    <p:sldId id="841" r:id="rId17"/>
    <p:sldId id="842" r:id="rId18"/>
    <p:sldId id="839" r:id="rId19"/>
    <p:sldId id="843" r:id="rId20"/>
    <p:sldId id="844" r:id="rId21"/>
    <p:sldId id="845" r:id="rId22"/>
    <p:sldId id="846" r:id="rId23"/>
    <p:sldId id="847" r:id="rId24"/>
    <p:sldId id="848" r:id="rId25"/>
    <p:sldId id="849" r:id="rId26"/>
    <p:sldId id="850" r:id="rId27"/>
    <p:sldId id="851" r:id="rId28"/>
    <p:sldId id="852" r:id="rId29"/>
    <p:sldId id="853" r:id="rId30"/>
    <p:sldId id="854" r:id="rId31"/>
    <p:sldId id="855" r:id="rId32"/>
    <p:sldId id="856" r:id="rId33"/>
    <p:sldId id="857" r:id="rId34"/>
    <p:sldId id="858" r:id="rId35"/>
    <p:sldId id="859" r:id="rId36"/>
    <p:sldId id="860" r:id="rId37"/>
    <p:sldId id="861" r:id="rId38"/>
    <p:sldId id="862" r:id="rId39"/>
    <p:sldId id="863" r:id="rId40"/>
    <p:sldId id="864" r:id="rId41"/>
    <p:sldId id="865" r:id="rId42"/>
    <p:sldId id="866" r:id="rId43"/>
    <p:sldId id="867" r:id="rId44"/>
    <p:sldId id="868" r:id="rId45"/>
    <p:sldId id="869" r:id="rId46"/>
    <p:sldId id="870" r:id="rId47"/>
    <p:sldId id="871" r:id="rId48"/>
    <p:sldId id="872" r:id="rId49"/>
    <p:sldId id="873" r:id="rId50"/>
    <p:sldId id="874" r:id="rId51"/>
    <p:sldId id="875" r:id="rId52"/>
    <p:sldId id="876" r:id="rId53"/>
    <p:sldId id="877" r:id="rId54"/>
    <p:sldId id="878" r:id="rId5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amille" initials="f" lastIdx="8" clrIdx="0"/>
  <p:cmAuthor id="1" name="thierry barbo"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75" autoAdjust="0"/>
    <p:restoredTop sz="92410" autoAdjust="0"/>
  </p:normalViewPr>
  <p:slideViewPr>
    <p:cSldViewPr snapToGrid="0">
      <p:cViewPr>
        <p:scale>
          <a:sx n="120" d="100"/>
          <a:sy n="120" d="100"/>
        </p:scale>
        <p:origin x="-72" y="198"/>
      </p:cViewPr>
      <p:guideLst>
        <p:guide orient="horz" pos="2160"/>
        <p:guide pos="2880"/>
      </p:guideLst>
    </p:cSldViewPr>
  </p:slideViewPr>
  <p:notesTextViewPr>
    <p:cViewPr>
      <p:scale>
        <a:sx n="100" d="100"/>
        <a:sy n="100" d="100"/>
      </p:scale>
      <p:origin x="0" y="0"/>
    </p:cViewPr>
  </p:notesTextViewPr>
  <p:notesViewPr>
    <p:cSldViewPr snapToGrid="0">
      <p:cViewPr varScale="1">
        <p:scale>
          <a:sx n="39" d="100"/>
          <a:sy n="39" d="100"/>
        </p:scale>
        <p:origin x="-215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3-18T22:09:11.466" idx="1">
    <p:pos x="10" y="10"/>
    <p:text/>
  </p:cm>
</p:cmLst>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4D6D77-1F70-0642-A036-3159631CACCC}" type="doc">
      <dgm:prSet loTypeId="urn:microsoft.com/office/officeart/2005/8/layout/radial4" loCatId="" qsTypeId="urn:microsoft.com/office/officeart/2005/8/quickstyle/3D9" qsCatId="3D" csTypeId="urn:microsoft.com/office/officeart/2005/8/colors/accent2_2" csCatId="accent2" phldr="1"/>
      <dgm:spPr/>
      <dgm:t>
        <a:bodyPr/>
        <a:lstStyle/>
        <a:p>
          <a:endParaRPr lang="fr-FR"/>
        </a:p>
      </dgm:t>
    </dgm:pt>
    <dgm:pt modelId="{856F9DF1-6E79-D54A-AD72-C789806B7772}">
      <dgm:prSet phldrT="[Texte]"/>
      <dgm:spPr>
        <a:solidFill>
          <a:schemeClr val="tx2">
            <a:lumMod val="60000"/>
            <a:lumOff val="40000"/>
          </a:schemeClr>
        </a:solidFill>
      </dgm:spPr>
      <dgm:t>
        <a:bodyPr/>
        <a:lstStyle/>
        <a:p>
          <a:r>
            <a:rPr lang="fr-FR" dirty="0" smtClean="0"/>
            <a:t>la communication</a:t>
          </a:r>
          <a:endParaRPr lang="fr-FR" dirty="0"/>
        </a:p>
      </dgm:t>
    </dgm:pt>
    <dgm:pt modelId="{E1938042-2DD6-B949-A4EF-217D286A21A0}" type="parTrans" cxnId="{691590E1-0D79-6B4C-BEE5-895EE3E107A2}">
      <dgm:prSet/>
      <dgm:spPr/>
      <dgm:t>
        <a:bodyPr/>
        <a:lstStyle/>
        <a:p>
          <a:endParaRPr lang="fr-FR"/>
        </a:p>
      </dgm:t>
    </dgm:pt>
    <dgm:pt modelId="{FC66DF94-4989-CE4C-B74A-849F27C75A59}" type="sibTrans" cxnId="{691590E1-0D79-6B4C-BEE5-895EE3E107A2}">
      <dgm:prSet/>
      <dgm:spPr/>
      <dgm:t>
        <a:bodyPr/>
        <a:lstStyle/>
        <a:p>
          <a:endParaRPr lang="fr-FR"/>
        </a:p>
      </dgm:t>
    </dgm:pt>
    <dgm:pt modelId="{15D1939A-2A31-E949-AEDB-F08FE86BFD58}">
      <dgm:prSet phldrT="[Texte]"/>
      <dgm:spPr>
        <a:solidFill>
          <a:srgbClr val="FF6600"/>
        </a:solidFill>
      </dgm:spPr>
      <dgm:t>
        <a:bodyPr/>
        <a:lstStyle/>
        <a:p>
          <a:r>
            <a:rPr lang="fr-FR" dirty="0" smtClean="0"/>
            <a:t>à l'intérieur et entre les équipes </a:t>
          </a:r>
          <a:endParaRPr lang="fr-FR" dirty="0"/>
        </a:p>
      </dgm:t>
    </dgm:pt>
    <dgm:pt modelId="{F2F3AFB7-DD32-F64A-BFF0-7E5AFD6C319B}" type="parTrans" cxnId="{EC6010EA-E807-C748-95CA-4450C9971982}">
      <dgm:prSet/>
      <dgm:spPr/>
      <dgm:t>
        <a:bodyPr/>
        <a:lstStyle/>
        <a:p>
          <a:endParaRPr lang="fr-FR"/>
        </a:p>
      </dgm:t>
    </dgm:pt>
    <dgm:pt modelId="{2B97DA8F-96B7-734D-9F86-F8CD87AEF179}" type="sibTrans" cxnId="{EC6010EA-E807-C748-95CA-4450C9971982}">
      <dgm:prSet/>
      <dgm:spPr/>
      <dgm:t>
        <a:bodyPr/>
        <a:lstStyle/>
        <a:p>
          <a:endParaRPr lang="fr-FR"/>
        </a:p>
      </dgm:t>
    </dgm:pt>
    <dgm:pt modelId="{48DADFD1-46F0-E447-B114-484093A4ED47}">
      <dgm:prSet phldrT="[Texte]"/>
      <dgm:spPr>
        <a:solidFill>
          <a:srgbClr val="FF6600"/>
        </a:solidFill>
      </dgm:spPr>
      <dgm:t>
        <a:bodyPr/>
        <a:lstStyle/>
        <a:p>
          <a:r>
            <a:rPr lang="fr-FR" dirty="0" smtClean="0"/>
            <a:t>découpage et enregistrement du travail</a:t>
          </a:r>
          <a:endParaRPr lang="fr-FR" dirty="0"/>
        </a:p>
      </dgm:t>
    </dgm:pt>
    <dgm:pt modelId="{66BCB814-B4E9-714D-8799-DB128795E704}" type="parTrans" cxnId="{4E458A7E-3C5B-A841-B3B3-495335AC1CA7}">
      <dgm:prSet/>
      <dgm:spPr/>
      <dgm:t>
        <a:bodyPr/>
        <a:lstStyle/>
        <a:p>
          <a:endParaRPr lang="fr-FR"/>
        </a:p>
      </dgm:t>
    </dgm:pt>
    <dgm:pt modelId="{E7741F8B-B1C8-6D4A-B5F4-5F12A4873BBD}" type="sibTrans" cxnId="{4E458A7E-3C5B-A841-B3B3-495335AC1CA7}">
      <dgm:prSet/>
      <dgm:spPr/>
      <dgm:t>
        <a:bodyPr/>
        <a:lstStyle/>
        <a:p>
          <a:endParaRPr lang="fr-FR"/>
        </a:p>
      </dgm:t>
    </dgm:pt>
    <dgm:pt modelId="{BABD1DFF-DE92-9D4D-B29B-D44E3A738A61}">
      <dgm:prSet phldrT="[Texte]"/>
      <dgm:spPr>
        <a:solidFill>
          <a:srgbClr val="FF6600"/>
        </a:solidFill>
      </dgm:spPr>
      <dgm:t>
        <a:bodyPr/>
        <a:lstStyle/>
        <a:p>
          <a:r>
            <a:rPr lang="fr-FR" dirty="0" smtClean="0"/>
            <a:t>tenue à jour et en cours</a:t>
          </a:r>
          <a:endParaRPr lang="fr-FR" dirty="0"/>
        </a:p>
      </dgm:t>
    </dgm:pt>
    <dgm:pt modelId="{432251E4-A840-434B-B76E-F8D2F1BEEB7C}" type="parTrans" cxnId="{196092F1-AE04-6648-99A0-A70D29C92AD5}">
      <dgm:prSet/>
      <dgm:spPr/>
      <dgm:t>
        <a:bodyPr/>
        <a:lstStyle/>
        <a:p>
          <a:endParaRPr lang="fr-FR"/>
        </a:p>
      </dgm:t>
    </dgm:pt>
    <dgm:pt modelId="{4C0810D6-5361-EF44-8BDC-48B0FE74CCB4}" type="sibTrans" cxnId="{196092F1-AE04-6648-99A0-A70D29C92AD5}">
      <dgm:prSet/>
      <dgm:spPr/>
      <dgm:t>
        <a:bodyPr/>
        <a:lstStyle/>
        <a:p>
          <a:endParaRPr lang="fr-FR"/>
        </a:p>
      </dgm:t>
    </dgm:pt>
    <dgm:pt modelId="{991FE7B4-982F-DF40-AF02-ABF0E8F49ED9}">
      <dgm:prSet phldrT="[Texte]"/>
      <dgm:spPr>
        <a:solidFill>
          <a:srgbClr val="FF6600"/>
        </a:solidFill>
      </dgm:spPr>
      <dgm:t>
        <a:bodyPr/>
        <a:lstStyle/>
        <a:p>
          <a:r>
            <a:rPr lang="fr-FR" dirty="0" smtClean="0"/>
            <a:t>dissémination des informations</a:t>
          </a:r>
          <a:endParaRPr lang="fr-FR" dirty="0"/>
        </a:p>
      </dgm:t>
    </dgm:pt>
    <dgm:pt modelId="{FE5C391B-B642-1D44-B3FC-5475AA53915C}" type="parTrans" cxnId="{E9843570-3000-974F-8501-5ECF207C81C0}">
      <dgm:prSet/>
      <dgm:spPr/>
      <dgm:t>
        <a:bodyPr/>
        <a:lstStyle/>
        <a:p>
          <a:endParaRPr lang="fr-FR"/>
        </a:p>
      </dgm:t>
    </dgm:pt>
    <dgm:pt modelId="{F97A2AAF-F244-CB40-9633-F71780BE8FEA}" type="sibTrans" cxnId="{E9843570-3000-974F-8501-5ECF207C81C0}">
      <dgm:prSet/>
      <dgm:spPr/>
      <dgm:t>
        <a:bodyPr/>
        <a:lstStyle/>
        <a:p>
          <a:endParaRPr lang="fr-FR"/>
        </a:p>
      </dgm:t>
    </dgm:pt>
    <dgm:pt modelId="{26CCB634-D361-8D47-9860-740A8B96132D}" type="pres">
      <dgm:prSet presAssocID="{0E4D6D77-1F70-0642-A036-3159631CACCC}" presName="cycle" presStyleCnt="0">
        <dgm:presLayoutVars>
          <dgm:chMax val="1"/>
          <dgm:dir/>
          <dgm:animLvl val="ctr"/>
          <dgm:resizeHandles val="exact"/>
        </dgm:presLayoutVars>
      </dgm:prSet>
      <dgm:spPr/>
      <dgm:t>
        <a:bodyPr/>
        <a:lstStyle/>
        <a:p>
          <a:endParaRPr lang="fr-FR"/>
        </a:p>
      </dgm:t>
    </dgm:pt>
    <dgm:pt modelId="{F6BF57FE-5B65-F645-A1AA-2285FDA13809}" type="pres">
      <dgm:prSet presAssocID="{856F9DF1-6E79-D54A-AD72-C789806B7772}" presName="centerShape" presStyleLbl="node0" presStyleIdx="0" presStyleCnt="1"/>
      <dgm:spPr/>
      <dgm:t>
        <a:bodyPr/>
        <a:lstStyle/>
        <a:p>
          <a:endParaRPr lang="fr-FR"/>
        </a:p>
      </dgm:t>
    </dgm:pt>
    <dgm:pt modelId="{DF8B9BAC-E5D1-0549-9C3F-D71787F6FA9C}" type="pres">
      <dgm:prSet presAssocID="{F2F3AFB7-DD32-F64A-BFF0-7E5AFD6C319B}" presName="parTrans" presStyleLbl="bgSibTrans2D1" presStyleIdx="0" presStyleCnt="4"/>
      <dgm:spPr/>
      <dgm:t>
        <a:bodyPr/>
        <a:lstStyle/>
        <a:p>
          <a:endParaRPr lang="fr-FR"/>
        </a:p>
      </dgm:t>
    </dgm:pt>
    <dgm:pt modelId="{A5FB6500-059A-A148-8AB6-81A2901233E9}" type="pres">
      <dgm:prSet presAssocID="{15D1939A-2A31-E949-AEDB-F08FE86BFD58}" presName="node" presStyleLbl="node1" presStyleIdx="0" presStyleCnt="4">
        <dgm:presLayoutVars>
          <dgm:bulletEnabled val="1"/>
        </dgm:presLayoutVars>
      </dgm:prSet>
      <dgm:spPr/>
      <dgm:t>
        <a:bodyPr/>
        <a:lstStyle/>
        <a:p>
          <a:endParaRPr lang="fr-FR"/>
        </a:p>
      </dgm:t>
    </dgm:pt>
    <dgm:pt modelId="{52043A6A-6D02-A346-953A-65BAD4BE0803}" type="pres">
      <dgm:prSet presAssocID="{66BCB814-B4E9-714D-8799-DB128795E704}" presName="parTrans" presStyleLbl="bgSibTrans2D1" presStyleIdx="1" presStyleCnt="4"/>
      <dgm:spPr/>
      <dgm:t>
        <a:bodyPr/>
        <a:lstStyle/>
        <a:p>
          <a:endParaRPr lang="fr-FR"/>
        </a:p>
      </dgm:t>
    </dgm:pt>
    <dgm:pt modelId="{8FB55F85-78B4-B848-A657-B1ADE5B4D136}" type="pres">
      <dgm:prSet presAssocID="{48DADFD1-46F0-E447-B114-484093A4ED47}" presName="node" presStyleLbl="node1" presStyleIdx="1" presStyleCnt="4">
        <dgm:presLayoutVars>
          <dgm:bulletEnabled val="1"/>
        </dgm:presLayoutVars>
      </dgm:prSet>
      <dgm:spPr/>
      <dgm:t>
        <a:bodyPr/>
        <a:lstStyle/>
        <a:p>
          <a:endParaRPr lang="fr-FR"/>
        </a:p>
      </dgm:t>
    </dgm:pt>
    <dgm:pt modelId="{975AD022-77A7-7E4E-8D22-2E3E30099C5D}" type="pres">
      <dgm:prSet presAssocID="{432251E4-A840-434B-B76E-F8D2F1BEEB7C}" presName="parTrans" presStyleLbl="bgSibTrans2D1" presStyleIdx="2" presStyleCnt="4"/>
      <dgm:spPr/>
      <dgm:t>
        <a:bodyPr/>
        <a:lstStyle/>
        <a:p>
          <a:endParaRPr lang="fr-FR"/>
        </a:p>
      </dgm:t>
    </dgm:pt>
    <dgm:pt modelId="{B84C36F5-D7D6-7E46-9288-2D9D8FBD2568}" type="pres">
      <dgm:prSet presAssocID="{BABD1DFF-DE92-9D4D-B29B-D44E3A738A61}" presName="node" presStyleLbl="node1" presStyleIdx="2" presStyleCnt="4">
        <dgm:presLayoutVars>
          <dgm:bulletEnabled val="1"/>
        </dgm:presLayoutVars>
      </dgm:prSet>
      <dgm:spPr/>
      <dgm:t>
        <a:bodyPr/>
        <a:lstStyle/>
        <a:p>
          <a:endParaRPr lang="fr-FR"/>
        </a:p>
      </dgm:t>
    </dgm:pt>
    <dgm:pt modelId="{056A7D8D-69E3-C84F-A195-E90CA66774D8}" type="pres">
      <dgm:prSet presAssocID="{FE5C391B-B642-1D44-B3FC-5475AA53915C}" presName="parTrans" presStyleLbl="bgSibTrans2D1" presStyleIdx="3" presStyleCnt="4"/>
      <dgm:spPr/>
      <dgm:t>
        <a:bodyPr/>
        <a:lstStyle/>
        <a:p>
          <a:endParaRPr lang="fr-FR"/>
        </a:p>
      </dgm:t>
    </dgm:pt>
    <dgm:pt modelId="{F544A58B-D72E-4F49-AB71-83DBEA7F240A}" type="pres">
      <dgm:prSet presAssocID="{991FE7B4-982F-DF40-AF02-ABF0E8F49ED9}" presName="node" presStyleLbl="node1" presStyleIdx="3" presStyleCnt="4">
        <dgm:presLayoutVars>
          <dgm:bulletEnabled val="1"/>
        </dgm:presLayoutVars>
      </dgm:prSet>
      <dgm:spPr/>
      <dgm:t>
        <a:bodyPr/>
        <a:lstStyle/>
        <a:p>
          <a:endParaRPr lang="fr-FR"/>
        </a:p>
      </dgm:t>
    </dgm:pt>
  </dgm:ptLst>
  <dgm:cxnLst>
    <dgm:cxn modelId="{615AD774-3578-F942-94E6-181840270871}" type="presOf" srcId="{856F9DF1-6E79-D54A-AD72-C789806B7772}" destId="{F6BF57FE-5B65-F645-A1AA-2285FDA13809}" srcOrd="0" destOrd="0" presId="urn:microsoft.com/office/officeart/2005/8/layout/radial4"/>
    <dgm:cxn modelId="{E9843570-3000-974F-8501-5ECF207C81C0}" srcId="{856F9DF1-6E79-D54A-AD72-C789806B7772}" destId="{991FE7B4-982F-DF40-AF02-ABF0E8F49ED9}" srcOrd="3" destOrd="0" parTransId="{FE5C391B-B642-1D44-B3FC-5475AA53915C}" sibTransId="{F97A2AAF-F244-CB40-9633-F71780BE8FEA}"/>
    <dgm:cxn modelId="{196092F1-AE04-6648-99A0-A70D29C92AD5}" srcId="{856F9DF1-6E79-D54A-AD72-C789806B7772}" destId="{BABD1DFF-DE92-9D4D-B29B-D44E3A738A61}" srcOrd="2" destOrd="0" parTransId="{432251E4-A840-434B-B76E-F8D2F1BEEB7C}" sibTransId="{4C0810D6-5361-EF44-8BDC-48B0FE74CCB4}"/>
    <dgm:cxn modelId="{52AEE651-8FCE-D646-ACE8-719B1F9EE659}" type="presOf" srcId="{F2F3AFB7-DD32-F64A-BFF0-7E5AFD6C319B}" destId="{DF8B9BAC-E5D1-0549-9C3F-D71787F6FA9C}" srcOrd="0" destOrd="0" presId="urn:microsoft.com/office/officeart/2005/8/layout/radial4"/>
    <dgm:cxn modelId="{1BE02DE9-E142-CA44-9A1C-9439A8E75F9B}" type="presOf" srcId="{0E4D6D77-1F70-0642-A036-3159631CACCC}" destId="{26CCB634-D361-8D47-9860-740A8B96132D}" srcOrd="0" destOrd="0" presId="urn:microsoft.com/office/officeart/2005/8/layout/radial4"/>
    <dgm:cxn modelId="{4E458A7E-3C5B-A841-B3B3-495335AC1CA7}" srcId="{856F9DF1-6E79-D54A-AD72-C789806B7772}" destId="{48DADFD1-46F0-E447-B114-484093A4ED47}" srcOrd="1" destOrd="0" parTransId="{66BCB814-B4E9-714D-8799-DB128795E704}" sibTransId="{E7741F8B-B1C8-6D4A-B5F4-5F12A4873BBD}"/>
    <dgm:cxn modelId="{0B7901E4-D0F6-3B4C-B394-FCDE2330AEA9}" type="presOf" srcId="{BABD1DFF-DE92-9D4D-B29B-D44E3A738A61}" destId="{B84C36F5-D7D6-7E46-9288-2D9D8FBD2568}" srcOrd="0" destOrd="0" presId="urn:microsoft.com/office/officeart/2005/8/layout/radial4"/>
    <dgm:cxn modelId="{BC27758E-1D58-AF45-AB6C-566EAE28DA04}" type="presOf" srcId="{48DADFD1-46F0-E447-B114-484093A4ED47}" destId="{8FB55F85-78B4-B848-A657-B1ADE5B4D136}" srcOrd="0" destOrd="0" presId="urn:microsoft.com/office/officeart/2005/8/layout/radial4"/>
    <dgm:cxn modelId="{909CADFB-9087-4F48-8215-D4A8DB691D66}" type="presOf" srcId="{432251E4-A840-434B-B76E-F8D2F1BEEB7C}" destId="{975AD022-77A7-7E4E-8D22-2E3E30099C5D}" srcOrd="0" destOrd="0" presId="urn:microsoft.com/office/officeart/2005/8/layout/radial4"/>
    <dgm:cxn modelId="{8E08B44A-4516-E34E-B45F-DC2B6AC470C5}" type="presOf" srcId="{991FE7B4-982F-DF40-AF02-ABF0E8F49ED9}" destId="{F544A58B-D72E-4F49-AB71-83DBEA7F240A}" srcOrd="0" destOrd="0" presId="urn:microsoft.com/office/officeart/2005/8/layout/radial4"/>
    <dgm:cxn modelId="{EC6010EA-E807-C748-95CA-4450C9971982}" srcId="{856F9DF1-6E79-D54A-AD72-C789806B7772}" destId="{15D1939A-2A31-E949-AEDB-F08FE86BFD58}" srcOrd="0" destOrd="0" parTransId="{F2F3AFB7-DD32-F64A-BFF0-7E5AFD6C319B}" sibTransId="{2B97DA8F-96B7-734D-9F86-F8CD87AEF179}"/>
    <dgm:cxn modelId="{F8732049-6EB4-104B-9D19-94B7A99147E4}" type="presOf" srcId="{FE5C391B-B642-1D44-B3FC-5475AA53915C}" destId="{056A7D8D-69E3-C84F-A195-E90CA66774D8}" srcOrd="0" destOrd="0" presId="urn:microsoft.com/office/officeart/2005/8/layout/radial4"/>
    <dgm:cxn modelId="{B9B14934-F406-E940-B837-306A5A8B6EB9}" type="presOf" srcId="{66BCB814-B4E9-714D-8799-DB128795E704}" destId="{52043A6A-6D02-A346-953A-65BAD4BE0803}" srcOrd="0" destOrd="0" presId="urn:microsoft.com/office/officeart/2005/8/layout/radial4"/>
    <dgm:cxn modelId="{101C1C9B-2775-4142-B20E-52518521F3AD}" type="presOf" srcId="{15D1939A-2A31-E949-AEDB-F08FE86BFD58}" destId="{A5FB6500-059A-A148-8AB6-81A2901233E9}" srcOrd="0" destOrd="0" presId="urn:microsoft.com/office/officeart/2005/8/layout/radial4"/>
    <dgm:cxn modelId="{691590E1-0D79-6B4C-BEE5-895EE3E107A2}" srcId="{0E4D6D77-1F70-0642-A036-3159631CACCC}" destId="{856F9DF1-6E79-D54A-AD72-C789806B7772}" srcOrd="0" destOrd="0" parTransId="{E1938042-2DD6-B949-A4EF-217D286A21A0}" sibTransId="{FC66DF94-4989-CE4C-B74A-849F27C75A59}"/>
    <dgm:cxn modelId="{C4A7EC64-E070-F445-A23E-D7EE7FAD6F77}" type="presParOf" srcId="{26CCB634-D361-8D47-9860-740A8B96132D}" destId="{F6BF57FE-5B65-F645-A1AA-2285FDA13809}" srcOrd="0" destOrd="0" presId="urn:microsoft.com/office/officeart/2005/8/layout/radial4"/>
    <dgm:cxn modelId="{13C4C441-E666-0B45-A76B-71037DD76C93}" type="presParOf" srcId="{26CCB634-D361-8D47-9860-740A8B96132D}" destId="{DF8B9BAC-E5D1-0549-9C3F-D71787F6FA9C}" srcOrd="1" destOrd="0" presId="urn:microsoft.com/office/officeart/2005/8/layout/radial4"/>
    <dgm:cxn modelId="{F654518E-4B55-9A4A-80FC-960CFB0FB553}" type="presParOf" srcId="{26CCB634-D361-8D47-9860-740A8B96132D}" destId="{A5FB6500-059A-A148-8AB6-81A2901233E9}" srcOrd="2" destOrd="0" presId="urn:microsoft.com/office/officeart/2005/8/layout/radial4"/>
    <dgm:cxn modelId="{053E0774-95A9-7445-90F8-1538041ADCDF}" type="presParOf" srcId="{26CCB634-D361-8D47-9860-740A8B96132D}" destId="{52043A6A-6D02-A346-953A-65BAD4BE0803}" srcOrd="3" destOrd="0" presId="urn:microsoft.com/office/officeart/2005/8/layout/radial4"/>
    <dgm:cxn modelId="{1E2CB63D-BA71-9C4C-8543-27C9023B9F09}" type="presParOf" srcId="{26CCB634-D361-8D47-9860-740A8B96132D}" destId="{8FB55F85-78B4-B848-A657-B1ADE5B4D136}" srcOrd="4" destOrd="0" presId="urn:microsoft.com/office/officeart/2005/8/layout/radial4"/>
    <dgm:cxn modelId="{67A47E13-0BB2-ED42-8047-186FB2AFBBF2}" type="presParOf" srcId="{26CCB634-D361-8D47-9860-740A8B96132D}" destId="{975AD022-77A7-7E4E-8D22-2E3E30099C5D}" srcOrd="5" destOrd="0" presId="urn:microsoft.com/office/officeart/2005/8/layout/radial4"/>
    <dgm:cxn modelId="{6F2CA46B-9B7F-BD4C-B2FE-66CF6F4DC2A4}" type="presParOf" srcId="{26CCB634-D361-8D47-9860-740A8B96132D}" destId="{B84C36F5-D7D6-7E46-9288-2D9D8FBD2568}" srcOrd="6" destOrd="0" presId="urn:microsoft.com/office/officeart/2005/8/layout/radial4"/>
    <dgm:cxn modelId="{96BB2600-D317-3143-9243-73F33D17B5E7}" type="presParOf" srcId="{26CCB634-D361-8D47-9860-740A8B96132D}" destId="{056A7D8D-69E3-C84F-A195-E90CA66774D8}" srcOrd="7" destOrd="0" presId="urn:microsoft.com/office/officeart/2005/8/layout/radial4"/>
    <dgm:cxn modelId="{AD97A633-DDF7-F943-93BD-3C2ED38A0257}" type="presParOf" srcId="{26CCB634-D361-8D47-9860-740A8B96132D}" destId="{F544A58B-D72E-4F49-AB71-83DBEA7F240A}"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9E93B4D-2672-7747-BF08-DB419E7DAC24}"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3F4D7C49-4940-4344-AC68-AF6471394368}">
      <dgm:prSet/>
      <dgm:spPr/>
      <dgm:t>
        <a:bodyPr/>
        <a:lstStyle/>
        <a:p>
          <a:pPr rtl="0"/>
          <a:r>
            <a:rPr lang="fr-FR" dirty="0" smtClean="0"/>
            <a:t>En communication, essayer de rester sensible à la méta communication, </a:t>
          </a:r>
          <a:endParaRPr lang="fr-FR" dirty="0"/>
        </a:p>
      </dgm:t>
    </dgm:pt>
    <dgm:pt modelId="{1BFB3CD3-15A1-AF44-BAB7-9F8865D168BE}" type="parTrans" cxnId="{D960462C-87BE-5F46-B71A-3A9E9CA6F74F}">
      <dgm:prSet/>
      <dgm:spPr/>
      <dgm:t>
        <a:bodyPr/>
        <a:lstStyle/>
        <a:p>
          <a:endParaRPr lang="fr-FR"/>
        </a:p>
      </dgm:t>
    </dgm:pt>
    <dgm:pt modelId="{C8159E7C-8224-864F-BB65-3CC762E774F4}" type="sibTrans" cxnId="{D960462C-87BE-5F46-B71A-3A9E9CA6F74F}">
      <dgm:prSet/>
      <dgm:spPr/>
      <dgm:t>
        <a:bodyPr/>
        <a:lstStyle/>
        <a:p>
          <a:endParaRPr lang="fr-FR"/>
        </a:p>
      </dgm:t>
    </dgm:pt>
    <dgm:pt modelId="{A043A564-DEEF-DB47-8EBD-D23931457E8F}">
      <dgm:prSet/>
      <dgm:spPr/>
      <dgm:t>
        <a:bodyPr/>
        <a:lstStyle/>
        <a:p>
          <a:r>
            <a:rPr lang="fr-FR" dirty="0" smtClean="0"/>
            <a:t>Avoir du recul par rapport à la situation en cours…</a:t>
          </a:r>
        </a:p>
      </dgm:t>
    </dgm:pt>
    <dgm:pt modelId="{DFF3C0C4-700D-8044-9785-64B02256FA3E}" type="parTrans" cxnId="{D52ACE0B-BDBA-AC4C-9F38-C57A13814BE9}">
      <dgm:prSet/>
      <dgm:spPr/>
      <dgm:t>
        <a:bodyPr/>
        <a:lstStyle/>
        <a:p>
          <a:endParaRPr lang="fr-FR"/>
        </a:p>
      </dgm:t>
    </dgm:pt>
    <dgm:pt modelId="{8ACC5294-E503-BC40-9B08-19EDE313D468}" type="sibTrans" cxnId="{D52ACE0B-BDBA-AC4C-9F38-C57A13814BE9}">
      <dgm:prSet/>
      <dgm:spPr/>
      <dgm:t>
        <a:bodyPr/>
        <a:lstStyle/>
        <a:p>
          <a:endParaRPr lang="fr-FR"/>
        </a:p>
      </dgm:t>
    </dgm:pt>
    <dgm:pt modelId="{A1D4249B-81DB-3846-B83F-905288B9DFEC}">
      <dgm:prSet/>
      <dgm:spPr/>
      <dgm:t>
        <a:bodyPr/>
        <a:lstStyle/>
        <a:p>
          <a:pPr rtl="0"/>
          <a:r>
            <a:rPr lang="fr-FR" dirty="0" smtClean="0"/>
            <a:t>c'est-à-dire l’analyse de l’acte de communication lui-même. </a:t>
          </a:r>
          <a:endParaRPr lang="fr-FR" dirty="0"/>
        </a:p>
      </dgm:t>
    </dgm:pt>
    <dgm:pt modelId="{D98A68CA-7B06-5A41-A0C6-08DC90E36404}" type="parTrans" cxnId="{C9B18042-7C6A-954F-8D6E-C34807B20311}">
      <dgm:prSet/>
      <dgm:spPr/>
    </dgm:pt>
    <dgm:pt modelId="{B7A9C663-4F84-C944-8DE8-7EF36916DFBA}" type="sibTrans" cxnId="{C9B18042-7C6A-954F-8D6E-C34807B20311}">
      <dgm:prSet/>
      <dgm:spPr/>
    </dgm:pt>
    <dgm:pt modelId="{87D3304C-B5FF-9342-B5A4-488A8B14BF85}">
      <dgm:prSet/>
      <dgm:spPr/>
      <dgm:t>
        <a:bodyPr/>
        <a:lstStyle/>
        <a:p>
          <a:r>
            <a:rPr lang="fr-FR" dirty="0" smtClean="0"/>
            <a:t>faire une sorte d’arrêt sur image de la communication (l</a:t>
          </a:r>
          <a:r>
            <a:rPr lang="fr-FR" i="1" dirty="0" smtClean="0"/>
            <a:t>ors d’une situation conflictuelle, c’est un outil de régulation non négligeable</a:t>
          </a:r>
          <a:r>
            <a:rPr lang="fr-FR" dirty="0" smtClean="0"/>
            <a:t>).</a:t>
          </a:r>
        </a:p>
      </dgm:t>
    </dgm:pt>
    <dgm:pt modelId="{DEA24C1E-3365-C84A-9CB2-CC2996E006A0}" type="parTrans" cxnId="{E489F5C1-2570-6844-949D-954413F22E45}">
      <dgm:prSet/>
      <dgm:spPr/>
    </dgm:pt>
    <dgm:pt modelId="{7000A7E9-5938-DB48-87A7-AB2DAE2CE654}" type="sibTrans" cxnId="{E489F5C1-2570-6844-949D-954413F22E45}">
      <dgm:prSet/>
      <dgm:spPr/>
    </dgm:pt>
    <dgm:pt modelId="{6870718E-A2C2-2847-88B5-4F593F283701}" type="pres">
      <dgm:prSet presAssocID="{59E93B4D-2672-7747-BF08-DB419E7DAC24}" presName="linear" presStyleCnt="0">
        <dgm:presLayoutVars>
          <dgm:dir/>
          <dgm:animLvl val="lvl"/>
          <dgm:resizeHandles val="exact"/>
        </dgm:presLayoutVars>
      </dgm:prSet>
      <dgm:spPr/>
      <dgm:t>
        <a:bodyPr/>
        <a:lstStyle/>
        <a:p>
          <a:endParaRPr lang="fr-FR"/>
        </a:p>
      </dgm:t>
    </dgm:pt>
    <dgm:pt modelId="{9296890B-049E-7A46-91E7-6EE39073DC5C}" type="pres">
      <dgm:prSet presAssocID="{3F4D7C49-4940-4344-AC68-AF6471394368}" presName="parentLin" presStyleCnt="0"/>
      <dgm:spPr/>
    </dgm:pt>
    <dgm:pt modelId="{41E51453-72DB-B04F-A7BA-C024C9F71CF7}" type="pres">
      <dgm:prSet presAssocID="{3F4D7C49-4940-4344-AC68-AF6471394368}" presName="parentLeftMargin" presStyleLbl="node1" presStyleIdx="0" presStyleCnt="2"/>
      <dgm:spPr/>
      <dgm:t>
        <a:bodyPr/>
        <a:lstStyle/>
        <a:p>
          <a:endParaRPr lang="fr-FR"/>
        </a:p>
      </dgm:t>
    </dgm:pt>
    <dgm:pt modelId="{5B887C7B-A2F3-4844-8B6C-02B1E847FAC9}" type="pres">
      <dgm:prSet presAssocID="{3F4D7C49-4940-4344-AC68-AF6471394368}" presName="parentText" presStyleLbl="node1" presStyleIdx="0" presStyleCnt="2">
        <dgm:presLayoutVars>
          <dgm:chMax val="0"/>
          <dgm:bulletEnabled val="1"/>
        </dgm:presLayoutVars>
      </dgm:prSet>
      <dgm:spPr/>
      <dgm:t>
        <a:bodyPr/>
        <a:lstStyle/>
        <a:p>
          <a:endParaRPr lang="fr-FR"/>
        </a:p>
      </dgm:t>
    </dgm:pt>
    <dgm:pt modelId="{011ADA99-114C-DB4B-947E-6FDAC682F936}" type="pres">
      <dgm:prSet presAssocID="{3F4D7C49-4940-4344-AC68-AF6471394368}" presName="negativeSpace" presStyleCnt="0"/>
      <dgm:spPr/>
    </dgm:pt>
    <dgm:pt modelId="{916C04CB-9D38-B148-8CB2-4CDE39562F2B}" type="pres">
      <dgm:prSet presAssocID="{3F4D7C49-4940-4344-AC68-AF6471394368}" presName="childText" presStyleLbl="conFgAcc1" presStyleIdx="0" presStyleCnt="2">
        <dgm:presLayoutVars>
          <dgm:bulletEnabled val="1"/>
        </dgm:presLayoutVars>
      </dgm:prSet>
      <dgm:spPr/>
      <dgm:t>
        <a:bodyPr/>
        <a:lstStyle/>
        <a:p>
          <a:endParaRPr lang="fr-FR"/>
        </a:p>
      </dgm:t>
    </dgm:pt>
    <dgm:pt modelId="{3BA851EA-6645-EB48-AFBD-017F34BEC68B}" type="pres">
      <dgm:prSet presAssocID="{C8159E7C-8224-864F-BB65-3CC762E774F4}" presName="spaceBetweenRectangles" presStyleCnt="0"/>
      <dgm:spPr/>
    </dgm:pt>
    <dgm:pt modelId="{ADB53A6F-E2A7-2344-9063-8C531A3CE8D2}" type="pres">
      <dgm:prSet presAssocID="{A043A564-DEEF-DB47-8EBD-D23931457E8F}" presName="parentLin" presStyleCnt="0"/>
      <dgm:spPr/>
    </dgm:pt>
    <dgm:pt modelId="{3E5AAB74-650C-7B45-99B4-B22025ACD1B4}" type="pres">
      <dgm:prSet presAssocID="{A043A564-DEEF-DB47-8EBD-D23931457E8F}" presName="parentLeftMargin" presStyleLbl="node1" presStyleIdx="0" presStyleCnt="2"/>
      <dgm:spPr/>
      <dgm:t>
        <a:bodyPr/>
        <a:lstStyle/>
        <a:p>
          <a:endParaRPr lang="fr-FR"/>
        </a:p>
      </dgm:t>
    </dgm:pt>
    <dgm:pt modelId="{AE2C3577-E4CF-7C4E-ADD9-02A5FB07ADF8}" type="pres">
      <dgm:prSet presAssocID="{A043A564-DEEF-DB47-8EBD-D23931457E8F}" presName="parentText" presStyleLbl="node1" presStyleIdx="1" presStyleCnt="2">
        <dgm:presLayoutVars>
          <dgm:chMax val="0"/>
          <dgm:bulletEnabled val="1"/>
        </dgm:presLayoutVars>
      </dgm:prSet>
      <dgm:spPr/>
      <dgm:t>
        <a:bodyPr/>
        <a:lstStyle/>
        <a:p>
          <a:endParaRPr lang="fr-FR"/>
        </a:p>
      </dgm:t>
    </dgm:pt>
    <dgm:pt modelId="{6065812E-45A2-D849-9528-3816D38AEA73}" type="pres">
      <dgm:prSet presAssocID="{A043A564-DEEF-DB47-8EBD-D23931457E8F}" presName="negativeSpace" presStyleCnt="0"/>
      <dgm:spPr/>
    </dgm:pt>
    <dgm:pt modelId="{F98C04CF-5F82-B54F-A345-33998589D113}" type="pres">
      <dgm:prSet presAssocID="{A043A564-DEEF-DB47-8EBD-D23931457E8F}" presName="childText" presStyleLbl="conFgAcc1" presStyleIdx="1" presStyleCnt="2">
        <dgm:presLayoutVars>
          <dgm:bulletEnabled val="1"/>
        </dgm:presLayoutVars>
      </dgm:prSet>
      <dgm:spPr/>
      <dgm:t>
        <a:bodyPr/>
        <a:lstStyle/>
        <a:p>
          <a:endParaRPr lang="fr-FR"/>
        </a:p>
      </dgm:t>
    </dgm:pt>
  </dgm:ptLst>
  <dgm:cxnLst>
    <dgm:cxn modelId="{D2494746-24F4-4344-AE79-F2ABDA47DCD3}" type="presOf" srcId="{3F4D7C49-4940-4344-AC68-AF6471394368}" destId="{41E51453-72DB-B04F-A7BA-C024C9F71CF7}" srcOrd="0" destOrd="0" presId="urn:microsoft.com/office/officeart/2005/8/layout/list1"/>
    <dgm:cxn modelId="{53DAD5B6-F5EA-5042-84E4-BA64DD2C35B9}" type="presOf" srcId="{A1D4249B-81DB-3846-B83F-905288B9DFEC}" destId="{916C04CB-9D38-B148-8CB2-4CDE39562F2B}" srcOrd="0" destOrd="0" presId="urn:microsoft.com/office/officeart/2005/8/layout/list1"/>
    <dgm:cxn modelId="{CC42629F-A586-6E43-9657-4F9CA7A86BD9}" type="presOf" srcId="{59E93B4D-2672-7747-BF08-DB419E7DAC24}" destId="{6870718E-A2C2-2847-88B5-4F593F283701}" srcOrd="0" destOrd="0" presId="urn:microsoft.com/office/officeart/2005/8/layout/list1"/>
    <dgm:cxn modelId="{D960462C-87BE-5F46-B71A-3A9E9CA6F74F}" srcId="{59E93B4D-2672-7747-BF08-DB419E7DAC24}" destId="{3F4D7C49-4940-4344-AC68-AF6471394368}" srcOrd="0" destOrd="0" parTransId="{1BFB3CD3-15A1-AF44-BAB7-9F8865D168BE}" sibTransId="{C8159E7C-8224-864F-BB65-3CC762E774F4}"/>
    <dgm:cxn modelId="{8324D0AD-F92A-1141-B02F-5F3B628D3AD6}" type="presOf" srcId="{3F4D7C49-4940-4344-AC68-AF6471394368}" destId="{5B887C7B-A2F3-4844-8B6C-02B1E847FAC9}" srcOrd="1" destOrd="0" presId="urn:microsoft.com/office/officeart/2005/8/layout/list1"/>
    <dgm:cxn modelId="{2CAA3283-371D-E042-8CF2-C1010614A80B}" type="presOf" srcId="{87D3304C-B5FF-9342-B5A4-488A8B14BF85}" destId="{F98C04CF-5F82-B54F-A345-33998589D113}" srcOrd="0" destOrd="0" presId="urn:microsoft.com/office/officeart/2005/8/layout/list1"/>
    <dgm:cxn modelId="{E489F5C1-2570-6844-949D-954413F22E45}" srcId="{A043A564-DEEF-DB47-8EBD-D23931457E8F}" destId="{87D3304C-B5FF-9342-B5A4-488A8B14BF85}" srcOrd="0" destOrd="0" parTransId="{DEA24C1E-3365-C84A-9CB2-CC2996E006A0}" sibTransId="{7000A7E9-5938-DB48-87A7-AB2DAE2CE654}"/>
    <dgm:cxn modelId="{C9B18042-7C6A-954F-8D6E-C34807B20311}" srcId="{3F4D7C49-4940-4344-AC68-AF6471394368}" destId="{A1D4249B-81DB-3846-B83F-905288B9DFEC}" srcOrd="0" destOrd="0" parTransId="{D98A68CA-7B06-5A41-A0C6-08DC90E36404}" sibTransId="{B7A9C663-4F84-C944-8DE8-7EF36916DFBA}"/>
    <dgm:cxn modelId="{C0B609A8-FA90-6B41-B1D9-AEFD8B72BB0B}" type="presOf" srcId="{A043A564-DEEF-DB47-8EBD-D23931457E8F}" destId="{3E5AAB74-650C-7B45-99B4-B22025ACD1B4}" srcOrd="0" destOrd="0" presId="urn:microsoft.com/office/officeart/2005/8/layout/list1"/>
    <dgm:cxn modelId="{53F6CB26-B97F-4A42-BF61-864B20C06322}" type="presOf" srcId="{A043A564-DEEF-DB47-8EBD-D23931457E8F}" destId="{AE2C3577-E4CF-7C4E-ADD9-02A5FB07ADF8}" srcOrd="1" destOrd="0" presId="urn:microsoft.com/office/officeart/2005/8/layout/list1"/>
    <dgm:cxn modelId="{D52ACE0B-BDBA-AC4C-9F38-C57A13814BE9}" srcId="{59E93B4D-2672-7747-BF08-DB419E7DAC24}" destId="{A043A564-DEEF-DB47-8EBD-D23931457E8F}" srcOrd="1" destOrd="0" parTransId="{DFF3C0C4-700D-8044-9785-64B02256FA3E}" sibTransId="{8ACC5294-E503-BC40-9B08-19EDE313D468}"/>
    <dgm:cxn modelId="{304F4DC0-90BD-5241-B695-5E185F2B8F8F}" type="presParOf" srcId="{6870718E-A2C2-2847-88B5-4F593F283701}" destId="{9296890B-049E-7A46-91E7-6EE39073DC5C}" srcOrd="0" destOrd="0" presId="urn:microsoft.com/office/officeart/2005/8/layout/list1"/>
    <dgm:cxn modelId="{A6D0F701-1741-EF44-BB70-5C4EA702CD65}" type="presParOf" srcId="{9296890B-049E-7A46-91E7-6EE39073DC5C}" destId="{41E51453-72DB-B04F-A7BA-C024C9F71CF7}" srcOrd="0" destOrd="0" presId="urn:microsoft.com/office/officeart/2005/8/layout/list1"/>
    <dgm:cxn modelId="{9A486113-5874-F34F-B236-6778C8DD0E12}" type="presParOf" srcId="{9296890B-049E-7A46-91E7-6EE39073DC5C}" destId="{5B887C7B-A2F3-4844-8B6C-02B1E847FAC9}" srcOrd="1" destOrd="0" presId="urn:microsoft.com/office/officeart/2005/8/layout/list1"/>
    <dgm:cxn modelId="{6C077F4A-1F13-5844-AF8E-87D33951A1B0}" type="presParOf" srcId="{6870718E-A2C2-2847-88B5-4F593F283701}" destId="{011ADA99-114C-DB4B-947E-6FDAC682F936}" srcOrd="1" destOrd="0" presId="urn:microsoft.com/office/officeart/2005/8/layout/list1"/>
    <dgm:cxn modelId="{579D1E87-B5D7-D14A-8AAE-EB97D27EF147}" type="presParOf" srcId="{6870718E-A2C2-2847-88B5-4F593F283701}" destId="{916C04CB-9D38-B148-8CB2-4CDE39562F2B}" srcOrd="2" destOrd="0" presId="urn:microsoft.com/office/officeart/2005/8/layout/list1"/>
    <dgm:cxn modelId="{0FB1902D-4BBD-9E48-8053-194E2239AF5F}" type="presParOf" srcId="{6870718E-A2C2-2847-88B5-4F593F283701}" destId="{3BA851EA-6645-EB48-AFBD-017F34BEC68B}" srcOrd="3" destOrd="0" presId="urn:microsoft.com/office/officeart/2005/8/layout/list1"/>
    <dgm:cxn modelId="{7092CB2F-6FC9-644F-A855-9107DB9A0E26}" type="presParOf" srcId="{6870718E-A2C2-2847-88B5-4F593F283701}" destId="{ADB53A6F-E2A7-2344-9063-8C531A3CE8D2}" srcOrd="4" destOrd="0" presId="urn:microsoft.com/office/officeart/2005/8/layout/list1"/>
    <dgm:cxn modelId="{A58EA254-BE5D-1944-A3C3-56B7153FB75B}" type="presParOf" srcId="{ADB53A6F-E2A7-2344-9063-8C531A3CE8D2}" destId="{3E5AAB74-650C-7B45-99B4-B22025ACD1B4}" srcOrd="0" destOrd="0" presId="urn:microsoft.com/office/officeart/2005/8/layout/list1"/>
    <dgm:cxn modelId="{07BA6394-9CCD-5344-A174-B20A8E2E99AF}" type="presParOf" srcId="{ADB53A6F-E2A7-2344-9063-8C531A3CE8D2}" destId="{AE2C3577-E4CF-7C4E-ADD9-02A5FB07ADF8}" srcOrd="1" destOrd="0" presId="urn:microsoft.com/office/officeart/2005/8/layout/list1"/>
    <dgm:cxn modelId="{BFDECA15-6821-CF4E-9C64-AFB9084E72F5}" type="presParOf" srcId="{6870718E-A2C2-2847-88B5-4F593F283701}" destId="{6065812E-45A2-D849-9528-3816D38AEA73}" srcOrd="5" destOrd="0" presId="urn:microsoft.com/office/officeart/2005/8/layout/list1"/>
    <dgm:cxn modelId="{E2FB351A-F5B6-0243-8F9F-3E12A642ACDB}" type="presParOf" srcId="{6870718E-A2C2-2847-88B5-4F593F283701}" destId="{F98C04CF-5F82-B54F-A345-33998589D11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5A0FC69-C8E7-AB43-B7F1-AD195AA3B26D}"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82BBEA2D-7EFB-8C4C-BB0A-57358861C557}">
      <dgm:prSet/>
      <dgm:spPr/>
      <dgm:t>
        <a:bodyPr/>
        <a:lstStyle/>
        <a:p>
          <a:pPr rtl="0"/>
          <a:r>
            <a:rPr lang="fr-FR" smtClean="0"/>
            <a:t>Les modes de communication dans des actions à coordonner sont de trois ordres :</a:t>
          </a:r>
          <a:endParaRPr lang="fr-FR"/>
        </a:p>
      </dgm:t>
    </dgm:pt>
    <dgm:pt modelId="{BDE07340-87E3-934C-9296-8D61772F7757}" type="parTrans" cxnId="{29E41321-FF72-AC4A-8A4C-D1658E330E38}">
      <dgm:prSet/>
      <dgm:spPr/>
      <dgm:t>
        <a:bodyPr/>
        <a:lstStyle/>
        <a:p>
          <a:endParaRPr lang="fr-FR"/>
        </a:p>
      </dgm:t>
    </dgm:pt>
    <dgm:pt modelId="{D269A189-70E5-AF44-8E6A-BC674CB4225E}" type="sibTrans" cxnId="{29E41321-FF72-AC4A-8A4C-D1658E330E38}">
      <dgm:prSet/>
      <dgm:spPr/>
      <dgm:t>
        <a:bodyPr/>
        <a:lstStyle/>
        <a:p>
          <a:endParaRPr lang="fr-FR"/>
        </a:p>
      </dgm:t>
    </dgm:pt>
    <dgm:pt modelId="{31AFE507-A7D1-F54F-A954-429E22AF493C}">
      <dgm:prSet/>
      <dgm:spPr/>
      <dgm:t>
        <a:bodyPr/>
        <a:lstStyle/>
        <a:p>
          <a:pPr rtl="0"/>
          <a:r>
            <a:rPr lang="fr-FR" dirty="0" smtClean="0"/>
            <a:t>La stricte duplication des actions</a:t>
          </a:r>
          <a:endParaRPr lang="fr-FR" dirty="0"/>
        </a:p>
      </dgm:t>
    </dgm:pt>
    <dgm:pt modelId="{DB1ACA30-8EAC-5B43-BE56-BF6A080C8F3C}" type="parTrans" cxnId="{0275F2E5-712A-6748-8618-19E43153B002}">
      <dgm:prSet/>
      <dgm:spPr/>
      <dgm:t>
        <a:bodyPr/>
        <a:lstStyle/>
        <a:p>
          <a:endParaRPr lang="fr-FR"/>
        </a:p>
      </dgm:t>
    </dgm:pt>
    <dgm:pt modelId="{5E10343D-7D8B-7B40-8063-0DB2730EFCA1}" type="sibTrans" cxnId="{0275F2E5-712A-6748-8618-19E43153B002}">
      <dgm:prSet/>
      <dgm:spPr/>
      <dgm:t>
        <a:bodyPr/>
        <a:lstStyle/>
        <a:p>
          <a:endParaRPr lang="fr-FR"/>
        </a:p>
      </dgm:t>
    </dgm:pt>
    <dgm:pt modelId="{1AA9FAC5-7DEE-404E-8493-1CC7219D675C}">
      <dgm:prSet/>
      <dgm:spPr/>
      <dgm:t>
        <a:bodyPr/>
        <a:lstStyle/>
        <a:p>
          <a:pPr rtl="0"/>
          <a:r>
            <a:rPr lang="fr-FR" dirty="0" smtClean="0"/>
            <a:t>La dissociation partielle</a:t>
          </a:r>
          <a:endParaRPr lang="fr-FR" dirty="0"/>
        </a:p>
      </dgm:t>
    </dgm:pt>
    <dgm:pt modelId="{E345DAB9-8863-3041-A59D-58D39896609A}" type="parTrans" cxnId="{8A499791-8952-9D42-9322-344C39E3669D}">
      <dgm:prSet/>
      <dgm:spPr/>
      <dgm:t>
        <a:bodyPr/>
        <a:lstStyle/>
        <a:p>
          <a:endParaRPr lang="fr-FR"/>
        </a:p>
      </dgm:t>
    </dgm:pt>
    <dgm:pt modelId="{AB28FE94-126C-4244-9C25-320BA35581EE}" type="sibTrans" cxnId="{8A499791-8952-9D42-9322-344C39E3669D}">
      <dgm:prSet/>
      <dgm:spPr/>
      <dgm:t>
        <a:bodyPr/>
        <a:lstStyle/>
        <a:p>
          <a:endParaRPr lang="fr-FR"/>
        </a:p>
      </dgm:t>
    </dgm:pt>
    <dgm:pt modelId="{19C59034-E48B-8446-843D-B3FA7E0265B5}">
      <dgm:prSet/>
      <dgm:spPr/>
      <dgm:t>
        <a:bodyPr/>
        <a:lstStyle/>
        <a:p>
          <a:pPr rtl="0"/>
          <a:r>
            <a:rPr lang="fr-FR" smtClean="0"/>
            <a:t>La co-action</a:t>
          </a:r>
          <a:endParaRPr lang="fr-FR"/>
        </a:p>
      </dgm:t>
    </dgm:pt>
    <dgm:pt modelId="{6D4ED97D-1E5A-D147-8844-75FADAA2F398}" type="parTrans" cxnId="{08050BC7-FDCD-264F-8254-322E668921CD}">
      <dgm:prSet/>
      <dgm:spPr/>
      <dgm:t>
        <a:bodyPr/>
        <a:lstStyle/>
        <a:p>
          <a:endParaRPr lang="fr-FR"/>
        </a:p>
      </dgm:t>
    </dgm:pt>
    <dgm:pt modelId="{50716808-5B36-2644-9FCF-171585C222F6}" type="sibTrans" cxnId="{08050BC7-FDCD-264F-8254-322E668921CD}">
      <dgm:prSet/>
      <dgm:spPr/>
      <dgm:t>
        <a:bodyPr/>
        <a:lstStyle/>
        <a:p>
          <a:endParaRPr lang="fr-FR"/>
        </a:p>
      </dgm:t>
    </dgm:pt>
    <dgm:pt modelId="{0DD7A387-5A10-F247-A4C2-ACD66399C886}">
      <dgm:prSet/>
      <dgm:spPr/>
      <dgm:t>
        <a:bodyPr/>
        <a:lstStyle/>
        <a:p>
          <a:r>
            <a:rPr lang="fr-FR" dirty="0" smtClean="0"/>
            <a:t>Les communications servent à coordonner la réalisation de l’action.</a:t>
          </a:r>
          <a:endParaRPr lang="fr-FR" dirty="0"/>
        </a:p>
      </dgm:t>
    </dgm:pt>
    <dgm:pt modelId="{A59CC2BC-EAD9-314C-B1BA-50F706210B99}" type="parTrans" cxnId="{E6EB614B-8029-2B41-B2CE-48E119C362EF}">
      <dgm:prSet/>
      <dgm:spPr/>
      <dgm:t>
        <a:bodyPr/>
        <a:lstStyle/>
        <a:p>
          <a:endParaRPr lang="fr-FR"/>
        </a:p>
      </dgm:t>
    </dgm:pt>
    <dgm:pt modelId="{FC12DA23-D568-F342-9B03-B323E7832438}" type="sibTrans" cxnId="{E6EB614B-8029-2B41-B2CE-48E119C362EF}">
      <dgm:prSet/>
      <dgm:spPr/>
      <dgm:t>
        <a:bodyPr/>
        <a:lstStyle/>
        <a:p>
          <a:endParaRPr lang="fr-FR"/>
        </a:p>
      </dgm:t>
    </dgm:pt>
    <dgm:pt modelId="{2B4447BA-9BA0-0B44-895E-1FD412F03C4A}">
      <dgm:prSet/>
      <dgm:spPr/>
      <dgm:t>
        <a:bodyPr/>
        <a:lstStyle/>
        <a:p>
          <a:r>
            <a:rPr lang="fr-FR" dirty="0" smtClean="0"/>
            <a:t>Mieux développer la synergie et la gestion des ressources  pour une meilleure représentation de la situation et synchroniser les actions futures. </a:t>
          </a:r>
          <a:endParaRPr lang="fr-FR" dirty="0"/>
        </a:p>
      </dgm:t>
    </dgm:pt>
    <dgm:pt modelId="{4A2C4E59-CDFD-D243-B0B7-33550AE74642}" type="parTrans" cxnId="{8DC9193D-203C-4047-BCB6-D78CC18C0C7F}">
      <dgm:prSet/>
      <dgm:spPr/>
      <dgm:t>
        <a:bodyPr/>
        <a:lstStyle/>
        <a:p>
          <a:endParaRPr lang="fr-FR"/>
        </a:p>
      </dgm:t>
    </dgm:pt>
    <dgm:pt modelId="{4B6FFCED-3C7A-174B-B3A4-6FDA15D8338D}" type="sibTrans" cxnId="{8DC9193D-203C-4047-BCB6-D78CC18C0C7F}">
      <dgm:prSet/>
      <dgm:spPr/>
      <dgm:t>
        <a:bodyPr/>
        <a:lstStyle/>
        <a:p>
          <a:endParaRPr lang="fr-FR"/>
        </a:p>
      </dgm:t>
    </dgm:pt>
    <dgm:pt modelId="{CB50779C-8A52-6A43-AFB5-9BAAA997EA35}">
      <dgm:prSet/>
      <dgm:spPr/>
      <dgm:t>
        <a:bodyPr/>
        <a:lstStyle/>
        <a:p>
          <a:r>
            <a:rPr lang="fr-FR" smtClean="0"/>
            <a:t>La co-action représente le cas le moins achevé de coordination.</a:t>
          </a:r>
          <a:endParaRPr lang="fr-FR"/>
        </a:p>
      </dgm:t>
    </dgm:pt>
    <dgm:pt modelId="{994122E5-49DE-3C44-965B-6594601BDB3D}" type="parTrans" cxnId="{A4882006-E172-AB4A-BA29-65F4849218BE}">
      <dgm:prSet/>
      <dgm:spPr/>
      <dgm:t>
        <a:bodyPr/>
        <a:lstStyle/>
        <a:p>
          <a:endParaRPr lang="fr-FR"/>
        </a:p>
      </dgm:t>
    </dgm:pt>
    <dgm:pt modelId="{B9D57DD1-9EEA-9B47-85F4-459E3AAE8808}" type="sibTrans" cxnId="{A4882006-E172-AB4A-BA29-65F4849218BE}">
      <dgm:prSet/>
      <dgm:spPr/>
      <dgm:t>
        <a:bodyPr/>
        <a:lstStyle/>
        <a:p>
          <a:endParaRPr lang="fr-FR"/>
        </a:p>
      </dgm:t>
    </dgm:pt>
    <dgm:pt modelId="{928833F9-36B0-034A-9EE5-C61EB87849B8}">
      <dgm:prSet/>
      <dgm:spPr/>
      <dgm:t>
        <a:bodyPr/>
        <a:lstStyle/>
        <a:p>
          <a:endParaRPr lang="fr-FR" dirty="0"/>
        </a:p>
      </dgm:t>
    </dgm:pt>
    <dgm:pt modelId="{DE393C05-0D64-BF46-BF4E-10DA1B97513B}" type="parTrans" cxnId="{CFDAC1A9-D4B9-5941-AFEA-31AF973B9BCB}">
      <dgm:prSet/>
      <dgm:spPr/>
      <dgm:t>
        <a:bodyPr/>
        <a:lstStyle/>
        <a:p>
          <a:endParaRPr lang="fr-FR"/>
        </a:p>
      </dgm:t>
    </dgm:pt>
    <dgm:pt modelId="{A1593D15-85E0-A841-8760-A254E81E7C4F}" type="sibTrans" cxnId="{CFDAC1A9-D4B9-5941-AFEA-31AF973B9BCB}">
      <dgm:prSet/>
      <dgm:spPr/>
      <dgm:t>
        <a:bodyPr/>
        <a:lstStyle/>
        <a:p>
          <a:endParaRPr lang="fr-FR"/>
        </a:p>
      </dgm:t>
    </dgm:pt>
    <dgm:pt modelId="{3407AD46-8AD6-9F42-89A7-AC24ECCBAA57}">
      <dgm:prSet/>
      <dgm:spPr/>
      <dgm:t>
        <a:bodyPr/>
        <a:lstStyle/>
        <a:p>
          <a:r>
            <a:rPr lang="fr-FR" smtClean="0"/>
            <a:t>Les acteurs travaillent sur les mêmes lieux, côte à côte, adhèrent ensemble à des objectifs très généraux, mais sont relativement indépendants dans les buts qu’ils poursuivent. </a:t>
          </a:r>
          <a:endParaRPr lang="fr-FR" dirty="0"/>
        </a:p>
      </dgm:t>
    </dgm:pt>
    <dgm:pt modelId="{F47580C5-6D3E-564A-A7F5-646858DCA3DE}" type="parTrans" cxnId="{C0309439-0A2F-134D-9AE6-4024A4A8392A}">
      <dgm:prSet/>
      <dgm:spPr/>
      <dgm:t>
        <a:bodyPr/>
        <a:lstStyle/>
        <a:p>
          <a:endParaRPr lang="fr-FR"/>
        </a:p>
      </dgm:t>
    </dgm:pt>
    <dgm:pt modelId="{41438B9E-7A1F-3F45-BF68-56F6CA18C435}" type="sibTrans" cxnId="{C0309439-0A2F-134D-9AE6-4024A4A8392A}">
      <dgm:prSet/>
      <dgm:spPr/>
      <dgm:t>
        <a:bodyPr/>
        <a:lstStyle/>
        <a:p>
          <a:endParaRPr lang="fr-FR"/>
        </a:p>
      </dgm:t>
    </dgm:pt>
    <dgm:pt modelId="{72C3346E-2F29-494B-A527-156F9BE005CB}" type="pres">
      <dgm:prSet presAssocID="{15A0FC69-C8E7-AB43-B7F1-AD195AA3B26D}" presName="linear" presStyleCnt="0">
        <dgm:presLayoutVars>
          <dgm:dir/>
          <dgm:animLvl val="lvl"/>
          <dgm:resizeHandles val="exact"/>
        </dgm:presLayoutVars>
      </dgm:prSet>
      <dgm:spPr/>
      <dgm:t>
        <a:bodyPr/>
        <a:lstStyle/>
        <a:p>
          <a:endParaRPr lang="fr-FR"/>
        </a:p>
      </dgm:t>
    </dgm:pt>
    <dgm:pt modelId="{8CF75B3D-AAA1-9141-A1AD-6648E48C2B86}" type="pres">
      <dgm:prSet presAssocID="{82BBEA2D-7EFB-8C4C-BB0A-57358861C557}" presName="parentLin" presStyleCnt="0"/>
      <dgm:spPr/>
    </dgm:pt>
    <dgm:pt modelId="{AE59A1D3-3C91-0E42-920B-B656D8B10996}" type="pres">
      <dgm:prSet presAssocID="{82BBEA2D-7EFB-8C4C-BB0A-57358861C557}" presName="parentLeftMargin" presStyleLbl="node1" presStyleIdx="0" presStyleCnt="4"/>
      <dgm:spPr/>
      <dgm:t>
        <a:bodyPr/>
        <a:lstStyle/>
        <a:p>
          <a:endParaRPr lang="fr-FR"/>
        </a:p>
      </dgm:t>
    </dgm:pt>
    <dgm:pt modelId="{BE90D137-FA38-F14B-8379-C571DE08F92E}" type="pres">
      <dgm:prSet presAssocID="{82BBEA2D-7EFB-8C4C-BB0A-57358861C557}" presName="parentText" presStyleLbl="node1" presStyleIdx="0" presStyleCnt="4">
        <dgm:presLayoutVars>
          <dgm:chMax val="0"/>
          <dgm:bulletEnabled val="1"/>
        </dgm:presLayoutVars>
      </dgm:prSet>
      <dgm:spPr/>
      <dgm:t>
        <a:bodyPr/>
        <a:lstStyle/>
        <a:p>
          <a:endParaRPr lang="fr-FR"/>
        </a:p>
      </dgm:t>
    </dgm:pt>
    <dgm:pt modelId="{10B132DF-93A5-F446-B538-CED936ED1821}" type="pres">
      <dgm:prSet presAssocID="{82BBEA2D-7EFB-8C4C-BB0A-57358861C557}" presName="negativeSpace" presStyleCnt="0"/>
      <dgm:spPr/>
    </dgm:pt>
    <dgm:pt modelId="{9E7853F0-E8C9-6A46-8D87-1C2141EB3A41}" type="pres">
      <dgm:prSet presAssocID="{82BBEA2D-7EFB-8C4C-BB0A-57358861C557}" presName="childText" presStyleLbl="conFgAcc1" presStyleIdx="0" presStyleCnt="4">
        <dgm:presLayoutVars>
          <dgm:bulletEnabled val="1"/>
        </dgm:presLayoutVars>
      </dgm:prSet>
      <dgm:spPr/>
    </dgm:pt>
    <dgm:pt modelId="{1D9FE8B1-5C58-684A-B4C2-F8B13C32306D}" type="pres">
      <dgm:prSet presAssocID="{D269A189-70E5-AF44-8E6A-BC674CB4225E}" presName="spaceBetweenRectangles" presStyleCnt="0"/>
      <dgm:spPr/>
    </dgm:pt>
    <dgm:pt modelId="{94AF1D0D-C6CE-F041-98E0-C76A9B31E15A}" type="pres">
      <dgm:prSet presAssocID="{31AFE507-A7D1-F54F-A954-429E22AF493C}" presName="parentLin" presStyleCnt="0"/>
      <dgm:spPr/>
    </dgm:pt>
    <dgm:pt modelId="{BD418A3F-FFD7-304F-8139-6781B98A9600}" type="pres">
      <dgm:prSet presAssocID="{31AFE507-A7D1-F54F-A954-429E22AF493C}" presName="parentLeftMargin" presStyleLbl="node1" presStyleIdx="0" presStyleCnt="4"/>
      <dgm:spPr/>
      <dgm:t>
        <a:bodyPr/>
        <a:lstStyle/>
        <a:p>
          <a:endParaRPr lang="fr-FR"/>
        </a:p>
      </dgm:t>
    </dgm:pt>
    <dgm:pt modelId="{9235BCD3-D5BD-384D-A533-FC56CB0D41EE}" type="pres">
      <dgm:prSet presAssocID="{31AFE507-A7D1-F54F-A954-429E22AF493C}" presName="parentText" presStyleLbl="node1" presStyleIdx="1" presStyleCnt="4">
        <dgm:presLayoutVars>
          <dgm:chMax val="0"/>
          <dgm:bulletEnabled val="1"/>
        </dgm:presLayoutVars>
      </dgm:prSet>
      <dgm:spPr/>
      <dgm:t>
        <a:bodyPr/>
        <a:lstStyle/>
        <a:p>
          <a:endParaRPr lang="fr-FR"/>
        </a:p>
      </dgm:t>
    </dgm:pt>
    <dgm:pt modelId="{08670838-EDD3-8B4B-9C03-E49AE36EBC87}" type="pres">
      <dgm:prSet presAssocID="{31AFE507-A7D1-F54F-A954-429E22AF493C}" presName="negativeSpace" presStyleCnt="0"/>
      <dgm:spPr/>
    </dgm:pt>
    <dgm:pt modelId="{A163D92E-C252-9C44-8F8D-64F69E287510}" type="pres">
      <dgm:prSet presAssocID="{31AFE507-A7D1-F54F-A954-429E22AF493C}" presName="childText" presStyleLbl="conFgAcc1" presStyleIdx="1" presStyleCnt="4">
        <dgm:presLayoutVars>
          <dgm:bulletEnabled val="1"/>
        </dgm:presLayoutVars>
      </dgm:prSet>
      <dgm:spPr/>
      <dgm:t>
        <a:bodyPr/>
        <a:lstStyle/>
        <a:p>
          <a:endParaRPr lang="fr-FR"/>
        </a:p>
      </dgm:t>
    </dgm:pt>
    <dgm:pt modelId="{712AA2CA-067A-4A47-8116-667EF0DEFE4D}" type="pres">
      <dgm:prSet presAssocID="{5E10343D-7D8B-7B40-8063-0DB2730EFCA1}" presName="spaceBetweenRectangles" presStyleCnt="0"/>
      <dgm:spPr/>
    </dgm:pt>
    <dgm:pt modelId="{CDF19057-FDB8-3046-BE69-B8910F75BE1C}" type="pres">
      <dgm:prSet presAssocID="{1AA9FAC5-7DEE-404E-8493-1CC7219D675C}" presName="parentLin" presStyleCnt="0"/>
      <dgm:spPr/>
    </dgm:pt>
    <dgm:pt modelId="{ECEFF94A-2777-024F-9F78-29709848985F}" type="pres">
      <dgm:prSet presAssocID="{1AA9FAC5-7DEE-404E-8493-1CC7219D675C}" presName="parentLeftMargin" presStyleLbl="node1" presStyleIdx="1" presStyleCnt="4"/>
      <dgm:spPr/>
      <dgm:t>
        <a:bodyPr/>
        <a:lstStyle/>
        <a:p>
          <a:endParaRPr lang="fr-FR"/>
        </a:p>
      </dgm:t>
    </dgm:pt>
    <dgm:pt modelId="{E7797AE8-C745-0145-92D8-66B4768E66DA}" type="pres">
      <dgm:prSet presAssocID="{1AA9FAC5-7DEE-404E-8493-1CC7219D675C}" presName="parentText" presStyleLbl="node1" presStyleIdx="2" presStyleCnt="4">
        <dgm:presLayoutVars>
          <dgm:chMax val="0"/>
          <dgm:bulletEnabled val="1"/>
        </dgm:presLayoutVars>
      </dgm:prSet>
      <dgm:spPr/>
      <dgm:t>
        <a:bodyPr/>
        <a:lstStyle/>
        <a:p>
          <a:endParaRPr lang="fr-FR"/>
        </a:p>
      </dgm:t>
    </dgm:pt>
    <dgm:pt modelId="{4D8B5131-39E8-CB42-AA02-54482F170FEB}" type="pres">
      <dgm:prSet presAssocID="{1AA9FAC5-7DEE-404E-8493-1CC7219D675C}" presName="negativeSpace" presStyleCnt="0"/>
      <dgm:spPr/>
    </dgm:pt>
    <dgm:pt modelId="{67D915FB-BB7D-7248-A046-3AE4301FD42B}" type="pres">
      <dgm:prSet presAssocID="{1AA9FAC5-7DEE-404E-8493-1CC7219D675C}" presName="childText" presStyleLbl="conFgAcc1" presStyleIdx="2" presStyleCnt="4">
        <dgm:presLayoutVars>
          <dgm:bulletEnabled val="1"/>
        </dgm:presLayoutVars>
      </dgm:prSet>
      <dgm:spPr/>
      <dgm:t>
        <a:bodyPr/>
        <a:lstStyle/>
        <a:p>
          <a:endParaRPr lang="fr-FR"/>
        </a:p>
      </dgm:t>
    </dgm:pt>
    <dgm:pt modelId="{2006C63A-EA3E-2D4D-9055-CCEAD789E5B9}" type="pres">
      <dgm:prSet presAssocID="{AB28FE94-126C-4244-9C25-320BA35581EE}" presName="spaceBetweenRectangles" presStyleCnt="0"/>
      <dgm:spPr/>
    </dgm:pt>
    <dgm:pt modelId="{CE3F7DE6-65C5-1E46-9885-E1C33D52D436}" type="pres">
      <dgm:prSet presAssocID="{19C59034-E48B-8446-843D-B3FA7E0265B5}" presName="parentLin" presStyleCnt="0"/>
      <dgm:spPr/>
    </dgm:pt>
    <dgm:pt modelId="{C1F4BDAF-2476-4B47-968A-5869FA72B3C4}" type="pres">
      <dgm:prSet presAssocID="{19C59034-E48B-8446-843D-B3FA7E0265B5}" presName="parentLeftMargin" presStyleLbl="node1" presStyleIdx="2" presStyleCnt="4"/>
      <dgm:spPr/>
      <dgm:t>
        <a:bodyPr/>
        <a:lstStyle/>
        <a:p>
          <a:endParaRPr lang="fr-FR"/>
        </a:p>
      </dgm:t>
    </dgm:pt>
    <dgm:pt modelId="{A600BFE0-B169-6741-9594-14FFD30E4422}" type="pres">
      <dgm:prSet presAssocID="{19C59034-E48B-8446-843D-B3FA7E0265B5}" presName="parentText" presStyleLbl="node1" presStyleIdx="3" presStyleCnt="4">
        <dgm:presLayoutVars>
          <dgm:chMax val="0"/>
          <dgm:bulletEnabled val="1"/>
        </dgm:presLayoutVars>
      </dgm:prSet>
      <dgm:spPr/>
      <dgm:t>
        <a:bodyPr/>
        <a:lstStyle/>
        <a:p>
          <a:endParaRPr lang="fr-FR"/>
        </a:p>
      </dgm:t>
    </dgm:pt>
    <dgm:pt modelId="{CFF3AF24-C31D-EA43-8749-998C9144CF9A}" type="pres">
      <dgm:prSet presAssocID="{19C59034-E48B-8446-843D-B3FA7E0265B5}" presName="negativeSpace" presStyleCnt="0"/>
      <dgm:spPr/>
    </dgm:pt>
    <dgm:pt modelId="{BA9D7AEF-1FAB-DC46-ABCB-D994EDD723FA}" type="pres">
      <dgm:prSet presAssocID="{19C59034-E48B-8446-843D-B3FA7E0265B5}" presName="childText" presStyleLbl="conFgAcc1" presStyleIdx="3" presStyleCnt="4">
        <dgm:presLayoutVars>
          <dgm:bulletEnabled val="1"/>
        </dgm:presLayoutVars>
      </dgm:prSet>
      <dgm:spPr/>
      <dgm:t>
        <a:bodyPr/>
        <a:lstStyle/>
        <a:p>
          <a:endParaRPr lang="fr-FR"/>
        </a:p>
      </dgm:t>
    </dgm:pt>
  </dgm:ptLst>
  <dgm:cxnLst>
    <dgm:cxn modelId="{ECC3FDC3-E351-8644-AC92-ADB7885D88DE}" type="presOf" srcId="{19C59034-E48B-8446-843D-B3FA7E0265B5}" destId="{C1F4BDAF-2476-4B47-968A-5869FA72B3C4}" srcOrd="0" destOrd="0" presId="urn:microsoft.com/office/officeart/2005/8/layout/list1"/>
    <dgm:cxn modelId="{87B1FFCE-72DD-6C41-8B89-BCD41D241767}" type="presOf" srcId="{0DD7A387-5A10-F247-A4C2-ACD66399C886}" destId="{A163D92E-C252-9C44-8F8D-64F69E287510}" srcOrd="0" destOrd="0" presId="urn:microsoft.com/office/officeart/2005/8/layout/list1"/>
    <dgm:cxn modelId="{29E41321-FF72-AC4A-8A4C-D1658E330E38}" srcId="{15A0FC69-C8E7-AB43-B7F1-AD195AA3B26D}" destId="{82BBEA2D-7EFB-8C4C-BB0A-57358861C557}" srcOrd="0" destOrd="0" parTransId="{BDE07340-87E3-934C-9296-8D61772F7757}" sibTransId="{D269A189-70E5-AF44-8E6A-BC674CB4225E}"/>
    <dgm:cxn modelId="{8FAF202A-8F44-2748-91B9-52F5826D520E}" type="presOf" srcId="{19C59034-E48B-8446-843D-B3FA7E0265B5}" destId="{A600BFE0-B169-6741-9594-14FFD30E4422}" srcOrd="1" destOrd="0" presId="urn:microsoft.com/office/officeart/2005/8/layout/list1"/>
    <dgm:cxn modelId="{A4882006-E172-AB4A-BA29-65F4849218BE}" srcId="{19C59034-E48B-8446-843D-B3FA7E0265B5}" destId="{CB50779C-8A52-6A43-AFB5-9BAAA997EA35}" srcOrd="0" destOrd="0" parTransId="{994122E5-49DE-3C44-965B-6594601BDB3D}" sibTransId="{B9D57DD1-9EEA-9B47-85F4-459E3AAE8808}"/>
    <dgm:cxn modelId="{C1C18C29-336F-1047-AB9B-17E93B64E6BF}" type="presOf" srcId="{15A0FC69-C8E7-AB43-B7F1-AD195AA3B26D}" destId="{72C3346E-2F29-494B-A527-156F9BE005CB}" srcOrd="0" destOrd="0" presId="urn:microsoft.com/office/officeart/2005/8/layout/list1"/>
    <dgm:cxn modelId="{08050BC7-FDCD-264F-8254-322E668921CD}" srcId="{15A0FC69-C8E7-AB43-B7F1-AD195AA3B26D}" destId="{19C59034-E48B-8446-843D-B3FA7E0265B5}" srcOrd="3" destOrd="0" parTransId="{6D4ED97D-1E5A-D147-8844-75FADAA2F398}" sibTransId="{50716808-5B36-2644-9FCF-171585C222F6}"/>
    <dgm:cxn modelId="{79B71BE9-1A1F-594F-9BB9-1651BF36E2F9}" type="presOf" srcId="{1AA9FAC5-7DEE-404E-8493-1CC7219D675C}" destId="{ECEFF94A-2777-024F-9F78-29709848985F}" srcOrd="0" destOrd="0" presId="urn:microsoft.com/office/officeart/2005/8/layout/list1"/>
    <dgm:cxn modelId="{A7913F6E-A143-1045-87B7-F5D23A9305A6}" type="presOf" srcId="{31AFE507-A7D1-F54F-A954-429E22AF493C}" destId="{BD418A3F-FFD7-304F-8139-6781B98A9600}" srcOrd="0" destOrd="0" presId="urn:microsoft.com/office/officeart/2005/8/layout/list1"/>
    <dgm:cxn modelId="{8A499791-8952-9D42-9322-344C39E3669D}" srcId="{15A0FC69-C8E7-AB43-B7F1-AD195AA3B26D}" destId="{1AA9FAC5-7DEE-404E-8493-1CC7219D675C}" srcOrd="2" destOrd="0" parTransId="{E345DAB9-8863-3041-A59D-58D39896609A}" sibTransId="{AB28FE94-126C-4244-9C25-320BA35581EE}"/>
    <dgm:cxn modelId="{C0309439-0A2F-134D-9AE6-4024A4A8392A}" srcId="{19C59034-E48B-8446-843D-B3FA7E0265B5}" destId="{3407AD46-8AD6-9F42-89A7-AC24ECCBAA57}" srcOrd="2" destOrd="0" parTransId="{F47580C5-6D3E-564A-A7F5-646858DCA3DE}" sibTransId="{41438B9E-7A1F-3F45-BF68-56F6CA18C435}"/>
    <dgm:cxn modelId="{0275F2E5-712A-6748-8618-19E43153B002}" srcId="{15A0FC69-C8E7-AB43-B7F1-AD195AA3B26D}" destId="{31AFE507-A7D1-F54F-A954-429E22AF493C}" srcOrd="1" destOrd="0" parTransId="{DB1ACA30-8EAC-5B43-BE56-BF6A080C8F3C}" sibTransId="{5E10343D-7D8B-7B40-8063-0DB2730EFCA1}"/>
    <dgm:cxn modelId="{D2B6E267-B67F-3E42-95CB-67559D671539}" type="presOf" srcId="{928833F9-36B0-034A-9EE5-C61EB87849B8}" destId="{BA9D7AEF-1FAB-DC46-ABCB-D994EDD723FA}" srcOrd="0" destOrd="1" presId="urn:microsoft.com/office/officeart/2005/8/layout/list1"/>
    <dgm:cxn modelId="{CFDAC1A9-D4B9-5941-AFEA-31AF973B9BCB}" srcId="{19C59034-E48B-8446-843D-B3FA7E0265B5}" destId="{928833F9-36B0-034A-9EE5-C61EB87849B8}" srcOrd="1" destOrd="0" parTransId="{DE393C05-0D64-BF46-BF4E-10DA1B97513B}" sibTransId="{A1593D15-85E0-A841-8760-A254E81E7C4F}"/>
    <dgm:cxn modelId="{F27DB58F-BA54-A547-B41C-F46AFAA2F3C6}" type="presOf" srcId="{82BBEA2D-7EFB-8C4C-BB0A-57358861C557}" destId="{AE59A1D3-3C91-0E42-920B-B656D8B10996}" srcOrd="0" destOrd="0" presId="urn:microsoft.com/office/officeart/2005/8/layout/list1"/>
    <dgm:cxn modelId="{E6EB614B-8029-2B41-B2CE-48E119C362EF}" srcId="{31AFE507-A7D1-F54F-A954-429E22AF493C}" destId="{0DD7A387-5A10-F247-A4C2-ACD66399C886}" srcOrd="0" destOrd="0" parTransId="{A59CC2BC-EAD9-314C-B1BA-50F706210B99}" sibTransId="{FC12DA23-D568-F342-9B03-B323E7832438}"/>
    <dgm:cxn modelId="{2E47B758-766E-B347-898B-C95947F75FF6}" type="presOf" srcId="{CB50779C-8A52-6A43-AFB5-9BAAA997EA35}" destId="{BA9D7AEF-1FAB-DC46-ABCB-D994EDD723FA}" srcOrd="0" destOrd="0" presId="urn:microsoft.com/office/officeart/2005/8/layout/list1"/>
    <dgm:cxn modelId="{B988AD8F-A9DB-7D4E-A370-1D31D36E494C}" type="presOf" srcId="{1AA9FAC5-7DEE-404E-8493-1CC7219D675C}" destId="{E7797AE8-C745-0145-92D8-66B4768E66DA}" srcOrd="1" destOrd="0" presId="urn:microsoft.com/office/officeart/2005/8/layout/list1"/>
    <dgm:cxn modelId="{60ADD352-FD99-F043-BB1A-E74BF5053F73}" type="presOf" srcId="{82BBEA2D-7EFB-8C4C-BB0A-57358861C557}" destId="{BE90D137-FA38-F14B-8379-C571DE08F92E}" srcOrd="1" destOrd="0" presId="urn:microsoft.com/office/officeart/2005/8/layout/list1"/>
    <dgm:cxn modelId="{8DC9193D-203C-4047-BCB6-D78CC18C0C7F}" srcId="{1AA9FAC5-7DEE-404E-8493-1CC7219D675C}" destId="{2B4447BA-9BA0-0B44-895E-1FD412F03C4A}" srcOrd="0" destOrd="0" parTransId="{4A2C4E59-CDFD-D243-B0B7-33550AE74642}" sibTransId="{4B6FFCED-3C7A-174B-B3A4-6FDA15D8338D}"/>
    <dgm:cxn modelId="{BDA15DA1-4998-2041-A933-5191705A5017}" type="presOf" srcId="{31AFE507-A7D1-F54F-A954-429E22AF493C}" destId="{9235BCD3-D5BD-384D-A533-FC56CB0D41EE}" srcOrd="1" destOrd="0" presId="urn:microsoft.com/office/officeart/2005/8/layout/list1"/>
    <dgm:cxn modelId="{DD72C31A-3ECF-8844-A020-9EEB08DB4F9D}" type="presOf" srcId="{2B4447BA-9BA0-0B44-895E-1FD412F03C4A}" destId="{67D915FB-BB7D-7248-A046-3AE4301FD42B}" srcOrd="0" destOrd="0" presId="urn:microsoft.com/office/officeart/2005/8/layout/list1"/>
    <dgm:cxn modelId="{B70B0776-7CCA-764B-8737-E862FDBF9C53}" type="presOf" srcId="{3407AD46-8AD6-9F42-89A7-AC24ECCBAA57}" destId="{BA9D7AEF-1FAB-DC46-ABCB-D994EDD723FA}" srcOrd="0" destOrd="2" presId="urn:microsoft.com/office/officeart/2005/8/layout/list1"/>
    <dgm:cxn modelId="{B9EAF4E1-C3A3-2948-96A0-D6B2792D7725}" type="presParOf" srcId="{72C3346E-2F29-494B-A527-156F9BE005CB}" destId="{8CF75B3D-AAA1-9141-A1AD-6648E48C2B86}" srcOrd="0" destOrd="0" presId="urn:microsoft.com/office/officeart/2005/8/layout/list1"/>
    <dgm:cxn modelId="{1A955906-B64C-FA4B-84D3-A7CBE52DDE44}" type="presParOf" srcId="{8CF75B3D-AAA1-9141-A1AD-6648E48C2B86}" destId="{AE59A1D3-3C91-0E42-920B-B656D8B10996}" srcOrd="0" destOrd="0" presId="urn:microsoft.com/office/officeart/2005/8/layout/list1"/>
    <dgm:cxn modelId="{CAB5A6A3-5BDE-1149-800D-D8FC04CD5F15}" type="presParOf" srcId="{8CF75B3D-AAA1-9141-A1AD-6648E48C2B86}" destId="{BE90D137-FA38-F14B-8379-C571DE08F92E}" srcOrd="1" destOrd="0" presId="urn:microsoft.com/office/officeart/2005/8/layout/list1"/>
    <dgm:cxn modelId="{9CD78E6D-C682-A543-A290-C7CB30C809E8}" type="presParOf" srcId="{72C3346E-2F29-494B-A527-156F9BE005CB}" destId="{10B132DF-93A5-F446-B538-CED936ED1821}" srcOrd="1" destOrd="0" presId="urn:microsoft.com/office/officeart/2005/8/layout/list1"/>
    <dgm:cxn modelId="{7B183077-5F5D-3C4F-9790-ADB7AEC90807}" type="presParOf" srcId="{72C3346E-2F29-494B-A527-156F9BE005CB}" destId="{9E7853F0-E8C9-6A46-8D87-1C2141EB3A41}" srcOrd="2" destOrd="0" presId="urn:microsoft.com/office/officeart/2005/8/layout/list1"/>
    <dgm:cxn modelId="{EE13AE24-EFEE-7D4A-B936-E27EC3ABF690}" type="presParOf" srcId="{72C3346E-2F29-494B-A527-156F9BE005CB}" destId="{1D9FE8B1-5C58-684A-B4C2-F8B13C32306D}" srcOrd="3" destOrd="0" presId="urn:microsoft.com/office/officeart/2005/8/layout/list1"/>
    <dgm:cxn modelId="{0CF896D5-FD91-2C41-BCCC-75A8106E46A4}" type="presParOf" srcId="{72C3346E-2F29-494B-A527-156F9BE005CB}" destId="{94AF1D0D-C6CE-F041-98E0-C76A9B31E15A}" srcOrd="4" destOrd="0" presId="urn:microsoft.com/office/officeart/2005/8/layout/list1"/>
    <dgm:cxn modelId="{B8AA21AE-369B-A841-B32F-68FF377A5093}" type="presParOf" srcId="{94AF1D0D-C6CE-F041-98E0-C76A9B31E15A}" destId="{BD418A3F-FFD7-304F-8139-6781B98A9600}" srcOrd="0" destOrd="0" presId="urn:microsoft.com/office/officeart/2005/8/layout/list1"/>
    <dgm:cxn modelId="{912D0484-A8F4-9B46-BB92-B6C022741380}" type="presParOf" srcId="{94AF1D0D-C6CE-F041-98E0-C76A9B31E15A}" destId="{9235BCD3-D5BD-384D-A533-FC56CB0D41EE}" srcOrd="1" destOrd="0" presId="urn:microsoft.com/office/officeart/2005/8/layout/list1"/>
    <dgm:cxn modelId="{1BCEC5C1-CD53-0E41-BBB3-762BD9544AD9}" type="presParOf" srcId="{72C3346E-2F29-494B-A527-156F9BE005CB}" destId="{08670838-EDD3-8B4B-9C03-E49AE36EBC87}" srcOrd="5" destOrd="0" presId="urn:microsoft.com/office/officeart/2005/8/layout/list1"/>
    <dgm:cxn modelId="{CCD710CD-1406-FA49-B4A8-6458F4D17E77}" type="presParOf" srcId="{72C3346E-2F29-494B-A527-156F9BE005CB}" destId="{A163D92E-C252-9C44-8F8D-64F69E287510}" srcOrd="6" destOrd="0" presId="urn:microsoft.com/office/officeart/2005/8/layout/list1"/>
    <dgm:cxn modelId="{9475DC87-C6C3-5F40-9727-7582C2DD41A4}" type="presParOf" srcId="{72C3346E-2F29-494B-A527-156F9BE005CB}" destId="{712AA2CA-067A-4A47-8116-667EF0DEFE4D}" srcOrd="7" destOrd="0" presId="urn:microsoft.com/office/officeart/2005/8/layout/list1"/>
    <dgm:cxn modelId="{F19689A7-C3C4-3C4A-826F-D594A071A758}" type="presParOf" srcId="{72C3346E-2F29-494B-A527-156F9BE005CB}" destId="{CDF19057-FDB8-3046-BE69-B8910F75BE1C}" srcOrd="8" destOrd="0" presId="urn:microsoft.com/office/officeart/2005/8/layout/list1"/>
    <dgm:cxn modelId="{6C180469-7B82-D846-98E3-FFF1982EA518}" type="presParOf" srcId="{CDF19057-FDB8-3046-BE69-B8910F75BE1C}" destId="{ECEFF94A-2777-024F-9F78-29709848985F}" srcOrd="0" destOrd="0" presId="urn:microsoft.com/office/officeart/2005/8/layout/list1"/>
    <dgm:cxn modelId="{93D82A1A-5D96-5148-B0C6-E5AB3A437E4A}" type="presParOf" srcId="{CDF19057-FDB8-3046-BE69-B8910F75BE1C}" destId="{E7797AE8-C745-0145-92D8-66B4768E66DA}" srcOrd="1" destOrd="0" presId="urn:microsoft.com/office/officeart/2005/8/layout/list1"/>
    <dgm:cxn modelId="{2F0EB300-1786-4946-8D84-6A4F4AC2E3CA}" type="presParOf" srcId="{72C3346E-2F29-494B-A527-156F9BE005CB}" destId="{4D8B5131-39E8-CB42-AA02-54482F170FEB}" srcOrd="9" destOrd="0" presId="urn:microsoft.com/office/officeart/2005/8/layout/list1"/>
    <dgm:cxn modelId="{7AD8E476-0796-FF4A-B49C-97E0B6526A53}" type="presParOf" srcId="{72C3346E-2F29-494B-A527-156F9BE005CB}" destId="{67D915FB-BB7D-7248-A046-3AE4301FD42B}" srcOrd="10" destOrd="0" presId="urn:microsoft.com/office/officeart/2005/8/layout/list1"/>
    <dgm:cxn modelId="{44C202AB-E991-C74A-89DE-9ED79E666528}" type="presParOf" srcId="{72C3346E-2F29-494B-A527-156F9BE005CB}" destId="{2006C63A-EA3E-2D4D-9055-CCEAD789E5B9}" srcOrd="11" destOrd="0" presId="urn:microsoft.com/office/officeart/2005/8/layout/list1"/>
    <dgm:cxn modelId="{9AC9BB01-6AC7-FF45-8B51-45194D91679D}" type="presParOf" srcId="{72C3346E-2F29-494B-A527-156F9BE005CB}" destId="{CE3F7DE6-65C5-1E46-9885-E1C33D52D436}" srcOrd="12" destOrd="0" presId="urn:microsoft.com/office/officeart/2005/8/layout/list1"/>
    <dgm:cxn modelId="{C2AE318A-6BBC-714F-94BB-53257EEECC27}" type="presParOf" srcId="{CE3F7DE6-65C5-1E46-9885-E1C33D52D436}" destId="{C1F4BDAF-2476-4B47-968A-5869FA72B3C4}" srcOrd="0" destOrd="0" presId="urn:microsoft.com/office/officeart/2005/8/layout/list1"/>
    <dgm:cxn modelId="{778CEE43-F908-A642-B47F-CBAF6C29D5DB}" type="presParOf" srcId="{CE3F7DE6-65C5-1E46-9885-E1C33D52D436}" destId="{A600BFE0-B169-6741-9594-14FFD30E4422}" srcOrd="1" destOrd="0" presId="urn:microsoft.com/office/officeart/2005/8/layout/list1"/>
    <dgm:cxn modelId="{A1145D1E-2CC1-AB4F-9149-D31C85A58572}" type="presParOf" srcId="{72C3346E-2F29-494B-A527-156F9BE005CB}" destId="{CFF3AF24-C31D-EA43-8749-998C9144CF9A}" srcOrd="13" destOrd="0" presId="urn:microsoft.com/office/officeart/2005/8/layout/list1"/>
    <dgm:cxn modelId="{F9E3F400-8599-6340-85B4-CE5C4D323095}" type="presParOf" srcId="{72C3346E-2F29-494B-A527-156F9BE005CB}" destId="{BA9D7AEF-1FAB-DC46-ABCB-D994EDD723FA}"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5A0FC69-C8E7-AB43-B7F1-AD195AA3B26D}"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82BBEA2D-7EFB-8C4C-BB0A-57358861C557}">
      <dgm:prSet/>
      <dgm:spPr/>
      <dgm:t>
        <a:bodyPr/>
        <a:lstStyle/>
        <a:p>
          <a:pPr rtl="0"/>
          <a:r>
            <a:rPr lang="fr-FR" dirty="0" smtClean="0"/>
            <a:t>La dissociation partielle : </a:t>
          </a:r>
          <a:endParaRPr lang="fr-FR" dirty="0"/>
        </a:p>
      </dgm:t>
    </dgm:pt>
    <dgm:pt modelId="{D269A189-70E5-AF44-8E6A-BC674CB4225E}" type="sibTrans" cxnId="{29E41321-FF72-AC4A-8A4C-D1658E330E38}">
      <dgm:prSet/>
      <dgm:spPr/>
      <dgm:t>
        <a:bodyPr/>
        <a:lstStyle/>
        <a:p>
          <a:endParaRPr lang="fr-FR"/>
        </a:p>
      </dgm:t>
    </dgm:pt>
    <dgm:pt modelId="{BDE07340-87E3-934C-9296-8D61772F7757}" type="parTrans" cxnId="{29E41321-FF72-AC4A-8A4C-D1658E330E38}">
      <dgm:prSet/>
      <dgm:spPr/>
      <dgm:t>
        <a:bodyPr/>
        <a:lstStyle/>
        <a:p>
          <a:endParaRPr lang="fr-FR"/>
        </a:p>
      </dgm:t>
    </dgm:pt>
    <dgm:pt modelId="{3C391F15-395E-8E4F-8375-9D0446314E71}">
      <dgm:prSet/>
      <dgm:spPr/>
      <dgm:t>
        <a:bodyPr/>
        <a:lstStyle/>
        <a:p>
          <a:pPr rtl="0"/>
          <a:r>
            <a:rPr lang="fr-FR" dirty="0" smtClean="0"/>
            <a:t>Temporelle </a:t>
          </a:r>
          <a:endParaRPr lang="fr-FR" dirty="0"/>
        </a:p>
      </dgm:t>
    </dgm:pt>
    <dgm:pt modelId="{AE06A7B0-BC3C-0845-B7A5-75AEBF2073F8}" type="sibTrans" cxnId="{85AE347F-5FED-DB47-AA09-B2E041D97CC4}">
      <dgm:prSet/>
      <dgm:spPr/>
      <dgm:t>
        <a:bodyPr/>
        <a:lstStyle/>
        <a:p>
          <a:endParaRPr lang="fr-FR"/>
        </a:p>
      </dgm:t>
    </dgm:pt>
    <dgm:pt modelId="{45CE5B6E-CDF5-2A4D-A6A0-A4DC83F16131}" type="parTrans" cxnId="{85AE347F-5FED-DB47-AA09-B2E041D97CC4}">
      <dgm:prSet/>
      <dgm:spPr/>
      <dgm:t>
        <a:bodyPr/>
        <a:lstStyle/>
        <a:p>
          <a:endParaRPr lang="fr-FR"/>
        </a:p>
      </dgm:t>
    </dgm:pt>
    <dgm:pt modelId="{B04D6B11-96E0-434D-BA87-2601F1D86FDE}">
      <dgm:prSet/>
      <dgm:spPr/>
      <dgm:t>
        <a:bodyPr/>
        <a:lstStyle/>
        <a:p>
          <a:r>
            <a:rPr lang="fr-FR" dirty="0" smtClean="0"/>
            <a:t>La </a:t>
          </a:r>
          <a:r>
            <a:rPr lang="fr-FR" b="1" i="1" dirty="0" smtClean="0"/>
            <a:t>synchronisation cognitive </a:t>
          </a:r>
          <a:r>
            <a:rPr lang="fr-FR" dirty="0" smtClean="0"/>
            <a:t>concerne la construction et l’entretien d’une représentation commune de la situation.</a:t>
          </a:r>
          <a:endParaRPr lang="fr-FR" dirty="0"/>
        </a:p>
      </dgm:t>
    </dgm:pt>
    <dgm:pt modelId="{66EF266B-3940-2E4F-B4AC-DC8C1D747159}" type="sibTrans" cxnId="{AE58823D-7541-C842-BEEA-043AC774F8A4}">
      <dgm:prSet/>
      <dgm:spPr/>
      <dgm:t>
        <a:bodyPr/>
        <a:lstStyle/>
        <a:p>
          <a:endParaRPr lang="fr-FR"/>
        </a:p>
      </dgm:t>
    </dgm:pt>
    <dgm:pt modelId="{A8CF6AE3-006A-D946-B379-C198489EA38F}" type="parTrans" cxnId="{AE58823D-7541-C842-BEEA-043AC774F8A4}">
      <dgm:prSet/>
      <dgm:spPr/>
      <dgm:t>
        <a:bodyPr/>
        <a:lstStyle/>
        <a:p>
          <a:endParaRPr lang="fr-FR"/>
        </a:p>
      </dgm:t>
    </dgm:pt>
    <dgm:pt modelId="{3913C6C1-601A-FF4C-8973-1C99262AFACC}">
      <dgm:prSet/>
      <dgm:spPr/>
      <dgm:t>
        <a:bodyPr/>
        <a:lstStyle/>
        <a:p>
          <a:pPr rtl="0"/>
          <a:r>
            <a:rPr lang="fr-FR" dirty="0" smtClean="0"/>
            <a:t>Cognitive </a:t>
          </a:r>
          <a:endParaRPr lang="fr-FR" dirty="0"/>
        </a:p>
      </dgm:t>
    </dgm:pt>
    <dgm:pt modelId="{3795BE1D-4EEC-6A49-872F-72FD63ABCF00}" type="sibTrans" cxnId="{23638C0B-FF89-8B4F-81FC-C1E1191EDBD5}">
      <dgm:prSet/>
      <dgm:spPr/>
      <dgm:t>
        <a:bodyPr/>
        <a:lstStyle/>
        <a:p>
          <a:endParaRPr lang="fr-FR"/>
        </a:p>
      </dgm:t>
    </dgm:pt>
    <dgm:pt modelId="{F5D46E8C-B311-0742-8E70-1D0503536CA5}" type="parTrans" cxnId="{23638C0B-FF89-8B4F-81FC-C1E1191EDBD5}">
      <dgm:prSet/>
      <dgm:spPr/>
      <dgm:t>
        <a:bodyPr/>
        <a:lstStyle/>
        <a:p>
          <a:endParaRPr lang="fr-FR"/>
        </a:p>
      </dgm:t>
    </dgm:pt>
    <dgm:pt modelId="{52E7AE29-0ACA-C647-B9DC-D4A8B560AD98}">
      <dgm:prSet/>
      <dgm:spPr/>
      <dgm:t>
        <a:bodyPr/>
        <a:lstStyle/>
        <a:p>
          <a:pPr rtl="0"/>
          <a:r>
            <a:rPr lang="fr-FR" dirty="0" smtClean="0"/>
            <a:t>dans ce cas la synchronisation est soit cognitive, soit temporelle.</a:t>
          </a:r>
          <a:endParaRPr lang="fr-FR" dirty="0"/>
        </a:p>
      </dgm:t>
    </dgm:pt>
    <dgm:pt modelId="{0BB9F773-A2DA-1B4C-A43E-C57B12A333D7}" type="parTrans" cxnId="{DE14DEFA-C04C-FD41-9012-5F05E10136FE}">
      <dgm:prSet/>
      <dgm:spPr/>
    </dgm:pt>
    <dgm:pt modelId="{6C2A0662-2139-B547-BA61-CCE8B15A97AE}" type="sibTrans" cxnId="{DE14DEFA-C04C-FD41-9012-5F05E10136FE}">
      <dgm:prSet/>
      <dgm:spPr/>
    </dgm:pt>
    <dgm:pt modelId="{B1489406-F7E7-EA48-9E43-0D57FF1E0FFC}">
      <dgm:prSet/>
      <dgm:spPr/>
      <dgm:t>
        <a:bodyPr/>
        <a:lstStyle/>
        <a:p>
          <a:r>
            <a:rPr lang="fr-FR" dirty="0" smtClean="0"/>
            <a:t>La </a:t>
          </a:r>
          <a:r>
            <a:rPr lang="fr-FR" b="1" i="1" dirty="0" smtClean="0"/>
            <a:t>synchronisation temporelle </a:t>
          </a:r>
          <a:r>
            <a:rPr lang="fr-FR" dirty="0" smtClean="0"/>
            <a:t>concerne aussi bien le déclenchement simultané d’actions (en équipage, comparer les altimètres en descente) que le déclenchement d’actions successives (mettre l’avion dans une configuration donnée) ou le respect de conditions d’actions.</a:t>
          </a:r>
          <a:endParaRPr lang="fr-FR" dirty="0"/>
        </a:p>
      </dgm:t>
    </dgm:pt>
    <dgm:pt modelId="{6D3C6090-2C66-9F43-95F1-46221E799003}" type="parTrans" cxnId="{7EBCD05F-939C-8F4B-AEE7-53CDCC1DAC06}">
      <dgm:prSet/>
      <dgm:spPr/>
    </dgm:pt>
    <dgm:pt modelId="{C6E2B1B7-1578-184A-9137-5CBAB5772336}" type="sibTrans" cxnId="{7EBCD05F-939C-8F4B-AEE7-53CDCC1DAC06}">
      <dgm:prSet/>
      <dgm:spPr/>
    </dgm:pt>
    <dgm:pt modelId="{72C3346E-2F29-494B-A527-156F9BE005CB}" type="pres">
      <dgm:prSet presAssocID="{15A0FC69-C8E7-AB43-B7F1-AD195AA3B26D}" presName="linear" presStyleCnt="0">
        <dgm:presLayoutVars>
          <dgm:dir/>
          <dgm:animLvl val="lvl"/>
          <dgm:resizeHandles val="exact"/>
        </dgm:presLayoutVars>
      </dgm:prSet>
      <dgm:spPr/>
      <dgm:t>
        <a:bodyPr/>
        <a:lstStyle/>
        <a:p>
          <a:endParaRPr lang="fr-FR"/>
        </a:p>
      </dgm:t>
    </dgm:pt>
    <dgm:pt modelId="{8CF75B3D-AAA1-9141-A1AD-6648E48C2B86}" type="pres">
      <dgm:prSet presAssocID="{82BBEA2D-7EFB-8C4C-BB0A-57358861C557}" presName="parentLin" presStyleCnt="0"/>
      <dgm:spPr/>
    </dgm:pt>
    <dgm:pt modelId="{AE59A1D3-3C91-0E42-920B-B656D8B10996}" type="pres">
      <dgm:prSet presAssocID="{82BBEA2D-7EFB-8C4C-BB0A-57358861C557}" presName="parentLeftMargin" presStyleLbl="node1" presStyleIdx="0" presStyleCnt="3"/>
      <dgm:spPr/>
      <dgm:t>
        <a:bodyPr/>
        <a:lstStyle/>
        <a:p>
          <a:endParaRPr lang="fr-FR"/>
        </a:p>
      </dgm:t>
    </dgm:pt>
    <dgm:pt modelId="{BE90D137-FA38-F14B-8379-C571DE08F92E}" type="pres">
      <dgm:prSet presAssocID="{82BBEA2D-7EFB-8C4C-BB0A-57358861C557}" presName="parentText" presStyleLbl="node1" presStyleIdx="0" presStyleCnt="3">
        <dgm:presLayoutVars>
          <dgm:chMax val="0"/>
          <dgm:bulletEnabled val="1"/>
        </dgm:presLayoutVars>
      </dgm:prSet>
      <dgm:spPr/>
      <dgm:t>
        <a:bodyPr/>
        <a:lstStyle/>
        <a:p>
          <a:endParaRPr lang="fr-FR"/>
        </a:p>
      </dgm:t>
    </dgm:pt>
    <dgm:pt modelId="{10B132DF-93A5-F446-B538-CED936ED1821}" type="pres">
      <dgm:prSet presAssocID="{82BBEA2D-7EFB-8C4C-BB0A-57358861C557}" presName="negativeSpace" presStyleCnt="0"/>
      <dgm:spPr/>
    </dgm:pt>
    <dgm:pt modelId="{9E7853F0-E8C9-6A46-8D87-1C2141EB3A41}" type="pres">
      <dgm:prSet presAssocID="{82BBEA2D-7EFB-8C4C-BB0A-57358861C557}" presName="childText" presStyleLbl="conFgAcc1" presStyleIdx="0" presStyleCnt="3">
        <dgm:presLayoutVars>
          <dgm:bulletEnabled val="1"/>
        </dgm:presLayoutVars>
      </dgm:prSet>
      <dgm:spPr/>
      <dgm:t>
        <a:bodyPr/>
        <a:lstStyle/>
        <a:p>
          <a:endParaRPr lang="fr-FR"/>
        </a:p>
      </dgm:t>
    </dgm:pt>
    <dgm:pt modelId="{1D9FE8B1-5C58-684A-B4C2-F8B13C32306D}" type="pres">
      <dgm:prSet presAssocID="{D269A189-70E5-AF44-8E6A-BC674CB4225E}" presName="spaceBetweenRectangles" presStyleCnt="0"/>
      <dgm:spPr/>
    </dgm:pt>
    <dgm:pt modelId="{1F6B1162-B3E5-3343-AC67-83F35BDD3EE8}" type="pres">
      <dgm:prSet presAssocID="{3913C6C1-601A-FF4C-8973-1C99262AFACC}" presName="parentLin" presStyleCnt="0"/>
      <dgm:spPr/>
    </dgm:pt>
    <dgm:pt modelId="{99779DF6-3B28-0743-8688-7B5DF5467FDE}" type="pres">
      <dgm:prSet presAssocID="{3913C6C1-601A-FF4C-8973-1C99262AFACC}" presName="parentLeftMargin" presStyleLbl="node1" presStyleIdx="0" presStyleCnt="3"/>
      <dgm:spPr/>
      <dgm:t>
        <a:bodyPr/>
        <a:lstStyle/>
        <a:p>
          <a:endParaRPr lang="fr-FR"/>
        </a:p>
      </dgm:t>
    </dgm:pt>
    <dgm:pt modelId="{3677C3CB-6EC8-E749-AE34-D807FE409D64}" type="pres">
      <dgm:prSet presAssocID="{3913C6C1-601A-FF4C-8973-1C99262AFACC}" presName="parentText" presStyleLbl="node1" presStyleIdx="1" presStyleCnt="3">
        <dgm:presLayoutVars>
          <dgm:chMax val="0"/>
          <dgm:bulletEnabled val="1"/>
        </dgm:presLayoutVars>
      </dgm:prSet>
      <dgm:spPr/>
      <dgm:t>
        <a:bodyPr/>
        <a:lstStyle/>
        <a:p>
          <a:endParaRPr lang="fr-FR"/>
        </a:p>
      </dgm:t>
    </dgm:pt>
    <dgm:pt modelId="{ECDB5870-DD62-DC42-914C-4C92374F419F}" type="pres">
      <dgm:prSet presAssocID="{3913C6C1-601A-FF4C-8973-1C99262AFACC}" presName="negativeSpace" presStyleCnt="0"/>
      <dgm:spPr/>
    </dgm:pt>
    <dgm:pt modelId="{23536F4B-A563-8548-AF94-D17A7552E6C7}" type="pres">
      <dgm:prSet presAssocID="{3913C6C1-601A-FF4C-8973-1C99262AFACC}" presName="childText" presStyleLbl="conFgAcc1" presStyleIdx="1" presStyleCnt="3">
        <dgm:presLayoutVars>
          <dgm:bulletEnabled val="1"/>
        </dgm:presLayoutVars>
      </dgm:prSet>
      <dgm:spPr/>
      <dgm:t>
        <a:bodyPr/>
        <a:lstStyle/>
        <a:p>
          <a:endParaRPr lang="fr-FR"/>
        </a:p>
      </dgm:t>
    </dgm:pt>
    <dgm:pt modelId="{5D79BD5E-43B9-CC41-9A83-385D0342D6A7}" type="pres">
      <dgm:prSet presAssocID="{3795BE1D-4EEC-6A49-872F-72FD63ABCF00}" presName="spaceBetweenRectangles" presStyleCnt="0"/>
      <dgm:spPr/>
    </dgm:pt>
    <dgm:pt modelId="{3C03398C-81A1-7A4F-A957-C26A060F0A8C}" type="pres">
      <dgm:prSet presAssocID="{3C391F15-395E-8E4F-8375-9D0446314E71}" presName="parentLin" presStyleCnt="0"/>
      <dgm:spPr/>
    </dgm:pt>
    <dgm:pt modelId="{9E908D07-AECD-3D44-8E7C-2640D58EABC1}" type="pres">
      <dgm:prSet presAssocID="{3C391F15-395E-8E4F-8375-9D0446314E71}" presName="parentLeftMargin" presStyleLbl="node1" presStyleIdx="1" presStyleCnt="3"/>
      <dgm:spPr/>
      <dgm:t>
        <a:bodyPr/>
        <a:lstStyle/>
        <a:p>
          <a:endParaRPr lang="fr-FR"/>
        </a:p>
      </dgm:t>
    </dgm:pt>
    <dgm:pt modelId="{EC704574-3C7D-754A-993B-025E2075707D}" type="pres">
      <dgm:prSet presAssocID="{3C391F15-395E-8E4F-8375-9D0446314E71}" presName="parentText" presStyleLbl="node1" presStyleIdx="2" presStyleCnt="3">
        <dgm:presLayoutVars>
          <dgm:chMax val="0"/>
          <dgm:bulletEnabled val="1"/>
        </dgm:presLayoutVars>
      </dgm:prSet>
      <dgm:spPr/>
      <dgm:t>
        <a:bodyPr/>
        <a:lstStyle/>
        <a:p>
          <a:endParaRPr lang="fr-FR"/>
        </a:p>
      </dgm:t>
    </dgm:pt>
    <dgm:pt modelId="{705126F1-461F-F046-B957-857F573675E7}" type="pres">
      <dgm:prSet presAssocID="{3C391F15-395E-8E4F-8375-9D0446314E71}" presName="negativeSpace" presStyleCnt="0"/>
      <dgm:spPr/>
    </dgm:pt>
    <dgm:pt modelId="{5D9C2EEA-A8FD-4847-8F0F-F815B54ACAFE}" type="pres">
      <dgm:prSet presAssocID="{3C391F15-395E-8E4F-8375-9D0446314E71}" presName="childText" presStyleLbl="conFgAcc1" presStyleIdx="2" presStyleCnt="3">
        <dgm:presLayoutVars>
          <dgm:bulletEnabled val="1"/>
        </dgm:presLayoutVars>
      </dgm:prSet>
      <dgm:spPr/>
      <dgm:t>
        <a:bodyPr/>
        <a:lstStyle/>
        <a:p>
          <a:endParaRPr lang="fr-FR"/>
        </a:p>
      </dgm:t>
    </dgm:pt>
  </dgm:ptLst>
  <dgm:cxnLst>
    <dgm:cxn modelId="{DE14DEFA-C04C-FD41-9012-5F05E10136FE}" srcId="{82BBEA2D-7EFB-8C4C-BB0A-57358861C557}" destId="{52E7AE29-0ACA-C647-B9DC-D4A8B560AD98}" srcOrd="0" destOrd="0" parTransId="{0BB9F773-A2DA-1B4C-A43E-C57B12A333D7}" sibTransId="{6C2A0662-2139-B547-BA61-CCE8B15A97AE}"/>
    <dgm:cxn modelId="{AE58823D-7541-C842-BEEA-043AC774F8A4}" srcId="{3913C6C1-601A-FF4C-8973-1C99262AFACC}" destId="{B04D6B11-96E0-434D-BA87-2601F1D86FDE}" srcOrd="0" destOrd="0" parTransId="{A8CF6AE3-006A-D946-B379-C198489EA38F}" sibTransId="{66EF266B-3940-2E4F-B4AC-DC8C1D747159}"/>
    <dgm:cxn modelId="{CF85C164-502C-1846-AF05-744C86E19A6C}" type="presOf" srcId="{B1489406-F7E7-EA48-9E43-0D57FF1E0FFC}" destId="{5D9C2EEA-A8FD-4847-8F0F-F815B54ACAFE}" srcOrd="0" destOrd="0" presId="urn:microsoft.com/office/officeart/2005/8/layout/list1"/>
    <dgm:cxn modelId="{5F8A67D0-1C38-BA4D-AEEF-A464B15F8798}" type="presOf" srcId="{3C391F15-395E-8E4F-8375-9D0446314E71}" destId="{9E908D07-AECD-3D44-8E7C-2640D58EABC1}" srcOrd="0" destOrd="0" presId="urn:microsoft.com/office/officeart/2005/8/layout/list1"/>
    <dgm:cxn modelId="{68FA033E-AA66-C541-A41B-5DDDCB1191B5}" type="presOf" srcId="{82BBEA2D-7EFB-8C4C-BB0A-57358861C557}" destId="{BE90D137-FA38-F14B-8379-C571DE08F92E}" srcOrd="1" destOrd="0" presId="urn:microsoft.com/office/officeart/2005/8/layout/list1"/>
    <dgm:cxn modelId="{F070709E-831B-D147-A081-C6144249A54F}" type="presOf" srcId="{15A0FC69-C8E7-AB43-B7F1-AD195AA3B26D}" destId="{72C3346E-2F29-494B-A527-156F9BE005CB}" srcOrd="0" destOrd="0" presId="urn:microsoft.com/office/officeart/2005/8/layout/list1"/>
    <dgm:cxn modelId="{8B447DC7-1163-254B-8F21-05AA72C523D7}" type="presOf" srcId="{B04D6B11-96E0-434D-BA87-2601F1D86FDE}" destId="{23536F4B-A563-8548-AF94-D17A7552E6C7}" srcOrd="0" destOrd="0" presId="urn:microsoft.com/office/officeart/2005/8/layout/list1"/>
    <dgm:cxn modelId="{9BB634F3-57A1-1D47-9029-C19B5421BC97}" type="presOf" srcId="{3913C6C1-601A-FF4C-8973-1C99262AFACC}" destId="{3677C3CB-6EC8-E749-AE34-D807FE409D64}" srcOrd="1" destOrd="0" presId="urn:microsoft.com/office/officeart/2005/8/layout/list1"/>
    <dgm:cxn modelId="{6C0B2026-B854-0B4B-B9B5-718CD3D328CC}" type="presOf" srcId="{82BBEA2D-7EFB-8C4C-BB0A-57358861C557}" destId="{AE59A1D3-3C91-0E42-920B-B656D8B10996}" srcOrd="0" destOrd="0" presId="urn:microsoft.com/office/officeart/2005/8/layout/list1"/>
    <dgm:cxn modelId="{430EBCB8-B10A-4444-A9A3-2EFFE4D4EBD9}" type="presOf" srcId="{3C391F15-395E-8E4F-8375-9D0446314E71}" destId="{EC704574-3C7D-754A-993B-025E2075707D}" srcOrd="1" destOrd="0" presId="urn:microsoft.com/office/officeart/2005/8/layout/list1"/>
    <dgm:cxn modelId="{23638C0B-FF89-8B4F-81FC-C1E1191EDBD5}" srcId="{15A0FC69-C8E7-AB43-B7F1-AD195AA3B26D}" destId="{3913C6C1-601A-FF4C-8973-1C99262AFACC}" srcOrd="1" destOrd="0" parTransId="{F5D46E8C-B311-0742-8E70-1D0503536CA5}" sibTransId="{3795BE1D-4EEC-6A49-872F-72FD63ABCF00}"/>
    <dgm:cxn modelId="{29E41321-FF72-AC4A-8A4C-D1658E330E38}" srcId="{15A0FC69-C8E7-AB43-B7F1-AD195AA3B26D}" destId="{82BBEA2D-7EFB-8C4C-BB0A-57358861C557}" srcOrd="0" destOrd="0" parTransId="{BDE07340-87E3-934C-9296-8D61772F7757}" sibTransId="{D269A189-70E5-AF44-8E6A-BC674CB4225E}"/>
    <dgm:cxn modelId="{C7A2D796-DB3E-1940-ABFB-5460B465FF5D}" type="presOf" srcId="{3913C6C1-601A-FF4C-8973-1C99262AFACC}" destId="{99779DF6-3B28-0743-8688-7B5DF5467FDE}" srcOrd="0" destOrd="0" presId="urn:microsoft.com/office/officeart/2005/8/layout/list1"/>
    <dgm:cxn modelId="{7EBCD05F-939C-8F4B-AEE7-53CDCC1DAC06}" srcId="{3C391F15-395E-8E4F-8375-9D0446314E71}" destId="{B1489406-F7E7-EA48-9E43-0D57FF1E0FFC}" srcOrd="0" destOrd="0" parTransId="{6D3C6090-2C66-9F43-95F1-46221E799003}" sibTransId="{C6E2B1B7-1578-184A-9137-5CBAB5772336}"/>
    <dgm:cxn modelId="{9329583C-9387-B844-9D2E-8CABB6604B1D}" type="presOf" srcId="{52E7AE29-0ACA-C647-B9DC-D4A8B560AD98}" destId="{9E7853F0-E8C9-6A46-8D87-1C2141EB3A41}" srcOrd="0" destOrd="0" presId="urn:microsoft.com/office/officeart/2005/8/layout/list1"/>
    <dgm:cxn modelId="{85AE347F-5FED-DB47-AA09-B2E041D97CC4}" srcId="{15A0FC69-C8E7-AB43-B7F1-AD195AA3B26D}" destId="{3C391F15-395E-8E4F-8375-9D0446314E71}" srcOrd="2" destOrd="0" parTransId="{45CE5B6E-CDF5-2A4D-A6A0-A4DC83F16131}" sibTransId="{AE06A7B0-BC3C-0845-B7A5-75AEBF2073F8}"/>
    <dgm:cxn modelId="{046A3B45-59C5-1F4B-80BF-F6EF05469832}" type="presParOf" srcId="{72C3346E-2F29-494B-A527-156F9BE005CB}" destId="{8CF75B3D-AAA1-9141-A1AD-6648E48C2B86}" srcOrd="0" destOrd="0" presId="urn:microsoft.com/office/officeart/2005/8/layout/list1"/>
    <dgm:cxn modelId="{4A6C16FF-378C-494F-B862-12E563C7FC4E}" type="presParOf" srcId="{8CF75B3D-AAA1-9141-A1AD-6648E48C2B86}" destId="{AE59A1D3-3C91-0E42-920B-B656D8B10996}" srcOrd="0" destOrd="0" presId="urn:microsoft.com/office/officeart/2005/8/layout/list1"/>
    <dgm:cxn modelId="{14C3EA2B-2B72-4941-B2DC-23EF3EEEBBAA}" type="presParOf" srcId="{8CF75B3D-AAA1-9141-A1AD-6648E48C2B86}" destId="{BE90D137-FA38-F14B-8379-C571DE08F92E}" srcOrd="1" destOrd="0" presId="urn:microsoft.com/office/officeart/2005/8/layout/list1"/>
    <dgm:cxn modelId="{8B18441B-14AA-5D40-AE54-85EF23D321F4}" type="presParOf" srcId="{72C3346E-2F29-494B-A527-156F9BE005CB}" destId="{10B132DF-93A5-F446-B538-CED936ED1821}" srcOrd="1" destOrd="0" presId="urn:microsoft.com/office/officeart/2005/8/layout/list1"/>
    <dgm:cxn modelId="{A0AAE87A-C4BF-1E46-BE59-04960DD13F3D}" type="presParOf" srcId="{72C3346E-2F29-494B-A527-156F9BE005CB}" destId="{9E7853F0-E8C9-6A46-8D87-1C2141EB3A41}" srcOrd="2" destOrd="0" presId="urn:microsoft.com/office/officeart/2005/8/layout/list1"/>
    <dgm:cxn modelId="{0E891175-695C-D34A-B3EF-794AB2EC9651}" type="presParOf" srcId="{72C3346E-2F29-494B-A527-156F9BE005CB}" destId="{1D9FE8B1-5C58-684A-B4C2-F8B13C32306D}" srcOrd="3" destOrd="0" presId="urn:microsoft.com/office/officeart/2005/8/layout/list1"/>
    <dgm:cxn modelId="{F8CAD69D-EDC1-5A4E-8F1E-0B3383F8F721}" type="presParOf" srcId="{72C3346E-2F29-494B-A527-156F9BE005CB}" destId="{1F6B1162-B3E5-3343-AC67-83F35BDD3EE8}" srcOrd="4" destOrd="0" presId="urn:microsoft.com/office/officeart/2005/8/layout/list1"/>
    <dgm:cxn modelId="{39D0EBE3-F1AA-6F49-81D6-7A15FC3665D9}" type="presParOf" srcId="{1F6B1162-B3E5-3343-AC67-83F35BDD3EE8}" destId="{99779DF6-3B28-0743-8688-7B5DF5467FDE}" srcOrd="0" destOrd="0" presId="urn:microsoft.com/office/officeart/2005/8/layout/list1"/>
    <dgm:cxn modelId="{A4476F11-6C8C-184E-8ECD-9D88C5F99F6B}" type="presParOf" srcId="{1F6B1162-B3E5-3343-AC67-83F35BDD3EE8}" destId="{3677C3CB-6EC8-E749-AE34-D807FE409D64}" srcOrd="1" destOrd="0" presId="urn:microsoft.com/office/officeart/2005/8/layout/list1"/>
    <dgm:cxn modelId="{0D1EC423-9E75-3A48-8EC4-419F0C8DD3A4}" type="presParOf" srcId="{72C3346E-2F29-494B-A527-156F9BE005CB}" destId="{ECDB5870-DD62-DC42-914C-4C92374F419F}" srcOrd="5" destOrd="0" presId="urn:microsoft.com/office/officeart/2005/8/layout/list1"/>
    <dgm:cxn modelId="{1644094C-7C22-7942-9D34-3BB775653607}" type="presParOf" srcId="{72C3346E-2F29-494B-A527-156F9BE005CB}" destId="{23536F4B-A563-8548-AF94-D17A7552E6C7}" srcOrd="6" destOrd="0" presId="urn:microsoft.com/office/officeart/2005/8/layout/list1"/>
    <dgm:cxn modelId="{DA9A33CA-05E0-AB4A-B3FF-B5C6E1555051}" type="presParOf" srcId="{72C3346E-2F29-494B-A527-156F9BE005CB}" destId="{5D79BD5E-43B9-CC41-9A83-385D0342D6A7}" srcOrd="7" destOrd="0" presId="urn:microsoft.com/office/officeart/2005/8/layout/list1"/>
    <dgm:cxn modelId="{BC7E6DF1-FABA-1F45-9DC7-626580B32AF0}" type="presParOf" srcId="{72C3346E-2F29-494B-A527-156F9BE005CB}" destId="{3C03398C-81A1-7A4F-A957-C26A060F0A8C}" srcOrd="8" destOrd="0" presId="urn:microsoft.com/office/officeart/2005/8/layout/list1"/>
    <dgm:cxn modelId="{854A50CC-30BC-244B-BBAB-F29FEE5EFD4F}" type="presParOf" srcId="{3C03398C-81A1-7A4F-A957-C26A060F0A8C}" destId="{9E908D07-AECD-3D44-8E7C-2640D58EABC1}" srcOrd="0" destOrd="0" presId="urn:microsoft.com/office/officeart/2005/8/layout/list1"/>
    <dgm:cxn modelId="{1BC32CF7-F51B-E347-BA5B-B40463AD0BD6}" type="presParOf" srcId="{3C03398C-81A1-7A4F-A957-C26A060F0A8C}" destId="{EC704574-3C7D-754A-993B-025E2075707D}" srcOrd="1" destOrd="0" presId="urn:microsoft.com/office/officeart/2005/8/layout/list1"/>
    <dgm:cxn modelId="{C1B8700C-E907-844B-B90A-601FF43EBD96}" type="presParOf" srcId="{72C3346E-2F29-494B-A527-156F9BE005CB}" destId="{705126F1-461F-F046-B957-857F573675E7}" srcOrd="9" destOrd="0" presId="urn:microsoft.com/office/officeart/2005/8/layout/list1"/>
    <dgm:cxn modelId="{0571DC33-77DC-3B49-A41A-0362F3759858}" type="presParOf" srcId="{72C3346E-2F29-494B-A527-156F9BE005CB}" destId="{5D9C2EEA-A8FD-4847-8F0F-F815B54ACAF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47F194F-5BBE-2541-BF59-697D52174C3A}"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1D1E9692-B0A5-854B-A0C5-FF6C7F260DF7}">
      <dgm:prSet/>
      <dgm:spPr/>
      <dgm:t>
        <a:bodyPr/>
        <a:lstStyle/>
        <a:p>
          <a:pPr rtl="0"/>
          <a:r>
            <a:rPr lang="fr-FR" smtClean="0"/>
            <a:t>Le succès d’une communication repose en fait sur deux critères de base : </a:t>
          </a:r>
          <a:endParaRPr lang="fr-FR"/>
        </a:p>
      </dgm:t>
    </dgm:pt>
    <dgm:pt modelId="{17949641-8E84-D741-86E1-72DF80D50156}" type="parTrans" cxnId="{8A3C8950-7860-5C48-885A-516AA75418E2}">
      <dgm:prSet/>
      <dgm:spPr/>
      <dgm:t>
        <a:bodyPr/>
        <a:lstStyle/>
        <a:p>
          <a:endParaRPr lang="fr-FR"/>
        </a:p>
      </dgm:t>
    </dgm:pt>
    <dgm:pt modelId="{6CFA48F9-AAC6-2243-84D9-B134FB6443F3}" type="sibTrans" cxnId="{8A3C8950-7860-5C48-885A-516AA75418E2}">
      <dgm:prSet/>
      <dgm:spPr/>
      <dgm:t>
        <a:bodyPr/>
        <a:lstStyle/>
        <a:p>
          <a:endParaRPr lang="fr-FR"/>
        </a:p>
      </dgm:t>
    </dgm:pt>
    <dgm:pt modelId="{81E664D3-FE85-F44E-85F7-680C2AFAE219}">
      <dgm:prSet/>
      <dgm:spPr/>
      <dgm:t>
        <a:bodyPr/>
        <a:lstStyle/>
        <a:p>
          <a:pPr rtl="0"/>
          <a:r>
            <a:rPr lang="fr-FR" dirty="0" smtClean="0"/>
            <a:t>le contexte est le même pour les 2 interlocuteurs ; </a:t>
          </a:r>
          <a:endParaRPr lang="fr-FR" dirty="0"/>
        </a:p>
      </dgm:t>
    </dgm:pt>
    <dgm:pt modelId="{01E77D03-A6D8-4C40-A106-0D7C50120E1F}" type="parTrans" cxnId="{C6781D88-3262-4E49-8A37-0BC41D2D970C}">
      <dgm:prSet/>
      <dgm:spPr/>
      <dgm:t>
        <a:bodyPr/>
        <a:lstStyle/>
        <a:p>
          <a:endParaRPr lang="fr-FR"/>
        </a:p>
      </dgm:t>
    </dgm:pt>
    <dgm:pt modelId="{8D9F9AB0-3079-864E-9E25-DF9D38D5C8A9}" type="sibTrans" cxnId="{C6781D88-3262-4E49-8A37-0BC41D2D970C}">
      <dgm:prSet/>
      <dgm:spPr/>
      <dgm:t>
        <a:bodyPr/>
        <a:lstStyle/>
        <a:p>
          <a:endParaRPr lang="fr-FR"/>
        </a:p>
      </dgm:t>
    </dgm:pt>
    <dgm:pt modelId="{D4B3A296-1D7D-4245-9E44-099531A79B2D}">
      <dgm:prSet/>
      <dgm:spPr/>
      <dgm:t>
        <a:bodyPr/>
        <a:lstStyle/>
        <a:p>
          <a:pPr rtl="0"/>
          <a:r>
            <a:rPr lang="fr-FR" dirty="0" smtClean="0"/>
            <a:t>le contexte est diffèrent pour chacun. </a:t>
          </a:r>
          <a:endParaRPr lang="fr-FR" dirty="0"/>
        </a:p>
      </dgm:t>
    </dgm:pt>
    <dgm:pt modelId="{B64B2ADC-EDA2-F54C-A533-D4BE3157119A}" type="parTrans" cxnId="{AEF83813-2384-5A46-85EB-B31961F067CE}">
      <dgm:prSet/>
      <dgm:spPr/>
      <dgm:t>
        <a:bodyPr/>
        <a:lstStyle/>
        <a:p>
          <a:endParaRPr lang="fr-FR"/>
        </a:p>
      </dgm:t>
    </dgm:pt>
    <dgm:pt modelId="{41970846-8F52-C449-BC0F-1C9A47863CD4}" type="sibTrans" cxnId="{AEF83813-2384-5A46-85EB-B31961F067CE}">
      <dgm:prSet/>
      <dgm:spPr/>
      <dgm:t>
        <a:bodyPr/>
        <a:lstStyle/>
        <a:p>
          <a:endParaRPr lang="fr-FR"/>
        </a:p>
      </dgm:t>
    </dgm:pt>
    <dgm:pt modelId="{C21936DD-8A96-D246-9613-3BEE34F95706}" type="pres">
      <dgm:prSet presAssocID="{B47F194F-5BBE-2541-BF59-697D52174C3A}" presName="linear" presStyleCnt="0">
        <dgm:presLayoutVars>
          <dgm:animLvl val="lvl"/>
          <dgm:resizeHandles val="exact"/>
        </dgm:presLayoutVars>
      </dgm:prSet>
      <dgm:spPr/>
      <dgm:t>
        <a:bodyPr/>
        <a:lstStyle/>
        <a:p>
          <a:endParaRPr lang="fr-FR"/>
        </a:p>
      </dgm:t>
    </dgm:pt>
    <dgm:pt modelId="{D58D352F-6696-AF4E-BC06-5FD351423BB5}" type="pres">
      <dgm:prSet presAssocID="{1D1E9692-B0A5-854B-A0C5-FF6C7F260DF7}" presName="parentText" presStyleLbl="node1" presStyleIdx="0" presStyleCnt="1">
        <dgm:presLayoutVars>
          <dgm:chMax val="0"/>
          <dgm:bulletEnabled val="1"/>
        </dgm:presLayoutVars>
      </dgm:prSet>
      <dgm:spPr/>
      <dgm:t>
        <a:bodyPr/>
        <a:lstStyle/>
        <a:p>
          <a:endParaRPr lang="fr-FR"/>
        </a:p>
      </dgm:t>
    </dgm:pt>
    <dgm:pt modelId="{33AAFEEE-1717-664D-9686-8B7C6A7757A6}" type="pres">
      <dgm:prSet presAssocID="{1D1E9692-B0A5-854B-A0C5-FF6C7F260DF7}" presName="childText" presStyleLbl="revTx" presStyleIdx="0" presStyleCnt="1">
        <dgm:presLayoutVars>
          <dgm:bulletEnabled val="1"/>
        </dgm:presLayoutVars>
      </dgm:prSet>
      <dgm:spPr/>
      <dgm:t>
        <a:bodyPr/>
        <a:lstStyle/>
        <a:p>
          <a:endParaRPr lang="fr-FR"/>
        </a:p>
      </dgm:t>
    </dgm:pt>
  </dgm:ptLst>
  <dgm:cxnLst>
    <dgm:cxn modelId="{39204F68-DBDC-4C42-AC17-DCC3359C6E3D}" type="presOf" srcId="{1D1E9692-B0A5-854B-A0C5-FF6C7F260DF7}" destId="{D58D352F-6696-AF4E-BC06-5FD351423BB5}" srcOrd="0" destOrd="0" presId="urn:microsoft.com/office/officeart/2005/8/layout/vList2"/>
    <dgm:cxn modelId="{AEF83813-2384-5A46-85EB-B31961F067CE}" srcId="{1D1E9692-B0A5-854B-A0C5-FF6C7F260DF7}" destId="{D4B3A296-1D7D-4245-9E44-099531A79B2D}" srcOrd="1" destOrd="0" parTransId="{B64B2ADC-EDA2-F54C-A533-D4BE3157119A}" sibTransId="{41970846-8F52-C449-BC0F-1C9A47863CD4}"/>
    <dgm:cxn modelId="{6D729508-743F-5945-A369-45DF7554E5A3}" type="presOf" srcId="{D4B3A296-1D7D-4245-9E44-099531A79B2D}" destId="{33AAFEEE-1717-664D-9686-8B7C6A7757A6}" srcOrd="0" destOrd="1" presId="urn:microsoft.com/office/officeart/2005/8/layout/vList2"/>
    <dgm:cxn modelId="{3F035B6D-7DF3-054F-904E-F51638FC7550}" type="presOf" srcId="{81E664D3-FE85-F44E-85F7-680C2AFAE219}" destId="{33AAFEEE-1717-664D-9686-8B7C6A7757A6}" srcOrd="0" destOrd="0" presId="urn:microsoft.com/office/officeart/2005/8/layout/vList2"/>
    <dgm:cxn modelId="{8A3C8950-7860-5C48-885A-516AA75418E2}" srcId="{B47F194F-5BBE-2541-BF59-697D52174C3A}" destId="{1D1E9692-B0A5-854B-A0C5-FF6C7F260DF7}" srcOrd="0" destOrd="0" parTransId="{17949641-8E84-D741-86E1-72DF80D50156}" sibTransId="{6CFA48F9-AAC6-2243-84D9-B134FB6443F3}"/>
    <dgm:cxn modelId="{C6781D88-3262-4E49-8A37-0BC41D2D970C}" srcId="{1D1E9692-B0A5-854B-A0C5-FF6C7F260DF7}" destId="{81E664D3-FE85-F44E-85F7-680C2AFAE219}" srcOrd="0" destOrd="0" parTransId="{01E77D03-A6D8-4C40-A106-0D7C50120E1F}" sibTransId="{8D9F9AB0-3079-864E-9E25-DF9D38D5C8A9}"/>
    <dgm:cxn modelId="{A4FBE203-7387-7F48-B8B4-A2F067877546}" type="presOf" srcId="{B47F194F-5BBE-2541-BF59-697D52174C3A}" destId="{C21936DD-8A96-D246-9613-3BEE34F95706}" srcOrd="0" destOrd="0" presId="urn:microsoft.com/office/officeart/2005/8/layout/vList2"/>
    <dgm:cxn modelId="{41106AAD-6487-DA49-896C-F57C81906952}" type="presParOf" srcId="{C21936DD-8A96-D246-9613-3BEE34F95706}" destId="{D58D352F-6696-AF4E-BC06-5FD351423BB5}" srcOrd="0" destOrd="0" presId="urn:microsoft.com/office/officeart/2005/8/layout/vList2"/>
    <dgm:cxn modelId="{EB7A6BB9-5F33-134F-B92A-EDEA593242FB}" type="presParOf" srcId="{C21936DD-8A96-D246-9613-3BEE34F95706}" destId="{33AAFEEE-1717-664D-9686-8B7C6A7757A6}"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47F194F-5BBE-2541-BF59-697D52174C3A}"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1D1E9692-B0A5-854B-A0C5-FF6C7F260DF7}">
      <dgm:prSet/>
      <dgm:spPr/>
      <dgm:t>
        <a:bodyPr/>
        <a:lstStyle/>
        <a:p>
          <a:pPr rtl="0"/>
          <a:r>
            <a:rPr lang="fr-FR" dirty="0" smtClean="0"/>
            <a:t>il faut parler la même langue ;</a:t>
          </a:r>
          <a:endParaRPr lang="fr-FR" dirty="0"/>
        </a:p>
      </dgm:t>
    </dgm:pt>
    <dgm:pt modelId="{17949641-8E84-D741-86E1-72DF80D50156}" type="parTrans" cxnId="{8A3C8950-7860-5C48-885A-516AA75418E2}">
      <dgm:prSet/>
      <dgm:spPr/>
      <dgm:t>
        <a:bodyPr/>
        <a:lstStyle/>
        <a:p>
          <a:endParaRPr lang="fr-FR"/>
        </a:p>
      </dgm:t>
    </dgm:pt>
    <dgm:pt modelId="{6CFA48F9-AAC6-2243-84D9-B134FB6443F3}" type="sibTrans" cxnId="{8A3C8950-7860-5C48-885A-516AA75418E2}">
      <dgm:prSet/>
      <dgm:spPr/>
      <dgm:t>
        <a:bodyPr/>
        <a:lstStyle/>
        <a:p>
          <a:endParaRPr lang="fr-FR"/>
        </a:p>
      </dgm:t>
    </dgm:pt>
    <dgm:pt modelId="{2B666FE7-6081-3B48-A998-305D78F9CD66}">
      <dgm:prSet/>
      <dgm:spPr/>
      <dgm:t>
        <a:bodyPr/>
        <a:lstStyle/>
        <a:p>
          <a:r>
            <a:rPr lang="fr-FR" dirty="0" smtClean="0"/>
            <a:t>il faut former des phrases correctes, si possible non ambiguës ;</a:t>
          </a:r>
        </a:p>
      </dgm:t>
    </dgm:pt>
    <dgm:pt modelId="{D9B8D478-CCC7-6A42-96C8-24936186C44B}" type="parTrans" cxnId="{4103E85E-D0A9-2E40-9F03-6CDB29EA846D}">
      <dgm:prSet/>
      <dgm:spPr/>
      <dgm:t>
        <a:bodyPr/>
        <a:lstStyle/>
        <a:p>
          <a:endParaRPr lang="fr-FR"/>
        </a:p>
      </dgm:t>
    </dgm:pt>
    <dgm:pt modelId="{0C964B5C-4369-6F46-BF4C-E9D22E8AE57C}" type="sibTrans" cxnId="{4103E85E-D0A9-2E40-9F03-6CDB29EA846D}">
      <dgm:prSet/>
      <dgm:spPr/>
      <dgm:t>
        <a:bodyPr/>
        <a:lstStyle/>
        <a:p>
          <a:endParaRPr lang="fr-FR"/>
        </a:p>
      </dgm:t>
    </dgm:pt>
    <dgm:pt modelId="{CE2ACCEE-B205-EA41-8643-F6573B58D63D}">
      <dgm:prSet/>
      <dgm:spPr/>
      <dgm:t>
        <a:bodyPr/>
        <a:lstStyle/>
        <a:p>
          <a:r>
            <a:rPr lang="fr-FR" dirty="0" smtClean="0"/>
            <a:t>le geste et les attitudes peuvent être redondants avec la parole ou, au contraire, atténuer ou majorer le propos ;</a:t>
          </a:r>
        </a:p>
      </dgm:t>
    </dgm:pt>
    <dgm:pt modelId="{636C6ADB-BB08-6E4A-97ED-3164D18743AA}" type="parTrans" cxnId="{F6E60E35-B562-E047-B54C-EBF1DD4B242D}">
      <dgm:prSet/>
      <dgm:spPr/>
      <dgm:t>
        <a:bodyPr/>
        <a:lstStyle/>
        <a:p>
          <a:endParaRPr lang="fr-FR"/>
        </a:p>
      </dgm:t>
    </dgm:pt>
    <dgm:pt modelId="{537EF0C0-A380-9647-9DED-34F48F817BAD}" type="sibTrans" cxnId="{F6E60E35-B562-E047-B54C-EBF1DD4B242D}">
      <dgm:prSet/>
      <dgm:spPr/>
      <dgm:t>
        <a:bodyPr/>
        <a:lstStyle/>
        <a:p>
          <a:endParaRPr lang="fr-FR"/>
        </a:p>
      </dgm:t>
    </dgm:pt>
    <dgm:pt modelId="{9FCEDB39-9EED-DF4C-B48A-1C0691CFE500}">
      <dgm:prSet/>
      <dgm:spPr/>
      <dgm:t>
        <a:bodyPr/>
        <a:lstStyle/>
        <a:p>
          <a:r>
            <a:rPr lang="fr-FR" dirty="0" smtClean="0"/>
            <a:t>le message transmis à décoder est la somme de tous les messages verbaux et non verbaux (attitudes, etc..). </a:t>
          </a:r>
          <a:endParaRPr lang="fr-FR" dirty="0"/>
        </a:p>
      </dgm:t>
    </dgm:pt>
    <dgm:pt modelId="{52A4F759-318F-284B-80D1-989FC8FC5712}" type="parTrans" cxnId="{C410C20B-DD81-1749-B59C-D8AF1C63EA7C}">
      <dgm:prSet/>
      <dgm:spPr/>
      <dgm:t>
        <a:bodyPr/>
        <a:lstStyle/>
        <a:p>
          <a:endParaRPr lang="fr-FR"/>
        </a:p>
      </dgm:t>
    </dgm:pt>
    <dgm:pt modelId="{16451236-B1F0-B34C-8D03-A090AEBA2DBA}" type="sibTrans" cxnId="{C410C20B-DD81-1749-B59C-D8AF1C63EA7C}">
      <dgm:prSet/>
      <dgm:spPr/>
      <dgm:t>
        <a:bodyPr/>
        <a:lstStyle/>
        <a:p>
          <a:endParaRPr lang="fr-FR"/>
        </a:p>
      </dgm:t>
    </dgm:pt>
    <dgm:pt modelId="{C77D1728-1B9C-C44C-A0FA-95A16941C566}">
      <dgm:prSet/>
      <dgm:spPr/>
      <dgm:t>
        <a:bodyPr/>
        <a:lstStyle/>
        <a:p>
          <a:pPr rtl="0"/>
          <a:r>
            <a:rPr lang="fr-FR" b="1" dirty="0" smtClean="0"/>
            <a:t>Le message est mieux perçu s’il a un sens !!!   DONC : </a:t>
          </a:r>
          <a:endParaRPr lang="fr-FR" dirty="0"/>
        </a:p>
      </dgm:t>
    </dgm:pt>
    <dgm:pt modelId="{91D0455A-BBFE-1041-B0DE-EF5EC6946BF1}" type="parTrans" cxnId="{592EE35D-0107-C142-B567-B6FBF948D24E}">
      <dgm:prSet/>
      <dgm:spPr/>
      <dgm:t>
        <a:bodyPr/>
        <a:lstStyle/>
        <a:p>
          <a:endParaRPr lang="fr-FR"/>
        </a:p>
      </dgm:t>
    </dgm:pt>
    <dgm:pt modelId="{C96A775E-D41F-8648-9673-E6C3E5810E8F}" type="sibTrans" cxnId="{592EE35D-0107-C142-B567-B6FBF948D24E}">
      <dgm:prSet/>
      <dgm:spPr/>
      <dgm:t>
        <a:bodyPr/>
        <a:lstStyle/>
        <a:p>
          <a:endParaRPr lang="fr-FR"/>
        </a:p>
      </dgm:t>
    </dgm:pt>
    <dgm:pt modelId="{C21936DD-8A96-D246-9613-3BEE34F95706}" type="pres">
      <dgm:prSet presAssocID="{B47F194F-5BBE-2541-BF59-697D52174C3A}" presName="linear" presStyleCnt="0">
        <dgm:presLayoutVars>
          <dgm:animLvl val="lvl"/>
          <dgm:resizeHandles val="exact"/>
        </dgm:presLayoutVars>
      </dgm:prSet>
      <dgm:spPr/>
      <dgm:t>
        <a:bodyPr/>
        <a:lstStyle/>
        <a:p>
          <a:endParaRPr lang="fr-FR"/>
        </a:p>
      </dgm:t>
    </dgm:pt>
    <dgm:pt modelId="{B8CFBB8C-9A0D-8744-873A-18D902E8E49D}" type="pres">
      <dgm:prSet presAssocID="{C77D1728-1B9C-C44C-A0FA-95A16941C566}" presName="parentText" presStyleLbl="node1" presStyleIdx="0" presStyleCnt="1">
        <dgm:presLayoutVars>
          <dgm:chMax val="0"/>
          <dgm:bulletEnabled val="1"/>
        </dgm:presLayoutVars>
      </dgm:prSet>
      <dgm:spPr/>
      <dgm:t>
        <a:bodyPr/>
        <a:lstStyle/>
        <a:p>
          <a:endParaRPr lang="fr-FR"/>
        </a:p>
      </dgm:t>
    </dgm:pt>
    <dgm:pt modelId="{8BC9889C-C4E9-3945-A6AE-3CDEC896DBD6}" type="pres">
      <dgm:prSet presAssocID="{C77D1728-1B9C-C44C-A0FA-95A16941C566}" presName="childText" presStyleLbl="revTx" presStyleIdx="0" presStyleCnt="1">
        <dgm:presLayoutVars>
          <dgm:bulletEnabled val="1"/>
        </dgm:presLayoutVars>
      </dgm:prSet>
      <dgm:spPr/>
      <dgm:t>
        <a:bodyPr/>
        <a:lstStyle/>
        <a:p>
          <a:endParaRPr lang="fr-FR"/>
        </a:p>
      </dgm:t>
    </dgm:pt>
  </dgm:ptLst>
  <dgm:cxnLst>
    <dgm:cxn modelId="{8A3C8950-7860-5C48-885A-516AA75418E2}" srcId="{C77D1728-1B9C-C44C-A0FA-95A16941C566}" destId="{1D1E9692-B0A5-854B-A0C5-FF6C7F260DF7}" srcOrd="0" destOrd="0" parTransId="{17949641-8E84-D741-86E1-72DF80D50156}" sibTransId="{6CFA48F9-AAC6-2243-84D9-B134FB6443F3}"/>
    <dgm:cxn modelId="{36B4BAE1-E741-E24F-AD32-61E638650698}" type="presOf" srcId="{B47F194F-5BBE-2541-BF59-697D52174C3A}" destId="{C21936DD-8A96-D246-9613-3BEE34F95706}" srcOrd="0" destOrd="0" presId="urn:microsoft.com/office/officeart/2005/8/layout/vList2"/>
    <dgm:cxn modelId="{592EE35D-0107-C142-B567-B6FBF948D24E}" srcId="{B47F194F-5BBE-2541-BF59-697D52174C3A}" destId="{C77D1728-1B9C-C44C-A0FA-95A16941C566}" srcOrd="0" destOrd="0" parTransId="{91D0455A-BBFE-1041-B0DE-EF5EC6946BF1}" sibTransId="{C96A775E-D41F-8648-9673-E6C3E5810E8F}"/>
    <dgm:cxn modelId="{F6E60E35-B562-E047-B54C-EBF1DD4B242D}" srcId="{C77D1728-1B9C-C44C-A0FA-95A16941C566}" destId="{CE2ACCEE-B205-EA41-8643-F6573B58D63D}" srcOrd="2" destOrd="0" parTransId="{636C6ADB-BB08-6E4A-97ED-3164D18743AA}" sibTransId="{537EF0C0-A380-9647-9DED-34F48F817BAD}"/>
    <dgm:cxn modelId="{BD9D7C3C-45E1-B14E-9F49-1266EE93AC42}" type="presOf" srcId="{1D1E9692-B0A5-854B-A0C5-FF6C7F260DF7}" destId="{8BC9889C-C4E9-3945-A6AE-3CDEC896DBD6}" srcOrd="0" destOrd="0" presId="urn:microsoft.com/office/officeart/2005/8/layout/vList2"/>
    <dgm:cxn modelId="{0221FAA5-78F9-4849-87C3-9D420BEEB0E2}" type="presOf" srcId="{2B666FE7-6081-3B48-A998-305D78F9CD66}" destId="{8BC9889C-C4E9-3945-A6AE-3CDEC896DBD6}" srcOrd="0" destOrd="1" presId="urn:microsoft.com/office/officeart/2005/8/layout/vList2"/>
    <dgm:cxn modelId="{4103E85E-D0A9-2E40-9F03-6CDB29EA846D}" srcId="{C77D1728-1B9C-C44C-A0FA-95A16941C566}" destId="{2B666FE7-6081-3B48-A998-305D78F9CD66}" srcOrd="1" destOrd="0" parTransId="{D9B8D478-CCC7-6A42-96C8-24936186C44B}" sibTransId="{0C964B5C-4369-6F46-BF4C-E9D22E8AE57C}"/>
    <dgm:cxn modelId="{4A0734F9-9853-9743-8B18-198BF80846EA}" type="presOf" srcId="{9FCEDB39-9EED-DF4C-B48A-1C0691CFE500}" destId="{8BC9889C-C4E9-3945-A6AE-3CDEC896DBD6}" srcOrd="0" destOrd="3" presId="urn:microsoft.com/office/officeart/2005/8/layout/vList2"/>
    <dgm:cxn modelId="{4DD48347-B224-3A44-BCB6-E150EE4257BB}" type="presOf" srcId="{CE2ACCEE-B205-EA41-8643-F6573B58D63D}" destId="{8BC9889C-C4E9-3945-A6AE-3CDEC896DBD6}" srcOrd="0" destOrd="2" presId="urn:microsoft.com/office/officeart/2005/8/layout/vList2"/>
    <dgm:cxn modelId="{0B2C1FBF-13F4-6240-AAE7-2A92D3F8A497}" type="presOf" srcId="{C77D1728-1B9C-C44C-A0FA-95A16941C566}" destId="{B8CFBB8C-9A0D-8744-873A-18D902E8E49D}" srcOrd="0" destOrd="0" presId="urn:microsoft.com/office/officeart/2005/8/layout/vList2"/>
    <dgm:cxn modelId="{C410C20B-DD81-1749-B59C-D8AF1C63EA7C}" srcId="{C77D1728-1B9C-C44C-A0FA-95A16941C566}" destId="{9FCEDB39-9EED-DF4C-B48A-1C0691CFE500}" srcOrd="3" destOrd="0" parTransId="{52A4F759-318F-284B-80D1-989FC8FC5712}" sibTransId="{16451236-B1F0-B34C-8D03-A090AEBA2DBA}"/>
    <dgm:cxn modelId="{2A8C2AFB-03ED-9240-BFE8-5CE89CD68444}" type="presParOf" srcId="{C21936DD-8A96-D246-9613-3BEE34F95706}" destId="{B8CFBB8C-9A0D-8744-873A-18D902E8E49D}" srcOrd="0" destOrd="0" presId="urn:microsoft.com/office/officeart/2005/8/layout/vList2"/>
    <dgm:cxn modelId="{94BE8F47-BA54-7E40-9DE3-B5CB0E132DE3}" type="presParOf" srcId="{C21936DD-8A96-D246-9613-3BEE34F95706}" destId="{8BC9889C-C4E9-3945-A6AE-3CDEC896DBD6}"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4A9CBBD-860B-3B4D-8301-97C374AFE42F}"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219549EE-EE39-ED44-A14D-7935AB79C923}">
      <dgm:prSet/>
      <dgm:spPr/>
      <dgm:t>
        <a:bodyPr/>
        <a:lstStyle/>
        <a:p>
          <a:pPr algn="just" rtl="0"/>
          <a:r>
            <a:rPr lang="fr-FR" smtClean="0"/>
            <a:t>Les langages opératifs (pour Falzon) utilisent :</a:t>
          </a:r>
          <a:endParaRPr lang="fr-FR"/>
        </a:p>
      </dgm:t>
    </dgm:pt>
    <dgm:pt modelId="{85871D30-18A3-8542-8672-B1EB0E072FD3}" type="parTrans" cxnId="{AB43D7E4-AC17-454B-8DF0-6F91890BD429}">
      <dgm:prSet/>
      <dgm:spPr/>
      <dgm:t>
        <a:bodyPr/>
        <a:lstStyle/>
        <a:p>
          <a:endParaRPr lang="fr-FR"/>
        </a:p>
      </dgm:t>
    </dgm:pt>
    <dgm:pt modelId="{A78DB7DF-B5E3-7A44-B8F8-0BC7DADA4DAC}" type="sibTrans" cxnId="{AB43D7E4-AC17-454B-8DF0-6F91890BD429}">
      <dgm:prSet/>
      <dgm:spPr/>
      <dgm:t>
        <a:bodyPr/>
        <a:lstStyle/>
        <a:p>
          <a:endParaRPr lang="fr-FR"/>
        </a:p>
      </dgm:t>
    </dgm:pt>
    <dgm:pt modelId="{596392DA-97FB-4247-8AE4-A2961A9E4D55}">
      <dgm:prSet/>
      <dgm:spPr/>
      <dgm:t>
        <a:bodyPr/>
        <a:lstStyle/>
        <a:p>
          <a:pPr rtl="0"/>
          <a:r>
            <a:rPr lang="fr-FR" dirty="0" smtClean="0"/>
            <a:t>un vocabulaire restreint</a:t>
          </a:r>
          <a:endParaRPr lang="fr-FR" dirty="0"/>
        </a:p>
      </dgm:t>
    </dgm:pt>
    <dgm:pt modelId="{D6BD3CD2-2F71-FC43-82C3-DDE7596454AD}" type="parTrans" cxnId="{DD58259E-BA49-174D-87F6-CCF0B05AA456}">
      <dgm:prSet/>
      <dgm:spPr/>
      <dgm:t>
        <a:bodyPr/>
        <a:lstStyle/>
        <a:p>
          <a:endParaRPr lang="fr-FR"/>
        </a:p>
      </dgm:t>
    </dgm:pt>
    <dgm:pt modelId="{3EBFD94F-CFC9-E344-985F-D315D2C2DE60}" type="sibTrans" cxnId="{DD58259E-BA49-174D-87F6-CCF0B05AA456}">
      <dgm:prSet/>
      <dgm:spPr/>
      <dgm:t>
        <a:bodyPr/>
        <a:lstStyle/>
        <a:p>
          <a:endParaRPr lang="fr-FR"/>
        </a:p>
      </dgm:t>
    </dgm:pt>
    <dgm:pt modelId="{C54018AE-35D3-C04D-B02E-544C9406AFC3}">
      <dgm:prSet/>
      <dgm:spPr/>
      <dgm:t>
        <a:bodyPr/>
        <a:lstStyle/>
        <a:p>
          <a:pPr rtl="0"/>
          <a:r>
            <a:rPr lang="fr-FR" dirty="0" smtClean="0"/>
            <a:t>des mots rares pour la langue générale, </a:t>
          </a:r>
          <a:endParaRPr lang="fr-FR" dirty="0"/>
        </a:p>
      </dgm:t>
    </dgm:pt>
    <dgm:pt modelId="{523F4027-B6BF-B042-B829-DDA19374EC1A}" type="parTrans" cxnId="{F1CD2A38-87D0-A84B-9AA6-07197C2E4B79}">
      <dgm:prSet/>
      <dgm:spPr/>
      <dgm:t>
        <a:bodyPr/>
        <a:lstStyle/>
        <a:p>
          <a:endParaRPr lang="fr-FR"/>
        </a:p>
      </dgm:t>
    </dgm:pt>
    <dgm:pt modelId="{836C762C-8319-7343-BCB4-2E27E72242DE}" type="sibTrans" cxnId="{F1CD2A38-87D0-A84B-9AA6-07197C2E4B79}">
      <dgm:prSet/>
      <dgm:spPr/>
      <dgm:t>
        <a:bodyPr/>
        <a:lstStyle/>
        <a:p>
          <a:endParaRPr lang="fr-FR"/>
        </a:p>
      </dgm:t>
    </dgm:pt>
    <dgm:pt modelId="{30784ECD-A3BB-1F4C-B3A8-7CBF79A8C8CD}">
      <dgm:prSet/>
      <dgm:spPr/>
      <dgm:t>
        <a:bodyPr/>
        <a:lstStyle/>
        <a:p>
          <a:pPr rtl="0"/>
          <a:r>
            <a:rPr lang="fr-FR" dirty="0" smtClean="0"/>
            <a:t> (navigation aérienne montre par exemple un vocabulaire total inférieur à 500 mots.) ;</a:t>
          </a:r>
          <a:endParaRPr lang="fr-FR" dirty="0"/>
        </a:p>
      </dgm:t>
    </dgm:pt>
    <dgm:pt modelId="{7C51BCCA-D963-E446-9656-646C1B445F58}" type="parTrans" cxnId="{7120E2F1-1855-8D4F-9C91-F648D991EFDD}">
      <dgm:prSet/>
      <dgm:spPr/>
    </dgm:pt>
    <dgm:pt modelId="{DD79EEE6-6A43-3F4A-BCED-0BC57CA4BCF4}" type="sibTrans" cxnId="{7120E2F1-1855-8D4F-9C91-F648D991EFDD}">
      <dgm:prSet/>
      <dgm:spPr/>
    </dgm:pt>
    <dgm:pt modelId="{47AC9583-0774-EF43-8A94-CF606BDFF03F}">
      <dgm:prSet/>
      <dgm:spPr/>
      <dgm:t>
        <a:bodyPr/>
        <a:lstStyle/>
        <a:p>
          <a:pPr rtl="0"/>
          <a:r>
            <a:rPr lang="fr-FR" dirty="0" smtClean="0"/>
            <a:t>voire ne pas appartenir au vocabulaire de la langue (ex: avionner).</a:t>
          </a:r>
          <a:endParaRPr lang="fr-FR" dirty="0"/>
        </a:p>
      </dgm:t>
    </dgm:pt>
    <dgm:pt modelId="{6747E615-985E-CD4C-AF0C-8BC5A508AE11}" type="parTrans" cxnId="{B4655E3D-2C5B-D349-B5C7-AA2596134508}">
      <dgm:prSet/>
      <dgm:spPr/>
    </dgm:pt>
    <dgm:pt modelId="{644C63D8-0BF6-0A43-BD1E-13D169AF605D}" type="sibTrans" cxnId="{B4655E3D-2C5B-D349-B5C7-AA2596134508}">
      <dgm:prSet/>
      <dgm:spPr/>
    </dgm:pt>
    <dgm:pt modelId="{68E72A38-0876-194A-AB7F-B3142FD818A5}">
      <dgm:prSet/>
      <dgm:spPr/>
      <dgm:t>
        <a:bodyPr/>
        <a:lstStyle/>
        <a:p>
          <a:pPr rtl="0"/>
          <a:r>
            <a:rPr lang="fr-FR" dirty="0" smtClean="0"/>
            <a:t>Ces mots sont univoques dans le contexte professionnel.</a:t>
          </a:r>
          <a:endParaRPr lang="fr-FR" dirty="0"/>
        </a:p>
      </dgm:t>
    </dgm:pt>
    <dgm:pt modelId="{54BB354E-7B68-A94C-90B5-9E5BE2B85C88}" type="parTrans" cxnId="{34FAE4F0-9D18-E548-9610-E2FD0357EA10}">
      <dgm:prSet/>
      <dgm:spPr/>
    </dgm:pt>
    <dgm:pt modelId="{9226D17B-CA56-874D-B9EB-2A56EA29A36C}" type="sibTrans" cxnId="{34FAE4F0-9D18-E548-9610-E2FD0357EA10}">
      <dgm:prSet/>
      <dgm:spPr/>
    </dgm:pt>
    <dgm:pt modelId="{645C7041-83ED-FA41-AF19-A8E27E7E516B}">
      <dgm:prSet/>
      <dgm:spPr/>
      <dgm:t>
        <a:bodyPr/>
        <a:lstStyle/>
        <a:p>
          <a:r>
            <a:rPr lang="fr-FR" dirty="0" smtClean="0"/>
            <a:t>La grammaire est simplifiée, </a:t>
          </a:r>
          <a:endParaRPr lang="fr-FR" dirty="0"/>
        </a:p>
      </dgm:t>
    </dgm:pt>
    <dgm:pt modelId="{EAFA5B24-BA2D-E043-A855-F24A69FFF5CC}" type="parTrans" cxnId="{3D931D29-93D0-514F-AAF9-9D66A348F1C6}">
      <dgm:prSet/>
      <dgm:spPr/>
      <dgm:t>
        <a:bodyPr/>
        <a:lstStyle/>
        <a:p>
          <a:endParaRPr lang="fr-FR"/>
        </a:p>
      </dgm:t>
    </dgm:pt>
    <dgm:pt modelId="{AAE1AC8E-0792-9D4A-81BE-096BB940F742}" type="sibTrans" cxnId="{3D931D29-93D0-514F-AAF9-9D66A348F1C6}">
      <dgm:prSet/>
      <dgm:spPr/>
      <dgm:t>
        <a:bodyPr/>
        <a:lstStyle/>
        <a:p>
          <a:endParaRPr lang="fr-FR"/>
        </a:p>
      </dgm:t>
    </dgm:pt>
    <dgm:pt modelId="{0D333408-83C3-5949-A786-BB44E650253C}">
      <dgm:prSet/>
      <dgm:spPr/>
      <dgm:t>
        <a:bodyPr/>
        <a:lstStyle/>
        <a:p>
          <a:r>
            <a:rPr lang="fr-FR" dirty="0" smtClean="0"/>
            <a:t>réduite à un noyau de règles qui peuvent s’écarter de la langue.</a:t>
          </a:r>
          <a:endParaRPr lang="fr-FR" dirty="0"/>
        </a:p>
      </dgm:t>
    </dgm:pt>
    <dgm:pt modelId="{6C35EBDB-04E2-174A-9E65-987EC6B9E9EB}" type="parTrans" cxnId="{860A5D83-1908-1248-8333-1E4A69B18488}">
      <dgm:prSet/>
      <dgm:spPr/>
    </dgm:pt>
    <dgm:pt modelId="{3A8934A7-33F1-4F4B-ACDD-EF537B412EC6}" type="sibTrans" cxnId="{860A5D83-1908-1248-8333-1E4A69B18488}">
      <dgm:prSet/>
      <dgm:spPr/>
    </dgm:pt>
    <dgm:pt modelId="{5253C1D5-FA1B-F24D-BF85-AC326D928E32}">
      <dgm:prSet/>
      <dgm:spPr/>
      <dgm:t>
        <a:bodyPr/>
        <a:lstStyle/>
        <a:p>
          <a:r>
            <a:rPr lang="fr-FR" dirty="0" smtClean="0"/>
            <a:t>Le sens du message devient explicite en se référant au contexte dans lequel il est prononcé. </a:t>
          </a:r>
          <a:endParaRPr lang="fr-FR" dirty="0"/>
        </a:p>
      </dgm:t>
    </dgm:pt>
    <dgm:pt modelId="{12B6C2BB-C71B-0A43-8347-30666638AE59}" type="parTrans" cxnId="{B5F23D3C-7756-0C43-A38E-58926554B95E}">
      <dgm:prSet/>
      <dgm:spPr/>
    </dgm:pt>
    <dgm:pt modelId="{459E7DE1-3ECE-294F-A999-53BD5E53E2E9}" type="sibTrans" cxnId="{B5F23D3C-7756-0C43-A38E-58926554B95E}">
      <dgm:prSet/>
      <dgm:spPr/>
    </dgm:pt>
    <dgm:pt modelId="{D95D8512-EC90-5447-92AE-8BD80B06FD85}">
      <dgm:prSet/>
      <dgm:spPr/>
      <dgm:t>
        <a:bodyPr/>
        <a:lstStyle/>
        <a:p>
          <a:r>
            <a:rPr lang="fr-FR" dirty="0" smtClean="0"/>
            <a:t>C’est le contexte qui réduit les ambiguïtés, (il ne permet, idéalement, qu’une seule interprétation).</a:t>
          </a:r>
          <a:endParaRPr lang="fr-FR" dirty="0"/>
        </a:p>
      </dgm:t>
    </dgm:pt>
    <dgm:pt modelId="{E929DFFF-AEE8-F949-BAED-91E77BC04B1F}" type="parTrans" cxnId="{45AD820C-D383-9F49-B45B-664C93B2006A}">
      <dgm:prSet/>
      <dgm:spPr/>
    </dgm:pt>
    <dgm:pt modelId="{834EABB3-E4F3-2B48-A036-B41731FF1350}" type="sibTrans" cxnId="{45AD820C-D383-9F49-B45B-664C93B2006A}">
      <dgm:prSet/>
      <dgm:spPr/>
    </dgm:pt>
    <dgm:pt modelId="{79333389-1CFC-374B-B4AA-DF59F9F51BE3}" type="pres">
      <dgm:prSet presAssocID="{94A9CBBD-860B-3B4D-8301-97C374AFE42F}" presName="linear" presStyleCnt="0">
        <dgm:presLayoutVars>
          <dgm:dir/>
          <dgm:animLvl val="lvl"/>
          <dgm:resizeHandles val="exact"/>
        </dgm:presLayoutVars>
      </dgm:prSet>
      <dgm:spPr/>
      <dgm:t>
        <a:bodyPr/>
        <a:lstStyle/>
        <a:p>
          <a:endParaRPr lang="fr-FR"/>
        </a:p>
      </dgm:t>
    </dgm:pt>
    <dgm:pt modelId="{531B2262-0D14-0D41-AD28-4D8773057A69}" type="pres">
      <dgm:prSet presAssocID="{219549EE-EE39-ED44-A14D-7935AB79C923}" presName="parentLin" presStyleCnt="0"/>
      <dgm:spPr/>
    </dgm:pt>
    <dgm:pt modelId="{8F08ACA5-3ADA-0A4F-ADA5-1640CF042D01}" type="pres">
      <dgm:prSet presAssocID="{219549EE-EE39-ED44-A14D-7935AB79C923}" presName="parentLeftMargin" presStyleLbl="node1" presStyleIdx="0" presStyleCnt="6"/>
      <dgm:spPr/>
      <dgm:t>
        <a:bodyPr/>
        <a:lstStyle/>
        <a:p>
          <a:endParaRPr lang="fr-FR"/>
        </a:p>
      </dgm:t>
    </dgm:pt>
    <dgm:pt modelId="{EF764D2B-CB62-074F-931D-6A5AAB01F57B}" type="pres">
      <dgm:prSet presAssocID="{219549EE-EE39-ED44-A14D-7935AB79C923}" presName="parentText" presStyleLbl="node1" presStyleIdx="0" presStyleCnt="6">
        <dgm:presLayoutVars>
          <dgm:chMax val="0"/>
          <dgm:bulletEnabled val="1"/>
        </dgm:presLayoutVars>
      </dgm:prSet>
      <dgm:spPr/>
      <dgm:t>
        <a:bodyPr/>
        <a:lstStyle/>
        <a:p>
          <a:endParaRPr lang="fr-FR"/>
        </a:p>
      </dgm:t>
    </dgm:pt>
    <dgm:pt modelId="{6E99EE77-5E1E-0343-9CA4-8A16B0DE147C}" type="pres">
      <dgm:prSet presAssocID="{219549EE-EE39-ED44-A14D-7935AB79C923}" presName="negativeSpace" presStyleCnt="0"/>
      <dgm:spPr/>
    </dgm:pt>
    <dgm:pt modelId="{B345E26B-F9D5-2746-B591-DD83C84B030F}" type="pres">
      <dgm:prSet presAssocID="{219549EE-EE39-ED44-A14D-7935AB79C923}" presName="childText" presStyleLbl="conFgAcc1" presStyleIdx="0" presStyleCnt="6">
        <dgm:presLayoutVars>
          <dgm:bulletEnabled val="1"/>
        </dgm:presLayoutVars>
      </dgm:prSet>
      <dgm:spPr/>
      <dgm:t>
        <a:bodyPr/>
        <a:lstStyle/>
        <a:p>
          <a:endParaRPr lang="fr-FR"/>
        </a:p>
      </dgm:t>
    </dgm:pt>
    <dgm:pt modelId="{9A69A62C-BD0C-4846-8C5F-DCE0B6C2311D}" type="pres">
      <dgm:prSet presAssocID="{A78DB7DF-B5E3-7A44-B8F8-0BC7DADA4DAC}" presName="spaceBetweenRectangles" presStyleCnt="0"/>
      <dgm:spPr/>
    </dgm:pt>
    <dgm:pt modelId="{7BEF064A-EF39-274F-A8B8-E723F1696071}" type="pres">
      <dgm:prSet presAssocID="{596392DA-97FB-4247-8AE4-A2961A9E4D55}" presName="parentLin" presStyleCnt="0"/>
      <dgm:spPr/>
    </dgm:pt>
    <dgm:pt modelId="{973787AC-1514-FD46-91F4-72EA2543600C}" type="pres">
      <dgm:prSet presAssocID="{596392DA-97FB-4247-8AE4-A2961A9E4D55}" presName="parentLeftMargin" presStyleLbl="node1" presStyleIdx="0" presStyleCnt="6"/>
      <dgm:spPr/>
      <dgm:t>
        <a:bodyPr/>
        <a:lstStyle/>
        <a:p>
          <a:endParaRPr lang="fr-FR"/>
        </a:p>
      </dgm:t>
    </dgm:pt>
    <dgm:pt modelId="{1671D23C-6DB9-5442-A4DC-8DA4F19D7409}" type="pres">
      <dgm:prSet presAssocID="{596392DA-97FB-4247-8AE4-A2961A9E4D55}" presName="parentText" presStyleLbl="node1" presStyleIdx="1" presStyleCnt="6">
        <dgm:presLayoutVars>
          <dgm:chMax val="0"/>
          <dgm:bulletEnabled val="1"/>
        </dgm:presLayoutVars>
      </dgm:prSet>
      <dgm:spPr/>
      <dgm:t>
        <a:bodyPr/>
        <a:lstStyle/>
        <a:p>
          <a:endParaRPr lang="fr-FR"/>
        </a:p>
      </dgm:t>
    </dgm:pt>
    <dgm:pt modelId="{88E960DB-2DD7-484C-9DCE-EF854D2D3074}" type="pres">
      <dgm:prSet presAssocID="{596392DA-97FB-4247-8AE4-A2961A9E4D55}" presName="negativeSpace" presStyleCnt="0"/>
      <dgm:spPr/>
    </dgm:pt>
    <dgm:pt modelId="{DE673565-FC36-B846-82FC-BF2DB9B99DE3}" type="pres">
      <dgm:prSet presAssocID="{596392DA-97FB-4247-8AE4-A2961A9E4D55}" presName="childText" presStyleLbl="conFgAcc1" presStyleIdx="1" presStyleCnt="6">
        <dgm:presLayoutVars>
          <dgm:bulletEnabled val="1"/>
        </dgm:presLayoutVars>
      </dgm:prSet>
      <dgm:spPr/>
      <dgm:t>
        <a:bodyPr/>
        <a:lstStyle/>
        <a:p>
          <a:endParaRPr lang="fr-FR"/>
        </a:p>
      </dgm:t>
    </dgm:pt>
    <dgm:pt modelId="{EF724299-A4F0-3E4C-A480-D6A6FCE7B778}" type="pres">
      <dgm:prSet presAssocID="{3EBFD94F-CFC9-E344-985F-D315D2C2DE60}" presName="spaceBetweenRectangles" presStyleCnt="0"/>
      <dgm:spPr/>
    </dgm:pt>
    <dgm:pt modelId="{9DF58A28-E5DF-9148-B04D-848C2F80C873}" type="pres">
      <dgm:prSet presAssocID="{C54018AE-35D3-C04D-B02E-544C9406AFC3}" presName="parentLin" presStyleCnt="0"/>
      <dgm:spPr/>
    </dgm:pt>
    <dgm:pt modelId="{95B679CD-BB20-6745-B80E-84F8CCBCD1CE}" type="pres">
      <dgm:prSet presAssocID="{C54018AE-35D3-C04D-B02E-544C9406AFC3}" presName="parentLeftMargin" presStyleLbl="node1" presStyleIdx="1" presStyleCnt="6"/>
      <dgm:spPr/>
      <dgm:t>
        <a:bodyPr/>
        <a:lstStyle/>
        <a:p>
          <a:endParaRPr lang="fr-FR"/>
        </a:p>
      </dgm:t>
    </dgm:pt>
    <dgm:pt modelId="{A13C9D0D-4890-474C-B4F8-8D9C0CA1331F}" type="pres">
      <dgm:prSet presAssocID="{C54018AE-35D3-C04D-B02E-544C9406AFC3}" presName="parentText" presStyleLbl="node1" presStyleIdx="2" presStyleCnt="6">
        <dgm:presLayoutVars>
          <dgm:chMax val="0"/>
          <dgm:bulletEnabled val="1"/>
        </dgm:presLayoutVars>
      </dgm:prSet>
      <dgm:spPr/>
      <dgm:t>
        <a:bodyPr/>
        <a:lstStyle/>
        <a:p>
          <a:endParaRPr lang="fr-FR"/>
        </a:p>
      </dgm:t>
    </dgm:pt>
    <dgm:pt modelId="{FE6BF0F7-1AF4-9A47-ACE4-384D9078A07F}" type="pres">
      <dgm:prSet presAssocID="{C54018AE-35D3-C04D-B02E-544C9406AFC3}" presName="negativeSpace" presStyleCnt="0"/>
      <dgm:spPr/>
    </dgm:pt>
    <dgm:pt modelId="{DA4BAB7C-64F2-3840-94A1-72A016B6B3CE}" type="pres">
      <dgm:prSet presAssocID="{C54018AE-35D3-C04D-B02E-544C9406AFC3}" presName="childText" presStyleLbl="conFgAcc1" presStyleIdx="2" presStyleCnt="6">
        <dgm:presLayoutVars>
          <dgm:bulletEnabled val="1"/>
        </dgm:presLayoutVars>
      </dgm:prSet>
      <dgm:spPr/>
      <dgm:t>
        <a:bodyPr/>
        <a:lstStyle/>
        <a:p>
          <a:endParaRPr lang="fr-FR"/>
        </a:p>
      </dgm:t>
    </dgm:pt>
    <dgm:pt modelId="{D9929013-F61E-5144-B606-74FD3D8BC6EA}" type="pres">
      <dgm:prSet presAssocID="{836C762C-8319-7343-BCB4-2E27E72242DE}" presName="spaceBetweenRectangles" presStyleCnt="0"/>
      <dgm:spPr/>
    </dgm:pt>
    <dgm:pt modelId="{A3E807B2-1C4D-A148-84D2-A88CA29731E6}" type="pres">
      <dgm:prSet presAssocID="{68E72A38-0876-194A-AB7F-B3142FD818A5}" presName="parentLin" presStyleCnt="0"/>
      <dgm:spPr/>
    </dgm:pt>
    <dgm:pt modelId="{C7F58792-44CA-674E-8F84-392339B9C567}" type="pres">
      <dgm:prSet presAssocID="{68E72A38-0876-194A-AB7F-B3142FD818A5}" presName="parentLeftMargin" presStyleLbl="node1" presStyleIdx="2" presStyleCnt="6"/>
      <dgm:spPr/>
      <dgm:t>
        <a:bodyPr/>
        <a:lstStyle/>
        <a:p>
          <a:endParaRPr lang="fr-FR"/>
        </a:p>
      </dgm:t>
    </dgm:pt>
    <dgm:pt modelId="{6B4DAC4C-F1B6-0747-BD6B-C003E7B9F042}" type="pres">
      <dgm:prSet presAssocID="{68E72A38-0876-194A-AB7F-B3142FD818A5}" presName="parentText" presStyleLbl="node1" presStyleIdx="3" presStyleCnt="6">
        <dgm:presLayoutVars>
          <dgm:chMax val="0"/>
          <dgm:bulletEnabled val="1"/>
        </dgm:presLayoutVars>
      </dgm:prSet>
      <dgm:spPr/>
      <dgm:t>
        <a:bodyPr/>
        <a:lstStyle/>
        <a:p>
          <a:endParaRPr lang="fr-FR"/>
        </a:p>
      </dgm:t>
    </dgm:pt>
    <dgm:pt modelId="{0CF3C865-C651-B540-8CA8-CE730E427EBB}" type="pres">
      <dgm:prSet presAssocID="{68E72A38-0876-194A-AB7F-B3142FD818A5}" presName="negativeSpace" presStyleCnt="0"/>
      <dgm:spPr/>
    </dgm:pt>
    <dgm:pt modelId="{055C6C47-8C8F-1346-B082-A212E5093FE5}" type="pres">
      <dgm:prSet presAssocID="{68E72A38-0876-194A-AB7F-B3142FD818A5}" presName="childText" presStyleLbl="conFgAcc1" presStyleIdx="3" presStyleCnt="6">
        <dgm:presLayoutVars>
          <dgm:bulletEnabled val="1"/>
        </dgm:presLayoutVars>
      </dgm:prSet>
      <dgm:spPr/>
    </dgm:pt>
    <dgm:pt modelId="{399046D3-4A15-A945-879D-CF942240FE9E}" type="pres">
      <dgm:prSet presAssocID="{9226D17B-CA56-874D-B9EB-2A56EA29A36C}" presName="spaceBetweenRectangles" presStyleCnt="0"/>
      <dgm:spPr/>
    </dgm:pt>
    <dgm:pt modelId="{1D9F05F2-2DEA-7C48-B56A-A4172153EA17}" type="pres">
      <dgm:prSet presAssocID="{645C7041-83ED-FA41-AF19-A8E27E7E516B}" presName="parentLin" presStyleCnt="0"/>
      <dgm:spPr/>
    </dgm:pt>
    <dgm:pt modelId="{120CC4D7-3576-3C40-8374-CE8AF35E9C2E}" type="pres">
      <dgm:prSet presAssocID="{645C7041-83ED-FA41-AF19-A8E27E7E516B}" presName="parentLeftMargin" presStyleLbl="node1" presStyleIdx="3" presStyleCnt="6"/>
      <dgm:spPr/>
      <dgm:t>
        <a:bodyPr/>
        <a:lstStyle/>
        <a:p>
          <a:endParaRPr lang="fr-FR"/>
        </a:p>
      </dgm:t>
    </dgm:pt>
    <dgm:pt modelId="{8BE83F67-F7B5-DB4C-81EE-BC8F491FE6B2}" type="pres">
      <dgm:prSet presAssocID="{645C7041-83ED-FA41-AF19-A8E27E7E516B}" presName="parentText" presStyleLbl="node1" presStyleIdx="4" presStyleCnt="6">
        <dgm:presLayoutVars>
          <dgm:chMax val="0"/>
          <dgm:bulletEnabled val="1"/>
        </dgm:presLayoutVars>
      </dgm:prSet>
      <dgm:spPr/>
      <dgm:t>
        <a:bodyPr/>
        <a:lstStyle/>
        <a:p>
          <a:endParaRPr lang="fr-FR"/>
        </a:p>
      </dgm:t>
    </dgm:pt>
    <dgm:pt modelId="{B70052FD-6764-F049-A3A1-2E9480E7E3D2}" type="pres">
      <dgm:prSet presAssocID="{645C7041-83ED-FA41-AF19-A8E27E7E516B}" presName="negativeSpace" presStyleCnt="0"/>
      <dgm:spPr/>
    </dgm:pt>
    <dgm:pt modelId="{3B311E21-A0EE-5248-9781-DCA2016B3EDC}" type="pres">
      <dgm:prSet presAssocID="{645C7041-83ED-FA41-AF19-A8E27E7E516B}" presName="childText" presStyleLbl="conFgAcc1" presStyleIdx="4" presStyleCnt="6">
        <dgm:presLayoutVars>
          <dgm:bulletEnabled val="1"/>
        </dgm:presLayoutVars>
      </dgm:prSet>
      <dgm:spPr/>
      <dgm:t>
        <a:bodyPr/>
        <a:lstStyle/>
        <a:p>
          <a:endParaRPr lang="fr-FR"/>
        </a:p>
      </dgm:t>
    </dgm:pt>
    <dgm:pt modelId="{05E5B320-5D42-8248-A435-130B05589672}" type="pres">
      <dgm:prSet presAssocID="{AAE1AC8E-0792-9D4A-81BE-096BB940F742}" presName="spaceBetweenRectangles" presStyleCnt="0"/>
      <dgm:spPr/>
    </dgm:pt>
    <dgm:pt modelId="{BF706B5E-B6DA-DF4C-AA84-5E6A04A9D519}" type="pres">
      <dgm:prSet presAssocID="{5253C1D5-FA1B-F24D-BF85-AC326D928E32}" presName="parentLin" presStyleCnt="0"/>
      <dgm:spPr/>
    </dgm:pt>
    <dgm:pt modelId="{ABFB16A7-A851-0F4E-9375-106BA3A8BAC1}" type="pres">
      <dgm:prSet presAssocID="{5253C1D5-FA1B-F24D-BF85-AC326D928E32}" presName="parentLeftMargin" presStyleLbl="node1" presStyleIdx="4" presStyleCnt="6"/>
      <dgm:spPr/>
      <dgm:t>
        <a:bodyPr/>
        <a:lstStyle/>
        <a:p>
          <a:endParaRPr lang="fr-FR"/>
        </a:p>
      </dgm:t>
    </dgm:pt>
    <dgm:pt modelId="{F7E4EF14-465C-0044-B101-C009BE54E0C2}" type="pres">
      <dgm:prSet presAssocID="{5253C1D5-FA1B-F24D-BF85-AC326D928E32}" presName="parentText" presStyleLbl="node1" presStyleIdx="5" presStyleCnt="6">
        <dgm:presLayoutVars>
          <dgm:chMax val="0"/>
          <dgm:bulletEnabled val="1"/>
        </dgm:presLayoutVars>
      </dgm:prSet>
      <dgm:spPr/>
      <dgm:t>
        <a:bodyPr/>
        <a:lstStyle/>
        <a:p>
          <a:endParaRPr lang="fr-FR"/>
        </a:p>
      </dgm:t>
    </dgm:pt>
    <dgm:pt modelId="{4CDEE62E-A3E0-2A4F-9512-835FC1A87E00}" type="pres">
      <dgm:prSet presAssocID="{5253C1D5-FA1B-F24D-BF85-AC326D928E32}" presName="negativeSpace" presStyleCnt="0"/>
      <dgm:spPr/>
    </dgm:pt>
    <dgm:pt modelId="{27591C5F-8D33-EA49-B224-ABA93876DC2A}" type="pres">
      <dgm:prSet presAssocID="{5253C1D5-FA1B-F24D-BF85-AC326D928E32}" presName="childText" presStyleLbl="conFgAcc1" presStyleIdx="5" presStyleCnt="6">
        <dgm:presLayoutVars>
          <dgm:bulletEnabled val="1"/>
        </dgm:presLayoutVars>
      </dgm:prSet>
      <dgm:spPr/>
      <dgm:t>
        <a:bodyPr/>
        <a:lstStyle/>
        <a:p>
          <a:endParaRPr lang="fr-FR"/>
        </a:p>
      </dgm:t>
    </dgm:pt>
  </dgm:ptLst>
  <dgm:cxnLst>
    <dgm:cxn modelId="{C4EDF87A-1B69-9545-B506-BE3086F65427}" type="presOf" srcId="{C54018AE-35D3-C04D-B02E-544C9406AFC3}" destId="{95B679CD-BB20-6745-B80E-84F8CCBCD1CE}" srcOrd="0" destOrd="0" presId="urn:microsoft.com/office/officeart/2005/8/layout/list1"/>
    <dgm:cxn modelId="{860A5D83-1908-1248-8333-1E4A69B18488}" srcId="{645C7041-83ED-FA41-AF19-A8E27E7E516B}" destId="{0D333408-83C3-5949-A786-BB44E650253C}" srcOrd="0" destOrd="0" parTransId="{6C35EBDB-04E2-174A-9E65-987EC6B9E9EB}" sibTransId="{3A8934A7-33F1-4F4B-ACDD-EF537B412EC6}"/>
    <dgm:cxn modelId="{B4655E3D-2C5B-D349-B5C7-AA2596134508}" srcId="{C54018AE-35D3-C04D-B02E-544C9406AFC3}" destId="{47AC9583-0774-EF43-8A94-CF606BDFF03F}" srcOrd="0" destOrd="0" parTransId="{6747E615-985E-CD4C-AF0C-8BC5A508AE11}" sibTransId="{644C63D8-0BF6-0A43-BD1E-13D169AF605D}"/>
    <dgm:cxn modelId="{84856E4C-47C6-9745-9700-0D75CD0D2277}" type="presOf" srcId="{30784ECD-A3BB-1F4C-B3A8-7CBF79A8C8CD}" destId="{DE673565-FC36-B846-82FC-BF2DB9B99DE3}" srcOrd="0" destOrd="0" presId="urn:microsoft.com/office/officeart/2005/8/layout/list1"/>
    <dgm:cxn modelId="{3D931D29-93D0-514F-AAF9-9D66A348F1C6}" srcId="{94A9CBBD-860B-3B4D-8301-97C374AFE42F}" destId="{645C7041-83ED-FA41-AF19-A8E27E7E516B}" srcOrd="4" destOrd="0" parTransId="{EAFA5B24-BA2D-E043-A855-F24A69FFF5CC}" sibTransId="{AAE1AC8E-0792-9D4A-81BE-096BB940F742}"/>
    <dgm:cxn modelId="{81333AFB-DD90-C549-977E-8414B52FE04A}" type="presOf" srcId="{596392DA-97FB-4247-8AE4-A2961A9E4D55}" destId="{1671D23C-6DB9-5442-A4DC-8DA4F19D7409}" srcOrd="1" destOrd="0" presId="urn:microsoft.com/office/officeart/2005/8/layout/list1"/>
    <dgm:cxn modelId="{0528C8EB-78C2-BE44-960A-1152DBA50370}" type="presOf" srcId="{219549EE-EE39-ED44-A14D-7935AB79C923}" destId="{8F08ACA5-3ADA-0A4F-ADA5-1640CF042D01}" srcOrd="0" destOrd="0" presId="urn:microsoft.com/office/officeart/2005/8/layout/list1"/>
    <dgm:cxn modelId="{5015A433-47B9-194D-A6E4-5655EF7DC6FE}" type="presOf" srcId="{68E72A38-0876-194A-AB7F-B3142FD818A5}" destId="{C7F58792-44CA-674E-8F84-392339B9C567}" srcOrd="0" destOrd="0" presId="urn:microsoft.com/office/officeart/2005/8/layout/list1"/>
    <dgm:cxn modelId="{137E5C39-0F3F-3E4F-9A5D-6D498707E084}" type="presOf" srcId="{D95D8512-EC90-5447-92AE-8BD80B06FD85}" destId="{27591C5F-8D33-EA49-B224-ABA93876DC2A}" srcOrd="0" destOrd="0" presId="urn:microsoft.com/office/officeart/2005/8/layout/list1"/>
    <dgm:cxn modelId="{3945983F-6D57-4C43-B322-649F113C0EFC}" type="presOf" srcId="{645C7041-83ED-FA41-AF19-A8E27E7E516B}" destId="{120CC4D7-3576-3C40-8374-CE8AF35E9C2E}" srcOrd="0" destOrd="0" presId="urn:microsoft.com/office/officeart/2005/8/layout/list1"/>
    <dgm:cxn modelId="{E235D2AA-F141-0F45-A4E3-5D47C8A40D46}" type="presOf" srcId="{645C7041-83ED-FA41-AF19-A8E27E7E516B}" destId="{8BE83F67-F7B5-DB4C-81EE-BC8F491FE6B2}" srcOrd="1" destOrd="0" presId="urn:microsoft.com/office/officeart/2005/8/layout/list1"/>
    <dgm:cxn modelId="{DCB8D809-79E2-F94E-983D-097011C61296}" type="presOf" srcId="{5253C1D5-FA1B-F24D-BF85-AC326D928E32}" destId="{ABFB16A7-A851-0F4E-9375-106BA3A8BAC1}" srcOrd="0" destOrd="0" presId="urn:microsoft.com/office/officeart/2005/8/layout/list1"/>
    <dgm:cxn modelId="{0819D966-48DB-7E4D-B656-6B1CB7C48F13}" type="presOf" srcId="{68E72A38-0876-194A-AB7F-B3142FD818A5}" destId="{6B4DAC4C-F1B6-0747-BD6B-C003E7B9F042}" srcOrd="1" destOrd="0" presId="urn:microsoft.com/office/officeart/2005/8/layout/list1"/>
    <dgm:cxn modelId="{C9941F58-3D03-B247-B67A-05309F8946B8}" type="presOf" srcId="{219549EE-EE39-ED44-A14D-7935AB79C923}" destId="{EF764D2B-CB62-074F-931D-6A5AAB01F57B}" srcOrd="1" destOrd="0" presId="urn:microsoft.com/office/officeart/2005/8/layout/list1"/>
    <dgm:cxn modelId="{34FAE4F0-9D18-E548-9610-E2FD0357EA10}" srcId="{94A9CBBD-860B-3B4D-8301-97C374AFE42F}" destId="{68E72A38-0876-194A-AB7F-B3142FD818A5}" srcOrd="3" destOrd="0" parTransId="{54BB354E-7B68-A94C-90B5-9E5BE2B85C88}" sibTransId="{9226D17B-CA56-874D-B9EB-2A56EA29A36C}"/>
    <dgm:cxn modelId="{3ABA24B2-9A08-3848-832E-F6CF9F1A5389}" type="presOf" srcId="{5253C1D5-FA1B-F24D-BF85-AC326D928E32}" destId="{F7E4EF14-465C-0044-B101-C009BE54E0C2}" srcOrd="1" destOrd="0" presId="urn:microsoft.com/office/officeart/2005/8/layout/list1"/>
    <dgm:cxn modelId="{7F1D1115-076B-3C45-BD6D-988D4181ED0E}" type="presOf" srcId="{94A9CBBD-860B-3B4D-8301-97C374AFE42F}" destId="{79333389-1CFC-374B-B4AA-DF59F9F51BE3}" srcOrd="0" destOrd="0" presId="urn:microsoft.com/office/officeart/2005/8/layout/list1"/>
    <dgm:cxn modelId="{9C6F0E45-FD4B-9349-A937-0B5AEBB9AE16}" type="presOf" srcId="{47AC9583-0774-EF43-8A94-CF606BDFF03F}" destId="{DA4BAB7C-64F2-3840-94A1-72A016B6B3CE}" srcOrd="0" destOrd="0" presId="urn:microsoft.com/office/officeart/2005/8/layout/list1"/>
    <dgm:cxn modelId="{45AD820C-D383-9F49-B45B-664C93B2006A}" srcId="{5253C1D5-FA1B-F24D-BF85-AC326D928E32}" destId="{D95D8512-EC90-5447-92AE-8BD80B06FD85}" srcOrd="0" destOrd="0" parTransId="{E929DFFF-AEE8-F949-BAED-91E77BC04B1F}" sibTransId="{834EABB3-E4F3-2B48-A036-B41731FF1350}"/>
    <dgm:cxn modelId="{28AD67EA-2D6D-5A40-8873-D54575A64C56}" type="presOf" srcId="{C54018AE-35D3-C04D-B02E-544C9406AFC3}" destId="{A13C9D0D-4890-474C-B4F8-8D9C0CA1331F}" srcOrd="1" destOrd="0" presId="urn:microsoft.com/office/officeart/2005/8/layout/list1"/>
    <dgm:cxn modelId="{F1CD2A38-87D0-A84B-9AA6-07197C2E4B79}" srcId="{94A9CBBD-860B-3B4D-8301-97C374AFE42F}" destId="{C54018AE-35D3-C04D-B02E-544C9406AFC3}" srcOrd="2" destOrd="0" parTransId="{523F4027-B6BF-B042-B829-DDA19374EC1A}" sibTransId="{836C762C-8319-7343-BCB4-2E27E72242DE}"/>
    <dgm:cxn modelId="{1ACCA6F4-087D-854A-A8BA-9BEF4D4C1955}" type="presOf" srcId="{0D333408-83C3-5949-A786-BB44E650253C}" destId="{3B311E21-A0EE-5248-9781-DCA2016B3EDC}" srcOrd="0" destOrd="0" presId="urn:microsoft.com/office/officeart/2005/8/layout/list1"/>
    <dgm:cxn modelId="{B5F23D3C-7756-0C43-A38E-58926554B95E}" srcId="{94A9CBBD-860B-3B4D-8301-97C374AFE42F}" destId="{5253C1D5-FA1B-F24D-BF85-AC326D928E32}" srcOrd="5" destOrd="0" parTransId="{12B6C2BB-C71B-0A43-8347-30666638AE59}" sibTransId="{459E7DE1-3ECE-294F-A999-53BD5E53E2E9}"/>
    <dgm:cxn modelId="{DD58259E-BA49-174D-87F6-CCF0B05AA456}" srcId="{94A9CBBD-860B-3B4D-8301-97C374AFE42F}" destId="{596392DA-97FB-4247-8AE4-A2961A9E4D55}" srcOrd="1" destOrd="0" parTransId="{D6BD3CD2-2F71-FC43-82C3-DDE7596454AD}" sibTransId="{3EBFD94F-CFC9-E344-985F-D315D2C2DE60}"/>
    <dgm:cxn modelId="{7120E2F1-1855-8D4F-9C91-F648D991EFDD}" srcId="{596392DA-97FB-4247-8AE4-A2961A9E4D55}" destId="{30784ECD-A3BB-1F4C-B3A8-7CBF79A8C8CD}" srcOrd="0" destOrd="0" parTransId="{7C51BCCA-D963-E446-9656-646C1B445F58}" sibTransId="{DD79EEE6-6A43-3F4A-BCED-0BC57CA4BCF4}"/>
    <dgm:cxn modelId="{AB43D7E4-AC17-454B-8DF0-6F91890BD429}" srcId="{94A9CBBD-860B-3B4D-8301-97C374AFE42F}" destId="{219549EE-EE39-ED44-A14D-7935AB79C923}" srcOrd="0" destOrd="0" parTransId="{85871D30-18A3-8542-8672-B1EB0E072FD3}" sibTransId="{A78DB7DF-B5E3-7A44-B8F8-0BC7DADA4DAC}"/>
    <dgm:cxn modelId="{595BE8CF-A481-0440-BAF0-E5B199CA2E8A}" type="presOf" srcId="{596392DA-97FB-4247-8AE4-A2961A9E4D55}" destId="{973787AC-1514-FD46-91F4-72EA2543600C}" srcOrd="0" destOrd="0" presId="urn:microsoft.com/office/officeart/2005/8/layout/list1"/>
    <dgm:cxn modelId="{CE175BAC-5979-2748-B736-56D26288987C}" type="presParOf" srcId="{79333389-1CFC-374B-B4AA-DF59F9F51BE3}" destId="{531B2262-0D14-0D41-AD28-4D8773057A69}" srcOrd="0" destOrd="0" presId="urn:microsoft.com/office/officeart/2005/8/layout/list1"/>
    <dgm:cxn modelId="{BE8445D5-1318-0246-BBB4-735C8E7BE89D}" type="presParOf" srcId="{531B2262-0D14-0D41-AD28-4D8773057A69}" destId="{8F08ACA5-3ADA-0A4F-ADA5-1640CF042D01}" srcOrd="0" destOrd="0" presId="urn:microsoft.com/office/officeart/2005/8/layout/list1"/>
    <dgm:cxn modelId="{00633C83-C66A-FE42-9339-2FD565F99FA4}" type="presParOf" srcId="{531B2262-0D14-0D41-AD28-4D8773057A69}" destId="{EF764D2B-CB62-074F-931D-6A5AAB01F57B}" srcOrd="1" destOrd="0" presId="urn:microsoft.com/office/officeart/2005/8/layout/list1"/>
    <dgm:cxn modelId="{251BBECB-DE01-E84D-AAD9-DB6B389075D8}" type="presParOf" srcId="{79333389-1CFC-374B-B4AA-DF59F9F51BE3}" destId="{6E99EE77-5E1E-0343-9CA4-8A16B0DE147C}" srcOrd="1" destOrd="0" presId="urn:microsoft.com/office/officeart/2005/8/layout/list1"/>
    <dgm:cxn modelId="{874F6903-90E5-194B-B842-042D412DDFD3}" type="presParOf" srcId="{79333389-1CFC-374B-B4AA-DF59F9F51BE3}" destId="{B345E26B-F9D5-2746-B591-DD83C84B030F}" srcOrd="2" destOrd="0" presId="urn:microsoft.com/office/officeart/2005/8/layout/list1"/>
    <dgm:cxn modelId="{2AB501C1-7E8D-A94A-9B71-48F443E5BD6E}" type="presParOf" srcId="{79333389-1CFC-374B-B4AA-DF59F9F51BE3}" destId="{9A69A62C-BD0C-4846-8C5F-DCE0B6C2311D}" srcOrd="3" destOrd="0" presId="urn:microsoft.com/office/officeart/2005/8/layout/list1"/>
    <dgm:cxn modelId="{D80B0F3A-0FBC-4744-ACB0-E8A4CC568C98}" type="presParOf" srcId="{79333389-1CFC-374B-B4AA-DF59F9F51BE3}" destId="{7BEF064A-EF39-274F-A8B8-E723F1696071}" srcOrd="4" destOrd="0" presId="urn:microsoft.com/office/officeart/2005/8/layout/list1"/>
    <dgm:cxn modelId="{8F057E1A-1210-7744-A408-DCC3517797BA}" type="presParOf" srcId="{7BEF064A-EF39-274F-A8B8-E723F1696071}" destId="{973787AC-1514-FD46-91F4-72EA2543600C}" srcOrd="0" destOrd="0" presId="urn:microsoft.com/office/officeart/2005/8/layout/list1"/>
    <dgm:cxn modelId="{E0064DBA-4F81-3443-945A-AB18FF7699A8}" type="presParOf" srcId="{7BEF064A-EF39-274F-A8B8-E723F1696071}" destId="{1671D23C-6DB9-5442-A4DC-8DA4F19D7409}" srcOrd="1" destOrd="0" presId="urn:microsoft.com/office/officeart/2005/8/layout/list1"/>
    <dgm:cxn modelId="{FF054221-2132-F94C-92F1-8EA03A01AB47}" type="presParOf" srcId="{79333389-1CFC-374B-B4AA-DF59F9F51BE3}" destId="{88E960DB-2DD7-484C-9DCE-EF854D2D3074}" srcOrd="5" destOrd="0" presId="urn:microsoft.com/office/officeart/2005/8/layout/list1"/>
    <dgm:cxn modelId="{05CE0F2B-EC95-0C48-9120-55E943C6DDB5}" type="presParOf" srcId="{79333389-1CFC-374B-B4AA-DF59F9F51BE3}" destId="{DE673565-FC36-B846-82FC-BF2DB9B99DE3}" srcOrd="6" destOrd="0" presId="urn:microsoft.com/office/officeart/2005/8/layout/list1"/>
    <dgm:cxn modelId="{C5C84A4C-98FE-0E4C-8434-3E89B012CC82}" type="presParOf" srcId="{79333389-1CFC-374B-B4AA-DF59F9F51BE3}" destId="{EF724299-A4F0-3E4C-A480-D6A6FCE7B778}" srcOrd="7" destOrd="0" presId="urn:microsoft.com/office/officeart/2005/8/layout/list1"/>
    <dgm:cxn modelId="{74518B66-1E71-DA43-A2FE-512887792A3B}" type="presParOf" srcId="{79333389-1CFC-374B-B4AA-DF59F9F51BE3}" destId="{9DF58A28-E5DF-9148-B04D-848C2F80C873}" srcOrd="8" destOrd="0" presId="urn:microsoft.com/office/officeart/2005/8/layout/list1"/>
    <dgm:cxn modelId="{85C3B7DF-18C4-A04A-86F4-2BD34BADB906}" type="presParOf" srcId="{9DF58A28-E5DF-9148-B04D-848C2F80C873}" destId="{95B679CD-BB20-6745-B80E-84F8CCBCD1CE}" srcOrd="0" destOrd="0" presId="urn:microsoft.com/office/officeart/2005/8/layout/list1"/>
    <dgm:cxn modelId="{1721C413-7721-684F-AF09-C3BE4DCAB442}" type="presParOf" srcId="{9DF58A28-E5DF-9148-B04D-848C2F80C873}" destId="{A13C9D0D-4890-474C-B4F8-8D9C0CA1331F}" srcOrd="1" destOrd="0" presId="urn:microsoft.com/office/officeart/2005/8/layout/list1"/>
    <dgm:cxn modelId="{23901611-67A8-A146-B24E-2A2B7230C60C}" type="presParOf" srcId="{79333389-1CFC-374B-B4AA-DF59F9F51BE3}" destId="{FE6BF0F7-1AF4-9A47-ACE4-384D9078A07F}" srcOrd="9" destOrd="0" presId="urn:microsoft.com/office/officeart/2005/8/layout/list1"/>
    <dgm:cxn modelId="{EA68D4C2-3B78-A348-98C7-FA78862972AB}" type="presParOf" srcId="{79333389-1CFC-374B-B4AA-DF59F9F51BE3}" destId="{DA4BAB7C-64F2-3840-94A1-72A016B6B3CE}" srcOrd="10" destOrd="0" presId="urn:microsoft.com/office/officeart/2005/8/layout/list1"/>
    <dgm:cxn modelId="{3C13AC3D-C4EA-0245-93FA-3FBB262A3535}" type="presParOf" srcId="{79333389-1CFC-374B-B4AA-DF59F9F51BE3}" destId="{D9929013-F61E-5144-B606-74FD3D8BC6EA}" srcOrd="11" destOrd="0" presId="urn:microsoft.com/office/officeart/2005/8/layout/list1"/>
    <dgm:cxn modelId="{CA6F068F-3EF1-9747-AEF4-9764E4D5DE0A}" type="presParOf" srcId="{79333389-1CFC-374B-B4AA-DF59F9F51BE3}" destId="{A3E807B2-1C4D-A148-84D2-A88CA29731E6}" srcOrd="12" destOrd="0" presId="urn:microsoft.com/office/officeart/2005/8/layout/list1"/>
    <dgm:cxn modelId="{017B86EF-9959-9843-A219-FAC6BADED106}" type="presParOf" srcId="{A3E807B2-1C4D-A148-84D2-A88CA29731E6}" destId="{C7F58792-44CA-674E-8F84-392339B9C567}" srcOrd="0" destOrd="0" presId="urn:microsoft.com/office/officeart/2005/8/layout/list1"/>
    <dgm:cxn modelId="{4DD70B17-F136-FC41-ACF3-BFB662D0EEF8}" type="presParOf" srcId="{A3E807B2-1C4D-A148-84D2-A88CA29731E6}" destId="{6B4DAC4C-F1B6-0747-BD6B-C003E7B9F042}" srcOrd="1" destOrd="0" presId="urn:microsoft.com/office/officeart/2005/8/layout/list1"/>
    <dgm:cxn modelId="{252C5C41-F4D0-A44A-B587-059572F5C00B}" type="presParOf" srcId="{79333389-1CFC-374B-B4AA-DF59F9F51BE3}" destId="{0CF3C865-C651-B540-8CA8-CE730E427EBB}" srcOrd="13" destOrd="0" presId="urn:microsoft.com/office/officeart/2005/8/layout/list1"/>
    <dgm:cxn modelId="{9300F37E-5291-F446-867C-2CACBEAEB18B}" type="presParOf" srcId="{79333389-1CFC-374B-B4AA-DF59F9F51BE3}" destId="{055C6C47-8C8F-1346-B082-A212E5093FE5}" srcOrd="14" destOrd="0" presId="urn:microsoft.com/office/officeart/2005/8/layout/list1"/>
    <dgm:cxn modelId="{47B00C34-1737-8849-B527-3570CE012487}" type="presParOf" srcId="{79333389-1CFC-374B-B4AA-DF59F9F51BE3}" destId="{399046D3-4A15-A945-879D-CF942240FE9E}" srcOrd="15" destOrd="0" presId="urn:microsoft.com/office/officeart/2005/8/layout/list1"/>
    <dgm:cxn modelId="{6ADF7355-3441-7943-9625-D1A25CA94802}" type="presParOf" srcId="{79333389-1CFC-374B-B4AA-DF59F9F51BE3}" destId="{1D9F05F2-2DEA-7C48-B56A-A4172153EA17}" srcOrd="16" destOrd="0" presId="urn:microsoft.com/office/officeart/2005/8/layout/list1"/>
    <dgm:cxn modelId="{C308CF72-719D-E243-9523-54965C6F84DC}" type="presParOf" srcId="{1D9F05F2-2DEA-7C48-B56A-A4172153EA17}" destId="{120CC4D7-3576-3C40-8374-CE8AF35E9C2E}" srcOrd="0" destOrd="0" presId="urn:microsoft.com/office/officeart/2005/8/layout/list1"/>
    <dgm:cxn modelId="{7A7A5C56-D9E4-014E-B5EC-0BEF3F47ACAB}" type="presParOf" srcId="{1D9F05F2-2DEA-7C48-B56A-A4172153EA17}" destId="{8BE83F67-F7B5-DB4C-81EE-BC8F491FE6B2}" srcOrd="1" destOrd="0" presId="urn:microsoft.com/office/officeart/2005/8/layout/list1"/>
    <dgm:cxn modelId="{DDD22844-B96C-D849-B39C-056A05226557}" type="presParOf" srcId="{79333389-1CFC-374B-B4AA-DF59F9F51BE3}" destId="{B70052FD-6764-F049-A3A1-2E9480E7E3D2}" srcOrd="17" destOrd="0" presId="urn:microsoft.com/office/officeart/2005/8/layout/list1"/>
    <dgm:cxn modelId="{22AC2ADE-E0AA-3442-851A-D90EC2B57BB8}" type="presParOf" srcId="{79333389-1CFC-374B-B4AA-DF59F9F51BE3}" destId="{3B311E21-A0EE-5248-9781-DCA2016B3EDC}" srcOrd="18" destOrd="0" presId="urn:microsoft.com/office/officeart/2005/8/layout/list1"/>
    <dgm:cxn modelId="{503F02E5-E8C5-004D-A787-82DC474B4814}" type="presParOf" srcId="{79333389-1CFC-374B-B4AA-DF59F9F51BE3}" destId="{05E5B320-5D42-8248-A435-130B05589672}" srcOrd="19" destOrd="0" presId="urn:microsoft.com/office/officeart/2005/8/layout/list1"/>
    <dgm:cxn modelId="{8C26AF8B-3736-3B4F-97D8-BD24BE9F84E4}" type="presParOf" srcId="{79333389-1CFC-374B-B4AA-DF59F9F51BE3}" destId="{BF706B5E-B6DA-DF4C-AA84-5E6A04A9D519}" srcOrd="20" destOrd="0" presId="urn:microsoft.com/office/officeart/2005/8/layout/list1"/>
    <dgm:cxn modelId="{E466F6E6-44D3-5C4C-9F6C-A8521435032D}" type="presParOf" srcId="{BF706B5E-B6DA-DF4C-AA84-5E6A04A9D519}" destId="{ABFB16A7-A851-0F4E-9375-106BA3A8BAC1}" srcOrd="0" destOrd="0" presId="urn:microsoft.com/office/officeart/2005/8/layout/list1"/>
    <dgm:cxn modelId="{6ED68C18-1B1C-A048-B7ED-03F1CB78415D}" type="presParOf" srcId="{BF706B5E-B6DA-DF4C-AA84-5E6A04A9D519}" destId="{F7E4EF14-465C-0044-B101-C009BE54E0C2}" srcOrd="1" destOrd="0" presId="urn:microsoft.com/office/officeart/2005/8/layout/list1"/>
    <dgm:cxn modelId="{A51FB31E-9AC2-3B43-84F8-45DF736D72E3}" type="presParOf" srcId="{79333389-1CFC-374B-B4AA-DF59F9F51BE3}" destId="{4CDEE62E-A3E0-2A4F-9512-835FC1A87E00}" srcOrd="21" destOrd="0" presId="urn:microsoft.com/office/officeart/2005/8/layout/list1"/>
    <dgm:cxn modelId="{73F2A2E1-205A-CD41-8F92-178F07557A75}" type="presParOf" srcId="{79333389-1CFC-374B-B4AA-DF59F9F51BE3}" destId="{27591C5F-8D33-EA49-B224-ABA93876DC2A}"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4A9CBBD-860B-3B4D-8301-97C374AFE42F}"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219549EE-EE39-ED44-A14D-7935AB79C923}">
      <dgm:prSet/>
      <dgm:spPr/>
      <dgm:t>
        <a:bodyPr/>
        <a:lstStyle/>
        <a:p>
          <a:pPr algn="just" rtl="0"/>
          <a:r>
            <a:rPr lang="fr-FR" dirty="0" smtClean="0"/>
            <a:t>L’AUGMENTATION DE LA CHARGE DE TRAVAIL</a:t>
          </a:r>
          <a:endParaRPr lang="fr-FR" dirty="0"/>
        </a:p>
      </dgm:t>
    </dgm:pt>
    <dgm:pt modelId="{85871D30-18A3-8542-8672-B1EB0E072FD3}" type="parTrans" cxnId="{AB43D7E4-AC17-454B-8DF0-6F91890BD429}">
      <dgm:prSet/>
      <dgm:spPr/>
      <dgm:t>
        <a:bodyPr/>
        <a:lstStyle/>
        <a:p>
          <a:endParaRPr lang="fr-FR"/>
        </a:p>
      </dgm:t>
    </dgm:pt>
    <dgm:pt modelId="{A78DB7DF-B5E3-7A44-B8F8-0BC7DADA4DAC}" type="sibTrans" cxnId="{AB43D7E4-AC17-454B-8DF0-6F91890BD429}">
      <dgm:prSet/>
      <dgm:spPr/>
      <dgm:t>
        <a:bodyPr/>
        <a:lstStyle/>
        <a:p>
          <a:endParaRPr lang="fr-FR"/>
        </a:p>
      </dgm:t>
    </dgm:pt>
    <dgm:pt modelId="{98FEE6B6-EFDF-7F40-86CC-800D46F9A938}">
      <dgm:prSet/>
      <dgm:spPr/>
      <dgm:t>
        <a:bodyPr/>
        <a:lstStyle/>
        <a:p>
          <a:r>
            <a:rPr lang="fr-FR" smtClean="0"/>
            <a:t>LA TRANSMISSION D’UN MESSAGE</a:t>
          </a:r>
          <a:endParaRPr lang="fr-FR" dirty="0" smtClean="0"/>
        </a:p>
      </dgm:t>
    </dgm:pt>
    <dgm:pt modelId="{73E54DFE-BF4B-7043-87DF-ADD3F06A36C7}" type="parTrans" cxnId="{E5EC9DC9-9EE7-D54A-AF33-287696126156}">
      <dgm:prSet/>
      <dgm:spPr/>
      <dgm:t>
        <a:bodyPr/>
        <a:lstStyle/>
        <a:p>
          <a:endParaRPr lang="fr-FR"/>
        </a:p>
      </dgm:t>
    </dgm:pt>
    <dgm:pt modelId="{F7731EAB-8F2A-E547-A27A-3DCEA0130FC9}" type="sibTrans" cxnId="{E5EC9DC9-9EE7-D54A-AF33-287696126156}">
      <dgm:prSet/>
      <dgm:spPr/>
      <dgm:t>
        <a:bodyPr/>
        <a:lstStyle/>
        <a:p>
          <a:endParaRPr lang="fr-FR"/>
        </a:p>
      </dgm:t>
    </dgm:pt>
    <dgm:pt modelId="{4F58F648-4231-1A44-A321-2A1814C47EC7}">
      <dgm:prSet/>
      <dgm:spPr/>
      <dgm:t>
        <a:bodyPr/>
        <a:lstStyle/>
        <a:p>
          <a:r>
            <a:rPr lang="fr-FR" smtClean="0"/>
            <a:t>LA GESTION DE CONFLITS</a:t>
          </a:r>
          <a:endParaRPr lang="fr-FR" dirty="0"/>
        </a:p>
      </dgm:t>
    </dgm:pt>
    <dgm:pt modelId="{B89D4019-AD92-794C-B268-76D092A565D3}" type="parTrans" cxnId="{6599B464-77E3-234C-AE9F-D1FF6FE9F51B}">
      <dgm:prSet/>
      <dgm:spPr/>
      <dgm:t>
        <a:bodyPr/>
        <a:lstStyle/>
        <a:p>
          <a:endParaRPr lang="fr-FR"/>
        </a:p>
      </dgm:t>
    </dgm:pt>
    <dgm:pt modelId="{214C09A8-F041-2C41-82CE-B5285F42F951}" type="sibTrans" cxnId="{6599B464-77E3-234C-AE9F-D1FF6FE9F51B}">
      <dgm:prSet/>
      <dgm:spPr/>
      <dgm:t>
        <a:bodyPr/>
        <a:lstStyle/>
        <a:p>
          <a:endParaRPr lang="fr-FR"/>
        </a:p>
      </dgm:t>
    </dgm:pt>
    <dgm:pt modelId="{8771CBBE-4CD1-3345-A8D8-BF90E4481E19}" type="pres">
      <dgm:prSet presAssocID="{94A9CBBD-860B-3B4D-8301-97C374AFE42F}" presName="outerComposite" presStyleCnt="0">
        <dgm:presLayoutVars>
          <dgm:chMax val="5"/>
          <dgm:dir/>
          <dgm:resizeHandles val="exact"/>
        </dgm:presLayoutVars>
      </dgm:prSet>
      <dgm:spPr/>
      <dgm:t>
        <a:bodyPr/>
        <a:lstStyle/>
        <a:p>
          <a:endParaRPr lang="fr-FR"/>
        </a:p>
      </dgm:t>
    </dgm:pt>
    <dgm:pt modelId="{B7584068-EF97-8740-8163-D0C949FB2291}" type="pres">
      <dgm:prSet presAssocID="{94A9CBBD-860B-3B4D-8301-97C374AFE42F}" presName="dummyMaxCanvas" presStyleCnt="0">
        <dgm:presLayoutVars/>
      </dgm:prSet>
      <dgm:spPr/>
    </dgm:pt>
    <dgm:pt modelId="{0C47EE25-7A5F-4947-AE2E-34491AA1B167}" type="pres">
      <dgm:prSet presAssocID="{94A9CBBD-860B-3B4D-8301-97C374AFE42F}" presName="ThreeNodes_1" presStyleLbl="node1" presStyleIdx="0" presStyleCnt="3">
        <dgm:presLayoutVars>
          <dgm:bulletEnabled val="1"/>
        </dgm:presLayoutVars>
      </dgm:prSet>
      <dgm:spPr/>
      <dgm:t>
        <a:bodyPr/>
        <a:lstStyle/>
        <a:p>
          <a:endParaRPr lang="fr-FR"/>
        </a:p>
      </dgm:t>
    </dgm:pt>
    <dgm:pt modelId="{6FC9A465-B32E-D94C-8BFE-2A13B28657E0}" type="pres">
      <dgm:prSet presAssocID="{94A9CBBD-860B-3B4D-8301-97C374AFE42F}" presName="ThreeNodes_2" presStyleLbl="node1" presStyleIdx="1" presStyleCnt="3">
        <dgm:presLayoutVars>
          <dgm:bulletEnabled val="1"/>
        </dgm:presLayoutVars>
      </dgm:prSet>
      <dgm:spPr/>
      <dgm:t>
        <a:bodyPr/>
        <a:lstStyle/>
        <a:p>
          <a:endParaRPr lang="fr-FR"/>
        </a:p>
      </dgm:t>
    </dgm:pt>
    <dgm:pt modelId="{4EFE364C-44EF-6343-925E-CBA4C99B1395}" type="pres">
      <dgm:prSet presAssocID="{94A9CBBD-860B-3B4D-8301-97C374AFE42F}" presName="ThreeNodes_3" presStyleLbl="node1" presStyleIdx="2" presStyleCnt="3">
        <dgm:presLayoutVars>
          <dgm:bulletEnabled val="1"/>
        </dgm:presLayoutVars>
      </dgm:prSet>
      <dgm:spPr/>
      <dgm:t>
        <a:bodyPr/>
        <a:lstStyle/>
        <a:p>
          <a:endParaRPr lang="fr-FR"/>
        </a:p>
      </dgm:t>
    </dgm:pt>
    <dgm:pt modelId="{AF052590-947D-EA45-B7A0-A50BE0CFA580}" type="pres">
      <dgm:prSet presAssocID="{94A9CBBD-860B-3B4D-8301-97C374AFE42F}" presName="ThreeConn_1-2" presStyleLbl="fgAccFollowNode1" presStyleIdx="0" presStyleCnt="2">
        <dgm:presLayoutVars>
          <dgm:bulletEnabled val="1"/>
        </dgm:presLayoutVars>
      </dgm:prSet>
      <dgm:spPr/>
      <dgm:t>
        <a:bodyPr/>
        <a:lstStyle/>
        <a:p>
          <a:endParaRPr lang="fr-FR"/>
        </a:p>
      </dgm:t>
    </dgm:pt>
    <dgm:pt modelId="{AE53BBBA-FB9D-2042-B6FA-C19BC99C2A9D}" type="pres">
      <dgm:prSet presAssocID="{94A9CBBD-860B-3B4D-8301-97C374AFE42F}" presName="ThreeConn_2-3" presStyleLbl="fgAccFollowNode1" presStyleIdx="1" presStyleCnt="2">
        <dgm:presLayoutVars>
          <dgm:bulletEnabled val="1"/>
        </dgm:presLayoutVars>
      </dgm:prSet>
      <dgm:spPr/>
      <dgm:t>
        <a:bodyPr/>
        <a:lstStyle/>
        <a:p>
          <a:endParaRPr lang="fr-FR"/>
        </a:p>
      </dgm:t>
    </dgm:pt>
    <dgm:pt modelId="{7E76848C-EBAA-DE4C-AB2C-22E4DD18AD61}" type="pres">
      <dgm:prSet presAssocID="{94A9CBBD-860B-3B4D-8301-97C374AFE42F}" presName="ThreeNodes_1_text" presStyleLbl="node1" presStyleIdx="2" presStyleCnt="3">
        <dgm:presLayoutVars>
          <dgm:bulletEnabled val="1"/>
        </dgm:presLayoutVars>
      </dgm:prSet>
      <dgm:spPr/>
      <dgm:t>
        <a:bodyPr/>
        <a:lstStyle/>
        <a:p>
          <a:endParaRPr lang="fr-FR"/>
        </a:p>
      </dgm:t>
    </dgm:pt>
    <dgm:pt modelId="{A157E69B-5B03-0343-8BAE-53C885DEC326}" type="pres">
      <dgm:prSet presAssocID="{94A9CBBD-860B-3B4D-8301-97C374AFE42F}" presName="ThreeNodes_2_text" presStyleLbl="node1" presStyleIdx="2" presStyleCnt="3">
        <dgm:presLayoutVars>
          <dgm:bulletEnabled val="1"/>
        </dgm:presLayoutVars>
      </dgm:prSet>
      <dgm:spPr/>
      <dgm:t>
        <a:bodyPr/>
        <a:lstStyle/>
        <a:p>
          <a:endParaRPr lang="fr-FR"/>
        </a:p>
      </dgm:t>
    </dgm:pt>
    <dgm:pt modelId="{BDE561E2-2F3C-8E49-9AB6-67C124007588}" type="pres">
      <dgm:prSet presAssocID="{94A9CBBD-860B-3B4D-8301-97C374AFE42F}" presName="ThreeNodes_3_text" presStyleLbl="node1" presStyleIdx="2" presStyleCnt="3">
        <dgm:presLayoutVars>
          <dgm:bulletEnabled val="1"/>
        </dgm:presLayoutVars>
      </dgm:prSet>
      <dgm:spPr/>
      <dgm:t>
        <a:bodyPr/>
        <a:lstStyle/>
        <a:p>
          <a:endParaRPr lang="fr-FR"/>
        </a:p>
      </dgm:t>
    </dgm:pt>
  </dgm:ptLst>
  <dgm:cxnLst>
    <dgm:cxn modelId="{0E25F854-7600-3A4D-B31A-BD638DEB028A}" type="presOf" srcId="{A78DB7DF-B5E3-7A44-B8F8-0BC7DADA4DAC}" destId="{AF052590-947D-EA45-B7A0-A50BE0CFA580}" srcOrd="0" destOrd="0" presId="urn:microsoft.com/office/officeart/2005/8/layout/vProcess5"/>
    <dgm:cxn modelId="{9AC18D98-6E89-504F-B4B0-F893251560BE}" type="presOf" srcId="{219549EE-EE39-ED44-A14D-7935AB79C923}" destId="{7E76848C-EBAA-DE4C-AB2C-22E4DD18AD61}" srcOrd="1" destOrd="0" presId="urn:microsoft.com/office/officeart/2005/8/layout/vProcess5"/>
    <dgm:cxn modelId="{6599B464-77E3-234C-AE9F-D1FF6FE9F51B}" srcId="{94A9CBBD-860B-3B4D-8301-97C374AFE42F}" destId="{4F58F648-4231-1A44-A321-2A1814C47EC7}" srcOrd="2" destOrd="0" parTransId="{B89D4019-AD92-794C-B268-76D092A565D3}" sibTransId="{214C09A8-F041-2C41-82CE-B5285F42F951}"/>
    <dgm:cxn modelId="{A37523C2-B55E-ED41-9B54-0E9756F255C7}" type="presOf" srcId="{4F58F648-4231-1A44-A321-2A1814C47EC7}" destId="{4EFE364C-44EF-6343-925E-CBA4C99B1395}" srcOrd="0" destOrd="0" presId="urn:microsoft.com/office/officeart/2005/8/layout/vProcess5"/>
    <dgm:cxn modelId="{33B7C4B1-0CC8-D34D-8867-9EE47A10482E}" type="presOf" srcId="{98FEE6B6-EFDF-7F40-86CC-800D46F9A938}" destId="{6FC9A465-B32E-D94C-8BFE-2A13B28657E0}" srcOrd="0" destOrd="0" presId="urn:microsoft.com/office/officeart/2005/8/layout/vProcess5"/>
    <dgm:cxn modelId="{E5EC9DC9-9EE7-D54A-AF33-287696126156}" srcId="{94A9CBBD-860B-3B4D-8301-97C374AFE42F}" destId="{98FEE6B6-EFDF-7F40-86CC-800D46F9A938}" srcOrd="1" destOrd="0" parTransId="{73E54DFE-BF4B-7043-87DF-ADD3F06A36C7}" sibTransId="{F7731EAB-8F2A-E547-A27A-3DCEA0130FC9}"/>
    <dgm:cxn modelId="{AB43D7E4-AC17-454B-8DF0-6F91890BD429}" srcId="{94A9CBBD-860B-3B4D-8301-97C374AFE42F}" destId="{219549EE-EE39-ED44-A14D-7935AB79C923}" srcOrd="0" destOrd="0" parTransId="{85871D30-18A3-8542-8672-B1EB0E072FD3}" sibTransId="{A78DB7DF-B5E3-7A44-B8F8-0BC7DADA4DAC}"/>
    <dgm:cxn modelId="{BF2491C9-D6D2-F446-AF5D-24844EF43F72}" type="presOf" srcId="{4F58F648-4231-1A44-A321-2A1814C47EC7}" destId="{BDE561E2-2F3C-8E49-9AB6-67C124007588}" srcOrd="1" destOrd="0" presId="urn:microsoft.com/office/officeart/2005/8/layout/vProcess5"/>
    <dgm:cxn modelId="{B8CF1F08-6AA3-914B-B251-5C9D549DBF25}" type="presOf" srcId="{98FEE6B6-EFDF-7F40-86CC-800D46F9A938}" destId="{A157E69B-5B03-0343-8BAE-53C885DEC326}" srcOrd="1" destOrd="0" presId="urn:microsoft.com/office/officeart/2005/8/layout/vProcess5"/>
    <dgm:cxn modelId="{D5244639-32AC-7148-B543-1AF61C6B8895}" type="presOf" srcId="{219549EE-EE39-ED44-A14D-7935AB79C923}" destId="{0C47EE25-7A5F-4947-AE2E-34491AA1B167}" srcOrd="0" destOrd="0" presId="urn:microsoft.com/office/officeart/2005/8/layout/vProcess5"/>
    <dgm:cxn modelId="{F916178C-41FA-B04A-88E9-159014D78C0B}" type="presOf" srcId="{94A9CBBD-860B-3B4D-8301-97C374AFE42F}" destId="{8771CBBE-4CD1-3345-A8D8-BF90E4481E19}" srcOrd="0" destOrd="0" presId="urn:microsoft.com/office/officeart/2005/8/layout/vProcess5"/>
    <dgm:cxn modelId="{75AE864C-C920-8340-AEA0-5E274A389488}" type="presOf" srcId="{F7731EAB-8F2A-E547-A27A-3DCEA0130FC9}" destId="{AE53BBBA-FB9D-2042-B6FA-C19BC99C2A9D}" srcOrd="0" destOrd="0" presId="urn:microsoft.com/office/officeart/2005/8/layout/vProcess5"/>
    <dgm:cxn modelId="{230BF04C-6E33-2543-B410-2C3D1C064B13}" type="presParOf" srcId="{8771CBBE-4CD1-3345-A8D8-BF90E4481E19}" destId="{B7584068-EF97-8740-8163-D0C949FB2291}" srcOrd="0" destOrd="0" presId="urn:microsoft.com/office/officeart/2005/8/layout/vProcess5"/>
    <dgm:cxn modelId="{7CB4B555-6B9F-7048-B482-0198739BF157}" type="presParOf" srcId="{8771CBBE-4CD1-3345-A8D8-BF90E4481E19}" destId="{0C47EE25-7A5F-4947-AE2E-34491AA1B167}" srcOrd="1" destOrd="0" presId="urn:microsoft.com/office/officeart/2005/8/layout/vProcess5"/>
    <dgm:cxn modelId="{613D6B34-B2A0-E04F-9E3F-5A46186823C9}" type="presParOf" srcId="{8771CBBE-4CD1-3345-A8D8-BF90E4481E19}" destId="{6FC9A465-B32E-D94C-8BFE-2A13B28657E0}" srcOrd="2" destOrd="0" presId="urn:microsoft.com/office/officeart/2005/8/layout/vProcess5"/>
    <dgm:cxn modelId="{2BAED8DB-E833-C84A-85F2-3178F23FA6EB}" type="presParOf" srcId="{8771CBBE-4CD1-3345-A8D8-BF90E4481E19}" destId="{4EFE364C-44EF-6343-925E-CBA4C99B1395}" srcOrd="3" destOrd="0" presId="urn:microsoft.com/office/officeart/2005/8/layout/vProcess5"/>
    <dgm:cxn modelId="{2EBBA56B-A3B8-AD4C-882F-48F0A855A170}" type="presParOf" srcId="{8771CBBE-4CD1-3345-A8D8-BF90E4481E19}" destId="{AF052590-947D-EA45-B7A0-A50BE0CFA580}" srcOrd="4" destOrd="0" presId="urn:microsoft.com/office/officeart/2005/8/layout/vProcess5"/>
    <dgm:cxn modelId="{4C961662-432D-B448-B81B-87C5B48267DA}" type="presParOf" srcId="{8771CBBE-4CD1-3345-A8D8-BF90E4481E19}" destId="{AE53BBBA-FB9D-2042-B6FA-C19BC99C2A9D}" srcOrd="5" destOrd="0" presId="urn:microsoft.com/office/officeart/2005/8/layout/vProcess5"/>
    <dgm:cxn modelId="{984C1E98-2292-834D-82DE-5E5B86AA9953}" type="presParOf" srcId="{8771CBBE-4CD1-3345-A8D8-BF90E4481E19}" destId="{7E76848C-EBAA-DE4C-AB2C-22E4DD18AD61}" srcOrd="6" destOrd="0" presId="urn:microsoft.com/office/officeart/2005/8/layout/vProcess5"/>
    <dgm:cxn modelId="{94D5618D-B4CF-7241-82C3-34622ACB4923}" type="presParOf" srcId="{8771CBBE-4CD1-3345-A8D8-BF90E4481E19}" destId="{A157E69B-5B03-0343-8BAE-53C885DEC326}" srcOrd="7" destOrd="0" presId="urn:microsoft.com/office/officeart/2005/8/layout/vProcess5"/>
    <dgm:cxn modelId="{C4173728-3DCC-284E-BB83-090911BB1072}" type="presParOf" srcId="{8771CBBE-4CD1-3345-A8D8-BF90E4481E19}" destId="{BDE561E2-2F3C-8E49-9AB6-67C124007588}"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4A9CBBD-860B-3B4D-8301-97C374AFE42F}"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219549EE-EE39-ED44-A14D-7935AB79C923}">
      <dgm:prSet/>
      <dgm:spPr/>
      <dgm:t>
        <a:bodyPr/>
        <a:lstStyle/>
        <a:p>
          <a:pPr algn="just" rtl="0"/>
          <a:r>
            <a:rPr lang="fr-FR" dirty="0" smtClean="0"/>
            <a:t>Communiquer consomme des ressources mentales et demande un effort.</a:t>
          </a:r>
          <a:endParaRPr lang="fr-FR" dirty="0"/>
        </a:p>
      </dgm:t>
    </dgm:pt>
    <dgm:pt modelId="{85871D30-18A3-8542-8672-B1EB0E072FD3}" type="parTrans" cxnId="{AB43D7E4-AC17-454B-8DF0-6F91890BD429}">
      <dgm:prSet/>
      <dgm:spPr/>
      <dgm:t>
        <a:bodyPr/>
        <a:lstStyle/>
        <a:p>
          <a:endParaRPr lang="fr-FR"/>
        </a:p>
      </dgm:t>
    </dgm:pt>
    <dgm:pt modelId="{A78DB7DF-B5E3-7A44-B8F8-0BC7DADA4DAC}" type="sibTrans" cxnId="{AB43D7E4-AC17-454B-8DF0-6F91890BD429}">
      <dgm:prSet/>
      <dgm:spPr/>
      <dgm:t>
        <a:bodyPr/>
        <a:lstStyle/>
        <a:p>
          <a:endParaRPr lang="fr-FR"/>
        </a:p>
      </dgm:t>
    </dgm:pt>
    <dgm:pt modelId="{F6B71082-2D21-1747-A4EC-B1E27B46BA4A}">
      <dgm:prSet/>
      <dgm:spPr/>
      <dgm:t>
        <a:bodyPr/>
        <a:lstStyle/>
        <a:p>
          <a:r>
            <a:rPr lang="fr-FR" dirty="0" smtClean="0"/>
            <a:t>Lorsque l’on communique on perturbe la tâche en cours voire même on l’interrompt.</a:t>
          </a:r>
          <a:endParaRPr lang="fr-FR" dirty="0"/>
        </a:p>
      </dgm:t>
    </dgm:pt>
    <dgm:pt modelId="{60EDA2FC-F941-F34D-A64F-10656E60A152}" type="parTrans" cxnId="{0C8D1D41-3143-054C-A411-2D03D3A190D9}">
      <dgm:prSet/>
      <dgm:spPr/>
      <dgm:t>
        <a:bodyPr/>
        <a:lstStyle/>
        <a:p>
          <a:endParaRPr lang="fr-FR"/>
        </a:p>
      </dgm:t>
    </dgm:pt>
    <dgm:pt modelId="{3AD30936-13FE-DB4D-BF0E-9F47D296C0D7}" type="sibTrans" cxnId="{0C8D1D41-3143-054C-A411-2D03D3A190D9}">
      <dgm:prSet/>
      <dgm:spPr/>
      <dgm:t>
        <a:bodyPr/>
        <a:lstStyle/>
        <a:p>
          <a:endParaRPr lang="fr-FR"/>
        </a:p>
      </dgm:t>
    </dgm:pt>
    <dgm:pt modelId="{81252F3E-34D7-4C4D-9648-EC1570D9D2C4}">
      <dgm:prSet/>
      <dgm:spPr/>
      <dgm:t>
        <a:bodyPr/>
        <a:lstStyle/>
        <a:p>
          <a:r>
            <a:rPr lang="fr-FR" dirty="0" smtClean="0"/>
            <a:t>Une fois la communication terminée, lorsque l’on reprend la tâche on risque de commettre des erreurs.</a:t>
          </a:r>
          <a:endParaRPr lang="fr-FR" dirty="0"/>
        </a:p>
      </dgm:t>
    </dgm:pt>
    <dgm:pt modelId="{D56DAE73-194E-DA47-85B2-804D930216DC}" type="parTrans" cxnId="{CD080587-C3D0-B24B-9E12-ABC9CF16EF5D}">
      <dgm:prSet/>
      <dgm:spPr/>
      <dgm:t>
        <a:bodyPr/>
        <a:lstStyle/>
        <a:p>
          <a:endParaRPr lang="fr-FR"/>
        </a:p>
      </dgm:t>
    </dgm:pt>
    <dgm:pt modelId="{68547422-F02C-1E46-BBC9-1EB75BC9C978}" type="sibTrans" cxnId="{CD080587-C3D0-B24B-9E12-ABC9CF16EF5D}">
      <dgm:prSet/>
      <dgm:spPr/>
      <dgm:t>
        <a:bodyPr/>
        <a:lstStyle/>
        <a:p>
          <a:endParaRPr lang="fr-FR"/>
        </a:p>
      </dgm:t>
    </dgm:pt>
    <dgm:pt modelId="{1AB0886A-3A97-F044-B95B-FC5C58CEDD70}">
      <dgm:prSet/>
      <dgm:spPr>
        <a:solidFill>
          <a:schemeClr val="accent6">
            <a:lumMod val="75000"/>
          </a:schemeClr>
        </a:solidFill>
      </dgm:spPr>
      <dgm:t>
        <a:bodyPr/>
        <a:lstStyle/>
        <a:p>
          <a:r>
            <a:rPr lang="fr-FR" dirty="0" smtClean="0"/>
            <a:t>Il faut protéger la tache en cours…</a:t>
          </a:r>
          <a:endParaRPr lang="fr-FR" dirty="0"/>
        </a:p>
      </dgm:t>
    </dgm:pt>
    <dgm:pt modelId="{4260F0C7-7F89-A048-B469-C298E32F1B8F}" type="parTrans" cxnId="{22072875-D0DD-0645-B890-AA223195BC6E}">
      <dgm:prSet/>
      <dgm:spPr/>
      <dgm:t>
        <a:bodyPr/>
        <a:lstStyle/>
        <a:p>
          <a:endParaRPr lang="fr-FR"/>
        </a:p>
      </dgm:t>
    </dgm:pt>
    <dgm:pt modelId="{453FADA4-A788-2449-91EE-ADA8D7D540FB}" type="sibTrans" cxnId="{22072875-D0DD-0645-B890-AA223195BC6E}">
      <dgm:prSet/>
      <dgm:spPr/>
      <dgm:t>
        <a:bodyPr/>
        <a:lstStyle/>
        <a:p>
          <a:endParaRPr lang="fr-FR"/>
        </a:p>
      </dgm:t>
    </dgm:pt>
    <dgm:pt modelId="{B3BCCE68-F36A-BA40-BC4E-3BC20256A6E7}">
      <dgm:prSet/>
      <dgm:spPr>
        <a:solidFill>
          <a:schemeClr val="accent6">
            <a:lumMod val="75000"/>
          </a:schemeClr>
        </a:solidFill>
      </dgm:spPr>
      <dgm:t>
        <a:bodyPr/>
        <a:lstStyle/>
        <a:p>
          <a:pPr algn="just" rtl="0"/>
          <a:r>
            <a:rPr lang="fr-FR" dirty="0" smtClean="0"/>
            <a:t>L'augmentation de la charge de travail raccourcit les communications.</a:t>
          </a:r>
          <a:endParaRPr lang="fr-FR" dirty="0"/>
        </a:p>
      </dgm:t>
    </dgm:pt>
    <dgm:pt modelId="{363F8D9D-4851-D94C-B3E2-04C87A8B31ED}" type="parTrans" cxnId="{48BB0380-D3AC-6449-9F9D-51CA069C9A82}">
      <dgm:prSet/>
      <dgm:spPr/>
    </dgm:pt>
    <dgm:pt modelId="{FA40748B-F3B2-D94B-B047-1B2D61FF884F}" type="sibTrans" cxnId="{48BB0380-D3AC-6449-9F9D-51CA069C9A82}">
      <dgm:prSet/>
      <dgm:spPr/>
      <dgm:t>
        <a:bodyPr/>
        <a:lstStyle/>
        <a:p>
          <a:endParaRPr lang="fr-FR"/>
        </a:p>
      </dgm:t>
    </dgm:pt>
    <dgm:pt modelId="{8771CBBE-4CD1-3345-A8D8-BF90E4481E19}" type="pres">
      <dgm:prSet presAssocID="{94A9CBBD-860B-3B4D-8301-97C374AFE42F}" presName="outerComposite" presStyleCnt="0">
        <dgm:presLayoutVars>
          <dgm:chMax val="5"/>
          <dgm:dir/>
          <dgm:resizeHandles val="exact"/>
        </dgm:presLayoutVars>
      </dgm:prSet>
      <dgm:spPr/>
      <dgm:t>
        <a:bodyPr/>
        <a:lstStyle/>
        <a:p>
          <a:endParaRPr lang="fr-FR"/>
        </a:p>
      </dgm:t>
    </dgm:pt>
    <dgm:pt modelId="{B7584068-EF97-8740-8163-D0C949FB2291}" type="pres">
      <dgm:prSet presAssocID="{94A9CBBD-860B-3B4D-8301-97C374AFE42F}" presName="dummyMaxCanvas" presStyleCnt="0">
        <dgm:presLayoutVars/>
      </dgm:prSet>
      <dgm:spPr/>
    </dgm:pt>
    <dgm:pt modelId="{29AFB0D8-071C-D142-9783-4193760DC82D}" type="pres">
      <dgm:prSet presAssocID="{94A9CBBD-860B-3B4D-8301-97C374AFE42F}" presName="FiveNodes_1" presStyleLbl="node1" presStyleIdx="0" presStyleCnt="5">
        <dgm:presLayoutVars>
          <dgm:bulletEnabled val="1"/>
        </dgm:presLayoutVars>
      </dgm:prSet>
      <dgm:spPr/>
      <dgm:t>
        <a:bodyPr/>
        <a:lstStyle/>
        <a:p>
          <a:endParaRPr lang="fr-FR"/>
        </a:p>
      </dgm:t>
    </dgm:pt>
    <dgm:pt modelId="{1B70E5C3-E95A-8F42-8E3C-859D7CAA203A}" type="pres">
      <dgm:prSet presAssocID="{94A9CBBD-860B-3B4D-8301-97C374AFE42F}" presName="FiveNodes_2" presStyleLbl="node1" presStyleIdx="1" presStyleCnt="5">
        <dgm:presLayoutVars>
          <dgm:bulletEnabled val="1"/>
        </dgm:presLayoutVars>
      </dgm:prSet>
      <dgm:spPr/>
      <dgm:t>
        <a:bodyPr/>
        <a:lstStyle/>
        <a:p>
          <a:endParaRPr lang="fr-FR"/>
        </a:p>
      </dgm:t>
    </dgm:pt>
    <dgm:pt modelId="{0A190460-6124-244C-B2F3-3C464720EC62}" type="pres">
      <dgm:prSet presAssocID="{94A9CBBD-860B-3B4D-8301-97C374AFE42F}" presName="FiveNodes_3" presStyleLbl="node1" presStyleIdx="2" presStyleCnt="5">
        <dgm:presLayoutVars>
          <dgm:bulletEnabled val="1"/>
        </dgm:presLayoutVars>
      </dgm:prSet>
      <dgm:spPr/>
      <dgm:t>
        <a:bodyPr/>
        <a:lstStyle/>
        <a:p>
          <a:endParaRPr lang="fr-FR"/>
        </a:p>
      </dgm:t>
    </dgm:pt>
    <dgm:pt modelId="{42404F84-10D9-694E-9770-A131B6BD20DF}" type="pres">
      <dgm:prSet presAssocID="{94A9CBBD-860B-3B4D-8301-97C374AFE42F}" presName="FiveNodes_4" presStyleLbl="node1" presStyleIdx="3" presStyleCnt="5">
        <dgm:presLayoutVars>
          <dgm:bulletEnabled val="1"/>
        </dgm:presLayoutVars>
      </dgm:prSet>
      <dgm:spPr/>
      <dgm:t>
        <a:bodyPr/>
        <a:lstStyle/>
        <a:p>
          <a:endParaRPr lang="fr-FR"/>
        </a:p>
      </dgm:t>
    </dgm:pt>
    <dgm:pt modelId="{A4B190A5-043C-0946-9360-F5C9F2EFA6FA}" type="pres">
      <dgm:prSet presAssocID="{94A9CBBD-860B-3B4D-8301-97C374AFE42F}" presName="FiveNodes_5" presStyleLbl="node1" presStyleIdx="4" presStyleCnt="5">
        <dgm:presLayoutVars>
          <dgm:bulletEnabled val="1"/>
        </dgm:presLayoutVars>
      </dgm:prSet>
      <dgm:spPr/>
      <dgm:t>
        <a:bodyPr/>
        <a:lstStyle/>
        <a:p>
          <a:endParaRPr lang="fr-FR"/>
        </a:p>
      </dgm:t>
    </dgm:pt>
    <dgm:pt modelId="{E4AD9948-D0FA-BB43-91CA-96895FB3D5C3}" type="pres">
      <dgm:prSet presAssocID="{94A9CBBD-860B-3B4D-8301-97C374AFE42F}" presName="FiveConn_1-2" presStyleLbl="fgAccFollowNode1" presStyleIdx="0" presStyleCnt="4">
        <dgm:presLayoutVars>
          <dgm:bulletEnabled val="1"/>
        </dgm:presLayoutVars>
      </dgm:prSet>
      <dgm:spPr/>
      <dgm:t>
        <a:bodyPr/>
        <a:lstStyle/>
        <a:p>
          <a:endParaRPr lang="fr-FR"/>
        </a:p>
      </dgm:t>
    </dgm:pt>
    <dgm:pt modelId="{F89483CC-AD78-1E49-B6C1-3EEB9842D97D}" type="pres">
      <dgm:prSet presAssocID="{94A9CBBD-860B-3B4D-8301-97C374AFE42F}" presName="FiveConn_2-3" presStyleLbl="fgAccFollowNode1" presStyleIdx="1" presStyleCnt="4">
        <dgm:presLayoutVars>
          <dgm:bulletEnabled val="1"/>
        </dgm:presLayoutVars>
      </dgm:prSet>
      <dgm:spPr/>
      <dgm:t>
        <a:bodyPr/>
        <a:lstStyle/>
        <a:p>
          <a:endParaRPr lang="fr-FR"/>
        </a:p>
      </dgm:t>
    </dgm:pt>
    <dgm:pt modelId="{07BA5AD8-5EB3-CE4D-BFB7-8E2679B0E0AE}" type="pres">
      <dgm:prSet presAssocID="{94A9CBBD-860B-3B4D-8301-97C374AFE42F}" presName="FiveConn_3-4" presStyleLbl="fgAccFollowNode1" presStyleIdx="2" presStyleCnt="4">
        <dgm:presLayoutVars>
          <dgm:bulletEnabled val="1"/>
        </dgm:presLayoutVars>
      </dgm:prSet>
      <dgm:spPr/>
      <dgm:t>
        <a:bodyPr/>
        <a:lstStyle/>
        <a:p>
          <a:endParaRPr lang="fr-FR"/>
        </a:p>
      </dgm:t>
    </dgm:pt>
    <dgm:pt modelId="{84603EFD-2A42-D24C-B05B-34970A9897EF}" type="pres">
      <dgm:prSet presAssocID="{94A9CBBD-860B-3B4D-8301-97C374AFE42F}" presName="FiveConn_4-5" presStyleLbl="fgAccFollowNode1" presStyleIdx="3" presStyleCnt="4">
        <dgm:presLayoutVars>
          <dgm:bulletEnabled val="1"/>
        </dgm:presLayoutVars>
      </dgm:prSet>
      <dgm:spPr/>
      <dgm:t>
        <a:bodyPr/>
        <a:lstStyle/>
        <a:p>
          <a:endParaRPr lang="fr-FR"/>
        </a:p>
      </dgm:t>
    </dgm:pt>
    <dgm:pt modelId="{E84AA94E-0B09-E24F-B0FE-22F718F11B8E}" type="pres">
      <dgm:prSet presAssocID="{94A9CBBD-860B-3B4D-8301-97C374AFE42F}" presName="FiveNodes_1_text" presStyleLbl="node1" presStyleIdx="4" presStyleCnt="5">
        <dgm:presLayoutVars>
          <dgm:bulletEnabled val="1"/>
        </dgm:presLayoutVars>
      </dgm:prSet>
      <dgm:spPr/>
      <dgm:t>
        <a:bodyPr/>
        <a:lstStyle/>
        <a:p>
          <a:endParaRPr lang="fr-FR"/>
        </a:p>
      </dgm:t>
    </dgm:pt>
    <dgm:pt modelId="{20BE4FB2-90CF-7640-81A7-2C9434663CC2}" type="pres">
      <dgm:prSet presAssocID="{94A9CBBD-860B-3B4D-8301-97C374AFE42F}" presName="FiveNodes_2_text" presStyleLbl="node1" presStyleIdx="4" presStyleCnt="5">
        <dgm:presLayoutVars>
          <dgm:bulletEnabled val="1"/>
        </dgm:presLayoutVars>
      </dgm:prSet>
      <dgm:spPr/>
      <dgm:t>
        <a:bodyPr/>
        <a:lstStyle/>
        <a:p>
          <a:endParaRPr lang="fr-FR"/>
        </a:p>
      </dgm:t>
    </dgm:pt>
    <dgm:pt modelId="{D6826423-BE00-F646-857E-E0C6A8DB1B80}" type="pres">
      <dgm:prSet presAssocID="{94A9CBBD-860B-3B4D-8301-97C374AFE42F}" presName="FiveNodes_3_text" presStyleLbl="node1" presStyleIdx="4" presStyleCnt="5">
        <dgm:presLayoutVars>
          <dgm:bulletEnabled val="1"/>
        </dgm:presLayoutVars>
      </dgm:prSet>
      <dgm:spPr/>
      <dgm:t>
        <a:bodyPr/>
        <a:lstStyle/>
        <a:p>
          <a:endParaRPr lang="fr-FR"/>
        </a:p>
      </dgm:t>
    </dgm:pt>
    <dgm:pt modelId="{50EE3E31-4309-E94F-BF9A-9505A43C53FF}" type="pres">
      <dgm:prSet presAssocID="{94A9CBBD-860B-3B4D-8301-97C374AFE42F}" presName="FiveNodes_4_text" presStyleLbl="node1" presStyleIdx="4" presStyleCnt="5">
        <dgm:presLayoutVars>
          <dgm:bulletEnabled val="1"/>
        </dgm:presLayoutVars>
      </dgm:prSet>
      <dgm:spPr/>
      <dgm:t>
        <a:bodyPr/>
        <a:lstStyle/>
        <a:p>
          <a:endParaRPr lang="fr-FR"/>
        </a:p>
      </dgm:t>
    </dgm:pt>
    <dgm:pt modelId="{4FC66914-4CC3-7E49-AC87-A336B48F2489}" type="pres">
      <dgm:prSet presAssocID="{94A9CBBD-860B-3B4D-8301-97C374AFE42F}" presName="FiveNodes_5_text" presStyleLbl="node1" presStyleIdx="4" presStyleCnt="5">
        <dgm:presLayoutVars>
          <dgm:bulletEnabled val="1"/>
        </dgm:presLayoutVars>
      </dgm:prSet>
      <dgm:spPr/>
      <dgm:t>
        <a:bodyPr/>
        <a:lstStyle/>
        <a:p>
          <a:endParaRPr lang="fr-FR"/>
        </a:p>
      </dgm:t>
    </dgm:pt>
  </dgm:ptLst>
  <dgm:cxnLst>
    <dgm:cxn modelId="{A459C30D-6B23-3C45-A8AF-73F9DF33FC48}" type="presOf" srcId="{68547422-F02C-1E46-BBC9-1EB75BC9C978}" destId="{84603EFD-2A42-D24C-B05B-34970A9897EF}" srcOrd="0" destOrd="0" presId="urn:microsoft.com/office/officeart/2005/8/layout/vProcess5"/>
    <dgm:cxn modelId="{B32FDB87-2D6A-4946-B986-E3B4761FC8E7}" type="presOf" srcId="{219549EE-EE39-ED44-A14D-7935AB79C923}" destId="{1B70E5C3-E95A-8F42-8E3C-859D7CAA203A}" srcOrd="0" destOrd="0" presId="urn:microsoft.com/office/officeart/2005/8/layout/vProcess5"/>
    <dgm:cxn modelId="{0C8D1D41-3143-054C-A411-2D03D3A190D9}" srcId="{94A9CBBD-860B-3B4D-8301-97C374AFE42F}" destId="{F6B71082-2D21-1747-A4EC-B1E27B46BA4A}" srcOrd="2" destOrd="0" parTransId="{60EDA2FC-F941-F34D-A64F-10656E60A152}" sibTransId="{3AD30936-13FE-DB4D-BF0E-9F47D296C0D7}"/>
    <dgm:cxn modelId="{6A0E5291-50D8-D349-A823-8A3915FE6701}" type="presOf" srcId="{B3BCCE68-F36A-BA40-BC4E-3BC20256A6E7}" destId="{E84AA94E-0B09-E24F-B0FE-22F718F11B8E}" srcOrd="1" destOrd="0" presId="urn:microsoft.com/office/officeart/2005/8/layout/vProcess5"/>
    <dgm:cxn modelId="{22072875-D0DD-0645-B890-AA223195BC6E}" srcId="{94A9CBBD-860B-3B4D-8301-97C374AFE42F}" destId="{1AB0886A-3A97-F044-B95B-FC5C58CEDD70}" srcOrd="4" destOrd="0" parTransId="{4260F0C7-7F89-A048-B469-C298E32F1B8F}" sibTransId="{453FADA4-A788-2449-91EE-ADA8D7D540FB}"/>
    <dgm:cxn modelId="{29285E3F-63DA-F240-84E2-954DE70FBD61}" type="presOf" srcId="{A78DB7DF-B5E3-7A44-B8F8-0BC7DADA4DAC}" destId="{F89483CC-AD78-1E49-B6C1-3EEB9842D97D}" srcOrd="0" destOrd="0" presId="urn:microsoft.com/office/officeart/2005/8/layout/vProcess5"/>
    <dgm:cxn modelId="{8741D9BF-AB21-654B-9A3A-A9ED114DA696}" type="presOf" srcId="{1AB0886A-3A97-F044-B95B-FC5C58CEDD70}" destId="{A4B190A5-043C-0946-9360-F5C9F2EFA6FA}" srcOrd="0" destOrd="0" presId="urn:microsoft.com/office/officeart/2005/8/layout/vProcess5"/>
    <dgm:cxn modelId="{2E2B6EAD-2204-7B4F-B6A7-7C4DEDF23CE2}" type="presOf" srcId="{81252F3E-34D7-4C4D-9648-EC1570D9D2C4}" destId="{42404F84-10D9-694E-9770-A131B6BD20DF}" srcOrd="0" destOrd="0" presId="urn:microsoft.com/office/officeart/2005/8/layout/vProcess5"/>
    <dgm:cxn modelId="{57524589-817C-D04C-B0A7-22E51FA8CC6A}" type="presOf" srcId="{94A9CBBD-860B-3B4D-8301-97C374AFE42F}" destId="{8771CBBE-4CD1-3345-A8D8-BF90E4481E19}" srcOrd="0" destOrd="0" presId="urn:microsoft.com/office/officeart/2005/8/layout/vProcess5"/>
    <dgm:cxn modelId="{904EB30E-6E7E-9E4E-9C70-89A76FAD6314}" type="presOf" srcId="{B3BCCE68-F36A-BA40-BC4E-3BC20256A6E7}" destId="{29AFB0D8-071C-D142-9783-4193760DC82D}" srcOrd="0" destOrd="0" presId="urn:microsoft.com/office/officeart/2005/8/layout/vProcess5"/>
    <dgm:cxn modelId="{EACA0C78-F641-B847-81C1-AF9F2854F4ED}" type="presOf" srcId="{F6B71082-2D21-1747-A4EC-B1E27B46BA4A}" destId="{0A190460-6124-244C-B2F3-3C464720EC62}" srcOrd="0" destOrd="0" presId="urn:microsoft.com/office/officeart/2005/8/layout/vProcess5"/>
    <dgm:cxn modelId="{CD080587-C3D0-B24B-9E12-ABC9CF16EF5D}" srcId="{94A9CBBD-860B-3B4D-8301-97C374AFE42F}" destId="{81252F3E-34D7-4C4D-9648-EC1570D9D2C4}" srcOrd="3" destOrd="0" parTransId="{D56DAE73-194E-DA47-85B2-804D930216DC}" sibTransId="{68547422-F02C-1E46-BBC9-1EB75BC9C978}"/>
    <dgm:cxn modelId="{A0AF11CF-7309-0247-975C-9B7FF474E444}" type="presOf" srcId="{1AB0886A-3A97-F044-B95B-FC5C58CEDD70}" destId="{4FC66914-4CC3-7E49-AC87-A336B48F2489}" srcOrd="1" destOrd="0" presId="urn:microsoft.com/office/officeart/2005/8/layout/vProcess5"/>
    <dgm:cxn modelId="{0F3ED8C9-C9F4-AA41-8135-BF388269793C}" type="presOf" srcId="{219549EE-EE39-ED44-A14D-7935AB79C923}" destId="{20BE4FB2-90CF-7640-81A7-2C9434663CC2}" srcOrd="1" destOrd="0" presId="urn:microsoft.com/office/officeart/2005/8/layout/vProcess5"/>
    <dgm:cxn modelId="{185D7B36-13F3-8E4A-A29E-37F15D2230D0}" type="presOf" srcId="{F6B71082-2D21-1747-A4EC-B1E27B46BA4A}" destId="{D6826423-BE00-F646-857E-E0C6A8DB1B80}" srcOrd="1" destOrd="0" presId="urn:microsoft.com/office/officeart/2005/8/layout/vProcess5"/>
    <dgm:cxn modelId="{AB43D7E4-AC17-454B-8DF0-6F91890BD429}" srcId="{94A9CBBD-860B-3B4D-8301-97C374AFE42F}" destId="{219549EE-EE39-ED44-A14D-7935AB79C923}" srcOrd="1" destOrd="0" parTransId="{85871D30-18A3-8542-8672-B1EB0E072FD3}" sibTransId="{A78DB7DF-B5E3-7A44-B8F8-0BC7DADA4DAC}"/>
    <dgm:cxn modelId="{6A32FB6D-FC7E-4048-9DEA-2639573811C5}" type="presOf" srcId="{3AD30936-13FE-DB4D-BF0E-9F47D296C0D7}" destId="{07BA5AD8-5EB3-CE4D-BFB7-8E2679B0E0AE}" srcOrd="0" destOrd="0" presId="urn:microsoft.com/office/officeart/2005/8/layout/vProcess5"/>
    <dgm:cxn modelId="{48BB0380-D3AC-6449-9F9D-51CA069C9A82}" srcId="{94A9CBBD-860B-3B4D-8301-97C374AFE42F}" destId="{B3BCCE68-F36A-BA40-BC4E-3BC20256A6E7}" srcOrd="0" destOrd="0" parTransId="{363F8D9D-4851-D94C-B3E2-04C87A8B31ED}" sibTransId="{FA40748B-F3B2-D94B-B047-1B2D61FF884F}"/>
    <dgm:cxn modelId="{C0EC5545-4E0A-044D-BC8A-169708234E0E}" type="presOf" srcId="{FA40748B-F3B2-D94B-B047-1B2D61FF884F}" destId="{E4AD9948-D0FA-BB43-91CA-96895FB3D5C3}" srcOrd="0" destOrd="0" presId="urn:microsoft.com/office/officeart/2005/8/layout/vProcess5"/>
    <dgm:cxn modelId="{D1381110-1A98-4642-8702-1B436039D4E0}" type="presOf" srcId="{81252F3E-34D7-4C4D-9648-EC1570D9D2C4}" destId="{50EE3E31-4309-E94F-BF9A-9505A43C53FF}" srcOrd="1" destOrd="0" presId="urn:microsoft.com/office/officeart/2005/8/layout/vProcess5"/>
    <dgm:cxn modelId="{A2E6A7C8-5006-6C47-B643-12172D0CE1B7}" type="presParOf" srcId="{8771CBBE-4CD1-3345-A8D8-BF90E4481E19}" destId="{B7584068-EF97-8740-8163-D0C949FB2291}" srcOrd="0" destOrd="0" presId="urn:microsoft.com/office/officeart/2005/8/layout/vProcess5"/>
    <dgm:cxn modelId="{E0F2EC22-D1E1-2247-8DE8-3E217B522255}" type="presParOf" srcId="{8771CBBE-4CD1-3345-A8D8-BF90E4481E19}" destId="{29AFB0D8-071C-D142-9783-4193760DC82D}" srcOrd="1" destOrd="0" presId="urn:microsoft.com/office/officeart/2005/8/layout/vProcess5"/>
    <dgm:cxn modelId="{80BEDC08-7012-3A4B-8DDF-8782DA6F8E5F}" type="presParOf" srcId="{8771CBBE-4CD1-3345-A8D8-BF90E4481E19}" destId="{1B70E5C3-E95A-8F42-8E3C-859D7CAA203A}" srcOrd="2" destOrd="0" presId="urn:microsoft.com/office/officeart/2005/8/layout/vProcess5"/>
    <dgm:cxn modelId="{6E02DA23-B34D-EE49-BA1F-FA95A418642D}" type="presParOf" srcId="{8771CBBE-4CD1-3345-A8D8-BF90E4481E19}" destId="{0A190460-6124-244C-B2F3-3C464720EC62}" srcOrd="3" destOrd="0" presId="urn:microsoft.com/office/officeart/2005/8/layout/vProcess5"/>
    <dgm:cxn modelId="{7CF8E406-619C-5648-B1A7-3A86E50C3363}" type="presParOf" srcId="{8771CBBE-4CD1-3345-A8D8-BF90E4481E19}" destId="{42404F84-10D9-694E-9770-A131B6BD20DF}" srcOrd="4" destOrd="0" presId="urn:microsoft.com/office/officeart/2005/8/layout/vProcess5"/>
    <dgm:cxn modelId="{D0F9FC4F-7338-B54D-8A1F-C8DDF9A7138E}" type="presParOf" srcId="{8771CBBE-4CD1-3345-A8D8-BF90E4481E19}" destId="{A4B190A5-043C-0946-9360-F5C9F2EFA6FA}" srcOrd="5" destOrd="0" presId="urn:microsoft.com/office/officeart/2005/8/layout/vProcess5"/>
    <dgm:cxn modelId="{8A895ACA-31CE-2B4B-AB6F-DDF5F516C930}" type="presParOf" srcId="{8771CBBE-4CD1-3345-A8D8-BF90E4481E19}" destId="{E4AD9948-D0FA-BB43-91CA-96895FB3D5C3}" srcOrd="6" destOrd="0" presId="urn:microsoft.com/office/officeart/2005/8/layout/vProcess5"/>
    <dgm:cxn modelId="{2F0C627E-0634-6644-91DB-15B86A0E389F}" type="presParOf" srcId="{8771CBBE-4CD1-3345-A8D8-BF90E4481E19}" destId="{F89483CC-AD78-1E49-B6C1-3EEB9842D97D}" srcOrd="7" destOrd="0" presId="urn:microsoft.com/office/officeart/2005/8/layout/vProcess5"/>
    <dgm:cxn modelId="{06B5FEB9-C3BA-E643-BC91-47A982EB5673}" type="presParOf" srcId="{8771CBBE-4CD1-3345-A8D8-BF90E4481E19}" destId="{07BA5AD8-5EB3-CE4D-BFB7-8E2679B0E0AE}" srcOrd="8" destOrd="0" presId="urn:microsoft.com/office/officeart/2005/8/layout/vProcess5"/>
    <dgm:cxn modelId="{D87588CF-E20D-754C-8528-BAD6B1A14C7C}" type="presParOf" srcId="{8771CBBE-4CD1-3345-A8D8-BF90E4481E19}" destId="{84603EFD-2A42-D24C-B05B-34970A9897EF}" srcOrd="9" destOrd="0" presId="urn:microsoft.com/office/officeart/2005/8/layout/vProcess5"/>
    <dgm:cxn modelId="{F6540D29-AD53-5246-87D3-BEC3160A5129}" type="presParOf" srcId="{8771CBBE-4CD1-3345-A8D8-BF90E4481E19}" destId="{E84AA94E-0B09-E24F-B0FE-22F718F11B8E}" srcOrd="10" destOrd="0" presId="urn:microsoft.com/office/officeart/2005/8/layout/vProcess5"/>
    <dgm:cxn modelId="{BBB06C78-8399-2F4F-B01D-E5A5A81BCE94}" type="presParOf" srcId="{8771CBBE-4CD1-3345-A8D8-BF90E4481E19}" destId="{20BE4FB2-90CF-7640-81A7-2C9434663CC2}" srcOrd="11" destOrd="0" presId="urn:microsoft.com/office/officeart/2005/8/layout/vProcess5"/>
    <dgm:cxn modelId="{2583B6C1-7127-C249-AE14-F0E7730DB6ED}" type="presParOf" srcId="{8771CBBE-4CD1-3345-A8D8-BF90E4481E19}" destId="{D6826423-BE00-F646-857E-E0C6A8DB1B80}" srcOrd="12" destOrd="0" presId="urn:microsoft.com/office/officeart/2005/8/layout/vProcess5"/>
    <dgm:cxn modelId="{B4D720BB-5084-384F-89DB-3239D519A30B}" type="presParOf" srcId="{8771CBBE-4CD1-3345-A8D8-BF90E4481E19}" destId="{50EE3E31-4309-E94F-BF9A-9505A43C53FF}" srcOrd="13" destOrd="0" presId="urn:microsoft.com/office/officeart/2005/8/layout/vProcess5"/>
    <dgm:cxn modelId="{0D6AA814-426D-FB4A-B0B6-5DB189BC7D74}" type="presParOf" srcId="{8771CBBE-4CD1-3345-A8D8-BF90E4481E19}" destId="{4FC66914-4CC3-7E49-AC87-A336B48F2489}"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4A9CBBD-860B-3B4D-8301-97C374AFE42F}"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B3BCCE68-F36A-BA40-BC4E-3BC20256A6E7}">
      <dgm:prSet/>
      <dgm:spPr/>
      <dgm:t>
        <a:bodyPr/>
        <a:lstStyle/>
        <a:p>
          <a:pPr algn="just" rtl="0"/>
          <a:r>
            <a:rPr lang="fr-FR" altLang="fr-FR" dirty="0" smtClean="0">
              <a:solidFill>
                <a:srgbClr val="00FF00"/>
              </a:solidFill>
              <a:effectLst>
                <a:outerShdw blurRad="38100" dist="38100" dir="2700000" algn="tl">
                  <a:srgbClr val="000000"/>
                </a:outerShdw>
              </a:effectLst>
            </a:rPr>
            <a:t>Au bout de </a:t>
          </a:r>
          <a:r>
            <a:rPr lang="fr-FR" altLang="fr-FR" u="sng" dirty="0" smtClean="0">
              <a:solidFill>
                <a:srgbClr val="00FF00"/>
              </a:solidFill>
              <a:effectLst>
                <a:outerShdw blurRad="38100" dist="38100" dir="2700000" algn="tl">
                  <a:srgbClr val="000000"/>
                </a:outerShdw>
              </a:effectLst>
            </a:rPr>
            <a:t>5 à 6 transmissions, un</a:t>
          </a:r>
          <a:r>
            <a:rPr lang="fr-FR" altLang="fr-FR" dirty="0" smtClean="0">
              <a:solidFill>
                <a:srgbClr val="00FF00"/>
              </a:solidFill>
              <a:effectLst>
                <a:outerShdw blurRad="38100" dist="38100" dir="2700000" algn="tl">
                  <a:srgbClr val="000000"/>
                </a:outerShdw>
              </a:effectLst>
            </a:rPr>
            <a:t> message a perdu 70% des détails qui le composent.</a:t>
          </a:r>
          <a:endParaRPr lang="fr-FR" dirty="0"/>
        </a:p>
      </dgm:t>
    </dgm:pt>
    <dgm:pt modelId="{363F8D9D-4851-D94C-B3E2-04C87A8B31ED}" type="parTrans" cxnId="{48BB0380-D3AC-6449-9F9D-51CA069C9A82}">
      <dgm:prSet/>
      <dgm:spPr/>
      <dgm:t>
        <a:bodyPr/>
        <a:lstStyle/>
        <a:p>
          <a:endParaRPr lang="fr-FR"/>
        </a:p>
      </dgm:t>
    </dgm:pt>
    <dgm:pt modelId="{FA40748B-F3B2-D94B-B047-1B2D61FF884F}" type="sibTrans" cxnId="{48BB0380-D3AC-6449-9F9D-51CA069C9A82}">
      <dgm:prSet/>
      <dgm:spPr/>
      <dgm:t>
        <a:bodyPr/>
        <a:lstStyle/>
        <a:p>
          <a:endParaRPr lang="fr-FR"/>
        </a:p>
      </dgm:t>
    </dgm:pt>
    <dgm:pt modelId="{EA82C51F-CD89-A34F-A0AE-6B11D1910B19}">
      <dgm:prSet/>
      <dgm:spPr/>
      <dgm:t>
        <a:bodyPr/>
        <a:lstStyle/>
        <a:p>
          <a:pPr algn="just" rtl="0"/>
          <a:r>
            <a:rPr lang="fr-FR" altLang="fr-FR" dirty="0" smtClean="0">
              <a:solidFill>
                <a:srgbClr val="00FF00"/>
              </a:solidFill>
              <a:effectLst>
                <a:outerShdw blurRad="38100" dist="38100" dir="2700000" algn="tl">
                  <a:srgbClr val="000000"/>
                </a:outerShdw>
              </a:effectLst>
            </a:rPr>
            <a:t>Au bout </a:t>
          </a:r>
          <a:r>
            <a:rPr lang="fr-FR" altLang="fr-FR" u="sng" dirty="0" smtClean="0">
              <a:solidFill>
                <a:srgbClr val="00FF00"/>
              </a:solidFill>
              <a:effectLst>
                <a:outerShdw blurRad="38100" dist="38100" dir="2700000" algn="tl">
                  <a:srgbClr val="000000"/>
                </a:outerShdw>
              </a:effectLst>
            </a:rPr>
            <a:t>d’une dizaine de transmissions</a:t>
          </a:r>
          <a:r>
            <a:rPr lang="fr-FR" altLang="fr-FR" dirty="0" smtClean="0">
              <a:solidFill>
                <a:srgbClr val="00FF00"/>
              </a:solidFill>
              <a:effectLst>
                <a:outerShdw blurRad="38100" dist="38100" dir="2700000" algn="tl">
                  <a:srgbClr val="000000"/>
                </a:outerShdw>
              </a:effectLst>
            </a:rPr>
            <a:t>, il a acquis une </a:t>
          </a:r>
          <a:r>
            <a:rPr lang="fr-FR" altLang="fr-FR" dirty="0" smtClean="0">
              <a:solidFill>
                <a:srgbClr val="00FF00"/>
              </a:solidFill>
            </a:rPr>
            <a:t>forme définitive</a:t>
          </a:r>
          <a:r>
            <a:rPr lang="fr-FR" altLang="fr-FR" dirty="0" smtClean="0">
              <a:solidFill>
                <a:srgbClr val="00FF00"/>
              </a:solidFill>
              <a:effectLst>
                <a:outerShdw blurRad="38100" dist="38100" dir="2700000" algn="tl">
                  <a:srgbClr val="000000"/>
                </a:outerShdw>
              </a:effectLst>
            </a:rPr>
            <a:t> : plus court, plus concis, il s’est structuré d’une façon telle qu’il est devenu </a:t>
          </a:r>
          <a:r>
            <a:rPr lang="fr-FR" altLang="fr-FR" u="sng" dirty="0" smtClean="0">
              <a:solidFill>
                <a:srgbClr val="00FF00"/>
              </a:solidFill>
              <a:effectLst>
                <a:outerShdw blurRad="38100" dist="38100" dir="2700000" algn="tl">
                  <a:srgbClr val="000000"/>
                </a:outerShdw>
              </a:effectLst>
            </a:rPr>
            <a:t>facilement mémorisable</a:t>
          </a:r>
          <a:r>
            <a:rPr lang="fr-FR" altLang="fr-FR" u="none" dirty="0" smtClean="0">
              <a:solidFill>
                <a:srgbClr val="00FF00"/>
              </a:solidFill>
              <a:effectLst>
                <a:outerShdw blurRad="38100" dist="38100" dir="2700000" algn="tl">
                  <a:srgbClr val="000000"/>
                </a:outerShdw>
              </a:effectLst>
            </a:rPr>
            <a:t>.</a:t>
          </a:r>
          <a:endParaRPr lang="fr-FR" dirty="0"/>
        </a:p>
      </dgm:t>
    </dgm:pt>
    <dgm:pt modelId="{BC855295-6C98-684E-8F02-F794029CF16D}" type="parTrans" cxnId="{0DB77C43-5B1C-3640-A70E-E680262CC088}">
      <dgm:prSet/>
      <dgm:spPr/>
      <dgm:t>
        <a:bodyPr/>
        <a:lstStyle/>
        <a:p>
          <a:endParaRPr lang="fr-FR"/>
        </a:p>
      </dgm:t>
    </dgm:pt>
    <dgm:pt modelId="{28C1CC93-316B-8746-889D-AB91E6C75A08}" type="sibTrans" cxnId="{0DB77C43-5B1C-3640-A70E-E680262CC088}">
      <dgm:prSet/>
      <dgm:spPr/>
      <dgm:t>
        <a:bodyPr/>
        <a:lstStyle/>
        <a:p>
          <a:endParaRPr lang="fr-FR"/>
        </a:p>
      </dgm:t>
    </dgm:pt>
    <dgm:pt modelId="{8771CBBE-4CD1-3345-A8D8-BF90E4481E19}" type="pres">
      <dgm:prSet presAssocID="{94A9CBBD-860B-3B4D-8301-97C374AFE42F}" presName="outerComposite" presStyleCnt="0">
        <dgm:presLayoutVars>
          <dgm:chMax val="5"/>
          <dgm:dir/>
          <dgm:resizeHandles val="exact"/>
        </dgm:presLayoutVars>
      </dgm:prSet>
      <dgm:spPr/>
      <dgm:t>
        <a:bodyPr/>
        <a:lstStyle/>
        <a:p>
          <a:endParaRPr lang="fr-FR"/>
        </a:p>
      </dgm:t>
    </dgm:pt>
    <dgm:pt modelId="{B7584068-EF97-8740-8163-D0C949FB2291}" type="pres">
      <dgm:prSet presAssocID="{94A9CBBD-860B-3B4D-8301-97C374AFE42F}" presName="dummyMaxCanvas" presStyleCnt="0">
        <dgm:presLayoutVars/>
      </dgm:prSet>
      <dgm:spPr/>
    </dgm:pt>
    <dgm:pt modelId="{AB33A15E-C903-0D4C-B322-31E1FFEAF150}" type="pres">
      <dgm:prSet presAssocID="{94A9CBBD-860B-3B4D-8301-97C374AFE42F}" presName="TwoNodes_1" presStyleLbl="node1" presStyleIdx="0" presStyleCnt="2">
        <dgm:presLayoutVars>
          <dgm:bulletEnabled val="1"/>
        </dgm:presLayoutVars>
      </dgm:prSet>
      <dgm:spPr/>
      <dgm:t>
        <a:bodyPr/>
        <a:lstStyle/>
        <a:p>
          <a:endParaRPr lang="fr-FR"/>
        </a:p>
      </dgm:t>
    </dgm:pt>
    <dgm:pt modelId="{DABCDC6A-A8E4-764A-816B-3C4D91F96ADC}" type="pres">
      <dgm:prSet presAssocID="{94A9CBBD-860B-3B4D-8301-97C374AFE42F}" presName="TwoNodes_2" presStyleLbl="node1" presStyleIdx="1" presStyleCnt="2">
        <dgm:presLayoutVars>
          <dgm:bulletEnabled val="1"/>
        </dgm:presLayoutVars>
      </dgm:prSet>
      <dgm:spPr/>
      <dgm:t>
        <a:bodyPr/>
        <a:lstStyle/>
        <a:p>
          <a:endParaRPr lang="fr-FR"/>
        </a:p>
      </dgm:t>
    </dgm:pt>
    <dgm:pt modelId="{323FD397-77BE-0D47-A9B0-C0CE2B07D59D}" type="pres">
      <dgm:prSet presAssocID="{94A9CBBD-860B-3B4D-8301-97C374AFE42F}" presName="TwoConn_1-2" presStyleLbl="fgAccFollowNode1" presStyleIdx="0" presStyleCnt="1">
        <dgm:presLayoutVars>
          <dgm:bulletEnabled val="1"/>
        </dgm:presLayoutVars>
      </dgm:prSet>
      <dgm:spPr/>
      <dgm:t>
        <a:bodyPr/>
        <a:lstStyle/>
        <a:p>
          <a:endParaRPr lang="fr-FR"/>
        </a:p>
      </dgm:t>
    </dgm:pt>
    <dgm:pt modelId="{B105BDF1-D057-9749-885B-2915EBE2D61E}" type="pres">
      <dgm:prSet presAssocID="{94A9CBBD-860B-3B4D-8301-97C374AFE42F}" presName="TwoNodes_1_text" presStyleLbl="node1" presStyleIdx="1" presStyleCnt="2">
        <dgm:presLayoutVars>
          <dgm:bulletEnabled val="1"/>
        </dgm:presLayoutVars>
      </dgm:prSet>
      <dgm:spPr/>
      <dgm:t>
        <a:bodyPr/>
        <a:lstStyle/>
        <a:p>
          <a:endParaRPr lang="fr-FR"/>
        </a:p>
      </dgm:t>
    </dgm:pt>
    <dgm:pt modelId="{A4231756-7FDC-A041-A8A9-B5E4F2433687}" type="pres">
      <dgm:prSet presAssocID="{94A9CBBD-860B-3B4D-8301-97C374AFE42F}" presName="TwoNodes_2_text" presStyleLbl="node1" presStyleIdx="1" presStyleCnt="2">
        <dgm:presLayoutVars>
          <dgm:bulletEnabled val="1"/>
        </dgm:presLayoutVars>
      </dgm:prSet>
      <dgm:spPr/>
      <dgm:t>
        <a:bodyPr/>
        <a:lstStyle/>
        <a:p>
          <a:endParaRPr lang="fr-FR"/>
        </a:p>
      </dgm:t>
    </dgm:pt>
  </dgm:ptLst>
  <dgm:cxnLst>
    <dgm:cxn modelId="{DE63DA3E-427E-C645-B723-E9CAB85A9208}" type="presOf" srcId="{EA82C51F-CD89-A34F-A0AE-6B11D1910B19}" destId="{DABCDC6A-A8E4-764A-816B-3C4D91F96ADC}" srcOrd="0" destOrd="0" presId="urn:microsoft.com/office/officeart/2005/8/layout/vProcess5"/>
    <dgm:cxn modelId="{9787AC41-55CD-A44A-96D7-FCC032760A1F}" type="presOf" srcId="{EA82C51F-CD89-A34F-A0AE-6B11D1910B19}" destId="{A4231756-7FDC-A041-A8A9-B5E4F2433687}" srcOrd="1" destOrd="0" presId="urn:microsoft.com/office/officeart/2005/8/layout/vProcess5"/>
    <dgm:cxn modelId="{FF5C17AF-3474-1A49-92EE-E83497CB5F7F}" type="presOf" srcId="{94A9CBBD-860B-3B4D-8301-97C374AFE42F}" destId="{8771CBBE-4CD1-3345-A8D8-BF90E4481E19}" srcOrd="0" destOrd="0" presId="urn:microsoft.com/office/officeart/2005/8/layout/vProcess5"/>
    <dgm:cxn modelId="{79AB0956-4A11-BC43-A651-59AFFC321511}" type="presOf" srcId="{B3BCCE68-F36A-BA40-BC4E-3BC20256A6E7}" destId="{B105BDF1-D057-9749-885B-2915EBE2D61E}" srcOrd="1" destOrd="0" presId="urn:microsoft.com/office/officeart/2005/8/layout/vProcess5"/>
    <dgm:cxn modelId="{7762408D-5AD0-9247-BC4A-1357E6730E77}" type="presOf" srcId="{FA40748B-F3B2-D94B-B047-1B2D61FF884F}" destId="{323FD397-77BE-0D47-A9B0-C0CE2B07D59D}" srcOrd="0" destOrd="0" presId="urn:microsoft.com/office/officeart/2005/8/layout/vProcess5"/>
    <dgm:cxn modelId="{0DB77C43-5B1C-3640-A70E-E680262CC088}" srcId="{94A9CBBD-860B-3B4D-8301-97C374AFE42F}" destId="{EA82C51F-CD89-A34F-A0AE-6B11D1910B19}" srcOrd="1" destOrd="0" parTransId="{BC855295-6C98-684E-8F02-F794029CF16D}" sibTransId="{28C1CC93-316B-8746-889D-AB91E6C75A08}"/>
    <dgm:cxn modelId="{48BB0380-D3AC-6449-9F9D-51CA069C9A82}" srcId="{94A9CBBD-860B-3B4D-8301-97C374AFE42F}" destId="{B3BCCE68-F36A-BA40-BC4E-3BC20256A6E7}" srcOrd="0" destOrd="0" parTransId="{363F8D9D-4851-D94C-B3E2-04C87A8B31ED}" sibTransId="{FA40748B-F3B2-D94B-B047-1B2D61FF884F}"/>
    <dgm:cxn modelId="{ECC306CA-19ED-4143-BE95-208F09B9DFF1}" type="presOf" srcId="{B3BCCE68-F36A-BA40-BC4E-3BC20256A6E7}" destId="{AB33A15E-C903-0D4C-B322-31E1FFEAF150}" srcOrd="0" destOrd="0" presId="urn:microsoft.com/office/officeart/2005/8/layout/vProcess5"/>
    <dgm:cxn modelId="{0C5B31B2-307C-3B4D-BF2F-F9AA2456DB32}" type="presParOf" srcId="{8771CBBE-4CD1-3345-A8D8-BF90E4481E19}" destId="{B7584068-EF97-8740-8163-D0C949FB2291}" srcOrd="0" destOrd="0" presId="urn:microsoft.com/office/officeart/2005/8/layout/vProcess5"/>
    <dgm:cxn modelId="{07999A52-1E60-9C43-9C36-E7FD3D0B4ED9}" type="presParOf" srcId="{8771CBBE-4CD1-3345-A8D8-BF90E4481E19}" destId="{AB33A15E-C903-0D4C-B322-31E1FFEAF150}" srcOrd="1" destOrd="0" presId="urn:microsoft.com/office/officeart/2005/8/layout/vProcess5"/>
    <dgm:cxn modelId="{C3643B19-DE82-4449-B5C7-F966A39A1629}" type="presParOf" srcId="{8771CBBE-4CD1-3345-A8D8-BF90E4481E19}" destId="{DABCDC6A-A8E4-764A-816B-3C4D91F96ADC}" srcOrd="2" destOrd="0" presId="urn:microsoft.com/office/officeart/2005/8/layout/vProcess5"/>
    <dgm:cxn modelId="{C75C8E48-DDAD-2747-A6FF-80C6B23BA6FB}" type="presParOf" srcId="{8771CBBE-4CD1-3345-A8D8-BF90E4481E19}" destId="{323FD397-77BE-0D47-A9B0-C0CE2B07D59D}" srcOrd="3" destOrd="0" presId="urn:microsoft.com/office/officeart/2005/8/layout/vProcess5"/>
    <dgm:cxn modelId="{4A8DB7A0-C9BD-434E-A790-8868F424E50A}" type="presParOf" srcId="{8771CBBE-4CD1-3345-A8D8-BF90E4481E19}" destId="{B105BDF1-D057-9749-885B-2915EBE2D61E}" srcOrd="4" destOrd="0" presId="urn:microsoft.com/office/officeart/2005/8/layout/vProcess5"/>
    <dgm:cxn modelId="{5C2B7768-D5A8-BF4A-A54B-14DAC2DC61EC}" type="presParOf" srcId="{8771CBBE-4CD1-3345-A8D8-BF90E4481E19}" destId="{A4231756-7FDC-A041-A8A9-B5E4F2433687}"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4A9CBBD-860B-3B4D-8301-97C374AFE42F}"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B3BCCE68-F36A-BA40-BC4E-3BC20256A6E7}">
      <dgm:prSet/>
      <dgm:spPr>
        <a:solidFill>
          <a:schemeClr val="accent6">
            <a:lumMod val="75000"/>
          </a:schemeClr>
        </a:solidFill>
      </dgm:spPr>
      <dgm:t>
        <a:bodyPr/>
        <a:lstStyle/>
        <a:p>
          <a:pPr algn="just" rtl="0"/>
          <a:r>
            <a:rPr lang="fr-FR" altLang="fr-FR" smtClean="0"/>
            <a:t>Lorsque l’individu reçoit un ensemble d’informations, il a tendance à les trier et à ne retenir, à ne mémoriser que les quelques informations qu’il va transmettre.</a:t>
          </a:r>
          <a:endParaRPr lang="fr-FR" dirty="0"/>
        </a:p>
      </dgm:t>
    </dgm:pt>
    <dgm:pt modelId="{363F8D9D-4851-D94C-B3E2-04C87A8B31ED}" type="parTrans" cxnId="{48BB0380-D3AC-6449-9F9D-51CA069C9A82}">
      <dgm:prSet/>
      <dgm:spPr/>
      <dgm:t>
        <a:bodyPr/>
        <a:lstStyle/>
        <a:p>
          <a:endParaRPr lang="fr-FR"/>
        </a:p>
      </dgm:t>
    </dgm:pt>
    <dgm:pt modelId="{FA40748B-F3B2-D94B-B047-1B2D61FF884F}" type="sibTrans" cxnId="{48BB0380-D3AC-6449-9F9D-51CA069C9A82}">
      <dgm:prSet/>
      <dgm:spPr/>
      <dgm:t>
        <a:bodyPr/>
        <a:lstStyle/>
        <a:p>
          <a:endParaRPr lang="fr-FR"/>
        </a:p>
      </dgm:t>
    </dgm:pt>
    <dgm:pt modelId="{7F4FDB76-3B20-564C-BB9E-D85CA1EB1595}">
      <dgm:prSet/>
      <dgm:spPr/>
      <dgm:t>
        <a:bodyPr/>
        <a:lstStyle/>
        <a:p>
          <a:r>
            <a:rPr lang="fr-FR" altLang="fr-FR" dirty="0" smtClean="0"/>
            <a:t>Les détails sont donc réduits et accentués de façon à correspondre à une cohérence et une logique acceptables pour le récepteur.</a:t>
          </a:r>
          <a:endParaRPr lang="fr-FR" altLang="fr-FR" dirty="0"/>
        </a:p>
      </dgm:t>
    </dgm:pt>
    <dgm:pt modelId="{9509D6A5-E00F-B74A-A70D-80D69AF20266}" type="parTrans" cxnId="{100A1E53-7951-8F4F-AAFF-DACEEC3E38A6}">
      <dgm:prSet/>
      <dgm:spPr/>
      <dgm:t>
        <a:bodyPr/>
        <a:lstStyle/>
        <a:p>
          <a:endParaRPr lang="fr-FR"/>
        </a:p>
      </dgm:t>
    </dgm:pt>
    <dgm:pt modelId="{0C74E516-DD90-7747-94A3-8D21655FB4FA}" type="sibTrans" cxnId="{100A1E53-7951-8F4F-AAFF-DACEEC3E38A6}">
      <dgm:prSet/>
      <dgm:spPr/>
      <dgm:t>
        <a:bodyPr/>
        <a:lstStyle/>
        <a:p>
          <a:endParaRPr lang="fr-FR"/>
        </a:p>
      </dgm:t>
    </dgm:pt>
    <dgm:pt modelId="{48EB898E-834A-4347-BF03-0BC9E3769409}">
      <dgm:prSet/>
      <dgm:spPr/>
      <dgm:t>
        <a:bodyPr/>
        <a:lstStyle/>
        <a:p>
          <a:r>
            <a:rPr lang="fr-FR" altLang="fr-FR" dirty="0" smtClean="0"/>
            <a:t>A chaque fois qu’il existe une différence de préoccupation ou d’intérêt entre l’émetteur et le récepteur, il y a distorsion, filtrage dans la transmission de l’information.</a:t>
          </a:r>
          <a:endParaRPr lang="fr-FR" altLang="fr-FR" dirty="0"/>
        </a:p>
      </dgm:t>
    </dgm:pt>
    <dgm:pt modelId="{109D799F-9B8E-1441-948A-1F318D47D290}" type="parTrans" cxnId="{72872910-0F9F-8C49-BE76-A15CF16BB7E6}">
      <dgm:prSet/>
      <dgm:spPr/>
      <dgm:t>
        <a:bodyPr/>
        <a:lstStyle/>
        <a:p>
          <a:endParaRPr lang="fr-FR"/>
        </a:p>
      </dgm:t>
    </dgm:pt>
    <dgm:pt modelId="{583E8034-5647-7A4D-A2F5-EBD4DD386491}" type="sibTrans" cxnId="{72872910-0F9F-8C49-BE76-A15CF16BB7E6}">
      <dgm:prSet/>
      <dgm:spPr/>
      <dgm:t>
        <a:bodyPr/>
        <a:lstStyle/>
        <a:p>
          <a:endParaRPr lang="fr-FR"/>
        </a:p>
      </dgm:t>
    </dgm:pt>
    <dgm:pt modelId="{8771CBBE-4CD1-3345-A8D8-BF90E4481E19}" type="pres">
      <dgm:prSet presAssocID="{94A9CBBD-860B-3B4D-8301-97C374AFE42F}" presName="outerComposite" presStyleCnt="0">
        <dgm:presLayoutVars>
          <dgm:chMax val="5"/>
          <dgm:dir/>
          <dgm:resizeHandles val="exact"/>
        </dgm:presLayoutVars>
      </dgm:prSet>
      <dgm:spPr/>
      <dgm:t>
        <a:bodyPr/>
        <a:lstStyle/>
        <a:p>
          <a:endParaRPr lang="fr-FR"/>
        </a:p>
      </dgm:t>
    </dgm:pt>
    <dgm:pt modelId="{B7584068-EF97-8740-8163-D0C949FB2291}" type="pres">
      <dgm:prSet presAssocID="{94A9CBBD-860B-3B4D-8301-97C374AFE42F}" presName="dummyMaxCanvas" presStyleCnt="0">
        <dgm:presLayoutVars/>
      </dgm:prSet>
      <dgm:spPr/>
    </dgm:pt>
    <dgm:pt modelId="{0C47EE25-7A5F-4947-AE2E-34491AA1B167}" type="pres">
      <dgm:prSet presAssocID="{94A9CBBD-860B-3B4D-8301-97C374AFE42F}" presName="ThreeNodes_1" presStyleLbl="node1" presStyleIdx="0" presStyleCnt="3">
        <dgm:presLayoutVars>
          <dgm:bulletEnabled val="1"/>
        </dgm:presLayoutVars>
      </dgm:prSet>
      <dgm:spPr/>
      <dgm:t>
        <a:bodyPr/>
        <a:lstStyle/>
        <a:p>
          <a:endParaRPr lang="fr-FR"/>
        </a:p>
      </dgm:t>
    </dgm:pt>
    <dgm:pt modelId="{6FC9A465-B32E-D94C-8BFE-2A13B28657E0}" type="pres">
      <dgm:prSet presAssocID="{94A9CBBD-860B-3B4D-8301-97C374AFE42F}" presName="ThreeNodes_2" presStyleLbl="node1" presStyleIdx="1" presStyleCnt="3">
        <dgm:presLayoutVars>
          <dgm:bulletEnabled val="1"/>
        </dgm:presLayoutVars>
      </dgm:prSet>
      <dgm:spPr/>
      <dgm:t>
        <a:bodyPr/>
        <a:lstStyle/>
        <a:p>
          <a:endParaRPr lang="fr-FR"/>
        </a:p>
      </dgm:t>
    </dgm:pt>
    <dgm:pt modelId="{4EFE364C-44EF-6343-925E-CBA4C99B1395}" type="pres">
      <dgm:prSet presAssocID="{94A9CBBD-860B-3B4D-8301-97C374AFE42F}" presName="ThreeNodes_3" presStyleLbl="node1" presStyleIdx="2" presStyleCnt="3">
        <dgm:presLayoutVars>
          <dgm:bulletEnabled val="1"/>
        </dgm:presLayoutVars>
      </dgm:prSet>
      <dgm:spPr/>
      <dgm:t>
        <a:bodyPr/>
        <a:lstStyle/>
        <a:p>
          <a:endParaRPr lang="fr-FR"/>
        </a:p>
      </dgm:t>
    </dgm:pt>
    <dgm:pt modelId="{AF052590-947D-EA45-B7A0-A50BE0CFA580}" type="pres">
      <dgm:prSet presAssocID="{94A9CBBD-860B-3B4D-8301-97C374AFE42F}" presName="ThreeConn_1-2" presStyleLbl="fgAccFollowNode1" presStyleIdx="0" presStyleCnt="2">
        <dgm:presLayoutVars>
          <dgm:bulletEnabled val="1"/>
        </dgm:presLayoutVars>
      </dgm:prSet>
      <dgm:spPr/>
      <dgm:t>
        <a:bodyPr/>
        <a:lstStyle/>
        <a:p>
          <a:endParaRPr lang="fr-FR"/>
        </a:p>
      </dgm:t>
    </dgm:pt>
    <dgm:pt modelId="{AE53BBBA-FB9D-2042-B6FA-C19BC99C2A9D}" type="pres">
      <dgm:prSet presAssocID="{94A9CBBD-860B-3B4D-8301-97C374AFE42F}" presName="ThreeConn_2-3" presStyleLbl="fgAccFollowNode1" presStyleIdx="1" presStyleCnt="2">
        <dgm:presLayoutVars>
          <dgm:bulletEnabled val="1"/>
        </dgm:presLayoutVars>
      </dgm:prSet>
      <dgm:spPr/>
      <dgm:t>
        <a:bodyPr/>
        <a:lstStyle/>
        <a:p>
          <a:endParaRPr lang="fr-FR"/>
        </a:p>
      </dgm:t>
    </dgm:pt>
    <dgm:pt modelId="{7E76848C-EBAA-DE4C-AB2C-22E4DD18AD61}" type="pres">
      <dgm:prSet presAssocID="{94A9CBBD-860B-3B4D-8301-97C374AFE42F}" presName="ThreeNodes_1_text" presStyleLbl="node1" presStyleIdx="2" presStyleCnt="3">
        <dgm:presLayoutVars>
          <dgm:bulletEnabled val="1"/>
        </dgm:presLayoutVars>
      </dgm:prSet>
      <dgm:spPr/>
      <dgm:t>
        <a:bodyPr/>
        <a:lstStyle/>
        <a:p>
          <a:endParaRPr lang="fr-FR"/>
        </a:p>
      </dgm:t>
    </dgm:pt>
    <dgm:pt modelId="{A157E69B-5B03-0343-8BAE-53C885DEC326}" type="pres">
      <dgm:prSet presAssocID="{94A9CBBD-860B-3B4D-8301-97C374AFE42F}" presName="ThreeNodes_2_text" presStyleLbl="node1" presStyleIdx="2" presStyleCnt="3">
        <dgm:presLayoutVars>
          <dgm:bulletEnabled val="1"/>
        </dgm:presLayoutVars>
      </dgm:prSet>
      <dgm:spPr/>
      <dgm:t>
        <a:bodyPr/>
        <a:lstStyle/>
        <a:p>
          <a:endParaRPr lang="fr-FR"/>
        </a:p>
      </dgm:t>
    </dgm:pt>
    <dgm:pt modelId="{BDE561E2-2F3C-8E49-9AB6-67C124007588}" type="pres">
      <dgm:prSet presAssocID="{94A9CBBD-860B-3B4D-8301-97C374AFE42F}" presName="ThreeNodes_3_text" presStyleLbl="node1" presStyleIdx="2" presStyleCnt="3">
        <dgm:presLayoutVars>
          <dgm:bulletEnabled val="1"/>
        </dgm:presLayoutVars>
      </dgm:prSet>
      <dgm:spPr/>
      <dgm:t>
        <a:bodyPr/>
        <a:lstStyle/>
        <a:p>
          <a:endParaRPr lang="fr-FR"/>
        </a:p>
      </dgm:t>
    </dgm:pt>
  </dgm:ptLst>
  <dgm:cxnLst>
    <dgm:cxn modelId="{AF6BDD55-198B-F64F-ABCA-E3D0BE7D0B5D}" type="presOf" srcId="{48EB898E-834A-4347-BF03-0BC9E3769409}" destId="{4EFE364C-44EF-6343-925E-CBA4C99B1395}" srcOrd="0" destOrd="0" presId="urn:microsoft.com/office/officeart/2005/8/layout/vProcess5"/>
    <dgm:cxn modelId="{FC71CEDA-6C4F-D444-BED6-650C66450D4A}" type="presOf" srcId="{48EB898E-834A-4347-BF03-0BC9E3769409}" destId="{BDE561E2-2F3C-8E49-9AB6-67C124007588}" srcOrd="1" destOrd="0" presId="urn:microsoft.com/office/officeart/2005/8/layout/vProcess5"/>
    <dgm:cxn modelId="{D067E9DA-DB2E-6044-A744-21D104F9D1F9}" type="presOf" srcId="{7F4FDB76-3B20-564C-BB9E-D85CA1EB1595}" destId="{A157E69B-5B03-0343-8BAE-53C885DEC326}" srcOrd="1" destOrd="0" presId="urn:microsoft.com/office/officeart/2005/8/layout/vProcess5"/>
    <dgm:cxn modelId="{F747EFCB-D434-A348-B254-2C52E8733A00}" type="presOf" srcId="{B3BCCE68-F36A-BA40-BC4E-3BC20256A6E7}" destId="{7E76848C-EBAA-DE4C-AB2C-22E4DD18AD61}" srcOrd="1" destOrd="0" presId="urn:microsoft.com/office/officeart/2005/8/layout/vProcess5"/>
    <dgm:cxn modelId="{ADC7C0D2-02AA-7D43-88AB-2C0E20DF86FE}" type="presOf" srcId="{B3BCCE68-F36A-BA40-BC4E-3BC20256A6E7}" destId="{0C47EE25-7A5F-4947-AE2E-34491AA1B167}" srcOrd="0" destOrd="0" presId="urn:microsoft.com/office/officeart/2005/8/layout/vProcess5"/>
    <dgm:cxn modelId="{962109C5-1711-424C-AB6E-99AEBDA8004F}" type="presOf" srcId="{7F4FDB76-3B20-564C-BB9E-D85CA1EB1595}" destId="{6FC9A465-B32E-D94C-8BFE-2A13B28657E0}" srcOrd="0" destOrd="0" presId="urn:microsoft.com/office/officeart/2005/8/layout/vProcess5"/>
    <dgm:cxn modelId="{100A1E53-7951-8F4F-AAFF-DACEEC3E38A6}" srcId="{94A9CBBD-860B-3B4D-8301-97C374AFE42F}" destId="{7F4FDB76-3B20-564C-BB9E-D85CA1EB1595}" srcOrd="1" destOrd="0" parTransId="{9509D6A5-E00F-B74A-A70D-80D69AF20266}" sibTransId="{0C74E516-DD90-7747-94A3-8D21655FB4FA}"/>
    <dgm:cxn modelId="{2C733367-8DD0-2947-AA2F-8FCD1E05EC20}" type="presOf" srcId="{FA40748B-F3B2-D94B-B047-1B2D61FF884F}" destId="{AF052590-947D-EA45-B7A0-A50BE0CFA580}" srcOrd="0" destOrd="0" presId="urn:microsoft.com/office/officeart/2005/8/layout/vProcess5"/>
    <dgm:cxn modelId="{B65805F0-24ED-6F42-A59D-DDE9338C95A0}" type="presOf" srcId="{94A9CBBD-860B-3B4D-8301-97C374AFE42F}" destId="{8771CBBE-4CD1-3345-A8D8-BF90E4481E19}" srcOrd="0" destOrd="0" presId="urn:microsoft.com/office/officeart/2005/8/layout/vProcess5"/>
    <dgm:cxn modelId="{ED954281-21A4-274E-9FF3-CD5C8C6D67EC}" type="presOf" srcId="{0C74E516-DD90-7747-94A3-8D21655FB4FA}" destId="{AE53BBBA-FB9D-2042-B6FA-C19BC99C2A9D}" srcOrd="0" destOrd="0" presId="urn:microsoft.com/office/officeart/2005/8/layout/vProcess5"/>
    <dgm:cxn modelId="{72872910-0F9F-8C49-BE76-A15CF16BB7E6}" srcId="{94A9CBBD-860B-3B4D-8301-97C374AFE42F}" destId="{48EB898E-834A-4347-BF03-0BC9E3769409}" srcOrd="2" destOrd="0" parTransId="{109D799F-9B8E-1441-948A-1F318D47D290}" sibTransId="{583E8034-5647-7A4D-A2F5-EBD4DD386491}"/>
    <dgm:cxn modelId="{48BB0380-D3AC-6449-9F9D-51CA069C9A82}" srcId="{94A9CBBD-860B-3B4D-8301-97C374AFE42F}" destId="{B3BCCE68-F36A-BA40-BC4E-3BC20256A6E7}" srcOrd="0" destOrd="0" parTransId="{363F8D9D-4851-D94C-B3E2-04C87A8B31ED}" sibTransId="{FA40748B-F3B2-D94B-B047-1B2D61FF884F}"/>
    <dgm:cxn modelId="{6C7FBA61-BFBC-5A42-80DD-435B218F9822}" type="presParOf" srcId="{8771CBBE-4CD1-3345-A8D8-BF90E4481E19}" destId="{B7584068-EF97-8740-8163-D0C949FB2291}" srcOrd="0" destOrd="0" presId="urn:microsoft.com/office/officeart/2005/8/layout/vProcess5"/>
    <dgm:cxn modelId="{3EDCDD4D-EC66-EF48-84F0-339F46A6C3A3}" type="presParOf" srcId="{8771CBBE-4CD1-3345-A8D8-BF90E4481E19}" destId="{0C47EE25-7A5F-4947-AE2E-34491AA1B167}" srcOrd="1" destOrd="0" presId="urn:microsoft.com/office/officeart/2005/8/layout/vProcess5"/>
    <dgm:cxn modelId="{01D9947A-D1B2-5F4C-8D42-4BDCE3D1E620}" type="presParOf" srcId="{8771CBBE-4CD1-3345-A8D8-BF90E4481E19}" destId="{6FC9A465-B32E-D94C-8BFE-2A13B28657E0}" srcOrd="2" destOrd="0" presId="urn:microsoft.com/office/officeart/2005/8/layout/vProcess5"/>
    <dgm:cxn modelId="{C8F70A66-CC54-2B42-8695-23C9407A873B}" type="presParOf" srcId="{8771CBBE-4CD1-3345-A8D8-BF90E4481E19}" destId="{4EFE364C-44EF-6343-925E-CBA4C99B1395}" srcOrd="3" destOrd="0" presId="urn:microsoft.com/office/officeart/2005/8/layout/vProcess5"/>
    <dgm:cxn modelId="{F56D3682-D134-3E4B-9556-9C25E582BF17}" type="presParOf" srcId="{8771CBBE-4CD1-3345-A8D8-BF90E4481E19}" destId="{AF052590-947D-EA45-B7A0-A50BE0CFA580}" srcOrd="4" destOrd="0" presId="urn:microsoft.com/office/officeart/2005/8/layout/vProcess5"/>
    <dgm:cxn modelId="{D7F7DBE7-C4C5-3F49-B3B8-3459A300364B}" type="presParOf" srcId="{8771CBBE-4CD1-3345-A8D8-BF90E4481E19}" destId="{AE53BBBA-FB9D-2042-B6FA-C19BC99C2A9D}" srcOrd="5" destOrd="0" presId="urn:microsoft.com/office/officeart/2005/8/layout/vProcess5"/>
    <dgm:cxn modelId="{FA877941-E0A1-1E44-ABDC-0FA362C6FA2A}" type="presParOf" srcId="{8771CBBE-4CD1-3345-A8D8-BF90E4481E19}" destId="{7E76848C-EBAA-DE4C-AB2C-22E4DD18AD61}" srcOrd="6" destOrd="0" presId="urn:microsoft.com/office/officeart/2005/8/layout/vProcess5"/>
    <dgm:cxn modelId="{FA45399B-3970-624D-B969-82A9C3167BDA}" type="presParOf" srcId="{8771CBBE-4CD1-3345-A8D8-BF90E4481E19}" destId="{A157E69B-5B03-0343-8BAE-53C885DEC326}" srcOrd="7" destOrd="0" presId="urn:microsoft.com/office/officeart/2005/8/layout/vProcess5"/>
    <dgm:cxn modelId="{9CA6FB2B-9D2B-EA4E-8869-9BD0147AF1DD}" type="presParOf" srcId="{8771CBBE-4CD1-3345-A8D8-BF90E4481E19}" destId="{BDE561E2-2F3C-8E49-9AB6-67C124007588}"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DD86F8-96C1-D54C-ACA8-F05A8BB7A2BF}"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4E3178DE-98AA-7444-80E4-E94DCA9AFFD3}">
      <dgm:prSet/>
      <dgm:spPr/>
      <dgm:t>
        <a:bodyPr/>
        <a:lstStyle/>
        <a:p>
          <a:pPr rtl="0"/>
          <a:r>
            <a:rPr lang="fr-FR" smtClean="0"/>
            <a:t>L’information ?</a:t>
          </a:r>
          <a:endParaRPr lang="fr-FR"/>
        </a:p>
      </dgm:t>
    </dgm:pt>
    <dgm:pt modelId="{798EEC34-C481-224D-89B9-5B5E66E75109}" type="parTrans" cxnId="{1D3F1D88-AE47-764C-9189-860A1659E1BD}">
      <dgm:prSet/>
      <dgm:spPr/>
      <dgm:t>
        <a:bodyPr/>
        <a:lstStyle/>
        <a:p>
          <a:endParaRPr lang="fr-FR"/>
        </a:p>
      </dgm:t>
    </dgm:pt>
    <dgm:pt modelId="{08537258-B4C9-4842-B3FB-02CFEBE7753E}" type="sibTrans" cxnId="{1D3F1D88-AE47-764C-9189-860A1659E1BD}">
      <dgm:prSet/>
      <dgm:spPr/>
      <dgm:t>
        <a:bodyPr/>
        <a:lstStyle/>
        <a:p>
          <a:endParaRPr lang="fr-FR"/>
        </a:p>
      </dgm:t>
    </dgm:pt>
    <dgm:pt modelId="{B732CD13-F971-9B40-B11B-E3CAF981BAFB}">
      <dgm:prSet/>
      <dgm:spPr/>
      <dgm:t>
        <a:bodyPr/>
        <a:lstStyle/>
        <a:p>
          <a:pPr algn="just" rtl="0"/>
          <a:r>
            <a:rPr lang="fr-FR" dirty="0" smtClean="0"/>
            <a:t>On considère qu’il y a information quand il y </a:t>
          </a:r>
          <a:r>
            <a:rPr lang="fr-FR" b="1" dirty="0" smtClean="0"/>
            <a:t>réduction de l’incertitude </a:t>
          </a:r>
          <a:r>
            <a:rPr lang="fr-FR" dirty="0" smtClean="0"/>
            <a:t>de celui qui reçoit l’information. </a:t>
          </a:r>
          <a:endParaRPr lang="fr-FR" dirty="0"/>
        </a:p>
      </dgm:t>
    </dgm:pt>
    <dgm:pt modelId="{990ADE73-782F-E44B-9BA6-1CA0EF1BE65D}" type="parTrans" cxnId="{9336BB58-3F19-7C47-BC8B-D692D821C05D}">
      <dgm:prSet/>
      <dgm:spPr/>
      <dgm:t>
        <a:bodyPr/>
        <a:lstStyle/>
        <a:p>
          <a:endParaRPr lang="fr-FR"/>
        </a:p>
      </dgm:t>
    </dgm:pt>
    <dgm:pt modelId="{1755176A-6D49-7A4C-8D0B-CE46069F5581}" type="sibTrans" cxnId="{9336BB58-3F19-7C47-BC8B-D692D821C05D}">
      <dgm:prSet/>
      <dgm:spPr/>
      <dgm:t>
        <a:bodyPr/>
        <a:lstStyle/>
        <a:p>
          <a:endParaRPr lang="fr-FR"/>
        </a:p>
      </dgm:t>
    </dgm:pt>
    <dgm:pt modelId="{F71F4B04-EC64-9441-AA4F-1F5AD9988268}">
      <dgm:prSet/>
      <dgm:spPr/>
      <dgm:t>
        <a:bodyPr/>
        <a:lstStyle/>
        <a:p>
          <a:pPr algn="just" rtl="0"/>
          <a:r>
            <a:rPr lang="fr-FR" dirty="0" smtClean="0"/>
            <a:t>L’information se mesure en bits. Un bit correspond à une information qui réduit l’incertitude de la moitié.</a:t>
          </a:r>
          <a:endParaRPr lang="fr-FR" dirty="0"/>
        </a:p>
      </dgm:t>
    </dgm:pt>
    <dgm:pt modelId="{E9AD7E14-7933-A24D-A9B4-871D3A75E3C3}" type="parTrans" cxnId="{F6BA025F-AFED-E84C-8A38-18DE2470B488}">
      <dgm:prSet/>
      <dgm:spPr/>
      <dgm:t>
        <a:bodyPr/>
        <a:lstStyle/>
        <a:p>
          <a:endParaRPr lang="fr-FR"/>
        </a:p>
      </dgm:t>
    </dgm:pt>
    <dgm:pt modelId="{77419AA9-79CD-2E4D-8266-681DB462115C}" type="sibTrans" cxnId="{F6BA025F-AFED-E84C-8A38-18DE2470B488}">
      <dgm:prSet/>
      <dgm:spPr/>
      <dgm:t>
        <a:bodyPr/>
        <a:lstStyle/>
        <a:p>
          <a:endParaRPr lang="fr-FR"/>
        </a:p>
      </dgm:t>
    </dgm:pt>
    <dgm:pt modelId="{86EC1978-2EBC-F447-ACB1-E70DABF5198A}" type="pres">
      <dgm:prSet presAssocID="{3DDD86F8-96C1-D54C-ACA8-F05A8BB7A2BF}" presName="outerComposite" presStyleCnt="0">
        <dgm:presLayoutVars>
          <dgm:chMax val="5"/>
          <dgm:dir/>
          <dgm:resizeHandles val="exact"/>
        </dgm:presLayoutVars>
      </dgm:prSet>
      <dgm:spPr/>
      <dgm:t>
        <a:bodyPr/>
        <a:lstStyle/>
        <a:p>
          <a:endParaRPr lang="fr-FR"/>
        </a:p>
      </dgm:t>
    </dgm:pt>
    <dgm:pt modelId="{54F3E66F-912C-A048-97F3-07FDD4BC9188}" type="pres">
      <dgm:prSet presAssocID="{3DDD86F8-96C1-D54C-ACA8-F05A8BB7A2BF}" presName="dummyMaxCanvas" presStyleCnt="0">
        <dgm:presLayoutVars/>
      </dgm:prSet>
      <dgm:spPr/>
    </dgm:pt>
    <dgm:pt modelId="{314C1591-D057-3A4D-8E97-3189F7282B52}" type="pres">
      <dgm:prSet presAssocID="{3DDD86F8-96C1-D54C-ACA8-F05A8BB7A2BF}" presName="ThreeNodes_1" presStyleLbl="node1" presStyleIdx="0" presStyleCnt="3">
        <dgm:presLayoutVars>
          <dgm:bulletEnabled val="1"/>
        </dgm:presLayoutVars>
      </dgm:prSet>
      <dgm:spPr/>
      <dgm:t>
        <a:bodyPr/>
        <a:lstStyle/>
        <a:p>
          <a:endParaRPr lang="fr-FR"/>
        </a:p>
      </dgm:t>
    </dgm:pt>
    <dgm:pt modelId="{6FF90839-6AC5-7B41-9FE9-C4D67500657D}" type="pres">
      <dgm:prSet presAssocID="{3DDD86F8-96C1-D54C-ACA8-F05A8BB7A2BF}" presName="ThreeNodes_2" presStyleLbl="node1" presStyleIdx="1" presStyleCnt="3">
        <dgm:presLayoutVars>
          <dgm:bulletEnabled val="1"/>
        </dgm:presLayoutVars>
      </dgm:prSet>
      <dgm:spPr/>
      <dgm:t>
        <a:bodyPr/>
        <a:lstStyle/>
        <a:p>
          <a:endParaRPr lang="fr-FR"/>
        </a:p>
      </dgm:t>
    </dgm:pt>
    <dgm:pt modelId="{6B4EFBFF-E4EF-FA48-88D7-569FA78528AF}" type="pres">
      <dgm:prSet presAssocID="{3DDD86F8-96C1-D54C-ACA8-F05A8BB7A2BF}" presName="ThreeNodes_3" presStyleLbl="node1" presStyleIdx="2" presStyleCnt="3">
        <dgm:presLayoutVars>
          <dgm:bulletEnabled val="1"/>
        </dgm:presLayoutVars>
      </dgm:prSet>
      <dgm:spPr/>
      <dgm:t>
        <a:bodyPr/>
        <a:lstStyle/>
        <a:p>
          <a:endParaRPr lang="fr-FR"/>
        </a:p>
      </dgm:t>
    </dgm:pt>
    <dgm:pt modelId="{2391086B-8864-9849-AF81-EC9CE65CCEFB}" type="pres">
      <dgm:prSet presAssocID="{3DDD86F8-96C1-D54C-ACA8-F05A8BB7A2BF}" presName="ThreeConn_1-2" presStyleLbl="fgAccFollowNode1" presStyleIdx="0" presStyleCnt="2">
        <dgm:presLayoutVars>
          <dgm:bulletEnabled val="1"/>
        </dgm:presLayoutVars>
      </dgm:prSet>
      <dgm:spPr/>
      <dgm:t>
        <a:bodyPr/>
        <a:lstStyle/>
        <a:p>
          <a:endParaRPr lang="fr-FR"/>
        </a:p>
      </dgm:t>
    </dgm:pt>
    <dgm:pt modelId="{3ACB1EE8-608D-8940-BD07-197C2DB90DCF}" type="pres">
      <dgm:prSet presAssocID="{3DDD86F8-96C1-D54C-ACA8-F05A8BB7A2BF}" presName="ThreeConn_2-3" presStyleLbl="fgAccFollowNode1" presStyleIdx="1" presStyleCnt="2">
        <dgm:presLayoutVars>
          <dgm:bulletEnabled val="1"/>
        </dgm:presLayoutVars>
      </dgm:prSet>
      <dgm:spPr/>
      <dgm:t>
        <a:bodyPr/>
        <a:lstStyle/>
        <a:p>
          <a:endParaRPr lang="fr-FR"/>
        </a:p>
      </dgm:t>
    </dgm:pt>
    <dgm:pt modelId="{16F18A3A-4E11-A245-B70C-8AAC1569E73F}" type="pres">
      <dgm:prSet presAssocID="{3DDD86F8-96C1-D54C-ACA8-F05A8BB7A2BF}" presName="ThreeNodes_1_text" presStyleLbl="node1" presStyleIdx="2" presStyleCnt="3">
        <dgm:presLayoutVars>
          <dgm:bulletEnabled val="1"/>
        </dgm:presLayoutVars>
      </dgm:prSet>
      <dgm:spPr/>
      <dgm:t>
        <a:bodyPr/>
        <a:lstStyle/>
        <a:p>
          <a:endParaRPr lang="fr-FR"/>
        </a:p>
      </dgm:t>
    </dgm:pt>
    <dgm:pt modelId="{43D884CC-A95F-6A44-B279-B9715DD34750}" type="pres">
      <dgm:prSet presAssocID="{3DDD86F8-96C1-D54C-ACA8-F05A8BB7A2BF}" presName="ThreeNodes_2_text" presStyleLbl="node1" presStyleIdx="2" presStyleCnt="3">
        <dgm:presLayoutVars>
          <dgm:bulletEnabled val="1"/>
        </dgm:presLayoutVars>
      </dgm:prSet>
      <dgm:spPr/>
      <dgm:t>
        <a:bodyPr/>
        <a:lstStyle/>
        <a:p>
          <a:endParaRPr lang="fr-FR"/>
        </a:p>
      </dgm:t>
    </dgm:pt>
    <dgm:pt modelId="{B98D22CB-0DC3-0B48-8842-D31FB4ECE021}" type="pres">
      <dgm:prSet presAssocID="{3DDD86F8-96C1-D54C-ACA8-F05A8BB7A2BF}" presName="ThreeNodes_3_text" presStyleLbl="node1" presStyleIdx="2" presStyleCnt="3">
        <dgm:presLayoutVars>
          <dgm:bulletEnabled val="1"/>
        </dgm:presLayoutVars>
      </dgm:prSet>
      <dgm:spPr/>
      <dgm:t>
        <a:bodyPr/>
        <a:lstStyle/>
        <a:p>
          <a:endParaRPr lang="fr-FR"/>
        </a:p>
      </dgm:t>
    </dgm:pt>
  </dgm:ptLst>
  <dgm:cxnLst>
    <dgm:cxn modelId="{9336BB58-3F19-7C47-BC8B-D692D821C05D}" srcId="{3DDD86F8-96C1-D54C-ACA8-F05A8BB7A2BF}" destId="{B732CD13-F971-9B40-B11B-E3CAF981BAFB}" srcOrd="1" destOrd="0" parTransId="{990ADE73-782F-E44B-9BA6-1CA0EF1BE65D}" sibTransId="{1755176A-6D49-7A4C-8D0B-CE46069F5581}"/>
    <dgm:cxn modelId="{EEE37FB2-279D-6542-9C50-E6E32E2CD5ED}" type="presOf" srcId="{B732CD13-F971-9B40-B11B-E3CAF981BAFB}" destId="{6FF90839-6AC5-7B41-9FE9-C4D67500657D}" srcOrd="0" destOrd="0" presId="urn:microsoft.com/office/officeart/2005/8/layout/vProcess5"/>
    <dgm:cxn modelId="{CCE77150-E1FE-B744-88A1-E727B77AA2C0}" type="presOf" srcId="{1755176A-6D49-7A4C-8D0B-CE46069F5581}" destId="{3ACB1EE8-608D-8940-BD07-197C2DB90DCF}" srcOrd="0" destOrd="0" presId="urn:microsoft.com/office/officeart/2005/8/layout/vProcess5"/>
    <dgm:cxn modelId="{DEBE396B-64DF-BA41-9872-3583C2A20CEF}" type="presOf" srcId="{F71F4B04-EC64-9441-AA4F-1F5AD9988268}" destId="{B98D22CB-0DC3-0B48-8842-D31FB4ECE021}" srcOrd="1" destOrd="0" presId="urn:microsoft.com/office/officeart/2005/8/layout/vProcess5"/>
    <dgm:cxn modelId="{1D3F1D88-AE47-764C-9189-860A1659E1BD}" srcId="{3DDD86F8-96C1-D54C-ACA8-F05A8BB7A2BF}" destId="{4E3178DE-98AA-7444-80E4-E94DCA9AFFD3}" srcOrd="0" destOrd="0" parTransId="{798EEC34-C481-224D-89B9-5B5E66E75109}" sibTransId="{08537258-B4C9-4842-B3FB-02CFEBE7753E}"/>
    <dgm:cxn modelId="{BC9464E1-FD4F-D54E-9C35-6D9F1477B264}" type="presOf" srcId="{4E3178DE-98AA-7444-80E4-E94DCA9AFFD3}" destId="{314C1591-D057-3A4D-8E97-3189F7282B52}" srcOrd="0" destOrd="0" presId="urn:microsoft.com/office/officeart/2005/8/layout/vProcess5"/>
    <dgm:cxn modelId="{850836AA-1072-814E-A63D-C59DF5AB1C1B}" type="presOf" srcId="{B732CD13-F971-9B40-B11B-E3CAF981BAFB}" destId="{43D884CC-A95F-6A44-B279-B9715DD34750}" srcOrd="1" destOrd="0" presId="urn:microsoft.com/office/officeart/2005/8/layout/vProcess5"/>
    <dgm:cxn modelId="{3EB9E6ED-A698-744C-9E7F-517BDDC93A0C}" type="presOf" srcId="{F71F4B04-EC64-9441-AA4F-1F5AD9988268}" destId="{6B4EFBFF-E4EF-FA48-88D7-569FA78528AF}" srcOrd="0" destOrd="0" presId="urn:microsoft.com/office/officeart/2005/8/layout/vProcess5"/>
    <dgm:cxn modelId="{8E0D6A9D-B62E-D145-89E2-56C7FEF89387}" type="presOf" srcId="{08537258-B4C9-4842-B3FB-02CFEBE7753E}" destId="{2391086B-8864-9849-AF81-EC9CE65CCEFB}" srcOrd="0" destOrd="0" presId="urn:microsoft.com/office/officeart/2005/8/layout/vProcess5"/>
    <dgm:cxn modelId="{88ADC2F8-E854-C84E-AD5B-9116B8E80C44}" type="presOf" srcId="{3DDD86F8-96C1-D54C-ACA8-F05A8BB7A2BF}" destId="{86EC1978-2EBC-F447-ACB1-E70DABF5198A}" srcOrd="0" destOrd="0" presId="urn:microsoft.com/office/officeart/2005/8/layout/vProcess5"/>
    <dgm:cxn modelId="{F6BA025F-AFED-E84C-8A38-18DE2470B488}" srcId="{3DDD86F8-96C1-D54C-ACA8-F05A8BB7A2BF}" destId="{F71F4B04-EC64-9441-AA4F-1F5AD9988268}" srcOrd="2" destOrd="0" parTransId="{E9AD7E14-7933-A24D-A9B4-871D3A75E3C3}" sibTransId="{77419AA9-79CD-2E4D-8266-681DB462115C}"/>
    <dgm:cxn modelId="{32D4DDF0-F4D8-D34B-9FCB-A0A27545074E}" type="presOf" srcId="{4E3178DE-98AA-7444-80E4-E94DCA9AFFD3}" destId="{16F18A3A-4E11-A245-B70C-8AAC1569E73F}" srcOrd="1" destOrd="0" presId="urn:microsoft.com/office/officeart/2005/8/layout/vProcess5"/>
    <dgm:cxn modelId="{4D5526DD-4224-5C45-A64A-810F9E081E99}" type="presParOf" srcId="{86EC1978-2EBC-F447-ACB1-E70DABF5198A}" destId="{54F3E66F-912C-A048-97F3-07FDD4BC9188}" srcOrd="0" destOrd="0" presId="urn:microsoft.com/office/officeart/2005/8/layout/vProcess5"/>
    <dgm:cxn modelId="{61BE70CD-4F41-364A-B7DE-4F32D9E1881D}" type="presParOf" srcId="{86EC1978-2EBC-F447-ACB1-E70DABF5198A}" destId="{314C1591-D057-3A4D-8E97-3189F7282B52}" srcOrd="1" destOrd="0" presId="urn:microsoft.com/office/officeart/2005/8/layout/vProcess5"/>
    <dgm:cxn modelId="{5949721A-A9CF-4748-9A18-D1D29F441AE7}" type="presParOf" srcId="{86EC1978-2EBC-F447-ACB1-E70DABF5198A}" destId="{6FF90839-6AC5-7B41-9FE9-C4D67500657D}" srcOrd="2" destOrd="0" presId="urn:microsoft.com/office/officeart/2005/8/layout/vProcess5"/>
    <dgm:cxn modelId="{8D4061DC-A3B0-7A4F-A922-11AA89E65327}" type="presParOf" srcId="{86EC1978-2EBC-F447-ACB1-E70DABF5198A}" destId="{6B4EFBFF-E4EF-FA48-88D7-569FA78528AF}" srcOrd="3" destOrd="0" presId="urn:microsoft.com/office/officeart/2005/8/layout/vProcess5"/>
    <dgm:cxn modelId="{FB324347-791F-4749-B85B-E62F8770A684}" type="presParOf" srcId="{86EC1978-2EBC-F447-ACB1-E70DABF5198A}" destId="{2391086B-8864-9849-AF81-EC9CE65CCEFB}" srcOrd="4" destOrd="0" presId="urn:microsoft.com/office/officeart/2005/8/layout/vProcess5"/>
    <dgm:cxn modelId="{B1DACDFB-C112-164D-A4A7-599C5EFAD72B}" type="presParOf" srcId="{86EC1978-2EBC-F447-ACB1-E70DABF5198A}" destId="{3ACB1EE8-608D-8940-BD07-197C2DB90DCF}" srcOrd="5" destOrd="0" presId="urn:microsoft.com/office/officeart/2005/8/layout/vProcess5"/>
    <dgm:cxn modelId="{9BA7B5A6-D5DB-9941-A6EA-46C4D9FBFF0E}" type="presParOf" srcId="{86EC1978-2EBC-F447-ACB1-E70DABF5198A}" destId="{16F18A3A-4E11-A245-B70C-8AAC1569E73F}" srcOrd="6" destOrd="0" presId="urn:microsoft.com/office/officeart/2005/8/layout/vProcess5"/>
    <dgm:cxn modelId="{C549723A-143B-994F-AEAD-7BC0F5C9B7C8}" type="presParOf" srcId="{86EC1978-2EBC-F447-ACB1-E70DABF5198A}" destId="{43D884CC-A95F-6A44-B279-B9715DD34750}" srcOrd="7" destOrd="0" presId="urn:microsoft.com/office/officeart/2005/8/layout/vProcess5"/>
    <dgm:cxn modelId="{8C66A085-A017-CE41-8822-CE9CA9E3CB77}" type="presParOf" srcId="{86EC1978-2EBC-F447-ACB1-E70DABF5198A}" destId="{B98D22CB-0DC3-0B48-8842-D31FB4ECE021}"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4A9CBBD-860B-3B4D-8301-97C374AFE42F}"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B3BCCE68-F36A-BA40-BC4E-3BC20256A6E7}">
      <dgm:prSet/>
      <dgm:spPr>
        <a:solidFill>
          <a:schemeClr val="accent6">
            <a:lumMod val="75000"/>
          </a:schemeClr>
        </a:solidFill>
      </dgm:spPr>
      <dgm:t>
        <a:bodyPr/>
        <a:lstStyle/>
        <a:p>
          <a:pPr algn="just" rtl="0"/>
          <a:r>
            <a:rPr lang="fr-FR" altLang="fr-FR" dirty="0" smtClean="0"/>
            <a:t>Tous les écarts entre les caractéristiques de l’émetteur et celles du récepteur seront source de bruits :</a:t>
          </a:r>
          <a:endParaRPr lang="fr-FR" dirty="0"/>
        </a:p>
      </dgm:t>
    </dgm:pt>
    <dgm:pt modelId="{363F8D9D-4851-D94C-B3E2-04C87A8B31ED}" type="parTrans" cxnId="{48BB0380-D3AC-6449-9F9D-51CA069C9A82}">
      <dgm:prSet/>
      <dgm:spPr/>
      <dgm:t>
        <a:bodyPr/>
        <a:lstStyle/>
        <a:p>
          <a:endParaRPr lang="fr-FR"/>
        </a:p>
      </dgm:t>
    </dgm:pt>
    <dgm:pt modelId="{FA40748B-F3B2-D94B-B047-1B2D61FF884F}" type="sibTrans" cxnId="{48BB0380-D3AC-6449-9F9D-51CA069C9A82}">
      <dgm:prSet/>
      <dgm:spPr/>
      <dgm:t>
        <a:bodyPr/>
        <a:lstStyle/>
        <a:p>
          <a:endParaRPr lang="fr-FR"/>
        </a:p>
      </dgm:t>
    </dgm:pt>
    <dgm:pt modelId="{759D8518-D9ED-E14B-A276-0D72884D8F32}">
      <dgm:prSet/>
      <dgm:spPr/>
      <dgm:t>
        <a:bodyPr/>
        <a:lstStyle/>
        <a:p>
          <a:r>
            <a:rPr lang="fr-FR" altLang="fr-FR" dirty="0" smtClean="0"/>
            <a:t>Tous ces écarts entraînent des motivations, des façons d’utiliser le langage, des valeurs, des perceptions différentes.</a:t>
          </a:r>
          <a:endParaRPr lang="fr-FR" altLang="fr-FR" dirty="0"/>
        </a:p>
      </dgm:t>
    </dgm:pt>
    <dgm:pt modelId="{C122880C-9D36-584A-9450-6C62B3F0D791}" type="parTrans" cxnId="{B2FBB5C1-F6D2-2E41-8D9E-50E285286399}">
      <dgm:prSet/>
      <dgm:spPr/>
      <dgm:t>
        <a:bodyPr/>
        <a:lstStyle/>
        <a:p>
          <a:endParaRPr lang="fr-FR"/>
        </a:p>
      </dgm:t>
    </dgm:pt>
    <dgm:pt modelId="{C2D23151-57BE-7242-BBB2-CDB147C18620}" type="sibTrans" cxnId="{B2FBB5C1-F6D2-2E41-8D9E-50E285286399}">
      <dgm:prSet/>
      <dgm:spPr/>
      <dgm:t>
        <a:bodyPr/>
        <a:lstStyle/>
        <a:p>
          <a:endParaRPr lang="fr-FR"/>
        </a:p>
      </dgm:t>
    </dgm:pt>
    <dgm:pt modelId="{6E05EE94-0323-B148-B5CD-32C2CB3990A9}">
      <dgm:prSet/>
      <dgm:spPr/>
      <dgm:t>
        <a:bodyPr/>
        <a:lstStyle/>
        <a:p>
          <a:pPr algn="just" rtl="0"/>
          <a:r>
            <a:rPr lang="fr-FR" altLang="fr-FR" dirty="0" smtClean="0"/>
            <a:t>différences de sexe, d’âge, de culture, de statut…</a:t>
          </a:r>
          <a:endParaRPr lang="fr-FR" dirty="0"/>
        </a:p>
      </dgm:t>
    </dgm:pt>
    <dgm:pt modelId="{678DDD9A-A7DC-AE43-A51C-3E0B8A1B99CE}" type="parTrans" cxnId="{2EF1FC54-3580-B048-B126-9B5B69637BFC}">
      <dgm:prSet/>
      <dgm:spPr/>
    </dgm:pt>
    <dgm:pt modelId="{3893E42C-3D43-C443-9BBD-40161A3C284E}" type="sibTrans" cxnId="{2EF1FC54-3580-B048-B126-9B5B69637BFC}">
      <dgm:prSet/>
      <dgm:spPr/>
      <dgm:t>
        <a:bodyPr/>
        <a:lstStyle/>
        <a:p>
          <a:endParaRPr lang="fr-FR"/>
        </a:p>
      </dgm:t>
    </dgm:pt>
    <dgm:pt modelId="{8771CBBE-4CD1-3345-A8D8-BF90E4481E19}" type="pres">
      <dgm:prSet presAssocID="{94A9CBBD-860B-3B4D-8301-97C374AFE42F}" presName="outerComposite" presStyleCnt="0">
        <dgm:presLayoutVars>
          <dgm:chMax val="5"/>
          <dgm:dir/>
          <dgm:resizeHandles val="exact"/>
        </dgm:presLayoutVars>
      </dgm:prSet>
      <dgm:spPr/>
      <dgm:t>
        <a:bodyPr/>
        <a:lstStyle/>
        <a:p>
          <a:endParaRPr lang="fr-FR"/>
        </a:p>
      </dgm:t>
    </dgm:pt>
    <dgm:pt modelId="{B7584068-EF97-8740-8163-D0C949FB2291}" type="pres">
      <dgm:prSet presAssocID="{94A9CBBD-860B-3B4D-8301-97C374AFE42F}" presName="dummyMaxCanvas" presStyleCnt="0">
        <dgm:presLayoutVars/>
      </dgm:prSet>
      <dgm:spPr/>
    </dgm:pt>
    <dgm:pt modelId="{0C47EE25-7A5F-4947-AE2E-34491AA1B167}" type="pres">
      <dgm:prSet presAssocID="{94A9CBBD-860B-3B4D-8301-97C374AFE42F}" presName="ThreeNodes_1" presStyleLbl="node1" presStyleIdx="0" presStyleCnt="3">
        <dgm:presLayoutVars>
          <dgm:bulletEnabled val="1"/>
        </dgm:presLayoutVars>
      </dgm:prSet>
      <dgm:spPr/>
      <dgm:t>
        <a:bodyPr/>
        <a:lstStyle/>
        <a:p>
          <a:endParaRPr lang="fr-FR"/>
        </a:p>
      </dgm:t>
    </dgm:pt>
    <dgm:pt modelId="{6FC9A465-B32E-D94C-8BFE-2A13B28657E0}" type="pres">
      <dgm:prSet presAssocID="{94A9CBBD-860B-3B4D-8301-97C374AFE42F}" presName="ThreeNodes_2" presStyleLbl="node1" presStyleIdx="1" presStyleCnt="3">
        <dgm:presLayoutVars>
          <dgm:bulletEnabled val="1"/>
        </dgm:presLayoutVars>
      </dgm:prSet>
      <dgm:spPr/>
      <dgm:t>
        <a:bodyPr/>
        <a:lstStyle/>
        <a:p>
          <a:endParaRPr lang="fr-FR"/>
        </a:p>
      </dgm:t>
    </dgm:pt>
    <dgm:pt modelId="{4EFE364C-44EF-6343-925E-CBA4C99B1395}" type="pres">
      <dgm:prSet presAssocID="{94A9CBBD-860B-3B4D-8301-97C374AFE42F}" presName="ThreeNodes_3" presStyleLbl="node1" presStyleIdx="2" presStyleCnt="3">
        <dgm:presLayoutVars>
          <dgm:bulletEnabled val="1"/>
        </dgm:presLayoutVars>
      </dgm:prSet>
      <dgm:spPr/>
      <dgm:t>
        <a:bodyPr/>
        <a:lstStyle/>
        <a:p>
          <a:endParaRPr lang="fr-FR"/>
        </a:p>
      </dgm:t>
    </dgm:pt>
    <dgm:pt modelId="{AF052590-947D-EA45-B7A0-A50BE0CFA580}" type="pres">
      <dgm:prSet presAssocID="{94A9CBBD-860B-3B4D-8301-97C374AFE42F}" presName="ThreeConn_1-2" presStyleLbl="fgAccFollowNode1" presStyleIdx="0" presStyleCnt="2">
        <dgm:presLayoutVars>
          <dgm:bulletEnabled val="1"/>
        </dgm:presLayoutVars>
      </dgm:prSet>
      <dgm:spPr/>
      <dgm:t>
        <a:bodyPr/>
        <a:lstStyle/>
        <a:p>
          <a:endParaRPr lang="fr-FR"/>
        </a:p>
      </dgm:t>
    </dgm:pt>
    <dgm:pt modelId="{AE53BBBA-FB9D-2042-B6FA-C19BC99C2A9D}" type="pres">
      <dgm:prSet presAssocID="{94A9CBBD-860B-3B4D-8301-97C374AFE42F}" presName="ThreeConn_2-3" presStyleLbl="fgAccFollowNode1" presStyleIdx="1" presStyleCnt="2">
        <dgm:presLayoutVars>
          <dgm:bulletEnabled val="1"/>
        </dgm:presLayoutVars>
      </dgm:prSet>
      <dgm:spPr/>
      <dgm:t>
        <a:bodyPr/>
        <a:lstStyle/>
        <a:p>
          <a:endParaRPr lang="fr-FR"/>
        </a:p>
      </dgm:t>
    </dgm:pt>
    <dgm:pt modelId="{7E76848C-EBAA-DE4C-AB2C-22E4DD18AD61}" type="pres">
      <dgm:prSet presAssocID="{94A9CBBD-860B-3B4D-8301-97C374AFE42F}" presName="ThreeNodes_1_text" presStyleLbl="node1" presStyleIdx="2" presStyleCnt="3">
        <dgm:presLayoutVars>
          <dgm:bulletEnabled val="1"/>
        </dgm:presLayoutVars>
      </dgm:prSet>
      <dgm:spPr/>
      <dgm:t>
        <a:bodyPr/>
        <a:lstStyle/>
        <a:p>
          <a:endParaRPr lang="fr-FR"/>
        </a:p>
      </dgm:t>
    </dgm:pt>
    <dgm:pt modelId="{A157E69B-5B03-0343-8BAE-53C885DEC326}" type="pres">
      <dgm:prSet presAssocID="{94A9CBBD-860B-3B4D-8301-97C374AFE42F}" presName="ThreeNodes_2_text" presStyleLbl="node1" presStyleIdx="2" presStyleCnt="3">
        <dgm:presLayoutVars>
          <dgm:bulletEnabled val="1"/>
        </dgm:presLayoutVars>
      </dgm:prSet>
      <dgm:spPr/>
      <dgm:t>
        <a:bodyPr/>
        <a:lstStyle/>
        <a:p>
          <a:endParaRPr lang="fr-FR"/>
        </a:p>
      </dgm:t>
    </dgm:pt>
    <dgm:pt modelId="{BDE561E2-2F3C-8E49-9AB6-67C124007588}" type="pres">
      <dgm:prSet presAssocID="{94A9CBBD-860B-3B4D-8301-97C374AFE42F}" presName="ThreeNodes_3_text" presStyleLbl="node1" presStyleIdx="2" presStyleCnt="3">
        <dgm:presLayoutVars>
          <dgm:bulletEnabled val="1"/>
        </dgm:presLayoutVars>
      </dgm:prSet>
      <dgm:spPr/>
      <dgm:t>
        <a:bodyPr/>
        <a:lstStyle/>
        <a:p>
          <a:endParaRPr lang="fr-FR"/>
        </a:p>
      </dgm:t>
    </dgm:pt>
  </dgm:ptLst>
  <dgm:cxnLst>
    <dgm:cxn modelId="{A8CDC86B-4CAE-E942-BE54-2043DF59EBA5}" type="presOf" srcId="{759D8518-D9ED-E14B-A276-0D72884D8F32}" destId="{BDE561E2-2F3C-8E49-9AB6-67C124007588}" srcOrd="1" destOrd="0" presId="urn:microsoft.com/office/officeart/2005/8/layout/vProcess5"/>
    <dgm:cxn modelId="{0FAD0A8A-1A5B-DA45-A4CB-2DA3AD8259E1}" type="presOf" srcId="{6E05EE94-0323-B148-B5CD-32C2CB3990A9}" destId="{A157E69B-5B03-0343-8BAE-53C885DEC326}" srcOrd="1" destOrd="0" presId="urn:microsoft.com/office/officeart/2005/8/layout/vProcess5"/>
    <dgm:cxn modelId="{2EF1FC54-3580-B048-B126-9B5B69637BFC}" srcId="{94A9CBBD-860B-3B4D-8301-97C374AFE42F}" destId="{6E05EE94-0323-B148-B5CD-32C2CB3990A9}" srcOrd="1" destOrd="0" parTransId="{678DDD9A-A7DC-AE43-A51C-3E0B8A1B99CE}" sibTransId="{3893E42C-3D43-C443-9BBD-40161A3C284E}"/>
    <dgm:cxn modelId="{1DE32532-90D9-9C46-A447-3A039BD30353}" type="presOf" srcId="{94A9CBBD-860B-3B4D-8301-97C374AFE42F}" destId="{8771CBBE-4CD1-3345-A8D8-BF90E4481E19}" srcOrd="0" destOrd="0" presId="urn:microsoft.com/office/officeart/2005/8/layout/vProcess5"/>
    <dgm:cxn modelId="{1C6523CC-CBF4-EA40-B510-E95AE4BFBD03}" type="presOf" srcId="{FA40748B-F3B2-D94B-B047-1B2D61FF884F}" destId="{AF052590-947D-EA45-B7A0-A50BE0CFA580}" srcOrd="0" destOrd="0" presId="urn:microsoft.com/office/officeart/2005/8/layout/vProcess5"/>
    <dgm:cxn modelId="{B2FBB5C1-F6D2-2E41-8D9E-50E285286399}" srcId="{94A9CBBD-860B-3B4D-8301-97C374AFE42F}" destId="{759D8518-D9ED-E14B-A276-0D72884D8F32}" srcOrd="2" destOrd="0" parTransId="{C122880C-9D36-584A-9450-6C62B3F0D791}" sibTransId="{C2D23151-57BE-7242-BBB2-CDB147C18620}"/>
    <dgm:cxn modelId="{B1150497-5F4C-E648-9FCF-7795CD58D6E8}" type="presOf" srcId="{759D8518-D9ED-E14B-A276-0D72884D8F32}" destId="{4EFE364C-44EF-6343-925E-CBA4C99B1395}" srcOrd="0" destOrd="0" presId="urn:microsoft.com/office/officeart/2005/8/layout/vProcess5"/>
    <dgm:cxn modelId="{521AC032-C7E0-9143-8936-BEF19B4219A7}" type="presOf" srcId="{3893E42C-3D43-C443-9BBD-40161A3C284E}" destId="{AE53BBBA-FB9D-2042-B6FA-C19BC99C2A9D}" srcOrd="0" destOrd="0" presId="urn:microsoft.com/office/officeart/2005/8/layout/vProcess5"/>
    <dgm:cxn modelId="{41B5E0BE-3D0D-C049-8D89-2618764236CB}" type="presOf" srcId="{B3BCCE68-F36A-BA40-BC4E-3BC20256A6E7}" destId="{0C47EE25-7A5F-4947-AE2E-34491AA1B167}" srcOrd="0" destOrd="0" presId="urn:microsoft.com/office/officeart/2005/8/layout/vProcess5"/>
    <dgm:cxn modelId="{50FC5A6A-F4E9-DF48-804C-72AC0178BAC9}" type="presOf" srcId="{6E05EE94-0323-B148-B5CD-32C2CB3990A9}" destId="{6FC9A465-B32E-D94C-8BFE-2A13B28657E0}" srcOrd="0" destOrd="0" presId="urn:microsoft.com/office/officeart/2005/8/layout/vProcess5"/>
    <dgm:cxn modelId="{48BB0380-D3AC-6449-9F9D-51CA069C9A82}" srcId="{94A9CBBD-860B-3B4D-8301-97C374AFE42F}" destId="{B3BCCE68-F36A-BA40-BC4E-3BC20256A6E7}" srcOrd="0" destOrd="0" parTransId="{363F8D9D-4851-D94C-B3E2-04C87A8B31ED}" sibTransId="{FA40748B-F3B2-D94B-B047-1B2D61FF884F}"/>
    <dgm:cxn modelId="{9BA14988-9687-144E-9496-D0E3EE24A1B0}" type="presOf" srcId="{B3BCCE68-F36A-BA40-BC4E-3BC20256A6E7}" destId="{7E76848C-EBAA-DE4C-AB2C-22E4DD18AD61}" srcOrd="1" destOrd="0" presId="urn:microsoft.com/office/officeart/2005/8/layout/vProcess5"/>
    <dgm:cxn modelId="{DD1872AE-6B38-A344-84FC-B9B8BDA3DFCF}" type="presParOf" srcId="{8771CBBE-4CD1-3345-A8D8-BF90E4481E19}" destId="{B7584068-EF97-8740-8163-D0C949FB2291}" srcOrd="0" destOrd="0" presId="urn:microsoft.com/office/officeart/2005/8/layout/vProcess5"/>
    <dgm:cxn modelId="{D6F9F0FA-515D-5D46-91E8-6B1522F5225A}" type="presParOf" srcId="{8771CBBE-4CD1-3345-A8D8-BF90E4481E19}" destId="{0C47EE25-7A5F-4947-AE2E-34491AA1B167}" srcOrd="1" destOrd="0" presId="urn:microsoft.com/office/officeart/2005/8/layout/vProcess5"/>
    <dgm:cxn modelId="{46D5AA25-CF25-5249-A573-17A40D76C50D}" type="presParOf" srcId="{8771CBBE-4CD1-3345-A8D8-BF90E4481E19}" destId="{6FC9A465-B32E-D94C-8BFE-2A13B28657E0}" srcOrd="2" destOrd="0" presId="urn:microsoft.com/office/officeart/2005/8/layout/vProcess5"/>
    <dgm:cxn modelId="{449D1CF4-860A-8E44-B3DE-44379F8DAB00}" type="presParOf" srcId="{8771CBBE-4CD1-3345-A8D8-BF90E4481E19}" destId="{4EFE364C-44EF-6343-925E-CBA4C99B1395}" srcOrd="3" destOrd="0" presId="urn:microsoft.com/office/officeart/2005/8/layout/vProcess5"/>
    <dgm:cxn modelId="{920E6043-9950-4B43-82C1-5A5C13E77F47}" type="presParOf" srcId="{8771CBBE-4CD1-3345-A8D8-BF90E4481E19}" destId="{AF052590-947D-EA45-B7A0-A50BE0CFA580}" srcOrd="4" destOrd="0" presId="urn:microsoft.com/office/officeart/2005/8/layout/vProcess5"/>
    <dgm:cxn modelId="{9CA00684-CD84-D445-89EF-21B405C3B8E0}" type="presParOf" srcId="{8771CBBE-4CD1-3345-A8D8-BF90E4481E19}" destId="{AE53BBBA-FB9D-2042-B6FA-C19BC99C2A9D}" srcOrd="5" destOrd="0" presId="urn:microsoft.com/office/officeart/2005/8/layout/vProcess5"/>
    <dgm:cxn modelId="{AE7E5B6D-37DC-BF4B-950F-19FD60478DEE}" type="presParOf" srcId="{8771CBBE-4CD1-3345-A8D8-BF90E4481E19}" destId="{7E76848C-EBAA-DE4C-AB2C-22E4DD18AD61}" srcOrd="6" destOrd="0" presId="urn:microsoft.com/office/officeart/2005/8/layout/vProcess5"/>
    <dgm:cxn modelId="{38B37B6A-FE47-374B-A386-264C0C9CE913}" type="presParOf" srcId="{8771CBBE-4CD1-3345-A8D8-BF90E4481E19}" destId="{A157E69B-5B03-0343-8BAE-53C885DEC326}" srcOrd="7" destOrd="0" presId="urn:microsoft.com/office/officeart/2005/8/layout/vProcess5"/>
    <dgm:cxn modelId="{3D4BBE47-41E7-7042-979B-87FE4D1440E8}" type="presParOf" srcId="{8771CBBE-4CD1-3345-A8D8-BF90E4481E19}" destId="{BDE561E2-2F3C-8E49-9AB6-67C124007588}"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4A9CBBD-860B-3B4D-8301-97C374AFE42F}" type="doc">
      <dgm:prSet loTypeId="urn:microsoft.com/office/officeart/2005/8/layout/process4" loCatId="list" qsTypeId="urn:microsoft.com/office/officeart/2005/8/quickstyle/simple4" qsCatId="simple" csTypeId="urn:microsoft.com/office/officeart/2005/8/colors/accent0_3" csCatId="mainScheme" phldr="1"/>
      <dgm:spPr/>
      <dgm:t>
        <a:bodyPr/>
        <a:lstStyle/>
        <a:p>
          <a:endParaRPr lang="fr-FR"/>
        </a:p>
      </dgm:t>
    </dgm:pt>
    <dgm:pt modelId="{B3BCCE68-F36A-BA40-BC4E-3BC20256A6E7}">
      <dgm:prSet/>
      <dgm:spPr/>
      <dgm:t>
        <a:bodyPr/>
        <a:lstStyle/>
        <a:p>
          <a:pPr algn="just" rtl="0"/>
          <a:r>
            <a:rPr lang="fr-FR" altLang="fr-FR" dirty="0" smtClean="0"/>
            <a:t>Pour y remédier,</a:t>
          </a:r>
          <a:endParaRPr lang="fr-FR" dirty="0"/>
        </a:p>
      </dgm:t>
    </dgm:pt>
    <dgm:pt modelId="{363F8D9D-4851-D94C-B3E2-04C87A8B31ED}" type="parTrans" cxnId="{48BB0380-D3AC-6449-9F9D-51CA069C9A82}">
      <dgm:prSet/>
      <dgm:spPr/>
      <dgm:t>
        <a:bodyPr/>
        <a:lstStyle/>
        <a:p>
          <a:endParaRPr lang="fr-FR"/>
        </a:p>
      </dgm:t>
    </dgm:pt>
    <dgm:pt modelId="{FA40748B-F3B2-D94B-B047-1B2D61FF884F}" type="sibTrans" cxnId="{48BB0380-D3AC-6449-9F9D-51CA069C9A82}">
      <dgm:prSet/>
      <dgm:spPr/>
      <dgm:t>
        <a:bodyPr/>
        <a:lstStyle/>
        <a:p>
          <a:endParaRPr lang="fr-FR"/>
        </a:p>
      </dgm:t>
    </dgm:pt>
    <dgm:pt modelId="{72551F6E-030B-884C-81FD-A160B6C632D4}">
      <dgm:prSet/>
      <dgm:spPr/>
      <dgm:t>
        <a:bodyPr/>
        <a:lstStyle/>
        <a:p>
          <a:r>
            <a:rPr lang="fr-FR" altLang="fr-FR" dirty="0" smtClean="0"/>
            <a:t>il faut </a:t>
          </a:r>
          <a:r>
            <a:rPr lang="fr-FR" altLang="fr-FR" dirty="0" smtClean="0">
              <a:solidFill>
                <a:srgbClr val="00FF00"/>
              </a:solidFill>
              <a:effectLst>
                <a:outerShdw blurRad="38100" dist="38100" dir="2700000" algn="tl">
                  <a:srgbClr val="000000"/>
                </a:outerShdw>
              </a:effectLst>
            </a:rPr>
            <a:t>« affirmer sa pensée »,</a:t>
          </a:r>
          <a:r>
            <a:rPr lang="fr-FR" altLang="fr-FR" dirty="0" smtClean="0"/>
            <a:t> </a:t>
          </a:r>
          <a:r>
            <a:rPr lang="fr-FR" altLang="fr-FR" dirty="0" smtClean="0">
              <a:solidFill>
                <a:srgbClr val="00FF00"/>
              </a:solidFill>
              <a:effectLst>
                <a:outerShdw blurRad="38100" dist="38100" dir="2700000" algn="tl">
                  <a:srgbClr val="000000"/>
                </a:outerShdw>
              </a:effectLst>
            </a:rPr>
            <a:t>« clarifier ses idées », « maîtriser l’exposé »,</a:t>
          </a:r>
          <a:r>
            <a:rPr lang="fr-FR" altLang="fr-FR" dirty="0" smtClean="0"/>
            <a:t> etc.</a:t>
          </a:r>
          <a:endParaRPr lang="fr-FR" altLang="fr-FR" dirty="0"/>
        </a:p>
      </dgm:t>
    </dgm:pt>
    <dgm:pt modelId="{E9474886-A12D-FE43-B3B2-D68F81FD3A17}" type="parTrans" cxnId="{27458BBA-1819-0C44-8FDB-5B5F3C8F9ACB}">
      <dgm:prSet/>
      <dgm:spPr/>
      <dgm:t>
        <a:bodyPr/>
        <a:lstStyle/>
        <a:p>
          <a:endParaRPr lang="fr-FR"/>
        </a:p>
      </dgm:t>
    </dgm:pt>
    <dgm:pt modelId="{2DD61AA0-FE4D-6440-9402-0809DFC199EF}" type="sibTrans" cxnId="{27458BBA-1819-0C44-8FDB-5B5F3C8F9ACB}">
      <dgm:prSet/>
      <dgm:spPr/>
      <dgm:t>
        <a:bodyPr/>
        <a:lstStyle/>
        <a:p>
          <a:endParaRPr lang="fr-FR"/>
        </a:p>
      </dgm:t>
    </dgm:pt>
    <dgm:pt modelId="{744B3F3B-E06F-8A48-A70D-FCF2B8B3EB0F}">
      <dgm:prSet/>
      <dgm:spPr/>
      <dgm:t>
        <a:bodyPr/>
        <a:lstStyle/>
        <a:p>
          <a:r>
            <a:rPr lang="fr-FR" altLang="fr-FR" dirty="0" smtClean="0"/>
            <a:t>Toutes ces tentatives renforcent l’égocentrisme et confortent l’individu dans une position soit défensive, soit agressive.</a:t>
          </a:r>
          <a:endParaRPr lang="fr-FR" altLang="fr-FR" dirty="0"/>
        </a:p>
      </dgm:t>
    </dgm:pt>
    <dgm:pt modelId="{4E612B0E-BE58-6540-A122-9D2EFC011A71}" type="parTrans" cxnId="{8D014CB3-7FAA-0147-8430-88E0ED986E58}">
      <dgm:prSet/>
      <dgm:spPr/>
      <dgm:t>
        <a:bodyPr/>
        <a:lstStyle/>
        <a:p>
          <a:endParaRPr lang="fr-FR"/>
        </a:p>
      </dgm:t>
    </dgm:pt>
    <dgm:pt modelId="{CC5D63DA-C949-AA4F-9C3B-7E3D1568D527}" type="sibTrans" cxnId="{8D014CB3-7FAA-0147-8430-88E0ED986E58}">
      <dgm:prSet/>
      <dgm:spPr/>
      <dgm:t>
        <a:bodyPr/>
        <a:lstStyle/>
        <a:p>
          <a:endParaRPr lang="fr-FR"/>
        </a:p>
      </dgm:t>
    </dgm:pt>
    <dgm:pt modelId="{4AC8ACD3-876D-EF40-AC6B-D91754A21774}">
      <dgm:prSet/>
      <dgm:spPr/>
      <dgm:t>
        <a:bodyPr/>
        <a:lstStyle/>
        <a:p>
          <a:r>
            <a:rPr lang="fr-FR" altLang="fr-FR" dirty="0" smtClean="0"/>
            <a:t>La </a:t>
          </a:r>
          <a:r>
            <a:rPr lang="fr-FR" altLang="fr-FR" dirty="0" smtClean="0">
              <a:solidFill>
                <a:srgbClr val="00FF00"/>
              </a:solidFill>
              <a:effectLst>
                <a:outerShdw blurRad="38100" dist="38100" dir="2700000" algn="tl">
                  <a:srgbClr val="000000"/>
                </a:outerShdw>
              </a:effectLst>
            </a:rPr>
            <a:t>communication se réduit</a:t>
          </a:r>
          <a:r>
            <a:rPr lang="fr-FR" altLang="fr-FR" dirty="0" smtClean="0"/>
            <a:t> à une </a:t>
          </a:r>
          <a:r>
            <a:rPr lang="fr-FR" altLang="fr-FR" dirty="0" smtClean="0">
              <a:solidFill>
                <a:srgbClr val="00FF00"/>
              </a:solidFill>
              <a:effectLst>
                <a:outerShdw blurRad="38100" dist="38100" dir="2700000" algn="tl">
                  <a:srgbClr val="000000"/>
                </a:outerShdw>
              </a:effectLst>
            </a:rPr>
            <a:t>lutte d’influence</a:t>
          </a:r>
          <a:r>
            <a:rPr lang="fr-FR" altLang="fr-FR" dirty="0" smtClean="0"/>
            <a:t> qui vise à ramener autrui dans </a:t>
          </a:r>
          <a:r>
            <a:rPr lang="fr-FR" altLang="fr-FR" dirty="0" smtClean="0">
              <a:solidFill>
                <a:srgbClr val="00FF00"/>
              </a:solidFill>
              <a:effectLst>
                <a:outerShdw blurRad="38100" dist="38100" dir="2700000" algn="tl">
                  <a:srgbClr val="000000"/>
                </a:outerShdw>
              </a:effectLst>
            </a:rPr>
            <a:t>son système de référence</a:t>
          </a:r>
          <a:r>
            <a:rPr lang="fr-FR" altLang="fr-FR" dirty="0" smtClean="0"/>
            <a:t> et à nier ainsi toute différence.</a:t>
          </a:r>
          <a:endParaRPr lang="fr-FR" altLang="fr-FR" dirty="0"/>
        </a:p>
      </dgm:t>
    </dgm:pt>
    <dgm:pt modelId="{B39BD6A5-839E-884D-9D53-2B5B09DB01BB}" type="parTrans" cxnId="{DE11B542-13A0-8B42-8DBB-03D9C72A804C}">
      <dgm:prSet/>
      <dgm:spPr/>
      <dgm:t>
        <a:bodyPr/>
        <a:lstStyle/>
        <a:p>
          <a:endParaRPr lang="fr-FR"/>
        </a:p>
      </dgm:t>
    </dgm:pt>
    <dgm:pt modelId="{235307EA-5712-E842-87E0-D6AC0D4BE473}" type="sibTrans" cxnId="{DE11B542-13A0-8B42-8DBB-03D9C72A804C}">
      <dgm:prSet/>
      <dgm:spPr/>
      <dgm:t>
        <a:bodyPr/>
        <a:lstStyle/>
        <a:p>
          <a:endParaRPr lang="fr-FR"/>
        </a:p>
      </dgm:t>
    </dgm:pt>
    <dgm:pt modelId="{3314FF17-6D6E-A344-AECB-6E3338D8753B}" type="pres">
      <dgm:prSet presAssocID="{94A9CBBD-860B-3B4D-8301-97C374AFE42F}" presName="Name0" presStyleCnt="0">
        <dgm:presLayoutVars>
          <dgm:dir/>
          <dgm:animLvl val="lvl"/>
          <dgm:resizeHandles val="exact"/>
        </dgm:presLayoutVars>
      </dgm:prSet>
      <dgm:spPr/>
      <dgm:t>
        <a:bodyPr/>
        <a:lstStyle/>
        <a:p>
          <a:endParaRPr lang="fr-FR"/>
        </a:p>
      </dgm:t>
    </dgm:pt>
    <dgm:pt modelId="{867E26E2-CDAF-2145-AC54-F4A38C4C7DF3}" type="pres">
      <dgm:prSet presAssocID="{4AC8ACD3-876D-EF40-AC6B-D91754A21774}" presName="boxAndChildren" presStyleCnt="0"/>
      <dgm:spPr/>
    </dgm:pt>
    <dgm:pt modelId="{02D0A304-E894-E841-85D7-AF6872E25CCD}" type="pres">
      <dgm:prSet presAssocID="{4AC8ACD3-876D-EF40-AC6B-D91754A21774}" presName="parentTextBox" presStyleLbl="node1" presStyleIdx="0" presStyleCnt="4"/>
      <dgm:spPr/>
      <dgm:t>
        <a:bodyPr/>
        <a:lstStyle/>
        <a:p>
          <a:endParaRPr lang="fr-FR"/>
        </a:p>
      </dgm:t>
    </dgm:pt>
    <dgm:pt modelId="{7C743BA0-9BD4-9847-A5BF-DBAECB6212D4}" type="pres">
      <dgm:prSet presAssocID="{CC5D63DA-C949-AA4F-9C3B-7E3D1568D527}" presName="sp" presStyleCnt="0"/>
      <dgm:spPr/>
    </dgm:pt>
    <dgm:pt modelId="{1F4B2D16-C28C-B44E-979D-03FA4CF2CD21}" type="pres">
      <dgm:prSet presAssocID="{744B3F3B-E06F-8A48-A70D-FCF2B8B3EB0F}" presName="arrowAndChildren" presStyleCnt="0"/>
      <dgm:spPr/>
    </dgm:pt>
    <dgm:pt modelId="{E423A161-E500-DB41-A395-45024DD1A8A3}" type="pres">
      <dgm:prSet presAssocID="{744B3F3B-E06F-8A48-A70D-FCF2B8B3EB0F}" presName="parentTextArrow" presStyleLbl="node1" presStyleIdx="1" presStyleCnt="4"/>
      <dgm:spPr/>
      <dgm:t>
        <a:bodyPr/>
        <a:lstStyle/>
        <a:p>
          <a:endParaRPr lang="fr-FR"/>
        </a:p>
      </dgm:t>
    </dgm:pt>
    <dgm:pt modelId="{B78EC1C2-E047-5F4C-8847-C6D7DBB894B8}" type="pres">
      <dgm:prSet presAssocID="{2DD61AA0-FE4D-6440-9402-0809DFC199EF}" presName="sp" presStyleCnt="0"/>
      <dgm:spPr/>
    </dgm:pt>
    <dgm:pt modelId="{ED570101-F2AA-A647-94B1-512E551DE8D9}" type="pres">
      <dgm:prSet presAssocID="{72551F6E-030B-884C-81FD-A160B6C632D4}" presName="arrowAndChildren" presStyleCnt="0"/>
      <dgm:spPr/>
    </dgm:pt>
    <dgm:pt modelId="{A50C49A1-1C56-FA47-A164-063CA94EE2B0}" type="pres">
      <dgm:prSet presAssocID="{72551F6E-030B-884C-81FD-A160B6C632D4}" presName="parentTextArrow" presStyleLbl="node1" presStyleIdx="2" presStyleCnt="4"/>
      <dgm:spPr/>
      <dgm:t>
        <a:bodyPr/>
        <a:lstStyle/>
        <a:p>
          <a:endParaRPr lang="fr-FR"/>
        </a:p>
      </dgm:t>
    </dgm:pt>
    <dgm:pt modelId="{96132DDC-CBDC-5443-B94E-8F4873B199D9}" type="pres">
      <dgm:prSet presAssocID="{FA40748B-F3B2-D94B-B047-1B2D61FF884F}" presName="sp" presStyleCnt="0"/>
      <dgm:spPr/>
    </dgm:pt>
    <dgm:pt modelId="{4072CFDB-90BF-CA4B-BD17-162C10499087}" type="pres">
      <dgm:prSet presAssocID="{B3BCCE68-F36A-BA40-BC4E-3BC20256A6E7}" presName="arrowAndChildren" presStyleCnt="0"/>
      <dgm:spPr/>
    </dgm:pt>
    <dgm:pt modelId="{4359A804-A097-B542-9BFF-3E3F8DF8E44E}" type="pres">
      <dgm:prSet presAssocID="{B3BCCE68-F36A-BA40-BC4E-3BC20256A6E7}" presName="parentTextArrow" presStyleLbl="node1" presStyleIdx="3" presStyleCnt="4"/>
      <dgm:spPr/>
      <dgm:t>
        <a:bodyPr/>
        <a:lstStyle/>
        <a:p>
          <a:endParaRPr lang="fr-FR"/>
        </a:p>
      </dgm:t>
    </dgm:pt>
  </dgm:ptLst>
  <dgm:cxnLst>
    <dgm:cxn modelId="{27458BBA-1819-0C44-8FDB-5B5F3C8F9ACB}" srcId="{94A9CBBD-860B-3B4D-8301-97C374AFE42F}" destId="{72551F6E-030B-884C-81FD-A160B6C632D4}" srcOrd="1" destOrd="0" parTransId="{E9474886-A12D-FE43-B3B2-D68F81FD3A17}" sibTransId="{2DD61AA0-FE4D-6440-9402-0809DFC199EF}"/>
    <dgm:cxn modelId="{88E98886-6A6A-684F-B230-6D386CAB3865}" type="presOf" srcId="{4AC8ACD3-876D-EF40-AC6B-D91754A21774}" destId="{02D0A304-E894-E841-85D7-AF6872E25CCD}" srcOrd="0" destOrd="0" presId="urn:microsoft.com/office/officeart/2005/8/layout/process4"/>
    <dgm:cxn modelId="{B565C9A4-B470-C94B-98D7-D52728EE42A7}" type="presOf" srcId="{B3BCCE68-F36A-BA40-BC4E-3BC20256A6E7}" destId="{4359A804-A097-B542-9BFF-3E3F8DF8E44E}" srcOrd="0" destOrd="0" presId="urn:microsoft.com/office/officeart/2005/8/layout/process4"/>
    <dgm:cxn modelId="{D9F27269-90DB-9A4E-B26C-FE94772B51CE}" type="presOf" srcId="{744B3F3B-E06F-8A48-A70D-FCF2B8B3EB0F}" destId="{E423A161-E500-DB41-A395-45024DD1A8A3}" srcOrd="0" destOrd="0" presId="urn:microsoft.com/office/officeart/2005/8/layout/process4"/>
    <dgm:cxn modelId="{DE11B542-13A0-8B42-8DBB-03D9C72A804C}" srcId="{94A9CBBD-860B-3B4D-8301-97C374AFE42F}" destId="{4AC8ACD3-876D-EF40-AC6B-D91754A21774}" srcOrd="3" destOrd="0" parTransId="{B39BD6A5-839E-884D-9D53-2B5B09DB01BB}" sibTransId="{235307EA-5712-E842-87E0-D6AC0D4BE473}"/>
    <dgm:cxn modelId="{8D014CB3-7FAA-0147-8430-88E0ED986E58}" srcId="{94A9CBBD-860B-3B4D-8301-97C374AFE42F}" destId="{744B3F3B-E06F-8A48-A70D-FCF2B8B3EB0F}" srcOrd="2" destOrd="0" parTransId="{4E612B0E-BE58-6540-A122-9D2EFC011A71}" sibTransId="{CC5D63DA-C949-AA4F-9C3B-7E3D1568D527}"/>
    <dgm:cxn modelId="{2462E5F8-05D3-0944-90B1-1CEB07D2216B}" type="presOf" srcId="{72551F6E-030B-884C-81FD-A160B6C632D4}" destId="{A50C49A1-1C56-FA47-A164-063CA94EE2B0}" srcOrd="0" destOrd="0" presId="urn:microsoft.com/office/officeart/2005/8/layout/process4"/>
    <dgm:cxn modelId="{A74CEC6E-CF8B-E343-8014-108BA89D44F0}" type="presOf" srcId="{94A9CBBD-860B-3B4D-8301-97C374AFE42F}" destId="{3314FF17-6D6E-A344-AECB-6E3338D8753B}" srcOrd="0" destOrd="0" presId="urn:microsoft.com/office/officeart/2005/8/layout/process4"/>
    <dgm:cxn modelId="{48BB0380-D3AC-6449-9F9D-51CA069C9A82}" srcId="{94A9CBBD-860B-3B4D-8301-97C374AFE42F}" destId="{B3BCCE68-F36A-BA40-BC4E-3BC20256A6E7}" srcOrd="0" destOrd="0" parTransId="{363F8D9D-4851-D94C-B3E2-04C87A8B31ED}" sibTransId="{FA40748B-F3B2-D94B-B047-1B2D61FF884F}"/>
    <dgm:cxn modelId="{48BF37A3-2CCE-994F-91DF-764C17952BA6}" type="presParOf" srcId="{3314FF17-6D6E-A344-AECB-6E3338D8753B}" destId="{867E26E2-CDAF-2145-AC54-F4A38C4C7DF3}" srcOrd="0" destOrd="0" presId="urn:microsoft.com/office/officeart/2005/8/layout/process4"/>
    <dgm:cxn modelId="{81192EF0-70B3-D24D-94C1-55D0CE02C98F}" type="presParOf" srcId="{867E26E2-CDAF-2145-AC54-F4A38C4C7DF3}" destId="{02D0A304-E894-E841-85D7-AF6872E25CCD}" srcOrd="0" destOrd="0" presId="urn:microsoft.com/office/officeart/2005/8/layout/process4"/>
    <dgm:cxn modelId="{9F1E6F96-304C-484C-8764-9A69C0795F86}" type="presParOf" srcId="{3314FF17-6D6E-A344-AECB-6E3338D8753B}" destId="{7C743BA0-9BD4-9847-A5BF-DBAECB6212D4}" srcOrd="1" destOrd="0" presId="urn:microsoft.com/office/officeart/2005/8/layout/process4"/>
    <dgm:cxn modelId="{935F38EA-F77A-9846-90A3-8B67F0925ADE}" type="presParOf" srcId="{3314FF17-6D6E-A344-AECB-6E3338D8753B}" destId="{1F4B2D16-C28C-B44E-979D-03FA4CF2CD21}" srcOrd="2" destOrd="0" presId="urn:microsoft.com/office/officeart/2005/8/layout/process4"/>
    <dgm:cxn modelId="{0A6C8FC4-5607-9046-9293-FFB477D68374}" type="presParOf" srcId="{1F4B2D16-C28C-B44E-979D-03FA4CF2CD21}" destId="{E423A161-E500-DB41-A395-45024DD1A8A3}" srcOrd="0" destOrd="0" presId="urn:microsoft.com/office/officeart/2005/8/layout/process4"/>
    <dgm:cxn modelId="{035F55F8-F546-F34D-AA1C-7133E142AB42}" type="presParOf" srcId="{3314FF17-6D6E-A344-AECB-6E3338D8753B}" destId="{B78EC1C2-E047-5F4C-8847-C6D7DBB894B8}" srcOrd="3" destOrd="0" presId="urn:microsoft.com/office/officeart/2005/8/layout/process4"/>
    <dgm:cxn modelId="{1C5139E9-032B-1546-B317-D58D23187AA1}" type="presParOf" srcId="{3314FF17-6D6E-A344-AECB-6E3338D8753B}" destId="{ED570101-F2AA-A647-94B1-512E551DE8D9}" srcOrd="4" destOrd="0" presId="urn:microsoft.com/office/officeart/2005/8/layout/process4"/>
    <dgm:cxn modelId="{F82D673E-374E-CF40-B87A-4EE91E514B38}" type="presParOf" srcId="{ED570101-F2AA-A647-94B1-512E551DE8D9}" destId="{A50C49A1-1C56-FA47-A164-063CA94EE2B0}" srcOrd="0" destOrd="0" presId="urn:microsoft.com/office/officeart/2005/8/layout/process4"/>
    <dgm:cxn modelId="{8F8EEDA3-1E6F-764A-AEFB-4BE9EA58E32A}" type="presParOf" srcId="{3314FF17-6D6E-A344-AECB-6E3338D8753B}" destId="{96132DDC-CBDC-5443-B94E-8F4873B199D9}" srcOrd="5" destOrd="0" presId="urn:microsoft.com/office/officeart/2005/8/layout/process4"/>
    <dgm:cxn modelId="{262FFD75-C422-D84F-99F1-B84C1733A726}" type="presParOf" srcId="{3314FF17-6D6E-A344-AECB-6E3338D8753B}" destId="{4072CFDB-90BF-CA4B-BD17-162C10499087}" srcOrd="6" destOrd="0" presId="urn:microsoft.com/office/officeart/2005/8/layout/process4"/>
    <dgm:cxn modelId="{5F6D1796-1E90-394B-BB44-B5154999CE74}" type="presParOf" srcId="{4072CFDB-90BF-CA4B-BD17-162C10499087}" destId="{4359A804-A097-B542-9BFF-3E3F8DF8E44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4A9CBBD-860B-3B4D-8301-97C374AFE42F}"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B3BCCE68-F36A-BA40-BC4E-3BC20256A6E7}">
      <dgm:prSet/>
      <dgm:spPr/>
      <dgm:t>
        <a:bodyPr/>
        <a:lstStyle/>
        <a:p>
          <a:pPr algn="just" rtl="0"/>
          <a:r>
            <a:rPr lang="fr-FR" altLang="fr-FR" dirty="0" smtClean="0">
              <a:solidFill>
                <a:schemeClr val="bg1"/>
              </a:solidFill>
              <a:effectLst>
                <a:outerShdw blurRad="38100" dist="38100" dir="2700000" algn="tl">
                  <a:srgbClr val="000000"/>
                </a:outerShdw>
              </a:effectLst>
            </a:rPr>
            <a:t>La non communication indique une défense naturelle du récepteur qui rejette une information qu’il ne juge pas nécessaire.</a:t>
          </a:r>
          <a:endParaRPr lang="fr-FR" dirty="0">
            <a:solidFill>
              <a:schemeClr val="bg1"/>
            </a:solidFill>
          </a:endParaRPr>
        </a:p>
      </dgm:t>
    </dgm:pt>
    <dgm:pt modelId="{363F8D9D-4851-D94C-B3E2-04C87A8B31ED}" type="parTrans" cxnId="{48BB0380-D3AC-6449-9F9D-51CA069C9A82}">
      <dgm:prSet/>
      <dgm:spPr/>
      <dgm:t>
        <a:bodyPr/>
        <a:lstStyle/>
        <a:p>
          <a:endParaRPr lang="fr-FR">
            <a:solidFill>
              <a:schemeClr val="bg1"/>
            </a:solidFill>
          </a:endParaRPr>
        </a:p>
      </dgm:t>
    </dgm:pt>
    <dgm:pt modelId="{FA40748B-F3B2-D94B-B047-1B2D61FF884F}" type="sibTrans" cxnId="{48BB0380-D3AC-6449-9F9D-51CA069C9A82}">
      <dgm:prSet/>
      <dgm:spPr/>
      <dgm:t>
        <a:bodyPr/>
        <a:lstStyle/>
        <a:p>
          <a:endParaRPr lang="fr-FR">
            <a:solidFill>
              <a:schemeClr val="bg1"/>
            </a:solidFill>
          </a:endParaRPr>
        </a:p>
      </dgm:t>
    </dgm:pt>
    <dgm:pt modelId="{941C8813-D53E-9847-B943-F9E9E8255FC4}">
      <dgm:prSet/>
      <dgm:spPr/>
      <dgm:t>
        <a:bodyPr/>
        <a:lstStyle/>
        <a:p>
          <a:pPr algn="just" rtl="0"/>
          <a:r>
            <a:rPr lang="fr-FR" altLang="fr-FR" dirty="0" smtClean="0">
              <a:solidFill>
                <a:schemeClr val="bg1"/>
              </a:solidFill>
              <a:effectLst>
                <a:outerShdw blurRad="38100" dist="38100" dir="2700000" algn="tl">
                  <a:srgbClr val="000000"/>
                </a:outerShdw>
              </a:effectLst>
            </a:rPr>
            <a:t>La relation émetteur-récepteur n’est pas une relation de simple dépendance. Il y a toujours nécessité d’un ajustement, d’une adaptation.</a:t>
          </a:r>
          <a:endParaRPr lang="fr-FR" dirty="0">
            <a:solidFill>
              <a:schemeClr val="bg1"/>
            </a:solidFill>
          </a:endParaRPr>
        </a:p>
      </dgm:t>
    </dgm:pt>
    <dgm:pt modelId="{19B6E23D-00C2-7848-96AB-57DE1204F630}" type="parTrans" cxnId="{4157AF66-1890-554D-A9EE-5223211C125C}">
      <dgm:prSet/>
      <dgm:spPr/>
      <dgm:t>
        <a:bodyPr/>
        <a:lstStyle/>
        <a:p>
          <a:endParaRPr lang="fr-FR">
            <a:solidFill>
              <a:schemeClr val="bg1"/>
            </a:solidFill>
          </a:endParaRPr>
        </a:p>
      </dgm:t>
    </dgm:pt>
    <dgm:pt modelId="{60241FA4-F265-9041-A0B7-4A1FA19275FF}" type="sibTrans" cxnId="{4157AF66-1890-554D-A9EE-5223211C125C}">
      <dgm:prSet/>
      <dgm:spPr/>
      <dgm:t>
        <a:bodyPr/>
        <a:lstStyle/>
        <a:p>
          <a:endParaRPr lang="fr-FR">
            <a:solidFill>
              <a:schemeClr val="bg1"/>
            </a:solidFill>
          </a:endParaRPr>
        </a:p>
      </dgm:t>
    </dgm:pt>
    <dgm:pt modelId="{6881BB0D-EF92-8C4E-8542-5831F9EBC44B}">
      <dgm:prSet/>
      <dgm:spPr/>
      <dgm:t>
        <a:bodyPr/>
        <a:lstStyle/>
        <a:p>
          <a:pPr algn="just" rtl="0"/>
          <a:r>
            <a:rPr lang="fr-FR" altLang="fr-FR" dirty="0" smtClean="0">
              <a:solidFill>
                <a:schemeClr val="bg1"/>
              </a:solidFill>
              <a:effectLst>
                <a:outerShdw blurRad="38100" dist="38100" dir="2700000" algn="tl">
                  <a:srgbClr val="000000"/>
                </a:outerShdw>
              </a:effectLst>
            </a:rPr>
            <a:t>La communication n’est pas qu’un processus d’influence c’est un processus dans lequel sont mis en jeu des mécanismes de défense, l’observation et l’écoute…</a:t>
          </a:r>
          <a:endParaRPr lang="fr-FR" dirty="0">
            <a:solidFill>
              <a:schemeClr val="bg1"/>
            </a:solidFill>
          </a:endParaRPr>
        </a:p>
      </dgm:t>
    </dgm:pt>
    <dgm:pt modelId="{161E30E3-613C-9840-B85C-031D12D2B287}" type="parTrans" cxnId="{E760DEBA-4242-6440-9103-DD969247BA2A}">
      <dgm:prSet/>
      <dgm:spPr/>
      <dgm:t>
        <a:bodyPr/>
        <a:lstStyle/>
        <a:p>
          <a:endParaRPr lang="fr-FR">
            <a:solidFill>
              <a:schemeClr val="bg1"/>
            </a:solidFill>
          </a:endParaRPr>
        </a:p>
      </dgm:t>
    </dgm:pt>
    <dgm:pt modelId="{D368BA9B-5B95-484C-8228-18C06ABB92D6}" type="sibTrans" cxnId="{E760DEBA-4242-6440-9103-DD969247BA2A}">
      <dgm:prSet/>
      <dgm:spPr/>
      <dgm:t>
        <a:bodyPr/>
        <a:lstStyle/>
        <a:p>
          <a:endParaRPr lang="fr-FR">
            <a:solidFill>
              <a:schemeClr val="bg1"/>
            </a:solidFill>
          </a:endParaRPr>
        </a:p>
      </dgm:t>
    </dgm:pt>
    <dgm:pt modelId="{2C36085B-BAA7-6743-8440-0818F91CED5A}">
      <dgm:prSet/>
      <dgm:spPr>
        <a:solidFill>
          <a:schemeClr val="accent6">
            <a:lumMod val="75000"/>
          </a:schemeClr>
        </a:solidFill>
      </dgm:spPr>
      <dgm:t>
        <a:bodyPr/>
        <a:lstStyle/>
        <a:p>
          <a:pPr algn="just" rtl="0"/>
          <a:r>
            <a:rPr lang="fr-FR" altLang="fr-FR" dirty="0" smtClean="0">
              <a:solidFill>
                <a:schemeClr val="bg1"/>
              </a:solidFill>
              <a:effectLst>
                <a:outerShdw blurRad="38100" dist="38100" dir="2700000" algn="tl">
                  <a:srgbClr val="000000"/>
                </a:outerShdw>
              </a:effectLst>
            </a:rPr>
            <a:t>C’est à l’émetteur de faire l’effort pour être entendu, alors que, spontanément, on demanderait plutôt à l’interlocuteur d’accepter passivement la communication.</a:t>
          </a:r>
          <a:endParaRPr lang="fr-FR" dirty="0">
            <a:solidFill>
              <a:schemeClr val="bg1"/>
            </a:solidFill>
          </a:endParaRPr>
        </a:p>
      </dgm:t>
    </dgm:pt>
    <dgm:pt modelId="{ABC2C4A0-877A-8942-9744-712686E686DB}" type="parTrans" cxnId="{6CB237AD-D0E5-1C4D-85DA-6B14F0912934}">
      <dgm:prSet/>
      <dgm:spPr/>
      <dgm:t>
        <a:bodyPr/>
        <a:lstStyle/>
        <a:p>
          <a:endParaRPr lang="fr-FR">
            <a:solidFill>
              <a:schemeClr val="bg1"/>
            </a:solidFill>
          </a:endParaRPr>
        </a:p>
      </dgm:t>
    </dgm:pt>
    <dgm:pt modelId="{B822E425-4CC2-824F-BEDD-AD022B767879}" type="sibTrans" cxnId="{6CB237AD-D0E5-1C4D-85DA-6B14F0912934}">
      <dgm:prSet/>
      <dgm:spPr/>
      <dgm:t>
        <a:bodyPr/>
        <a:lstStyle/>
        <a:p>
          <a:endParaRPr lang="fr-FR">
            <a:solidFill>
              <a:schemeClr val="bg1"/>
            </a:solidFill>
          </a:endParaRPr>
        </a:p>
      </dgm:t>
    </dgm:pt>
    <dgm:pt modelId="{8771CBBE-4CD1-3345-A8D8-BF90E4481E19}" type="pres">
      <dgm:prSet presAssocID="{94A9CBBD-860B-3B4D-8301-97C374AFE42F}" presName="outerComposite" presStyleCnt="0">
        <dgm:presLayoutVars>
          <dgm:chMax val="5"/>
          <dgm:dir/>
          <dgm:resizeHandles val="exact"/>
        </dgm:presLayoutVars>
      </dgm:prSet>
      <dgm:spPr/>
      <dgm:t>
        <a:bodyPr/>
        <a:lstStyle/>
        <a:p>
          <a:endParaRPr lang="fr-FR"/>
        </a:p>
      </dgm:t>
    </dgm:pt>
    <dgm:pt modelId="{B7584068-EF97-8740-8163-D0C949FB2291}" type="pres">
      <dgm:prSet presAssocID="{94A9CBBD-860B-3B4D-8301-97C374AFE42F}" presName="dummyMaxCanvas" presStyleCnt="0">
        <dgm:presLayoutVars/>
      </dgm:prSet>
      <dgm:spPr/>
    </dgm:pt>
    <dgm:pt modelId="{981D70EF-A380-794D-B5D2-A7500CE86351}" type="pres">
      <dgm:prSet presAssocID="{94A9CBBD-860B-3B4D-8301-97C374AFE42F}" presName="FourNodes_1" presStyleLbl="node1" presStyleIdx="0" presStyleCnt="4">
        <dgm:presLayoutVars>
          <dgm:bulletEnabled val="1"/>
        </dgm:presLayoutVars>
      </dgm:prSet>
      <dgm:spPr/>
      <dgm:t>
        <a:bodyPr/>
        <a:lstStyle/>
        <a:p>
          <a:endParaRPr lang="fr-FR"/>
        </a:p>
      </dgm:t>
    </dgm:pt>
    <dgm:pt modelId="{3F597082-ACA9-CD49-BBB3-4794D2ACF58E}" type="pres">
      <dgm:prSet presAssocID="{94A9CBBD-860B-3B4D-8301-97C374AFE42F}" presName="FourNodes_2" presStyleLbl="node1" presStyleIdx="1" presStyleCnt="4">
        <dgm:presLayoutVars>
          <dgm:bulletEnabled val="1"/>
        </dgm:presLayoutVars>
      </dgm:prSet>
      <dgm:spPr/>
      <dgm:t>
        <a:bodyPr/>
        <a:lstStyle/>
        <a:p>
          <a:endParaRPr lang="fr-FR"/>
        </a:p>
      </dgm:t>
    </dgm:pt>
    <dgm:pt modelId="{84B70186-66BF-9147-8336-1E3C4040045B}" type="pres">
      <dgm:prSet presAssocID="{94A9CBBD-860B-3B4D-8301-97C374AFE42F}" presName="FourNodes_3" presStyleLbl="node1" presStyleIdx="2" presStyleCnt="4">
        <dgm:presLayoutVars>
          <dgm:bulletEnabled val="1"/>
        </dgm:presLayoutVars>
      </dgm:prSet>
      <dgm:spPr/>
      <dgm:t>
        <a:bodyPr/>
        <a:lstStyle/>
        <a:p>
          <a:endParaRPr lang="fr-FR"/>
        </a:p>
      </dgm:t>
    </dgm:pt>
    <dgm:pt modelId="{3741D8E3-6FED-544E-8EAE-57C1FD047875}" type="pres">
      <dgm:prSet presAssocID="{94A9CBBD-860B-3B4D-8301-97C374AFE42F}" presName="FourNodes_4" presStyleLbl="node1" presStyleIdx="3" presStyleCnt="4">
        <dgm:presLayoutVars>
          <dgm:bulletEnabled val="1"/>
        </dgm:presLayoutVars>
      </dgm:prSet>
      <dgm:spPr/>
      <dgm:t>
        <a:bodyPr/>
        <a:lstStyle/>
        <a:p>
          <a:endParaRPr lang="fr-FR"/>
        </a:p>
      </dgm:t>
    </dgm:pt>
    <dgm:pt modelId="{F1B9FC2B-A094-1848-B049-0F78AAAA3C6C}" type="pres">
      <dgm:prSet presAssocID="{94A9CBBD-860B-3B4D-8301-97C374AFE42F}" presName="FourConn_1-2" presStyleLbl="fgAccFollowNode1" presStyleIdx="0" presStyleCnt="3">
        <dgm:presLayoutVars>
          <dgm:bulletEnabled val="1"/>
        </dgm:presLayoutVars>
      </dgm:prSet>
      <dgm:spPr/>
      <dgm:t>
        <a:bodyPr/>
        <a:lstStyle/>
        <a:p>
          <a:endParaRPr lang="fr-FR"/>
        </a:p>
      </dgm:t>
    </dgm:pt>
    <dgm:pt modelId="{7841DD8C-B4B0-0244-B623-24452B30053F}" type="pres">
      <dgm:prSet presAssocID="{94A9CBBD-860B-3B4D-8301-97C374AFE42F}" presName="FourConn_2-3" presStyleLbl="fgAccFollowNode1" presStyleIdx="1" presStyleCnt="3">
        <dgm:presLayoutVars>
          <dgm:bulletEnabled val="1"/>
        </dgm:presLayoutVars>
      </dgm:prSet>
      <dgm:spPr/>
      <dgm:t>
        <a:bodyPr/>
        <a:lstStyle/>
        <a:p>
          <a:endParaRPr lang="fr-FR"/>
        </a:p>
      </dgm:t>
    </dgm:pt>
    <dgm:pt modelId="{0C2CE5BD-3D11-4447-8AFF-BF43EA53A20A}" type="pres">
      <dgm:prSet presAssocID="{94A9CBBD-860B-3B4D-8301-97C374AFE42F}" presName="FourConn_3-4" presStyleLbl="fgAccFollowNode1" presStyleIdx="2" presStyleCnt="3">
        <dgm:presLayoutVars>
          <dgm:bulletEnabled val="1"/>
        </dgm:presLayoutVars>
      </dgm:prSet>
      <dgm:spPr/>
      <dgm:t>
        <a:bodyPr/>
        <a:lstStyle/>
        <a:p>
          <a:endParaRPr lang="fr-FR"/>
        </a:p>
      </dgm:t>
    </dgm:pt>
    <dgm:pt modelId="{54242ECF-BCCE-7E41-8456-24BA0A03FA6E}" type="pres">
      <dgm:prSet presAssocID="{94A9CBBD-860B-3B4D-8301-97C374AFE42F}" presName="FourNodes_1_text" presStyleLbl="node1" presStyleIdx="3" presStyleCnt="4">
        <dgm:presLayoutVars>
          <dgm:bulletEnabled val="1"/>
        </dgm:presLayoutVars>
      </dgm:prSet>
      <dgm:spPr/>
      <dgm:t>
        <a:bodyPr/>
        <a:lstStyle/>
        <a:p>
          <a:endParaRPr lang="fr-FR"/>
        </a:p>
      </dgm:t>
    </dgm:pt>
    <dgm:pt modelId="{D91A1EE6-05C3-E944-AC1C-CBBE8BC7894D}" type="pres">
      <dgm:prSet presAssocID="{94A9CBBD-860B-3B4D-8301-97C374AFE42F}" presName="FourNodes_2_text" presStyleLbl="node1" presStyleIdx="3" presStyleCnt="4">
        <dgm:presLayoutVars>
          <dgm:bulletEnabled val="1"/>
        </dgm:presLayoutVars>
      </dgm:prSet>
      <dgm:spPr/>
      <dgm:t>
        <a:bodyPr/>
        <a:lstStyle/>
        <a:p>
          <a:endParaRPr lang="fr-FR"/>
        </a:p>
      </dgm:t>
    </dgm:pt>
    <dgm:pt modelId="{FFDDAB1F-EFCF-204E-AEA3-35883E9D2823}" type="pres">
      <dgm:prSet presAssocID="{94A9CBBD-860B-3B4D-8301-97C374AFE42F}" presName="FourNodes_3_text" presStyleLbl="node1" presStyleIdx="3" presStyleCnt="4">
        <dgm:presLayoutVars>
          <dgm:bulletEnabled val="1"/>
        </dgm:presLayoutVars>
      </dgm:prSet>
      <dgm:spPr/>
      <dgm:t>
        <a:bodyPr/>
        <a:lstStyle/>
        <a:p>
          <a:endParaRPr lang="fr-FR"/>
        </a:p>
      </dgm:t>
    </dgm:pt>
    <dgm:pt modelId="{342EA809-5752-7A4E-BE51-0C798A3FDC24}" type="pres">
      <dgm:prSet presAssocID="{94A9CBBD-860B-3B4D-8301-97C374AFE42F}" presName="FourNodes_4_text" presStyleLbl="node1" presStyleIdx="3" presStyleCnt="4">
        <dgm:presLayoutVars>
          <dgm:bulletEnabled val="1"/>
        </dgm:presLayoutVars>
      </dgm:prSet>
      <dgm:spPr/>
      <dgm:t>
        <a:bodyPr/>
        <a:lstStyle/>
        <a:p>
          <a:endParaRPr lang="fr-FR"/>
        </a:p>
      </dgm:t>
    </dgm:pt>
  </dgm:ptLst>
  <dgm:cxnLst>
    <dgm:cxn modelId="{60D2792D-C6DD-6647-9062-3650807FB008}" type="presOf" srcId="{B3BCCE68-F36A-BA40-BC4E-3BC20256A6E7}" destId="{981D70EF-A380-794D-B5D2-A7500CE86351}" srcOrd="0" destOrd="0" presId="urn:microsoft.com/office/officeart/2005/8/layout/vProcess5"/>
    <dgm:cxn modelId="{D6235AD1-F994-E641-B4B9-4BB87B2CB5A9}" type="presOf" srcId="{B3BCCE68-F36A-BA40-BC4E-3BC20256A6E7}" destId="{54242ECF-BCCE-7E41-8456-24BA0A03FA6E}" srcOrd="1" destOrd="0" presId="urn:microsoft.com/office/officeart/2005/8/layout/vProcess5"/>
    <dgm:cxn modelId="{4157AF66-1890-554D-A9EE-5223211C125C}" srcId="{94A9CBBD-860B-3B4D-8301-97C374AFE42F}" destId="{941C8813-D53E-9847-B943-F9E9E8255FC4}" srcOrd="1" destOrd="0" parTransId="{19B6E23D-00C2-7848-96AB-57DE1204F630}" sibTransId="{60241FA4-F265-9041-A0B7-4A1FA19275FF}"/>
    <dgm:cxn modelId="{3BA121F8-8BFE-9844-98B3-2C70B87EB494}" type="presOf" srcId="{60241FA4-F265-9041-A0B7-4A1FA19275FF}" destId="{7841DD8C-B4B0-0244-B623-24452B30053F}" srcOrd="0" destOrd="0" presId="urn:microsoft.com/office/officeart/2005/8/layout/vProcess5"/>
    <dgm:cxn modelId="{3E00D5CB-2A9B-864B-8223-49962FE8E582}" type="presOf" srcId="{FA40748B-F3B2-D94B-B047-1B2D61FF884F}" destId="{F1B9FC2B-A094-1848-B049-0F78AAAA3C6C}" srcOrd="0" destOrd="0" presId="urn:microsoft.com/office/officeart/2005/8/layout/vProcess5"/>
    <dgm:cxn modelId="{AA42FD17-75D2-F14D-8F54-24E109AC626C}" type="presOf" srcId="{2C36085B-BAA7-6743-8440-0818F91CED5A}" destId="{3741D8E3-6FED-544E-8EAE-57C1FD047875}" srcOrd="0" destOrd="0" presId="urn:microsoft.com/office/officeart/2005/8/layout/vProcess5"/>
    <dgm:cxn modelId="{E0648988-AA48-5D47-97F2-252D7D87BC09}" type="presOf" srcId="{94A9CBBD-860B-3B4D-8301-97C374AFE42F}" destId="{8771CBBE-4CD1-3345-A8D8-BF90E4481E19}" srcOrd="0" destOrd="0" presId="urn:microsoft.com/office/officeart/2005/8/layout/vProcess5"/>
    <dgm:cxn modelId="{39C16249-A18F-1244-BBAC-CF62BBEDA560}" type="presOf" srcId="{2C36085B-BAA7-6743-8440-0818F91CED5A}" destId="{342EA809-5752-7A4E-BE51-0C798A3FDC24}" srcOrd="1" destOrd="0" presId="urn:microsoft.com/office/officeart/2005/8/layout/vProcess5"/>
    <dgm:cxn modelId="{D5D155D0-89DE-1246-8938-3FCDD299B4D6}" type="presOf" srcId="{941C8813-D53E-9847-B943-F9E9E8255FC4}" destId="{3F597082-ACA9-CD49-BBB3-4794D2ACF58E}" srcOrd="0" destOrd="0" presId="urn:microsoft.com/office/officeart/2005/8/layout/vProcess5"/>
    <dgm:cxn modelId="{813F0B0F-CDD9-FB4A-BCBE-53F6A7EC75C3}" type="presOf" srcId="{6881BB0D-EF92-8C4E-8542-5831F9EBC44B}" destId="{FFDDAB1F-EFCF-204E-AEA3-35883E9D2823}" srcOrd="1" destOrd="0" presId="urn:microsoft.com/office/officeart/2005/8/layout/vProcess5"/>
    <dgm:cxn modelId="{28546402-FF89-774C-B962-EBB233615C3F}" type="presOf" srcId="{941C8813-D53E-9847-B943-F9E9E8255FC4}" destId="{D91A1EE6-05C3-E944-AC1C-CBBE8BC7894D}" srcOrd="1" destOrd="0" presId="urn:microsoft.com/office/officeart/2005/8/layout/vProcess5"/>
    <dgm:cxn modelId="{48BB0380-D3AC-6449-9F9D-51CA069C9A82}" srcId="{94A9CBBD-860B-3B4D-8301-97C374AFE42F}" destId="{B3BCCE68-F36A-BA40-BC4E-3BC20256A6E7}" srcOrd="0" destOrd="0" parTransId="{363F8D9D-4851-D94C-B3E2-04C87A8B31ED}" sibTransId="{FA40748B-F3B2-D94B-B047-1B2D61FF884F}"/>
    <dgm:cxn modelId="{6CB237AD-D0E5-1C4D-85DA-6B14F0912934}" srcId="{94A9CBBD-860B-3B4D-8301-97C374AFE42F}" destId="{2C36085B-BAA7-6743-8440-0818F91CED5A}" srcOrd="3" destOrd="0" parTransId="{ABC2C4A0-877A-8942-9744-712686E686DB}" sibTransId="{B822E425-4CC2-824F-BEDD-AD022B767879}"/>
    <dgm:cxn modelId="{E7AB616C-5524-DB42-BF66-F99834849376}" type="presOf" srcId="{D368BA9B-5B95-484C-8228-18C06ABB92D6}" destId="{0C2CE5BD-3D11-4447-8AFF-BF43EA53A20A}" srcOrd="0" destOrd="0" presId="urn:microsoft.com/office/officeart/2005/8/layout/vProcess5"/>
    <dgm:cxn modelId="{E760DEBA-4242-6440-9103-DD969247BA2A}" srcId="{94A9CBBD-860B-3B4D-8301-97C374AFE42F}" destId="{6881BB0D-EF92-8C4E-8542-5831F9EBC44B}" srcOrd="2" destOrd="0" parTransId="{161E30E3-613C-9840-B85C-031D12D2B287}" sibTransId="{D368BA9B-5B95-484C-8228-18C06ABB92D6}"/>
    <dgm:cxn modelId="{794DE24F-3CE0-3743-BC1F-5813D00ACC94}" type="presOf" srcId="{6881BB0D-EF92-8C4E-8542-5831F9EBC44B}" destId="{84B70186-66BF-9147-8336-1E3C4040045B}" srcOrd="0" destOrd="0" presId="urn:microsoft.com/office/officeart/2005/8/layout/vProcess5"/>
    <dgm:cxn modelId="{81DB07F5-CB95-B74D-8B5E-64DD60B1EE9F}" type="presParOf" srcId="{8771CBBE-4CD1-3345-A8D8-BF90E4481E19}" destId="{B7584068-EF97-8740-8163-D0C949FB2291}" srcOrd="0" destOrd="0" presId="urn:microsoft.com/office/officeart/2005/8/layout/vProcess5"/>
    <dgm:cxn modelId="{BA247EBE-6424-4640-A566-751FFC218363}" type="presParOf" srcId="{8771CBBE-4CD1-3345-A8D8-BF90E4481E19}" destId="{981D70EF-A380-794D-B5D2-A7500CE86351}" srcOrd="1" destOrd="0" presId="urn:microsoft.com/office/officeart/2005/8/layout/vProcess5"/>
    <dgm:cxn modelId="{751F3F1D-2E39-9448-B895-7468B9BCDF8F}" type="presParOf" srcId="{8771CBBE-4CD1-3345-A8D8-BF90E4481E19}" destId="{3F597082-ACA9-CD49-BBB3-4794D2ACF58E}" srcOrd="2" destOrd="0" presId="urn:microsoft.com/office/officeart/2005/8/layout/vProcess5"/>
    <dgm:cxn modelId="{67755D9A-6171-5342-988F-60A1908FCDE1}" type="presParOf" srcId="{8771CBBE-4CD1-3345-A8D8-BF90E4481E19}" destId="{84B70186-66BF-9147-8336-1E3C4040045B}" srcOrd="3" destOrd="0" presId="urn:microsoft.com/office/officeart/2005/8/layout/vProcess5"/>
    <dgm:cxn modelId="{20F905E6-4FB7-A14D-AEC8-8CC5A963D595}" type="presParOf" srcId="{8771CBBE-4CD1-3345-A8D8-BF90E4481E19}" destId="{3741D8E3-6FED-544E-8EAE-57C1FD047875}" srcOrd="4" destOrd="0" presId="urn:microsoft.com/office/officeart/2005/8/layout/vProcess5"/>
    <dgm:cxn modelId="{BF83320B-63C8-394E-B09A-D915B14A11FF}" type="presParOf" srcId="{8771CBBE-4CD1-3345-A8D8-BF90E4481E19}" destId="{F1B9FC2B-A094-1848-B049-0F78AAAA3C6C}" srcOrd="5" destOrd="0" presId="urn:microsoft.com/office/officeart/2005/8/layout/vProcess5"/>
    <dgm:cxn modelId="{911080BE-E9A0-B644-9DB4-F791B084C736}" type="presParOf" srcId="{8771CBBE-4CD1-3345-A8D8-BF90E4481E19}" destId="{7841DD8C-B4B0-0244-B623-24452B30053F}" srcOrd="6" destOrd="0" presId="urn:microsoft.com/office/officeart/2005/8/layout/vProcess5"/>
    <dgm:cxn modelId="{C30493E7-6410-DA48-B803-FAFB7EFA9628}" type="presParOf" srcId="{8771CBBE-4CD1-3345-A8D8-BF90E4481E19}" destId="{0C2CE5BD-3D11-4447-8AFF-BF43EA53A20A}" srcOrd="7" destOrd="0" presId="urn:microsoft.com/office/officeart/2005/8/layout/vProcess5"/>
    <dgm:cxn modelId="{3A923CB4-C995-F140-9675-94A7BCBDA5C2}" type="presParOf" srcId="{8771CBBE-4CD1-3345-A8D8-BF90E4481E19}" destId="{54242ECF-BCCE-7E41-8456-24BA0A03FA6E}" srcOrd="8" destOrd="0" presId="urn:microsoft.com/office/officeart/2005/8/layout/vProcess5"/>
    <dgm:cxn modelId="{6E00950C-F018-834D-99B0-49F9AB0658FE}" type="presParOf" srcId="{8771CBBE-4CD1-3345-A8D8-BF90E4481E19}" destId="{D91A1EE6-05C3-E944-AC1C-CBBE8BC7894D}" srcOrd="9" destOrd="0" presId="urn:microsoft.com/office/officeart/2005/8/layout/vProcess5"/>
    <dgm:cxn modelId="{30C1BD89-EA2F-8648-ABD8-1FAF1617FECB}" type="presParOf" srcId="{8771CBBE-4CD1-3345-A8D8-BF90E4481E19}" destId="{FFDDAB1F-EFCF-204E-AEA3-35883E9D2823}" srcOrd="10" destOrd="0" presId="urn:microsoft.com/office/officeart/2005/8/layout/vProcess5"/>
    <dgm:cxn modelId="{F01C82D5-6F33-DC4D-814D-B4A4C6B1CD42}" type="presParOf" srcId="{8771CBBE-4CD1-3345-A8D8-BF90E4481E19}" destId="{342EA809-5752-7A4E-BE51-0C798A3FDC24}"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4A9CBBD-860B-3B4D-8301-97C374AFE42F}"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B3BCCE68-F36A-BA40-BC4E-3BC20256A6E7}">
      <dgm:prSet/>
      <dgm:spPr/>
      <dgm:t>
        <a:bodyPr/>
        <a:lstStyle/>
        <a:p>
          <a:pPr algn="just" rtl="0"/>
          <a:r>
            <a:rPr lang="fr-FR" altLang="fr-FR" dirty="0" smtClean="0"/>
            <a:t>De la compréhension de la relation émetteur/récepteur découle le succès ou l’échec du processus de communication…</a:t>
          </a:r>
          <a:endParaRPr lang="fr-FR" dirty="0"/>
        </a:p>
      </dgm:t>
    </dgm:pt>
    <dgm:pt modelId="{363F8D9D-4851-D94C-B3E2-04C87A8B31ED}" type="parTrans" cxnId="{48BB0380-D3AC-6449-9F9D-51CA069C9A82}">
      <dgm:prSet/>
      <dgm:spPr/>
      <dgm:t>
        <a:bodyPr/>
        <a:lstStyle/>
        <a:p>
          <a:endParaRPr lang="fr-FR"/>
        </a:p>
      </dgm:t>
    </dgm:pt>
    <dgm:pt modelId="{FA40748B-F3B2-D94B-B047-1B2D61FF884F}" type="sibTrans" cxnId="{48BB0380-D3AC-6449-9F9D-51CA069C9A82}">
      <dgm:prSet/>
      <dgm:spPr/>
      <dgm:t>
        <a:bodyPr/>
        <a:lstStyle/>
        <a:p>
          <a:endParaRPr lang="fr-FR"/>
        </a:p>
      </dgm:t>
    </dgm:pt>
    <dgm:pt modelId="{E389EE94-3B97-6349-8238-B1B95F38BE93}">
      <dgm:prSet/>
      <dgm:spPr/>
      <dgm:t>
        <a:bodyPr/>
        <a:lstStyle/>
        <a:p>
          <a:pPr algn="just" rtl="0"/>
          <a:r>
            <a:rPr lang="fr-FR" altLang="fr-FR" smtClean="0">
              <a:solidFill>
                <a:srgbClr val="00FF00"/>
              </a:solidFill>
              <a:effectLst>
                <a:outerShdw blurRad="38100" dist="38100" dir="2700000" algn="tl">
                  <a:srgbClr val="000000"/>
                </a:outerShdw>
              </a:effectLst>
            </a:rPr>
            <a:t>Un message qui ne s’écarte pas trop du système de référence du locuteur favorise pour le récepteur qu’il n’entende que ce qu’il veut bien entendre.</a:t>
          </a:r>
          <a:endParaRPr lang="fr-FR" dirty="0"/>
        </a:p>
      </dgm:t>
    </dgm:pt>
    <dgm:pt modelId="{82DBDF5D-97F6-5349-B1A0-2F23494EE40E}" type="parTrans" cxnId="{9D6F9170-4FAD-8C43-9823-FA2068612BA0}">
      <dgm:prSet/>
      <dgm:spPr/>
    </dgm:pt>
    <dgm:pt modelId="{27D18145-9C64-8746-8757-7BF7C1FA673F}" type="sibTrans" cxnId="{9D6F9170-4FAD-8C43-9823-FA2068612BA0}">
      <dgm:prSet/>
      <dgm:spPr/>
    </dgm:pt>
    <dgm:pt modelId="{8771CBBE-4CD1-3345-A8D8-BF90E4481E19}" type="pres">
      <dgm:prSet presAssocID="{94A9CBBD-860B-3B4D-8301-97C374AFE42F}" presName="outerComposite" presStyleCnt="0">
        <dgm:presLayoutVars>
          <dgm:chMax val="5"/>
          <dgm:dir/>
          <dgm:resizeHandles val="exact"/>
        </dgm:presLayoutVars>
      </dgm:prSet>
      <dgm:spPr/>
      <dgm:t>
        <a:bodyPr/>
        <a:lstStyle/>
        <a:p>
          <a:endParaRPr lang="fr-FR"/>
        </a:p>
      </dgm:t>
    </dgm:pt>
    <dgm:pt modelId="{B7584068-EF97-8740-8163-D0C949FB2291}" type="pres">
      <dgm:prSet presAssocID="{94A9CBBD-860B-3B4D-8301-97C374AFE42F}" presName="dummyMaxCanvas" presStyleCnt="0">
        <dgm:presLayoutVars/>
      </dgm:prSet>
      <dgm:spPr/>
    </dgm:pt>
    <dgm:pt modelId="{AB33A15E-C903-0D4C-B322-31E1FFEAF150}" type="pres">
      <dgm:prSet presAssocID="{94A9CBBD-860B-3B4D-8301-97C374AFE42F}" presName="TwoNodes_1" presStyleLbl="node1" presStyleIdx="0" presStyleCnt="2">
        <dgm:presLayoutVars>
          <dgm:bulletEnabled val="1"/>
        </dgm:presLayoutVars>
      </dgm:prSet>
      <dgm:spPr/>
      <dgm:t>
        <a:bodyPr/>
        <a:lstStyle/>
        <a:p>
          <a:endParaRPr lang="fr-FR"/>
        </a:p>
      </dgm:t>
    </dgm:pt>
    <dgm:pt modelId="{DABCDC6A-A8E4-764A-816B-3C4D91F96ADC}" type="pres">
      <dgm:prSet presAssocID="{94A9CBBD-860B-3B4D-8301-97C374AFE42F}" presName="TwoNodes_2" presStyleLbl="node1" presStyleIdx="1" presStyleCnt="2">
        <dgm:presLayoutVars>
          <dgm:bulletEnabled val="1"/>
        </dgm:presLayoutVars>
      </dgm:prSet>
      <dgm:spPr/>
      <dgm:t>
        <a:bodyPr/>
        <a:lstStyle/>
        <a:p>
          <a:endParaRPr lang="fr-FR"/>
        </a:p>
      </dgm:t>
    </dgm:pt>
    <dgm:pt modelId="{323FD397-77BE-0D47-A9B0-C0CE2B07D59D}" type="pres">
      <dgm:prSet presAssocID="{94A9CBBD-860B-3B4D-8301-97C374AFE42F}" presName="TwoConn_1-2" presStyleLbl="fgAccFollowNode1" presStyleIdx="0" presStyleCnt="1">
        <dgm:presLayoutVars>
          <dgm:bulletEnabled val="1"/>
        </dgm:presLayoutVars>
      </dgm:prSet>
      <dgm:spPr/>
      <dgm:t>
        <a:bodyPr/>
        <a:lstStyle/>
        <a:p>
          <a:endParaRPr lang="fr-FR"/>
        </a:p>
      </dgm:t>
    </dgm:pt>
    <dgm:pt modelId="{B105BDF1-D057-9749-885B-2915EBE2D61E}" type="pres">
      <dgm:prSet presAssocID="{94A9CBBD-860B-3B4D-8301-97C374AFE42F}" presName="TwoNodes_1_text" presStyleLbl="node1" presStyleIdx="1" presStyleCnt="2">
        <dgm:presLayoutVars>
          <dgm:bulletEnabled val="1"/>
        </dgm:presLayoutVars>
      </dgm:prSet>
      <dgm:spPr/>
      <dgm:t>
        <a:bodyPr/>
        <a:lstStyle/>
        <a:p>
          <a:endParaRPr lang="fr-FR"/>
        </a:p>
      </dgm:t>
    </dgm:pt>
    <dgm:pt modelId="{A4231756-7FDC-A041-A8A9-B5E4F2433687}" type="pres">
      <dgm:prSet presAssocID="{94A9CBBD-860B-3B4D-8301-97C374AFE42F}" presName="TwoNodes_2_text" presStyleLbl="node1" presStyleIdx="1" presStyleCnt="2">
        <dgm:presLayoutVars>
          <dgm:bulletEnabled val="1"/>
        </dgm:presLayoutVars>
      </dgm:prSet>
      <dgm:spPr/>
      <dgm:t>
        <a:bodyPr/>
        <a:lstStyle/>
        <a:p>
          <a:endParaRPr lang="fr-FR"/>
        </a:p>
      </dgm:t>
    </dgm:pt>
  </dgm:ptLst>
  <dgm:cxnLst>
    <dgm:cxn modelId="{F5EF029C-B3D6-F848-94BB-0DAFBA6F2EEF}" type="presOf" srcId="{94A9CBBD-860B-3B4D-8301-97C374AFE42F}" destId="{8771CBBE-4CD1-3345-A8D8-BF90E4481E19}" srcOrd="0" destOrd="0" presId="urn:microsoft.com/office/officeart/2005/8/layout/vProcess5"/>
    <dgm:cxn modelId="{FD51B885-18B5-2942-B71C-445F06DD5AE0}" type="presOf" srcId="{B3BCCE68-F36A-BA40-BC4E-3BC20256A6E7}" destId="{B105BDF1-D057-9749-885B-2915EBE2D61E}" srcOrd="1" destOrd="0" presId="urn:microsoft.com/office/officeart/2005/8/layout/vProcess5"/>
    <dgm:cxn modelId="{B22563FD-64A5-6D4B-9127-2043DFA1B267}" type="presOf" srcId="{E389EE94-3B97-6349-8238-B1B95F38BE93}" destId="{A4231756-7FDC-A041-A8A9-B5E4F2433687}" srcOrd="1" destOrd="0" presId="urn:microsoft.com/office/officeart/2005/8/layout/vProcess5"/>
    <dgm:cxn modelId="{02C31175-721D-7A4B-A49B-2532012F64B6}" type="presOf" srcId="{FA40748B-F3B2-D94B-B047-1B2D61FF884F}" destId="{323FD397-77BE-0D47-A9B0-C0CE2B07D59D}" srcOrd="0" destOrd="0" presId="urn:microsoft.com/office/officeart/2005/8/layout/vProcess5"/>
    <dgm:cxn modelId="{412A433E-86C8-D949-BF44-247306285675}" type="presOf" srcId="{B3BCCE68-F36A-BA40-BC4E-3BC20256A6E7}" destId="{AB33A15E-C903-0D4C-B322-31E1FFEAF150}" srcOrd="0" destOrd="0" presId="urn:microsoft.com/office/officeart/2005/8/layout/vProcess5"/>
    <dgm:cxn modelId="{A5D80429-C3E8-6745-ACFD-668F754BDF07}" type="presOf" srcId="{E389EE94-3B97-6349-8238-B1B95F38BE93}" destId="{DABCDC6A-A8E4-764A-816B-3C4D91F96ADC}" srcOrd="0" destOrd="0" presId="urn:microsoft.com/office/officeart/2005/8/layout/vProcess5"/>
    <dgm:cxn modelId="{48BB0380-D3AC-6449-9F9D-51CA069C9A82}" srcId="{94A9CBBD-860B-3B4D-8301-97C374AFE42F}" destId="{B3BCCE68-F36A-BA40-BC4E-3BC20256A6E7}" srcOrd="0" destOrd="0" parTransId="{363F8D9D-4851-D94C-B3E2-04C87A8B31ED}" sibTransId="{FA40748B-F3B2-D94B-B047-1B2D61FF884F}"/>
    <dgm:cxn modelId="{9D6F9170-4FAD-8C43-9823-FA2068612BA0}" srcId="{94A9CBBD-860B-3B4D-8301-97C374AFE42F}" destId="{E389EE94-3B97-6349-8238-B1B95F38BE93}" srcOrd="1" destOrd="0" parTransId="{82DBDF5D-97F6-5349-B1A0-2F23494EE40E}" sibTransId="{27D18145-9C64-8746-8757-7BF7C1FA673F}"/>
    <dgm:cxn modelId="{307EA422-44BC-264C-B725-F5196697D7B4}" type="presParOf" srcId="{8771CBBE-4CD1-3345-A8D8-BF90E4481E19}" destId="{B7584068-EF97-8740-8163-D0C949FB2291}" srcOrd="0" destOrd="0" presId="urn:microsoft.com/office/officeart/2005/8/layout/vProcess5"/>
    <dgm:cxn modelId="{92D11561-1AE0-4A48-A4A6-48D67D96B152}" type="presParOf" srcId="{8771CBBE-4CD1-3345-A8D8-BF90E4481E19}" destId="{AB33A15E-C903-0D4C-B322-31E1FFEAF150}" srcOrd="1" destOrd="0" presId="urn:microsoft.com/office/officeart/2005/8/layout/vProcess5"/>
    <dgm:cxn modelId="{EC576651-CC36-D446-833F-8CF2014C0F28}" type="presParOf" srcId="{8771CBBE-4CD1-3345-A8D8-BF90E4481E19}" destId="{DABCDC6A-A8E4-764A-816B-3C4D91F96ADC}" srcOrd="2" destOrd="0" presId="urn:microsoft.com/office/officeart/2005/8/layout/vProcess5"/>
    <dgm:cxn modelId="{86A78D29-D2E3-004E-9874-F25248DB12A8}" type="presParOf" srcId="{8771CBBE-4CD1-3345-A8D8-BF90E4481E19}" destId="{323FD397-77BE-0D47-A9B0-C0CE2B07D59D}" srcOrd="3" destOrd="0" presId="urn:microsoft.com/office/officeart/2005/8/layout/vProcess5"/>
    <dgm:cxn modelId="{85D82B9B-2960-2543-9834-89FE976499D3}" type="presParOf" srcId="{8771CBBE-4CD1-3345-A8D8-BF90E4481E19}" destId="{B105BDF1-D057-9749-885B-2915EBE2D61E}" srcOrd="4" destOrd="0" presId="urn:microsoft.com/office/officeart/2005/8/layout/vProcess5"/>
    <dgm:cxn modelId="{78DBA6A7-8EF6-C443-B078-CD716A536D83}" type="presParOf" srcId="{8771CBBE-4CD1-3345-A8D8-BF90E4481E19}" destId="{A4231756-7FDC-A041-A8A9-B5E4F2433687}"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4A9CBBD-860B-3B4D-8301-97C374AFE42F}"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B3BCCE68-F36A-BA40-BC4E-3BC20256A6E7}">
      <dgm:prSet/>
      <dgm:spPr>
        <a:solidFill>
          <a:schemeClr val="accent6">
            <a:lumMod val="75000"/>
          </a:schemeClr>
        </a:solidFill>
      </dgm:spPr>
      <dgm:t>
        <a:bodyPr/>
        <a:lstStyle/>
        <a:p>
          <a:pPr algn="just" rtl="0"/>
          <a:r>
            <a:rPr lang="fr-FR" dirty="0" smtClean="0"/>
            <a:t>Les conflits risquent d’entraîner une rétention active d’information et une dégradation de la coopération.</a:t>
          </a:r>
          <a:endParaRPr lang="fr-FR" dirty="0"/>
        </a:p>
      </dgm:t>
    </dgm:pt>
    <dgm:pt modelId="{363F8D9D-4851-D94C-B3E2-04C87A8B31ED}" type="parTrans" cxnId="{48BB0380-D3AC-6449-9F9D-51CA069C9A82}">
      <dgm:prSet/>
      <dgm:spPr/>
      <dgm:t>
        <a:bodyPr/>
        <a:lstStyle/>
        <a:p>
          <a:endParaRPr lang="fr-FR"/>
        </a:p>
      </dgm:t>
    </dgm:pt>
    <dgm:pt modelId="{FA40748B-F3B2-D94B-B047-1B2D61FF884F}" type="sibTrans" cxnId="{48BB0380-D3AC-6449-9F9D-51CA069C9A82}">
      <dgm:prSet/>
      <dgm:spPr/>
      <dgm:t>
        <a:bodyPr/>
        <a:lstStyle/>
        <a:p>
          <a:endParaRPr lang="fr-FR"/>
        </a:p>
      </dgm:t>
    </dgm:pt>
    <dgm:pt modelId="{44711571-2683-F942-83AF-BA014CF090F1}">
      <dgm:prSet/>
      <dgm:spPr/>
      <dgm:t>
        <a:bodyPr/>
        <a:lstStyle/>
        <a:p>
          <a:r>
            <a:rPr lang="fr-FR" dirty="0" smtClean="0"/>
            <a:t>A la suite d’un conflit, l’absence de communication peut devenir volontaire.  </a:t>
          </a:r>
          <a:endParaRPr lang="fr-FR" dirty="0"/>
        </a:p>
      </dgm:t>
    </dgm:pt>
    <dgm:pt modelId="{095BD9CD-0665-D44A-847F-A09B7FEA52BA}" type="parTrans" cxnId="{10ABA32E-3B26-A54B-89E3-AD500B7F1D9A}">
      <dgm:prSet/>
      <dgm:spPr/>
      <dgm:t>
        <a:bodyPr/>
        <a:lstStyle/>
        <a:p>
          <a:endParaRPr lang="fr-FR"/>
        </a:p>
      </dgm:t>
    </dgm:pt>
    <dgm:pt modelId="{BE428904-F903-5A43-8CD5-95C1625E6BE1}" type="sibTrans" cxnId="{10ABA32E-3B26-A54B-89E3-AD500B7F1D9A}">
      <dgm:prSet/>
      <dgm:spPr/>
      <dgm:t>
        <a:bodyPr/>
        <a:lstStyle/>
        <a:p>
          <a:endParaRPr lang="fr-FR"/>
        </a:p>
      </dgm:t>
    </dgm:pt>
    <dgm:pt modelId="{3871C5E2-4753-5A4E-8312-61ABB5A9CA69}">
      <dgm:prSet/>
      <dgm:spPr/>
      <dgm:t>
        <a:bodyPr/>
        <a:lstStyle/>
        <a:p>
          <a:r>
            <a:rPr lang="fr-FR" dirty="0" smtClean="0"/>
            <a:t>En retour, le refus de communiquer attise les conflits.</a:t>
          </a:r>
          <a:endParaRPr lang="fr-FR" dirty="0"/>
        </a:p>
      </dgm:t>
    </dgm:pt>
    <dgm:pt modelId="{C7C684B5-0CB6-EF41-A9B4-7C53C160D428}" type="parTrans" cxnId="{8FEEA45E-80B8-EC4E-9F29-BA418FDB3A30}">
      <dgm:prSet/>
      <dgm:spPr/>
    </dgm:pt>
    <dgm:pt modelId="{BFFF2E54-864C-C34B-8A0D-4D4892CFB0A1}" type="sibTrans" cxnId="{8FEEA45E-80B8-EC4E-9F29-BA418FDB3A30}">
      <dgm:prSet/>
      <dgm:spPr/>
    </dgm:pt>
    <dgm:pt modelId="{8771CBBE-4CD1-3345-A8D8-BF90E4481E19}" type="pres">
      <dgm:prSet presAssocID="{94A9CBBD-860B-3B4D-8301-97C374AFE42F}" presName="outerComposite" presStyleCnt="0">
        <dgm:presLayoutVars>
          <dgm:chMax val="5"/>
          <dgm:dir/>
          <dgm:resizeHandles val="exact"/>
        </dgm:presLayoutVars>
      </dgm:prSet>
      <dgm:spPr/>
      <dgm:t>
        <a:bodyPr/>
        <a:lstStyle/>
        <a:p>
          <a:endParaRPr lang="fr-FR"/>
        </a:p>
      </dgm:t>
    </dgm:pt>
    <dgm:pt modelId="{B7584068-EF97-8740-8163-D0C949FB2291}" type="pres">
      <dgm:prSet presAssocID="{94A9CBBD-860B-3B4D-8301-97C374AFE42F}" presName="dummyMaxCanvas" presStyleCnt="0">
        <dgm:presLayoutVars/>
      </dgm:prSet>
      <dgm:spPr/>
    </dgm:pt>
    <dgm:pt modelId="{8D595604-4CF8-494E-9A3F-275B72FEA5B5}" type="pres">
      <dgm:prSet presAssocID="{94A9CBBD-860B-3B4D-8301-97C374AFE42F}" presName="ThreeNodes_1" presStyleLbl="node1" presStyleIdx="0" presStyleCnt="3">
        <dgm:presLayoutVars>
          <dgm:bulletEnabled val="1"/>
        </dgm:presLayoutVars>
      </dgm:prSet>
      <dgm:spPr/>
      <dgm:t>
        <a:bodyPr/>
        <a:lstStyle/>
        <a:p>
          <a:endParaRPr lang="fr-FR"/>
        </a:p>
      </dgm:t>
    </dgm:pt>
    <dgm:pt modelId="{92BB57B3-0DEA-AC46-B832-CC5813DD3E9C}" type="pres">
      <dgm:prSet presAssocID="{94A9CBBD-860B-3B4D-8301-97C374AFE42F}" presName="ThreeNodes_2" presStyleLbl="node1" presStyleIdx="1" presStyleCnt="3">
        <dgm:presLayoutVars>
          <dgm:bulletEnabled val="1"/>
        </dgm:presLayoutVars>
      </dgm:prSet>
      <dgm:spPr/>
      <dgm:t>
        <a:bodyPr/>
        <a:lstStyle/>
        <a:p>
          <a:endParaRPr lang="fr-FR"/>
        </a:p>
      </dgm:t>
    </dgm:pt>
    <dgm:pt modelId="{B97EC4CF-4DAE-E444-802D-7AB364C647A2}" type="pres">
      <dgm:prSet presAssocID="{94A9CBBD-860B-3B4D-8301-97C374AFE42F}" presName="ThreeNodes_3" presStyleLbl="node1" presStyleIdx="2" presStyleCnt="3">
        <dgm:presLayoutVars>
          <dgm:bulletEnabled val="1"/>
        </dgm:presLayoutVars>
      </dgm:prSet>
      <dgm:spPr/>
      <dgm:t>
        <a:bodyPr/>
        <a:lstStyle/>
        <a:p>
          <a:endParaRPr lang="fr-FR"/>
        </a:p>
      </dgm:t>
    </dgm:pt>
    <dgm:pt modelId="{E0A24F33-2421-7443-BEE4-A9504DC20746}" type="pres">
      <dgm:prSet presAssocID="{94A9CBBD-860B-3B4D-8301-97C374AFE42F}" presName="ThreeConn_1-2" presStyleLbl="fgAccFollowNode1" presStyleIdx="0" presStyleCnt="2">
        <dgm:presLayoutVars>
          <dgm:bulletEnabled val="1"/>
        </dgm:presLayoutVars>
      </dgm:prSet>
      <dgm:spPr/>
      <dgm:t>
        <a:bodyPr/>
        <a:lstStyle/>
        <a:p>
          <a:endParaRPr lang="fr-FR"/>
        </a:p>
      </dgm:t>
    </dgm:pt>
    <dgm:pt modelId="{0E460877-44B3-8A4B-82F9-44321144D039}" type="pres">
      <dgm:prSet presAssocID="{94A9CBBD-860B-3B4D-8301-97C374AFE42F}" presName="ThreeConn_2-3" presStyleLbl="fgAccFollowNode1" presStyleIdx="1" presStyleCnt="2">
        <dgm:presLayoutVars>
          <dgm:bulletEnabled val="1"/>
        </dgm:presLayoutVars>
      </dgm:prSet>
      <dgm:spPr/>
      <dgm:t>
        <a:bodyPr/>
        <a:lstStyle/>
        <a:p>
          <a:endParaRPr lang="fr-FR"/>
        </a:p>
      </dgm:t>
    </dgm:pt>
    <dgm:pt modelId="{4D5CE0C6-5C29-2F4E-9185-59F0734A5B76}" type="pres">
      <dgm:prSet presAssocID="{94A9CBBD-860B-3B4D-8301-97C374AFE42F}" presName="ThreeNodes_1_text" presStyleLbl="node1" presStyleIdx="2" presStyleCnt="3">
        <dgm:presLayoutVars>
          <dgm:bulletEnabled val="1"/>
        </dgm:presLayoutVars>
      </dgm:prSet>
      <dgm:spPr/>
      <dgm:t>
        <a:bodyPr/>
        <a:lstStyle/>
        <a:p>
          <a:endParaRPr lang="fr-FR"/>
        </a:p>
      </dgm:t>
    </dgm:pt>
    <dgm:pt modelId="{26C5BA07-34BF-0B44-A781-3DC66C572B1A}" type="pres">
      <dgm:prSet presAssocID="{94A9CBBD-860B-3B4D-8301-97C374AFE42F}" presName="ThreeNodes_2_text" presStyleLbl="node1" presStyleIdx="2" presStyleCnt="3">
        <dgm:presLayoutVars>
          <dgm:bulletEnabled val="1"/>
        </dgm:presLayoutVars>
      </dgm:prSet>
      <dgm:spPr/>
      <dgm:t>
        <a:bodyPr/>
        <a:lstStyle/>
        <a:p>
          <a:endParaRPr lang="fr-FR"/>
        </a:p>
      </dgm:t>
    </dgm:pt>
    <dgm:pt modelId="{560C1DB9-4B95-5F47-B343-D905EE933E62}" type="pres">
      <dgm:prSet presAssocID="{94A9CBBD-860B-3B4D-8301-97C374AFE42F}" presName="ThreeNodes_3_text" presStyleLbl="node1" presStyleIdx="2" presStyleCnt="3">
        <dgm:presLayoutVars>
          <dgm:bulletEnabled val="1"/>
        </dgm:presLayoutVars>
      </dgm:prSet>
      <dgm:spPr/>
      <dgm:t>
        <a:bodyPr/>
        <a:lstStyle/>
        <a:p>
          <a:endParaRPr lang="fr-FR"/>
        </a:p>
      </dgm:t>
    </dgm:pt>
  </dgm:ptLst>
  <dgm:cxnLst>
    <dgm:cxn modelId="{8FEEA45E-80B8-EC4E-9F29-BA418FDB3A30}" srcId="{94A9CBBD-860B-3B4D-8301-97C374AFE42F}" destId="{3871C5E2-4753-5A4E-8312-61ABB5A9CA69}" srcOrd="2" destOrd="0" parTransId="{C7C684B5-0CB6-EF41-A9B4-7C53C160D428}" sibTransId="{BFFF2E54-864C-C34B-8A0D-4D4892CFB0A1}"/>
    <dgm:cxn modelId="{B4213658-F9E2-6E4B-BE61-63F8F96EE2DD}" type="presOf" srcId="{BE428904-F903-5A43-8CD5-95C1625E6BE1}" destId="{0E460877-44B3-8A4B-82F9-44321144D039}" srcOrd="0" destOrd="0" presId="urn:microsoft.com/office/officeart/2005/8/layout/vProcess5"/>
    <dgm:cxn modelId="{F2440938-3BB3-8C43-A740-E2F8D9C15553}" type="presOf" srcId="{B3BCCE68-F36A-BA40-BC4E-3BC20256A6E7}" destId="{4D5CE0C6-5C29-2F4E-9185-59F0734A5B76}" srcOrd="1" destOrd="0" presId="urn:microsoft.com/office/officeart/2005/8/layout/vProcess5"/>
    <dgm:cxn modelId="{3C2FF2B9-0DDB-6241-AFF0-5D8A030DD54B}" type="presOf" srcId="{3871C5E2-4753-5A4E-8312-61ABB5A9CA69}" destId="{B97EC4CF-4DAE-E444-802D-7AB364C647A2}" srcOrd="0" destOrd="0" presId="urn:microsoft.com/office/officeart/2005/8/layout/vProcess5"/>
    <dgm:cxn modelId="{10ABA32E-3B26-A54B-89E3-AD500B7F1D9A}" srcId="{94A9CBBD-860B-3B4D-8301-97C374AFE42F}" destId="{44711571-2683-F942-83AF-BA014CF090F1}" srcOrd="1" destOrd="0" parTransId="{095BD9CD-0665-D44A-847F-A09B7FEA52BA}" sibTransId="{BE428904-F903-5A43-8CD5-95C1625E6BE1}"/>
    <dgm:cxn modelId="{5F51BBBE-9D77-0F4D-9DF8-331828A99902}" type="presOf" srcId="{44711571-2683-F942-83AF-BA014CF090F1}" destId="{26C5BA07-34BF-0B44-A781-3DC66C572B1A}" srcOrd="1" destOrd="0" presId="urn:microsoft.com/office/officeart/2005/8/layout/vProcess5"/>
    <dgm:cxn modelId="{2A435E19-B83D-344C-B768-EE15024ADE70}" type="presOf" srcId="{FA40748B-F3B2-D94B-B047-1B2D61FF884F}" destId="{E0A24F33-2421-7443-BEE4-A9504DC20746}" srcOrd="0" destOrd="0" presId="urn:microsoft.com/office/officeart/2005/8/layout/vProcess5"/>
    <dgm:cxn modelId="{44C07B08-A3C3-BF46-A59F-F7E34AF9D406}" type="presOf" srcId="{B3BCCE68-F36A-BA40-BC4E-3BC20256A6E7}" destId="{8D595604-4CF8-494E-9A3F-275B72FEA5B5}" srcOrd="0" destOrd="0" presId="urn:microsoft.com/office/officeart/2005/8/layout/vProcess5"/>
    <dgm:cxn modelId="{3AB82229-1028-754A-9AA8-712A14A0FF73}" type="presOf" srcId="{3871C5E2-4753-5A4E-8312-61ABB5A9CA69}" destId="{560C1DB9-4B95-5F47-B343-D905EE933E62}" srcOrd="1" destOrd="0" presId="urn:microsoft.com/office/officeart/2005/8/layout/vProcess5"/>
    <dgm:cxn modelId="{A53F37DE-F934-D24C-A4B4-1CB98331FC28}" type="presOf" srcId="{44711571-2683-F942-83AF-BA014CF090F1}" destId="{92BB57B3-0DEA-AC46-B832-CC5813DD3E9C}" srcOrd="0" destOrd="0" presId="urn:microsoft.com/office/officeart/2005/8/layout/vProcess5"/>
    <dgm:cxn modelId="{9D03B22D-6ABA-1C4F-94E5-E46B9697FC5B}" type="presOf" srcId="{94A9CBBD-860B-3B4D-8301-97C374AFE42F}" destId="{8771CBBE-4CD1-3345-A8D8-BF90E4481E19}" srcOrd="0" destOrd="0" presId="urn:microsoft.com/office/officeart/2005/8/layout/vProcess5"/>
    <dgm:cxn modelId="{48BB0380-D3AC-6449-9F9D-51CA069C9A82}" srcId="{94A9CBBD-860B-3B4D-8301-97C374AFE42F}" destId="{B3BCCE68-F36A-BA40-BC4E-3BC20256A6E7}" srcOrd="0" destOrd="0" parTransId="{363F8D9D-4851-D94C-B3E2-04C87A8B31ED}" sibTransId="{FA40748B-F3B2-D94B-B047-1B2D61FF884F}"/>
    <dgm:cxn modelId="{B136FC6E-F7B7-BA48-BBA0-CDBD7B377475}" type="presParOf" srcId="{8771CBBE-4CD1-3345-A8D8-BF90E4481E19}" destId="{B7584068-EF97-8740-8163-D0C949FB2291}" srcOrd="0" destOrd="0" presId="urn:microsoft.com/office/officeart/2005/8/layout/vProcess5"/>
    <dgm:cxn modelId="{F5CBEF4E-0482-3046-A349-A23B95798E76}" type="presParOf" srcId="{8771CBBE-4CD1-3345-A8D8-BF90E4481E19}" destId="{8D595604-4CF8-494E-9A3F-275B72FEA5B5}" srcOrd="1" destOrd="0" presId="urn:microsoft.com/office/officeart/2005/8/layout/vProcess5"/>
    <dgm:cxn modelId="{78922253-474B-334A-99F0-73DD3ACE12F5}" type="presParOf" srcId="{8771CBBE-4CD1-3345-A8D8-BF90E4481E19}" destId="{92BB57B3-0DEA-AC46-B832-CC5813DD3E9C}" srcOrd="2" destOrd="0" presId="urn:microsoft.com/office/officeart/2005/8/layout/vProcess5"/>
    <dgm:cxn modelId="{8A98C8DF-7F6F-0143-9DC2-A74A057CA5EA}" type="presParOf" srcId="{8771CBBE-4CD1-3345-A8D8-BF90E4481E19}" destId="{B97EC4CF-4DAE-E444-802D-7AB364C647A2}" srcOrd="3" destOrd="0" presId="urn:microsoft.com/office/officeart/2005/8/layout/vProcess5"/>
    <dgm:cxn modelId="{3BB59D2E-86F8-DF4A-A20D-8D02B2B8BE17}" type="presParOf" srcId="{8771CBBE-4CD1-3345-A8D8-BF90E4481E19}" destId="{E0A24F33-2421-7443-BEE4-A9504DC20746}" srcOrd="4" destOrd="0" presId="urn:microsoft.com/office/officeart/2005/8/layout/vProcess5"/>
    <dgm:cxn modelId="{CF7C7BAD-0CAC-FD4B-B441-EF6F40CEAB6F}" type="presParOf" srcId="{8771CBBE-4CD1-3345-A8D8-BF90E4481E19}" destId="{0E460877-44B3-8A4B-82F9-44321144D039}" srcOrd="5" destOrd="0" presId="urn:microsoft.com/office/officeart/2005/8/layout/vProcess5"/>
    <dgm:cxn modelId="{4F033752-A5C8-1747-A679-51EAC2F63309}" type="presParOf" srcId="{8771CBBE-4CD1-3345-A8D8-BF90E4481E19}" destId="{4D5CE0C6-5C29-2F4E-9185-59F0734A5B76}" srcOrd="6" destOrd="0" presId="urn:microsoft.com/office/officeart/2005/8/layout/vProcess5"/>
    <dgm:cxn modelId="{71D36F81-C1DE-1A45-B4F3-4377F9BC735B}" type="presParOf" srcId="{8771CBBE-4CD1-3345-A8D8-BF90E4481E19}" destId="{26C5BA07-34BF-0B44-A781-3DC66C572B1A}" srcOrd="7" destOrd="0" presId="urn:microsoft.com/office/officeart/2005/8/layout/vProcess5"/>
    <dgm:cxn modelId="{77D74AE0-6CF7-E64A-9258-7891BE378B54}" type="presParOf" srcId="{8771CBBE-4CD1-3345-A8D8-BF90E4481E19}" destId="{560C1DB9-4B95-5F47-B343-D905EE933E62}"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4A9CBBD-860B-3B4D-8301-97C374AFE42F}"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B3BCCE68-F36A-BA40-BC4E-3BC20256A6E7}">
      <dgm:prSet/>
      <dgm:spPr/>
      <dgm:t>
        <a:bodyPr/>
        <a:lstStyle/>
        <a:p>
          <a:pPr algn="just" rtl="0"/>
          <a:r>
            <a:rPr lang="fr-FR" dirty="0" smtClean="0"/>
            <a:t>Pour lutter contre les conflits des outils de communication sont utiles :</a:t>
          </a:r>
          <a:endParaRPr lang="fr-FR" dirty="0"/>
        </a:p>
      </dgm:t>
    </dgm:pt>
    <dgm:pt modelId="{363F8D9D-4851-D94C-B3E2-04C87A8B31ED}" type="parTrans" cxnId="{48BB0380-D3AC-6449-9F9D-51CA069C9A82}">
      <dgm:prSet/>
      <dgm:spPr/>
      <dgm:t>
        <a:bodyPr/>
        <a:lstStyle/>
        <a:p>
          <a:endParaRPr lang="fr-FR"/>
        </a:p>
      </dgm:t>
    </dgm:pt>
    <dgm:pt modelId="{FA40748B-F3B2-D94B-B047-1B2D61FF884F}" type="sibTrans" cxnId="{48BB0380-D3AC-6449-9F9D-51CA069C9A82}">
      <dgm:prSet/>
      <dgm:spPr/>
      <dgm:t>
        <a:bodyPr/>
        <a:lstStyle/>
        <a:p>
          <a:endParaRPr lang="fr-FR"/>
        </a:p>
      </dgm:t>
    </dgm:pt>
    <dgm:pt modelId="{008FF4FF-5D24-A94E-A15B-1D7C5F4D0711}">
      <dgm:prSet/>
      <dgm:spPr/>
      <dgm:t>
        <a:bodyPr/>
        <a:lstStyle/>
        <a:p>
          <a:pPr algn="just" rtl="0"/>
          <a:r>
            <a:rPr lang="fr-FR" dirty="0" smtClean="0"/>
            <a:t>la PNL, l'analyse transactionnelle, l’écoute active </a:t>
          </a:r>
          <a:r>
            <a:rPr lang="is-IS" dirty="0" smtClean="0"/>
            <a:t>…</a:t>
          </a:r>
          <a:endParaRPr lang="fr-FR" dirty="0"/>
        </a:p>
      </dgm:t>
    </dgm:pt>
    <dgm:pt modelId="{224200D6-30BF-D847-946F-5C75453E1E70}" type="parTrans" cxnId="{F29A143B-CB1A-6A4E-97C4-159953292239}">
      <dgm:prSet/>
      <dgm:spPr/>
    </dgm:pt>
    <dgm:pt modelId="{0E9A8B7F-9CA2-E44F-87B3-EA58EEE9009B}" type="sibTrans" cxnId="{F29A143B-CB1A-6A4E-97C4-159953292239}">
      <dgm:prSet/>
      <dgm:spPr/>
    </dgm:pt>
    <dgm:pt modelId="{8771CBBE-4CD1-3345-A8D8-BF90E4481E19}" type="pres">
      <dgm:prSet presAssocID="{94A9CBBD-860B-3B4D-8301-97C374AFE42F}" presName="outerComposite" presStyleCnt="0">
        <dgm:presLayoutVars>
          <dgm:chMax val="5"/>
          <dgm:dir/>
          <dgm:resizeHandles val="exact"/>
        </dgm:presLayoutVars>
      </dgm:prSet>
      <dgm:spPr/>
      <dgm:t>
        <a:bodyPr/>
        <a:lstStyle/>
        <a:p>
          <a:endParaRPr lang="fr-FR"/>
        </a:p>
      </dgm:t>
    </dgm:pt>
    <dgm:pt modelId="{B7584068-EF97-8740-8163-D0C949FB2291}" type="pres">
      <dgm:prSet presAssocID="{94A9CBBD-860B-3B4D-8301-97C374AFE42F}" presName="dummyMaxCanvas" presStyleCnt="0">
        <dgm:presLayoutVars/>
      </dgm:prSet>
      <dgm:spPr/>
    </dgm:pt>
    <dgm:pt modelId="{AB33A15E-C903-0D4C-B322-31E1FFEAF150}" type="pres">
      <dgm:prSet presAssocID="{94A9CBBD-860B-3B4D-8301-97C374AFE42F}" presName="TwoNodes_1" presStyleLbl="node1" presStyleIdx="0" presStyleCnt="2">
        <dgm:presLayoutVars>
          <dgm:bulletEnabled val="1"/>
        </dgm:presLayoutVars>
      </dgm:prSet>
      <dgm:spPr/>
      <dgm:t>
        <a:bodyPr/>
        <a:lstStyle/>
        <a:p>
          <a:endParaRPr lang="fr-FR"/>
        </a:p>
      </dgm:t>
    </dgm:pt>
    <dgm:pt modelId="{DABCDC6A-A8E4-764A-816B-3C4D91F96ADC}" type="pres">
      <dgm:prSet presAssocID="{94A9CBBD-860B-3B4D-8301-97C374AFE42F}" presName="TwoNodes_2" presStyleLbl="node1" presStyleIdx="1" presStyleCnt="2">
        <dgm:presLayoutVars>
          <dgm:bulletEnabled val="1"/>
        </dgm:presLayoutVars>
      </dgm:prSet>
      <dgm:spPr/>
      <dgm:t>
        <a:bodyPr/>
        <a:lstStyle/>
        <a:p>
          <a:endParaRPr lang="fr-FR"/>
        </a:p>
      </dgm:t>
    </dgm:pt>
    <dgm:pt modelId="{323FD397-77BE-0D47-A9B0-C0CE2B07D59D}" type="pres">
      <dgm:prSet presAssocID="{94A9CBBD-860B-3B4D-8301-97C374AFE42F}" presName="TwoConn_1-2" presStyleLbl="fgAccFollowNode1" presStyleIdx="0" presStyleCnt="1">
        <dgm:presLayoutVars>
          <dgm:bulletEnabled val="1"/>
        </dgm:presLayoutVars>
      </dgm:prSet>
      <dgm:spPr/>
      <dgm:t>
        <a:bodyPr/>
        <a:lstStyle/>
        <a:p>
          <a:endParaRPr lang="fr-FR"/>
        </a:p>
      </dgm:t>
    </dgm:pt>
    <dgm:pt modelId="{B105BDF1-D057-9749-885B-2915EBE2D61E}" type="pres">
      <dgm:prSet presAssocID="{94A9CBBD-860B-3B4D-8301-97C374AFE42F}" presName="TwoNodes_1_text" presStyleLbl="node1" presStyleIdx="1" presStyleCnt="2">
        <dgm:presLayoutVars>
          <dgm:bulletEnabled val="1"/>
        </dgm:presLayoutVars>
      </dgm:prSet>
      <dgm:spPr/>
      <dgm:t>
        <a:bodyPr/>
        <a:lstStyle/>
        <a:p>
          <a:endParaRPr lang="fr-FR"/>
        </a:p>
      </dgm:t>
    </dgm:pt>
    <dgm:pt modelId="{A4231756-7FDC-A041-A8A9-B5E4F2433687}" type="pres">
      <dgm:prSet presAssocID="{94A9CBBD-860B-3B4D-8301-97C374AFE42F}" presName="TwoNodes_2_text" presStyleLbl="node1" presStyleIdx="1" presStyleCnt="2">
        <dgm:presLayoutVars>
          <dgm:bulletEnabled val="1"/>
        </dgm:presLayoutVars>
      </dgm:prSet>
      <dgm:spPr/>
      <dgm:t>
        <a:bodyPr/>
        <a:lstStyle/>
        <a:p>
          <a:endParaRPr lang="fr-FR"/>
        </a:p>
      </dgm:t>
    </dgm:pt>
  </dgm:ptLst>
  <dgm:cxnLst>
    <dgm:cxn modelId="{3F78A2AF-2387-5149-AC23-24D8B1A6F45D}" type="presOf" srcId="{B3BCCE68-F36A-BA40-BC4E-3BC20256A6E7}" destId="{AB33A15E-C903-0D4C-B322-31E1FFEAF150}" srcOrd="0" destOrd="0" presId="urn:microsoft.com/office/officeart/2005/8/layout/vProcess5"/>
    <dgm:cxn modelId="{F29A143B-CB1A-6A4E-97C4-159953292239}" srcId="{94A9CBBD-860B-3B4D-8301-97C374AFE42F}" destId="{008FF4FF-5D24-A94E-A15B-1D7C5F4D0711}" srcOrd="1" destOrd="0" parTransId="{224200D6-30BF-D847-946F-5C75453E1E70}" sibTransId="{0E9A8B7F-9CA2-E44F-87B3-EA58EEE9009B}"/>
    <dgm:cxn modelId="{652E50AB-CF21-114E-8497-158D869158B9}" type="presOf" srcId="{008FF4FF-5D24-A94E-A15B-1D7C5F4D0711}" destId="{A4231756-7FDC-A041-A8A9-B5E4F2433687}" srcOrd="1" destOrd="0" presId="urn:microsoft.com/office/officeart/2005/8/layout/vProcess5"/>
    <dgm:cxn modelId="{369A4976-7618-FF4C-8AB1-11D677C4F9BF}" type="presOf" srcId="{B3BCCE68-F36A-BA40-BC4E-3BC20256A6E7}" destId="{B105BDF1-D057-9749-885B-2915EBE2D61E}" srcOrd="1" destOrd="0" presId="urn:microsoft.com/office/officeart/2005/8/layout/vProcess5"/>
    <dgm:cxn modelId="{9AEC2B61-BC11-A243-AB21-3555B0CAB43E}" type="presOf" srcId="{FA40748B-F3B2-D94B-B047-1B2D61FF884F}" destId="{323FD397-77BE-0D47-A9B0-C0CE2B07D59D}" srcOrd="0" destOrd="0" presId="urn:microsoft.com/office/officeart/2005/8/layout/vProcess5"/>
    <dgm:cxn modelId="{48BB0380-D3AC-6449-9F9D-51CA069C9A82}" srcId="{94A9CBBD-860B-3B4D-8301-97C374AFE42F}" destId="{B3BCCE68-F36A-BA40-BC4E-3BC20256A6E7}" srcOrd="0" destOrd="0" parTransId="{363F8D9D-4851-D94C-B3E2-04C87A8B31ED}" sibTransId="{FA40748B-F3B2-D94B-B047-1B2D61FF884F}"/>
    <dgm:cxn modelId="{F8EE4304-2712-6141-B1D6-9842AEE57A76}" type="presOf" srcId="{94A9CBBD-860B-3B4D-8301-97C374AFE42F}" destId="{8771CBBE-4CD1-3345-A8D8-BF90E4481E19}" srcOrd="0" destOrd="0" presId="urn:microsoft.com/office/officeart/2005/8/layout/vProcess5"/>
    <dgm:cxn modelId="{21FD537C-3857-7742-9E60-913D9593E7A9}" type="presOf" srcId="{008FF4FF-5D24-A94E-A15B-1D7C5F4D0711}" destId="{DABCDC6A-A8E4-764A-816B-3C4D91F96ADC}" srcOrd="0" destOrd="0" presId="urn:microsoft.com/office/officeart/2005/8/layout/vProcess5"/>
    <dgm:cxn modelId="{959A8CC2-C594-D646-801E-20A5E03D60FB}" type="presParOf" srcId="{8771CBBE-4CD1-3345-A8D8-BF90E4481E19}" destId="{B7584068-EF97-8740-8163-D0C949FB2291}" srcOrd="0" destOrd="0" presId="urn:microsoft.com/office/officeart/2005/8/layout/vProcess5"/>
    <dgm:cxn modelId="{D2ABC59B-3EF6-1D40-8C0A-513D690CDE58}" type="presParOf" srcId="{8771CBBE-4CD1-3345-A8D8-BF90E4481E19}" destId="{AB33A15E-C903-0D4C-B322-31E1FFEAF150}" srcOrd="1" destOrd="0" presId="urn:microsoft.com/office/officeart/2005/8/layout/vProcess5"/>
    <dgm:cxn modelId="{B2971F55-8F11-9340-8E59-755D35D3870D}" type="presParOf" srcId="{8771CBBE-4CD1-3345-A8D8-BF90E4481E19}" destId="{DABCDC6A-A8E4-764A-816B-3C4D91F96ADC}" srcOrd="2" destOrd="0" presId="urn:microsoft.com/office/officeart/2005/8/layout/vProcess5"/>
    <dgm:cxn modelId="{E8E557DF-0770-814D-97A4-1BFC5CEC3507}" type="presParOf" srcId="{8771CBBE-4CD1-3345-A8D8-BF90E4481E19}" destId="{323FD397-77BE-0D47-A9B0-C0CE2B07D59D}" srcOrd="3" destOrd="0" presId="urn:microsoft.com/office/officeart/2005/8/layout/vProcess5"/>
    <dgm:cxn modelId="{D6B9C539-E092-DC4B-91A2-5E502A960C31}" type="presParOf" srcId="{8771CBBE-4CD1-3345-A8D8-BF90E4481E19}" destId="{B105BDF1-D057-9749-885B-2915EBE2D61E}" srcOrd="4" destOrd="0" presId="urn:microsoft.com/office/officeart/2005/8/layout/vProcess5"/>
    <dgm:cxn modelId="{3984D4D3-52AE-B544-80A8-DE46B7ACD636}" type="presParOf" srcId="{8771CBBE-4CD1-3345-A8D8-BF90E4481E19}" destId="{A4231756-7FDC-A041-A8A9-B5E4F2433687}"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4A9CBBD-860B-3B4D-8301-97C374AFE42F}"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B3BCCE68-F36A-BA40-BC4E-3BC20256A6E7}">
      <dgm:prSet/>
      <dgm:spPr/>
      <dgm:t>
        <a:bodyPr/>
        <a:lstStyle/>
        <a:p>
          <a:pPr algn="just" rtl="0"/>
          <a:r>
            <a:rPr lang="fr-FR" dirty="0" smtClean="0"/>
            <a:t>La PNL fait partie des </a:t>
          </a:r>
          <a:r>
            <a:rPr lang="fr-FR" b="1" dirty="0" smtClean="0"/>
            <a:t>approches comportementalistes</a:t>
          </a:r>
          <a:r>
            <a:rPr lang="fr-FR" dirty="0" smtClean="0"/>
            <a:t> des rapports humains. Elle vise </a:t>
          </a:r>
          <a:r>
            <a:rPr lang="fr-FR" b="1" u="sng" dirty="0" smtClean="0"/>
            <a:t>à améliorer la communication personnelle et interpersonnelle</a:t>
          </a:r>
          <a:r>
            <a:rPr lang="fr-FR" dirty="0" smtClean="0"/>
            <a:t>. </a:t>
          </a:r>
          <a:endParaRPr lang="fr-FR" dirty="0"/>
        </a:p>
      </dgm:t>
    </dgm:pt>
    <dgm:pt modelId="{363F8D9D-4851-D94C-B3E2-04C87A8B31ED}" type="parTrans" cxnId="{48BB0380-D3AC-6449-9F9D-51CA069C9A82}">
      <dgm:prSet/>
      <dgm:spPr/>
      <dgm:t>
        <a:bodyPr/>
        <a:lstStyle/>
        <a:p>
          <a:endParaRPr lang="fr-FR"/>
        </a:p>
      </dgm:t>
    </dgm:pt>
    <dgm:pt modelId="{FA40748B-F3B2-D94B-B047-1B2D61FF884F}" type="sibTrans" cxnId="{48BB0380-D3AC-6449-9F9D-51CA069C9A82}">
      <dgm:prSet/>
      <dgm:spPr/>
      <dgm:t>
        <a:bodyPr/>
        <a:lstStyle/>
        <a:p>
          <a:endParaRPr lang="fr-FR"/>
        </a:p>
      </dgm:t>
    </dgm:pt>
    <dgm:pt modelId="{6BA21726-C421-E747-B1EB-A5DD31C326F2}">
      <dgm:prSet/>
      <dgm:spPr/>
      <dgm:t>
        <a:bodyPr/>
        <a:lstStyle/>
        <a:p>
          <a:r>
            <a:rPr lang="fr-FR" smtClean="0"/>
            <a:t>Elle repose sur </a:t>
          </a:r>
          <a:r>
            <a:rPr lang="fr-FR" b="1" u="sng" smtClean="0"/>
            <a:t>l’étude des comportements, des gestes et des paroles</a:t>
          </a:r>
          <a:r>
            <a:rPr lang="fr-FR" smtClean="0"/>
            <a:t> qui sont </a:t>
          </a:r>
          <a:r>
            <a:rPr lang="fr-FR" b="1" smtClean="0"/>
            <a:t>représentatifs de la pensée et de la personnalité</a:t>
          </a:r>
          <a:r>
            <a:rPr lang="fr-FR" smtClean="0"/>
            <a:t>. </a:t>
          </a:r>
          <a:endParaRPr lang="fr-FR"/>
        </a:p>
      </dgm:t>
    </dgm:pt>
    <dgm:pt modelId="{42B11C11-C86F-DC4B-803F-BADB73CB7E7A}" type="parTrans" cxnId="{242BAEA6-06E8-E649-B8B6-A3E9248FD2FD}">
      <dgm:prSet/>
      <dgm:spPr/>
      <dgm:t>
        <a:bodyPr/>
        <a:lstStyle/>
        <a:p>
          <a:endParaRPr lang="fr-FR"/>
        </a:p>
      </dgm:t>
    </dgm:pt>
    <dgm:pt modelId="{326C00AF-084C-F040-8790-7B3FFD97669F}" type="sibTrans" cxnId="{242BAEA6-06E8-E649-B8B6-A3E9248FD2FD}">
      <dgm:prSet/>
      <dgm:spPr/>
      <dgm:t>
        <a:bodyPr/>
        <a:lstStyle/>
        <a:p>
          <a:endParaRPr lang="fr-FR"/>
        </a:p>
      </dgm:t>
    </dgm:pt>
    <dgm:pt modelId="{7100DB7F-F180-654F-B4B2-3FF7F4E0960D}">
      <dgm:prSet/>
      <dgm:spPr/>
      <dgm:t>
        <a:bodyPr/>
        <a:lstStyle/>
        <a:p>
          <a:r>
            <a:rPr lang="fr-FR" smtClean="0"/>
            <a:t>Dès lors, leur analyse, aide à la </a:t>
          </a:r>
          <a:r>
            <a:rPr lang="fr-FR" b="1" u="sng" smtClean="0"/>
            <a:t>compréhension de la personnalité</a:t>
          </a:r>
          <a:r>
            <a:rPr lang="fr-FR" smtClean="0"/>
            <a:t> et peut aider pour </a:t>
          </a:r>
          <a:r>
            <a:rPr lang="fr-FR" b="1" smtClean="0"/>
            <a:t>améliorer la communication</a:t>
          </a:r>
          <a:r>
            <a:rPr lang="fr-FR" smtClean="0"/>
            <a:t> et le bien être. </a:t>
          </a:r>
          <a:endParaRPr lang="fr-FR"/>
        </a:p>
      </dgm:t>
    </dgm:pt>
    <dgm:pt modelId="{AE80D3DB-5981-1844-9328-1A28C64B4A6F}" type="parTrans" cxnId="{D1A45450-99B6-2D43-95D8-8562C72439FF}">
      <dgm:prSet/>
      <dgm:spPr/>
      <dgm:t>
        <a:bodyPr/>
        <a:lstStyle/>
        <a:p>
          <a:endParaRPr lang="fr-FR"/>
        </a:p>
      </dgm:t>
    </dgm:pt>
    <dgm:pt modelId="{49DFA8C6-E361-2347-A1E1-277A8B7A2C09}" type="sibTrans" cxnId="{D1A45450-99B6-2D43-95D8-8562C72439FF}">
      <dgm:prSet/>
      <dgm:spPr/>
      <dgm:t>
        <a:bodyPr/>
        <a:lstStyle/>
        <a:p>
          <a:endParaRPr lang="fr-FR"/>
        </a:p>
      </dgm:t>
    </dgm:pt>
    <dgm:pt modelId="{8771CBBE-4CD1-3345-A8D8-BF90E4481E19}" type="pres">
      <dgm:prSet presAssocID="{94A9CBBD-860B-3B4D-8301-97C374AFE42F}" presName="outerComposite" presStyleCnt="0">
        <dgm:presLayoutVars>
          <dgm:chMax val="5"/>
          <dgm:dir/>
          <dgm:resizeHandles val="exact"/>
        </dgm:presLayoutVars>
      </dgm:prSet>
      <dgm:spPr/>
      <dgm:t>
        <a:bodyPr/>
        <a:lstStyle/>
        <a:p>
          <a:endParaRPr lang="fr-FR"/>
        </a:p>
      </dgm:t>
    </dgm:pt>
    <dgm:pt modelId="{B7584068-EF97-8740-8163-D0C949FB2291}" type="pres">
      <dgm:prSet presAssocID="{94A9CBBD-860B-3B4D-8301-97C374AFE42F}" presName="dummyMaxCanvas" presStyleCnt="0">
        <dgm:presLayoutVars/>
      </dgm:prSet>
      <dgm:spPr/>
    </dgm:pt>
    <dgm:pt modelId="{8D595604-4CF8-494E-9A3F-275B72FEA5B5}" type="pres">
      <dgm:prSet presAssocID="{94A9CBBD-860B-3B4D-8301-97C374AFE42F}" presName="ThreeNodes_1" presStyleLbl="node1" presStyleIdx="0" presStyleCnt="3">
        <dgm:presLayoutVars>
          <dgm:bulletEnabled val="1"/>
        </dgm:presLayoutVars>
      </dgm:prSet>
      <dgm:spPr/>
      <dgm:t>
        <a:bodyPr/>
        <a:lstStyle/>
        <a:p>
          <a:endParaRPr lang="fr-FR"/>
        </a:p>
      </dgm:t>
    </dgm:pt>
    <dgm:pt modelId="{92BB57B3-0DEA-AC46-B832-CC5813DD3E9C}" type="pres">
      <dgm:prSet presAssocID="{94A9CBBD-860B-3B4D-8301-97C374AFE42F}" presName="ThreeNodes_2" presStyleLbl="node1" presStyleIdx="1" presStyleCnt="3">
        <dgm:presLayoutVars>
          <dgm:bulletEnabled val="1"/>
        </dgm:presLayoutVars>
      </dgm:prSet>
      <dgm:spPr/>
      <dgm:t>
        <a:bodyPr/>
        <a:lstStyle/>
        <a:p>
          <a:endParaRPr lang="fr-FR"/>
        </a:p>
      </dgm:t>
    </dgm:pt>
    <dgm:pt modelId="{B97EC4CF-4DAE-E444-802D-7AB364C647A2}" type="pres">
      <dgm:prSet presAssocID="{94A9CBBD-860B-3B4D-8301-97C374AFE42F}" presName="ThreeNodes_3" presStyleLbl="node1" presStyleIdx="2" presStyleCnt="3">
        <dgm:presLayoutVars>
          <dgm:bulletEnabled val="1"/>
        </dgm:presLayoutVars>
      </dgm:prSet>
      <dgm:spPr/>
      <dgm:t>
        <a:bodyPr/>
        <a:lstStyle/>
        <a:p>
          <a:endParaRPr lang="fr-FR"/>
        </a:p>
      </dgm:t>
    </dgm:pt>
    <dgm:pt modelId="{E0A24F33-2421-7443-BEE4-A9504DC20746}" type="pres">
      <dgm:prSet presAssocID="{94A9CBBD-860B-3B4D-8301-97C374AFE42F}" presName="ThreeConn_1-2" presStyleLbl="fgAccFollowNode1" presStyleIdx="0" presStyleCnt="2">
        <dgm:presLayoutVars>
          <dgm:bulletEnabled val="1"/>
        </dgm:presLayoutVars>
      </dgm:prSet>
      <dgm:spPr/>
      <dgm:t>
        <a:bodyPr/>
        <a:lstStyle/>
        <a:p>
          <a:endParaRPr lang="fr-FR"/>
        </a:p>
      </dgm:t>
    </dgm:pt>
    <dgm:pt modelId="{0E460877-44B3-8A4B-82F9-44321144D039}" type="pres">
      <dgm:prSet presAssocID="{94A9CBBD-860B-3B4D-8301-97C374AFE42F}" presName="ThreeConn_2-3" presStyleLbl="fgAccFollowNode1" presStyleIdx="1" presStyleCnt="2">
        <dgm:presLayoutVars>
          <dgm:bulletEnabled val="1"/>
        </dgm:presLayoutVars>
      </dgm:prSet>
      <dgm:spPr/>
      <dgm:t>
        <a:bodyPr/>
        <a:lstStyle/>
        <a:p>
          <a:endParaRPr lang="fr-FR"/>
        </a:p>
      </dgm:t>
    </dgm:pt>
    <dgm:pt modelId="{4D5CE0C6-5C29-2F4E-9185-59F0734A5B76}" type="pres">
      <dgm:prSet presAssocID="{94A9CBBD-860B-3B4D-8301-97C374AFE42F}" presName="ThreeNodes_1_text" presStyleLbl="node1" presStyleIdx="2" presStyleCnt="3">
        <dgm:presLayoutVars>
          <dgm:bulletEnabled val="1"/>
        </dgm:presLayoutVars>
      </dgm:prSet>
      <dgm:spPr/>
      <dgm:t>
        <a:bodyPr/>
        <a:lstStyle/>
        <a:p>
          <a:endParaRPr lang="fr-FR"/>
        </a:p>
      </dgm:t>
    </dgm:pt>
    <dgm:pt modelId="{26C5BA07-34BF-0B44-A781-3DC66C572B1A}" type="pres">
      <dgm:prSet presAssocID="{94A9CBBD-860B-3B4D-8301-97C374AFE42F}" presName="ThreeNodes_2_text" presStyleLbl="node1" presStyleIdx="2" presStyleCnt="3">
        <dgm:presLayoutVars>
          <dgm:bulletEnabled val="1"/>
        </dgm:presLayoutVars>
      </dgm:prSet>
      <dgm:spPr/>
      <dgm:t>
        <a:bodyPr/>
        <a:lstStyle/>
        <a:p>
          <a:endParaRPr lang="fr-FR"/>
        </a:p>
      </dgm:t>
    </dgm:pt>
    <dgm:pt modelId="{560C1DB9-4B95-5F47-B343-D905EE933E62}" type="pres">
      <dgm:prSet presAssocID="{94A9CBBD-860B-3B4D-8301-97C374AFE42F}" presName="ThreeNodes_3_text" presStyleLbl="node1" presStyleIdx="2" presStyleCnt="3">
        <dgm:presLayoutVars>
          <dgm:bulletEnabled val="1"/>
        </dgm:presLayoutVars>
      </dgm:prSet>
      <dgm:spPr/>
      <dgm:t>
        <a:bodyPr/>
        <a:lstStyle/>
        <a:p>
          <a:endParaRPr lang="fr-FR"/>
        </a:p>
      </dgm:t>
    </dgm:pt>
  </dgm:ptLst>
  <dgm:cxnLst>
    <dgm:cxn modelId="{242BAEA6-06E8-E649-B8B6-A3E9248FD2FD}" srcId="{94A9CBBD-860B-3B4D-8301-97C374AFE42F}" destId="{6BA21726-C421-E747-B1EB-A5DD31C326F2}" srcOrd="1" destOrd="0" parTransId="{42B11C11-C86F-DC4B-803F-BADB73CB7E7A}" sibTransId="{326C00AF-084C-F040-8790-7B3FFD97669F}"/>
    <dgm:cxn modelId="{F8F79E1F-20B0-C74C-A6E6-772696EAD141}" type="presOf" srcId="{94A9CBBD-860B-3B4D-8301-97C374AFE42F}" destId="{8771CBBE-4CD1-3345-A8D8-BF90E4481E19}" srcOrd="0" destOrd="0" presId="urn:microsoft.com/office/officeart/2005/8/layout/vProcess5"/>
    <dgm:cxn modelId="{D1A45450-99B6-2D43-95D8-8562C72439FF}" srcId="{94A9CBBD-860B-3B4D-8301-97C374AFE42F}" destId="{7100DB7F-F180-654F-B4B2-3FF7F4E0960D}" srcOrd="2" destOrd="0" parTransId="{AE80D3DB-5981-1844-9328-1A28C64B4A6F}" sibTransId="{49DFA8C6-E361-2347-A1E1-277A8B7A2C09}"/>
    <dgm:cxn modelId="{B012153C-FEEF-334A-809E-B63DAB7C7310}" type="presOf" srcId="{7100DB7F-F180-654F-B4B2-3FF7F4E0960D}" destId="{B97EC4CF-4DAE-E444-802D-7AB364C647A2}" srcOrd="0" destOrd="0" presId="urn:microsoft.com/office/officeart/2005/8/layout/vProcess5"/>
    <dgm:cxn modelId="{FC039A86-BA9D-2249-84EE-246D2050E5C1}" type="presOf" srcId="{6BA21726-C421-E747-B1EB-A5DD31C326F2}" destId="{92BB57B3-0DEA-AC46-B832-CC5813DD3E9C}" srcOrd="0" destOrd="0" presId="urn:microsoft.com/office/officeart/2005/8/layout/vProcess5"/>
    <dgm:cxn modelId="{6FC74B2D-6EAC-084A-BAF8-1BA3D2A19A50}" type="presOf" srcId="{6BA21726-C421-E747-B1EB-A5DD31C326F2}" destId="{26C5BA07-34BF-0B44-A781-3DC66C572B1A}" srcOrd="1" destOrd="0" presId="urn:microsoft.com/office/officeart/2005/8/layout/vProcess5"/>
    <dgm:cxn modelId="{2C79E0CF-BB4F-9E49-831A-912F7ACBFB03}" type="presOf" srcId="{FA40748B-F3B2-D94B-B047-1B2D61FF884F}" destId="{E0A24F33-2421-7443-BEE4-A9504DC20746}" srcOrd="0" destOrd="0" presId="urn:microsoft.com/office/officeart/2005/8/layout/vProcess5"/>
    <dgm:cxn modelId="{9F7F3549-4977-8447-AFB1-3F6457E99BC5}" type="presOf" srcId="{B3BCCE68-F36A-BA40-BC4E-3BC20256A6E7}" destId="{8D595604-4CF8-494E-9A3F-275B72FEA5B5}" srcOrd="0" destOrd="0" presId="urn:microsoft.com/office/officeart/2005/8/layout/vProcess5"/>
    <dgm:cxn modelId="{11ABA039-F033-504D-B309-DBF7B901441C}" type="presOf" srcId="{B3BCCE68-F36A-BA40-BC4E-3BC20256A6E7}" destId="{4D5CE0C6-5C29-2F4E-9185-59F0734A5B76}" srcOrd="1" destOrd="0" presId="urn:microsoft.com/office/officeart/2005/8/layout/vProcess5"/>
    <dgm:cxn modelId="{C9040757-9F74-9449-BCB1-BB68BAB6D83E}" type="presOf" srcId="{326C00AF-084C-F040-8790-7B3FFD97669F}" destId="{0E460877-44B3-8A4B-82F9-44321144D039}" srcOrd="0" destOrd="0" presId="urn:microsoft.com/office/officeart/2005/8/layout/vProcess5"/>
    <dgm:cxn modelId="{48BB0380-D3AC-6449-9F9D-51CA069C9A82}" srcId="{94A9CBBD-860B-3B4D-8301-97C374AFE42F}" destId="{B3BCCE68-F36A-BA40-BC4E-3BC20256A6E7}" srcOrd="0" destOrd="0" parTransId="{363F8D9D-4851-D94C-B3E2-04C87A8B31ED}" sibTransId="{FA40748B-F3B2-D94B-B047-1B2D61FF884F}"/>
    <dgm:cxn modelId="{5EFB9930-8832-474D-962E-7EC3B7071837}" type="presOf" srcId="{7100DB7F-F180-654F-B4B2-3FF7F4E0960D}" destId="{560C1DB9-4B95-5F47-B343-D905EE933E62}" srcOrd="1" destOrd="0" presId="urn:microsoft.com/office/officeart/2005/8/layout/vProcess5"/>
    <dgm:cxn modelId="{B0DC1DC9-2134-4D4E-A99A-A9A5E23C976D}" type="presParOf" srcId="{8771CBBE-4CD1-3345-A8D8-BF90E4481E19}" destId="{B7584068-EF97-8740-8163-D0C949FB2291}" srcOrd="0" destOrd="0" presId="urn:microsoft.com/office/officeart/2005/8/layout/vProcess5"/>
    <dgm:cxn modelId="{024D1A60-4B97-5549-B999-3789D72F33ED}" type="presParOf" srcId="{8771CBBE-4CD1-3345-A8D8-BF90E4481E19}" destId="{8D595604-4CF8-494E-9A3F-275B72FEA5B5}" srcOrd="1" destOrd="0" presId="urn:microsoft.com/office/officeart/2005/8/layout/vProcess5"/>
    <dgm:cxn modelId="{A76DE343-8E00-1048-B782-5DC1276E17F6}" type="presParOf" srcId="{8771CBBE-4CD1-3345-A8D8-BF90E4481E19}" destId="{92BB57B3-0DEA-AC46-B832-CC5813DD3E9C}" srcOrd="2" destOrd="0" presId="urn:microsoft.com/office/officeart/2005/8/layout/vProcess5"/>
    <dgm:cxn modelId="{E6841D65-CF6D-0C42-9310-0CDF7FC57CB3}" type="presParOf" srcId="{8771CBBE-4CD1-3345-A8D8-BF90E4481E19}" destId="{B97EC4CF-4DAE-E444-802D-7AB364C647A2}" srcOrd="3" destOrd="0" presId="urn:microsoft.com/office/officeart/2005/8/layout/vProcess5"/>
    <dgm:cxn modelId="{4A4AB647-73B9-BF48-AEFA-22474CF34CCE}" type="presParOf" srcId="{8771CBBE-4CD1-3345-A8D8-BF90E4481E19}" destId="{E0A24F33-2421-7443-BEE4-A9504DC20746}" srcOrd="4" destOrd="0" presId="urn:microsoft.com/office/officeart/2005/8/layout/vProcess5"/>
    <dgm:cxn modelId="{A716E15C-19C8-6B45-8508-89BB7BFC7141}" type="presParOf" srcId="{8771CBBE-4CD1-3345-A8D8-BF90E4481E19}" destId="{0E460877-44B3-8A4B-82F9-44321144D039}" srcOrd="5" destOrd="0" presId="urn:microsoft.com/office/officeart/2005/8/layout/vProcess5"/>
    <dgm:cxn modelId="{B7FB0EEE-2E7B-7B4D-8B63-778155990FA3}" type="presParOf" srcId="{8771CBBE-4CD1-3345-A8D8-BF90E4481E19}" destId="{4D5CE0C6-5C29-2F4E-9185-59F0734A5B76}" srcOrd="6" destOrd="0" presId="urn:microsoft.com/office/officeart/2005/8/layout/vProcess5"/>
    <dgm:cxn modelId="{2CF35231-869E-6D40-AF35-68EC7033A237}" type="presParOf" srcId="{8771CBBE-4CD1-3345-A8D8-BF90E4481E19}" destId="{26C5BA07-34BF-0B44-A781-3DC66C572B1A}" srcOrd="7" destOrd="0" presId="urn:microsoft.com/office/officeart/2005/8/layout/vProcess5"/>
    <dgm:cxn modelId="{0D3C0784-7F09-164B-AC54-17C5940A3862}" type="presParOf" srcId="{8771CBBE-4CD1-3345-A8D8-BF90E4481E19}" destId="{560C1DB9-4B95-5F47-B343-D905EE933E62}"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4A9CBBD-860B-3B4D-8301-97C374AFE42F}" type="doc">
      <dgm:prSet loTypeId="urn:microsoft.com/office/officeart/2005/8/layout/process4" loCatId="list" qsTypeId="urn:microsoft.com/office/officeart/2005/8/quickstyle/simple4" qsCatId="simple" csTypeId="urn:microsoft.com/office/officeart/2005/8/colors/accent0_3" csCatId="mainScheme" phldr="1"/>
      <dgm:spPr/>
      <dgm:t>
        <a:bodyPr/>
        <a:lstStyle/>
        <a:p>
          <a:endParaRPr lang="fr-FR"/>
        </a:p>
      </dgm:t>
    </dgm:pt>
    <dgm:pt modelId="{B3BCCE68-F36A-BA40-BC4E-3BC20256A6E7}">
      <dgm:prSet/>
      <dgm:spPr/>
      <dgm:t>
        <a:bodyPr/>
        <a:lstStyle/>
        <a:p>
          <a:pPr algn="ctr" rtl="0"/>
          <a:r>
            <a:rPr lang="fr-FR" dirty="0" smtClean="0"/>
            <a:t>L'analyse transactionnelle (AT)</a:t>
          </a:r>
          <a:endParaRPr lang="fr-FR" dirty="0"/>
        </a:p>
      </dgm:t>
    </dgm:pt>
    <dgm:pt modelId="{363F8D9D-4851-D94C-B3E2-04C87A8B31ED}" type="parTrans" cxnId="{48BB0380-D3AC-6449-9F9D-51CA069C9A82}">
      <dgm:prSet/>
      <dgm:spPr/>
      <dgm:t>
        <a:bodyPr/>
        <a:lstStyle/>
        <a:p>
          <a:endParaRPr lang="fr-FR"/>
        </a:p>
      </dgm:t>
    </dgm:pt>
    <dgm:pt modelId="{FA40748B-F3B2-D94B-B047-1B2D61FF884F}" type="sibTrans" cxnId="{48BB0380-D3AC-6449-9F9D-51CA069C9A82}">
      <dgm:prSet/>
      <dgm:spPr/>
      <dgm:t>
        <a:bodyPr/>
        <a:lstStyle/>
        <a:p>
          <a:endParaRPr lang="fr-FR"/>
        </a:p>
      </dgm:t>
    </dgm:pt>
    <dgm:pt modelId="{A31C26EC-14CF-8A45-9DB9-247B48830B1A}">
      <dgm:prSet/>
      <dgm:spPr/>
      <dgm:t>
        <a:bodyPr/>
        <a:lstStyle/>
        <a:p>
          <a:r>
            <a:rPr lang="fr-FR" dirty="0" smtClean="0"/>
            <a:t>Les techniques et procédures de l'AT sont simples et pragmatiques.  </a:t>
          </a:r>
          <a:endParaRPr lang="fr-FR" dirty="0"/>
        </a:p>
      </dgm:t>
    </dgm:pt>
    <dgm:pt modelId="{F928BBE5-C0A7-CC46-AFF2-C2C3E0136F62}" type="parTrans" cxnId="{7C07B6EA-7B48-CA4E-B858-A5C66DB99A00}">
      <dgm:prSet/>
      <dgm:spPr/>
    </dgm:pt>
    <dgm:pt modelId="{14A28BC3-76D6-D742-9C0E-4A27D42C9D1E}" type="sibTrans" cxnId="{7C07B6EA-7B48-CA4E-B858-A5C66DB99A00}">
      <dgm:prSet/>
      <dgm:spPr/>
      <dgm:t>
        <a:bodyPr/>
        <a:lstStyle/>
        <a:p>
          <a:endParaRPr lang="fr-FR"/>
        </a:p>
      </dgm:t>
    </dgm:pt>
    <dgm:pt modelId="{8E447106-C7C0-B94D-916C-82BDBC87FBB3}">
      <dgm:prSet/>
      <dgm:spPr/>
      <dgm:t>
        <a:bodyPr/>
        <a:lstStyle/>
        <a:p>
          <a:r>
            <a:rPr lang="fr-FR" dirty="0" smtClean="0"/>
            <a:t>la compréhension </a:t>
          </a:r>
          <a:endParaRPr lang="fr-FR" dirty="0"/>
        </a:p>
      </dgm:t>
    </dgm:pt>
    <dgm:pt modelId="{2A8048E4-5B6C-2047-96C0-76D8418C9E05}" type="parTrans" cxnId="{EEB736D0-F806-3549-AE3D-4F48C2169F0A}">
      <dgm:prSet/>
      <dgm:spPr/>
      <dgm:t>
        <a:bodyPr/>
        <a:lstStyle/>
        <a:p>
          <a:endParaRPr lang="fr-FR"/>
        </a:p>
      </dgm:t>
    </dgm:pt>
    <dgm:pt modelId="{E14C3936-EB87-E54C-8F3E-38BE9D1F344F}" type="sibTrans" cxnId="{EEB736D0-F806-3549-AE3D-4F48C2169F0A}">
      <dgm:prSet/>
      <dgm:spPr/>
      <dgm:t>
        <a:bodyPr/>
        <a:lstStyle/>
        <a:p>
          <a:endParaRPr lang="fr-FR"/>
        </a:p>
      </dgm:t>
    </dgm:pt>
    <dgm:pt modelId="{A86D4F93-4D4B-3D4F-B3D9-8EBEEF6CE1B3}">
      <dgm:prSet/>
      <dgm:spPr/>
      <dgm:t>
        <a:bodyPr/>
        <a:lstStyle/>
        <a:p>
          <a:r>
            <a:rPr lang="fr-FR" dirty="0" smtClean="0"/>
            <a:t>l'action</a:t>
          </a:r>
          <a:endParaRPr lang="fr-FR" dirty="0"/>
        </a:p>
      </dgm:t>
    </dgm:pt>
    <dgm:pt modelId="{6EC93709-6E57-114D-BDA4-0F3992A54C7F}" type="parTrans" cxnId="{3DB7F61B-D1F6-AB45-9785-5EF16AB037F5}">
      <dgm:prSet/>
      <dgm:spPr/>
      <dgm:t>
        <a:bodyPr/>
        <a:lstStyle/>
        <a:p>
          <a:endParaRPr lang="fr-FR"/>
        </a:p>
      </dgm:t>
    </dgm:pt>
    <dgm:pt modelId="{1EFEE0FE-6BC6-6C42-90E2-7FAD5ED6CAC9}" type="sibTrans" cxnId="{3DB7F61B-D1F6-AB45-9785-5EF16AB037F5}">
      <dgm:prSet/>
      <dgm:spPr/>
      <dgm:t>
        <a:bodyPr/>
        <a:lstStyle/>
        <a:p>
          <a:endParaRPr lang="fr-FR"/>
        </a:p>
      </dgm:t>
    </dgm:pt>
    <dgm:pt modelId="{8A076281-2755-B947-A476-539F55B3886C}">
      <dgm:prSet/>
      <dgm:spPr/>
      <dgm:t>
        <a:bodyPr/>
        <a:lstStyle/>
        <a:p>
          <a:r>
            <a:rPr lang="fr-FR" dirty="0" smtClean="0"/>
            <a:t>Elles sont orientées essentiellement vers : </a:t>
          </a:r>
          <a:endParaRPr lang="fr-FR" dirty="0"/>
        </a:p>
      </dgm:t>
    </dgm:pt>
    <dgm:pt modelId="{DA1DD150-AF47-7D47-B8F6-B87F8F57A309}" type="parTrans" cxnId="{A57BAB49-C62D-3848-97DC-DAD04468D2C6}">
      <dgm:prSet/>
      <dgm:spPr/>
    </dgm:pt>
    <dgm:pt modelId="{2D9E06B4-CA78-8A47-862B-84881ED02B0B}" type="sibTrans" cxnId="{A57BAB49-C62D-3848-97DC-DAD04468D2C6}">
      <dgm:prSet/>
      <dgm:spPr/>
      <dgm:t>
        <a:bodyPr/>
        <a:lstStyle/>
        <a:p>
          <a:endParaRPr lang="fr-FR"/>
        </a:p>
      </dgm:t>
    </dgm:pt>
    <dgm:pt modelId="{BF706311-B1AF-3145-8F8B-EE3BE44B120B}">
      <dgm:prSet/>
      <dgm:spPr/>
      <dgm:t>
        <a:bodyPr/>
        <a:lstStyle/>
        <a:p>
          <a:r>
            <a:rPr lang="fr-FR" dirty="0" smtClean="0"/>
            <a:t>L'analyse transactionnelle est une technique qui tente d'apporter une explication à la faculté qu'a une personne à réagir en fonction : </a:t>
          </a:r>
          <a:endParaRPr lang="fr-FR" dirty="0"/>
        </a:p>
      </dgm:t>
    </dgm:pt>
    <dgm:pt modelId="{05EE2621-95E9-8447-9FF9-A0509E5D992B}" type="parTrans" cxnId="{94ACB7C2-D25F-6C41-9F7E-9358B1A96EC3}">
      <dgm:prSet/>
      <dgm:spPr/>
    </dgm:pt>
    <dgm:pt modelId="{3E4DF20E-C09C-0A46-B4D2-47F7B24D2627}" type="sibTrans" cxnId="{94ACB7C2-D25F-6C41-9F7E-9358B1A96EC3}">
      <dgm:prSet/>
      <dgm:spPr/>
    </dgm:pt>
    <dgm:pt modelId="{FE09CD24-5837-F243-B7FB-51CA8C1C1A1F}">
      <dgm:prSet/>
      <dgm:spPr/>
      <dgm:t>
        <a:bodyPr/>
        <a:lstStyle/>
        <a:p>
          <a:r>
            <a:rPr lang="fr-FR" dirty="0" smtClean="0"/>
            <a:t>de ce qu'elle a appris </a:t>
          </a:r>
          <a:endParaRPr lang="fr-FR" dirty="0"/>
        </a:p>
      </dgm:t>
    </dgm:pt>
    <dgm:pt modelId="{E7262F83-ED1F-BF4A-B011-F1A69C5A7B79}" type="parTrans" cxnId="{A7D93184-1064-4249-827C-33244E0A7D30}">
      <dgm:prSet/>
      <dgm:spPr/>
      <dgm:t>
        <a:bodyPr/>
        <a:lstStyle/>
        <a:p>
          <a:endParaRPr lang="fr-FR"/>
        </a:p>
      </dgm:t>
    </dgm:pt>
    <dgm:pt modelId="{04488EBA-025E-6545-B163-83CC8ADD1330}" type="sibTrans" cxnId="{A7D93184-1064-4249-827C-33244E0A7D30}">
      <dgm:prSet/>
      <dgm:spPr/>
      <dgm:t>
        <a:bodyPr/>
        <a:lstStyle/>
        <a:p>
          <a:endParaRPr lang="fr-FR"/>
        </a:p>
      </dgm:t>
    </dgm:pt>
    <dgm:pt modelId="{292B3F0C-AFA8-0748-8301-C16C10F98D09}">
      <dgm:prSet/>
      <dgm:spPr/>
      <dgm:t>
        <a:bodyPr/>
        <a:lstStyle/>
        <a:p>
          <a:r>
            <a:rPr lang="fr-FR" dirty="0" smtClean="0"/>
            <a:t>de son système de valeur </a:t>
          </a:r>
          <a:endParaRPr lang="fr-FR" dirty="0"/>
        </a:p>
      </dgm:t>
    </dgm:pt>
    <dgm:pt modelId="{EC5A7A51-6005-9B49-9B89-0E916B0992A0}" type="parTrans" cxnId="{D135FCF7-5712-6B42-9922-66451A2B44BB}">
      <dgm:prSet/>
      <dgm:spPr/>
      <dgm:t>
        <a:bodyPr/>
        <a:lstStyle/>
        <a:p>
          <a:endParaRPr lang="fr-FR"/>
        </a:p>
      </dgm:t>
    </dgm:pt>
    <dgm:pt modelId="{34A9C49A-121B-5344-8B4D-8E15C57C97D9}" type="sibTrans" cxnId="{D135FCF7-5712-6B42-9922-66451A2B44BB}">
      <dgm:prSet/>
      <dgm:spPr/>
      <dgm:t>
        <a:bodyPr/>
        <a:lstStyle/>
        <a:p>
          <a:endParaRPr lang="fr-FR"/>
        </a:p>
      </dgm:t>
    </dgm:pt>
    <dgm:pt modelId="{C08BA207-BCDA-734F-9FF2-4AD4321FCB4C}">
      <dgm:prSet/>
      <dgm:spPr/>
      <dgm:t>
        <a:bodyPr/>
        <a:lstStyle/>
        <a:p>
          <a:r>
            <a:rPr lang="fr-FR" dirty="0" smtClean="0"/>
            <a:t>des informations dont elle dispose </a:t>
          </a:r>
          <a:endParaRPr lang="fr-FR" dirty="0"/>
        </a:p>
      </dgm:t>
    </dgm:pt>
    <dgm:pt modelId="{F3624E5A-E731-834F-B7A6-96E16B34547D}" type="parTrans" cxnId="{038DD44B-E4BA-304A-8CED-1E69899250F6}">
      <dgm:prSet/>
      <dgm:spPr/>
      <dgm:t>
        <a:bodyPr/>
        <a:lstStyle/>
        <a:p>
          <a:endParaRPr lang="fr-FR"/>
        </a:p>
      </dgm:t>
    </dgm:pt>
    <dgm:pt modelId="{6DD36CC1-11DC-5342-BC13-D3DE849E4F87}" type="sibTrans" cxnId="{038DD44B-E4BA-304A-8CED-1E69899250F6}">
      <dgm:prSet/>
      <dgm:spPr/>
      <dgm:t>
        <a:bodyPr/>
        <a:lstStyle/>
        <a:p>
          <a:endParaRPr lang="fr-FR"/>
        </a:p>
      </dgm:t>
    </dgm:pt>
    <dgm:pt modelId="{76EAA8EF-204F-CA4F-AC38-D3CB03D3457F}">
      <dgm:prSet/>
      <dgm:spPr/>
      <dgm:t>
        <a:bodyPr/>
        <a:lstStyle/>
        <a:p>
          <a:r>
            <a:rPr lang="fr-FR" dirty="0" smtClean="0"/>
            <a:t>de ses sentiments </a:t>
          </a:r>
          <a:endParaRPr lang="fr-FR" dirty="0"/>
        </a:p>
      </dgm:t>
    </dgm:pt>
    <dgm:pt modelId="{4E46CA8A-3959-2740-8AB7-FE4F3D4CA261}" type="parTrans" cxnId="{5CE534D1-1BCC-584D-9213-9BEA846E2D56}">
      <dgm:prSet/>
      <dgm:spPr/>
      <dgm:t>
        <a:bodyPr/>
        <a:lstStyle/>
        <a:p>
          <a:endParaRPr lang="fr-FR"/>
        </a:p>
      </dgm:t>
    </dgm:pt>
    <dgm:pt modelId="{92D09497-AFE7-884D-9BD0-C8EF56DB77B2}" type="sibTrans" cxnId="{5CE534D1-1BCC-584D-9213-9BEA846E2D56}">
      <dgm:prSet/>
      <dgm:spPr/>
      <dgm:t>
        <a:bodyPr/>
        <a:lstStyle/>
        <a:p>
          <a:endParaRPr lang="fr-FR"/>
        </a:p>
      </dgm:t>
    </dgm:pt>
    <dgm:pt modelId="{676A5A48-F3E6-6E4D-82C5-70770E5CCEB8}">
      <dgm:prSet/>
      <dgm:spPr/>
      <dgm:t>
        <a:bodyPr/>
        <a:lstStyle/>
        <a:p>
          <a:r>
            <a:rPr lang="fr-FR" dirty="0" smtClean="0"/>
            <a:t>de ses envies </a:t>
          </a:r>
          <a:endParaRPr lang="fr-FR" dirty="0"/>
        </a:p>
      </dgm:t>
    </dgm:pt>
    <dgm:pt modelId="{475C83DE-3C95-0241-93CA-B65F76634360}" type="parTrans" cxnId="{583C599D-E312-734E-A74E-54FA95224756}">
      <dgm:prSet/>
      <dgm:spPr/>
      <dgm:t>
        <a:bodyPr/>
        <a:lstStyle/>
        <a:p>
          <a:endParaRPr lang="fr-FR"/>
        </a:p>
      </dgm:t>
    </dgm:pt>
    <dgm:pt modelId="{07A74FEB-09D1-844D-9A00-79F07B22402B}" type="sibTrans" cxnId="{583C599D-E312-734E-A74E-54FA95224756}">
      <dgm:prSet/>
      <dgm:spPr/>
      <dgm:t>
        <a:bodyPr/>
        <a:lstStyle/>
        <a:p>
          <a:endParaRPr lang="fr-FR"/>
        </a:p>
      </dgm:t>
    </dgm:pt>
    <dgm:pt modelId="{84CD5B26-8507-E44C-B7DF-C2FB833BA183}">
      <dgm:prSet/>
      <dgm:spPr/>
      <dgm:t>
        <a:bodyPr/>
        <a:lstStyle/>
        <a:p>
          <a:pPr algn="just" rtl="0"/>
          <a:r>
            <a:rPr lang="fr-FR" dirty="0" smtClean="0"/>
            <a:t>est une philosophie selon laquelle toute personne a une valeur positive en tant qu'être humain. </a:t>
          </a:r>
          <a:endParaRPr lang="fr-FR" dirty="0"/>
        </a:p>
      </dgm:t>
    </dgm:pt>
    <dgm:pt modelId="{2F7B19EB-39B9-4F4D-B2BB-4865B7CB3086}" type="parTrans" cxnId="{9DB34E84-25EF-B24D-9582-40E325F07AFA}">
      <dgm:prSet/>
      <dgm:spPr/>
    </dgm:pt>
    <dgm:pt modelId="{8315A727-3812-8243-A700-0EB78E1914B7}" type="sibTrans" cxnId="{9DB34E84-25EF-B24D-9582-40E325F07AFA}">
      <dgm:prSet/>
      <dgm:spPr/>
    </dgm:pt>
    <dgm:pt modelId="{73BE895E-E157-CA43-B743-1460B67619BC}" type="pres">
      <dgm:prSet presAssocID="{94A9CBBD-860B-3B4D-8301-97C374AFE42F}" presName="Name0" presStyleCnt="0">
        <dgm:presLayoutVars>
          <dgm:dir/>
          <dgm:animLvl val="lvl"/>
          <dgm:resizeHandles val="exact"/>
        </dgm:presLayoutVars>
      </dgm:prSet>
      <dgm:spPr/>
      <dgm:t>
        <a:bodyPr/>
        <a:lstStyle/>
        <a:p>
          <a:endParaRPr lang="fr-FR"/>
        </a:p>
      </dgm:t>
    </dgm:pt>
    <dgm:pt modelId="{FBEF61CA-4C93-8F4A-B551-BDAF89CB552A}" type="pres">
      <dgm:prSet presAssocID="{BF706311-B1AF-3145-8F8B-EE3BE44B120B}" presName="boxAndChildren" presStyleCnt="0"/>
      <dgm:spPr/>
    </dgm:pt>
    <dgm:pt modelId="{14D011BD-FB2B-6D48-8E67-17B43984AB31}" type="pres">
      <dgm:prSet presAssocID="{BF706311-B1AF-3145-8F8B-EE3BE44B120B}" presName="parentTextBox" presStyleLbl="node1" presStyleIdx="0" presStyleCnt="4"/>
      <dgm:spPr/>
      <dgm:t>
        <a:bodyPr/>
        <a:lstStyle/>
        <a:p>
          <a:endParaRPr lang="fr-FR"/>
        </a:p>
      </dgm:t>
    </dgm:pt>
    <dgm:pt modelId="{7375A0D8-3520-0B47-BBB2-60288C7EBB54}" type="pres">
      <dgm:prSet presAssocID="{BF706311-B1AF-3145-8F8B-EE3BE44B120B}" presName="entireBox" presStyleLbl="node1" presStyleIdx="0" presStyleCnt="4"/>
      <dgm:spPr/>
      <dgm:t>
        <a:bodyPr/>
        <a:lstStyle/>
        <a:p>
          <a:endParaRPr lang="fr-FR"/>
        </a:p>
      </dgm:t>
    </dgm:pt>
    <dgm:pt modelId="{A363B62B-0213-4945-8F36-3B3ADB045837}" type="pres">
      <dgm:prSet presAssocID="{BF706311-B1AF-3145-8F8B-EE3BE44B120B}" presName="descendantBox" presStyleCnt="0"/>
      <dgm:spPr/>
    </dgm:pt>
    <dgm:pt modelId="{A99067B5-DF67-DE43-BA71-8C0CF463F637}" type="pres">
      <dgm:prSet presAssocID="{FE09CD24-5837-F243-B7FB-51CA8C1C1A1F}" presName="childTextBox" presStyleLbl="fgAccFollowNode1" presStyleIdx="0" presStyleCnt="8">
        <dgm:presLayoutVars>
          <dgm:bulletEnabled val="1"/>
        </dgm:presLayoutVars>
      </dgm:prSet>
      <dgm:spPr/>
      <dgm:t>
        <a:bodyPr/>
        <a:lstStyle/>
        <a:p>
          <a:endParaRPr lang="fr-FR"/>
        </a:p>
      </dgm:t>
    </dgm:pt>
    <dgm:pt modelId="{8C1974D2-FA49-F34A-A0FB-E6FD59724A41}" type="pres">
      <dgm:prSet presAssocID="{292B3F0C-AFA8-0748-8301-C16C10F98D09}" presName="childTextBox" presStyleLbl="fgAccFollowNode1" presStyleIdx="1" presStyleCnt="8">
        <dgm:presLayoutVars>
          <dgm:bulletEnabled val="1"/>
        </dgm:presLayoutVars>
      </dgm:prSet>
      <dgm:spPr/>
      <dgm:t>
        <a:bodyPr/>
        <a:lstStyle/>
        <a:p>
          <a:endParaRPr lang="fr-FR"/>
        </a:p>
      </dgm:t>
    </dgm:pt>
    <dgm:pt modelId="{92F361DC-8FBB-E246-AA73-1038552EF55C}" type="pres">
      <dgm:prSet presAssocID="{C08BA207-BCDA-734F-9FF2-4AD4321FCB4C}" presName="childTextBox" presStyleLbl="fgAccFollowNode1" presStyleIdx="2" presStyleCnt="8">
        <dgm:presLayoutVars>
          <dgm:bulletEnabled val="1"/>
        </dgm:presLayoutVars>
      </dgm:prSet>
      <dgm:spPr/>
      <dgm:t>
        <a:bodyPr/>
        <a:lstStyle/>
        <a:p>
          <a:endParaRPr lang="fr-FR"/>
        </a:p>
      </dgm:t>
    </dgm:pt>
    <dgm:pt modelId="{6DE79222-9F4C-494D-AFFB-A3DEEEB5B49A}" type="pres">
      <dgm:prSet presAssocID="{76EAA8EF-204F-CA4F-AC38-D3CB03D3457F}" presName="childTextBox" presStyleLbl="fgAccFollowNode1" presStyleIdx="3" presStyleCnt="8">
        <dgm:presLayoutVars>
          <dgm:bulletEnabled val="1"/>
        </dgm:presLayoutVars>
      </dgm:prSet>
      <dgm:spPr/>
      <dgm:t>
        <a:bodyPr/>
        <a:lstStyle/>
        <a:p>
          <a:endParaRPr lang="fr-FR"/>
        </a:p>
      </dgm:t>
    </dgm:pt>
    <dgm:pt modelId="{C6264E73-4759-6343-99B2-52CA31F30EE4}" type="pres">
      <dgm:prSet presAssocID="{676A5A48-F3E6-6E4D-82C5-70770E5CCEB8}" presName="childTextBox" presStyleLbl="fgAccFollowNode1" presStyleIdx="4" presStyleCnt="8">
        <dgm:presLayoutVars>
          <dgm:bulletEnabled val="1"/>
        </dgm:presLayoutVars>
      </dgm:prSet>
      <dgm:spPr/>
      <dgm:t>
        <a:bodyPr/>
        <a:lstStyle/>
        <a:p>
          <a:endParaRPr lang="fr-FR"/>
        </a:p>
      </dgm:t>
    </dgm:pt>
    <dgm:pt modelId="{209A9C15-81C2-9947-BAB9-E65FB22882A2}" type="pres">
      <dgm:prSet presAssocID="{2D9E06B4-CA78-8A47-862B-84881ED02B0B}" presName="sp" presStyleCnt="0"/>
      <dgm:spPr/>
    </dgm:pt>
    <dgm:pt modelId="{6A8AEB8E-2D86-AC4A-94A1-25415475993D}" type="pres">
      <dgm:prSet presAssocID="{8A076281-2755-B947-A476-539F55B3886C}" presName="arrowAndChildren" presStyleCnt="0"/>
      <dgm:spPr/>
    </dgm:pt>
    <dgm:pt modelId="{4B59BB13-B9E7-C74F-B35C-81123E268AE3}" type="pres">
      <dgm:prSet presAssocID="{8A076281-2755-B947-A476-539F55B3886C}" presName="parentTextArrow" presStyleLbl="node1" presStyleIdx="0" presStyleCnt="4"/>
      <dgm:spPr/>
      <dgm:t>
        <a:bodyPr/>
        <a:lstStyle/>
        <a:p>
          <a:endParaRPr lang="fr-FR"/>
        </a:p>
      </dgm:t>
    </dgm:pt>
    <dgm:pt modelId="{88544BAF-983A-E448-8050-93F0CEF5E243}" type="pres">
      <dgm:prSet presAssocID="{8A076281-2755-B947-A476-539F55B3886C}" presName="arrow" presStyleLbl="node1" presStyleIdx="1" presStyleCnt="4"/>
      <dgm:spPr/>
      <dgm:t>
        <a:bodyPr/>
        <a:lstStyle/>
        <a:p>
          <a:endParaRPr lang="fr-FR"/>
        </a:p>
      </dgm:t>
    </dgm:pt>
    <dgm:pt modelId="{2B9B85AC-8B14-1147-8494-23D05750E4AA}" type="pres">
      <dgm:prSet presAssocID="{8A076281-2755-B947-A476-539F55B3886C}" presName="descendantArrow" presStyleCnt="0"/>
      <dgm:spPr/>
    </dgm:pt>
    <dgm:pt modelId="{806E9041-25FD-F84B-B8BF-599801906907}" type="pres">
      <dgm:prSet presAssocID="{8E447106-C7C0-B94D-916C-82BDBC87FBB3}" presName="childTextArrow" presStyleLbl="fgAccFollowNode1" presStyleIdx="5" presStyleCnt="8">
        <dgm:presLayoutVars>
          <dgm:bulletEnabled val="1"/>
        </dgm:presLayoutVars>
      </dgm:prSet>
      <dgm:spPr/>
      <dgm:t>
        <a:bodyPr/>
        <a:lstStyle/>
        <a:p>
          <a:endParaRPr lang="fr-FR"/>
        </a:p>
      </dgm:t>
    </dgm:pt>
    <dgm:pt modelId="{0E130590-51FE-994C-9025-AE623B49A169}" type="pres">
      <dgm:prSet presAssocID="{A86D4F93-4D4B-3D4F-B3D9-8EBEEF6CE1B3}" presName="childTextArrow" presStyleLbl="fgAccFollowNode1" presStyleIdx="6" presStyleCnt="8">
        <dgm:presLayoutVars>
          <dgm:bulletEnabled val="1"/>
        </dgm:presLayoutVars>
      </dgm:prSet>
      <dgm:spPr/>
      <dgm:t>
        <a:bodyPr/>
        <a:lstStyle/>
        <a:p>
          <a:endParaRPr lang="fr-FR"/>
        </a:p>
      </dgm:t>
    </dgm:pt>
    <dgm:pt modelId="{F81716CB-8348-0947-9F03-95984CA7B026}" type="pres">
      <dgm:prSet presAssocID="{14A28BC3-76D6-D742-9C0E-4A27D42C9D1E}" presName="sp" presStyleCnt="0"/>
      <dgm:spPr/>
    </dgm:pt>
    <dgm:pt modelId="{18B59C32-3A0B-074A-9C09-BC05CC216BD5}" type="pres">
      <dgm:prSet presAssocID="{A31C26EC-14CF-8A45-9DB9-247B48830B1A}" presName="arrowAndChildren" presStyleCnt="0"/>
      <dgm:spPr/>
    </dgm:pt>
    <dgm:pt modelId="{75DA11A6-421D-7749-B1F7-B9AC4E0F26F0}" type="pres">
      <dgm:prSet presAssocID="{A31C26EC-14CF-8A45-9DB9-247B48830B1A}" presName="parentTextArrow" presStyleLbl="node1" presStyleIdx="2" presStyleCnt="4"/>
      <dgm:spPr/>
      <dgm:t>
        <a:bodyPr/>
        <a:lstStyle/>
        <a:p>
          <a:endParaRPr lang="fr-FR"/>
        </a:p>
      </dgm:t>
    </dgm:pt>
    <dgm:pt modelId="{621E8468-DE37-CA4D-A518-60A8AFA68044}" type="pres">
      <dgm:prSet presAssocID="{FA40748B-F3B2-D94B-B047-1B2D61FF884F}" presName="sp" presStyleCnt="0"/>
      <dgm:spPr/>
    </dgm:pt>
    <dgm:pt modelId="{18CB4580-63D3-0346-8676-FD55A709362B}" type="pres">
      <dgm:prSet presAssocID="{B3BCCE68-F36A-BA40-BC4E-3BC20256A6E7}" presName="arrowAndChildren" presStyleCnt="0"/>
      <dgm:spPr/>
    </dgm:pt>
    <dgm:pt modelId="{87E31FAB-6C8A-4544-9BF4-699ED3E4711C}" type="pres">
      <dgm:prSet presAssocID="{B3BCCE68-F36A-BA40-BC4E-3BC20256A6E7}" presName="parentTextArrow" presStyleLbl="node1" presStyleIdx="2" presStyleCnt="4"/>
      <dgm:spPr/>
      <dgm:t>
        <a:bodyPr/>
        <a:lstStyle/>
        <a:p>
          <a:endParaRPr lang="fr-FR"/>
        </a:p>
      </dgm:t>
    </dgm:pt>
    <dgm:pt modelId="{C9D6814F-AFDC-934E-AF82-7007EC527EC6}" type="pres">
      <dgm:prSet presAssocID="{B3BCCE68-F36A-BA40-BC4E-3BC20256A6E7}" presName="arrow" presStyleLbl="node1" presStyleIdx="3" presStyleCnt="4"/>
      <dgm:spPr/>
      <dgm:t>
        <a:bodyPr/>
        <a:lstStyle/>
        <a:p>
          <a:endParaRPr lang="fr-FR"/>
        </a:p>
      </dgm:t>
    </dgm:pt>
    <dgm:pt modelId="{FC1A797B-E449-FF4F-8F25-2851EDE786DF}" type="pres">
      <dgm:prSet presAssocID="{B3BCCE68-F36A-BA40-BC4E-3BC20256A6E7}" presName="descendantArrow" presStyleCnt="0"/>
      <dgm:spPr/>
    </dgm:pt>
    <dgm:pt modelId="{122A9681-1B23-E142-AC1C-E5BDE2AF1363}" type="pres">
      <dgm:prSet presAssocID="{84CD5B26-8507-E44C-B7DF-C2FB833BA183}" presName="childTextArrow" presStyleLbl="fgAccFollowNode1" presStyleIdx="7" presStyleCnt="8">
        <dgm:presLayoutVars>
          <dgm:bulletEnabled val="1"/>
        </dgm:presLayoutVars>
      </dgm:prSet>
      <dgm:spPr/>
      <dgm:t>
        <a:bodyPr/>
        <a:lstStyle/>
        <a:p>
          <a:endParaRPr lang="fr-FR"/>
        </a:p>
      </dgm:t>
    </dgm:pt>
  </dgm:ptLst>
  <dgm:cxnLst>
    <dgm:cxn modelId="{F5E2C929-2002-474F-8883-42AEDB0E2CF4}" type="presOf" srcId="{A86D4F93-4D4B-3D4F-B3D9-8EBEEF6CE1B3}" destId="{0E130590-51FE-994C-9025-AE623B49A169}" srcOrd="0" destOrd="0" presId="urn:microsoft.com/office/officeart/2005/8/layout/process4"/>
    <dgm:cxn modelId="{60F7AEC5-9B0A-A647-9CE8-02EA557AB195}" type="presOf" srcId="{A31C26EC-14CF-8A45-9DB9-247B48830B1A}" destId="{75DA11A6-421D-7749-B1F7-B9AC4E0F26F0}" srcOrd="0" destOrd="0" presId="urn:microsoft.com/office/officeart/2005/8/layout/process4"/>
    <dgm:cxn modelId="{D135FCF7-5712-6B42-9922-66451A2B44BB}" srcId="{BF706311-B1AF-3145-8F8B-EE3BE44B120B}" destId="{292B3F0C-AFA8-0748-8301-C16C10F98D09}" srcOrd="1" destOrd="0" parTransId="{EC5A7A51-6005-9B49-9B89-0E916B0992A0}" sibTransId="{34A9C49A-121B-5344-8B4D-8E15C57C97D9}"/>
    <dgm:cxn modelId="{7C07B6EA-7B48-CA4E-B858-A5C66DB99A00}" srcId="{94A9CBBD-860B-3B4D-8301-97C374AFE42F}" destId="{A31C26EC-14CF-8A45-9DB9-247B48830B1A}" srcOrd="1" destOrd="0" parTransId="{F928BBE5-C0A7-CC46-AFF2-C2C3E0136F62}" sibTransId="{14A28BC3-76D6-D742-9C0E-4A27D42C9D1E}"/>
    <dgm:cxn modelId="{A7D93184-1064-4249-827C-33244E0A7D30}" srcId="{BF706311-B1AF-3145-8F8B-EE3BE44B120B}" destId="{FE09CD24-5837-F243-B7FB-51CA8C1C1A1F}" srcOrd="0" destOrd="0" parTransId="{E7262F83-ED1F-BF4A-B011-F1A69C5A7B79}" sibTransId="{04488EBA-025E-6545-B163-83CC8ADD1330}"/>
    <dgm:cxn modelId="{A2B007E0-375F-6C46-898A-2BFEC6522EC2}" type="presOf" srcId="{FE09CD24-5837-F243-B7FB-51CA8C1C1A1F}" destId="{A99067B5-DF67-DE43-BA71-8C0CF463F637}" srcOrd="0" destOrd="0" presId="urn:microsoft.com/office/officeart/2005/8/layout/process4"/>
    <dgm:cxn modelId="{691140D4-3EA3-784E-B2CF-CADA490925D0}" type="presOf" srcId="{B3BCCE68-F36A-BA40-BC4E-3BC20256A6E7}" destId="{87E31FAB-6C8A-4544-9BF4-699ED3E4711C}" srcOrd="0" destOrd="0" presId="urn:microsoft.com/office/officeart/2005/8/layout/process4"/>
    <dgm:cxn modelId="{38BA80DE-4DAD-0F4B-A28A-BFBC75FE5CF1}" type="presOf" srcId="{676A5A48-F3E6-6E4D-82C5-70770E5CCEB8}" destId="{C6264E73-4759-6343-99B2-52CA31F30EE4}" srcOrd="0" destOrd="0" presId="urn:microsoft.com/office/officeart/2005/8/layout/process4"/>
    <dgm:cxn modelId="{5CE534D1-1BCC-584D-9213-9BEA846E2D56}" srcId="{BF706311-B1AF-3145-8F8B-EE3BE44B120B}" destId="{76EAA8EF-204F-CA4F-AC38-D3CB03D3457F}" srcOrd="3" destOrd="0" parTransId="{4E46CA8A-3959-2740-8AB7-FE4F3D4CA261}" sibTransId="{92D09497-AFE7-884D-9BD0-C8EF56DB77B2}"/>
    <dgm:cxn modelId="{DB82EB6E-20BD-0F41-8259-F5BFDFD31542}" type="presOf" srcId="{C08BA207-BCDA-734F-9FF2-4AD4321FCB4C}" destId="{92F361DC-8FBB-E246-AA73-1038552EF55C}" srcOrd="0" destOrd="0" presId="urn:microsoft.com/office/officeart/2005/8/layout/process4"/>
    <dgm:cxn modelId="{48BB0380-D3AC-6449-9F9D-51CA069C9A82}" srcId="{94A9CBBD-860B-3B4D-8301-97C374AFE42F}" destId="{B3BCCE68-F36A-BA40-BC4E-3BC20256A6E7}" srcOrd="0" destOrd="0" parTransId="{363F8D9D-4851-D94C-B3E2-04C87A8B31ED}" sibTransId="{FA40748B-F3B2-D94B-B047-1B2D61FF884F}"/>
    <dgm:cxn modelId="{5EE74E6F-45F3-E14E-87B0-7CD03C330980}" type="presOf" srcId="{8E447106-C7C0-B94D-916C-82BDBC87FBB3}" destId="{806E9041-25FD-F84B-B8BF-599801906907}" srcOrd="0" destOrd="0" presId="urn:microsoft.com/office/officeart/2005/8/layout/process4"/>
    <dgm:cxn modelId="{3632961B-E1EA-4E47-A951-4198A56A0025}" type="presOf" srcId="{76EAA8EF-204F-CA4F-AC38-D3CB03D3457F}" destId="{6DE79222-9F4C-494D-AFFB-A3DEEEB5B49A}" srcOrd="0" destOrd="0" presId="urn:microsoft.com/office/officeart/2005/8/layout/process4"/>
    <dgm:cxn modelId="{93EC0ECF-3279-CF47-A903-9235CDA32FB6}" type="presOf" srcId="{8A076281-2755-B947-A476-539F55B3886C}" destId="{4B59BB13-B9E7-C74F-B35C-81123E268AE3}" srcOrd="0" destOrd="0" presId="urn:microsoft.com/office/officeart/2005/8/layout/process4"/>
    <dgm:cxn modelId="{583C599D-E312-734E-A74E-54FA95224756}" srcId="{BF706311-B1AF-3145-8F8B-EE3BE44B120B}" destId="{676A5A48-F3E6-6E4D-82C5-70770E5CCEB8}" srcOrd="4" destOrd="0" parTransId="{475C83DE-3C95-0241-93CA-B65F76634360}" sibTransId="{07A74FEB-09D1-844D-9A00-79F07B22402B}"/>
    <dgm:cxn modelId="{A57BAB49-C62D-3848-97DC-DAD04468D2C6}" srcId="{94A9CBBD-860B-3B4D-8301-97C374AFE42F}" destId="{8A076281-2755-B947-A476-539F55B3886C}" srcOrd="2" destOrd="0" parTransId="{DA1DD150-AF47-7D47-B8F6-B87F8F57A309}" sibTransId="{2D9E06B4-CA78-8A47-862B-84881ED02B0B}"/>
    <dgm:cxn modelId="{647BD226-78B6-B746-8624-73B76487EC5E}" type="presOf" srcId="{292B3F0C-AFA8-0748-8301-C16C10F98D09}" destId="{8C1974D2-FA49-F34A-A0FB-E6FD59724A41}" srcOrd="0" destOrd="0" presId="urn:microsoft.com/office/officeart/2005/8/layout/process4"/>
    <dgm:cxn modelId="{0001D912-3F2C-444F-8651-C763A00F25E7}" type="presOf" srcId="{94A9CBBD-860B-3B4D-8301-97C374AFE42F}" destId="{73BE895E-E157-CA43-B743-1460B67619BC}" srcOrd="0" destOrd="0" presId="urn:microsoft.com/office/officeart/2005/8/layout/process4"/>
    <dgm:cxn modelId="{7D21C233-4CE6-7B47-94A5-EB3CD79F96D8}" type="presOf" srcId="{BF706311-B1AF-3145-8F8B-EE3BE44B120B}" destId="{14D011BD-FB2B-6D48-8E67-17B43984AB31}" srcOrd="0" destOrd="0" presId="urn:microsoft.com/office/officeart/2005/8/layout/process4"/>
    <dgm:cxn modelId="{D9162D14-A9EC-F44B-A265-293EE38E6D6E}" type="presOf" srcId="{BF706311-B1AF-3145-8F8B-EE3BE44B120B}" destId="{7375A0D8-3520-0B47-BBB2-60288C7EBB54}" srcOrd="1" destOrd="0" presId="urn:microsoft.com/office/officeart/2005/8/layout/process4"/>
    <dgm:cxn modelId="{157ACDA1-29DE-534B-8218-BD273EDE959D}" type="presOf" srcId="{84CD5B26-8507-E44C-B7DF-C2FB833BA183}" destId="{122A9681-1B23-E142-AC1C-E5BDE2AF1363}" srcOrd="0" destOrd="0" presId="urn:microsoft.com/office/officeart/2005/8/layout/process4"/>
    <dgm:cxn modelId="{94ACB7C2-D25F-6C41-9F7E-9358B1A96EC3}" srcId="{94A9CBBD-860B-3B4D-8301-97C374AFE42F}" destId="{BF706311-B1AF-3145-8F8B-EE3BE44B120B}" srcOrd="3" destOrd="0" parTransId="{05EE2621-95E9-8447-9FF9-A0509E5D992B}" sibTransId="{3E4DF20E-C09C-0A46-B4D2-47F7B24D2627}"/>
    <dgm:cxn modelId="{73A583F9-2DFE-BF42-9A62-C68CA657E373}" type="presOf" srcId="{B3BCCE68-F36A-BA40-BC4E-3BC20256A6E7}" destId="{C9D6814F-AFDC-934E-AF82-7007EC527EC6}" srcOrd="1" destOrd="0" presId="urn:microsoft.com/office/officeart/2005/8/layout/process4"/>
    <dgm:cxn modelId="{EEB736D0-F806-3549-AE3D-4F48C2169F0A}" srcId="{8A076281-2755-B947-A476-539F55B3886C}" destId="{8E447106-C7C0-B94D-916C-82BDBC87FBB3}" srcOrd="0" destOrd="0" parTransId="{2A8048E4-5B6C-2047-96C0-76D8418C9E05}" sibTransId="{E14C3936-EB87-E54C-8F3E-38BE9D1F344F}"/>
    <dgm:cxn modelId="{038DD44B-E4BA-304A-8CED-1E69899250F6}" srcId="{BF706311-B1AF-3145-8F8B-EE3BE44B120B}" destId="{C08BA207-BCDA-734F-9FF2-4AD4321FCB4C}" srcOrd="2" destOrd="0" parTransId="{F3624E5A-E731-834F-B7A6-96E16B34547D}" sibTransId="{6DD36CC1-11DC-5342-BC13-D3DE849E4F87}"/>
    <dgm:cxn modelId="{9DB34E84-25EF-B24D-9582-40E325F07AFA}" srcId="{B3BCCE68-F36A-BA40-BC4E-3BC20256A6E7}" destId="{84CD5B26-8507-E44C-B7DF-C2FB833BA183}" srcOrd="0" destOrd="0" parTransId="{2F7B19EB-39B9-4F4D-B2BB-4865B7CB3086}" sibTransId="{8315A727-3812-8243-A700-0EB78E1914B7}"/>
    <dgm:cxn modelId="{3DB7F61B-D1F6-AB45-9785-5EF16AB037F5}" srcId="{8A076281-2755-B947-A476-539F55B3886C}" destId="{A86D4F93-4D4B-3D4F-B3D9-8EBEEF6CE1B3}" srcOrd="1" destOrd="0" parTransId="{6EC93709-6E57-114D-BDA4-0F3992A54C7F}" sibTransId="{1EFEE0FE-6BC6-6C42-90E2-7FAD5ED6CAC9}"/>
    <dgm:cxn modelId="{F92EF81D-E2D4-E64A-9AA9-E83C005EE710}" type="presOf" srcId="{8A076281-2755-B947-A476-539F55B3886C}" destId="{88544BAF-983A-E448-8050-93F0CEF5E243}" srcOrd="1" destOrd="0" presId="urn:microsoft.com/office/officeart/2005/8/layout/process4"/>
    <dgm:cxn modelId="{98F37DBC-4B7E-AA48-9822-AB59D9C20FD1}" type="presParOf" srcId="{73BE895E-E157-CA43-B743-1460B67619BC}" destId="{FBEF61CA-4C93-8F4A-B551-BDAF89CB552A}" srcOrd="0" destOrd="0" presId="urn:microsoft.com/office/officeart/2005/8/layout/process4"/>
    <dgm:cxn modelId="{8E9C9306-C56B-3947-B8CD-8D86AE09F278}" type="presParOf" srcId="{FBEF61CA-4C93-8F4A-B551-BDAF89CB552A}" destId="{14D011BD-FB2B-6D48-8E67-17B43984AB31}" srcOrd="0" destOrd="0" presId="urn:microsoft.com/office/officeart/2005/8/layout/process4"/>
    <dgm:cxn modelId="{C145CC56-5D4B-CE43-9E98-49BC5CBB3440}" type="presParOf" srcId="{FBEF61CA-4C93-8F4A-B551-BDAF89CB552A}" destId="{7375A0D8-3520-0B47-BBB2-60288C7EBB54}" srcOrd="1" destOrd="0" presId="urn:microsoft.com/office/officeart/2005/8/layout/process4"/>
    <dgm:cxn modelId="{1B7355E3-0790-3448-B8C5-AF1A6E54443D}" type="presParOf" srcId="{FBEF61CA-4C93-8F4A-B551-BDAF89CB552A}" destId="{A363B62B-0213-4945-8F36-3B3ADB045837}" srcOrd="2" destOrd="0" presId="urn:microsoft.com/office/officeart/2005/8/layout/process4"/>
    <dgm:cxn modelId="{59BCE301-DD8E-0946-A889-2C14A942299B}" type="presParOf" srcId="{A363B62B-0213-4945-8F36-3B3ADB045837}" destId="{A99067B5-DF67-DE43-BA71-8C0CF463F637}" srcOrd="0" destOrd="0" presId="urn:microsoft.com/office/officeart/2005/8/layout/process4"/>
    <dgm:cxn modelId="{6589DEAA-A65A-C44D-B634-3BDA39BCDD87}" type="presParOf" srcId="{A363B62B-0213-4945-8F36-3B3ADB045837}" destId="{8C1974D2-FA49-F34A-A0FB-E6FD59724A41}" srcOrd="1" destOrd="0" presId="urn:microsoft.com/office/officeart/2005/8/layout/process4"/>
    <dgm:cxn modelId="{AB71FA24-8EAA-4E46-AC00-FE009D95A73F}" type="presParOf" srcId="{A363B62B-0213-4945-8F36-3B3ADB045837}" destId="{92F361DC-8FBB-E246-AA73-1038552EF55C}" srcOrd="2" destOrd="0" presId="urn:microsoft.com/office/officeart/2005/8/layout/process4"/>
    <dgm:cxn modelId="{17B3D9AB-C931-2344-BCA5-26C5FBE1FAD7}" type="presParOf" srcId="{A363B62B-0213-4945-8F36-3B3ADB045837}" destId="{6DE79222-9F4C-494D-AFFB-A3DEEEB5B49A}" srcOrd="3" destOrd="0" presId="urn:microsoft.com/office/officeart/2005/8/layout/process4"/>
    <dgm:cxn modelId="{CF51E437-8F10-EA4D-A641-A650102FE0EE}" type="presParOf" srcId="{A363B62B-0213-4945-8F36-3B3ADB045837}" destId="{C6264E73-4759-6343-99B2-52CA31F30EE4}" srcOrd="4" destOrd="0" presId="urn:microsoft.com/office/officeart/2005/8/layout/process4"/>
    <dgm:cxn modelId="{A50F7310-FB79-9942-87C7-CC3FFC4F88D8}" type="presParOf" srcId="{73BE895E-E157-CA43-B743-1460B67619BC}" destId="{209A9C15-81C2-9947-BAB9-E65FB22882A2}" srcOrd="1" destOrd="0" presId="urn:microsoft.com/office/officeart/2005/8/layout/process4"/>
    <dgm:cxn modelId="{47B818DE-90C5-494D-8B67-86BFD587F248}" type="presParOf" srcId="{73BE895E-E157-CA43-B743-1460B67619BC}" destId="{6A8AEB8E-2D86-AC4A-94A1-25415475993D}" srcOrd="2" destOrd="0" presId="urn:microsoft.com/office/officeart/2005/8/layout/process4"/>
    <dgm:cxn modelId="{B6ACB47C-2B39-FF4D-B2C7-0FD33343F8FD}" type="presParOf" srcId="{6A8AEB8E-2D86-AC4A-94A1-25415475993D}" destId="{4B59BB13-B9E7-C74F-B35C-81123E268AE3}" srcOrd="0" destOrd="0" presId="urn:microsoft.com/office/officeart/2005/8/layout/process4"/>
    <dgm:cxn modelId="{4B145BEF-E970-3E40-8340-08C045D078BD}" type="presParOf" srcId="{6A8AEB8E-2D86-AC4A-94A1-25415475993D}" destId="{88544BAF-983A-E448-8050-93F0CEF5E243}" srcOrd="1" destOrd="0" presId="urn:microsoft.com/office/officeart/2005/8/layout/process4"/>
    <dgm:cxn modelId="{4ABA7FBC-243F-4E49-97AC-C5C5410B40FD}" type="presParOf" srcId="{6A8AEB8E-2D86-AC4A-94A1-25415475993D}" destId="{2B9B85AC-8B14-1147-8494-23D05750E4AA}" srcOrd="2" destOrd="0" presId="urn:microsoft.com/office/officeart/2005/8/layout/process4"/>
    <dgm:cxn modelId="{4AC04C3B-42D9-244F-8FF6-A5B6D9DAAA3E}" type="presParOf" srcId="{2B9B85AC-8B14-1147-8494-23D05750E4AA}" destId="{806E9041-25FD-F84B-B8BF-599801906907}" srcOrd="0" destOrd="0" presId="urn:microsoft.com/office/officeart/2005/8/layout/process4"/>
    <dgm:cxn modelId="{FD27213E-01BC-3845-892E-49FFB071A355}" type="presParOf" srcId="{2B9B85AC-8B14-1147-8494-23D05750E4AA}" destId="{0E130590-51FE-994C-9025-AE623B49A169}" srcOrd="1" destOrd="0" presId="urn:microsoft.com/office/officeart/2005/8/layout/process4"/>
    <dgm:cxn modelId="{0D9A5439-50B2-A743-9932-65BED127DAE4}" type="presParOf" srcId="{73BE895E-E157-CA43-B743-1460B67619BC}" destId="{F81716CB-8348-0947-9F03-95984CA7B026}" srcOrd="3" destOrd="0" presId="urn:microsoft.com/office/officeart/2005/8/layout/process4"/>
    <dgm:cxn modelId="{944220C9-2C5F-F942-985F-DD11BA89978A}" type="presParOf" srcId="{73BE895E-E157-CA43-B743-1460B67619BC}" destId="{18B59C32-3A0B-074A-9C09-BC05CC216BD5}" srcOrd="4" destOrd="0" presId="urn:microsoft.com/office/officeart/2005/8/layout/process4"/>
    <dgm:cxn modelId="{E73AC6E7-A90F-914E-B68E-5B45A32940AC}" type="presParOf" srcId="{18B59C32-3A0B-074A-9C09-BC05CC216BD5}" destId="{75DA11A6-421D-7749-B1F7-B9AC4E0F26F0}" srcOrd="0" destOrd="0" presId="urn:microsoft.com/office/officeart/2005/8/layout/process4"/>
    <dgm:cxn modelId="{D5C350A2-BA58-5149-AB77-5285F287F741}" type="presParOf" srcId="{73BE895E-E157-CA43-B743-1460B67619BC}" destId="{621E8468-DE37-CA4D-A518-60A8AFA68044}" srcOrd="5" destOrd="0" presId="urn:microsoft.com/office/officeart/2005/8/layout/process4"/>
    <dgm:cxn modelId="{785FF976-E720-E04D-8F76-86C9394B67BC}" type="presParOf" srcId="{73BE895E-E157-CA43-B743-1460B67619BC}" destId="{18CB4580-63D3-0346-8676-FD55A709362B}" srcOrd="6" destOrd="0" presId="urn:microsoft.com/office/officeart/2005/8/layout/process4"/>
    <dgm:cxn modelId="{910B945F-CE08-C040-90EE-859FB948E069}" type="presParOf" srcId="{18CB4580-63D3-0346-8676-FD55A709362B}" destId="{87E31FAB-6C8A-4544-9BF4-699ED3E4711C}" srcOrd="0" destOrd="0" presId="urn:microsoft.com/office/officeart/2005/8/layout/process4"/>
    <dgm:cxn modelId="{79238CAA-23AD-8247-91F2-804420E1196A}" type="presParOf" srcId="{18CB4580-63D3-0346-8676-FD55A709362B}" destId="{C9D6814F-AFDC-934E-AF82-7007EC527EC6}" srcOrd="1" destOrd="0" presId="urn:microsoft.com/office/officeart/2005/8/layout/process4"/>
    <dgm:cxn modelId="{95B1E06C-8142-464F-89E6-4A8EA7D11F01}" type="presParOf" srcId="{18CB4580-63D3-0346-8676-FD55A709362B}" destId="{FC1A797B-E449-FF4F-8F25-2851EDE786DF}" srcOrd="2" destOrd="0" presId="urn:microsoft.com/office/officeart/2005/8/layout/process4"/>
    <dgm:cxn modelId="{96C91AA8-FCF7-444B-ACD3-CC8EFABD54A1}" type="presParOf" srcId="{FC1A797B-E449-FF4F-8F25-2851EDE786DF}" destId="{122A9681-1B23-E142-AC1C-E5BDE2AF136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4A9CBBD-860B-3B4D-8301-97C374AFE42F}" type="doc">
      <dgm:prSet loTypeId="urn:microsoft.com/office/officeart/2005/8/layout/process4" loCatId="list" qsTypeId="urn:microsoft.com/office/officeart/2005/8/quickstyle/simple4" qsCatId="simple" csTypeId="urn:microsoft.com/office/officeart/2005/8/colors/accent0_3" csCatId="mainScheme" phldr="1"/>
      <dgm:spPr/>
      <dgm:t>
        <a:bodyPr/>
        <a:lstStyle/>
        <a:p>
          <a:endParaRPr lang="fr-FR"/>
        </a:p>
      </dgm:t>
    </dgm:pt>
    <dgm:pt modelId="{B004F38A-8B22-6D49-A2DC-A58F8C843D6B}">
      <dgm:prSet/>
      <dgm:spPr/>
      <dgm:t>
        <a:bodyPr/>
        <a:lstStyle/>
        <a:p>
          <a:r>
            <a:rPr lang="fr-FR" dirty="0" smtClean="0"/>
            <a:t>L'écoute active est</a:t>
          </a:r>
          <a:endParaRPr lang="fr-FR" dirty="0"/>
        </a:p>
      </dgm:t>
    </dgm:pt>
    <dgm:pt modelId="{0F868EFE-65D0-9E42-B878-DDC184996335}" type="parTrans" cxnId="{1C91D4FA-66A4-0943-97ED-234F1D585CBD}">
      <dgm:prSet/>
      <dgm:spPr/>
      <dgm:t>
        <a:bodyPr/>
        <a:lstStyle/>
        <a:p>
          <a:endParaRPr lang="fr-FR"/>
        </a:p>
      </dgm:t>
    </dgm:pt>
    <dgm:pt modelId="{03171019-14A1-9B48-92B2-39F85B47572D}" type="sibTrans" cxnId="{1C91D4FA-66A4-0943-97ED-234F1D585CBD}">
      <dgm:prSet/>
      <dgm:spPr/>
      <dgm:t>
        <a:bodyPr/>
        <a:lstStyle/>
        <a:p>
          <a:endParaRPr lang="fr-FR"/>
        </a:p>
      </dgm:t>
    </dgm:pt>
    <dgm:pt modelId="{716A6725-6D65-D54E-A2C0-E40F4450C011}">
      <dgm:prSet/>
      <dgm:spPr/>
      <dgm:t>
        <a:bodyPr/>
        <a:lstStyle/>
        <a:p>
          <a:r>
            <a:rPr lang="fr-FR" dirty="0" smtClean="0"/>
            <a:t>un concept développé à partir des travaux du psychologue américain Carl Rogers. </a:t>
          </a:r>
          <a:endParaRPr lang="fr-FR" dirty="0"/>
        </a:p>
      </dgm:t>
    </dgm:pt>
    <dgm:pt modelId="{69F3FA53-DAFE-EB48-A9C2-210178D18521}" type="parTrans" cxnId="{7EAF5B7D-47D9-5C47-B878-166CE6CD1183}">
      <dgm:prSet/>
      <dgm:spPr/>
    </dgm:pt>
    <dgm:pt modelId="{CAFC33D2-9B3D-7A47-87A1-EE2AE6A6B12A}" type="sibTrans" cxnId="{7EAF5B7D-47D9-5C47-B878-166CE6CD1183}">
      <dgm:prSet/>
      <dgm:spPr/>
    </dgm:pt>
    <dgm:pt modelId="{837D871A-3445-B441-94F3-66D525D7EDDA}">
      <dgm:prSet/>
      <dgm:spPr/>
      <dgm:t>
        <a:bodyPr/>
        <a:lstStyle/>
        <a:p>
          <a:r>
            <a:rPr lang="fr-FR" dirty="0" smtClean="0"/>
            <a:t>Elle est également nommée écoute bienveillante. </a:t>
          </a:r>
          <a:endParaRPr lang="fr-FR" dirty="0"/>
        </a:p>
      </dgm:t>
    </dgm:pt>
    <dgm:pt modelId="{64B6E9AC-BAAB-C94E-8CC3-C0F142B879D6}" type="parTrans" cxnId="{53272A10-4CAA-EB45-BAEF-9C4EBA41E7C5}">
      <dgm:prSet/>
      <dgm:spPr/>
    </dgm:pt>
    <dgm:pt modelId="{500BAD0B-6752-D34C-806F-293F7DDCAAD6}" type="sibTrans" cxnId="{53272A10-4CAA-EB45-BAEF-9C4EBA41E7C5}">
      <dgm:prSet/>
      <dgm:spPr/>
    </dgm:pt>
    <dgm:pt modelId="{4B6D1CFE-5B7D-A640-B066-CFA0D99501A8}">
      <dgm:prSet/>
      <dgm:spPr/>
      <dgm:t>
        <a:bodyPr/>
        <a:lstStyle/>
        <a:p>
          <a:r>
            <a:rPr lang="fr-FR" dirty="0" smtClean="0"/>
            <a:t>Initialement conçue pour l'accompagnement de l'expression des émotions, elle est opérationnelle dans les situations de face-à-face où le professionnel écoute activement l'autre. </a:t>
          </a:r>
          <a:endParaRPr lang="fr-FR" dirty="0"/>
        </a:p>
      </dgm:t>
    </dgm:pt>
    <dgm:pt modelId="{093F8191-D446-B841-9483-0637363D7DBA}" type="parTrans" cxnId="{0922E9FC-1200-8541-BE6C-71A42312B922}">
      <dgm:prSet/>
      <dgm:spPr/>
    </dgm:pt>
    <dgm:pt modelId="{297B856F-0EF2-3041-ADAF-6F247C33F754}" type="sibTrans" cxnId="{0922E9FC-1200-8541-BE6C-71A42312B922}">
      <dgm:prSet/>
      <dgm:spPr/>
    </dgm:pt>
    <dgm:pt modelId="{FCEE5CCF-A3FE-2B46-A99D-02D16FFE417B}">
      <dgm:prSet/>
      <dgm:spPr/>
      <dgm:t>
        <a:bodyPr/>
        <a:lstStyle/>
        <a:p>
          <a:r>
            <a:rPr lang="fr-FR" dirty="0" smtClean="0"/>
            <a:t>L'écoute active est plus fine que la reformulation en ce qu'</a:t>
          </a:r>
          <a:endParaRPr lang="fr-FR" dirty="0"/>
        </a:p>
      </dgm:t>
    </dgm:pt>
    <dgm:pt modelId="{98635C09-0A5B-DC49-A81B-8D65DEE578FF}" type="parTrans" cxnId="{EC8306CA-4B34-8F42-93C1-E208ED67A6C9}">
      <dgm:prSet/>
      <dgm:spPr/>
    </dgm:pt>
    <dgm:pt modelId="{DCF29F19-E90F-EA45-9112-27AF007549BD}" type="sibTrans" cxnId="{EC8306CA-4B34-8F42-93C1-E208ED67A6C9}">
      <dgm:prSet/>
      <dgm:spPr/>
    </dgm:pt>
    <dgm:pt modelId="{9FADEE06-E09F-484F-95B5-E39420955C68}">
      <dgm:prSet/>
      <dgm:spPr/>
      <dgm:t>
        <a:bodyPr/>
        <a:lstStyle/>
        <a:p>
          <a:r>
            <a:rPr lang="fr-FR" dirty="0" smtClean="0"/>
            <a:t>Elle consiste à mettre en mots les émotions et sentiments exprimés de manière tacite ou implicite par l'interlocuteur. </a:t>
          </a:r>
          <a:endParaRPr lang="fr-FR" dirty="0"/>
        </a:p>
      </dgm:t>
    </dgm:pt>
    <dgm:pt modelId="{FFA2ED06-7FC6-9944-87B8-5F4E7DB66CC9}" type="parTrans" cxnId="{AF2744AC-5E96-CA4E-AB1B-92DEE707B9EB}">
      <dgm:prSet/>
      <dgm:spPr/>
    </dgm:pt>
    <dgm:pt modelId="{A207F9FC-3931-2A44-A13B-455E71D18B09}" type="sibTrans" cxnId="{AF2744AC-5E96-CA4E-AB1B-92DEE707B9EB}">
      <dgm:prSet/>
      <dgm:spPr/>
    </dgm:pt>
    <dgm:pt modelId="{E57309C0-8FF1-104B-93DA-773993FF07F3}">
      <dgm:prSet/>
      <dgm:spPr/>
      <dgm:t>
        <a:bodyPr/>
        <a:lstStyle/>
        <a:p>
          <a:r>
            <a:rPr lang="fr-FR" dirty="0" smtClean="0"/>
            <a:t>elle ne se limite pas à dire autrement ce qu'une personne vient d'exprimer, mais de décoder la dimension affective généralement non verbalisée.</a:t>
          </a:r>
          <a:endParaRPr lang="fr-FR" dirty="0"/>
        </a:p>
      </dgm:t>
    </dgm:pt>
    <dgm:pt modelId="{79C7BA4E-C0DE-614A-9C63-8AB0E1FDAD75}" type="parTrans" cxnId="{07DBFEC0-FEE3-1946-8809-E72FB5131FD9}">
      <dgm:prSet/>
      <dgm:spPr/>
    </dgm:pt>
    <dgm:pt modelId="{09DABB53-92C9-1F45-83F4-DF856261B1BE}" type="sibTrans" cxnId="{07DBFEC0-FEE3-1946-8809-E72FB5131FD9}">
      <dgm:prSet/>
      <dgm:spPr/>
    </dgm:pt>
    <dgm:pt modelId="{73BE895E-E157-CA43-B743-1460B67619BC}" type="pres">
      <dgm:prSet presAssocID="{94A9CBBD-860B-3B4D-8301-97C374AFE42F}" presName="Name0" presStyleCnt="0">
        <dgm:presLayoutVars>
          <dgm:dir/>
          <dgm:animLvl val="lvl"/>
          <dgm:resizeHandles val="exact"/>
        </dgm:presLayoutVars>
      </dgm:prSet>
      <dgm:spPr/>
      <dgm:t>
        <a:bodyPr/>
        <a:lstStyle/>
        <a:p>
          <a:endParaRPr lang="fr-FR"/>
        </a:p>
      </dgm:t>
    </dgm:pt>
    <dgm:pt modelId="{E45E70F2-0BA6-AB46-944A-74291D4EC97A}" type="pres">
      <dgm:prSet presAssocID="{FCEE5CCF-A3FE-2B46-A99D-02D16FFE417B}" presName="boxAndChildren" presStyleCnt="0"/>
      <dgm:spPr/>
    </dgm:pt>
    <dgm:pt modelId="{EB117792-5995-A843-97C6-1ACA138A2BDD}" type="pres">
      <dgm:prSet presAssocID="{FCEE5CCF-A3FE-2B46-A99D-02D16FFE417B}" presName="parentTextBox" presStyleLbl="node1" presStyleIdx="0" presStyleCnt="4"/>
      <dgm:spPr/>
      <dgm:t>
        <a:bodyPr/>
        <a:lstStyle/>
        <a:p>
          <a:endParaRPr lang="fr-FR"/>
        </a:p>
      </dgm:t>
    </dgm:pt>
    <dgm:pt modelId="{CD063474-405B-514B-8AFE-2370C15EB0CE}" type="pres">
      <dgm:prSet presAssocID="{FCEE5CCF-A3FE-2B46-A99D-02D16FFE417B}" presName="entireBox" presStyleLbl="node1" presStyleIdx="0" presStyleCnt="4"/>
      <dgm:spPr/>
      <dgm:t>
        <a:bodyPr/>
        <a:lstStyle/>
        <a:p>
          <a:endParaRPr lang="fr-FR"/>
        </a:p>
      </dgm:t>
    </dgm:pt>
    <dgm:pt modelId="{C1C7079E-DDCA-6945-ABFB-8D903C5D885C}" type="pres">
      <dgm:prSet presAssocID="{FCEE5CCF-A3FE-2B46-A99D-02D16FFE417B}" presName="descendantBox" presStyleCnt="0"/>
      <dgm:spPr/>
    </dgm:pt>
    <dgm:pt modelId="{EE8E6252-F4C9-3E40-BC78-52E0D46C4E66}" type="pres">
      <dgm:prSet presAssocID="{E57309C0-8FF1-104B-93DA-773993FF07F3}" presName="childTextBox" presStyleLbl="fgAccFollowNode1" presStyleIdx="0" presStyleCnt="3">
        <dgm:presLayoutVars>
          <dgm:bulletEnabled val="1"/>
        </dgm:presLayoutVars>
      </dgm:prSet>
      <dgm:spPr/>
      <dgm:t>
        <a:bodyPr/>
        <a:lstStyle/>
        <a:p>
          <a:endParaRPr lang="fr-FR"/>
        </a:p>
      </dgm:t>
    </dgm:pt>
    <dgm:pt modelId="{F602420E-AEF1-584C-AFBD-D285D3B3100C}" type="pres">
      <dgm:prSet presAssocID="{297B856F-0EF2-3041-ADAF-6F247C33F754}" presName="sp" presStyleCnt="0"/>
      <dgm:spPr/>
    </dgm:pt>
    <dgm:pt modelId="{30BA5690-30B5-704B-A978-33BABE9C43AB}" type="pres">
      <dgm:prSet presAssocID="{4B6D1CFE-5B7D-A640-B066-CFA0D99501A8}" presName="arrowAndChildren" presStyleCnt="0"/>
      <dgm:spPr/>
    </dgm:pt>
    <dgm:pt modelId="{DE69659E-6639-A849-B2F6-4DB1C350E822}" type="pres">
      <dgm:prSet presAssocID="{4B6D1CFE-5B7D-A640-B066-CFA0D99501A8}" presName="parentTextArrow" presStyleLbl="node1" presStyleIdx="0" presStyleCnt="4"/>
      <dgm:spPr/>
      <dgm:t>
        <a:bodyPr/>
        <a:lstStyle/>
        <a:p>
          <a:endParaRPr lang="fr-FR"/>
        </a:p>
      </dgm:t>
    </dgm:pt>
    <dgm:pt modelId="{8624CE40-C948-E84C-AB57-1EA3CBC769B1}" type="pres">
      <dgm:prSet presAssocID="{4B6D1CFE-5B7D-A640-B066-CFA0D99501A8}" presName="arrow" presStyleLbl="node1" presStyleIdx="1" presStyleCnt="4"/>
      <dgm:spPr/>
      <dgm:t>
        <a:bodyPr/>
        <a:lstStyle/>
        <a:p>
          <a:endParaRPr lang="fr-FR"/>
        </a:p>
      </dgm:t>
    </dgm:pt>
    <dgm:pt modelId="{BF3E1A90-67E3-E547-AD1D-B54367377716}" type="pres">
      <dgm:prSet presAssocID="{4B6D1CFE-5B7D-A640-B066-CFA0D99501A8}" presName="descendantArrow" presStyleCnt="0"/>
      <dgm:spPr/>
    </dgm:pt>
    <dgm:pt modelId="{A5886EBC-CDD2-E349-81DC-5EEC3C4B69C2}" type="pres">
      <dgm:prSet presAssocID="{9FADEE06-E09F-484F-95B5-E39420955C68}" presName="childTextArrow" presStyleLbl="fgAccFollowNode1" presStyleIdx="1" presStyleCnt="3">
        <dgm:presLayoutVars>
          <dgm:bulletEnabled val="1"/>
        </dgm:presLayoutVars>
      </dgm:prSet>
      <dgm:spPr/>
      <dgm:t>
        <a:bodyPr/>
        <a:lstStyle/>
        <a:p>
          <a:endParaRPr lang="fr-FR"/>
        </a:p>
      </dgm:t>
    </dgm:pt>
    <dgm:pt modelId="{EF29038B-AB30-6540-8476-CFFE252F9544}" type="pres">
      <dgm:prSet presAssocID="{500BAD0B-6752-D34C-806F-293F7DDCAAD6}" presName="sp" presStyleCnt="0"/>
      <dgm:spPr/>
    </dgm:pt>
    <dgm:pt modelId="{57FBF117-B013-2E46-A6DB-B64CA5A86FE5}" type="pres">
      <dgm:prSet presAssocID="{837D871A-3445-B441-94F3-66D525D7EDDA}" presName="arrowAndChildren" presStyleCnt="0"/>
      <dgm:spPr/>
    </dgm:pt>
    <dgm:pt modelId="{4F1898B6-5459-8941-8E05-40A4FEA2C872}" type="pres">
      <dgm:prSet presAssocID="{837D871A-3445-B441-94F3-66D525D7EDDA}" presName="parentTextArrow" presStyleLbl="node1" presStyleIdx="2" presStyleCnt="4"/>
      <dgm:spPr/>
      <dgm:t>
        <a:bodyPr/>
        <a:lstStyle/>
        <a:p>
          <a:endParaRPr lang="fr-FR"/>
        </a:p>
      </dgm:t>
    </dgm:pt>
    <dgm:pt modelId="{7530B052-FBED-3B45-ADF2-E41E805B8EDD}" type="pres">
      <dgm:prSet presAssocID="{03171019-14A1-9B48-92B2-39F85B47572D}" presName="sp" presStyleCnt="0"/>
      <dgm:spPr/>
    </dgm:pt>
    <dgm:pt modelId="{102D1D1C-C912-D846-ACB3-D9F9E646335E}" type="pres">
      <dgm:prSet presAssocID="{B004F38A-8B22-6D49-A2DC-A58F8C843D6B}" presName="arrowAndChildren" presStyleCnt="0"/>
      <dgm:spPr/>
    </dgm:pt>
    <dgm:pt modelId="{00FB13FE-3D58-AC49-90C5-176C25795531}" type="pres">
      <dgm:prSet presAssocID="{B004F38A-8B22-6D49-A2DC-A58F8C843D6B}" presName="parentTextArrow" presStyleLbl="node1" presStyleIdx="2" presStyleCnt="4"/>
      <dgm:spPr/>
      <dgm:t>
        <a:bodyPr/>
        <a:lstStyle/>
        <a:p>
          <a:endParaRPr lang="fr-FR"/>
        </a:p>
      </dgm:t>
    </dgm:pt>
    <dgm:pt modelId="{59CCDBFE-9AB6-9847-A55A-5BAC59132F5F}" type="pres">
      <dgm:prSet presAssocID="{B004F38A-8B22-6D49-A2DC-A58F8C843D6B}" presName="arrow" presStyleLbl="node1" presStyleIdx="3" presStyleCnt="4"/>
      <dgm:spPr/>
      <dgm:t>
        <a:bodyPr/>
        <a:lstStyle/>
        <a:p>
          <a:endParaRPr lang="fr-FR"/>
        </a:p>
      </dgm:t>
    </dgm:pt>
    <dgm:pt modelId="{E75A2717-5BD8-7B45-BD38-D8E43CF679C9}" type="pres">
      <dgm:prSet presAssocID="{B004F38A-8B22-6D49-A2DC-A58F8C843D6B}" presName="descendantArrow" presStyleCnt="0"/>
      <dgm:spPr/>
    </dgm:pt>
    <dgm:pt modelId="{FFD243AC-FFAD-F647-8262-F93035C118DF}" type="pres">
      <dgm:prSet presAssocID="{716A6725-6D65-D54E-A2C0-E40F4450C011}" presName="childTextArrow" presStyleLbl="fgAccFollowNode1" presStyleIdx="2" presStyleCnt="3">
        <dgm:presLayoutVars>
          <dgm:bulletEnabled val="1"/>
        </dgm:presLayoutVars>
      </dgm:prSet>
      <dgm:spPr/>
      <dgm:t>
        <a:bodyPr/>
        <a:lstStyle/>
        <a:p>
          <a:endParaRPr lang="fr-FR"/>
        </a:p>
      </dgm:t>
    </dgm:pt>
  </dgm:ptLst>
  <dgm:cxnLst>
    <dgm:cxn modelId="{0922E9FC-1200-8541-BE6C-71A42312B922}" srcId="{94A9CBBD-860B-3B4D-8301-97C374AFE42F}" destId="{4B6D1CFE-5B7D-A640-B066-CFA0D99501A8}" srcOrd="2" destOrd="0" parTransId="{093F8191-D446-B841-9483-0637363D7DBA}" sibTransId="{297B856F-0EF2-3041-ADAF-6F247C33F754}"/>
    <dgm:cxn modelId="{C5CE2A26-16FA-0846-BB23-9AB4324EC0FC}" type="presOf" srcId="{E57309C0-8FF1-104B-93DA-773993FF07F3}" destId="{EE8E6252-F4C9-3E40-BC78-52E0D46C4E66}" srcOrd="0" destOrd="0" presId="urn:microsoft.com/office/officeart/2005/8/layout/process4"/>
    <dgm:cxn modelId="{07DBFEC0-FEE3-1946-8809-E72FB5131FD9}" srcId="{FCEE5CCF-A3FE-2B46-A99D-02D16FFE417B}" destId="{E57309C0-8FF1-104B-93DA-773993FF07F3}" srcOrd="0" destOrd="0" parTransId="{79C7BA4E-C0DE-614A-9C63-8AB0E1FDAD75}" sibTransId="{09DABB53-92C9-1F45-83F4-DF856261B1BE}"/>
    <dgm:cxn modelId="{D78FAC22-490A-8B45-A058-5DBCC899CBE4}" type="presOf" srcId="{B004F38A-8B22-6D49-A2DC-A58F8C843D6B}" destId="{59CCDBFE-9AB6-9847-A55A-5BAC59132F5F}" srcOrd="1" destOrd="0" presId="urn:microsoft.com/office/officeart/2005/8/layout/process4"/>
    <dgm:cxn modelId="{6EF360BC-48A0-ED4B-8356-F491C1A53829}" type="presOf" srcId="{4B6D1CFE-5B7D-A640-B066-CFA0D99501A8}" destId="{DE69659E-6639-A849-B2F6-4DB1C350E822}" srcOrd="0" destOrd="0" presId="urn:microsoft.com/office/officeart/2005/8/layout/process4"/>
    <dgm:cxn modelId="{748622CD-1310-C747-B0AE-D19B92D4CB54}" type="presOf" srcId="{716A6725-6D65-D54E-A2C0-E40F4450C011}" destId="{FFD243AC-FFAD-F647-8262-F93035C118DF}" srcOrd="0" destOrd="0" presId="urn:microsoft.com/office/officeart/2005/8/layout/process4"/>
    <dgm:cxn modelId="{9B29C78F-C7D9-5546-BC7F-FE43243853C3}" type="presOf" srcId="{9FADEE06-E09F-484F-95B5-E39420955C68}" destId="{A5886EBC-CDD2-E349-81DC-5EEC3C4B69C2}" srcOrd="0" destOrd="0" presId="urn:microsoft.com/office/officeart/2005/8/layout/process4"/>
    <dgm:cxn modelId="{B7863E47-43FB-3B43-A7B5-55207759931B}" type="presOf" srcId="{FCEE5CCF-A3FE-2B46-A99D-02D16FFE417B}" destId="{EB117792-5995-A843-97C6-1ACA138A2BDD}" srcOrd="0" destOrd="0" presId="urn:microsoft.com/office/officeart/2005/8/layout/process4"/>
    <dgm:cxn modelId="{1ED565BF-1ACA-104A-BC8B-0A626A5D33A2}" type="presOf" srcId="{B004F38A-8B22-6D49-A2DC-A58F8C843D6B}" destId="{00FB13FE-3D58-AC49-90C5-176C25795531}" srcOrd="0" destOrd="0" presId="urn:microsoft.com/office/officeart/2005/8/layout/process4"/>
    <dgm:cxn modelId="{AF2744AC-5E96-CA4E-AB1B-92DEE707B9EB}" srcId="{4B6D1CFE-5B7D-A640-B066-CFA0D99501A8}" destId="{9FADEE06-E09F-484F-95B5-E39420955C68}" srcOrd="0" destOrd="0" parTransId="{FFA2ED06-7FC6-9944-87B8-5F4E7DB66CC9}" sibTransId="{A207F9FC-3931-2A44-A13B-455E71D18B09}"/>
    <dgm:cxn modelId="{1C91D4FA-66A4-0943-97ED-234F1D585CBD}" srcId="{94A9CBBD-860B-3B4D-8301-97C374AFE42F}" destId="{B004F38A-8B22-6D49-A2DC-A58F8C843D6B}" srcOrd="0" destOrd="0" parTransId="{0F868EFE-65D0-9E42-B878-DDC184996335}" sibTransId="{03171019-14A1-9B48-92B2-39F85B47572D}"/>
    <dgm:cxn modelId="{C85AFCBA-A3C5-4841-9708-C4B5C33BBC9D}" type="presOf" srcId="{4B6D1CFE-5B7D-A640-B066-CFA0D99501A8}" destId="{8624CE40-C948-E84C-AB57-1EA3CBC769B1}" srcOrd="1" destOrd="0" presId="urn:microsoft.com/office/officeart/2005/8/layout/process4"/>
    <dgm:cxn modelId="{EC8306CA-4B34-8F42-93C1-E208ED67A6C9}" srcId="{94A9CBBD-860B-3B4D-8301-97C374AFE42F}" destId="{FCEE5CCF-A3FE-2B46-A99D-02D16FFE417B}" srcOrd="3" destOrd="0" parTransId="{98635C09-0A5B-DC49-A81B-8D65DEE578FF}" sibTransId="{DCF29F19-E90F-EA45-9112-27AF007549BD}"/>
    <dgm:cxn modelId="{53272A10-4CAA-EB45-BAEF-9C4EBA41E7C5}" srcId="{94A9CBBD-860B-3B4D-8301-97C374AFE42F}" destId="{837D871A-3445-B441-94F3-66D525D7EDDA}" srcOrd="1" destOrd="0" parTransId="{64B6E9AC-BAAB-C94E-8CC3-C0F142B879D6}" sibTransId="{500BAD0B-6752-D34C-806F-293F7DDCAAD6}"/>
    <dgm:cxn modelId="{7EAF5B7D-47D9-5C47-B878-166CE6CD1183}" srcId="{B004F38A-8B22-6D49-A2DC-A58F8C843D6B}" destId="{716A6725-6D65-D54E-A2C0-E40F4450C011}" srcOrd="0" destOrd="0" parTransId="{69F3FA53-DAFE-EB48-A9C2-210178D18521}" sibTransId="{CAFC33D2-9B3D-7A47-87A1-EE2AE6A6B12A}"/>
    <dgm:cxn modelId="{674CC16E-D6B3-B341-B11C-B9159B212668}" type="presOf" srcId="{94A9CBBD-860B-3B4D-8301-97C374AFE42F}" destId="{73BE895E-E157-CA43-B743-1460B67619BC}" srcOrd="0" destOrd="0" presId="urn:microsoft.com/office/officeart/2005/8/layout/process4"/>
    <dgm:cxn modelId="{A3DCB0F9-BF04-E240-AF41-CB217930DA3D}" type="presOf" srcId="{837D871A-3445-B441-94F3-66D525D7EDDA}" destId="{4F1898B6-5459-8941-8E05-40A4FEA2C872}" srcOrd="0" destOrd="0" presId="urn:microsoft.com/office/officeart/2005/8/layout/process4"/>
    <dgm:cxn modelId="{5D9426EB-D688-0243-926E-0E054C54CBB9}" type="presOf" srcId="{FCEE5CCF-A3FE-2B46-A99D-02D16FFE417B}" destId="{CD063474-405B-514B-8AFE-2370C15EB0CE}" srcOrd="1" destOrd="0" presId="urn:microsoft.com/office/officeart/2005/8/layout/process4"/>
    <dgm:cxn modelId="{577FEBD7-B80C-0C41-93AC-9F0867B7B889}" type="presParOf" srcId="{73BE895E-E157-CA43-B743-1460B67619BC}" destId="{E45E70F2-0BA6-AB46-944A-74291D4EC97A}" srcOrd="0" destOrd="0" presId="urn:microsoft.com/office/officeart/2005/8/layout/process4"/>
    <dgm:cxn modelId="{A4A7BFDF-CF13-AD4B-BC95-16A305E4E571}" type="presParOf" srcId="{E45E70F2-0BA6-AB46-944A-74291D4EC97A}" destId="{EB117792-5995-A843-97C6-1ACA138A2BDD}" srcOrd="0" destOrd="0" presId="urn:microsoft.com/office/officeart/2005/8/layout/process4"/>
    <dgm:cxn modelId="{796A11A5-616B-644D-956C-84173C48E96A}" type="presParOf" srcId="{E45E70F2-0BA6-AB46-944A-74291D4EC97A}" destId="{CD063474-405B-514B-8AFE-2370C15EB0CE}" srcOrd="1" destOrd="0" presId="urn:microsoft.com/office/officeart/2005/8/layout/process4"/>
    <dgm:cxn modelId="{BA76E9A5-E85B-6548-AE9A-27F941F789FB}" type="presParOf" srcId="{E45E70F2-0BA6-AB46-944A-74291D4EC97A}" destId="{C1C7079E-DDCA-6945-ABFB-8D903C5D885C}" srcOrd="2" destOrd="0" presId="urn:microsoft.com/office/officeart/2005/8/layout/process4"/>
    <dgm:cxn modelId="{189DD4A3-B1FE-5644-BDD9-102AEE3C94DC}" type="presParOf" srcId="{C1C7079E-DDCA-6945-ABFB-8D903C5D885C}" destId="{EE8E6252-F4C9-3E40-BC78-52E0D46C4E66}" srcOrd="0" destOrd="0" presId="urn:microsoft.com/office/officeart/2005/8/layout/process4"/>
    <dgm:cxn modelId="{DC470B17-0B48-6E44-975E-F84DD5A7018A}" type="presParOf" srcId="{73BE895E-E157-CA43-B743-1460B67619BC}" destId="{F602420E-AEF1-584C-AFBD-D285D3B3100C}" srcOrd="1" destOrd="0" presId="urn:microsoft.com/office/officeart/2005/8/layout/process4"/>
    <dgm:cxn modelId="{CF57AF1B-C728-7A4A-9C1E-4CCCEA678732}" type="presParOf" srcId="{73BE895E-E157-CA43-B743-1460B67619BC}" destId="{30BA5690-30B5-704B-A978-33BABE9C43AB}" srcOrd="2" destOrd="0" presId="urn:microsoft.com/office/officeart/2005/8/layout/process4"/>
    <dgm:cxn modelId="{AAD256F9-E8D7-A442-B9BA-D1B44216E4D9}" type="presParOf" srcId="{30BA5690-30B5-704B-A978-33BABE9C43AB}" destId="{DE69659E-6639-A849-B2F6-4DB1C350E822}" srcOrd="0" destOrd="0" presId="urn:microsoft.com/office/officeart/2005/8/layout/process4"/>
    <dgm:cxn modelId="{92DDD46E-A63B-5244-874D-58B80E0DCB7D}" type="presParOf" srcId="{30BA5690-30B5-704B-A978-33BABE9C43AB}" destId="{8624CE40-C948-E84C-AB57-1EA3CBC769B1}" srcOrd="1" destOrd="0" presId="urn:microsoft.com/office/officeart/2005/8/layout/process4"/>
    <dgm:cxn modelId="{55B848FC-F615-6448-B94F-34C668ADF0FA}" type="presParOf" srcId="{30BA5690-30B5-704B-A978-33BABE9C43AB}" destId="{BF3E1A90-67E3-E547-AD1D-B54367377716}" srcOrd="2" destOrd="0" presId="urn:microsoft.com/office/officeart/2005/8/layout/process4"/>
    <dgm:cxn modelId="{947D6A09-6CCB-E641-B4F6-BFAE252A6FA7}" type="presParOf" srcId="{BF3E1A90-67E3-E547-AD1D-B54367377716}" destId="{A5886EBC-CDD2-E349-81DC-5EEC3C4B69C2}" srcOrd="0" destOrd="0" presId="urn:microsoft.com/office/officeart/2005/8/layout/process4"/>
    <dgm:cxn modelId="{1664A91C-27AD-6342-94D3-D8562D4EC13D}" type="presParOf" srcId="{73BE895E-E157-CA43-B743-1460B67619BC}" destId="{EF29038B-AB30-6540-8476-CFFE252F9544}" srcOrd="3" destOrd="0" presId="urn:microsoft.com/office/officeart/2005/8/layout/process4"/>
    <dgm:cxn modelId="{49FE85F3-2398-794E-AE84-7C23931FDBE1}" type="presParOf" srcId="{73BE895E-E157-CA43-B743-1460B67619BC}" destId="{57FBF117-B013-2E46-A6DB-B64CA5A86FE5}" srcOrd="4" destOrd="0" presId="urn:microsoft.com/office/officeart/2005/8/layout/process4"/>
    <dgm:cxn modelId="{1B79E47A-7A83-0840-9617-4C0878B6E972}" type="presParOf" srcId="{57FBF117-B013-2E46-A6DB-B64CA5A86FE5}" destId="{4F1898B6-5459-8941-8E05-40A4FEA2C872}" srcOrd="0" destOrd="0" presId="urn:microsoft.com/office/officeart/2005/8/layout/process4"/>
    <dgm:cxn modelId="{7324CE96-402B-CE46-B3F2-03C2A0C6A150}" type="presParOf" srcId="{73BE895E-E157-CA43-B743-1460B67619BC}" destId="{7530B052-FBED-3B45-ADF2-E41E805B8EDD}" srcOrd="5" destOrd="0" presId="urn:microsoft.com/office/officeart/2005/8/layout/process4"/>
    <dgm:cxn modelId="{40984420-D1DF-D24C-8BF0-BAB589E272D0}" type="presParOf" srcId="{73BE895E-E157-CA43-B743-1460B67619BC}" destId="{102D1D1C-C912-D846-ACB3-D9F9E646335E}" srcOrd="6" destOrd="0" presId="urn:microsoft.com/office/officeart/2005/8/layout/process4"/>
    <dgm:cxn modelId="{333391DB-7D61-D149-A4D2-30A9E6F24AA6}" type="presParOf" srcId="{102D1D1C-C912-D846-ACB3-D9F9E646335E}" destId="{00FB13FE-3D58-AC49-90C5-176C25795531}" srcOrd="0" destOrd="0" presId="urn:microsoft.com/office/officeart/2005/8/layout/process4"/>
    <dgm:cxn modelId="{1E52E514-AD53-6843-9689-DC90EC3988F7}" type="presParOf" srcId="{102D1D1C-C912-D846-ACB3-D9F9E646335E}" destId="{59CCDBFE-9AB6-9847-A55A-5BAC59132F5F}" srcOrd="1" destOrd="0" presId="urn:microsoft.com/office/officeart/2005/8/layout/process4"/>
    <dgm:cxn modelId="{88B52696-4C4A-C147-AA00-FAEC4BDDC9EC}" type="presParOf" srcId="{102D1D1C-C912-D846-ACB3-D9F9E646335E}" destId="{E75A2717-5BD8-7B45-BD38-D8E43CF679C9}" srcOrd="2" destOrd="0" presId="urn:microsoft.com/office/officeart/2005/8/layout/process4"/>
    <dgm:cxn modelId="{B3C96A94-54E3-224C-A0D1-CBABA177B4FA}" type="presParOf" srcId="{E75A2717-5BD8-7B45-BD38-D8E43CF679C9}" destId="{FFD243AC-FFAD-F647-8262-F93035C118DF}"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4A9CBBD-860B-3B4D-8301-97C374AFE42F}" type="doc">
      <dgm:prSet loTypeId="urn:microsoft.com/office/officeart/2008/layout/VerticalCurvedList" loCatId="list" qsTypeId="urn:microsoft.com/office/officeart/2005/8/quickstyle/simple4" qsCatId="simple" csTypeId="urn:microsoft.com/office/officeart/2005/8/colors/accent0_3" csCatId="mainScheme" phldr="1"/>
      <dgm:spPr/>
      <dgm:t>
        <a:bodyPr/>
        <a:lstStyle/>
        <a:p>
          <a:endParaRPr lang="fr-FR"/>
        </a:p>
      </dgm:t>
    </dgm:pt>
    <dgm:pt modelId="{B004F38A-8B22-6D49-A2DC-A58F8C843D6B}">
      <dgm:prSet/>
      <dgm:spPr/>
      <dgm:t>
        <a:bodyPr/>
        <a:lstStyle/>
        <a:p>
          <a:r>
            <a:rPr lang="fr-FR" dirty="0" smtClean="0"/>
            <a:t>Exclure ses propres idées préconçues et toute tentative d’interprétation</a:t>
          </a:r>
          <a:endParaRPr lang="fr-FR" dirty="0"/>
        </a:p>
      </dgm:t>
    </dgm:pt>
    <dgm:pt modelId="{0F868EFE-65D0-9E42-B878-DDC184996335}" type="parTrans" cxnId="{1C91D4FA-66A4-0943-97ED-234F1D585CBD}">
      <dgm:prSet/>
      <dgm:spPr/>
      <dgm:t>
        <a:bodyPr/>
        <a:lstStyle/>
        <a:p>
          <a:endParaRPr lang="fr-FR"/>
        </a:p>
      </dgm:t>
    </dgm:pt>
    <dgm:pt modelId="{03171019-14A1-9B48-92B2-39F85B47572D}" type="sibTrans" cxnId="{1C91D4FA-66A4-0943-97ED-234F1D585CBD}">
      <dgm:prSet/>
      <dgm:spPr/>
      <dgm:t>
        <a:bodyPr/>
        <a:lstStyle/>
        <a:p>
          <a:endParaRPr lang="fr-FR"/>
        </a:p>
      </dgm:t>
    </dgm:pt>
    <dgm:pt modelId="{F3513982-E916-D64D-B287-DBFD6AFE251B}">
      <dgm:prSet/>
      <dgm:spPr/>
      <dgm:t>
        <a:bodyPr/>
        <a:lstStyle/>
        <a:p>
          <a:r>
            <a:rPr lang="fr-FR" dirty="0" smtClean="0"/>
            <a:t>Adopter une attitude physique de disponibilité, et Laisser autrui s’exprimer sans l’interrompre</a:t>
          </a:r>
          <a:endParaRPr lang="fr-FR" dirty="0"/>
        </a:p>
      </dgm:t>
    </dgm:pt>
    <dgm:pt modelId="{7437E1C1-2819-624E-870B-4629B3571589}" type="parTrans" cxnId="{E940C241-307C-E24C-83E3-5E72C1F86BDE}">
      <dgm:prSet/>
      <dgm:spPr/>
      <dgm:t>
        <a:bodyPr/>
        <a:lstStyle/>
        <a:p>
          <a:endParaRPr lang="fr-FR"/>
        </a:p>
      </dgm:t>
    </dgm:pt>
    <dgm:pt modelId="{55BD4DF3-5CE3-854C-8F9B-62F69544801A}" type="sibTrans" cxnId="{E940C241-307C-E24C-83E3-5E72C1F86BDE}">
      <dgm:prSet/>
      <dgm:spPr/>
      <dgm:t>
        <a:bodyPr/>
        <a:lstStyle/>
        <a:p>
          <a:endParaRPr lang="fr-FR"/>
        </a:p>
      </dgm:t>
    </dgm:pt>
    <dgm:pt modelId="{5AB02359-C642-1B44-943D-82CCB46F9A2C}">
      <dgm:prSet/>
      <dgm:spPr/>
      <dgm:t>
        <a:bodyPr/>
        <a:lstStyle/>
        <a:p>
          <a:r>
            <a:rPr lang="fr-FR" dirty="0" smtClean="0"/>
            <a:t>Questionner son locuteur (questions ouvertes), et l’inciter à préciser le cours de sa pensée, lorsqu’elle est imprécise ou trop générale</a:t>
          </a:r>
          <a:endParaRPr lang="fr-FR" dirty="0"/>
        </a:p>
      </dgm:t>
    </dgm:pt>
    <dgm:pt modelId="{1C170CCF-26A4-884B-B789-484892B6654C}" type="parTrans" cxnId="{A3D716CF-5365-9446-BB63-8ADD2D7171C8}">
      <dgm:prSet/>
      <dgm:spPr/>
      <dgm:t>
        <a:bodyPr/>
        <a:lstStyle/>
        <a:p>
          <a:endParaRPr lang="fr-FR"/>
        </a:p>
      </dgm:t>
    </dgm:pt>
    <dgm:pt modelId="{BA7E4D47-65CB-B84E-9E86-20311AD9D926}" type="sibTrans" cxnId="{A3D716CF-5365-9446-BB63-8ADD2D7171C8}">
      <dgm:prSet/>
      <dgm:spPr/>
      <dgm:t>
        <a:bodyPr/>
        <a:lstStyle/>
        <a:p>
          <a:endParaRPr lang="fr-FR"/>
        </a:p>
      </dgm:t>
    </dgm:pt>
    <dgm:pt modelId="{B4F60F3D-C4D3-F04F-A20B-D137C5176C39}">
      <dgm:prSet/>
      <dgm:spPr/>
      <dgm:t>
        <a:bodyPr/>
        <a:lstStyle/>
        <a:p>
          <a:r>
            <a:rPr lang="fr-FR" dirty="0" smtClean="0"/>
            <a:t>Reformuler ses propos avec ses propres termes, puis avec les nôtres</a:t>
          </a:r>
          <a:endParaRPr lang="fr-FR" dirty="0"/>
        </a:p>
      </dgm:t>
    </dgm:pt>
    <dgm:pt modelId="{B101FF5F-2CA6-C243-8CE4-D86CC9EEC2EC}" type="parTrans" cxnId="{073B74FB-0BEA-D147-A14E-BC0913FDB490}">
      <dgm:prSet/>
      <dgm:spPr/>
      <dgm:t>
        <a:bodyPr/>
        <a:lstStyle/>
        <a:p>
          <a:endParaRPr lang="fr-FR"/>
        </a:p>
      </dgm:t>
    </dgm:pt>
    <dgm:pt modelId="{A5C96714-CE7E-A04D-BBAB-3417D5D0BE01}" type="sibTrans" cxnId="{073B74FB-0BEA-D147-A14E-BC0913FDB490}">
      <dgm:prSet/>
      <dgm:spPr/>
      <dgm:t>
        <a:bodyPr/>
        <a:lstStyle/>
        <a:p>
          <a:endParaRPr lang="fr-FR"/>
        </a:p>
      </dgm:t>
    </dgm:pt>
    <dgm:pt modelId="{4FC8C48F-23D3-D748-80C5-24BB306279C2}">
      <dgm:prSet/>
      <dgm:spPr/>
      <dgm:t>
        <a:bodyPr/>
        <a:lstStyle/>
        <a:p>
          <a:r>
            <a:rPr lang="fr-FR" dirty="0" smtClean="0"/>
            <a:t>Pratiquer des silences</a:t>
          </a:r>
          <a:endParaRPr lang="fr-FR" dirty="0"/>
        </a:p>
      </dgm:t>
    </dgm:pt>
    <dgm:pt modelId="{3CF01A2B-3F41-E94C-9E21-604F309722F0}" type="parTrans" cxnId="{62B215AE-6323-8E43-8B86-BFE43ED6E2C3}">
      <dgm:prSet/>
      <dgm:spPr/>
      <dgm:t>
        <a:bodyPr/>
        <a:lstStyle/>
        <a:p>
          <a:endParaRPr lang="fr-FR"/>
        </a:p>
      </dgm:t>
    </dgm:pt>
    <dgm:pt modelId="{7B811A5E-28A7-B240-B243-FDECBE8EA69A}" type="sibTrans" cxnId="{62B215AE-6323-8E43-8B86-BFE43ED6E2C3}">
      <dgm:prSet/>
      <dgm:spPr/>
      <dgm:t>
        <a:bodyPr/>
        <a:lstStyle/>
        <a:p>
          <a:endParaRPr lang="fr-FR"/>
        </a:p>
      </dgm:t>
    </dgm:pt>
    <dgm:pt modelId="{CC23AB9A-8193-1645-8C06-F3F769B5C1FC}">
      <dgm:prSet/>
      <dgm:spPr/>
      <dgm:t>
        <a:bodyPr/>
        <a:lstStyle/>
        <a:p>
          <a:r>
            <a:rPr lang="fr-FR" dirty="0" smtClean="0"/>
            <a:t>Témoigner de l’empathie, rester neutre et bienveillant</a:t>
          </a:r>
          <a:endParaRPr lang="fr-FR" dirty="0"/>
        </a:p>
      </dgm:t>
    </dgm:pt>
    <dgm:pt modelId="{757259C7-BDC4-B649-8CAB-4CC43C6EBB7B}" type="parTrans" cxnId="{5D62C8A3-7C71-894F-9E20-FD31151D3E84}">
      <dgm:prSet/>
      <dgm:spPr/>
      <dgm:t>
        <a:bodyPr/>
        <a:lstStyle/>
        <a:p>
          <a:endParaRPr lang="fr-FR"/>
        </a:p>
      </dgm:t>
    </dgm:pt>
    <dgm:pt modelId="{06037B27-52A9-1346-9789-D38AB5639C30}" type="sibTrans" cxnId="{5D62C8A3-7C71-894F-9E20-FD31151D3E84}">
      <dgm:prSet/>
      <dgm:spPr/>
      <dgm:t>
        <a:bodyPr/>
        <a:lstStyle/>
        <a:p>
          <a:endParaRPr lang="fr-FR"/>
        </a:p>
      </dgm:t>
    </dgm:pt>
    <dgm:pt modelId="{05C4344B-4E56-A34A-94D0-761598EFEBB5}">
      <dgm:prSet/>
      <dgm:spPr/>
      <dgm:t>
        <a:bodyPr/>
        <a:lstStyle/>
        <a:p>
          <a:r>
            <a:rPr lang="fr-FR" dirty="0" smtClean="0"/>
            <a:t>Donner à son locuteur de nombreux signes visuels et verbaux d’intérêt</a:t>
          </a:r>
          <a:endParaRPr lang="fr-FR" dirty="0"/>
        </a:p>
      </dgm:t>
    </dgm:pt>
    <dgm:pt modelId="{635714EA-A57B-5A49-985E-3CD3FD03DC57}" type="parTrans" cxnId="{7A863379-DA0B-2A43-A695-6BAB744A70B3}">
      <dgm:prSet/>
      <dgm:spPr/>
    </dgm:pt>
    <dgm:pt modelId="{977192D0-9BB9-4C4E-A45A-8187BFDA0CB3}" type="sibTrans" cxnId="{7A863379-DA0B-2A43-A695-6BAB744A70B3}">
      <dgm:prSet/>
      <dgm:spPr/>
    </dgm:pt>
    <dgm:pt modelId="{CB4E72E0-9440-5541-B301-D3A8A25D823A}" type="pres">
      <dgm:prSet presAssocID="{94A9CBBD-860B-3B4D-8301-97C374AFE42F}" presName="Name0" presStyleCnt="0">
        <dgm:presLayoutVars>
          <dgm:chMax val="7"/>
          <dgm:chPref val="7"/>
          <dgm:dir/>
        </dgm:presLayoutVars>
      </dgm:prSet>
      <dgm:spPr/>
      <dgm:t>
        <a:bodyPr/>
        <a:lstStyle/>
        <a:p>
          <a:endParaRPr lang="fr-FR"/>
        </a:p>
      </dgm:t>
    </dgm:pt>
    <dgm:pt modelId="{161F1D91-2C32-5446-97D0-2DE49F913973}" type="pres">
      <dgm:prSet presAssocID="{94A9CBBD-860B-3B4D-8301-97C374AFE42F}" presName="Name1" presStyleCnt="0"/>
      <dgm:spPr/>
    </dgm:pt>
    <dgm:pt modelId="{59E6F321-9A54-4245-9109-69FCD08EFBC7}" type="pres">
      <dgm:prSet presAssocID="{94A9CBBD-860B-3B4D-8301-97C374AFE42F}" presName="cycle" presStyleCnt="0"/>
      <dgm:spPr/>
    </dgm:pt>
    <dgm:pt modelId="{4C9022CE-DBFA-EC49-A0A3-58D26C52EFB7}" type="pres">
      <dgm:prSet presAssocID="{94A9CBBD-860B-3B4D-8301-97C374AFE42F}" presName="srcNode" presStyleLbl="node1" presStyleIdx="0" presStyleCnt="7"/>
      <dgm:spPr/>
    </dgm:pt>
    <dgm:pt modelId="{667DB5CB-9F22-D046-8151-1F6BBA270930}" type="pres">
      <dgm:prSet presAssocID="{94A9CBBD-860B-3B4D-8301-97C374AFE42F}" presName="conn" presStyleLbl="parChTrans1D2" presStyleIdx="0" presStyleCnt="1"/>
      <dgm:spPr/>
      <dgm:t>
        <a:bodyPr/>
        <a:lstStyle/>
        <a:p>
          <a:endParaRPr lang="fr-FR"/>
        </a:p>
      </dgm:t>
    </dgm:pt>
    <dgm:pt modelId="{FAD082F1-ED74-D547-A0C4-7ACB2D8CBDF8}" type="pres">
      <dgm:prSet presAssocID="{94A9CBBD-860B-3B4D-8301-97C374AFE42F}" presName="extraNode" presStyleLbl="node1" presStyleIdx="0" presStyleCnt="7"/>
      <dgm:spPr/>
    </dgm:pt>
    <dgm:pt modelId="{5804BDC4-EB16-954F-80B0-2C65B54D7DFA}" type="pres">
      <dgm:prSet presAssocID="{94A9CBBD-860B-3B4D-8301-97C374AFE42F}" presName="dstNode" presStyleLbl="node1" presStyleIdx="0" presStyleCnt="7"/>
      <dgm:spPr/>
    </dgm:pt>
    <dgm:pt modelId="{FD5CCA63-5E31-194D-AB1C-71639C3CC2CF}" type="pres">
      <dgm:prSet presAssocID="{B004F38A-8B22-6D49-A2DC-A58F8C843D6B}" presName="text_1" presStyleLbl="node1" presStyleIdx="0" presStyleCnt="7">
        <dgm:presLayoutVars>
          <dgm:bulletEnabled val="1"/>
        </dgm:presLayoutVars>
      </dgm:prSet>
      <dgm:spPr/>
      <dgm:t>
        <a:bodyPr/>
        <a:lstStyle/>
        <a:p>
          <a:endParaRPr lang="fr-FR"/>
        </a:p>
      </dgm:t>
    </dgm:pt>
    <dgm:pt modelId="{ED7D5D74-0480-6945-83B0-E8483A8D20B0}" type="pres">
      <dgm:prSet presAssocID="{B004F38A-8B22-6D49-A2DC-A58F8C843D6B}" presName="accent_1" presStyleCnt="0"/>
      <dgm:spPr/>
    </dgm:pt>
    <dgm:pt modelId="{2C86AEB3-FF35-BC49-8BA3-DBEF2CC27F40}" type="pres">
      <dgm:prSet presAssocID="{B004F38A-8B22-6D49-A2DC-A58F8C843D6B}" presName="accentRepeatNode" presStyleLbl="solidFgAcc1" presStyleIdx="0" presStyleCnt="7"/>
      <dgm:spPr/>
    </dgm:pt>
    <dgm:pt modelId="{2B881FEA-DDE7-C04E-A3A4-9BAA10D8DBBF}" type="pres">
      <dgm:prSet presAssocID="{F3513982-E916-D64D-B287-DBFD6AFE251B}" presName="text_2" presStyleLbl="node1" presStyleIdx="1" presStyleCnt="7">
        <dgm:presLayoutVars>
          <dgm:bulletEnabled val="1"/>
        </dgm:presLayoutVars>
      </dgm:prSet>
      <dgm:spPr/>
      <dgm:t>
        <a:bodyPr/>
        <a:lstStyle/>
        <a:p>
          <a:endParaRPr lang="fr-FR"/>
        </a:p>
      </dgm:t>
    </dgm:pt>
    <dgm:pt modelId="{C41B4164-C827-F647-8FBD-0C6E0A12DF96}" type="pres">
      <dgm:prSet presAssocID="{F3513982-E916-D64D-B287-DBFD6AFE251B}" presName="accent_2" presStyleCnt="0"/>
      <dgm:spPr/>
    </dgm:pt>
    <dgm:pt modelId="{BB959ED9-B4CC-6045-A67E-91EA48C677F3}" type="pres">
      <dgm:prSet presAssocID="{F3513982-E916-D64D-B287-DBFD6AFE251B}" presName="accentRepeatNode" presStyleLbl="solidFgAcc1" presStyleIdx="1" presStyleCnt="7"/>
      <dgm:spPr/>
    </dgm:pt>
    <dgm:pt modelId="{0567B8A9-7F80-064B-884E-EFB0238FF66B}" type="pres">
      <dgm:prSet presAssocID="{5AB02359-C642-1B44-943D-82CCB46F9A2C}" presName="text_3" presStyleLbl="node1" presStyleIdx="2" presStyleCnt="7">
        <dgm:presLayoutVars>
          <dgm:bulletEnabled val="1"/>
        </dgm:presLayoutVars>
      </dgm:prSet>
      <dgm:spPr/>
      <dgm:t>
        <a:bodyPr/>
        <a:lstStyle/>
        <a:p>
          <a:endParaRPr lang="fr-FR"/>
        </a:p>
      </dgm:t>
    </dgm:pt>
    <dgm:pt modelId="{DA796EB1-C133-C646-B742-CE4B2F48E0C3}" type="pres">
      <dgm:prSet presAssocID="{5AB02359-C642-1B44-943D-82CCB46F9A2C}" presName="accent_3" presStyleCnt="0"/>
      <dgm:spPr/>
    </dgm:pt>
    <dgm:pt modelId="{3BF11471-B024-014B-AD10-01DA95A15BFE}" type="pres">
      <dgm:prSet presAssocID="{5AB02359-C642-1B44-943D-82CCB46F9A2C}" presName="accentRepeatNode" presStyleLbl="solidFgAcc1" presStyleIdx="2" presStyleCnt="7"/>
      <dgm:spPr/>
    </dgm:pt>
    <dgm:pt modelId="{ABD7510A-630A-304C-8AD7-5BF869871CFE}" type="pres">
      <dgm:prSet presAssocID="{05C4344B-4E56-A34A-94D0-761598EFEBB5}" presName="text_4" presStyleLbl="node1" presStyleIdx="3" presStyleCnt="7">
        <dgm:presLayoutVars>
          <dgm:bulletEnabled val="1"/>
        </dgm:presLayoutVars>
      </dgm:prSet>
      <dgm:spPr/>
      <dgm:t>
        <a:bodyPr/>
        <a:lstStyle/>
        <a:p>
          <a:endParaRPr lang="fr-FR"/>
        </a:p>
      </dgm:t>
    </dgm:pt>
    <dgm:pt modelId="{395BEE64-95EB-144F-93F9-A4FCFA494168}" type="pres">
      <dgm:prSet presAssocID="{05C4344B-4E56-A34A-94D0-761598EFEBB5}" presName="accent_4" presStyleCnt="0"/>
      <dgm:spPr/>
    </dgm:pt>
    <dgm:pt modelId="{3816FED6-9917-304A-83BC-3FAF01CA47A7}" type="pres">
      <dgm:prSet presAssocID="{05C4344B-4E56-A34A-94D0-761598EFEBB5}" presName="accentRepeatNode" presStyleLbl="solidFgAcc1" presStyleIdx="3" presStyleCnt="7"/>
      <dgm:spPr/>
    </dgm:pt>
    <dgm:pt modelId="{A6666C2D-88B4-9449-B47E-07B1C7031E09}" type="pres">
      <dgm:prSet presAssocID="{B4F60F3D-C4D3-F04F-A20B-D137C5176C39}" presName="text_5" presStyleLbl="node1" presStyleIdx="4" presStyleCnt="7">
        <dgm:presLayoutVars>
          <dgm:bulletEnabled val="1"/>
        </dgm:presLayoutVars>
      </dgm:prSet>
      <dgm:spPr/>
      <dgm:t>
        <a:bodyPr/>
        <a:lstStyle/>
        <a:p>
          <a:endParaRPr lang="fr-FR"/>
        </a:p>
      </dgm:t>
    </dgm:pt>
    <dgm:pt modelId="{3627EE2A-9128-9744-81A0-6C19267211DF}" type="pres">
      <dgm:prSet presAssocID="{B4F60F3D-C4D3-F04F-A20B-D137C5176C39}" presName="accent_5" presStyleCnt="0"/>
      <dgm:spPr/>
    </dgm:pt>
    <dgm:pt modelId="{D9A31B27-D331-6944-BA63-257B158B0E1A}" type="pres">
      <dgm:prSet presAssocID="{B4F60F3D-C4D3-F04F-A20B-D137C5176C39}" presName="accentRepeatNode" presStyleLbl="solidFgAcc1" presStyleIdx="4" presStyleCnt="7"/>
      <dgm:spPr/>
    </dgm:pt>
    <dgm:pt modelId="{D35CA1EA-D6FB-B24A-8563-8C568B5F9952}" type="pres">
      <dgm:prSet presAssocID="{4FC8C48F-23D3-D748-80C5-24BB306279C2}" presName="text_6" presStyleLbl="node1" presStyleIdx="5" presStyleCnt="7">
        <dgm:presLayoutVars>
          <dgm:bulletEnabled val="1"/>
        </dgm:presLayoutVars>
      </dgm:prSet>
      <dgm:spPr/>
      <dgm:t>
        <a:bodyPr/>
        <a:lstStyle/>
        <a:p>
          <a:endParaRPr lang="fr-FR"/>
        </a:p>
      </dgm:t>
    </dgm:pt>
    <dgm:pt modelId="{8C3F09FA-15AE-5445-B740-09F826676A2F}" type="pres">
      <dgm:prSet presAssocID="{4FC8C48F-23D3-D748-80C5-24BB306279C2}" presName="accent_6" presStyleCnt="0"/>
      <dgm:spPr/>
    </dgm:pt>
    <dgm:pt modelId="{E3FA18B1-7FF4-5041-9DA8-13D0210AF4F1}" type="pres">
      <dgm:prSet presAssocID="{4FC8C48F-23D3-D748-80C5-24BB306279C2}" presName="accentRepeatNode" presStyleLbl="solidFgAcc1" presStyleIdx="5" presStyleCnt="7"/>
      <dgm:spPr/>
    </dgm:pt>
    <dgm:pt modelId="{21C0DF2F-26E0-3849-8406-682706008FB9}" type="pres">
      <dgm:prSet presAssocID="{CC23AB9A-8193-1645-8C06-F3F769B5C1FC}" presName="text_7" presStyleLbl="node1" presStyleIdx="6" presStyleCnt="7">
        <dgm:presLayoutVars>
          <dgm:bulletEnabled val="1"/>
        </dgm:presLayoutVars>
      </dgm:prSet>
      <dgm:spPr/>
      <dgm:t>
        <a:bodyPr/>
        <a:lstStyle/>
        <a:p>
          <a:endParaRPr lang="fr-FR"/>
        </a:p>
      </dgm:t>
    </dgm:pt>
    <dgm:pt modelId="{5CF37066-488A-5043-BBAB-F09B9DD1E3DB}" type="pres">
      <dgm:prSet presAssocID="{CC23AB9A-8193-1645-8C06-F3F769B5C1FC}" presName="accent_7" presStyleCnt="0"/>
      <dgm:spPr/>
    </dgm:pt>
    <dgm:pt modelId="{7620E996-36FA-FC4C-B375-719E93BC3E78}" type="pres">
      <dgm:prSet presAssocID="{CC23AB9A-8193-1645-8C06-F3F769B5C1FC}" presName="accentRepeatNode" presStyleLbl="solidFgAcc1" presStyleIdx="6" presStyleCnt="7"/>
      <dgm:spPr/>
    </dgm:pt>
  </dgm:ptLst>
  <dgm:cxnLst>
    <dgm:cxn modelId="{E155CE19-2323-DA49-8D4F-C31E15442B75}" type="presOf" srcId="{F3513982-E916-D64D-B287-DBFD6AFE251B}" destId="{2B881FEA-DDE7-C04E-A3A4-9BAA10D8DBBF}" srcOrd="0" destOrd="0" presId="urn:microsoft.com/office/officeart/2008/layout/VerticalCurvedList"/>
    <dgm:cxn modelId="{8D462598-D51A-AA43-B799-33E9B7F8CC1E}" type="presOf" srcId="{B4F60F3D-C4D3-F04F-A20B-D137C5176C39}" destId="{A6666C2D-88B4-9449-B47E-07B1C7031E09}" srcOrd="0" destOrd="0" presId="urn:microsoft.com/office/officeart/2008/layout/VerticalCurvedList"/>
    <dgm:cxn modelId="{E940C241-307C-E24C-83E3-5E72C1F86BDE}" srcId="{94A9CBBD-860B-3B4D-8301-97C374AFE42F}" destId="{F3513982-E916-D64D-B287-DBFD6AFE251B}" srcOrd="1" destOrd="0" parTransId="{7437E1C1-2819-624E-870B-4629B3571589}" sibTransId="{55BD4DF3-5CE3-854C-8F9B-62F69544801A}"/>
    <dgm:cxn modelId="{7A863379-DA0B-2A43-A695-6BAB744A70B3}" srcId="{94A9CBBD-860B-3B4D-8301-97C374AFE42F}" destId="{05C4344B-4E56-A34A-94D0-761598EFEBB5}" srcOrd="3" destOrd="0" parTransId="{635714EA-A57B-5A49-985E-3CD3FD03DC57}" sibTransId="{977192D0-9BB9-4C4E-A45A-8187BFDA0CB3}"/>
    <dgm:cxn modelId="{BB1165DC-4E82-B34E-92F5-FA3217A69025}" type="presOf" srcId="{94A9CBBD-860B-3B4D-8301-97C374AFE42F}" destId="{CB4E72E0-9440-5541-B301-D3A8A25D823A}" srcOrd="0" destOrd="0" presId="urn:microsoft.com/office/officeart/2008/layout/VerticalCurvedList"/>
    <dgm:cxn modelId="{A19D006E-267E-5645-8993-FE32D646E621}" type="presOf" srcId="{4FC8C48F-23D3-D748-80C5-24BB306279C2}" destId="{D35CA1EA-D6FB-B24A-8563-8C568B5F9952}" srcOrd="0" destOrd="0" presId="urn:microsoft.com/office/officeart/2008/layout/VerticalCurvedList"/>
    <dgm:cxn modelId="{1C91D4FA-66A4-0943-97ED-234F1D585CBD}" srcId="{94A9CBBD-860B-3B4D-8301-97C374AFE42F}" destId="{B004F38A-8B22-6D49-A2DC-A58F8C843D6B}" srcOrd="0" destOrd="0" parTransId="{0F868EFE-65D0-9E42-B878-DDC184996335}" sibTransId="{03171019-14A1-9B48-92B2-39F85B47572D}"/>
    <dgm:cxn modelId="{5D62C8A3-7C71-894F-9E20-FD31151D3E84}" srcId="{94A9CBBD-860B-3B4D-8301-97C374AFE42F}" destId="{CC23AB9A-8193-1645-8C06-F3F769B5C1FC}" srcOrd="6" destOrd="0" parTransId="{757259C7-BDC4-B649-8CAB-4CC43C6EBB7B}" sibTransId="{06037B27-52A9-1346-9789-D38AB5639C30}"/>
    <dgm:cxn modelId="{06BD6D53-7331-714C-9D16-02E35ACC3FC3}" type="presOf" srcId="{03171019-14A1-9B48-92B2-39F85B47572D}" destId="{667DB5CB-9F22-D046-8151-1F6BBA270930}" srcOrd="0" destOrd="0" presId="urn:microsoft.com/office/officeart/2008/layout/VerticalCurvedList"/>
    <dgm:cxn modelId="{62B215AE-6323-8E43-8B86-BFE43ED6E2C3}" srcId="{94A9CBBD-860B-3B4D-8301-97C374AFE42F}" destId="{4FC8C48F-23D3-D748-80C5-24BB306279C2}" srcOrd="5" destOrd="0" parTransId="{3CF01A2B-3F41-E94C-9E21-604F309722F0}" sibTransId="{7B811A5E-28A7-B240-B243-FDECBE8EA69A}"/>
    <dgm:cxn modelId="{A3D716CF-5365-9446-BB63-8ADD2D7171C8}" srcId="{94A9CBBD-860B-3B4D-8301-97C374AFE42F}" destId="{5AB02359-C642-1B44-943D-82CCB46F9A2C}" srcOrd="2" destOrd="0" parTransId="{1C170CCF-26A4-884B-B789-484892B6654C}" sibTransId="{BA7E4D47-65CB-B84E-9E86-20311AD9D926}"/>
    <dgm:cxn modelId="{2B65BC51-FC65-3E4A-BA20-682BA04E5CF3}" type="presOf" srcId="{05C4344B-4E56-A34A-94D0-761598EFEBB5}" destId="{ABD7510A-630A-304C-8AD7-5BF869871CFE}" srcOrd="0" destOrd="0" presId="urn:microsoft.com/office/officeart/2008/layout/VerticalCurvedList"/>
    <dgm:cxn modelId="{99777E4F-3291-D141-8C76-F54FFE3F4B32}" type="presOf" srcId="{CC23AB9A-8193-1645-8C06-F3F769B5C1FC}" destId="{21C0DF2F-26E0-3849-8406-682706008FB9}" srcOrd="0" destOrd="0" presId="urn:microsoft.com/office/officeart/2008/layout/VerticalCurvedList"/>
    <dgm:cxn modelId="{073B74FB-0BEA-D147-A14E-BC0913FDB490}" srcId="{94A9CBBD-860B-3B4D-8301-97C374AFE42F}" destId="{B4F60F3D-C4D3-F04F-A20B-D137C5176C39}" srcOrd="4" destOrd="0" parTransId="{B101FF5F-2CA6-C243-8CE4-D86CC9EEC2EC}" sibTransId="{A5C96714-CE7E-A04D-BBAB-3417D5D0BE01}"/>
    <dgm:cxn modelId="{983F3BCF-99CC-684F-9B5F-8EE303161C3B}" type="presOf" srcId="{B004F38A-8B22-6D49-A2DC-A58F8C843D6B}" destId="{FD5CCA63-5E31-194D-AB1C-71639C3CC2CF}" srcOrd="0" destOrd="0" presId="urn:microsoft.com/office/officeart/2008/layout/VerticalCurvedList"/>
    <dgm:cxn modelId="{865FA819-19A3-DD41-802F-7D196957611A}" type="presOf" srcId="{5AB02359-C642-1B44-943D-82CCB46F9A2C}" destId="{0567B8A9-7F80-064B-884E-EFB0238FF66B}" srcOrd="0" destOrd="0" presId="urn:microsoft.com/office/officeart/2008/layout/VerticalCurvedList"/>
    <dgm:cxn modelId="{B5221C3D-4C50-5C44-B30E-8B463422CD81}" type="presParOf" srcId="{CB4E72E0-9440-5541-B301-D3A8A25D823A}" destId="{161F1D91-2C32-5446-97D0-2DE49F913973}" srcOrd="0" destOrd="0" presId="urn:microsoft.com/office/officeart/2008/layout/VerticalCurvedList"/>
    <dgm:cxn modelId="{4F35AF8D-FCBF-2641-8359-A2D74D42E862}" type="presParOf" srcId="{161F1D91-2C32-5446-97D0-2DE49F913973}" destId="{59E6F321-9A54-4245-9109-69FCD08EFBC7}" srcOrd="0" destOrd="0" presId="urn:microsoft.com/office/officeart/2008/layout/VerticalCurvedList"/>
    <dgm:cxn modelId="{5B1404C6-2C00-1647-89B0-D305558A4867}" type="presParOf" srcId="{59E6F321-9A54-4245-9109-69FCD08EFBC7}" destId="{4C9022CE-DBFA-EC49-A0A3-58D26C52EFB7}" srcOrd="0" destOrd="0" presId="urn:microsoft.com/office/officeart/2008/layout/VerticalCurvedList"/>
    <dgm:cxn modelId="{B46C4A7E-445B-294F-9F62-D2F956B288F2}" type="presParOf" srcId="{59E6F321-9A54-4245-9109-69FCD08EFBC7}" destId="{667DB5CB-9F22-D046-8151-1F6BBA270930}" srcOrd="1" destOrd="0" presId="urn:microsoft.com/office/officeart/2008/layout/VerticalCurvedList"/>
    <dgm:cxn modelId="{D151D873-D98C-B240-A612-AE31D8E7FD19}" type="presParOf" srcId="{59E6F321-9A54-4245-9109-69FCD08EFBC7}" destId="{FAD082F1-ED74-D547-A0C4-7ACB2D8CBDF8}" srcOrd="2" destOrd="0" presId="urn:microsoft.com/office/officeart/2008/layout/VerticalCurvedList"/>
    <dgm:cxn modelId="{7D071AFB-C9E4-C749-B51A-823B9EA6219C}" type="presParOf" srcId="{59E6F321-9A54-4245-9109-69FCD08EFBC7}" destId="{5804BDC4-EB16-954F-80B0-2C65B54D7DFA}" srcOrd="3" destOrd="0" presId="urn:microsoft.com/office/officeart/2008/layout/VerticalCurvedList"/>
    <dgm:cxn modelId="{84F4846D-456A-AB46-A0EB-5AB7FF785F83}" type="presParOf" srcId="{161F1D91-2C32-5446-97D0-2DE49F913973}" destId="{FD5CCA63-5E31-194D-AB1C-71639C3CC2CF}" srcOrd="1" destOrd="0" presId="urn:microsoft.com/office/officeart/2008/layout/VerticalCurvedList"/>
    <dgm:cxn modelId="{45822007-D3B6-BB41-AE66-EA651B03AD0E}" type="presParOf" srcId="{161F1D91-2C32-5446-97D0-2DE49F913973}" destId="{ED7D5D74-0480-6945-83B0-E8483A8D20B0}" srcOrd="2" destOrd="0" presId="urn:microsoft.com/office/officeart/2008/layout/VerticalCurvedList"/>
    <dgm:cxn modelId="{0A78B960-BBD1-7E4D-AACC-ABF9BB013ACE}" type="presParOf" srcId="{ED7D5D74-0480-6945-83B0-E8483A8D20B0}" destId="{2C86AEB3-FF35-BC49-8BA3-DBEF2CC27F40}" srcOrd="0" destOrd="0" presId="urn:microsoft.com/office/officeart/2008/layout/VerticalCurvedList"/>
    <dgm:cxn modelId="{4B66B09C-EFD9-154D-A641-00DE10FB3E03}" type="presParOf" srcId="{161F1D91-2C32-5446-97D0-2DE49F913973}" destId="{2B881FEA-DDE7-C04E-A3A4-9BAA10D8DBBF}" srcOrd="3" destOrd="0" presId="urn:microsoft.com/office/officeart/2008/layout/VerticalCurvedList"/>
    <dgm:cxn modelId="{215C027F-5A9F-F34E-8256-4C508C4E507B}" type="presParOf" srcId="{161F1D91-2C32-5446-97D0-2DE49F913973}" destId="{C41B4164-C827-F647-8FBD-0C6E0A12DF96}" srcOrd="4" destOrd="0" presId="urn:microsoft.com/office/officeart/2008/layout/VerticalCurvedList"/>
    <dgm:cxn modelId="{70955463-45F3-F244-AD3F-409C59B25059}" type="presParOf" srcId="{C41B4164-C827-F647-8FBD-0C6E0A12DF96}" destId="{BB959ED9-B4CC-6045-A67E-91EA48C677F3}" srcOrd="0" destOrd="0" presId="urn:microsoft.com/office/officeart/2008/layout/VerticalCurvedList"/>
    <dgm:cxn modelId="{027638EC-61B1-C44F-9AA9-E462BF9DE268}" type="presParOf" srcId="{161F1D91-2C32-5446-97D0-2DE49F913973}" destId="{0567B8A9-7F80-064B-884E-EFB0238FF66B}" srcOrd="5" destOrd="0" presId="urn:microsoft.com/office/officeart/2008/layout/VerticalCurvedList"/>
    <dgm:cxn modelId="{826CB3BF-74D1-2244-BE43-F15B67E955F2}" type="presParOf" srcId="{161F1D91-2C32-5446-97D0-2DE49F913973}" destId="{DA796EB1-C133-C646-B742-CE4B2F48E0C3}" srcOrd="6" destOrd="0" presId="urn:microsoft.com/office/officeart/2008/layout/VerticalCurvedList"/>
    <dgm:cxn modelId="{940698A7-105F-F54D-9793-370EB5DF2312}" type="presParOf" srcId="{DA796EB1-C133-C646-B742-CE4B2F48E0C3}" destId="{3BF11471-B024-014B-AD10-01DA95A15BFE}" srcOrd="0" destOrd="0" presId="urn:microsoft.com/office/officeart/2008/layout/VerticalCurvedList"/>
    <dgm:cxn modelId="{A97FC1E7-C59D-D741-8A3F-1D8ED6C0B586}" type="presParOf" srcId="{161F1D91-2C32-5446-97D0-2DE49F913973}" destId="{ABD7510A-630A-304C-8AD7-5BF869871CFE}" srcOrd="7" destOrd="0" presId="urn:microsoft.com/office/officeart/2008/layout/VerticalCurvedList"/>
    <dgm:cxn modelId="{3C099B11-4467-2D4B-A3B5-DDCA658E8779}" type="presParOf" srcId="{161F1D91-2C32-5446-97D0-2DE49F913973}" destId="{395BEE64-95EB-144F-93F9-A4FCFA494168}" srcOrd="8" destOrd="0" presId="urn:microsoft.com/office/officeart/2008/layout/VerticalCurvedList"/>
    <dgm:cxn modelId="{68876B2A-7E07-F843-A5F3-5CFEBC9A2387}" type="presParOf" srcId="{395BEE64-95EB-144F-93F9-A4FCFA494168}" destId="{3816FED6-9917-304A-83BC-3FAF01CA47A7}" srcOrd="0" destOrd="0" presId="urn:microsoft.com/office/officeart/2008/layout/VerticalCurvedList"/>
    <dgm:cxn modelId="{B59FD000-BF92-EF4D-87AB-4D148DCFB6F0}" type="presParOf" srcId="{161F1D91-2C32-5446-97D0-2DE49F913973}" destId="{A6666C2D-88B4-9449-B47E-07B1C7031E09}" srcOrd="9" destOrd="0" presId="urn:microsoft.com/office/officeart/2008/layout/VerticalCurvedList"/>
    <dgm:cxn modelId="{F1886F12-90B2-D441-BE16-F19642864C61}" type="presParOf" srcId="{161F1D91-2C32-5446-97D0-2DE49F913973}" destId="{3627EE2A-9128-9744-81A0-6C19267211DF}" srcOrd="10" destOrd="0" presId="urn:microsoft.com/office/officeart/2008/layout/VerticalCurvedList"/>
    <dgm:cxn modelId="{2AB3590D-90A2-9242-B90D-A85F95CA2A84}" type="presParOf" srcId="{3627EE2A-9128-9744-81A0-6C19267211DF}" destId="{D9A31B27-D331-6944-BA63-257B158B0E1A}" srcOrd="0" destOrd="0" presId="urn:microsoft.com/office/officeart/2008/layout/VerticalCurvedList"/>
    <dgm:cxn modelId="{BB328347-9021-8145-A1B6-73EE2E72283B}" type="presParOf" srcId="{161F1D91-2C32-5446-97D0-2DE49F913973}" destId="{D35CA1EA-D6FB-B24A-8563-8C568B5F9952}" srcOrd="11" destOrd="0" presId="urn:microsoft.com/office/officeart/2008/layout/VerticalCurvedList"/>
    <dgm:cxn modelId="{E57D728E-541E-964F-92B3-E9333AA33213}" type="presParOf" srcId="{161F1D91-2C32-5446-97D0-2DE49F913973}" destId="{8C3F09FA-15AE-5445-B740-09F826676A2F}" srcOrd="12" destOrd="0" presId="urn:microsoft.com/office/officeart/2008/layout/VerticalCurvedList"/>
    <dgm:cxn modelId="{B2DB9BA6-93D9-9B43-8982-7D28F92DEFA9}" type="presParOf" srcId="{8C3F09FA-15AE-5445-B740-09F826676A2F}" destId="{E3FA18B1-7FF4-5041-9DA8-13D0210AF4F1}" srcOrd="0" destOrd="0" presId="urn:microsoft.com/office/officeart/2008/layout/VerticalCurvedList"/>
    <dgm:cxn modelId="{39F2BCA5-8881-D440-817E-303A5234384A}" type="presParOf" srcId="{161F1D91-2C32-5446-97D0-2DE49F913973}" destId="{21C0DF2F-26E0-3849-8406-682706008FB9}" srcOrd="13" destOrd="0" presId="urn:microsoft.com/office/officeart/2008/layout/VerticalCurvedList"/>
    <dgm:cxn modelId="{02AF1F3F-CFCA-814E-80E9-D4C569442B0A}" type="presParOf" srcId="{161F1D91-2C32-5446-97D0-2DE49F913973}" destId="{5CF37066-488A-5043-BBAB-F09B9DD1E3DB}" srcOrd="14" destOrd="0" presId="urn:microsoft.com/office/officeart/2008/layout/VerticalCurvedList"/>
    <dgm:cxn modelId="{40B58A43-FD66-AE4F-9999-6FDEB9692879}" type="presParOf" srcId="{5CF37066-488A-5043-BBAB-F09B9DD1E3DB}" destId="{7620E996-36FA-FC4C-B375-719E93BC3E7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DD86F8-96C1-D54C-ACA8-F05A8BB7A2BF}"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4E3178DE-98AA-7444-80E4-E94DCA9AFFD3}">
      <dgm:prSet/>
      <dgm:spPr/>
      <dgm:t>
        <a:bodyPr/>
        <a:lstStyle/>
        <a:p>
          <a:pPr algn="just" rtl="0"/>
          <a:r>
            <a:rPr lang="fr-FR" smtClean="0"/>
            <a:t>La communication ?</a:t>
          </a:r>
          <a:endParaRPr lang="fr-FR" dirty="0"/>
        </a:p>
      </dgm:t>
    </dgm:pt>
    <dgm:pt modelId="{798EEC34-C481-224D-89B9-5B5E66E75109}" type="parTrans" cxnId="{1D3F1D88-AE47-764C-9189-860A1659E1BD}">
      <dgm:prSet/>
      <dgm:spPr/>
      <dgm:t>
        <a:bodyPr/>
        <a:lstStyle/>
        <a:p>
          <a:pPr algn="just"/>
          <a:endParaRPr lang="fr-FR"/>
        </a:p>
      </dgm:t>
    </dgm:pt>
    <dgm:pt modelId="{08537258-B4C9-4842-B3FB-02CFEBE7753E}" type="sibTrans" cxnId="{1D3F1D88-AE47-764C-9189-860A1659E1BD}">
      <dgm:prSet/>
      <dgm:spPr/>
      <dgm:t>
        <a:bodyPr/>
        <a:lstStyle/>
        <a:p>
          <a:pPr algn="just"/>
          <a:endParaRPr lang="fr-FR"/>
        </a:p>
      </dgm:t>
    </dgm:pt>
    <dgm:pt modelId="{06B789A9-BF9B-7B4C-8A17-251FDA6FC425}">
      <dgm:prSet/>
      <dgm:spPr>
        <a:solidFill>
          <a:schemeClr val="accent6">
            <a:lumMod val="75000"/>
          </a:schemeClr>
        </a:solidFill>
      </dgm:spPr>
      <dgm:t>
        <a:bodyPr/>
        <a:lstStyle/>
        <a:p>
          <a:pPr algn="just"/>
          <a:r>
            <a:rPr lang="fr-FR" dirty="0" smtClean="0"/>
            <a:t>C’est la </a:t>
          </a:r>
          <a:r>
            <a:rPr lang="fr-FR" b="1" dirty="0" smtClean="0"/>
            <a:t>mise en relation motivée</a:t>
          </a:r>
          <a:r>
            <a:rPr lang="fr-FR" dirty="0" smtClean="0"/>
            <a:t>, finalisée par un objectif (notion d’acte de langage) </a:t>
          </a:r>
          <a:r>
            <a:rPr lang="fr-FR" b="1" dirty="0" smtClean="0"/>
            <a:t>d’un émetteur et d’un récepteur qui s’échangent des messages </a:t>
          </a:r>
          <a:r>
            <a:rPr lang="fr-FR" dirty="0" smtClean="0"/>
            <a:t>par l’intermédiaire d’un ou </a:t>
          </a:r>
          <a:r>
            <a:rPr lang="fr-FR" b="1" dirty="0" smtClean="0"/>
            <a:t>plusieurs modes </a:t>
          </a:r>
          <a:r>
            <a:rPr lang="fr-FR" dirty="0" smtClean="0"/>
            <a:t>de communication (on parle de canaux) : parole, écrit, geste, etc. </a:t>
          </a:r>
        </a:p>
      </dgm:t>
    </dgm:pt>
    <dgm:pt modelId="{D93B9F02-DADA-0246-96FB-DFA9A07D4516}" type="parTrans" cxnId="{9F09B52E-F04B-6A4C-9777-92EF6363EDD1}">
      <dgm:prSet/>
      <dgm:spPr/>
      <dgm:t>
        <a:bodyPr/>
        <a:lstStyle/>
        <a:p>
          <a:pPr algn="just"/>
          <a:endParaRPr lang="fr-FR"/>
        </a:p>
      </dgm:t>
    </dgm:pt>
    <dgm:pt modelId="{C339A258-8B27-8B4A-989C-129F9BDCC435}" type="sibTrans" cxnId="{9F09B52E-F04B-6A4C-9777-92EF6363EDD1}">
      <dgm:prSet/>
      <dgm:spPr/>
      <dgm:t>
        <a:bodyPr/>
        <a:lstStyle/>
        <a:p>
          <a:pPr algn="just"/>
          <a:endParaRPr lang="fr-FR"/>
        </a:p>
      </dgm:t>
    </dgm:pt>
    <dgm:pt modelId="{3CBF75D5-111D-044E-86FE-056A336DB690}">
      <dgm:prSet/>
      <dgm:spPr/>
      <dgm:t>
        <a:bodyPr/>
        <a:lstStyle/>
        <a:p>
          <a:pPr algn="just"/>
          <a:r>
            <a:rPr lang="fr-FR" b="1" dirty="0" smtClean="0"/>
            <a:t>La communication peut apporter de l’information </a:t>
          </a:r>
          <a:r>
            <a:rPr lang="fr-FR" dirty="0" smtClean="0"/>
            <a:t>(cas plus général). Elle peut aussi ne pas apporter d’information mais servir à maintenir les canaux de communication ouverts (rôle de la communication pour assurer l’autre d’une « présence humaine »).</a:t>
          </a:r>
        </a:p>
      </dgm:t>
    </dgm:pt>
    <dgm:pt modelId="{58CDD172-0582-8541-BEA1-79AEC838D696}" type="parTrans" cxnId="{0EE293CA-9D98-2D41-A6FD-1FE4E3A40941}">
      <dgm:prSet/>
      <dgm:spPr/>
      <dgm:t>
        <a:bodyPr/>
        <a:lstStyle/>
        <a:p>
          <a:pPr algn="just"/>
          <a:endParaRPr lang="fr-FR"/>
        </a:p>
      </dgm:t>
    </dgm:pt>
    <dgm:pt modelId="{398987FB-F587-FF4F-8EA2-8DD01CD21C73}" type="sibTrans" cxnId="{0EE293CA-9D98-2D41-A6FD-1FE4E3A40941}">
      <dgm:prSet/>
      <dgm:spPr/>
      <dgm:t>
        <a:bodyPr/>
        <a:lstStyle/>
        <a:p>
          <a:pPr algn="just"/>
          <a:endParaRPr lang="fr-FR"/>
        </a:p>
      </dgm:t>
    </dgm:pt>
    <dgm:pt modelId="{86EC1978-2EBC-F447-ACB1-E70DABF5198A}" type="pres">
      <dgm:prSet presAssocID="{3DDD86F8-96C1-D54C-ACA8-F05A8BB7A2BF}" presName="outerComposite" presStyleCnt="0">
        <dgm:presLayoutVars>
          <dgm:chMax val="5"/>
          <dgm:dir/>
          <dgm:resizeHandles val="exact"/>
        </dgm:presLayoutVars>
      </dgm:prSet>
      <dgm:spPr/>
      <dgm:t>
        <a:bodyPr/>
        <a:lstStyle/>
        <a:p>
          <a:endParaRPr lang="fr-FR"/>
        </a:p>
      </dgm:t>
    </dgm:pt>
    <dgm:pt modelId="{54F3E66F-912C-A048-97F3-07FDD4BC9188}" type="pres">
      <dgm:prSet presAssocID="{3DDD86F8-96C1-D54C-ACA8-F05A8BB7A2BF}" presName="dummyMaxCanvas" presStyleCnt="0">
        <dgm:presLayoutVars/>
      </dgm:prSet>
      <dgm:spPr/>
    </dgm:pt>
    <dgm:pt modelId="{314C1591-D057-3A4D-8E97-3189F7282B52}" type="pres">
      <dgm:prSet presAssocID="{3DDD86F8-96C1-D54C-ACA8-F05A8BB7A2BF}" presName="ThreeNodes_1" presStyleLbl="node1" presStyleIdx="0" presStyleCnt="3">
        <dgm:presLayoutVars>
          <dgm:bulletEnabled val="1"/>
        </dgm:presLayoutVars>
      </dgm:prSet>
      <dgm:spPr/>
      <dgm:t>
        <a:bodyPr/>
        <a:lstStyle/>
        <a:p>
          <a:endParaRPr lang="fr-FR"/>
        </a:p>
      </dgm:t>
    </dgm:pt>
    <dgm:pt modelId="{6FF90839-6AC5-7B41-9FE9-C4D67500657D}" type="pres">
      <dgm:prSet presAssocID="{3DDD86F8-96C1-D54C-ACA8-F05A8BB7A2BF}" presName="ThreeNodes_2" presStyleLbl="node1" presStyleIdx="1" presStyleCnt="3">
        <dgm:presLayoutVars>
          <dgm:bulletEnabled val="1"/>
        </dgm:presLayoutVars>
      </dgm:prSet>
      <dgm:spPr/>
      <dgm:t>
        <a:bodyPr/>
        <a:lstStyle/>
        <a:p>
          <a:endParaRPr lang="fr-FR"/>
        </a:p>
      </dgm:t>
    </dgm:pt>
    <dgm:pt modelId="{6B4EFBFF-E4EF-FA48-88D7-569FA78528AF}" type="pres">
      <dgm:prSet presAssocID="{3DDD86F8-96C1-D54C-ACA8-F05A8BB7A2BF}" presName="ThreeNodes_3" presStyleLbl="node1" presStyleIdx="2" presStyleCnt="3">
        <dgm:presLayoutVars>
          <dgm:bulletEnabled val="1"/>
        </dgm:presLayoutVars>
      </dgm:prSet>
      <dgm:spPr/>
      <dgm:t>
        <a:bodyPr/>
        <a:lstStyle/>
        <a:p>
          <a:endParaRPr lang="fr-FR"/>
        </a:p>
      </dgm:t>
    </dgm:pt>
    <dgm:pt modelId="{2391086B-8864-9849-AF81-EC9CE65CCEFB}" type="pres">
      <dgm:prSet presAssocID="{3DDD86F8-96C1-D54C-ACA8-F05A8BB7A2BF}" presName="ThreeConn_1-2" presStyleLbl="fgAccFollowNode1" presStyleIdx="0" presStyleCnt="2">
        <dgm:presLayoutVars>
          <dgm:bulletEnabled val="1"/>
        </dgm:presLayoutVars>
      </dgm:prSet>
      <dgm:spPr/>
      <dgm:t>
        <a:bodyPr/>
        <a:lstStyle/>
        <a:p>
          <a:endParaRPr lang="fr-FR"/>
        </a:p>
      </dgm:t>
    </dgm:pt>
    <dgm:pt modelId="{3ACB1EE8-608D-8940-BD07-197C2DB90DCF}" type="pres">
      <dgm:prSet presAssocID="{3DDD86F8-96C1-D54C-ACA8-F05A8BB7A2BF}" presName="ThreeConn_2-3" presStyleLbl="fgAccFollowNode1" presStyleIdx="1" presStyleCnt="2">
        <dgm:presLayoutVars>
          <dgm:bulletEnabled val="1"/>
        </dgm:presLayoutVars>
      </dgm:prSet>
      <dgm:spPr/>
      <dgm:t>
        <a:bodyPr/>
        <a:lstStyle/>
        <a:p>
          <a:endParaRPr lang="fr-FR"/>
        </a:p>
      </dgm:t>
    </dgm:pt>
    <dgm:pt modelId="{16F18A3A-4E11-A245-B70C-8AAC1569E73F}" type="pres">
      <dgm:prSet presAssocID="{3DDD86F8-96C1-D54C-ACA8-F05A8BB7A2BF}" presName="ThreeNodes_1_text" presStyleLbl="node1" presStyleIdx="2" presStyleCnt="3">
        <dgm:presLayoutVars>
          <dgm:bulletEnabled val="1"/>
        </dgm:presLayoutVars>
      </dgm:prSet>
      <dgm:spPr/>
      <dgm:t>
        <a:bodyPr/>
        <a:lstStyle/>
        <a:p>
          <a:endParaRPr lang="fr-FR"/>
        </a:p>
      </dgm:t>
    </dgm:pt>
    <dgm:pt modelId="{43D884CC-A95F-6A44-B279-B9715DD34750}" type="pres">
      <dgm:prSet presAssocID="{3DDD86F8-96C1-D54C-ACA8-F05A8BB7A2BF}" presName="ThreeNodes_2_text" presStyleLbl="node1" presStyleIdx="2" presStyleCnt="3">
        <dgm:presLayoutVars>
          <dgm:bulletEnabled val="1"/>
        </dgm:presLayoutVars>
      </dgm:prSet>
      <dgm:spPr/>
      <dgm:t>
        <a:bodyPr/>
        <a:lstStyle/>
        <a:p>
          <a:endParaRPr lang="fr-FR"/>
        </a:p>
      </dgm:t>
    </dgm:pt>
    <dgm:pt modelId="{B98D22CB-0DC3-0B48-8842-D31FB4ECE021}" type="pres">
      <dgm:prSet presAssocID="{3DDD86F8-96C1-D54C-ACA8-F05A8BB7A2BF}" presName="ThreeNodes_3_text" presStyleLbl="node1" presStyleIdx="2" presStyleCnt="3">
        <dgm:presLayoutVars>
          <dgm:bulletEnabled val="1"/>
        </dgm:presLayoutVars>
      </dgm:prSet>
      <dgm:spPr/>
      <dgm:t>
        <a:bodyPr/>
        <a:lstStyle/>
        <a:p>
          <a:endParaRPr lang="fr-FR"/>
        </a:p>
      </dgm:t>
    </dgm:pt>
  </dgm:ptLst>
  <dgm:cxnLst>
    <dgm:cxn modelId="{1D3F1D88-AE47-764C-9189-860A1659E1BD}" srcId="{3DDD86F8-96C1-D54C-ACA8-F05A8BB7A2BF}" destId="{4E3178DE-98AA-7444-80E4-E94DCA9AFFD3}" srcOrd="0" destOrd="0" parTransId="{798EEC34-C481-224D-89B9-5B5E66E75109}" sibTransId="{08537258-B4C9-4842-B3FB-02CFEBE7753E}"/>
    <dgm:cxn modelId="{0EE293CA-9D98-2D41-A6FD-1FE4E3A40941}" srcId="{3DDD86F8-96C1-D54C-ACA8-F05A8BB7A2BF}" destId="{3CBF75D5-111D-044E-86FE-056A336DB690}" srcOrd="2" destOrd="0" parTransId="{58CDD172-0582-8541-BEA1-79AEC838D696}" sibTransId="{398987FB-F587-FF4F-8EA2-8DD01CD21C73}"/>
    <dgm:cxn modelId="{6291605B-4080-5744-9586-1AF09463527A}" type="presOf" srcId="{C339A258-8B27-8B4A-989C-129F9BDCC435}" destId="{3ACB1EE8-608D-8940-BD07-197C2DB90DCF}" srcOrd="0" destOrd="0" presId="urn:microsoft.com/office/officeart/2005/8/layout/vProcess5"/>
    <dgm:cxn modelId="{E3A064AD-4D15-9744-9730-0CA9583AC9C9}" type="presOf" srcId="{06B789A9-BF9B-7B4C-8A17-251FDA6FC425}" destId="{43D884CC-A95F-6A44-B279-B9715DD34750}" srcOrd="1" destOrd="0" presId="urn:microsoft.com/office/officeart/2005/8/layout/vProcess5"/>
    <dgm:cxn modelId="{158629D4-A626-3840-8257-3957B92C044F}" type="presOf" srcId="{3CBF75D5-111D-044E-86FE-056A336DB690}" destId="{B98D22CB-0DC3-0B48-8842-D31FB4ECE021}" srcOrd="1" destOrd="0" presId="urn:microsoft.com/office/officeart/2005/8/layout/vProcess5"/>
    <dgm:cxn modelId="{86E24B73-8263-8240-BF83-150D5BBC6B29}" type="presOf" srcId="{06B789A9-BF9B-7B4C-8A17-251FDA6FC425}" destId="{6FF90839-6AC5-7B41-9FE9-C4D67500657D}" srcOrd="0" destOrd="0" presId="urn:microsoft.com/office/officeart/2005/8/layout/vProcess5"/>
    <dgm:cxn modelId="{45B2B93F-0A7E-3C42-B3B4-BC80BFBB4BC5}" type="presOf" srcId="{3DDD86F8-96C1-D54C-ACA8-F05A8BB7A2BF}" destId="{86EC1978-2EBC-F447-ACB1-E70DABF5198A}" srcOrd="0" destOrd="0" presId="urn:microsoft.com/office/officeart/2005/8/layout/vProcess5"/>
    <dgm:cxn modelId="{53E72E90-B1F2-4440-8625-1A6B34F8F5E4}" type="presOf" srcId="{4E3178DE-98AA-7444-80E4-E94DCA9AFFD3}" destId="{314C1591-D057-3A4D-8E97-3189F7282B52}" srcOrd="0" destOrd="0" presId="urn:microsoft.com/office/officeart/2005/8/layout/vProcess5"/>
    <dgm:cxn modelId="{7B726B17-31B7-F14D-8106-9320677E55C2}" type="presOf" srcId="{4E3178DE-98AA-7444-80E4-E94DCA9AFFD3}" destId="{16F18A3A-4E11-A245-B70C-8AAC1569E73F}" srcOrd="1" destOrd="0" presId="urn:microsoft.com/office/officeart/2005/8/layout/vProcess5"/>
    <dgm:cxn modelId="{AC161DAC-6D71-414B-B6D6-65BA079467DC}" type="presOf" srcId="{08537258-B4C9-4842-B3FB-02CFEBE7753E}" destId="{2391086B-8864-9849-AF81-EC9CE65CCEFB}" srcOrd="0" destOrd="0" presId="urn:microsoft.com/office/officeart/2005/8/layout/vProcess5"/>
    <dgm:cxn modelId="{CCC9D8B0-EC28-9540-8004-B49D9C7B2D2C}" type="presOf" srcId="{3CBF75D5-111D-044E-86FE-056A336DB690}" destId="{6B4EFBFF-E4EF-FA48-88D7-569FA78528AF}" srcOrd="0" destOrd="0" presId="urn:microsoft.com/office/officeart/2005/8/layout/vProcess5"/>
    <dgm:cxn modelId="{9F09B52E-F04B-6A4C-9777-92EF6363EDD1}" srcId="{3DDD86F8-96C1-D54C-ACA8-F05A8BB7A2BF}" destId="{06B789A9-BF9B-7B4C-8A17-251FDA6FC425}" srcOrd="1" destOrd="0" parTransId="{D93B9F02-DADA-0246-96FB-DFA9A07D4516}" sibTransId="{C339A258-8B27-8B4A-989C-129F9BDCC435}"/>
    <dgm:cxn modelId="{591FBD4C-BAC8-3F4A-A72A-7454013BC3F7}" type="presParOf" srcId="{86EC1978-2EBC-F447-ACB1-E70DABF5198A}" destId="{54F3E66F-912C-A048-97F3-07FDD4BC9188}" srcOrd="0" destOrd="0" presId="urn:microsoft.com/office/officeart/2005/8/layout/vProcess5"/>
    <dgm:cxn modelId="{22C73B77-4D0D-744D-83D1-E9E0D3157A57}" type="presParOf" srcId="{86EC1978-2EBC-F447-ACB1-E70DABF5198A}" destId="{314C1591-D057-3A4D-8E97-3189F7282B52}" srcOrd="1" destOrd="0" presId="urn:microsoft.com/office/officeart/2005/8/layout/vProcess5"/>
    <dgm:cxn modelId="{E804B0DA-74DA-9943-82E7-A881A6F377A4}" type="presParOf" srcId="{86EC1978-2EBC-F447-ACB1-E70DABF5198A}" destId="{6FF90839-6AC5-7B41-9FE9-C4D67500657D}" srcOrd="2" destOrd="0" presId="urn:microsoft.com/office/officeart/2005/8/layout/vProcess5"/>
    <dgm:cxn modelId="{FE6A59C9-E6D5-6B48-883A-43D80C125634}" type="presParOf" srcId="{86EC1978-2EBC-F447-ACB1-E70DABF5198A}" destId="{6B4EFBFF-E4EF-FA48-88D7-569FA78528AF}" srcOrd="3" destOrd="0" presId="urn:microsoft.com/office/officeart/2005/8/layout/vProcess5"/>
    <dgm:cxn modelId="{0425DA7F-2256-EC4A-8049-1BE67BC9A660}" type="presParOf" srcId="{86EC1978-2EBC-F447-ACB1-E70DABF5198A}" destId="{2391086B-8864-9849-AF81-EC9CE65CCEFB}" srcOrd="4" destOrd="0" presId="urn:microsoft.com/office/officeart/2005/8/layout/vProcess5"/>
    <dgm:cxn modelId="{CE6A93F0-A294-704A-AA83-BDFD66C0DB1F}" type="presParOf" srcId="{86EC1978-2EBC-F447-ACB1-E70DABF5198A}" destId="{3ACB1EE8-608D-8940-BD07-197C2DB90DCF}" srcOrd="5" destOrd="0" presId="urn:microsoft.com/office/officeart/2005/8/layout/vProcess5"/>
    <dgm:cxn modelId="{E95156AE-8E5F-E14A-A370-A8A890AC436F}" type="presParOf" srcId="{86EC1978-2EBC-F447-ACB1-E70DABF5198A}" destId="{16F18A3A-4E11-A245-B70C-8AAC1569E73F}" srcOrd="6" destOrd="0" presId="urn:microsoft.com/office/officeart/2005/8/layout/vProcess5"/>
    <dgm:cxn modelId="{CDF3823B-B24A-B847-8908-88EE2BC21274}" type="presParOf" srcId="{86EC1978-2EBC-F447-ACB1-E70DABF5198A}" destId="{43D884CC-A95F-6A44-B279-B9715DD34750}" srcOrd="7" destOrd="0" presId="urn:microsoft.com/office/officeart/2005/8/layout/vProcess5"/>
    <dgm:cxn modelId="{EE2CECC2-E382-764C-853F-E047AB13F2C1}" type="presParOf" srcId="{86EC1978-2EBC-F447-ACB1-E70DABF5198A}" destId="{B98D22CB-0DC3-0B48-8842-D31FB4ECE021}"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D1456608-21A4-CC48-8F1E-6A6EA99893F4}"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C9A8AB76-8F74-1442-AF61-3BFBCFFE13F7}">
      <dgm:prSet/>
      <dgm:spPr/>
      <dgm:t>
        <a:bodyPr/>
        <a:lstStyle/>
        <a:p>
          <a:pPr rtl="0"/>
          <a:r>
            <a:rPr lang="fr-FR" smtClean="0"/>
            <a:t>Les communications sont aussi source de distraction.</a:t>
          </a:r>
          <a:endParaRPr lang="fr-FR"/>
        </a:p>
      </dgm:t>
    </dgm:pt>
    <dgm:pt modelId="{F673E079-9BD4-B44A-A6F3-CF0234C9D8DC}" type="parTrans" cxnId="{8200331E-2DAE-B845-B3A3-706CED9EF953}">
      <dgm:prSet/>
      <dgm:spPr/>
      <dgm:t>
        <a:bodyPr/>
        <a:lstStyle/>
        <a:p>
          <a:endParaRPr lang="fr-FR"/>
        </a:p>
      </dgm:t>
    </dgm:pt>
    <dgm:pt modelId="{E7FD0A3C-3307-6543-9406-D9D270765BB3}" type="sibTrans" cxnId="{8200331E-2DAE-B845-B3A3-706CED9EF953}">
      <dgm:prSet/>
      <dgm:spPr/>
      <dgm:t>
        <a:bodyPr/>
        <a:lstStyle/>
        <a:p>
          <a:endParaRPr lang="fr-FR"/>
        </a:p>
      </dgm:t>
    </dgm:pt>
    <dgm:pt modelId="{CAF10B32-230E-E64F-AC8F-9272C008E303}">
      <dgm:prSet/>
      <dgm:spPr/>
      <dgm:t>
        <a:bodyPr/>
        <a:lstStyle/>
        <a:p>
          <a:pPr rtl="0"/>
          <a:r>
            <a:rPr lang="fr-FR" dirty="0" smtClean="0"/>
            <a:t>Si le technicien est dans une action de routine, </a:t>
          </a:r>
          <a:endParaRPr lang="fr-FR" dirty="0"/>
        </a:p>
      </dgm:t>
    </dgm:pt>
    <dgm:pt modelId="{B0735378-73F8-7846-B82A-E805E1FB5432}" type="parTrans" cxnId="{4C3FAB16-18BC-8942-A72E-81F580D8CD73}">
      <dgm:prSet/>
      <dgm:spPr/>
      <dgm:t>
        <a:bodyPr/>
        <a:lstStyle/>
        <a:p>
          <a:endParaRPr lang="fr-FR"/>
        </a:p>
      </dgm:t>
    </dgm:pt>
    <dgm:pt modelId="{159DA67E-18AC-7D4B-A4FC-5B30D204A2B8}" type="sibTrans" cxnId="{4C3FAB16-18BC-8942-A72E-81F580D8CD73}">
      <dgm:prSet/>
      <dgm:spPr/>
      <dgm:t>
        <a:bodyPr/>
        <a:lstStyle/>
        <a:p>
          <a:endParaRPr lang="fr-FR"/>
        </a:p>
      </dgm:t>
    </dgm:pt>
    <dgm:pt modelId="{B17BEB8C-C36B-CA4E-9479-7F6B34AAD179}">
      <dgm:prSet/>
      <dgm:spPr/>
      <dgm:t>
        <a:bodyPr/>
        <a:lstStyle/>
        <a:p>
          <a:pPr rtl="0"/>
          <a:r>
            <a:rPr lang="fr-FR" dirty="0" smtClean="0"/>
            <a:t>Il est donc du devoir de celui qui l’a interrompu, quand il le peut, </a:t>
          </a:r>
          <a:endParaRPr lang="fr-FR" dirty="0"/>
        </a:p>
      </dgm:t>
    </dgm:pt>
    <dgm:pt modelId="{95F4F903-81B6-B444-A1C8-2220858E0180}" type="parTrans" cxnId="{D3BF0CAC-6351-FF42-B7C3-1C242F9EA7FB}">
      <dgm:prSet/>
      <dgm:spPr/>
      <dgm:t>
        <a:bodyPr/>
        <a:lstStyle/>
        <a:p>
          <a:endParaRPr lang="fr-FR"/>
        </a:p>
      </dgm:t>
    </dgm:pt>
    <dgm:pt modelId="{127D7B37-3B65-EE42-A91B-E28184E60A5C}" type="sibTrans" cxnId="{D3BF0CAC-6351-FF42-B7C3-1C242F9EA7FB}">
      <dgm:prSet/>
      <dgm:spPr/>
      <dgm:t>
        <a:bodyPr/>
        <a:lstStyle/>
        <a:p>
          <a:endParaRPr lang="fr-FR"/>
        </a:p>
      </dgm:t>
    </dgm:pt>
    <dgm:pt modelId="{0F6BC6E4-24C2-894F-9E04-3E8414D96772}">
      <dgm:prSet/>
      <dgm:spPr/>
      <dgm:t>
        <a:bodyPr/>
        <a:lstStyle/>
        <a:p>
          <a:pPr rtl="0"/>
          <a:r>
            <a:rPr lang="fr-FR" dirty="0" smtClean="0"/>
            <a:t>Inversement, dans les cas où le technicien avec qui vous voulez communiquer est absorbé par une tâche difficile, </a:t>
          </a:r>
          <a:endParaRPr lang="fr-FR" dirty="0"/>
        </a:p>
      </dgm:t>
    </dgm:pt>
    <dgm:pt modelId="{BDBA777E-D667-A844-8E7C-BB53A9F140C8}" type="parTrans" cxnId="{33CD1F8D-C70F-1A4E-91FD-17AB7D806248}">
      <dgm:prSet/>
      <dgm:spPr/>
      <dgm:t>
        <a:bodyPr/>
        <a:lstStyle/>
        <a:p>
          <a:endParaRPr lang="fr-FR"/>
        </a:p>
      </dgm:t>
    </dgm:pt>
    <dgm:pt modelId="{D4F2A4C2-1977-6D45-B1BB-765508021D8E}" type="sibTrans" cxnId="{33CD1F8D-C70F-1A4E-91FD-17AB7D806248}">
      <dgm:prSet/>
      <dgm:spPr/>
      <dgm:t>
        <a:bodyPr/>
        <a:lstStyle/>
        <a:p>
          <a:endParaRPr lang="fr-FR"/>
        </a:p>
      </dgm:t>
    </dgm:pt>
    <dgm:pt modelId="{493F3912-B30D-1949-9996-6EEAED779DE8}">
      <dgm:prSet/>
      <dgm:spPr/>
      <dgm:t>
        <a:bodyPr/>
        <a:lstStyle/>
        <a:p>
          <a:pPr rtl="0"/>
          <a:r>
            <a:rPr lang="fr-FR" dirty="0" smtClean="0"/>
            <a:t>la communication risque de lui faire oublier cette action.</a:t>
          </a:r>
          <a:endParaRPr lang="fr-FR" dirty="0"/>
        </a:p>
      </dgm:t>
    </dgm:pt>
    <dgm:pt modelId="{7F750916-6135-0E4F-B88C-773352DFDE33}" type="parTrans" cxnId="{A1F82FA8-C8D5-354F-8A8A-A0D4FF58DF2C}">
      <dgm:prSet/>
      <dgm:spPr/>
    </dgm:pt>
    <dgm:pt modelId="{08DA73B9-0427-6246-B7D0-E9CA0DAD3013}" type="sibTrans" cxnId="{A1F82FA8-C8D5-354F-8A8A-A0D4FF58DF2C}">
      <dgm:prSet/>
      <dgm:spPr/>
    </dgm:pt>
    <dgm:pt modelId="{48A62200-6284-2F47-B69D-F7A4EE1463C3}">
      <dgm:prSet/>
      <dgm:spPr/>
      <dgm:t>
        <a:bodyPr/>
        <a:lstStyle/>
        <a:p>
          <a:pPr rtl="0"/>
          <a:r>
            <a:rPr lang="fr-FR" dirty="0" smtClean="0"/>
            <a:t>de réorienter le technicien sur ce qu’il faisait avant l’intervention.</a:t>
          </a:r>
          <a:endParaRPr lang="fr-FR" dirty="0"/>
        </a:p>
      </dgm:t>
    </dgm:pt>
    <dgm:pt modelId="{D70723F0-D07E-6E46-803B-B92A7B9B328B}" type="parTrans" cxnId="{1803A2BE-DE1B-AE4E-8588-6A258953C54A}">
      <dgm:prSet/>
      <dgm:spPr/>
    </dgm:pt>
    <dgm:pt modelId="{05CD313B-6B2A-F44A-A654-1CCCD0929865}" type="sibTrans" cxnId="{1803A2BE-DE1B-AE4E-8588-6A258953C54A}">
      <dgm:prSet/>
      <dgm:spPr/>
    </dgm:pt>
    <dgm:pt modelId="{25E698F0-7348-4D4E-BBA6-F8839F90EF53}">
      <dgm:prSet/>
      <dgm:spPr/>
      <dgm:t>
        <a:bodyPr/>
        <a:lstStyle/>
        <a:p>
          <a:pPr rtl="0"/>
          <a:r>
            <a:rPr lang="fr-FR" dirty="0" smtClean="0"/>
            <a:t>la chance qu’il comprenne ce que vous lui dite est réduite. </a:t>
          </a:r>
          <a:endParaRPr lang="fr-FR" dirty="0"/>
        </a:p>
      </dgm:t>
    </dgm:pt>
    <dgm:pt modelId="{1FE04A4D-1F43-0840-9D81-EF49747462D3}" type="parTrans" cxnId="{7928481C-A22A-5242-9A28-69F462A5C041}">
      <dgm:prSet/>
      <dgm:spPr/>
    </dgm:pt>
    <dgm:pt modelId="{FC3DC95E-314E-194E-B2A0-D22F6D37FB0A}" type="sibTrans" cxnId="{7928481C-A22A-5242-9A28-69F462A5C041}">
      <dgm:prSet/>
      <dgm:spPr/>
    </dgm:pt>
    <dgm:pt modelId="{A19BD4C6-4583-364A-A613-899CB18B53B9}">
      <dgm:prSet/>
      <dgm:spPr/>
      <dgm:t>
        <a:bodyPr/>
        <a:lstStyle/>
        <a:p>
          <a:pPr rtl="0"/>
          <a:r>
            <a:rPr lang="fr-FR" dirty="0" smtClean="0"/>
            <a:t>Reportez votre intervention si vous le pouvez, et attendez qu’il ait fini sa tâche.</a:t>
          </a:r>
          <a:endParaRPr lang="fr-FR" dirty="0"/>
        </a:p>
      </dgm:t>
    </dgm:pt>
    <dgm:pt modelId="{A31AA4EB-CBC6-EE4D-8CD5-327534E8A77B}" type="parTrans" cxnId="{7849A21B-5B7D-6A4D-9FDB-DD23AFD44181}">
      <dgm:prSet/>
      <dgm:spPr/>
    </dgm:pt>
    <dgm:pt modelId="{29C260B6-0019-5F41-A614-D6DA105F11D6}" type="sibTrans" cxnId="{7849A21B-5B7D-6A4D-9FDB-DD23AFD44181}">
      <dgm:prSet/>
      <dgm:spPr/>
    </dgm:pt>
    <dgm:pt modelId="{CCA32064-6BB9-DD4B-AD26-F24498F83088}" type="pres">
      <dgm:prSet presAssocID="{D1456608-21A4-CC48-8F1E-6A6EA99893F4}" presName="linear" presStyleCnt="0">
        <dgm:presLayoutVars>
          <dgm:dir/>
          <dgm:animLvl val="lvl"/>
          <dgm:resizeHandles val="exact"/>
        </dgm:presLayoutVars>
      </dgm:prSet>
      <dgm:spPr/>
      <dgm:t>
        <a:bodyPr/>
        <a:lstStyle/>
        <a:p>
          <a:endParaRPr lang="fr-FR"/>
        </a:p>
      </dgm:t>
    </dgm:pt>
    <dgm:pt modelId="{5EB30113-634E-CB4C-BA9B-9FC2F2944DB5}" type="pres">
      <dgm:prSet presAssocID="{C9A8AB76-8F74-1442-AF61-3BFBCFFE13F7}" presName="parentLin" presStyleCnt="0"/>
      <dgm:spPr/>
    </dgm:pt>
    <dgm:pt modelId="{DB2A48F2-2D6C-334D-9CE1-7A07A18113C5}" type="pres">
      <dgm:prSet presAssocID="{C9A8AB76-8F74-1442-AF61-3BFBCFFE13F7}" presName="parentLeftMargin" presStyleLbl="node1" presStyleIdx="0" presStyleCnt="4"/>
      <dgm:spPr/>
      <dgm:t>
        <a:bodyPr/>
        <a:lstStyle/>
        <a:p>
          <a:endParaRPr lang="fr-FR"/>
        </a:p>
      </dgm:t>
    </dgm:pt>
    <dgm:pt modelId="{B75EF357-DB78-5C42-B9AF-0F457F3ABD27}" type="pres">
      <dgm:prSet presAssocID="{C9A8AB76-8F74-1442-AF61-3BFBCFFE13F7}" presName="parentText" presStyleLbl="node1" presStyleIdx="0" presStyleCnt="4">
        <dgm:presLayoutVars>
          <dgm:chMax val="0"/>
          <dgm:bulletEnabled val="1"/>
        </dgm:presLayoutVars>
      </dgm:prSet>
      <dgm:spPr/>
      <dgm:t>
        <a:bodyPr/>
        <a:lstStyle/>
        <a:p>
          <a:endParaRPr lang="fr-FR"/>
        </a:p>
      </dgm:t>
    </dgm:pt>
    <dgm:pt modelId="{22201FA9-FEBB-AF47-BDEF-F8DA652C54DE}" type="pres">
      <dgm:prSet presAssocID="{C9A8AB76-8F74-1442-AF61-3BFBCFFE13F7}" presName="negativeSpace" presStyleCnt="0"/>
      <dgm:spPr/>
    </dgm:pt>
    <dgm:pt modelId="{EFEE29DE-52E4-5F44-AB93-60596DCA70B7}" type="pres">
      <dgm:prSet presAssocID="{C9A8AB76-8F74-1442-AF61-3BFBCFFE13F7}" presName="childText" presStyleLbl="conFgAcc1" presStyleIdx="0" presStyleCnt="4">
        <dgm:presLayoutVars>
          <dgm:bulletEnabled val="1"/>
        </dgm:presLayoutVars>
      </dgm:prSet>
      <dgm:spPr/>
    </dgm:pt>
    <dgm:pt modelId="{C7B601EA-2EE4-5246-B82B-4EA8C98E353F}" type="pres">
      <dgm:prSet presAssocID="{E7FD0A3C-3307-6543-9406-D9D270765BB3}" presName="spaceBetweenRectangles" presStyleCnt="0"/>
      <dgm:spPr/>
    </dgm:pt>
    <dgm:pt modelId="{682B1A2E-AD32-DF4F-B576-245A4C59AE05}" type="pres">
      <dgm:prSet presAssocID="{CAF10B32-230E-E64F-AC8F-9272C008E303}" presName="parentLin" presStyleCnt="0"/>
      <dgm:spPr/>
    </dgm:pt>
    <dgm:pt modelId="{7353DC1A-C199-4740-9DC0-FA109D76E87F}" type="pres">
      <dgm:prSet presAssocID="{CAF10B32-230E-E64F-AC8F-9272C008E303}" presName="parentLeftMargin" presStyleLbl="node1" presStyleIdx="0" presStyleCnt="4"/>
      <dgm:spPr/>
      <dgm:t>
        <a:bodyPr/>
        <a:lstStyle/>
        <a:p>
          <a:endParaRPr lang="fr-FR"/>
        </a:p>
      </dgm:t>
    </dgm:pt>
    <dgm:pt modelId="{4A0C6810-0016-E248-BBB4-9C45C43D2C04}" type="pres">
      <dgm:prSet presAssocID="{CAF10B32-230E-E64F-AC8F-9272C008E303}" presName="parentText" presStyleLbl="node1" presStyleIdx="1" presStyleCnt="4">
        <dgm:presLayoutVars>
          <dgm:chMax val="0"/>
          <dgm:bulletEnabled val="1"/>
        </dgm:presLayoutVars>
      </dgm:prSet>
      <dgm:spPr/>
      <dgm:t>
        <a:bodyPr/>
        <a:lstStyle/>
        <a:p>
          <a:endParaRPr lang="fr-FR"/>
        </a:p>
      </dgm:t>
    </dgm:pt>
    <dgm:pt modelId="{52F6E1B5-72BE-6F41-A2AB-7955E2AEA919}" type="pres">
      <dgm:prSet presAssocID="{CAF10B32-230E-E64F-AC8F-9272C008E303}" presName="negativeSpace" presStyleCnt="0"/>
      <dgm:spPr/>
    </dgm:pt>
    <dgm:pt modelId="{2D7A6E6C-C97E-234C-831B-0ECEEBFA66E0}" type="pres">
      <dgm:prSet presAssocID="{CAF10B32-230E-E64F-AC8F-9272C008E303}" presName="childText" presStyleLbl="conFgAcc1" presStyleIdx="1" presStyleCnt="4">
        <dgm:presLayoutVars>
          <dgm:bulletEnabled val="1"/>
        </dgm:presLayoutVars>
      </dgm:prSet>
      <dgm:spPr/>
      <dgm:t>
        <a:bodyPr/>
        <a:lstStyle/>
        <a:p>
          <a:endParaRPr lang="fr-FR"/>
        </a:p>
      </dgm:t>
    </dgm:pt>
    <dgm:pt modelId="{2046CA0C-1661-424B-B372-DB3FAE2B718E}" type="pres">
      <dgm:prSet presAssocID="{159DA67E-18AC-7D4B-A4FC-5B30D204A2B8}" presName="spaceBetweenRectangles" presStyleCnt="0"/>
      <dgm:spPr/>
    </dgm:pt>
    <dgm:pt modelId="{EE3E4D67-DD1E-2248-9222-BFBFBBEC9DB6}" type="pres">
      <dgm:prSet presAssocID="{B17BEB8C-C36B-CA4E-9479-7F6B34AAD179}" presName="parentLin" presStyleCnt="0"/>
      <dgm:spPr/>
    </dgm:pt>
    <dgm:pt modelId="{FB68DB77-E9BA-944A-AEDA-76892F1E472A}" type="pres">
      <dgm:prSet presAssocID="{B17BEB8C-C36B-CA4E-9479-7F6B34AAD179}" presName="parentLeftMargin" presStyleLbl="node1" presStyleIdx="1" presStyleCnt="4"/>
      <dgm:spPr/>
      <dgm:t>
        <a:bodyPr/>
        <a:lstStyle/>
        <a:p>
          <a:endParaRPr lang="fr-FR"/>
        </a:p>
      </dgm:t>
    </dgm:pt>
    <dgm:pt modelId="{0BB288DF-F652-8048-8BE2-503C53812629}" type="pres">
      <dgm:prSet presAssocID="{B17BEB8C-C36B-CA4E-9479-7F6B34AAD179}" presName="parentText" presStyleLbl="node1" presStyleIdx="2" presStyleCnt="4">
        <dgm:presLayoutVars>
          <dgm:chMax val="0"/>
          <dgm:bulletEnabled val="1"/>
        </dgm:presLayoutVars>
      </dgm:prSet>
      <dgm:spPr/>
      <dgm:t>
        <a:bodyPr/>
        <a:lstStyle/>
        <a:p>
          <a:endParaRPr lang="fr-FR"/>
        </a:p>
      </dgm:t>
    </dgm:pt>
    <dgm:pt modelId="{351679AA-B3A6-CD4D-AE7C-CD74D6318F73}" type="pres">
      <dgm:prSet presAssocID="{B17BEB8C-C36B-CA4E-9479-7F6B34AAD179}" presName="negativeSpace" presStyleCnt="0"/>
      <dgm:spPr/>
    </dgm:pt>
    <dgm:pt modelId="{ED2F6383-7239-F245-AA9B-62B038320D17}" type="pres">
      <dgm:prSet presAssocID="{B17BEB8C-C36B-CA4E-9479-7F6B34AAD179}" presName="childText" presStyleLbl="conFgAcc1" presStyleIdx="2" presStyleCnt="4">
        <dgm:presLayoutVars>
          <dgm:bulletEnabled val="1"/>
        </dgm:presLayoutVars>
      </dgm:prSet>
      <dgm:spPr/>
      <dgm:t>
        <a:bodyPr/>
        <a:lstStyle/>
        <a:p>
          <a:endParaRPr lang="fr-FR"/>
        </a:p>
      </dgm:t>
    </dgm:pt>
    <dgm:pt modelId="{15EBB1C2-E208-3F40-A648-4E8D66B21444}" type="pres">
      <dgm:prSet presAssocID="{127D7B37-3B65-EE42-A91B-E28184E60A5C}" presName="spaceBetweenRectangles" presStyleCnt="0"/>
      <dgm:spPr/>
    </dgm:pt>
    <dgm:pt modelId="{EF3638A1-4FAB-2245-B9F0-F19350CA9033}" type="pres">
      <dgm:prSet presAssocID="{0F6BC6E4-24C2-894F-9E04-3E8414D96772}" presName="parentLin" presStyleCnt="0"/>
      <dgm:spPr/>
    </dgm:pt>
    <dgm:pt modelId="{209F48AC-006C-834B-9A7C-05B112FD7E8A}" type="pres">
      <dgm:prSet presAssocID="{0F6BC6E4-24C2-894F-9E04-3E8414D96772}" presName="parentLeftMargin" presStyleLbl="node1" presStyleIdx="2" presStyleCnt="4"/>
      <dgm:spPr/>
      <dgm:t>
        <a:bodyPr/>
        <a:lstStyle/>
        <a:p>
          <a:endParaRPr lang="fr-FR"/>
        </a:p>
      </dgm:t>
    </dgm:pt>
    <dgm:pt modelId="{C478C04C-5644-FB4A-A076-39BD44C84279}" type="pres">
      <dgm:prSet presAssocID="{0F6BC6E4-24C2-894F-9E04-3E8414D96772}" presName="parentText" presStyleLbl="node1" presStyleIdx="3" presStyleCnt="4">
        <dgm:presLayoutVars>
          <dgm:chMax val="0"/>
          <dgm:bulletEnabled val="1"/>
        </dgm:presLayoutVars>
      </dgm:prSet>
      <dgm:spPr/>
      <dgm:t>
        <a:bodyPr/>
        <a:lstStyle/>
        <a:p>
          <a:endParaRPr lang="fr-FR"/>
        </a:p>
      </dgm:t>
    </dgm:pt>
    <dgm:pt modelId="{D0EE066F-7FB4-6340-837C-51C1B92BCF64}" type="pres">
      <dgm:prSet presAssocID="{0F6BC6E4-24C2-894F-9E04-3E8414D96772}" presName="negativeSpace" presStyleCnt="0"/>
      <dgm:spPr/>
    </dgm:pt>
    <dgm:pt modelId="{EFA3E387-89F6-1340-B69F-40F57FEE365A}" type="pres">
      <dgm:prSet presAssocID="{0F6BC6E4-24C2-894F-9E04-3E8414D96772}" presName="childText" presStyleLbl="conFgAcc1" presStyleIdx="3" presStyleCnt="4">
        <dgm:presLayoutVars>
          <dgm:bulletEnabled val="1"/>
        </dgm:presLayoutVars>
      </dgm:prSet>
      <dgm:spPr/>
      <dgm:t>
        <a:bodyPr/>
        <a:lstStyle/>
        <a:p>
          <a:endParaRPr lang="fr-FR"/>
        </a:p>
      </dgm:t>
    </dgm:pt>
  </dgm:ptLst>
  <dgm:cxnLst>
    <dgm:cxn modelId="{33CD1F8D-C70F-1A4E-91FD-17AB7D806248}" srcId="{D1456608-21A4-CC48-8F1E-6A6EA99893F4}" destId="{0F6BC6E4-24C2-894F-9E04-3E8414D96772}" srcOrd="3" destOrd="0" parTransId="{BDBA777E-D667-A844-8E7C-BB53A9F140C8}" sibTransId="{D4F2A4C2-1977-6D45-B1BB-765508021D8E}"/>
    <dgm:cxn modelId="{D3BF0CAC-6351-FF42-B7C3-1C242F9EA7FB}" srcId="{D1456608-21A4-CC48-8F1E-6A6EA99893F4}" destId="{B17BEB8C-C36B-CA4E-9479-7F6B34AAD179}" srcOrd="2" destOrd="0" parTransId="{95F4F903-81B6-B444-A1C8-2220858E0180}" sibTransId="{127D7B37-3B65-EE42-A91B-E28184E60A5C}"/>
    <dgm:cxn modelId="{CAF3327C-0CA3-774F-9D6A-796B0AF75976}" type="presOf" srcId="{48A62200-6284-2F47-B69D-F7A4EE1463C3}" destId="{ED2F6383-7239-F245-AA9B-62B038320D17}" srcOrd="0" destOrd="0" presId="urn:microsoft.com/office/officeart/2005/8/layout/list1"/>
    <dgm:cxn modelId="{408D64B3-731A-564C-A4C3-53103C897F3C}" type="presOf" srcId="{0F6BC6E4-24C2-894F-9E04-3E8414D96772}" destId="{209F48AC-006C-834B-9A7C-05B112FD7E8A}" srcOrd="0" destOrd="0" presId="urn:microsoft.com/office/officeart/2005/8/layout/list1"/>
    <dgm:cxn modelId="{8200331E-2DAE-B845-B3A3-706CED9EF953}" srcId="{D1456608-21A4-CC48-8F1E-6A6EA99893F4}" destId="{C9A8AB76-8F74-1442-AF61-3BFBCFFE13F7}" srcOrd="0" destOrd="0" parTransId="{F673E079-9BD4-B44A-A6F3-CF0234C9D8DC}" sibTransId="{E7FD0A3C-3307-6543-9406-D9D270765BB3}"/>
    <dgm:cxn modelId="{60CD24BA-BABB-E64A-AF40-E2658B2FDDBD}" type="presOf" srcId="{B17BEB8C-C36B-CA4E-9479-7F6B34AAD179}" destId="{0BB288DF-F652-8048-8BE2-503C53812629}" srcOrd="1" destOrd="0" presId="urn:microsoft.com/office/officeart/2005/8/layout/list1"/>
    <dgm:cxn modelId="{399AEC6C-63A4-FC4B-A77F-DCCEC60BF018}" type="presOf" srcId="{CAF10B32-230E-E64F-AC8F-9272C008E303}" destId="{7353DC1A-C199-4740-9DC0-FA109D76E87F}" srcOrd="0" destOrd="0" presId="urn:microsoft.com/office/officeart/2005/8/layout/list1"/>
    <dgm:cxn modelId="{95B6F6DE-C1EE-184F-94BA-98659C282D18}" type="presOf" srcId="{C9A8AB76-8F74-1442-AF61-3BFBCFFE13F7}" destId="{DB2A48F2-2D6C-334D-9CE1-7A07A18113C5}" srcOrd="0" destOrd="0" presId="urn:microsoft.com/office/officeart/2005/8/layout/list1"/>
    <dgm:cxn modelId="{1803A2BE-DE1B-AE4E-8588-6A258953C54A}" srcId="{B17BEB8C-C36B-CA4E-9479-7F6B34AAD179}" destId="{48A62200-6284-2F47-B69D-F7A4EE1463C3}" srcOrd="0" destOrd="0" parTransId="{D70723F0-D07E-6E46-803B-B92A7B9B328B}" sibTransId="{05CD313B-6B2A-F44A-A654-1CCCD0929865}"/>
    <dgm:cxn modelId="{DC1D488C-CC06-C040-AD8B-F8440EA8D3E9}" type="presOf" srcId="{A19BD4C6-4583-364A-A613-899CB18B53B9}" destId="{EFA3E387-89F6-1340-B69F-40F57FEE365A}" srcOrd="0" destOrd="1" presId="urn:microsoft.com/office/officeart/2005/8/layout/list1"/>
    <dgm:cxn modelId="{7928481C-A22A-5242-9A28-69F462A5C041}" srcId="{0F6BC6E4-24C2-894F-9E04-3E8414D96772}" destId="{25E698F0-7348-4D4E-BBA6-F8839F90EF53}" srcOrd="0" destOrd="0" parTransId="{1FE04A4D-1F43-0840-9D81-EF49747462D3}" sibTransId="{FC3DC95E-314E-194E-B2A0-D22F6D37FB0A}"/>
    <dgm:cxn modelId="{11AADCE5-B474-5542-8BFA-4AF87C040591}" type="presOf" srcId="{B17BEB8C-C36B-CA4E-9479-7F6B34AAD179}" destId="{FB68DB77-E9BA-944A-AEDA-76892F1E472A}" srcOrd="0" destOrd="0" presId="urn:microsoft.com/office/officeart/2005/8/layout/list1"/>
    <dgm:cxn modelId="{7849A21B-5B7D-6A4D-9FDB-DD23AFD44181}" srcId="{0F6BC6E4-24C2-894F-9E04-3E8414D96772}" destId="{A19BD4C6-4583-364A-A613-899CB18B53B9}" srcOrd="1" destOrd="0" parTransId="{A31AA4EB-CBC6-EE4D-8CD5-327534E8A77B}" sibTransId="{29C260B6-0019-5F41-A614-D6DA105F11D6}"/>
    <dgm:cxn modelId="{4C3FAB16-18BC-8942-A72E-81F580D8CD73}" srcId="{D1456608-21A4-CC48-8F1E-6A6EA99893F4}" destId="{CAF10B32-230E-E64F-AC8F-9272C008E303}" srcOrd="1" destOrd="0" parTransId="{B0735378-73F8-7846-B82A-E805E1FB5432}" sibTransId="{159DA67E-18AC-7D4B-A4FC-5B30D204A2B8}"/>
    <dgm:cxn modelId="{361B14EB-89F3-3841-A417-271A1CBA5616}" type="presOf" srcId="{0F6BC6E4-24C2-894F-9E04-3E8414D96772}" destId="{C478C04C-5644-FB4A-A076-39BD44C84279}" srcOrd="1" destOrd="0" presId="urn:microsoft.com/office/officeart/2005/8/layout/list1"/>
    <dgm:cxn modelId="{4D64D87B-36FA-8347-8ED8-19FE0764A0A6}" type="presOf" srcId="{D1456608-21A4-CC48-8F1E-6A6EA99893F4}" destId="{CCA32064-6BB9-DD4B-AD26-F24498F83088}" srcOrd="0" destOrd="0" presId="urn:microsoft.com/office/officeart/2005/8/layout/list1"/>
    <dgm:cxn modelId="{7B4F41B2-74C9-D340-859D-DE8627B5F874}" type="presOf" srcId="{C9A8AB76-8F74-1442-AF61-3BFBCFFE13F7}" destId="{B75EF357-DB78-5C42-B9AF-0F457F3ABD27}" srcOrd="1" destOrd="0" presId="urn:microsoft.com/office/officeart/2005/8/layout/list1"/>
    <dgm:cxn modelId="{8A836131-1F7C-3B4A-BB3A-A12245A7B042}" type="presOf" srcId="{25E698F0-7348-4D4E-BBA6-F8839F90EF53}" destId="{EFA3E387-89F6-1340-B69F-40F57FEE365A}" srcOrd="0" destOrd="0" presId="urn:microsoft.com/office/officeart/2005/8/layout/list1"/>
    <dgm:cxn modelId="{A1F82FA8-C8D5-354F-8A8A-A0D4FF58DF2C}" srcId="{CAF10B32-230E-E64F-AC8F-9272C008E303}" destId="{493F3912-B30D-1949-9996-6EEAED779DE8}" srcOrd="0" destOrd="0" parTransId="{7F750916-6135-0E4F-B88C-773352DFDE33}" sibTransId="{08DA73B9-0427-6246-B7D0-E9CA0DAD3013}"/>
    <dgm:cxn modelId="{4A82CC1B-79B9-624E-B7F6-A14BEA8DD80D}" type="presOf" srcId="{493F3912-B30D-1949-9996-6EEAED779DE8}" destId="{2D7A6E6C-C97E-234C-831B-0ECEEBFA66E0}" srcOrd="0" destOrd="0" presId="urn:microsoft.com/office/officeart/2005/8/layout/list1"/>
    <dgm:cxn modelId="{857A3287-B8C3-1744-B3BB-DC2AE44B0ED3}" type="presOf" srcId="{CAF10B32-230E-E64F-AC8F-9272C008E303}" destId="{4A0C6810-0016-E248-BBB4-9C45C43D2C04}" srcOrd="1" destOrd="0" presId="urn:microsoft.com/office/officeart/2005/8/layout/list1"/>
    <dgm:cxn modelId="{EF7A2E5F-055F-BD46-A593-E38B66191D03}" type="presParOf" srcId="{CCA32064-6BB9-DD4B-AD26-F24498F83088}" destId="{5EB30113-634E-CB4C-BA9B-9FC2F2944DB5}" srcOrd="0" destOrd="0" presId="urn:microsoft.com/office/officeart/2005/8/layout/list1"/>
    <dgm:cxn modelId="{27E7F504-8B34-B841-AE81-217C9B83E3F2}" type="presParOf" srcId="{5EB30113-634E-CB4C-BA9B-9FC2F2944DB5}" destId="{DB2A48F2-2D6C-334D-9CE1-7A07A18113C5}" srcOrd="0" destOrd="0" presId="urn:microsoft.com/office/officeart/2005/8/layout/list1"/>
    <dgm:cxn modelId="{1490E509-9390-BD41-9B9A-3F9CA7BD89A3}" type="presParOf" srcId="{5EB30113-634E-CB4C-BA9B-9FC2F2944DB5}" destId="{B75EF357-DB78-5C42-B9AF-0F457F3ABD27}" srcOrd="1" destOrd="0" presId="urn:microsoft.com/office/officeart/2005/8/layout/list1"/>
    <dgm:cxn modelId="{B73EA309-B5B5-964D-B0CA-87A632583812}" type="presParOf" srcId="{CCA32064-6BB9-DD4B-AD26-F24498F83088}" destId="{22201FA9-FEBB-AF47-BDEF-F8DA652C54DE}" srcOrd="1" destOrd="0" presId="urn:microsoft.com/office/officeart/2005/8/layout/list1"/>
    <dgm:cxn modelId="{DAB175CC-ED6B-AB42-9ADF-C295A65B2246}" type="presParOf" srcId="{CCA32064-6BB9-DD4B-AD26-F24498F83088}" destId="{EFEE29DE-52E4-5F44-AB93-60596DCA70B7}" srcOrd="2" destOrd="0" presId="urn:microsoft.com/office/officeart/2005/8/layout/list1"/>
    <dgm:cxn modelId="{F87D329B-9CD7-4F4E-83E7-84343C039386}" type="presParOf" srcId="{CCA32064-6BB9-DD4B-AD26-F24498F83088}" destId="{C7B601EA-2EE4-5246-B82B-4EA8C98E353F}" srcOrd="3" destOrd="0" presId="urn:microsoft.com/office/officeart/2005/8/layout/list1"/>
    <dgm:cxn modelId="{E5C87447-5D7A-DD45-8E6B-006488379DAA}" type="presParOf" srcId="{CCA32064-6BB9-DD4B-AD26-F24498F83088}" destId="{682B1A2E-AD32-DF4F-B576-245A4C59AE05}" srcOrd="4" destOrd="0" presId="urn:microsoft.com/office/officeart/2005/8/layout/list1"/>
    <dgm:cxn modelId="{100D1451-F75A-F946-83D5-C0562E4FFD0E}" type="presParOf" srcId="{682B1A2E-AD32-DF4F-B576-245A4C59AE05}" destId="{7353DC1A-C199-4740-9DC0-FA109D76E87F}" srcOrd="0" destOrd="0" presId="urn:microsoft.com/office/officeart/2005/8/layout/list1"/>
    <dgm:cxn modelId="{A9BD3CCF-591B-494D-B205-0CD7F4C207B4}" type="presParOf" srcId="{682B1A2E-AD32-DF4F-B576-245A4C59AE05}" destId="{4A0C6810-0016-E248-BBB4-9C45C43D2C04}" srcOrd="1" destOrd="0" presId="urn:microsoft.com/office/officeart/2005/8/layout/list1"/>
    <dgm:cxn modelId="{89CF07DF-D385-D94B-86FA-71052FA1EC90}" type="presParOf" srcId="{CCA32064-6BB9-DD4B-AD26-F24498F83088}" destId="{52F6E1B5-72BE-6F41-A2AB-7955E2AEA919}" srcOrd="5" destOrd="0" presId="urn:microsoft.com/office/officeart/2005/8/layout/list1"/>
    <dgm:cxn modelId="{BB438147-69BC-E046-8651-D874A8310080}" type="presParOf" srcId="{CCA32064-6BB9-DD4B-AD26-F24498F83088}" destId="{2D7A6E6C-C97E-234C-831B-0ECEEBFA66E0}" srcOrd="6" destOrd="0" presId="urn:microsoft.com/office/officeart/2005/8/layout/list1"/>
    <dgm:cxn modelId="{E1CEA50B-1DD7-3B40-849F-2882756AC285}" type="presParOf" srcId="{CCA32064-6BB9-DD4B-AD26-F24498F83088}" destId="{2046CA0C-1661-424B-B372-DB3FAE2B718E}" srcOrd="7" destOrd="0" presId="urn:microsoft.com/office/officeart/2005/8/layout/list1"/>
    <dgm:cxn modelId="{DBE60E20-CDCF-F542-A237-06B07B2A03F0}" type="presParOf" srcId="{CCA32064-6BB9-DD4B-AD26-F24498F83088}" destId="{EE3E4D67-DD1E-2248-9222-BFBFBBEC9DB6}" srcOrd="8" destOrd="0" presId="urn:microsoft.com/office/officeart/2005/8/layout/list1"/>
    <dgm:cxn modelId="{9638C5E8-4405-2B4B-964C-BBD893EC4ED7}" type="presParOf" srcId="{EE3E4D67-DD1E-2248-9222-BFBFBBEC9DB6}" destId="{FB68DB77-E9BA-944A-AEDA-76892F1E472A}" srcOrd="0" destOrd="0" presId="urn:microsoft.com/office/officeart/2005/8/layout/list1"/>
    <dgm:cxn modelId="{DC7E99EC-F1C5-4C49-9361-46EB8D01AE48}" type="presParOf" srcId="{EE3E4D67-DD1E-2248-9222-BFBFBBEC9DB6}" destId="{0BB288DF-F652-8048-8BE2-503C53812629}" srcOrd="1" destOrd="0" presId="urn:microsoft.com/office/officeart/2005/8/layout/list1"/>
    <dgm:cxn modelId="{7E66C7D9-615D-FB4A-9AA7-8303906B8AA0}" type="presParOf" srcId="{CCA32064-6BB9-DD4B-AD26-F24498F83088}" destId="{351679AA-B3A6-CD4D-AE7C-CD74D6318F73}" srcOrd="9" destOrd="0" presId="urn:microsoft.com/office/officeart/2005/8/layout/list1"/>
    <dgm:cxn modelId="{DBB3BD14-63D1-1241-964A-84EA361261D3}" type="presParOf" srcId="{CCA32064-6BB9-DD4B-AD26-F24498F83088}" destId="{ED2F6383-7239-F245-AA9B-62B038320D17}" srcOrd="10" destOrd="0" presId="urn:microsoft.com/office/officeart/2005/8/layout/list1"/>
    <dgm:cxn modelId="{D24AF15D-B7F2-9445-9181-96768AAEC208}" type="presParOf" srcId="{CCA32064-6BB9-DD4B-AD26-F24498F83088}" destId="{15EBB1C2-E208-3F40-A648-4E8D66B21444}" srcOrd="11" destOrd="0" presId="urn:microsoft.com/office/officeart/2005/8/layout/list1"/>
    <dgm:cxn modelId="{0ACC8767-E4A9-C842-BADD-40D7E68DCACF}" type="presParOf" srcId="{CCA32064-6BB9-DD4B-AD26-F24498F83088}" destId="{EF3638A1-4FAB-2245-B9F0-F19350CA9033}" srcOrd="12" destOrd="0" presId="urn:microsoft.com/office/officeart/2005/8/layout/list1"/>
    <dgm:cxn modelId="{C92EBCE7-6D6E-384E-9A65-005433B11844}" type="presParOf" srcId="{EF3638A1-4FAB-2245-B9F0-F19350CA9033}" destId="{209F48AC-006C-834B-9A7C-05B112FD7E8A}" srcOrd="0" destOrd="0" presId="urn:microsoft.com/office/officeart/2005/8/layout/list1"/>
    <dgm:cxn modelId="{3EB6B929-9909-144C-8FB6-DFE51B59AF18}" type="presParOf" srcId="{EF3638A1-4FAB-2245-B9F0-F19350CA9033}" destId="{C478C04C-5644-FB4A-A076-39BD44C84279}" srcOrd="1" destOrd="0" presId="urn:microsoft.com/office/officeart/2005/8/layout/list1"/>
    <dgm:cxn modelId="{CBEEC14E-8C1A-FE48-9391-0F4DB05AD280}" type="presParOf" srcId="{CCA32064-6BB9-DD4B-AD26-F24498F83088}" destId="{D0EE066F-7FB4-6340-837C-51C1B92BCF64}" srcOrd="13" destOrd="0" presId="urn:microsoft.com/office/officeart/2005/8/layout/list1"/>
    <dgm:cxn modelId="{703651EB-D571-F242-A736-5394A1DAEB75}" type="presParOf" srcId="{CCA32064-6BB9-DD4B-AD26-F24498F83088}" destId="{EFA3E387-89F6-1340-B69F-40F57FEE365A}"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D1456608-21A4-CC48-8F1E-6A6EA99893F4}"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C9A8AB76-8F74-1442-AF61-3BFBCFFE13F7}">
      <dgm:prSet/>
      <dgm:spPr/>
      <dgm:t>
        <a:bodyPr/>
        <a:lstStyle/>
        <a:p>
          <a:pPr rtl="0"/>
          <a:r>
            <a:rPr lang="fr-FR" dirty="0" smtClean="0"/>
            <a:t>Afin de fiabiliser la communication, il est important de la rendre plus explicite. </a:t>
          </a:r>
          <a:endParaRPr lang="fr-FR" dirty="0"/>
        </a:p>
      </dgm:t>
    </dgm:pt>
    <dgm:pt modelId="{F673E079-9BD4-B44A-A6F3-CF0234C9D8DC}" type="parTrans" cxnId="{8200331E-2DAE-B845-B3A3-706CED9EF953}">
      <dgm:prSet/>
      <dgm:spPr/>
      <dgm:t>
        <a:bodyPr/>
        <a:lstStyle/>
        <a:p>
          <a:endParaRPr lang="fr-FR"/>
        </a:p>
      </dgm:t>
    </dgm:pt>
    <dgm:pt modelId="{E7FD0A3C-3307-6543-9406-D9D270765BB3}" type="sibTrans" cxnId="{8200331E-2DAE-B845-B3A3-706CED9EF953}">
      <dgm:prSet/>
      <dgm:spPr/>
      <dgm:t>
        <a:bodyPr/>
        <a:lstStyle/>
        <a:p>
          <a:endParaRPr lang="fr-FR"/>
        </a:p>
      </dgm:t>
    </dgm:pt>
    <dgm:pt modelId="{2EC52CCF-C582-344D-9085-B371092D7075}">
      <dgm:prSet/>
      <dgm:spPr/>
      <dgm:t>
        <a:bodyPr/>
        <a:lstStyle/>
        <a:p>
          <a:r>
            <a:rPr lang="fr-FR" dirty="0" smtClean="0"/>
            <a:t>Il existe dans la maintenance un moment particulièrement crucial :</a:t>
          </a:r>
          <a:endParaRPr lang="fr-FR" dirty="0"/>
        </a:p>
      </dgm:t>
    </dgm:pt>
    <dgm:pt modelId="{EDEB43CE-FBDD-9544-A190-70FC23F91FAF}" type="parTrans" cxnId="{6C1A9094-088A-0D43-A8ED-7B3C06C26034}">
      <dgm:prSet/>
      <dgm:spPr/>
      <dgm:t>
        <a:bodyPr/>
        <a:lstStyle/>
        <a:p>
          <a:endParaRPr lang="fr-FR"/>
        </a:p>
      </dgm:t>
    </dgm:pt>
    <dgm:pt modelId="{F0D13FD2-30E9-574E-8783-C0FA275A281F}" type="sibTrans" cxnId="{6C1A9094-088A-0D43-A8ED-7B3C06C26034}">
      <dgm:prSet/>
      <dgm:spPr/>
      <dgm:t>
        <a:bodyPr/>
        <a:lstStyle/>
        <a:p>
          <a:endParaRPr lang="fr-FR"/>
        </a:p>
      </dgm:t>
    </dgm:pt>
    <dgm:pt modelId="{63FA913B-758E-9C47-9614-117154B09429}">
      <dgm:prSet/>
      <dgm:spPr/>
      <dgm:t>
        <a:bodyPr/>
        <a:lstStyle/>
        <a:p>
          <a:pPr rtl="0"/>
          <a:r>
            <a:rPr lang="fr-FR" dirty="0" smtClean="0"/>
            <a:t>Pour cela, il faut s’efforcer de transmettre, avec le message, le contexte et les faits,</a:t>
          </a:r>
          <a:endParaRPr lang="fr-FR" dirty="0"/>
        </a:p>
      </dgm:t>
    </dgm:pt>
    <dgm:pt modelId="{5B41E2C4-8D8C-094A-991D-071719E7D1FA}" type="parTrans" cxnId="{F4D96552-490E-A146-BFBC-8168C2AE2AEB}">
      <dgm:prSet/>
      <dgm:spPr/>
    </dgm:pt>
    <dgm:pt modelId="{9E225159-05A0-824C-8D2E-5D6ABBA991FB}" type="sibTrans" cxnId="{F4D96552-490E-A146-BFBC-8168C2AE2AEB}">
      <dgm:prSet/>
      <dgm:spPr/>
    </dgm:pt>
    <dgm:pt modelId="{BBD2BD6B-83BB-9648-86F5-3A5CA9A290EA}">
      <dgm:prSet/>
      <dgm:spPr/>
      <dgm:t>
        <a:bodyPr/>
        <a:lstStyle/>
        <a:p>
          <a:pPr rtl="0"/>
          <a:r>
            <a:rPr lang="fr-FR" dirty="0" smtClean="0"/>
            <a:t>II faut clarifier ce que l’on souhaite dire et toujours se demander ce que l’autre pourrait comprendre.</a:t>
          </a:r>
          <a:endParaRPr lang="fr-FR" dirty="0"/>
        </a:p>
      </dgm:t>
    </dgm:pt>
    <dgm:pt modelId="{17EDF099-06D3-5D46-A3D2-A83E4F5637CA}" type="parTrans" cxnId="{D1C6087A-F604-4148-AB90-C8DE184C6A52}">
      <dgm:prSet/>
      <dgm:spPr/>
    </dgm:pt>
    <dgm:pt modelId="{68736AB8-4D46-0B40-8EEC-13AE2B1827B8}" type="sibTrans" cxnId="{D1C6087A-F604-4148-AB90-C8DE184C6A52}">
      <dgm:prSet/>
      <dgm:spPr/>
    </dgm:pt>
    <dgm:pt modelId="{5F67F807-40F4-294B-884D-A11D8CBC45E1}">
      <dgm:prSet/>
      <dgm:spPr/>
      <dgm:t>
        <a:bodyPr/>
        <a:lstStyle/>
        <a:p>
          <a:pPr rtl="0"/>
          <a:r>
            <a:rPr lang="fr-FR" dirty="0" smtClean="0"/>
            <a:t>Enfin, il ne faut pas hésiter à poser des questions.</a:t>
          </a:r>
          <a:endParaRPr lang="fr-FR" dirty="0"/>
        </a:p>
      </dgm:t>
    </dgm:pt>
    <dgm:pt modelId="{B633EC27-E63A-DB4E-97E2-2CB3812AD2B0}" type="parTrans" cxnId="{8E2348FB-BECF-6040-A871-73BE81412B1E}">
      <dgm:prSet/>
      <dgm:spPr/>
    </dgm:pt>
    <dgm:pt modelId="{93829020-53D7-E744-8741-9B836D45BF01}" type="sibTrans" cxnId="{8E2348FB-BECF-6040-A871-73BE81412B1E}">
      <dgm:prSet/>
      <dgm:spPr/>
    </dgm:pt>
    <dgm:pt modelId="{37677444-0723-B34E-AF2F-6413F469E7F0}">
      <dgm:prSet/>
      <dgm:spPr/>
      <dgm:t>
        <a:bodyPr/>
        <a:lstStyle/>
        <a:p>
          <a:r>
            <a:rPr lang="fr-FR" dirty="0" smtClean="0"/>
            <a:t>LA RELEVE.</a:t>
          </a:r>
          <a:endParaRPr lang="fr-FR" dirty="0"/>
        </a:p>
      </dgm:t>
    </dgm:pt>
    <dgm:pt modelId="{FB039C43-D7EB-194B-9AD8-3A9010F895D8}" type="parTrans" cxnId="{6D058766-8AE5-3C40-B5C3-4A70155782D8}">
      <dgm:prSet/>
      <dgm:spPr/>
    </dgm:pt>
    <dgm:pt modelId="{B3F1AAB5-0D3D-A548-8AD3-61CA79DE0C8B}" type="sibTrans" cxnId="{6D058766-8AE5-3C40-B5C3-4A70155782D8}">
      <dgm:prSet/>
      <dgm:spPr/>
    </dgm:pt>
    <dgm:pt modelId="{CCA32064-6BB9-DD4B-AD26-F24498F83088}" type="pres">
      <dgm:prSet presAssocID="{D1456608-21A4-CC48-8F1E-6A6EA99893F4}" presName="linear" presStyleCnt="0">
        <dgm:presLayoutVars>
          <dgm:dir/>
          <dgm:animLvl val="lvl"/>
          <dgm:resizeHandles val="exact"/>
        </dgm:presLayoutVars>
      </dgm:prSet>
      <dgm:spPr/>
      <dgm:t>
        <a:bodyPr/>
        <a:lstStyle/>
        <a:p>
          <a:endParaRPr lang="fr-FR"/>
        </a:p>
      </dgm:t>
    </dgm:pt>
    <dgm:pt modelId="{5EB30113-634E-CB4C-BA9B-9FC2F2944DB5}" type="pres">
      <dgm:prSet presAssocID="{C9A8AB76-8F74-1442-AF61-3BFBCFFE13F7}" presName="parentLin" presStyleCnt="0"/>
      <dgm:spPr/>
    </dgm:pt>
    <dgm:pt modelId="{DB2A48F2-2D6C-334D-9CE1-7A07A18113C5}" type="pres">
      <dgm:prSet presAssocID="{C9A8AB76-8F74-1442-AF61-3BFBCFFE13F7}" presName="parentLeftMargin" presStyleLbl="node1" presStyleIdx="0" presStyleCnt="2"/>
      <dgm:spPr/>
      <dgm:t>
        <a:bodyPr/>
        <a:lstStyle/>
        <a:p>
          <a:endParaRPr lang="fr-FR"/>
        </a:p>
      </dgm:t>
    </dgm:pt>
    <dgm:pt modelId="{B75EF357-DB78-5C42-B9AF-0F457F3ABD27}" type="pres">
      <dgm:prSet presAssocID="{C9A8AB76-8F74-1442-AF61-3BFBCFFE13F7}" presName="parentText" presStyleLbl="node1" presStyleIdx="0" presStyleCnt="2">
        <dgm:presLayoutVars>
          <dgm:chMax val="0"/>
          <dgm:bulletEnabled val="1"/>
        </dgm:presLayoutVars>
      </dgm:prSet>
      <dgm:spPr/>
      <dgm:t>
        <a:bodyPr/>
        <a:lstStyle/>
        <a:p>
          <a:endParaRPr lang="fr-FR"/>
        </a:p>
      </dgm:t>
    </dgm:pt>
    <dgm:pt modelId="{22201FA9-FEBB-AF47-BDEF-F8DA652C54DE}" type="pres">
      <dgm:prSet presAssocID="{C9A8AB76-8F74-1442-AF61-3BFBCFFE13F7}" presName="negativeSpace" presStyleCnt="0"/>
      <dgm:spPr/>
    </dgm:pt>
    <dgm:pt modelId="{EFEE29DE-52E4-5F44-AB93-60596DCA70B7}" type="pres">
      <dgm:prSet presAssocID="{C9A8AB76-8F74-1442-AF61-3BFBCFFE13F7}" presName="childText" presStyleLbl="conFgAcc1" presStyleIdx="0" presStyleCnt="2">
        <dgm:presLayoutVars>
          <dgm:bulletEnabled val="1"/>
        </dgm:presLayoutVars>
      </dgm:prSet>
      <dgm:spPr/>
      <dgm:t>
        <a:bodyPr/>
        <a:lstStyle/>
        <a:p>
          <a:endParaRPr lang="fr-FR"/>
        </a:p>
      </dgm:t>
    </dgm:pt>
    <dgm:pt modelId="{C7B601EA-2EE4-5246-B82B-4EA8C98E353F}" type="pres">
      <dgm:prSet presAssocID="{E7FD0A3C-3307-6543-9406-D9D270765BB3}" presName="spaceBetweenRectangles" presStyleCnt="0"/>
      <dgm:spPr/>
    </dgm:pt>
    <dgm:pt modelId="{BD990C45-3F2F-4F4A-BB08-FC88073E9747}" type="pres">
      <dgm:prSet presAssocID="{2EC52CCF-C582-344D-9085-B371092D7075}" presName="parentLin" presStyleCnt="0"/>
      <dgm:spPr/>
    </dgm:pt>
    <dgm:pt modelId="{733D723B-3451-414A-8355-F24743839358}" type="pres">
      <dgm:prSet presAssocID="{2EC52CCF-C582-344D-9085-B371092D7075}" presName="parentLeftMargin" presStyleLbl="node1" presStyleIdx="0" presStyleCnt="2"/>
      <dgm:spPr/>
      <dgm:t>
        <a:bodyPr/>
        <a:lstStyle/>
        <a:p>
          <a:endParaRPr lang="fr-FR"/>
        </a:p>
      </dgm:t>
    </dgm:pt>
    <dgm:pt modelId="{47710C56-EA78-B64A-94FB-3D7964E80DF5}" type="pres">
      <dgm:prSet presAssocID="{2EC52CCF-C582-344D-9085-B371092D7075}" presName="parentText" presStyleLbl="node1" presStyleIdx="1" presStyleCnt="2">
        <dgm:presLayoutVars>
          <dgm:chMax val="0"/>
          <dgm:bulletEnabled val="1"/>
        </dgm:presLayoutVars>
      </dgm:prSet>
      <dgm:spPr/>
      <dgm:t>
        <a:bodyPr/>
        <a:lstStyle/>
        <a:p>
          <a:endParaRPr lang="fr-FR"/>
        </a:p>
      </dgm:t>
    </dgm:pt>
    <dgm:pt modelId="{A6C8EA5F-F39E-D54F-B312-DDA0C3A5B7AC}" type="pres">
      <dgm:prSet presAssocID="{2EC52CCF-C582-344D-9085-B371092D7075}" presName="negativeSpace" presStyleCnt="0"/>
      <dgm:spPr/>
    </dgm:pt>
    <dgm:pt modelId="{C4563C67-BAD2-4140-BC86-2B632A835243}" type="pres">
      <dgm:prSet presAssocID="{2EC52CCF-C582-344D-9085-B371092D7075}" presName="childText" presStyleLbl="conFgAcc1" presStyleIdx="1" presStyleCnt="2">
        <dgm:presLayoutVars>
          <dgm:bulletEnabled val="1"/>
        </dgm:presLayoutVars>
      </dgm:prSet>
      <dgm:spPr/>
      <dgm:t>
        <a:bodyPr/>
        <a:lstStyle/>
        <a:p>
          <a:endParaRPr lang="fr-FR"/>
        </a:p>
      </dgm:t>
    </dgm:pt>
  </dgm:ptLst>
  <dgm:cxnLst>
    <dgm:cxn modelId="{F4D96552-490E-A146-BFBC-8168C2AE2AEB}" srcId="{C9A8AB76-8F74-1442-AF61-3BFBCFFE13F7}" destId="{63FA913B-758E-9C47-9614-117154B09429}" srcOrd="0" destOrd="0" parTransId="{5B41E2C4-8D8C-094A-991D-071719E7D1FA}" sibTransId="{9E225159-05A0-824C-8D2E-5D6ABBA991FB}"/>
    <dgm:cxn modelId="{D1C6087A-F604-4148-AB90-C8DE184C6A52}" srcId="{C9A8AB76-8F74-1442-AF61-3BFBCFFE13F7}" destId="{BBD2BD6B-83BB-9648-86F5-3A5CA9A290EA}" srcOrd="1" destOrd="0" parTransId="{17EDF099-06D3-5D46-A3D2-A83E4F5637CA}" sibTransId="{68736AB8-4D46-0B40-8EEC-13AE2B1827B8}"/>
    <dgm:cxn modelId="{FEC57D22-404B-9345-865D-1611E99816C7}" type="presOf" srcId="{63FA913B-758E-9C47-9614-117154B09429}" destId="{EFEE29DE-52E4-5F44-AB93-60596DCA70B7}" srcOrd="0" destOrd="0" presId="urn:microsoft.com/office/officeart/2005/8/layout/list1"/>
    <dgm:cxn modelId="{6C1A9094-088A-0D43-A8ED-7B3C06C26034}" srcId="{D1456608-21A4-CC48-8F1E-6A6EA99893F4}" destId="{2EC52CCF-C582-344D-9085-B371092D7075}" srcOrd="1" destOrd="0" parTransId="{EDEB43CE-FBDD-9544-A190-70FC23F91FAF}" sibTransId="{F0D13FD2-30E9-574E-8783-C0FA275A281F}"/>
    <dgm:cxn modelId="{B02BB58C-F52F-E14D-9179-B289D4E42532}" type="presOf" srcId="{D1456608-21A4-CC48-8F1E-6A6EA99893F4}" destId="{CCA32064-6BB9-DD4B-AD26-F24498F83088}" srcOrd="0" destOrd="0" presId="urn:microsoft.com/office/officeart/2005/8/layout/list1"/>
    <dgm:cxn modelId="{8200331E-2DAE-B845-B3A3-706CED9EF953}" srcId="{D1456608-21A4-CC48-8F1E-6A6EA99893F4}" destId="{C9A8AB76-8F74-1442-AF61-3BFBCFFE13F7}" srcOrd="0" destOrd="0" parTransId="{F673E079-9BD4-B44A-A6F3-CF0234C9D8DC}" sibTransId="{E7FD0A3C-3307-6543-9406-D9D270765BB3}"/>
    <dgm:cxn modelId="{6D058766-8AE5-3C40-B5C3-4A70155782D8}" srcId="{2EC52CCF-C582-344D-9085-B371092D7075}" destId="{37677444-0723-B34E-AF2F-6413F469E7F0}" srcOrd="0" destOrd="0" parTransId="{FB039C43-D7EB-194B-9AD8-3A9010F895D8}" sibTransId="{B3F1AAB5-0D3D-A548-8AD3-61CA79DE0C8B}"/>
    <dgm:cxn modelId="{8E2348FB-BECF-6040-A871-73BE81412B1E}" srcId="{C9A8AB76-8F74-1442-AF61-3BFBCFFE13F7}" destId="{5F67F807-40F4-294B-884D-A11D8CBC45E1}" srcOrd="2" destOrd="0" parTransId="{B633EC27-E63A-DB4E-97E2-2CB3812AD2B0}" sibTransId="{93829020-53D7-E744-8741-9B836D45BF01}"/>
    <dgm:cxn modelId="{8E98C44E-1735-CF41-BA58-C99508EDCD38}" type="presOf" srcId="{C9A8AB76-8F74-1442-AF61-3BFBCFFE13F7}" destId="{B75EF357-DB78-5C42-B9AF-0F457F3ABD27}" srcOrd="1" destOrd="0" presId="urn:microsoft.com/office/officeart/2005/8/layout/list1"/>
    <dgm:cxn modelId="{DEA8361C-6509-C845-A549-6ACB2D56CD84}" type="presOf" srcId="{37677444-0723-B34E-AF2F-6413F469E7F0}" destId="{C4563C67-BAD2-4140-BC86-2B632A835243}" srcOrd="0" destOrd="0" presId="urn:microsoft.com/office/officeart/2005/8/layout/list1"/>
    <dgm:cxn modelId="{76DEF488-DCF4-7F42-BBF1-DF33987514CA}" type="presOf" srcId="{C9A8AB76-8F74-1442-AF61-3BFBCFFE13F7}" destId="{DB2A48F2-2D6C-334D-9CE1-7A07A18113C5}" srcOrd="0" destOrd="0" presId="urn:microsoft.com/office/officeart/2005/8/layout/list1"/>
    <dgm:cxn modelId="{380A9200-7DC5-E148-989E-22729A08FB85}" type="presOf" srcId="{5F67F807-40F4-294B-884D-A11D8CBC45E1}" destId="{EFEE29DE-52E4-5F44-AB93-60596DCA70B7}" srcOrd="0" destOrd="2" presId="urn:microsoft.com/office/officeart/2005/8/layout/list1"/>
    <dgm:cxn modelId="{B6F7C144-50CD-CB46-902F-38B451317BD8}" type="presOf" srcId="{2EC52CCF-C582-344D-9085-B371092D7075}" destId="{733D723B-3451-414A-8355-F24743839358}" srcOrd="0" destOrd="0" presId="urn:microsoft.com/office/officeart/2005/8/layout/list1"/>
    <dgm:cxn modelId="{AB35E561-B20C-B343-BF20-C50842252210}" type="presOf" srcId="{BBD2BD6B-83BB-9648-86F5-3A5CA9A290EA}" destId="{EFEE29DE-52E4-5F44-AB93-60596DCA70B7}" srcOrd="0" destOrd="1" presId="urn:microsoft.com/office/officeart/2005/8/layout/list1"/>
    <dgm:cxn modelId="{E53CF6E8-5396-7F42-BD36-CBB08F85B197}" type="presOf" srcId="{2EC52CCF-C582-344D-9085-B371092D7075}" destId="{47710C56-EA78-B64A-94FB-3D7964E80DF5}" srcOrd="1" destOrd="0" presId="urn:microsoft.com/office/officeart/2005/8/layout/list1"/>
    <dgm:cxn modelId="{C4B8B996-4D76-3F42-A60E-F8D3DCFE0537}" type="presParOf" srcId="{CCA32064-6BB9-DD4B-AD26-F24498F83088}" destId="{5EB30113-634E-CB4C-BA9B-9FC2F2944DB5}" srcOrd="0" destOrd="0" presId="urn:microsoft.com/office/officeart/2005/8/layout/list1"/>
    <dgm:cxn modelId="{E440C546-2A1D-964C-A71E-4953CA2214BB}" type="presParOf" srcId="{5EB30113-634E-CB4C-BA9B-9FC2F2944DB5}" destId="{DB2A48F2-2D6C-334D-9CE1-7A07A18113C5}" srcOrd="0" destOrd="0" presId="urn:microsoft.com/office/officeart/2005/8/layout/list1"/>
    <dgm:cxn modelId="{5290BE9F-514E-7F41-B0BC-A5952BA3336F}" type="presParOf" srcId="{5EB30113-634E-CB4C-BA9B-9FC2F2944DB5}" destId="{B75EF357-DB78-5C42-B9AF-0F457F3ABD27}" srcOrd="1" destOrd="0" presId="urn:microsoft.com/office/officeart/2005/8/layout/list1"/>
    <dgm:cxn modelId="{A62A0C3D-B71D-0242-B552-810AA4145D64}" type="presParOf" srcId="{CCA32064-6BB9-DD4B-AD26-F24498F83088}" destId="{22201FA9-FEBB-AF47-BDEF-F8DA652C54DE}" srcOrd="1" destOrd="0" presId="urn:microsoft.com/office/officeart/2005/8/layout/list1"/>
    <dgm:cxn modelId="{BD201675-8D7F-DF48-8A2E-B0C2034DB3B1}" type="presParOf" srcId="{CCA32064-6BB9-DD4B-AD26-F24498F83088}" destId="{EFEE29DE-52E4-5F44-AB93-60596DCA70B7}" srcOrd="2" destOrd="0" presId="urn:microsoft.com/office/officeart/2005/8/layout/list1"/>
    <dgm:cxn modelId="{2DB46043-4775-0B4B-9C4F-AFE571808A5C}" type="presParOf" srcId="{CCA32064-6BB9-DD4B-AD26-F24498F83088}" destId="{C7B601EA-2EE4-5246-B82B-4EA8C98E353F}" srcOrd="3" destOrd="0" presId="urn:microsoft.com/office/officeart/2005/8/layout/list1"/>
    <dgm:cxn modelId="{1FC1BF33-86B4-6A49-873B-260287704BA4}" type="presParOf" srcId="{CCA32064-6BB9-DD4B-AD26-F24498F83088}" destId="{BD990C45-3F2F-4F4A-BB08-FC88073E9747}" srcOrd="4" destOrd="0" presId="urn:microsoft.com/office/officeart/2005/8/layout/list1"/>
    <dgm:cxn modelId="{EC5A9C3D-6C42-3140-8BB1-22FA00EF0998}" type="presParOf" srcId="{BD990C45-3F2F-4F4A-BB08-FC88073E9747}" destId="{733D723B-3451-414A-8355-F24743839358}" srcOrd="0" destOrd="0" presId="urn:microsoft.com/office/officeart/2005/8/layout/list1"/>
    <dgm:cxn modelId="{DCA95CC7-3AA2-0F49-BF2C-AD7764842420}" type="presParOf" srcId="{BD990C45-3F2F-4F4A-BB08-FC88073E9747}" destId="{47710C56-EA78-B64A-94FB-3D7964E80DF5}" srcOrd="1" destOrd="0" presId="urn:microsoft.com/office/officeart/2005/8/layout/list1"/>
    <dgm:cxn modelId="{BBC30EAC-8DF2-2A42-B9E9-5C289A52F182}" type="presParOf" srcId="{CCA32064-6BB9-DD4B-AD26-F24498F83088}" destId="{A6C8EA5F-F39E-D54F-B312-DDA0C3A5B7AC}" srcOrd="5" destOrd="0" presId="urn:microsoft.com/office/officeart/2005/8/layout/list1"/>
    <dgm:cxn modelId="{C62D3758-930C-AF44-AB1A-9D0D8E814E8B}" type="presParOf" srcId="{CCA32064-6BB9-DD4B-AD26-F24498F83088}" destId="{C4563C67-BAD2-4140-BC86-2B632A835243}"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D1456608-21A4-CC48-8F1E-6A6EA99893F4}"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C9A8AB76-8F74-1442-AF61-3BFBCFFE13F7}">
      <dgm:prSet/>
      <dgm:spPr/>
      <dgm:t>
        <a:bodyPr/>
        <a:lstStyle/>
        <a:p>
          <a:pPr rtl="0"/>
          <a:r>
            <a:rPr lang="fr-FR" smtClean="0"/>
            <a:t>La relève a un double objectif :</a:t>
          </a:r>
          <a:endParaRPr lang="fr-FR" dirty="0"/>
        </a:p>
      </dgm:t>
    </dgm:pt>
    <dgm:pt modelId="{F673E079-9BD4-B44A-A6F3-CF0234C9D8DC}" type="parTrans" cxnId="{8200331E-2DAE-B845-B3A3-706CED9EF953}">
      <dgm:prSet/>
      <dgm:spPr/>
      <dgm:t>
        <a:bodyPr/>
        <a:lstStyle/>
        <a:p>
          <a:endParaRPr lang="fr-FR"/>
        </a:p>
      </dgm:t>
    </dgm:pt>
    <dgm:pt modelId="{E7FD0A3C-3307-6543-9406-D9D270765BB3}" type="sibTrans" cxnId="{8200331E-2DAE-B845-B3A3-706CED9EF953}">
      <dgm:prSet/>
      <dgm:spPr/>
      <dgm:t>
        <a:bodyPr/>
        <a:lstStyle/>
        <a:p>
          <a:endParaRPr lang="fr-FR"/>
        </a:p>
      </dgm:t>
    </dgm:pt>
    <dgm:pt modelId="{4490A9B3-7B8C-CE43-90A9-4A33DDB5675B}">
      <dgm:prSet/>
      <dgm:spPr/>
      <dgm:t>
        <a:bodyPr/>
        <a:lstStyle/>
        <a:p>
          <a:r>
            <a:rPr lang="fr-FR" dirty="0" smtClean="0"/>
            <a:t>continuité du programme de travail ;</a:t>
          </a:r>
          <a:endParaRPr lang="fr-FR" dirty="0"/>
        </a:p>
      </dgm:t>
    </dgm:pt>
    <dgm:pt modelId="{B21EE62D-1512-D54F-8D1D-13FF8B8006F3}" type="parTrans" cxnId="{ADC9EA7C-CB61-AC4E-8900-BCC0ACDA0DFE}">
      <dgm:prSet/>
      <dgm:spPr/>
      <dgm:t>
        <a:bodyPr/>
        <a:lstStyle/>
        <a:p>
          <a:endParaRPr lang="fr-FR"/>
        </a:p>
      </dgm:t>
    </dgm:pt>
    <dgm:pt modelId="{E58AFD8F-5EA2-2643-85B7-A7C9E7404E13}" type="sibTrans" cxnId="{ADC9EA7C-CB61-AC4E-8900-BCC0ACDA0DFE}">
      <dgm:prSet/>
      <dgm:spPr/>
      <dgm:t>
        <a:bodyPr/>
        <a:lstStyle/>
        <a:p>
          <a:endParaRPr lang="fr-FR"/>
        </a:p>
      </dgm:t>
    </dgm:pt>
    <dgm:pt modelId="{22B02CA2-7AD4-5740-8DB7-63798B01CAB4}">
      <dgm:prSet/>
      <dgm:spPr/>
      <dgm:t>
        <a:bodyPr/>
        <a:lstStyle/>
        <a:p>
          <a:r>
            <a:rPr lang="fr-FR" dirty="0" smtClean="0"/>
            <a:t>transfert de compréhension et responsabilité : communication orale et écrite de l’état des systèmes et des tâches entre les équipes, à travers des intermédiaires (chefs d’équipe, contremaître …).</a:t>
          </a:r>
          <a:endParaRPr lang="fr-FR" dirty="0"/>
        </a:p>
      </dgm:t>
    </dgm:pt>
    <dgm:pt modelId="{D9107C2D-89CF-B943-A6D9-AF598415113E}" type="parTrans" cxnId="{50B8852B-9891-4745-AFFB-1697F82AB295}">
      <dgm:prSet/>
      <dgm:spPr/>
      <dgm:t>
        <a:bodyPr/>
        <a:lstStyle/>
        <a:p>
          <a:endParaRPr lang="fr-FR"/>
        </a:p>
      </dgm:t>
    </dgm:pt>
    <dgm:pt modelId="{5EFE347F-968D-7448-B1BC-E6A3DEEA6CF5}" type="sibTrans" cxnId="{50B8852B-9891-4745-AFFB-1697F82AB295}">
      <dgm:prSet/>
      <dgm:spPr/>
      <dgm:t>
        <a:bodyPr/>
        <a:lstStyle/>
        <a:p>
          <a:endParaRPr lang="fr-FR"/>
        </a:p>
      </dgm:t>
    </dgm:pt>
    <dgm:pt modelId="{3CF6C3F2-F3EE-B343-8D30-C83A4187974F}">
      <dgm:prSet/>
      <dgm:spPr/>
      <dgm:t>
        <a:bodyPr/>
        <a:lstStyle/>
        <a:p>
          <a:r>
            <a:rPr lang="fr-FR" dirty="0" smtClean="0"/>
            <a:t>La relève représente une source importante de risques</a:t>
          </a:r>
          <a:endParaRPr lang="fr-FR" dirty="0"/>
        </a:p>
      </dgm:t>
    </dgm:pt>
    <dgm:pt modelId="{3616ED1B-F9F8-C54A-B7DD-EEC5F36744B7}" type="parTrans" cxnId="{94AC44FD-ECDE-664B-8FB2-717B4082C1B4}">
      <dgm:prSet/>
      <dgm:spPr/>
    </dgm:pt>
    <dgm:pt modelId="{575B596A-B9C4-8A4C-8BDF-CFEB6D5A6B19}" type="sibTrans" cxnId="{94AC44FD-ECDE-664B-8FB2-717B4082C1B4}">
      <dgm:prSet/>
      <dgm:spPr/>
    </dgm:pt>
    <dgm:pt modelId="{3A7BCB00-B340-CD45-8756-DC3A4FC6263D}">
      <dgm:prSet/>
      <dgm:spPr/>
      <dgm:t>
        <a:bodyPr/>
        <a:lstStyle/>
        <a:p>
          <a:r>
            <a:rPr lang="fr-FR" dirty="0" smtClean="0"/>
            <a:t>Les problèmes liés à la communication représente environ 39% des cas d’incidents et/ou accidents.</a:t>
          </a:r>
          <a:endParaRPr lang="fr-FR" dirty="0"/>
        </a:p>
      </dgm:t>
    </dgm:pt>
    <dgm:pt modelId="{DA01AFCC-F48F-C844-BA89-5A51E76F97F0}" type="parTrans" cxnId="{4E0DB789-EED2-EB4C-9D43-D1A5F3950156}">
      <dgm:prSet/>
      <dgm:spPr/>
    </dgm:pt>
    <dgm:pt modelId="{3A13D110-6E49-C14E-AA29-FAC8433E67A8}" type="sibTrans" cxnId="{4E0DB789-EED2-EB4C-9D43-D1A5F3950156}">
      <dgm:prSet/>
      <dgm:spPr/>
    </dgm:pt>
    <dgm:pt modelId="{CCA32064-6BB9-DD4B-AD26-F24498F83088}" type="pres">
      <dgm:prSet presAssocID="{D1456608-21A4-CC48-8F1E-6A6EA99893F4}" presName="linear" presStyleCnt="0">
        <dgm:presLayoutVars>
          <dgm:dir/>
          <dgm:animLvl val="lvl"/>
          <dgm:resizeHandles val="exact"/>
        </dgm:presLayoutVars>
      </dgm:prSet>
      <dgm:spPr/>
      <dgm:t>
        <a:bodyPr/>
        <a:lstStyle/>
        <a:p>
          <a:endParaRPr lang="fr-FR"/>
        </a:p>
      </dgm:t>
    </dgm:pt>
    <dgm:pt modelId="{5EB30113-634E-CB4C-BA9B-9FC2F2944DB5}" type="pres">
      <dgm:prSet presAssocID="{C9A8AB76-8F74-1442-AF61-3BFBCFFE13F7}" presName="parentLin" presStyleCnt="0"/>
      <dgm:spPr/>
    </dgm:pt>
    <dgm:pt modelId="{DB2A48F2-2D6C-334D-9CE1-7A07A18113C5}" type="pres">
      <dgm:prSet presAssocID="{C9A8AB76-8F74-1442-AF61-3BFBCFFE13F7}" presName="parentLeftMargin" presStyleLbl="node1" presStyleIdx="0" presStyleCnt="2"/>
      <dgm:spPr/>
      <dgm:t>
        <a:bodyPr/>
        <a:lstStyle/>
        <a:p>
          <a:endParaRPr lang="fr-FR"/>
        </a:p>
      </dgm:t>
    </dgm:pt>
    <dgm:pt modelId="{B75EF357-DB78-5C42-B9AF-0F457F3ABD27}" type="pres">
      <dgm:prSet presAssocID="{C9A8AB76-8F74-1442-AF61-3BFBCFFE13F7}" presName="parentText" presStyleLbl="node1" presStyleIdx="0" presStyleCnt="2">
        <dgm:presLayoutVars>
          <dgm:chMax val="0"/>
          <dgm:bulletEnabled val="1"/>
        </dgm:presLayoutVars>
      </dgm:prSet>
      <dgm:spPr/>
      <dgm:t>
        <a:bodyPr/>
        <a:lstStyle/>
        <a:p>
          <a:endParaRPr lang="fr-FR"/>
        </a:p>
      </dgm:t>
    </dgm:pt>
    <dgm:pt modelId="{22201FA9-FEBB-AF47-BDEF-F8DA652C54DE}" type="pres">
      <dgm:prSet presAssocID="{C9A8AB76-8F74-1442-AF61-3BFBCFFE13F7}" presName="negativeSpace" presStyleCnt="0"/>
      <dgm:spPr/>
    </dgm:pt>
    <dgm:pt modelId="{EFEE29DE-52E4-5F44-AB93-60596DCA70B7}" type="pres">
      <dgm:prSet presAssocID="{C9A8AB76-8F74-1442-AF61-3BFBCFFE13F7}" presName="childText" presStyleLbl="conFgAcc1" presStyleIdx="0" presStyleCnt="2">
        <dgm:presLayoutVars>
          <dgm:bulletEnabled val="1"/>
        </dgm:presLayoutVars>
      </dgm:prSet>
      <dgm:spPr/>
      <dgm:t>
        <a:bodyPr/>
        <a:lstStyle/>
        <a:p>
          <a:endParaRPr lang="fr-FR"/>
        </a:p>
      </dgm:t>
    </dgm:pt>
    <dgm:pt modelId="{C7B601EA-2EE4-5246-B82B-4EA8C98E353F}" type="pres">
      <dgm:prSet presAssocID="{E7FD0A3C-3307-6543-9406-D9D270765BB3}" presName="spaceBetweenRectangles" presStyleCnt="0"/>
      <dgm:spPr/>
    </dgm:pt>
    <dgm:pt modelId="{0539B171-ECC9-E14E-B013-551F7A39E31A}" type="pres">
      <dgm:prSet presAssocID="{3CF6C3F2-F3EE-B343-8D30-C83A4187974F}" presName="parentLin" presStyleCnt="0"/>
      <dgm:spPr/>
    </dgm:pt>
    <dgm:pt modelId="{54125FDF-222D-7244-8F3A-23EF89F577F3}" type="pres">
      <dgm:prSet presAssocID="{3CF6C3F2-F3EE-B343-8D30-C83A4187974F}" presName="parentLeftMargin" presStyleLbl="node1" presStyleIdx="0" presStyleCnt="2"/>
      <dgm:spPr/>
      <dgm:t>
        <a:bodyPr/>
        <a:lstStyle/>
        <a:p>
          <a:endParaRPr lang="fr-FR"/>
        </a:p>
      </dgm:t>
    </dgm:pt>
    <dgm:pt modelId="{466453DA-CB98-F64E-8B65-5F8F74366CEB}" type="pres">
      <dgm:prSet presAssocID="{3CF6C3F2-F3EE-B343-8D30-C83A4187974F}" presName="parentText" presStyleLbl="node1" presStyleIdx="1" presStyleCnt="2">
        <dgm:presLayoutVars>
          <dgm:chMax val="0"/>
          <dgm:bulletEnabled val="1"/>
        </dgm:presLayoutVars>
      </dgm:prSet>
      <dgm:spPr/>
      <dgm:t>
        <a:bodyPr/>
        <a:lstStyle/>
        <a:p>
          <a:endParaRPr lang="fr-FR"/>
        </a:p>
      </dgm:t>
    </dgm:pt>
    <dgm:pt modelId="{E1CDC10D-FC23-524C-99F7-D8A551061CF7}" type="pres">
      <dgm:prSet presAssocID="{3CF6C3F2-F3EE-B343-8D30-C83A4187974F}" presName="negativeSpace" presStyleCnt="0"/>
      <dgm:spPr/>
    </dgm:pt>
    <dgm:pt modelId="{43FBE903-F326-0A4A-BC14-D89D0BE9333D}" type="pres">
      <dgm:prSet presAssocID="{3CF6C3F2-F3EE-B343-8D30-C83A4187974F}" presName="childText" presStyleLbl="conFgAcc1" presStyleIdx="1" presStyleCnt="2">
        <dgm:presLayoutVars>
          <dgm:bulletEnabled val="1"/>
        </dgm:presLayoutVars>
      </dgm:prSet>
      <dgm:spPr/>
      <dgm:t>
        <a:bodyPr/>
        <a:lstStyle/>
        <a:p>
          <a:endParaRPr lang="fr-FR"/>
        </a:p>
      </dgm:t>
    </dgm:pt>
  </dgm:ptLst>
  <dgm:cxnLst>
    <dgm:cxn modelId="{A34AD0DD-D517-FD40-847E-D83079993E11}" type="presOf" srcId="{D1456608-21A4-CC48-8F1E-6A6EA99893F4}" destId="{CCA32064-6BB9-DD4B-AD26-F24498F83088}" srcOrd="0" destOrd="0" presId="urn:microsoft.com/office/officeart/2005/8/layout/list1"/>
    <dgm:cxn modelId="{C520E76A-052B-7C4E-A266-A41A68CE9B39}" type="presOf" srcId="{3CF6C3F2-F3EE-B343-8D30-C83A4187974F}" destId="{54125FDF-222D-7244-8F3A-23EF89F577F3}" srcOrd="0" destOrd="0" presId="urn:microsoft.com/office/officeart/2005/8/layout/list1"/>
    <dgm:cxn modelId="{50B8852B-9891-4745-AFFB-1697F82AB295}" srcId="{C9A8AB76-8F74-1442-AF61-3BFBCFFE13F7}" destId="{22B02CA2-7AD4-5740-8DB7-63798B01CAB4}" srcOrd="1" destOrd="0" parTransId="{D9107C2D-89CF-B943-A6D9-AF598415113E}" sibTransId="{5EFE347F-968D-7448-B1BC-E6A3DEEA6CF5}"/>
    <dgm:cxn modelId="{E2360EF9-7A65-1940-92A8-2FB996F22912}" type="presOf" srcId="{3CF6C3F2-F3EE-B343-8D30-C83A4187974F}" destId="{466453DA-CB98-F64E-8B65-5F8F74366CEB}" srcOrd="1" destOrd="0" presId="urn:microsoft.com/office/officeart/2005/8/layout/list1"/>
    <dgm:cxn modelId="{8200331E-2DAE-B845-B3A3-706CED9EF953}" srcId="{D1456608-21A4-CC48-8F1E-6A6EA99893F4}" destId="{C9A8AB76-8F74-1442-AF61-3BFBCFFE13F7}" srcOrd="0" destOrd="0" parTransId="{F673E079-9BD4-B44A-A6F3-CF0234C9D8DC}" sibTransId="{E7FD0A3C-3307-6543-9406-D9D270765BB3}"/>
    <dgm:cxn modelId="{84519128-4A7B-A44A-82E1-7F3E8860936F}" type="presOf" srcId="{4490A9B3-7B8C-CE43-90A9-4A33DDB5675B}" destId="{EFEE29DE-52E4-5F44-AB93-60596DCA70B7}" srcOrd="0" destOrd="0" presId="urn:microsoft.com/office/officeart/2005/8/layout/list1"/>
    <dgm:cxn modelId="{94AC44FD-ECDE-664B-8FB2-717B4082C1B4}" srcId="{D1456608-21A4-CC48-8F1E-6A6EA99893F4}" destId="{3CF6C3F2-F3EE-B343-8D30-C83A4187974F}" srcOrd="1" destOrd="0" parTransId="{3616ED1B-F9F8-C54A-B7DD-EEC5F36744B7}" sibTransId="{575B596A-B9C4-8A4C-8BDF-CFEB6D5A6B19}"/>
    <dgm:cxn modelId="{39555DE7-B895-724B-825F-75D9AB107157}" type="presOf" srcId="{C9A8AB76-8F74-1442-AF61-3BFBCFFE13F7}" destId="{DB2A48F2-2D6C-334D-9CE1-7A07A18113C5}" srcOrd="0" destOrd="0" presId="urn:microsoft.com/office/officeart/2005/8/layout/list1"/>
    <dgm:cxn modelId="{4E0DB789-EED2-EB4C-9D43-D1A5F3950156}" srcId="{3CF6C3F2-F3EE-B343-8D30-C83A4187974F}" destId="{3A7BCB00-B340-CD45-8756-DC3A4FC6263D}" srcOrd="0" destOrd="0" parTransId="{DA01AFCC-F48F-C844-BA89-5A51E76F97F0}" sibTransId="{3A13D110-6E49-C14E-AA29-FAC8433E67A8}"/>
    <dgm:cxn modelId="{ADC9EA7C-CB61-AC4E-8900-BCC0ACDA0DFE}" srcId="{C9A8AB76-8F74-1442-AF61-3BFBCFFE13F7}" destId="{4490A9B3-7B8C-CE43-90A9-4A33DDB5675B}" srcOrd="0" destOrd="0" parTransId="{B21EE62D-1512-D54F-8D1D-13FF8B8006F3}" sibTransId="{E58AFD8F-5EA2-2643-85B7-A7C9E7404E13}"/>
    <dgm:cxn modelId="{1EFCC3FD-3114-5349-BB73-D76CA05FD3CF}" type="presOf" srcId="{3A7BCB00-B340-CD45-8756-DC3A4FC6263D}" destId="{43FBE903-F326-0A4A-BC14-D89D0BE9333D}" srcOrd="0" destOrd="0" presId="urn:microsoft.com/office/officeart/2005/8/layout/list1"/>
    <dgm:cxn modelId="{366C6E4E-E51D-B542-87DE-A82FC1D80EF0}" type="presOf" srcId="{22B02CA2-7AD4-5740-8DB7-63798B01CAB4}" destId="{EFEE29DE-52E4-5F44-AB93-60596DCA70B7}" srcOrd="0" destOrd="1" presId="urn:microsoft.com/office/officeart/2005/8/layout/list1"/>
    <dgm:cxn modelId="{9306BFBC-463A-D04E-9AF1-D00924FB5FF6}" type="presOf" srcId="{C9A8AB76-8F74-1442-AF61-3BFBCFFE13F7}" destId="{B75EF357-DB78-5C42-B9AF-0F457F3ABD27}" srcOrd="1" destOrd="0" presId="urn:microsoft.com/office/officeart/2005/8/layout/list1"/>
    <dgm:cxn modelId="{8D6529BA-34CA-1A4C-A13F-68AC79F408E9}" type="presParOf" srcId="{CCA32064-6BB9-DD4B-AD26-F24498F83088}" destId="{5EB30113-634E-CB4C-BA9B-9FC2F2944DB5}" srcOrd="0" destOrd="0" presId="urn:microsoft.com/office/officeart/2005/8/layout/list1"/>
    <dgm:cxn modelId="{E474E800-67F6-1D4B-BBC8-DA3F8A5699EC}" type="presParOf" srcId="{5EB30113-634E-CB4C-BA9B-9FC2F2944DB5}" destId="{DB2A48F2-2D6C-334D-9CE1-7A07A18113C5}" srcOrd="0" destOrd="0" presId="urn:microsoft.com/office/officeart/2005/8/layout/list1"/>
    <dgm:cxn modelId="{EB9A87E2-05CE-1849-976C-8A0929697B10}" type="presParOf" srcId="{5EB30113-634E-CB4C-BA9B-9FC2F2944DB5}" destId="{B75EF357-DB78-5C42-B9AF-0F457F3ABD27}" srcOrd="1" destOrd="0" presId="urn:microsoft.com/office/officeart/2005/8/layout/list1"/>
    <dgm:cxn modelId="{B2B46E92-5C63-7E43-AB94-4762879A2C80}" type="presParOf" srcId="{CCA32064-6BB9-DD4B-AD26-F24498F83088}" destId="{22201FA9-FEBB-AF47-BDEF-F8DA652C54DE}" srcOrd="1" destOrd="0" presId="urn:microsoft.com/office/officeart/2005/8/layout/list1"/>
    <dgm:cxn modelId="{D2173F2F-960A-C74F-8D36-407696DCEDD1}" type="presParOf" srcId="{CCA32064-6BB9-DD4B-AD26-F24498F83088}" destId="{EFEE29DE-52E4-5F44-AB93-60596DCA70B7}" srcOrd="2" destOrd="0" presId="urn:microsoft.com/office/officeart/2005/8/layout/list1"/>
    <dgm:cxn modelId="{ADE9E996-EBBE-384B-B30C-673D08BC04DC}" type="presParOf" srcId="{CCA32064-6BB9-DD4B-AD26-F24498F83088}" destId="{C7B601EA-2EE4-5246-B82B-4EA8C98E353F}" srcOrd="3" destOrd="0" presId="urn:microsoft.com/office/officeart/2005/8/layout/list1"/>
    <dgm:cxn modelId="{D18C2A63-CDD2-4646-B9BF-C48262F26AC1}" type="presParOf" srcId="{CCA32064-6BB9-DD4B-AD26-F24498F83088}" destId="{0539B171-ECC9-E14E-B013-551F7A39E31A}" srcOrd="4" destOrd="0" presId="urn:microsoft.com/office/officeart/2005/8/layout/list1"/>
    <dgm:cxn modelId="{2BD79301-42E4-D740-A2A0-4E586AF8CD22}" type="presParOf" srcId="{0539B171-ECC9-E14E-B013-551F7A39E31A}" destId="{54125FDF-222D-7244-8F3A-23EF89F577F3}" srcOrd="0" destOrd="0" presId="urn:microsoft.com/office/officeart/2005/8/layout/list1"/>
    <dgm:cxn modelId="{085EBE41-7681-274B-BCCC-B4D96C854B2A}" type="presParOf" srcId="{0539B171-ECC9-E14E-B013-551F7A39E31A}" destId="{466453DA-CB98-F64E-8B65-5F8F74366CEB}" srcOrd="1" destOrd="0" presId="urn:microsoft.com/office/officeart/2005/8/layout/list1"/>
    <dgm:cxn modelId="{26042B6D-2B2F-8346-95EA-19A3C8BC2A45}" type="presParOf" srcId="{CCA32064-6BB9-DD4B-AD26-F24498F83088}" destId="{E1CDC10D-FC23-524C-99F7-D8A551061CF7}" srcOrd="5" destOrd="0" presId="urn:microsoft.com/office/officeart/2005/8/layout/list1"/>
    <dgm:cxn modelId="{C2498087-944F-474B-BF12-82EAC73F2251}" type="presParOf" srcId="{CCA32064-6BB9-DD4B-AD26-F24498F83088}" destId="{43FBE903-F326-0A4A-BC14-D89D0BE9333D}"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D1456608-21A4-CC48-8F1E-6A6EA99893F4}"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C9A8AB76-8F74-1442-AF61-3BFBCFFE13F7}">
      <dgm:prSet/>
      <dgm:spPr/>
      <dgm:t>
        <a:bodyPr/>
        <a:lstStyle/>
        <a:p>
          <a:pPr rtl="0"/>
          <a:r>
            <a:rPr lang="fr-FR" smtClean="0"/>
            <a:t>Une bonne relève dépend du contexte :</a:t>
          </a:r>
          <a:endParaRPr lang="fr-FR" dirty="0"/>
        </a:p>
      </dgm:t>
    </dgm:pt>
    <dgm:pt modelId="{F673E079-9BD4-B44A-A6F3-CF0234C9D8DC}" type="parTrans" cxnId="{8200331E-2DAE-B845-B3A3-706CED9EF953}">
      <dgm:prSet/>
      <dgm:spPr/>
      <dgm:t>
        <a:bodyPr/>
        <a:lstStyle/>
        <a:p>
          <a:endParaRPr lang="fr-FR"/>
        </a:p>
      </dgm:t>
    </dgm:pt>
    <dgm:pt modelId="{E7FD0A3C-3307-6543-9406-D9D270765BB3}" type="sibTrans" cxnId="{8200331E-2DAE-B845-B3A3-706CED9EF953}">
      <dgm:prSet/>
      <dgm:spPr/>
      <dgm:t>
        <a:bodyPr/>
        <a:lstStyle/>
        <a:p>
          <a:endParaRPr lang="fr-FR"/>
        </a:p>
      </dgm:t>
    </dgm:pt>
    <dgm:pt modelId="{01F5C3CB-0D24-FE43-B4B8-B79D60BAFECA}">
      <dgm:prSet/>
      <dgm:spPr/>
      <dgm:t>
        <a:bodyPr/>
        <a:lstStyle/>
        <a:p>
          <a:r>
            <a:rPr lang="fr-FR" dirty="0" smtClean="0"/>
            <a:t>les distances, la charge de travail, les interruptions, la fatigue, les conflits, le stress … ;</a:t>
          </a:r>
          <a:endParaRPr lang="fr-FR" dirty="0"/>
        </a:p>
      </dgm:t>
    </dgm:pt>
    <dgm:pt modelId="{C2E03C63-8979-D142-9F3B-761F9DA99840}" type="parTrans" cxnId="{9D0CB7C6-AC12-AB45-AC79-9D37E4981C42}">
      <dgm:prSet/>
      <dgm:spPr/>
      <dgm:t>
        <a:bodyPr/>
        <a:lstStyle/>
        <a:p>
          <a:endParaRPr lang="fr-FR"/>
        </a:p>
      </dgm:t>
    </dgm:pt>
    <dgm:pt modelId="{AFDA518E-9AB1-384D-9814-AF0BA568866E}" type="sibTrans" cxnId="{9D0CB7C6-AC12-AB45-AC79-9D37E4981C42}">
      <dgm:prSet/>
      <dgm:spPr/>
      <dgm:t>
        <a:bodyPr/>
        <a:lstStyle/>
        <a:p>
          <a:endParaRPr lang="fr-FR"/>
        </a:p>
      </dgm:t>
    </dgm:pt>
    <dgm:pt modelId="{0858B324-0C62-1049-8EFA-5AE50B1F4199}">
      <dgm:prSet/>
      <dgm:spPr/>
      <dgm:t>
        <a:bodyPr/>
        <a:lstStyle/>
        <a:p>
          <a:r>
            <a:rPr lang="fr-FR" dirty="0" smtClean="0"/>
            <a:t>d’une bonne utilisation de ses ressources ;</a:t>
          </a:r>
          <a:endParaRPr lang="fr-FR" dirty="0"/>
        </a:p>
      </dgm:t>
    </dgm:pt>
    <dgm:pt modelId="{A89F4583-235E-6F4D-8C68-5D818E23E53E}" type="parTrans" cxnId="{ABCEBF5F-3737-3141-AC6E-E1289957F129}">
      <dgm:prSet/>
      <dgm:spPr/>
      <dgm:t>
        <a:bodyPr/>
        <a:lstStyle/>
        <a:p>
          <a:endParaRPr lang="fr-FR"/>
        </a:p>
      </dgm:t>
    </dgm:pt>
    <dgm:pt modelId="{D249119E-6C90-264B-A632-441E906F1FCA}" type="sibTrans" cxnId="{ABCEBF5F-3737-3141-AC6E-E1289957F129}">
      <dgm:prSet/>
      <dgm:spPr/>
      <dgm:t>
        <a:bodyPr/>
        <a:lstStyle/>
        <a:p>
          <a:endParaRPr lang="fr-FR"/>
        </a:p>
      </dgm:t>
    </dgm:pt>
    <dgm:pt modelId="{003CCBCD-5021-3845-807E-B524E45219F6}">
      <dgm:prSet/>
      <dgm:spPr/>
      <dgm:t>
        <a:bodyPr/>
        <a:lstStyle/>
        <a:p>
          <a:r>
            <a:rPr lang="fr-FR" dirty="0" smtClean="0"/>
            <a:t>de stratégies d’évitements des pièges de la relève :</a:t>
          </a:r>
          <a:endParaRPr lang="fr-FR" dirty="0"/>
        </a:p>
      </dgm:t>
    </dgm:pt>
    <dgm:pt modelId="{46BE2336-6D13-AE41-B1D0-717D89ED15AF}" type="parTrans" cxnId="{743A1833-ED89-F647-9F47-98C39FD6157E}">
      <dgm:prSet/>
      <dgm:spPr/>
      <dgm:t>
        <a:bodyPr/>
        <a:lstStyle/>
        <a:p>
          <a:endParaRPr lang="fr-FR"/>
        </a:p>
      </dgm:t>
    </dgm:pt>
    <dgm:pt modelId="{38A7EF45-6E42-6F45-A021-9D819AEC8301}" type="sibTrans" cxnId="{743A1833-ED89-F647-9F47-98C39FD6157E}">
      <dgm:prSet/>
      <dgm:spPr/>
      <dgm:t>
        <a:bodyPr/>
        <a:lstStyle/>
        <a:p>
          <a:endParaRPr lang="fr-FR"/>
        </a:p>
      </dgm:t>
    </dgm:pt>
    <dgm:pt modelId="{BB2090AF-58B3-E042-92FF-C26906ABA776}">
      <dgm:prSet/>
      <dgm:spPr/>
      <dgm:t>
        <a:bodyPr/>
        <a:lstStyle/>
        <a:p>
          <a:pPr>
            <a:tabLst>
              <a:tab pos="0" algn="l"/>
            </a:tabLst>
          </a:pPr>
          <a:r>
            <a:rPr lang="fr-FR" dirty="0" smtClean="0"/>
            <a:t>routine,</a:t>
          </a:r>
          <a:endParaRPr lang="fr-FR" dirty="0"/>
        </a:p>
      </dgm:t>
    </dgm:pt>
    <dgm:pt modelId="{0322B447-4EFB-DD4B-8581-FBEB5B45A1E6}" type="parTrans" cxnId="{5068BDCC-2ED6-C742-9F97-91E74D60C22D}">
      <dgm:prSet/>
      <dgm:spPr/>
      <dgm:t>
        <a:bodyPr/>
        <a:lstStyle/>
        <a:p>
          <a:endParaRPr lang="fr-FR"/>
        </a:p>
      </dgm:t>
    </dgm:pt>
    <dgm:pt modelId="{BD798D02-CB18-7943-9DA0-4BF65E97C77F}" type="sibTrans" cxnId="{5068BDCC-2ED6-C742-9F97-91E74D60C22D}">
      <dgm:prSet/>
      <dgm:spPr/>
      <dgm:t>
        <a:bodyPr/>
        <a:lstStyle/>
        <a:p>
          <a:endParaRPr lang="fr-FR"/>
        </a:p>
      </dgm:t>
    </dgm:pt>
    <dgm:pt modelId="{A9E031F5-3CC8-494D-A0DE-AC9B19A06EA9}">
      <dgm:prSet/>
      <dgm:spPr/>
      <dgm:t>
        <a:bodyPr/>
        <a:lstStyle/>
        <a:p>
          <a:pPr>
            <a:tabLst>
              <a:tab pos="0" algn="l"/>
            </a:tabLst>
          </a:pPr>
          <a:r>
            <a:rPr lang="fr-FR" dirty="0" smtClean="0"/>
            <a:t>pression temporelle,</a:t>
          </a:r>
          <a:endParaRPr lang="fr-FR" dirty="0"/>
        </a:p>
      </dgm:t>
    </dgm:pt>
    <dgm:pt modelId="{7CC2D7F7-1DF3-5542-A5FF-B8AC57BCDF2E}" type="parTrans" cxnId="{FAC75FD3-869B-F54E-AB72-0A69296F6252}">
      <dgm:prSet/>
      <dgm:spPr/>
      <dgm:t>
        <a:bodyPr/>
        <a:lstStyle/>
        <a:p>
          <a:endParaRPr lang="fr-FR"/>
        </a:p>
      </dgm:t>
    </dgm:pt>
    <dgm:pt modelId="{D89983F8-F0B0-9C46-A75F-8086A69D5105}" type="sibTrans" cxnId="{FAC75FD3-869B-F54E-AB72-0A69296F6252}">
      <dgm:prSet/>
      <dgm:spPr/>
      <dgm:t>
        <a:bodyPr/>
        <a:lstStyle/>
        <a:p>
          <a:endParaRPr lang="fr-FR"/>
        </a:p>
      </dgm:t>
    </dgm:pt>
    <dgm:pt modelId="{013A5AE0-C18A-C245-8521-F4F1AAA966A3}">
      <dgm:prSet/>
      <dgm:spPr/>
      <dgm:t>
        <a:bodyPr/>
        <a:lstStyle/>
        <a:p>
          <a:pPr>
            <a:tabLst>
              <a:tab pos="0" algn="l"/>
            </a:tabLst>
          </a:pPr>
          <a:r>
            <a:rPr lang="fr-FR" dirty="0" smtClean="0"/>
            <a:t>syndrome de la fin de vacation,</a:t>
          </a:r>
          <a:endParaRPr lang="fr-FR" dirty="0"/>
        </a:p>
      </dgm:t>
    </dgm:pt>
    <dgm:pt modelId="{6FB8637A-DD93-3A4D-B9D2-63091B5EFBF2}" type="parTrans" cxnId="{76AD30A8-0587-B044-983D-C7600DCF0527}">
      <dgm:prSet/>
      <dgm:spPr/>
      <dgm:t>
        <a:bodyPr/>
        <a:lstStyle/>
        <a:p>
          <a:endParaRPr lang="fr-FR"/>
        </a:p>
      </dgm:t>
    </dgm:pt>
    <dgm:pt modelId="{EA374F7C-BA95-914F-8EE6-9A20082B4DBD}" type="sibTrans" cxnId="{76AD30A8-0587-B044-983D-C7600DCF0527}">
      <dgm:prSet/>
      <dgm:spPr/>
      <dgm:t>
        <a:bodyPr/>
        <a:lstStyle/>
        <a:p>
          <a:endParaRPr lang="fr-FR"/>
        </a:p>
      </dgm:t>
    </dgm:pt>
    <dgm:pt modelId="{CA5C9435-EF0F-744F-AC7F-BA46FDE87C68}">
      <dgm:prSet/>
      <dgm:spPr/>
      <dgm:t>
        <a:bodyPr/>
        <a:lstStyle/>
        <a:p>
          <a:pPr>
            <a:tabLst>
              <a:tab pos="0" algn="l"/>
            </a:tabLst>
          </a:pPr>
          <a:r>
            <a:rPr lang="fr-FR" dirty="0" smtClean="0"/>
            <a:t>aller manger avec le reste de l’équipe,</a:t>
          </a:r>
          <a:endParaRPr lang="fr-FR" dirty="0"/>
        </a:p>
      </dgm:t>
    </dgm:pt>
    <dgm:pt modelId="{3D82DB10-147B-334B-AE49-81BC3E1E22F1}" type="parTrans" cxnId="{8961B78F-0685-FA4A-9868-CD761B65BE72}">
      <dgm:prSet/>
      <dgm:spPr/>
      <dgm:t>
        <a:bodyPr/>
        <a:lstStyle/>
        <a:p>
          <a:endParaRPr lang="fr-FR"/>
        </a:p>
      </dgm:t>
    </dgm:pt>
    <dgm:pt modelId="{9092B22C-360C-6546-980B-2269A2D1F087}" type="sibTrans" cxnId="{8961B78F-0685-FA4A-9868-CD761B65BE72}">
      <dgm:prSet/>
      <dgm:spPr/>
      <dgm:t>
        <a:bodyPr/>
        <a:lstStyle/>
        <a:p>
          <a:endParaRPr lang="fr-FR"/>
        </a:p>
      </dgm:t>
    </dgm:pt>
    <dgm:pt modelId="{58B6605C-C537-9F47-859B-0C3789F28F7D}">
      <dgm:prSet/>
      <dgm:spPr/>
      <dgm:t>
        <a:bodyPr/>
        <a:lstStyle/>
        <a:p>
          <a:pPr>
            <a:tabLst>
              <a:tab pos="0" algn="l"/>
            </a:tabLst>
          </a:pPr>
          <a:r>
            <a:rPr lang="fr-FR" dirty="0" smtClean="0"/>
            <a:t>croire en ses capacités de mémorisation,</a:t>
          </a:r>
          <a:endParaRPr lang="fr-FR" dirty="0"/>
        </a:p>
      </dgm:t>
    </dgm:pt>
    <dgm:pt modelId="{FC8CA053-2A30-6B42-BB94-3A6400311D38}" type="parTrans" cxnId="{12CA9DE0-1AE7-6A41-A9DF-98F1710450FA}">
      <dgm:prSet/>
      <dgm:spPr/>
      <dgm:t>
        <a:bodyPr/>
        <a:lstStyle/>
        <a:p>
          <a:endParaRPr lang="fr-FR"/>
        </a:p>
      </dgm:t>
    </dgm:pt>
    <dgm:pt modelId="{55BE2F48-AD02-2F4E-ABBB-FDC9625F6553}" type="sibTrans" cxnId="{12CA9DE0-1AE7-6A41-A9DF-98F1710450FA}">
      <dgm:prSet/>
      <dgm:spPr/>
      <dgm:t>
        <a:bodyPr/>
        <a:lstStyle/>
        <a:p>
          <a:endParaRPr lang="fr-FR"/>
        </a:p>
      </dgm:t>
    </dgm:pt>
    <dgm:pt modelId="{E2B0812C-5686-AD44-A54F-C3068FBA33BF}">
      <dgm:prSet/>
      <dgm:spPr/>
      <dgm:t>
        <a:bodyPr/>
        <a:lstStyle/>
        <a:p>
          <a:pPr>
            <a:tabLst>
              <a:tab pos="0" algn="l"/>
            </a:tabLst>
          </a:pPr>
          <a:r>
            <a:rPr lang="fr-FR" dirty="0" smtClean="0"/>
            <a:t>ne pas aimer écrire,</a:t>
          </a:r>
          <a:endParaRPr lang="fr-FR" dirty="0"/>
        </a:p>
      </dgm:t>
    </dgm:pt>
    <dgm:pt modelId="{19DA242D-724C-024C-A2A1-02DFC0F32DBD}" type="parTrans" cxnId="{A8CD915A-1531-7647-A570-925A0766583C}">
      <dgm:prSet/>
      <dgm:spPr/>
      <dgm:t>
        <a:bodyPr/>
        <a:lstStyle/>
        <a:p>
          <a:endParaRPr lang="fr-FR"/>
        </a:p>
      </dgm:t>
    </dgm:pt>
    <dgm:pt modelId="{2BC925D1-D82D-1842-ABA3-08A745DC1767}" type="sibTrans" cxnId="{A8CD915A-1531-7647-A570-925A0766583C}">
      <dgm:prSet/>
      <dgm:spPr/>
      <dgm:t>
        <a:bodyPr/>
        <a:lstStyle/>
        <a:p>
          <a:endParaRPr lang="fr-FR"/>
        </a:p>
      </dgm:t>
    </dgm:pt>
    <dgm:pt modelId="{5AFC31AE-6E37-4F41-8F97-78F6F6C1E87C}">
      <dgm:prSet/>
      <dgm:spPr/>
      <dgm:t>
        <a:bodyPr/>
        <a:lstStyle/>
        <a:p>
          <a:pPr>
            <a:tabLst>
              <a:tab pos="0" algn="l"/>
            </a:tabLst>
          </a:pPr>
          <a:r>
            <a:rPr lang="fr-FR" dirty="0" smtClean="0"/>
            <a:t>…</a:t>
          </a:r>
          <a:endParaRPr lang="fr-FR" dirty="0"/>
        </a:p>
      </dgm:t>
    </dgm:pt>
    <dgm:pt modelId="{611E125B-8D6B-E846-A372-B36AC600065C}" type="parTrans" cxnId="{CB000C5D-4E64-6E42-AB64-28D1BFDF78F8}">
      <dgm:prSet/>
      <dgm:spPr/>
      <dgm:t>
        <a:bodyPr/>
        <a:lstStyle/>
        <a:p>
          <a:endParaRPr lang="fr-FR"/>
        </a:p>
      </dgm:t>
    </dgm:pt>
    <dgm:pt modelId="{6666CBFE-D57E-1047-83FA-D861D5B668D1}" type="sibTrans" cxnId="{CB000C5D-4E64-6E42-AB64-28D1BFDF78F8}">
      <dgm:prSet/>
      <dgm:spPr/>
      <dgm:t>
        <a:bodyPr/>
        <a:lstStyle/>
        <a:p>
          <a:endParaRPr lang="fr-FR"/>
        </a:p>
      </dgm:t>
    </dgm:pt>
    <dgm:pt modelId="{CCA32064-6BB9-DD4B-AD26-F24498F83088}" type="pres">
      <dgm:prSet presAssocID="{D1456608-21A4-CC48-8F1E-6A6EA99893F4}" presName="linear" presStyleCnt="0">
        <dgm:presLayoutVars>
          <dgm:dir/>
          <dgm:animLvl val="lvl"/>
          <dgm:resizeHandles val="exact"/>
        </dgm:presLayoutVars>
      </dgm:prSet>
      <dgm:spPr/>
      <dgm:t>
        <a:bodyPr/>
        <a:lstStyle/>
        <a:p>
          <a:endParaRPr lang="fr-FR"/>
        </a:p>
      </dgm:t>
    </dgm:pt>
    <dgm:pt modelId="{5EB30113-634E-CB4C-BA9B-9FC2F2944DB5}" type="pres">
      <dgm:prSet presAssocID="{C9A8AB76-8F74-1442-AF61-3BFBCFFE13F7}" presName="parentLin" presStyleCnt="0"/>
      <dgm:spPr/>
    </dgm:pt>
    <dgm:pt modelId="{DB2A48F2-2D6C-334D-9CE1-7A07A18113C5}" type="pres">
      <dgm:prSet presAssocID="{C9A8AB76-8F74-1442-AF61-3BFBCFFE13F7}" presName="parentLeftMargin" presStyleLbl="node1" presStyleIdx="0" presStyleCnt="1"/>
      <dgm:spPr/>
      <dgm:t>
        <a:bodyPr/>
        <a:lstStyle/>
        <a:p>
          <a:endParaRPr lang="fr-FR"/>
        </a:p>
      </dgm:t>
    </dgm:pt>
    <dgm:pt modelId="{B75EF357-DB78-5C42-B9AF-0F457F3ABD27}" type="pres">
      <dgm:prSet presAssocID="{C9A8AB76-8F74-1442-AF61-3BFBCFFE13F7}" presName="parentText" presStyleLbl="node1" presStyleIdx="0" presStyleCnt="1">
        <dgm:presLayoutVars>
          <dgm:chMax val="0"/>
          <dgm:bulletEnabled val="1"/>
        </dgm:presLayoutVars>
      </dgm:prSet>
      <dgm:spPr/>
      <dgm:t>
        <a:bodyPr/>
        <a:lstStyle/>
        <a:p>
          <a:endParaRPr lang="fr-FR"/>
        </a:p>
      </dgm:t>
    </dgm:pt>
    <dgm:pt modelId="{22201FA9-FEBB-AF47-BDEF-F8DA652C54DE}" type="pres">
      <dgm:prSet presAssocID="{C9A8AB76-8F74-1442-AF61-3BFBCFFE13F7}" presName="negativeSpace" presStyleCnt="0"/>
      <dgm:spPr/>
    </dgm:pt>
    <dgm:pt modelId="{EFEE29DE-52E4-5F44-AB93-60596DCA70B7}" type="pres">
      <dgm:prSet presAssocID="{C9A8AB76-8F74-1442-AF61-3BFBCFFE13F7}" presName="childText" presStyleLbl="conFgAcc1" presStyleIdx="0" presStyleCnt="1">
        <dgm:presLayoutVars>
          <dgm:bulletEnabled val="1"/>
        </dgm:presLayoutVars>
      </dgm:prSet>
      <dgm:spPr/>
      <dgm:t>
        <a:bodyPr/>
        <a:lstStyle/>
        <a:p>
          <a:endParaRPr lang="fr-FR"/>
        </a:p>
      </dgm:t>
    </dgm:pt>
  </dgm:ptLst>
  <dgm:cxnLst>
    <dgm:cxn modelId="{9D0CB7C6-AC12-AB45-AC79-9D37E4981C42}" srcId="{C9A8AB76-8F74-1442-AF61-3BFBCFFE13F7}" destId="{01F5C3CB-0D24-FE43-B4B8-B79D60BAFECA}" srcOrd="0" destOrd="0" parTransId="{C2E03C63-8979-D142-9F3B-761F9DA99840}" sibTransId="{AFDA518E-9AB1-384D-9814-AF0BA568866E}"/>
    <dgm:cxn modelId="{76CD921E-85B4-9D4D-90DB-6734EE9EAAEA}" type="presOf" srcId="{0858B324-0C62-1049-8EFA-5AE50B1F4199}" destId="{EFEE29DE-52E4-5F44-AB93-60596DCA70B7}" srcOrd="0" destOrd="1" presId="urn:microsoft.com/office/officeart/2005/8/layout/list1"/>
    <dgm:cxn modelId="{271A3F79-F8B9-5D40-A696-6354C3371B33}" type="presOf" srcId="{003CCBCD-5021-3845-807E-B524E45219F6}" destId="{EFEE29DE-52E4-5F44-AB93-60596DCA70B7}" srcOrd="0" destOrd="2" presId="urn:microsoft.com/office/officeart/2005/8/layout/list1"/>
    <dgm:cxn modelId="{D5352ACB-5A89-DA49-9E36-6E14637DAFCD}" type="presOf" srcId="{5AFC31AE-6E37-4F41-8F97-78F6F6C1E87C}" destId="{EFEE29DE-52E4-5F44-AB93-60596DCA70B7}" srcOrd="0" destOrd="9" presId="urn:microsoft.com/office/officeart/2005/8/layout/list1"/>
    <dgm:cxn modelId="{8200331E-2DAE-B845-B3A3-706CED9EF953}" srcId="{D1456608-21A4-CC48-8F1E-6A6EA99893F4}" destId="{C9A8AB76-8F74-1442-AF61-3BFBCFFE13F7}" srcOrd="0" destOrd="0" parTransId="{F673E079-9BD4-B44A-A6F3-CF0234C9D8DC}" sibTransId="{E7FD0A3C-3307-6543-9406-D9D270765BB3}"/>
    <dgm:cxn modelId="{A8CD915A-1531-7647-A570-925A0766583C}" srcId="{003CCBCD-5021-3845-807E-B524E45219F6}" destId="{E2B0812C-5686-AD44-A54F-C3068FBA33BF}" srcOrd="5" destOrd="0" parTransId="{19DA242D-724C-024C-A2A1-02DFC0F32DBD}" sibTransId="{2BC925D1-D82D-1842-ABA3-08A745DC1767}"/>
    <dgm:cxn modelId="{3EB265FC-8F26-4B46-879E-76F53B5081B3}" type="presOf" srcId="{BB2090AF-58B3-E042-92FF-C26906ABA776}" destId="{EFEE29DE-52E4-5F44-AB93-60596DCA70B7}" srcOrd="0" destOrd="3" presId="urn:microsoft.com/office/officeart/2005/8/layout/list1"/>
    <dgm:cxn modelId="{12CA9DE0-1AE7-6A41-A9DF-98F1710450FA}" srcId="{003CCBCD-5021-3845-807E-B524E45219F6}" destId="{58B6605C-C537-9F47-859B-0C3789F28F7D}" srcOrd="4" destOrd="0" parTransId="{FC8CA053-2A30-6B42-BB94-3A6400311D38}" sibTransId="{55BE2F48-AD02-2F4E-ABBB-FDC9625F6553}"/>
    <dgm:cxn modelId="{8961B78F-0685-FA4A-9868-CD761B65BE72}" srcId="{003CCBCD-5021-3845-807E-B524E45219F6}" destId="{CA5C9435-EF0F-744F-AC7F-BA46FDE87C68}" srcOrd="3" destOrd="0" parTransId="{3D82DB10-147B-334B-AE49-81BC3E1E22F1}" sibTransId="{9092B22C-360C-6546-980B-2269A2D1F087}"/>
    <dgm:cxn modelId="{6C383D04-483B-8644-8B27-51FB7188FA9D}" type="presOf" srcId="{D1456608-21A4-CC48-8F1E-6A6EA99893F4}" destId="{CCA32064-6BB9-DD4B-AD26-F24498F83088}" srcOrd="0" destOrd="0" presId="urn:microsoft.com/office/officeart/2005/8/layout/list1"/>
    <dgm:cxn modelId="{2FF1E4BA-C9E3-534A-8B0A-94B7C90071C2}" type="presOf" srcId="{013A5AE0-C18A-C245-8521-F4F1AAA966A3}" destId="{EFEE29DE-52E4-5F44-AB93-60596DCA70B7}" srcOrd="0" destOrd="5" presId="urn:microsoft.com/office/officeart/2005/8/layout/list1"/>
    <dgm:cxn modelId="{64DB5FD9-2806-C24A-B055-3857367EB02D}" type="presOf" srcId="{A9E031F5-3CC8-494D-A0DE-AC9B19A06EA9}" destId="{EFEE29DE-52E4-5F44-AB93-60596DCA70B7}" srcOrd="0" destOrd="4" presId="urn:microsoft.com/office/officeart/2005/8/layout/list1"/>
    <dgm:cxn modelId="{FAC75FD3-869B-F54E-AB72-0A69296F6252}" srcId="{003CCBCD-5021-3845-807E-B524E45219F6}" destId="{A9E031F5-3CC8-494D-A0DE-AC9B19A06EA9}" srcOrd="1" destOrd="0" parTransId="{7CC2D7F7-1DF3-5542-A5FF-B8AC57BCDF2E}" sibTransId="{D89983F8-F0B0-9C46-A75F-8086A69D5105}"/>
    <dgm:cxn modelId="{4059507B-0D13-AD43-8E5C-56A1DCAF273C}" type="presOf" srcId="{C9A8AB76-8F74-1442-AF61-3BFBCFFE13F7}" destId="{B75EF357-DB78-5C42-B9AF-0F457F3ABD27}" srcOrd="1" destOrd="0" presId="urn:microsoft.com/office/officeart/2005/8/layout/list1"/>
    <dgm:cxn modelId="{CE81FA40-FAD8-DB4E-ABE4-9642A88662BC}" type="presOf" srcId="{C9A8AB76-8F74-1442-AF61-3BFBCFFE13F7}" destId="{DB2A48F2-2D6C-334D-9CE1-7A07A18113C5}" srcOrd="0" destOrd="0" presId="urn:microsoft.com/office/officeart/2005/8/layout/list1"/>
    <dgm:cxn modelId="{ABCEBF5F-3737-3141-AC6E-E1289957F129}" srcId="{C9A8AB76-8F74-1442-AF61-3BFBCFFE13F7}" destId="{0858B324-0C62-1049-8EFA-5AE50B1F4199}" srcOrd="1" destOrd="0" parTransId="{A89F4583-235E-6F4D-8C68-5D818E23E53E}" sibTransId="{D249119E-6C90-264B-A632-441E906F1FCA}"/>
    <dgm:cxn modelId="{5068BDCC-2ED6-C742-9F97-91E74D60C22D}" srcId="{003CCBCD-5021-3845-807E-B524E45219F6}" destId="{BB2090AF-58B3-E042-92FF-C26906ABA776}" srcOrd="0" destOrd="0" parTransId="{0322B447-4EFB-DD4B-8581-FBEB5B45A1E6}" sibTransId="{BD798D02-CB18-7943-9DA0-4BF65E97C77F}"/>
    <dgm:cxn modelId="{569509E4-FE3B-1040-AAF2-C6E22DB7F371}" type="presOf" srcId="{01F5C3CB-0D24-FE43-B4B8-B79D60BAFECA}" destId="{EFEE29DE-52E4-5F44-AB93-60596DCA70B7}" srcOrd="0" destOrd="0" presId="urn:microsoft.com/office/officeart/2005/8/layout/list1"/>
    <dgm:cxn modelId="{76AD30A8-0587-B044-983D-C7600DCF0527}" srcId="{003CCBCD-5021-3845-807E-B524E45219F6}" destId="{013A5AE0-C18A-C245-8521-F4F1AAA966A3}" srcOrd="2" destOrd="0" parTransId="{6FB8637A-DD93-3A4D-B9D2-63091B5EFBF2}" sibTransId="{EA374F7C-BA95-914F-8EE6-9A20082B4DBD}"/>
    <dgm:cxn modelId="{95967603-38DB-6740-8BE9-17C031C64BBD}" type="presOf" srcId="{CA5C9435-EF0F-744F-AC7F-BA46FDE87C68}" destId="{EFEE29DE-52E4-5F44-AB93-60596DCA70B7}" srcOrd="0" destOrd="6" presId="urn:microsoft.com/office/officeart/2005/8/layout/list1"/>
    <dgm:cxn modelId="{CFA772B0-D427-FB48-95D5-80554A182FF0}" type="presOf" srcId="{E2B0812C-5686-AD44-A54F-C3068FBA33BF}" destId="{EFEE29DE-52E4-5F44-AB93-60596DCA70B7}" srcOrd="0" destOrd="8" presId="urn:microsoft.com/office/officeart/2005/8/layout/list1"/>
    <dgm:cxn modelId="{CB000C5D-4E64-6E42-AB64-28D1BFDF78F8}" srcId="{003CCBCD-5021-3845-807E-B524E45219F6}" destId="{5AFC31AE-6E37-4F41-8F97-78F6F6C1E87C}" srcOrd="6" destOrd="0" parTransId="{611E125B-8D6B-E846-A372-B36AC600065C}" sibTransId="{6666CBFE-D57E-1047-83FA-D861D5B668D1}"/>
    <dgm:cxn modelId="{678D18D9-75C4-5648-A9C9-250B8447A62F}" type="presOf" srcId="{58B6605C-C537-9F47-859B-0C3789F28F7D}" destId="{EFEE29DE-52E4-5F44-AB93-60596DCA70B7}" srcOrd="0" destOrd="7" presId="urn:microsoft.com/office/officeart/2005/8/layout/list1"/>
    <dgm:cxn modelId="{743A1833-ED89-F647-9F47-98C39FD6157E}" srcId="{C9A8AB76-8F74-1442-AF61-3BFBCFFE13F7}" destId="{003CCBCD-5021-3845-807E-B524E45219F6}" srcOrd="2" destOrd="0" parTransId="{46BE2336-6D13-AE41-B1D0-717D89ED15AF}" sibTransId="{38A7EF45-6E42-6F45-A021-9D819AEC8301}"/>
    <dgm:cxn modelId="{795FDEB5-7E4C-DB48-BE93-65A78ED5B193}" type="presParOf" srcId="{CCA32064-6BB9-DD4B-AD26-F24498F83088}" destId="{5EB30113-634E-CB4C-BA9B-9FC2F2944DB5}" srcOrd="0" destOrd="0" presId="urn:microsoft.com/office/officeart/2005/8/layout/list1"/>
    <dgm:cxn modelId="{9AA19B3D-F079-1E47-A1E7-AF975FBFFA49}" type="presParOf" srcId="{5EB30113-634E-CB4C-BA9B-9FC2F2944DB5}" destId="{DB2A48F2-2D6C-334D-9CE1-7A07A18113C5}" srcOrd="0" destOrd="0" presId="urn:microsoft.com/office/officeart/2005/8/layout/list1"/>
    <dgm:cxn modelId="{C1D85F6F-247A-0D4B-BA1B-BFC5DD9F719A}" type="presParOf" srcId="{5EB30113-634E-CB4C-BA9B-9FC2F2944DB5}" destId="{B75EF357-DB78-5C42-B9AF-0F457F3ABD27}" srcOrd="1" destOrd="0" presId="urn:microsoft.com/office/officeart/2005/8/layout/list1"/>
    <dgm:cxn modelId="{A1746379-1018-BB4D-B8F2-BF83C56353BE}" type="presParOf" srcId="{CCA32064-6BB9-DD4B-AD26-F24498F83088}" destId="{22201FA9-FEBB-AF47-BDEF-F8DA652C54DE}" srcOrd="1" destOrd="0" presId="urn:microsoft.com/office/officeart/2005/8/layout/list1"/>
    <dgm:cxn modelId="{55231FBE-4042-0545-BC8B-6439EC25DE00}" type="presParOf" srcId="{CCA32064-6BB9-DD4B-AD26-F24498F83088}" destId="{EFEE29DE-52E4-5F44-AB93-60596DCA70B7}"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D1456608-21A4-CC48-8F1E-6A6EA99893F4}"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C9A8AB76-8F74-1442-AF61-3BFBCFFE13F7}">
      <dgm:prSet/>
      <dgm:spPr/>
      <dgm:t>
        <a:bodyPr/>
        <a:lstStyle/>
        <a:p>
          <a:pPr rtl="0"/>
          <a:r>
            <a:rPr lang="fr-FR" dirty="0" smtClean="0"/>
            <a:t>Être court</a:t>
          </a:r>
          <a:endParaRPr lang="fr-FR" dirty="0"/>
        </a:p>
      </dgm:t>
    </dgm:pt>
    <dgm:pt modelId="{F673E079-9BD4-B44A-A6F3-CF0234C9D8DC}" type="parTrans" cxnId="{8200331E-2DAE-B845-B3A3-706CED9EF953}">
      <dgm:prSet/>
      <dgm:spPr/>
      <dgm:t>
        <a:bodyPr/>
        <a:lstStyle/>
        <a:p>
          <a:endParaRPr lang="fr-FR"/>
        </a:p>
      </dgm:t>
    </dgm:pt>
    <dgm:pt modelId="{E7FD0A3C-3307-6543-9406-D9D270765BB3}" type="sibTrans" cxnId="{8200331E-2DAE-B845-B3A3-706CED9EF953}">
      <dgm:prSet/>
      <dgm:spPr/>
      <dgm:t>
        <a:bodyPr/>
        <a:lstStyle/>
        <a:p>
          <a:endParaRPr lang="fr-FR"/>
        </a:p>
      </dgm:t>
    </dgm:pt>
    <dgm:pt modelId="{BC20473E-4B6E-154F-A7B4-0CAD16924425}">
      <dgm:prSet/>
      <dgm:spPr/>
      <dgm:t>
        <a:bodyPr/>
        <a:lstStyle/>
        <a:p>
          <a:r>
            <a:rPr lang="fr-FR" dirty="0" smtClean="0"/>
            <a:t>Être reconstruit à chaque réunion avant distribution des tâches</a:t>
          </a:r>
          <a:endParaRPr lang="fr-FR" dirty="0"/>
        </a:p>
      </dgm:t>
    </dgm:pt>
    <dgm:pt modelId="{80702461-9FBB-8244-BE98-A9717B18EAF1}" type="parTrans" cxnId="{DC9B41F5-14C3-1B46-8E37-D01720034D4F}">
      <dgm:prSet/>
      <dgm:spPr/>
      <dgm:t>
        <a:bodyPr/>
        <a:lstStyle/>
        <a:p>
          <a:endParaRPr lang="fr-FR"/>
        </a:p>
      </dgm:t>
    </dgm:pt>
    <dgm:pt modelId="{A890C0BD-91FF-5E40-A6AF-4773328404F1}" type="sibTrans" cxnId="{DC9B41F5-14C3-1B46-8E37-D01720034D4F}">
      <dgm:prSet/>
      <dgm:spPr/>
      <dgm:t>
        <a:bodyPr/>
        <a:lstStyle/>
        <a:p>
          <a:endParaRPr lang="fr-FR"/>
        </a:p>
      </dgm:t>
    </dgm:pt>
    <dgm:pt modelId="{F37BC073-D000-8242-869E-EAFD7E694F46}">
      <dgm:prSet/>
      <dgm:spPr/>
      <dgm:t>
        <a:bodyPr/>
        <a:lstStyle/>
        <a:p>
          <a:r>
            <a:rPr lang="fr-FR" dirty="0" smtClean="0"/>
            <a:t>Etre compris par les autres membres de l’équipe.</a:t>
          </a:r>
          <a:endParaRPr lang="fr-FR" dirty="0"/>
        </a:p>
      </dgm:t>
    </dgm:pt>
    <dgm:pt modelId="{3EAF0152-5B9B-EB45-A286-433C201F023F}" type="parTrans" cxnId="{8EE9C1F1-E9E0-6A49-BD55-E664A1FE561E}">
      <dgm:prSet/>
      <dgm:spPr/>
      <dgm:t>
        <a:bodyPr/>
        <a:lstStyle/>
        <a:p>
          <a:endParaRPr lang="fr-FR"/>
        </a:p>
      </dgm:t>
    </dgm:pt>
    <dgm:pt modelId="{E637DC90-7F38-C142-8EFF-0994FD8FD7D7}" type="sibTrans" cxnId="{8EE9C1F1-E9E0-6A49-BD55-E664A1FE561E}">
      <dgm:prSet/>
      <dgm:spPr/>
      <dgm:t>
        <a:bodyPr/>
        <a:lstStyle/>
        <a:p>
          <a:endParaRPr lang="fr-FR"/>
        </a:p>
      </dgm:t>
    </dgm:pt>
    <dgm:pt modelId="{D9A3F1BD-B7AE-F349-A65F-5687CEBCA6E3}">
      <dgm:prSet/>
      <dgm:spPr/>
      <dgm:t>
        <a:bodyPr/>
        <a:lstStyle/>
        <a:p>
          <a:pPr rtl="0"/>
          <a:r>
            <a:rPr lang="fr-FR" dirty="0" smtClean="0"/>
            <a:t>Moins de 10 idées tout compris : description de trajectoire, contraintes et incidents associés. </a:t>
          </a:r>
          <a:endParaRPr lang="fr-FR" dirty="0"/>
        </a:p>
      </dgm:t>
    </dgm:pt>
    <dgm:pt modelId="{47FFD3AD-1E26-7340-9C20-ED9D2B3BBDEE}" type="parTrans" cxnId="{0BC2EC6B-CBCF-5449-A421-F9AE3CDB5B0C}">
      <dgm:prSet/>
      <dgm:spPr/>
    </dgm:pt>
    <dgm:pt modelId="{14B0887A-CB5E-1D4D-988E-C9F43CB39C49}" type="sibTrans" cxnId="{0BC2EC6B-CBCF-5449-A421-F9AE3CDB5B0C}">
      <dgm:prSet/>
      <dgm:spPr/>
    </dgm:pt>
    <dgm:pt modelId="{3B6D1458-B9AD-8440-9802-CB354621E50B}">
      <dgm:prSet/>
      <dgm:spPr/>
      <dgm:t>
        <a:bodyPr/>
        <a:lstStyle/>
        <a:p>
          <a:pPr rtl="0"/>
          <a:r>
            <a:rPr lang="fr-FR" dirty="0" smtClean="0"/>
            <a:t>Mieux vaut couper le briefing en deux et refaire un briefing ultérieurement si le départ standard est trop long à décrire.</a:t>
          </a:r>
          <a:endParaRPr lang="fr-FR" dirty="0"/>
        </a:p>
      </dgm:t>
    </dgm:pt>
    <dgm:pt modelId="{199E9AF1-0742-2041-AA97-115968A16536}" type="parTrans" cxnId="{46658D96-3A69-1143-B81B-5691E3938A9D}">
      <dgm:prSet/>
      <dgm:spPr/>
    </dgm:pt>
    <dgm:pt modelId="{F7CA79D1-6FE5-C442-B705-85F6B3DEDB27}" type="sibTrans" cxnId="{46658D96-3A69-1143-B81B-5691E3938A9D}">
      <dgm:prSet/>
      <dgm:spPr/>
    </dgm:pt>
    <dgm:pt modelId="{3FF5FE63-8EA8-B64A-8D40-928E16F2FAC4}">
      <dgm:prSet/>
      <dgm:spPr/>
      <dgm:t>
        <a:bodyPr/>
        <a:lstStyle/>
        <a:p>
          <a:r>
            <a:rPr lang="fr-FR" dirty="0" smtClean="0"/>
            <a:t>(attention aux briefings automatiques que l’on peut faire par routine sur les  tâches répétitives ; ils n’activent plus rien en mémoire et ne jouent plus leur rôle).</a:t>
          </a:r>
          <a:endParaRPr lang="fr-FR" dirty="0"/>
        </a:p>
      </dgm:t>
    </dgm:pt>
    <dgm:pt modelId="{5EA11C80-158C-2841-BE0D-942470A1B75C}" type="parTrans" cxnId="{D0BDD4A3-DE7B-C14D-85B5-4028BE415CFD}">
      <dgm:prSet/>
      <dgm:spPr/>
    </dgm:pt>
    <dgm:pt modelId="{51BBA7FC-AA60-524D-8ABD-2DDE860B5D59}" type="sibTrans" cxnId="{D0BDD4A3-DE7B-C14D-85B5-4028BE415CFD}">
      <dgm:prSet/>
      <dgm:spPr/>
    </dgm:pt>
    <dgm:pt modelId="{EDC586A8-2BD0-A047-9E5D-84BCA3ABFF74}">
      <dgm:prSet/>
      <dgm:spPr/>
      <dgm:t>
        <a:bodyPr/>
        <a:lstStyle/>
        <a:p>
          <a:r>
            <a:rPr lang="fr-FR" dirty="0" smtClean="0"/>
            <a:t>Un briefing est avant tout destiné aux autres membres de l’équipe pour harmoniser les projets d’actions. </a:t>
          </a:r>
          <a:endParaRPr lang="fr-FR" dirty="0"/>
        </a:p>
      </dgm:t>
    </dgm:pt>
    <dgm:pt modelId="{A10A9A31-DF28-2440-9E8D-A0E81733F9F6}" type="parTrans" cxnId="{8288DA9B-051B-0744-B5E1-47835B51ECB7}">
      <dgm:prSet/>
      <dgm:spPr/>
    </dgm:pt>
    <dgm:pt modelId="{0E37CBC2-7409-3C47-A38D-D26C183A42A7}" type="sibTrans" cxnId="{8288DA9B-051B-0744-B5E1-47835B51ECB7}">
      <dgm:prSet/>
      <dgm:spPr/>
    </dgm:pt>
    <dgm:pt modelId="{BAB35ECD-C8A9-644C-A010-BB449662577E}">
      <dgm:prSet/>
      <dgm:spPr/>
      <dgm:t>
        <a:bodyPr/>
        <a:lstStyle/>
        <a:p>
          <a:r>
            <a:rPr lang="fr-FR" dirty="0" smtClean="0"/>
            <a:t>Mieux vaut donc un projet d’action plus simple mais bien compris auquel adhère tout le monde (demander cette adhésion) plutôt qu’un projet génial et visiblement incompris.</a:t>
          </a:r>
          <a:endParaRPr lang="fr-FR" dirty="0"/>
        </a:p>
      </dgm:t>
    </dgm:pt>
    <dgm:pt modelId="{F1C7F964-A59D-614B-B7E5-A0F73940F6F4}" type="parTrans" cxnId="{0CEA99B0-F717-9D45-8AE0-F9B697AC2AD9}">
      <dgm:prSet/>
      <dgm:spPr/>
    </dgm:pt>
    <dgm:pt modelId="{BE0FE2C0-6511-2F4E-917C-D5A5590BF1D9}" type="sibTrans" cxnId="{0CEA99B0-F717-9D45-8AE0-F9B697AC2AD9}">
      <dgm:prSet/>
      <dgm:spPr/>
    </dgm:pt>
    <dgm:pt modelId="{08B0D195-7018-6940-AEC0-2FCF2D95C1BF}">
      <dgm:prSet/>
      <dgm:spPr/>
      <dgm:t>
        <a:bodyPr/>
        <a:lstStyle/>
        <a:p>
          <a:r>
            <a:rPr lang="fr-FR" dirty="0" smtClean="0"/>
            <a:t>Quand l’interlocuteur paraît être de langue étrangère, </a:t>
          </a:r>
          <a:endParaRPr lang="fr-FR" dirty="0"/>
        </a:p>
      </dgm:t>
    </dgm:pt>
    <dgm:pt modelId="{F3D6EF48-29C6-5E47-81E2-BA3C5B2154CD}" type="parTrans" cxnId="{38F1EF81-AB5B-FA40-B96E-70155D1BDB91}">
      <dgm:prSet/>
      <dgm:spPr/>
    </dgm:pt>
    <dgm:pt modelId="{20F97DE4-7EAB-BE4A-8916-DDD26933BE35}" type="sibTrans" cxnId="{38F1EF81-AB5B-FA40-B96E-70155D1BDB91}">
      <dgm:prSet/>
      <dgm:spPr/>
    </dgm:pt>
    <dgm:pt modelId="{B42E031B-7382-1846-9033-8446672F4C75}">
      <dgm:prSet/>
      <dgm:spPr/>
      <dgm:t>
        <a:bodyPr/>
        <a:lstStyle/>
        <a:p>
          <a:r>
            <a:rPr lang="fr-FR" dirty="0" smtClean="0"/>
            <a:t>le locuteur multiplie la redondance des ses propos, diminue son débit, simplifie le niveau de langue et utilise un vocabulaire restreint (si l’étranger montre des limitations).</a:t>
          </a:r>
          <a:endParaRPr lang="fr-FR" dirty="0"/>
        </a:p>
      </dgm:t>
    </dgm:pt>
    <dgm:pt modelId="{F2453D95-EE1F-404E-96AA-1DEB39459686}" type="parTrans" cxnId="{11146F9E-4D5E-A24F-A325-C2982DCB9558}">
      <dgm:prSet/>
      <dgm:spPr/>
    </dgm:pt>
    <dgm:pt modelId="{1457E6D5-399D-AE4C-9A46-6CDBBAF8368E}" type="sibTrans" cxnId="{11146F9E-4D5E-A24F-A325-C2982DCB9558}">
      <dgm:prSet/>
      <dgm:spPr/>
    </dgm:pt>
    <dgm:pt modelId="{CCA32064-6BB9-DD4B-AD26-F24498F83088}" type="pres">
      <dgm:prSet presAssocID="{D1456608-21A4-CC48-8F1E-6A6EA99893F4}" presName="linear" presStyleCnt="0">
        <dgm:presLayoutVars>
          <dgm:dir/>
          <dgm:animLvl val="lvl"/>
          <dgm:resizeHandles val="exact"/>
        </dgm:presLayoutVars>
      </dgm:prSet>
      <dgm:spPr/>
      <dgm:t>
        <a:bodyPr/>
        <a:lstStyle/>
        <a:p>
          <a:endParaRPr lang="fr-FR"/>
        </a:p>
      </dgm:t>
    </dgm:pt>
    <dgm:pt modelId="{5EB30113-634E-CB4C-BA9B-9FC2F2944DB5}" type="pres">
      <dgm:prSet presAssocID="{C9A8AB76-8F74-1442-AF61-3BFBCFFE13F7}" presName="parentLin" presStyleCnt="0"/>
      <dgm:spPr/>
    </dgm:pt>
    <dgm:pt modelId="{DB2A48F2-2D6C-334D-9CE1-7A07A18113C5}" type="pres">
      <dgm:prSet presAssocID="{C9A8AB76-8F74-1442-AF61-3BFBCFFE13F7}" presName="parentLeftMargin" presStyleLbl="node1" presStyleIdx="0" presStyleCnt="4"/>
      <dgm:spPr/>
      <dgm:t>
        <a:bodyPr/>
        <a:lstStyle/>
        <a:p>
          <a:endParaRPr lang="fr-FR"/>
        </a:p>
      </dgm:t>
    </dgm:pt>
    <dgm:pt modelId="{B75EF357-DB78-5C42-B9AF-0F457F3ABD27}" type="pres">
      <dgm:prSet presAssocID="{C9A8AB76-8F74-1442-AF61-3BFBCFFE13F7}" presName="parentText" presStyleLbl="node1" presStyleIdx="0" presStyleCnt="4">
        <dgm:presLayoutVars>
          <dgm:chMax val="0"/>
          <dgm:bulletEnabled val="1"/>
        </dgm:presLayoutVars>
      </dgm:prSet>
      <dgm:spPr/>
      <dgm:t>
        <a:bodyPr/>
        <a:lstStyle/>
        <a:p>
          <a:endParaRPr lang="fr-FR"/>
        </a:p>
      </dgm:t>
    </dgm:pt>
    <dgm:pt modelId="{22201FA9-FEBB-AF47-BDEF-F8DA652C54DE}" type="pres">
      <dgm:prSet presAssocID="{C9A8AB76-8F74-1442-AF61-3BFBCFFE13F7}" presName="negativeSpace" presStyleCnt="0"/>
      <dgm:spPr/>
    </dgm:pt>
    <dgm:pt modelId="{EFEE29DE-52E4-5F44-AB93-60596DCA70B7}" type="pres">
      <dgm:prSet presAssocID="{C9A8AB76-8F74-1442-AF61-3BFBCFFE13F7}" presName="childText" presStyleLbl="conFgAcc1" presStyleIdx="0" presStyleCnt="4">
        <dgm:presLayoutVars>
          <dgm:bulletEnabled val="1"/>
        </dgm:presLayoutVars>
      </dgm:prSet>
      <dgm:spPr/>
      <dgm:t>
        <a:bodyPr/>
        <a:lstStyle/>
        <a:p>
          <a:endParaRPr lang="fr-FR"/>
        </a:p>
      </dgm:t>
    </dgm:pt>
    <dgm:pt modelId="{C7B601EA-2EE4-5246-B82B-4EA8C98E353F}" type="pres">
      <dgm:prSet presAssocID="{E7FD0A3C-3307-6543-9406-D9D270765BB3}" presName="spaceBetweenRectangles" presStyleCnt="0"/>
      <dgm:spPr/>
    </dgm:pt>
    <dgm:pt modelId="{C6C594F3-9989-A746-A46D-AB3BD7E8ED9B}" type="pres">
      <dgm:prSet presAssocID="{BC20473E-4B6E-154F-A7B4-0CAD16924425}" presName="parentLin" presStyleCnt="0"/>
      <dgm:spPr/>
    </dgm:pt>
    <dgm:pt modelId="{BF1D1774-46E7-D743-8275-C2EFF4283081}" type="pres">
      <dgm:prSet presAssocID="{BC20473E-4B6E-154F-A7B4-0CAD16924425}" presName="parentLeftMargin" presStyleLbl="node1" presStyleIdx="0" presStyleCnt="4"/>
      <dgm:spPr/>
      <dgm:t>
        <a:bodyPr/>
        <a:lstStyle/>
        <a:p>
          <a:endParaRPr lang="fr-FR"/>
        </a:p>
      </dgm:t>
    </dgm:pt>
    <dgm:pt modelId="{E93E5763-5674-124D-8AD9-D90C136CE7E5}" type="pres">
      <dgm:prSet presAssocID="{BC20473E-4B6E-154F-A7B4-0CAD16924425}" presName="parentText" presStyleLbl="node1" presStyleIdx="1" presStyleCnt="4">
        <dgm:presLayoutVars>
          <dgm:chMax val="0"/>
          <dgm:bulletEnabled val="1"/>
        </dgm:presLayoutVars>
      </dgm:prSet>
      <dgm:spPr/>
      <dgm:t>
        <a:bodyPr/>
        <a:lstStyle/>
        <a:p>
          <a:endParaRPr lang="fr-FR"/>
        </a:p>
      </dgm:t>
    </dgm:pt>
    <dgm:pt modelId="{81FEF8B8-CEA8-9547-98AF-B2E60B26F8EF}" type="pres">
      <dgm:prSet presAssocID="{BC20473E-4B6E-154F-A7B4-0CAD16924425}" presName="negativeSpace" presStyleCnt="0"/>
      <dgm:spPr/>
    </dgm:pt>
    <dgm:pt modelId="{F7D901B5-4384-7A47-B88A-998BB5E399C1}" type="pres">
      <dgm:prSet presAssocID="{BC20473E-4B6E-154F-A7B4-0CAD16924425}" presName="childText" presStyleLbl="conFgAcc1" presStyleIdx="1" presStyleCnt="4">
        <dgm:presLayoutVars>
          <dgm:bulletEnabled val="1"/>
        </dgm:presLayoutVars>
      </dgm:prSet>
      <dgm:spPr/>
      <dgm:t>
        <a:bodyPr/>
        <a:lstStyle/>
        <a:p>
          <a:endParaRPr lang="fr-FR"/>
        </a:p>
      </dgm:t>
    </dgm:pt>
    <dgm:pt modelId="{3C09D28D-69A8-D54E-BD7B-E83E6C7B0B07}" type="pres">
      <dgm:prSet presAssocID="{A890C0BD-91FF-5E40-A6AF-4773328404F1}" presName="spaceBetweenRectangles" presStyleCnt="0"/>
      <dgm:spPr/>
    </dgm:pt>
    <dgm:pt modelId="{A330429F-6A35-164A-AAD1-925D9CE0534D}" type="pres">
      <dgm:prSet presAssocID="{F37BC073-D000-8242-869E-EAFD7E694F46}" presName="parentLin" presStyleCnt="0"/>
      <dgm:spPr/>
    </dgm:pt>
    <dgm:pt modelId="{7D62E1C5-2989-924E-AEE4-18D391BFE8CA}" type="pres">
      <dgm:prSet presAssocID="{F37BC073-D000-8242-869E-EAFD7E694F46}" presName="parentLeftMargin" presStyleLbl="node1" presStyleIdx="1" presStyleCnt="4"/>
      <dgm:spPr/>
      <dgm:t>
        <a:bodyPr/>
        <a:lstStyle/>
        <a:p>
          <a:endParaRPr lang="fr-FR"/>
        </a:p>
      </dgm:t>
    </dgm:pt>
    <dgm:pt modelId="{ED42FED6-2E5E-0F42-ADA5-A304DE4B6864}" type="pres">
      <dgm:prSet presAssocID="{F37BC073-D000-8242-869E-EAFD7E694F46}" presName="parentText" presStyleLbl="node1" presStyleIdx="2" presStyleCnt="4">
        <dgm:presLayoutVars>
          <dgm:chMax val="0"/>
          <dgm:bulletEnabled val="1"/>
        </dgm:presLayoutVars>
      </dgm:prSet>
      <dgm:spPr/>
      <dgm:t>
        <a:bodyPr/>
        <a:lstStyle/>
        <a:p>
          <a:endParaRPr lang="fr-FR"/>
        </a:p>
      </dgm:t>
    </dgm:pt>
    <dgm:pt modelId="{C8A90C83-F5A8-8843-A546-88DDEA75BADD}" type="pres">
      <dgm:prSet presAssocID="{F37BC073-D000-8242-869E-EAFD7E694F46}" presName="negativeSpace" presStyleCnt="0"/>
      <dgm:spPr/>
    </dgm:pt>
    <dgm:pt modelId="{E6D5461F-65D7-6D4D-B610-59D183F2B3F9}" type="pres">
      <dgm:prSet presAssocID="{F37BC073-D000-8242-869E-EAFD7E694F46}" presName="childText" presStyleLbl="conFgAcc1" presStyleIdx="2" presStyleCnt="4">
        <dgm:presLayoutVars>
          <dgm:bulletEnabled val="1"/>
        </dgm:presLayoutVars>
      </dgm:prSet>
      <dgm:spPr/>
      <dgm:t>
        <a:bodyPr/>
        <a:lstStyle/>
        <a:p>
          <a:endParaRPr lang="fr-FR"/>
        </a:p>
      </dgm:t>
    </dgm:pt>
    <dgm:pt modelId="{C99FBD6F-F38B-5645-87AB-CDF40E41ED4F}" type="pres">
      <dgm:prSet presAssocID="{E637DC90-7F38-C142-8EFF-0994FD8FD7D7}" presName="spaceBetweenRectangles" presStyleCnt="0"/>
      <dgm:spPr/>
    </dgm:pt>
    <dgm:pt modelId="{4B4E99C2-09AB-2543-B24E-D1191563B9D0}" type="pres">
      <dgm:prSet presAssocID="{08B0D195-7018-6940-AEC0-2FCF2D95C1BF}" presName="parentLin" presStyleCnt="0"/>
      <dgm:spPr/>
    </dgm:pt>
    <dgm:pt modelId="{9E2351D0-9AE7-9843-8D3F-44FEE32A77EF}" type="pres">
      <dgm:prSet presAssocID="{08B0D195-7018-6940-AEC0-2FCF2D95C1BF}" presName="parentLeftMargin" presStyleLbl="node1" presStyleIdx="2" presStyleCnt="4"/>
      <dgm:spPr/>
      <dgm:t>
        <a:bodyPr/>
        <a:lstStyle/>
        <a:p>
          <a:endParaRPr lang="fr-FR"/>
        </a:p>
      </dgm:t>
    </dgm:pt>
    <dgm:pt modelId="{F9BD2DF0-FA42-E04A-A7A2-2B02577F87B0}" type="pres">
      <dgm:prSet presAssocID="{08B0D195-7018-6940-AEC0-2FCF2D95C1BF}" presName="parentText" presStyleLbl="node1" presStyleIdx="3" presStyleCnt="4">
        <dgm:presLayoutVars>
          <dgm:chMax val="0"/>
          <dgm:bulletEnabled val="1"/>
        </dgm:presLayoutVars>
      </dgm:prSet>
      <dgm:spPr/>
      <dgm:t>
        <a:bodyPr/>
        <a:lstStyle/>
        <a:p>
          <a:endParaRPr lang="fr-FR"/>
        </a:p>
      </dgm:t>
    </dgm:pt>
    <dgm:pt modelId="{6BA048BE-23B7-E848-8608-20310A24C3E9}" type="pres">
      <dgm:prSet presAssocID="{08B0D195-7018-6940-AEC0-2FCF2D95C1BF}" presName="negativeSpace" presStyleCnt="0"/>
      <dgm:spPr/>
    </dgm:pt>
    <dgm:pt modelId="{9EE17CF8-3F7C-0A4F-B1F4-3CFA07D1F46A}" type="pres">
      <dgm:prSet presAssocID="{08B0D195-7018-6940-AEC0-2FCF2D95C1BF}" presName="childText" presStyleLbl="conFgAcc1" presStyleIdx="3" presStyleCnt="4">
        <dgm:presLayoutVars>
          <dgm:bulletEnabled val="1"/>
        </dgm:presLayoutVars>
      </dgm:prSet>
      <dgm:spPr/>
      <dgm:t>
        <a:bodyPr/>
        <a:lstStyle/>
        <a:p>
          <a:endParaRPr lang="fr-FR"/>
        </a:p>
      </dgm:t>
    </dgm:pt>
  </dgm:ptLst>
  <dgm:cxnLst>
    <dgm:cxn modelId="{C542CBED-CE5C-3E47-8F6F-1DF8A280DB44}" type="presOf" srcId="{3B6D1458-B9AD-8440-9802-CB354621E50B}" destId="{EFEE29DE-52E4-5F44-AB93-60596DCA70B7}" srcOrd="0" destOrd="1" presId="urn:microsoft.com/office/officeart/2005/8/layout/list1"/>
    <dgm:cxn modelId="{AEF400B7-E744-D249-9D89-CB8178BDB0C3}" type="presOf" srcId="{F37BC073-D000-8242-869E-EAFD7E694F46}" destId="{ED42FED6-2E5E-0F42-ADA5-A304DE4B6864}" srcOrd="1" destOrd="0" presId="urn:microsoft.com/office/officeart/2005/8/layout/list1"/>
    <dgm:cxn modelId="{DEC54339-1688-5A49-BD72-23BA3FDBA4F3}" type="presOf" srcId="{C9A8AB76-8F74-1442-AF61-3BFBCFFE13F7}" destId="{DB2A48F2-2D6C-334D-9CE1-7A07A18113C5}" srcOrd="0" destOrd="0" presId="urn:microsoft.com/office/officeart/2005/8/layout/list1"/>
    <dgm:cxn modelId="{23D9685F-E2DE-8947-A631-B0B215554F85}" type="presOf" srcId="{EDC586A8-2BD0-A047-9E5D-84BCA3ABFF74}" destId="{E6D5461F-65D7-6D4D-B610-59D183F2B3F9}" srcOrd="0" destOrd="0" presId="urn:microsoft.com/office/officeart/2005/8/layout/list1"/>
    <dgm:cxn modelId="{DC9B41F5-14C3-1B46-8E37-D01720034D4F}" srcId="{D1456608-21A4-CC48-8F1E-6A6EA99893F4}" destId="{BC20473E-4B6E-154F-A7B4-0CAD16924425}" srcOrd="1" destOrd="0" parTransId="{80702461-9FBB-8244-BE98-A9717B18EAF1}" sibTransId="{A890C0BD-91FF-5E40-A6AF-4773328404F1}"/>
    <dgm:cxn modelId="{8EE9C1F1-E9E0-6A49-BD55-E664A1FE561E}" srcId="{D1456608-21A4-CC48-8F1E-6A6EA99893F4}" destId="{F37BC073-D000-8242-869E-EAFD7E694F46}" srcOrd="2" destOrd="0" parTransId="{3EAF0152-5B9B-EB45-A286-433C201F023F}" sibTransId="{E637DC90-7F38-C142-8EFF-0994FD8FD7D7}"/>
    <dgm:cxn modelId="{8288DA9B-051B-0744-B5E1-47835B51ECB7}" srcId="{F37BC073-D000-8242-869E-EAFD7E694F46}" destId="{EDC586A8-2BD0-A047-9E5D-84BCA3ABFF74}" srcOrd="0" destOrd="0" parTransId="{A10A9A31-DF28-2440-9E8D-A0E81733F9F6}" sibTransId="{0E37CBC2-7409-3C47-A38D-D26C183A42A7}"/>
    <dgm:cxn modelId="{11146F9E-4D5E-A24F-A325-C2982DCB9558}" srcId="{08B0D195-7018-6940-AEC0-2FCF2D95C1BF}" destId="{B42E031B-7382-1846-9033-8446672F4C75}" srcOrd="0" destOrd="0" parTransId="{F2453D95-EE1F-404E-96AA-1DEB39459686}" sibTransId="{1457E6D5-399D-AE4C-9A46-6CDBBAF8368E}"/>
    <dgm:cxn modelId="{7053B7F0-95F0-4A47-9212-CC565480498C}" type="presOf" srcId="{B42E031B-7382-1846-9033-8446672F4C75}" destId="{9EE17CF8-3F7C-0A4F-B1F4-3CFA07D1F46A}" srcOrd="0" destOrd="0" presId="urn:microsoft.com/office/officeart/2005/8/layout/list1"/>
    <dgm:cxn modelId="{022DEDE3-AB62-CA44-957D-DDFB2CF4A10E}" type="presOf" srcId="{3FF5FE63-8EA8-B64A-8D40-928E16F2FAC4}" destId="{F7D901B5-4384-7A47-B88A-998BB5E399C1}" srcOrd="0" destOrd="0" presId="urn:microsoft.com/office/officeart/2005/8/layout/list1"/>
    <dgm:cxn modelId="{24D6F995-770D-4F4F-9788-890086A6E6AB}" type="presOf" srcId="{C9A8AB76-8F74-1442-AF61-3BFBCFFE13F7}" destId="{B75EF357-DB78-5C42-B9AF-0F457F3ABD27}" srcOrd="1" destOrd="0" presId="urn:microsoft.com/office/officeart/2005/8/layout/list1"/>
    <dgm:cxn modelId="{38F1EF81-AB5B-FA40-B96E-70155D1BDB91}" srcId="{D1456608-21A4-CC48-8F1E-6A6EA99893F4}" destId="{08B0D195-7018-6940-AEC0-2FCF2D95C1BF}" srcOrd="3" destOrd="0" parTransId="{F3D6EF48-29C6-5E47-81E2-BA3C5B2154CD}" sibTransId="{20F97DE4-7EAB-BE4A-8916-DDD26933BE35}"/>
    <dgm:cxn modelId="{8200331E-2DAE-B845-B3A3-706CED9EF953}" srcId="{D1456608-21A4-CC48-8F1E-6A6EA99893F4}" destId="{C9A8AB76-8F74-1442-AF61-3BFBCFFE13F7}" srcOrd="0" destOrd="0" parTransId="{F673E079-9BD4-B44A-A6F3-CF0234C9D8DC}" sibTransId="{E7FD0A3C-3307-6543-9406-D9D270765BB3}"/>
    <dgm:cxn modelId="{D0BDD4A3-DE7B-C14D-85B5-4028BE415CFD}" srcId="{BC20473E-4B6E-154F-A7B4-0CAD16924425}" destId="{3FF5FE63-8EA8-B64A-8D40-928E16F2FAC4}" srcOrd="0" destOrd="0" parTransId="{5EA11C80-158C-2841-BE0D-942470A1B75C}" sibTransId="{51BBA7FC-AA60-524D-8ABD-2DDE860B5D59}"/>
    <dgm:cxn modelId="{BCAD58F2-F400-3441-97A9-4A915495AAFE}" type="presOf" srcId="{BC20473E-4B6E-154F-A7B4-0CAD16924425}" destId="{E93E5763-5674-124D-8AD9-D90C136CE7E5}" srcOrd="1" destOrd="0" presId="urn:microsoft.com/office/officeart/2005/8/layout/list1"/>
    <dgm:cxn modelId="{0BC2EC6B-CBCF-5449-A421-F9AE3CDB5B0C}" srcId="{C9A8AB76-8F74-1442-AF61-3BFBCFFE13F7}" destId="{D9A3F1BD-B7AE-F349-A65F-5687CEBCA6E3}" srcOrd="0" destOrd="0" parTransId="{47FFD3AD-1E26-7340-9C20-ED9D2B3BBDEE}" sibTransId="{14B0887A-CB5E-1D4D-988E-C9F43CB39C49}"/>
    <dgm:cxn modelId="{5851C2CD-192F-D245-8610-6731E5BE9DDA}" type="presOf" srcId="{08B0D195-7018-6940-AEC0-2FCF2D95C1BF}" destId="{F9BD2DF0-FA42-E04A-A7A2-2B02577F87B0}" srcOrd="1" destOrd="0" presId="urn:microsoft.com/office/officeart/2005/8/layout/list1"/>
    <dgm:cxn modelId="{E80A1D9F-F550-B844-A3F1-199AB1D0A92C}" type="presOf" srcId="{08B0D195-7018-6940-AEC0-2FCF2D95C1BF}" destId="{9E2351D0-9AE7-9843-8D3F-44FEE32A77EF}" srcOrd="0" destOrd="0" presId="urn:microsoft.com/office/officeart/2005/8/layout/list1"/>
    <dgm:cxn modelId="{3F6CD0C3-6FED-D044-BDFB-6B36DE70E8EF}" type="presOf" srcId="{D1456608-21A4-CC48-8F1E-6A6EA99893F4}" destId="{CCA32064-6BB9-DD4B-AD26-F24498F83088}" srcOrd="0" destOrd="0" presId="urn:microsoft.com/office/officeart/2005/8/layout/list1"/>
    <dgm:cxn modelId="{2446393E-A178-4E45-AE84-21BABE83BA06}" type="presOf" srcId="{F37BC073-D000-8242-869E-EAFD7E694F46}" destId="{7D62E1C5-2989-924E-AEE4-18D391BFE8CA}" srcOrd="0" destOrd="0" presId="urn:microsoft.com/office/officeart/2005/8/layout/list1"/>
    <dgm:cxn modelId="{0CEA99B0-F717-9D45-8AE0-F9B697AC2AD9}" srcId="{F37BC073-D000-8242-869E-EAFD7E694F46}" destId="{BAB35ECD-C8A9-644C-A010-BB449662577E}" srcOrd="1" destOrd="0" parTransId="{F1C7F964-A59D-614B-B7E5-A0F73940F6F4}" sibTransId="{BE0FE2C0-6511-2F4E-917C-D5A5590BF1D9}"/>
    <dgm:cxn modelId="{3D3C9E7E-1F23-B649-91E4-5E4731CDC993}" type="presOf" srcId="{D9A3F1BD-B7AE-F349-A65F-5687CEBCA6E3}" destId="{EFEE29DE-52E4-5F44-AB93-60596DCA70B7}" srcOrd="0" destOrd="0" presId="urn:microsoft.com/office/officeart/2005/8/layout/list1"/>
    <dgm:cxn modelId="{540BFFA6-FA7F-0F4E-B2E4-630910BCD797}" type="presOf" srcId="{BAB35ECD-C8A9-644C-A010-BB449662577E}" destId="{E6D5461F-65D7-6D4D-B610-59D183F2B3F9}" srcOrd="0" destOrd="1" presId="urn:microsoft.com/office/officeart/2005/8/layout/list1"/>
    <dgm:cxn modelId="{B70EDE18-B3CB-3C40-9F4E-1BE345ACCDEB}" type="presOf" srcId="{BC20473E-4B6E-154F-A7B4-0CAD16924425}" destId="{BF1D1774-46E7-D743-8275-C2EFF4283081}" srcOrd="0" destOrd="0" presId="urn:microsoft.com/office/officeart/2005/8/layout/list1"/>
    <dgm:cxn modelId="{46658D96-3A69-1143-B81B-5691E3938A9D}" srcId="{C9A8AB76-8F74-1442-AF61-3BFBCFFE13F7}" destId="{3B6D1458-B9AD-8440-9802-CB354621E50B}" srcOrd="1" destOrd="0" parTransId="{199E9AF1-0742-2041-AA97-115968A16536}" sibTransId="{F7CA79D1-6FE5-C442-B705-85F6B3DEDB27}"/>
    <dgm:cxn modelId="{9EDD00AD-B83F-5C49-ABFD-2E2299A1BD76}" type="presParOf" srcId="{CCA32064-6BB9-DD4B-AD26-F24498F83088}" destId="{5EB30113-634E-CB4C-BA9B-9FC2F2944DB5}" srcOrd="0" destOrd="0" presId="urn:microsoft.com/office/officeart/2005/8/layout/list1"/>
    <dgm:cxn modelId="{1537B716-C296-324B-989B-24A1AF99A788}" type="presParOf" srcId="{5EB30113-634E-CB4C-BA9B-9FC2F2944DB5}" destId="{DB2A48F2-2D6C-334D-9CE1-7A07A18113C5}" srcOrd="0" destOrd="0" presId="urn:microsoft.com/office/officeart/2005/8/layout/list1"/>
    <dgm:cxn modelId="{4AA333D5-0622-AB43-8394-15EF6A73A14D}" type="presParOf" srcId="{5EB30113-634E-CB4C-BA9B-9FC2F2944DB5}" destId="{B75EF357-DB78-5C42-B9AF-0F457F3ABD27}" srcOrd="1" destOrd="0" presId="urn:microsoft.com/office/officeart/2005/8/layout/list1"/>
    <dgm:cxn modelId="{359BE3C9-E7EF-9047-9786-F0DE46DD15A8}" type="presParOf" srcId="{CCA32064-6BB9-DD4B-AD26-F24498F83088}" destId="{22201FA9-FEBB-AF47-BDEF-F8DA652C54DE}" srcOrd="1" destOrd="0" presId="urn:microsoft.com/office/officeart/2005/8/layout/list1"/>
    <dgm:cxn modelId="{6F736690-7885-4F4C-A4AF-354F00FF7D14}" type="presParOf" srcId="{CCA32064-6BB9-DD4B-AD26-F24498F83088}" destId="{EFEE29DE-52E4-5F44-AB93-60596DCA70B7}" srcOrd="2" destOrd="0" presId="urn:microsoft.com/office/officeart/2005/8/layout/list1"/>
    <dgm:cxn modelId="{4FB59935-B16A-024D-9706-D93CD48F62E6}" type="presParOf" srcId="{CCA32064-6BB9-DD4B-AD26-F24498F83088}" destId="{C7B601EA-2EE4-5246-B82B-4EA8C98E353F}" srcOrd="3" destOrd="0" presId="urn:microsoft.com/office/officeart/2005/8/layout/list1"/>
    <dgm:cxn modelId="{82A4DAB6-B9D2-E640-B464-05EB08F76C45}" type="presParOf" srcId="{CCA32064-6BB9-DD4B-AD26-F24498F83088}" destId="{C6C594F3-9989-A746-A46D-AB3BD7E8ED9B}" srcOrd="4" destOrd="0" presId="urn:microsoft.com/office/officeart/2005/8/layout/list1"/>
    <dgm:cxn modelId="{C6522D0D-BC18-3A4D-9A30-30B1F9473545}" type="presParOf" srcId="{C6C594F3-9989-A746-A46D-AB3BD7E8ED9B}" destId="{BF1D1774-46E7-D743-8275-C2EFF4283081}" srcOrd="0" destOrd="0" presId="urn:microsoft.com/office/officeart/2005/8/layout/list1"/>
    <dgm:cxn modelId="{B3A48070-F4A1-CE4A-BC77-AFF37251B026}" type="presParOf" srcId="{C6C594F3-9989-A746-A46D-AB3BD7E8ED9B}" destId="{E93E5763-5674-124D-8AD9-D90C136CE7E5}" srcOrd="1" destOrd="0" presId="urn:microsoft.com/office/officeart/2005/8/layout/list1"/>
    <dgm:cxn modelId="{D68F2F7C-0977-074C-BA71-02980DBD7699}" type="presParOf" srcId="{CCA32064-6BB9-DD4B-AD26-F24498F83088}" destId="{81FEF8B8-CEA8-9547-98AF-B2E60B26F8EF}" srcOrd="5" destOrd="0" presId="urn:microsoft.com/office/officeart/2005/8/layout/list1"/>
    <dgm:cxn modelId="{AB6B80F4-0735-744F-B26E-4CA7C9416177}" type="presParOf" srcId="{CCA32064-6BB9-DD4B-AD26-F24498F83088}" destId="{F7D901B5-4384-7A47-B88A-998BB5E399C1}" srcOrd="6" destOrd="0" presId="urn:microsoft.com/office/officeart/2005/8/layout/list1"/>
    <dgm:cxn modelId="{C5F8ED0A-B73B-C040-BA32-D3C55C7F2362}" type="presParOf" srcId="{CCA32064-6BB9-DD4B-AD26-F24498F83088}" destId="{3C09D28D-69A8-D54E-BD7B-E83E6C7B0B07}" srcOrd="7" destOrd="0" presId="urn:microsoft.com/office/officeart/2005/8/layout/list1"/>
    <dgm:cxn modelId="{2F5A08C5-ECFA-3D43-B5AE-89249855A060}" type="presParOf" srcId="{CCA32064-6BB9-DD4B-AD26-F24498F83088}" destId="{A330429F-6A35-164A-AAD1-925D9CE0534D}" srcOrd="8" destOrd="0" presId="urn:microsoft.com/office/officeart/2005/8/layout/list1"/>
    <dgm:cxn modelId="{BA7611ED-EE47-8C44-B5F7-9AC29B396D26}" type="presParOf" srcId="{A330429F-6A35-164A-AAD1-925D9CE0534D}" destId="{7D62E1C5-2989-924E-AEE4-18D391BFE8CA}" srcOrd="0" destOrd="0" presId="urn:microsoft.com/office/officeart/2005/8/layout/list1"/>
    <dgm:cxn modelId="{DD475027-6883-8242-AA92-51676361F85D}" type="presParOf" srcId="{A330429F-6A35-164A-AAD1-925D9CE0534D}" destId="{ED42FED6-2E5E-0F42-ADA5-A304DE4B6864}" srcOrd="1" destOrd="0" presId="urn:microsoft.com/office/officeart/2005/8/layout/list1"/>
    <dgm:cxn modelId="{1F8FED30-F3BF-4543-9682-3CF7625B98DF}" type="presParOf" srcId="{CCA32064-6BB9-DD4B-AD26-F24498F83088}" destId="{C8A90C83-F5A8-8843-A546-88DDEA75BADD}" srcOrd="9" destOrd="0" presId="urn:microsoft.com/office/officeart/2005/8/layout/list1"/>
    <dgm:cxn modelId="{7013308B-8389-1144-B05B-8F9C89ADDFEF}" type="presParOf" srcId="{CCA32064-6BB9-DD4B-AD26-F24498F83088}" destId="{E6D5461F-65D7-6D4D-B610-59D183F2B3F9}" srcOrd="10" destOrd="0" presId="urn:microsoft.com/office/officeart/2005/8/layout/list1"/>
    <dgm:cxn modelId="{1A367C1F-B6C3-7444-BE73-24495290FE59}" type="presParOf" srcId="{CCA32064-6BB9-DD4B-AD26-F24498F83088}" destId="{C99FBD6F-F38B-5645-87AB-CDF40E41ED4F}" srcOrd="11" destOrd="0" presId="urn:microsoft.com/office/officeart/2005/8/layout/list1"/>
    <dgm:cxn modelId="{EE3A25E6-5602-EB4F-8C9C-7A1F7977B232}" type="presParOf" srcId="{CCA32064-6BB9-DD4B-AD26-F24498F83088}" destId="{4B4E99C2-09AB-2543-B24E-D1191563B9D0}" srcOrd="12" destOrd="0" presId="urn:microsoft.com/office/officeart/2005/8/layout/list1"/>
    <dgm:cxn modelId="{6424F422-99FD-7140-9E59-EA359ECD314A}" type="presParOf" srcId="{4B4E99C2-09AB-2543-B24E-D1191563B9D0}" destId="{9E2351D0-9AE7-9843-8D3F-44FEE32A77EF}" srcOrd="0" destOrd="0" presId="urn:microsoft.com/office/officeart/2005/8/layout/list1"/>
    <dgm:cxn modelId="{2F3E81D7-F87F-2E40-B3C1-E005916F8ECC}" type="presParOf" srcId="{4B4E99C2-09AB-2543-B24E-D1191563B9D0}" destId="{F9BD2DF0-FA42-E04A-A7A2-2B02577F87B0}" srcOrd="1" destOrd="0" presId="urn:microsoft.com/office/officeart/2005/8/layout/list1"/>
    <dgm:cxn modelId="{3C6641E4-CAF9-1840-B08C-2F9207213002}" type="presParOf" srcId="{CCA32064-6BB9-DD4B-AD26-F24498F83088}" destId="{6BA048BE-23B7-E848-8608-20310A24C3E9}" srcOrd="13" destOrd="0" presId="urn:microsoft.com/office/officeart/2005/8/layout/list1"/>
    <dgm:cxn modelId="{EBAB6206-1BB4-8F44-83AB-1EE79756A325}" type="presParOf" srcId="{CCA32064-6BB9-DD4B-AD26-F24498F83088}" destId="{9EE17CF8-3F7C-0A4F-B1F4-3CFA07D1F46A}"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D1456608-21A4-CC48-8F1E-6A6EA99893F4}"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C9A8AB76-8F74-1442-AF61-3BFBCFFE13F7}">
      <dgm:prSet/>
      <dgm:spPr/>
      <dgm:t>
        <a:bodyPr/>
        <a:lstStyle/>
        <a:p>
          <a:pPr rtl="0"/>
          <a:r>
            <a:rPr lang="fr-FR" dirty="0" smtClean="0"/>
            <a:t>Des études  ont montré que, dans des situations d'urgence,</a:t>
          </a:r>
          <a:endParaRPr lang="fr-FR" dirty="0"/>
        </a:p>
      </dgm:t>
    </dgm:pt>
    <dgm:pt modelId="{F673E079-9BD4-B44A-A6F3-CF0234C9D8DC}" type="parTrans" cxnId="{8200331E-2DAE-B845-B3A3-706CED9EF953}">
      <dgm:prSet/>
      <dgm:spPr/>
      <dgm:t>
        <a:bodyPr/>
        <a:lstStyle/>
        <a:p>
          <a:endParaRPr lang="fr-FR"/>
        </a:p>
      </dgm:t>
    </dgm:pt>
    <dgm:pt modelId="{E7FD0A3C-3307-6543-9406-D9D270765BB3}" type="sibTrans" cxnId="{8200331E-2DAE-B845-B3A3-706CED9EF953}">
      <dgm:prSet/>
      <dgm:spPr/>
      <dgm:t>
        <a:bodyPr/>
        <a:lstStyle/>
        <a:p>
          <a:endParaRPr lang="fr-FR"/>
        </a:p>
      </dgm:t>
    </dgm:pt>
    <dgm:pt modelId="{6A5D46C4-7368-0145-9D99-F7F004A91A40}">
      <dgm:prSet/>
      <dgm:spPr/>
      <dgm:t>
        <a:bodyPr/>
        <a:lstStyle/>
        <a:p>
          <a:pPr rtl="0"/>
          <a:r>
            <a:rPr lang="fr-FR" dirty="0" smtClean="0"/>
            <a:t>Le dialogue aide à entretenir une bonne représentation de la situation pour chacun des protagonistes :</a:t>
          </a:r>
          <a:endParaRPr lang="fr-FR" dirty="0"/>
        </a:p>
      </dgm:t>
    </dgm:pt>
    <dgm:pt modelId="{DBD845C5-87CE-B945-B6F9-3E0C841542AC}" type="parTrans" cxnId="{DFF39C2C-F3B0-FF49-9E52-0E51A6C49BE3}">
      <dgm:prSet/>
      <dgm:spPr/>
    </dgm:pt>
    <dgm:pt modelId="{C1CC4DDD-5376-6843-BBB7-691551A02369}" type="sibTrans" cxnId="{DFF39C2C-F3B0-FF49-9E52-0E51A6C49BE3}">
      <dgm:prSet/>
      <dgm:spPr/>
    </dgm:pt>
    <dgm:pt modelId="{289E613D-0171-1B47-AE61-944A4CA6EA98}">
      <dgm:prSet/>
      <dgm:spPr/>
      <dgm:t>
        <a:bodyPr/>
        <a:lstStyle/>
        <a:p>
          <a:pPr rtl="0"/>
          <a:r>
            <a:rPr lang="fr-FR" dirty="0" smtClean="0"/>
            <a:t>l'information doit circuler ;</a:t>
          </a:r>
          <a:endParaRPr lang="fr-FR" dirty="0"/>
        </a:p>
      </dgm:t>
    </dgm:pt>
    <dgm:pt modelId="{3A885C7A-34A3-9346-B9BF-222A56D4D6A6}" type="parTrans" cxnId="{7A6BDF8E-4195-5249-AD4D-62B4EAAA3DEC}">
      <dgm:prSet/>
      <dgm:spPr/>
    </dgm:pt>
    <dgm:pt modelId="{56219C36-FE17-4D46-B49E-1A642CA1BBE2}" type="sibTrans" cxnId="{7A6BDF8E-4195-5249-AD4D-62B4EAAA3DEC}">
      <dgm:prSet/>
      <dgm:spPr/>
    </dgm:pt>
    <dgm:pt modelId="{F56C0932-FFE7-9746-A864-0428C42B7EC8}">
      <dgm:prSet/>
      <dgm:spPr/>
      <dgm:t>
        <a:bodyPr/>
        <a:lstStyle/>
        <a:p>
          <a:pPr rtl="0"/>
          <a:r>
            <a:rPr lang="fr-FR" dirty="0" smtClean="0"/>
            <a:t>un accusé réception doit être systématique.</a:t>
          </a:r>
          <a:endParaRPr lang="fr-FR" dirty="0"/>
        </a:p>
      </dgm:t>
    </dgm:pt>
    <dgm:pt modelId="{578B85F1-3356-9743-9915-F2CF44369997}" type="parTrans" cxnId="{4430F8BD-90FB-4640-8D5E-1DB048EEB9E0}">
      <dgm:prSet/>
      <dgm:spPr/>
    </dgm:pt>
    <dgm:pt modelId="{5561D43F-4168-EE42-9774-49760C3BE1D7}" type="sibTrans" cxnId="{4430F8BD-90FB-4640-8D5E-1DB048EEB9E0}">
      <dgm:prSet/>
      <dgm:spPr/>
    </dgm:pt>
    <dgm:pt modelId="{BE7B23BC-95C5-DD45-84F4-6EC1A686D360}">
      <dgm:prSet/>
      <dgm:spPr/>
      <dgm:t>
        <a:bodyPr/>
        <a:lstStyle/>
        <a:p>
          <a:pPr rtl="0"/>
          <a:r>
            <a:rPr lang="fr-FR" dirty="0" smtClean="0"/>
            <a:t>La non confirmation des messages reçus</a:t>
          </a:r>
          <a:endParaRPr lang="fr-FR" dirty="0"/>
        </a:p>
      </dgm:t>
    </dgm:pt>
    <dgm:pt modelId="{BE2DE77E-F5AD-7A4B-B4E3-E98481E6D916}" type="parTrans" cxnId="{FD503080-8A2C-274E-86A3-50669EFA315C}">
      <dgm:prSet/>
      <dgm:spPr/>
    </dgm:pt>
    <dgm:pt modelId="{9026BA9B-CEC8-C34D-A07C-FB4E4DF4ACA4}" type="sibTrans" cxnId="{FD503080-8A2C-274E-86A3-50669EFA315C}">
      <dgm:prSet/>
      <dgm:spPr/>
    </dgm:pt>
    <dgm:pt modelId="{DE1585C3-7820-654B-A6B0-127F52D9C68B}">
      <dgm:prSet/>
      <dgm:spPr/>
      <dgm:t>
        <a:bodyPr/>
        <a:lstStyle/>
        <a:p>
          <a:pPr rtl="0"/>
          <a:r>
            <a:rPr lang="fr-FR" dirty="0" smtClean="0"/>
            <a:t> les équipes qui dialoguent le plus ont de meilleurs résultats que les autres.</a:t>
          </a:r>
          <a:endParaRPr lang="fr-FR" dirty="0"/>
        </a:p>
      </dgm:t>
    </dgm:pt>
    <dgm:pt modelId="{17048E45-04BF-1D43-83ED-25402E3F6098}" type="parTrans" cxnId="{41E24D47-8D16-4047-8692-08ECA1D9EBFE}">
      <dgm:prSet/>
      <dgm:spPr/>
    </dgm:pt>
    <dgm:pt modelId="{AEE01FA7-6BBE-8045-85BF-8F2FCF21466F}" type="sibTrans" cxnId="{41E24D47-8D16-4047-8692-08ECA1D9EBFE}">
      <dgm:prSet/>
      <dgm:spPr/>
    </dgm:pt>
    <dgm:pt modelId="{F6D00427-20CC-D645-8C9F-5E3585604BAA}">
      <dgm:prSet/>
      <dgm:spPr/>
      <dgm:t>
        <a:bodyPr/>
        <a:lstStyle/>
        <a:p>
          <a:pPr rtl="0"/>
          <a:r>
            <a:rPr lang="fr-FR" dirty="0" smtClean="0"/>
            <a:t>est l’élément le plus critique et le plus sensible pour provoquer une détérioration progressive de la conscience de la situation.</a:t>
          </a:r>
          <a:endParaRPr lang="fr-FR" dirty="0"/>
        </a:p>
      </dgm:t>
    </dgm:pt>
    <dgm:pt modelId="{A95213EB-6A66-684E-B536-0D86B0799B50}" type="parTrans" cxnId="{3D2C7AE2-7590-324E-9717-E886951C87A8}">
      <dgm:prSet/>
      <dgm:spPr/>
    </dgm:pt>
    <dgm:pt modelId="{B345A1A2-6382-A443-B5A4-76589084C17B}" type="sibTrans" cxnId="{3D2C7AE2-7590-324E-9717-E886951C87A8}">
      <dgm:prSet/>
      <dgm:spPr/>
    </dgm:pt>
    <dgm:pt modelId="{CCA32064-6BB9-DD4B-AD26-F24498F83088}" type="pres">
      <dgm:prSet presAssocID="{D1456608-21A4-CC48-8F1E-6A6EA99893F4}" presName="linear" presStyleCnt="0">
        <dgm:presLayoutVars>
          <dgm:dir/>
          <dgm:animLvl val="lvl"/>
          <dgm:resizeHandles val="exact"/>
        </dgm:presLayoutVars>
      </dgm:prSet>
      <dgm:spPr/>
      <dgm:t>
        <a:bodyPr/>
        <a:lstStyle/>
        <a:p>
          <a:endParaRPr lang="fr-FR"/>
        </a:p>
      </dgm:t>
    </dgm:pt>
    <dgm:pt modelId="{5EB30113-634E-CB4C-BA9B-9FC2F2944DB5}" type="pres">
      <dgm:prSet presAssocID="{C9A8AB76-8F74-1442-AF61-3BFBCFFE13F7}" presName="parentLin" presStyleCnt="0"/>
      <dgm:spPr/>
    </dgm:pt>
    <dgm:pt modelId="{DB2A48F2-2D6C-334D-9CE1-7A07A18113C5}" type="pres">
      <dgm:prSet presAssocID="{C9A8AB76-8F74-1442-AF61-3BFBCFFE13F7}" presName="parentLeftMargin" presStyleLbl="node1" presStyleIdx="0" presStyleCnt="3"/>
      <dgm:spPr/>
      <dgm:t>
        <a:bodyPr/>
        <a:lstStyle/>
        <a:p>
          <a:endParaRPr lang="fr-FR"/>
        </a:p>
      </dgm:t>
    </dgm:pt>
    <dgm:pt modelId="{B75EF357-DB78-5C42-B9AF-0F457F3ABD27}" type="pres">
      <dgm:prSet presAssocID="{C9A8AB76-8F74-1442-AF61-3BFBCFFE13F7}" presName="parentText" presStyleLbl="node1" presStyleIdx="0" presStyleCnt="3">
        <dgm:presLayoutVars>
          <dgm:chMax val="0"/>
          <dgm:bulletEnabled val="1"/>
        </dgm:presLayoutVars>
      </dgm:prSet>
      <dgm:spPr/>
      <dgm:t>
        <a:bodyPr/>
        <a:lstStyle/>
        <a:p>
          <a:endParaRPr lang="fr-FR"/>
        </a:p>
      </dgm:t>
    </dgm:pt>
    <dgm:pt modelId="{22201FA9-FEBB-AF47-BDEF-F8DA652C54DE}" type="pres">
      <dgm:prSet presAssocID="{C9A8AB76-8F74-1442-AF61-3BFBCFFE13F7}" presName="negativeSpace" presStyleCnt="0"/>
      <dgm:spPr/>
    </dgm:pt>
    <dgm:pt modelId="{EFEE29DE-52E4-5F44-AB93-60596DCA70B7}" type="pres">
      <dgm:prSet presAssocID="{C9A8AB76-8F74-1442-AF61-3BFBCFFE13F7}" presName="childText" presStyleLbl="conFgAcc1" presStyleIdx="0" presStyleCnt="3">
        <dgm:presLayoutVars>
          <dgm:bulletEnabled val="1"/>
        </dgm:presLayoutVars>
      </dgm:prSet>
      <dgm:spPr/>
      <dgm:t>
        <a:bodyPr/>
        <a:lstStyle/>
        <a:p>
          <a:endParaRPr lang="fr-FR"/>
        </a:p>
      </dgm:t>
    </dgm:pt>
    <dgm:pt modelId="{C7B601EA-2EE4-5246-B82B-4EA8C98E353F}" type="pres">
      <dgm:prSet presAssocID="{E7FD0A3C-3307-6543-9406-D9D270765BB3}" presName="spaceBetweenRectangles" presStyleCnt="0"/>
      <dgm:spPr/>
    </dgm:pt>
    <dgm:pt modelId="{0426376F-8737-3A48-BD0E-3770A03E626C}" type="pres">
      <dgm:prSet presAssocID="{6A5D46C4-7368-0145-9D99-F7F004A91A40}" presName="parentLin" presStyleCnt="0"/>
      <dgm:spPr/>
    </dgm:pt>
    <dgm:pt modelId="{39902876-83D0-454C-906D-CE319678780D}" type="pres">
      <dgm:prSet presAssocID="{6A5D46C4-7368-0145-9D99-F7F004A91A40}" presName="parentLeftMargin" presStyleLbl="node1" presStyleIdx="0" presStyleCnt="3"/>
      <dgm:spPr/>
      <dgm:t>
        <a:bodyPr/>
        <a:lstStyle/>
        <a:p>
          <a:endParaRPr lang="fr-FR"/>
        </a:p>
      </dgm:t>
    </dgm:pt>
    <dgm:pt modelId="{1C911FDC-A1BC-D741-8912-8D11677B1BA9}" type="pres">
      <dgm:prSet presAssocID="{6A5D46C4-7368-0145-9D99-F7F004A91A40}" presName="parentText" presStyleLbl="node1" presStyleIdx="1" presStyleCnt="3">
        <dgm:presLayoutVars>
          <dgm:chMax val="0"/>
          <dgm:bulletEnabled val="1"/>
        </dgm:presLayoutVars>
      </dgm:prSet>
      <dgm:spPr/>
      <dgm:t>
        <a:bodyPr/>
        <a:lstStyle/>
        <a:p>
          <a:endParaRPr lang="fr-FR"/>
        </a:p>
      </dgm:t>
    </dgm:pt>
    <dgm:pt modelId="{75808256-9630-D64F-9F07-8C09EC5CA824}" type="pres">
      <dgm:prSet presAssocID="{6A5D46C4-7368-0145-9D99-F7F004A91A40}" presName="negativeSpace" presStyleCnt="0"/>
      <dgm:spPr/>
    </dgm:pt>
    <dgm:pt modelId="{FF5C50C7-252F-4B4C-B5C4-CB6DBC3C0417}" type="pres">
      <dgm:prSet presAssocID="{6A5D46C4-7368-0145-9D99-F7F004A91A40}" presName="childText" presStyleLbl="conFgAcc1" presStyleIdx="1" presStyleCnt="3">
        <dgm:presLayoutVars>
          <dgm:bulletEnabled val="1"/>
        </dgm:presLayoutVars>
      </dgm:prSet>
      <dgm:spPr/>
      <dgm:t>
        <a:bodyPr/>
        <a:lstStyle/>
        <a:p>
          <a:endParaRPr lang="fr-FR"/>
        </a:p>
      </dgm:t>
    </dgm:pt>
    <dgm:pt modelId="{ED6AC576-A224-1E4E-93C9-B55BD3E78238}" type="pres">
      <dgm:prSet presAssocID="{C1CC4DDD-5376-6843-BBB7-691551A02369}" presName="spaceBetweenRectangles" presStyleCnt="0"/>
      <dgm:spPr/>
    </dgm:pt>
    <dgm:pt modelId="{0383289C-3910-0149-8B50-9C5B8A600788}" type="pres">
      <dgm:prSet presAssocID="{BE7B23BC-95C5-DD45-84F4-6EC1A686D360}" presName="parentLin" presStyleCnt="0"/>
      <dgm:spPr/>
    </dgm:pt>
    <dgm:pt modelId="{8DEE9E42-92D7-C848-9579-79906206CD1D}" type="pres">
      <dgm:prSet presAssocID="{BE7B23BC-95C5-DD45-84F4-6EC1A686D360}" presName="parentLeftMargin" presStyleLbl="node1" presStyleIdx="1" presStyleCnt="3"/>
      <dgm:spPr/>
      <dgm:t>
        <a:bodyPr/>
        <a:lstStyle/>
        <a:p>
          <a:endParaRPr lang="fr-FR"/>
        </a:p>
      </dgm:t>
    </dgm:pt>
    <dgm:pt modelId="{92CB7B0A-1B9E-5A4A-9F56-D5D2AFB2FD35}" type="pres">
      <dgm:prSet presAssocID="{BE7B23BC-95C5-DD45-84F4-6EC1A686D360}" presName="parentText" presStyleLbl="node1" presStyleIdx="2" presStyleCnt="3">
        <dgm:presLayoutVars>
          <dgm:chMax val="0"/>
          <dgm:bulletEnabled val="1"/>
        </dgm:presLayoutVars>
      </dgm:prSet>
      <dgm:spPr/>
      <dgm:t>
        <a:bodyPr/>
        <a:lstStyle/>
        <a:p>
          <a:endParaRPr lang="fr-FR"/>
        </a:p>
      </dgm:t>
    </dgm:pt>
    <dgm:pt modelId="{D829A5D8-D19E-A74C-B8BD-D3E6C33DBA25}" type="pres">
      <dgm:prSet presAssocID="{BE7B23BC-95C5-DD45-84F4-6EC1A686D360}" presName="negativeSpace" presStyleCnt="0"/>
      <dgm:spPr/>
    </dgm:pt>
    <dgm:pt modelId="{68D286B1-6FC8-A24A-9EE9-D44C90D95525}" type="pres">
      <dgm:prSet presAssocID="{BE7B23BC-95C5-DD45-84F4-6EC1A686D360}" presName="childText" presStyleLbl="conFgAcc1" presStyleIdx="2" presStyleCnt="3">
        <dgm:presLayoutVars>
          <dgm:bulletEnabled val="1"/>
        </dgm:presLayoutVars>
      </dgm:prSet>
      <dgm:spPr/>
      <dgm:t>
        <a:bodyPr/>
        <a:lstStyle/>
        <a:p>
          <a:endParaRPr lang="fr-FR"/>
        </a:p>
      </dgm:t>
    </dgm:pt>
  </dgm:ptLst>
  <dgm:cxnLst>
    <dgm:cxn modelId="{F5F0E700-599B-9641-9CF8-1AEB6BB17B5B}" type="presOf" srcId="{C9A8AB76-8F74-1442-AF61-3BFBCFFE13F7}" destId="{B75EF357-DB78-5C42-B9AF-0F457F3ABD27}" srcOrd="1" destOrd="0" presId="urn:microsoft.com/office/officeart/2005/8/layout/list1"/>
    <dgm:cxn modelId="{41E24D47-8D16-4047-8692-08ECA1D9EBFE}" srcId="{C9A8AB76-8F74-1442-AF61-3BFBCFFE13F7}" destId="{DE1585C3-7820-654B-A6B0-127F52D9C68B}" srcOrd="0" destOrd="0" parTransId="{17048E45-04BF-1D43-83ED-25402E3F6098}" sibTransId="{AEE01FA7-6BBE-8045-85BF-8F2FCF21466F}"/>
    <dgm:cxn modelId="{FD503080-8A2C-274E-86A3-50669EFA315C}" srcId="{D1456608-21A4-CC48-8F1E-6A6EA99893F4}" destId="{BE7B23BC-95C5-DD45-84F4-6EC1A686D360}" srcOrd="2" destOrd="0" parTransId="{BE2DE77E-F5AD-7A4B-B4E3-E98481E6D916}" sibTransId="{9026BA9B-CEC8-C34D-A07C-FB4E4DF4ACA4}"/>
    <dgm:cxn modelId="{EDE7E236-17A8-3143-9364-FB8C74BEB6E7}" type="presOf" srcId="{6A5D46C4-7368-0145-9D99-F7F004A91A40}" destId="{39902876-83D0-454C-906D-CE319678780D}" srcOrd="0" destOrd="0" presId="urn:microsoft.com/office/officeart/2005/8/layout/list1"/>
    <dgm:cxn modelId="{8200331E-2DAE-B845-B3A3-706CED9EF953}" srcId="{D1456608-21A4-CC48-8F1E-6A6EA99893F4}" destId="{C9A8AB76-8F74-1442-AF61-3BFBCFFE13F7}" srcOrd="0" destOrd="0" parTransId="{F673E079-9BD4-B44A-A6F3-CF0234C9D8DC}" sibTransId="{E7FD0A3C-3307-6543-9406-D9D270765BB3}"/>
    <dgm:cxn modelId="{7A6BDF8E-4195-5249-AD4D-62B4EAAA3DEC}" srcId="{6A5D46C4-7368-0145-9D99-F7F004A91A40}" destId="{289E613D-0171-1B47-AE61-944A4CA6EA98}" srcOrd="0" destOrd="0" parTransId="{3A885C7A-34A3-9346-B9BF-222A56D4D6A6}" sibTransId="{56219C36-FE17-4D46-B49E-1A642CA1BBE2}"/>
    <dgm:cxn modelId="{B336C97D-25A8-C74B-8745-1A63FF839BC7}" type="presOf" srcId="{D1456608-21A4-CC48-8F1E-6A6EA99893F4}" destId="{CCA32064-6BB9-DD4B-AD26-F24498F83088}" srcOrd="0" destOrd="0" presId="urn:microsoft.com/office/officeart/2005/8/layout/list1"/>
    <dgm:cxn modelId="{3D2C7AE2-7590-324E-9717-E886951C87A8}" srcId="{BE7B23BC-95C5-DD45-84F4-6EC1A686D360}" destId="{F6D00427-20CC-D645-8C9F-5E3585604BAA}" srcOrd="0" destOrd="0" parTransId="{A95213EB-6A66-684E-B536-0D86B0799B50}" sibTransId="{B345A1A2-6382-A443-B5A4-76589084C17B}"/>
    <dgm:cxn modelId="{DBDEA662-CFDB-3A49-8339-F30096154336}" type="presOf" srcId="{BE7B23BC-95C5-DD45-84F4-6EC1A686D360}" destId="{8DEE9E42-92D7-C848-9579-79906206CD1D}" srcOrd="0" destOrd="0" presId="urn:microsoft.com/office/officeart/2005/8/layout/list1"/>
    <dgm:cxn modelId="{EAF5AE39-3692-884A-A32E-89BF090E6561}" type="presOf" srcId="{C9A8AB76-8F74-1442-AF61-3BFBCFFE13F7}" destId="{DB2A48F2-2D6C-334D-9CE1-7A07A18113C5}" srcOrd="0" destOrd="0" presId="urn:microsoft.com/office/officeart/2005/8/layout/list1"/>
    <dgm:cxn modelId="{5A92D46D-A48E-5D41-83F5-8DB30EBA0FAC}" type="presOf" srcId="{DE1585C3-7820-654B-A6B0-127F52D9C68B}" destId="{EFEE29DE-52E4-5F44-AB93-60596DCA70B7}" srcOrd="0" destOrd="0" presId="urn:microsoft.com/office/officeart/2005/8/layout/list1"/>
    <dgm:cxn modelId="{43770B68-7783-984E-8041-389B2A41F8C8}" type="presOf" srcId="{BE7B23BC-95C5-DD45-84F4-6EC1A686D360}" destId="{92CB7B0A-1B9E-5A4A-9F56-D5D2AFB2FD35}" srcOrd="1" destOrd="0" presId="urn:microsoft.com/office/officeart/2005/8/layout/list1"/>
    <dgm:cxn modelId="{4430F8BD-90FB-4640-8D5E-1DB048EEB9E0}" srcId="{6A5D46C4-7368-0145-9D99-F7F004A91A40}" destId="{F56C0932-FFE7-9746-A864-0428C42B7EC8}" srcOrd="1" destOrd="0" parTransId="{578B85F1-3356-9743-9915-F2CF44369997}" sibTransId="{5561D43F-4168-EE42-9774-49760C3BE1D7}"/>
    <dgm:cxn modelId="{6309EC8C-0A93-334D-9A01-077F68B7F547}" type="presOf" srcId="{6A5D46C4-7368-0145-9D99-F7F004A91A40}" destId="{1C911FDC-A1BC-D741-8912-8D11677B1BA9}" srcOrd="1" destOrd="0" presId="urn:microsoft.com/office/officeart/2005/8/layout/list1"/>
    <dgm:cxn modelId="{E0A1C23E-BED1-BE43-BC00-15FDC4054B1F}" type="presOf" srcId="{289E613D-0171-1B47-AE61-944A4CA6EA98}" destId="{FF5C50C7-252F-4B4C-B5C4-CB6DBC3C0417}" srcOrd="0" destOrd="0" presId="urn:microsoft.com/office/officeart/2005/8/layout/list1"/>
    <dgm:cxn modelId="{27D1704E-EC2B-D847-84F5-45BC2D92AF96}" type="presOf" srcId="{F6D00427-20CC-D645-8C9F-5E3585604BAA}" destId="{68D286B1-6FC8-A24A-9EE9-D44C90D95525}" srcOrd="0" destOrd="0" presId="urn:microsoft.com/office/officeart/2005/8/layout/list1"/>
    <dgm:cxn modelId="{6BA31519-DE37-DA4D-BC70-009DA68E354F}" type="presOf" srcId="{F56C0932-FFE7-9746-A864-0428C42B7EC8}" destId="{FF5C50C7-252F-4B4C-B5C4-CB6DBC3C0417}" srcOrd="0" destOrd="1" presId="urn:microsoft.com/office/officeart/2005/8/layout/list1"/>
    <dgm:cxn modelId="{DFF39C2C-F3B0-FF49-9E52-0E51A6C49BE3}" srcId="{D1456608-21A4-CC48-8F1E-6A6EA99893F4}" destId="{6A5D46C4-7368-0145-9D99-F7F004A91A40}" srcOrd="1" destOrd="0" parTransId="{DBD845C5-87CE-B945-B6F9-3E0C841542AC}" sibTransId="{C1CC4DDD-5376-6843-BBB7-691551A02369}"/>
    <dgm:cxn modelId="{D2401B97-4086-1542-8D59-E02FA32E8E77}" type="presParOf" srcId="{CCA32064-6BB9-DD4B-AD26-F24498F83088}" destId="{5EB30113-634E-CB4C-BA9B-9FC2F2944DB5}" srcOrd="0" destOrd="0" presId="urn:microsoft.com/office/officeart/2005/8/layout/list1"/>
    <dgm:cxn modelId="{2FC9665E-68F8-5742-93D9-E5FE673063BF}" type="presParOf" srcId="{5EB30113-634E-CB4C-BA9B-9FC2F2944DB5}" destId="{DB2A48F2-2D6C-334D-9CE1-7A07A18113C5}" srcOrd="0" destOrd="0" presId="urn:microsoft.com/office/officeart/2005/8/layout/list1"/>
    <dgm:cxn modelId="{CFC4EDDD-C7EC-F644-8486-48A2CECBA7AC}" type="presParOf" srcId="{5EB30113-634E-CB4C-BA9B-9FC2F2944DB5}" destId="{B75EF357-DB78-5C42-B9AF-0F457F3ABD27}" srcOrd="1" destOrd="0" presId="urn:microsoft.com/office/officeart/2005/8/layout/list1"/>
    <dgm:cxn modelId="{C6F7641B-C203-E946-A54C-CE1997C5FCD0}" type="presParOf" srcId="{CCA32064-6BB9-DD4B-AD26-F24498F83088}" destId="{22201FA9-FEBB-AF47-BDEF-F8DA652C54DE}" srcOrd="1" destOrd="0" presId="urn:microsoft.com/office/officeart/2005/8/layout/list1"/>
    <dgm:cxn modelId="{546C703B-80E6-BB44-863E-D20EAD0C9CB0}" type="presParOf" srcId="{CCA32064-6BB9-DD4B-AD26-F24498F83088}" destId="{EFEE29DE-52E4-5F44-AB93-60596DCA70B7}" srcOrd="2" destOrd="0" presId="urn:microsoft.com/office/officeart/2005/8/layout/list1"/>
    <dgm:cxn modelId="{6C756C94-E19C-B748-8852-96EAFCE52E26}" type="presParOf" srcId="{CCA32064-6BB9-DD4B-AD26-F24498F83088}" destId="{C7B601EA-2EE4-5246-B82B-4EA8C98E353F}" srcOrd="3" destOrd="0" presId="urn:microsoft.com/office/officeart/2005/8/layout/list1"/>
    <dgm:cxn modelId="{1FB81A2B-46B0-1E46-AB85-F8ABB82EC4DF}" type="presParOf" srcId="{CCA32064-6BB9-DD4B-AD26-F24498F83088}" destId="{0426376F-8737-3A48-BD0E-3770A03E626C}" srcOrd="4" destOrd="0" presId="urn:microsoft.com/office/officeart/2005/8/layout/list1"/>
    <dgm:cxn modelId="{996830C7-D700-C242-A7B3-989012DA3B9E}" type="presParOf" srcId="{0426376F-8737-3A48-BD0E-3770A03E626C}" destId="{39902876-83D0-454C-906D-CE319678780D}" srcOrd="0" destOrd="0" presId="urn:microsoft.com/office/officeart/2005/8/layout/list1"/>
    <dgm:cxn modelId="{5618FF52-100F-714F-AA4D-39479B27ACE3}" type="presParOf" srcId="{0426376F-8737-3A48-BD0E-3770A03E626C}" destId="{1C911FDC-A1BC-D741-8912-8D11677B1BA9}" srcOrd="1" destOrd="0" presId="urn:microsoft.com/office/officeart/2005/8/layout/list1"/>
    <dgm:cxn modelId="{F0832389-D703-2140-A5A1-21276913D2C6}" type="presParOf" srcId="{CCA32064-6BB9-DD4B-AD26-F24498F83088}" destId="{75808256-9630-D64F-9F07-8C09EC5CA824}" srcOrd="5" destOrd="0" presId="urn:microsoft.com/office/officeart/2005/8/layout/list1"/>
    <dgm:cxn modelId="{4D4AC231-2A95-4A48-9543-6A9ADBDDC721}" type="presParOf" srcId="{CCA32064-6BB9-DD4B-AD26-F24498F83088}" destId="{FF5C50C7-252F-4B4C-B5C4-CB6DBC3C0417}" srcOrd="6" destOrd="0" presId="urn:microsoft.com/office/officeart/2005/8/layout/list1"/>
    <dgm:cxn modelId="{BA2A16A6-7553-7040-BE98-474C77282822}" type="presParOf" srcId="{CCA32064-6BB9-DD4B-AD26-F24498F83088}" destId="{ED6AC576-A224-1E4E-93C9-B55BD3E78238}" srcOrd="7" destOrd="0" presId="urn:microsoft.com/office/officeart/2005/8/layout/list1"/>
    <dgm:cxn modelId="{4A6A7656-154E-464B-9BC9-44BCA121581D}" type="presParOf" srcId="{CCA32064-6BB9-DD4B-AD26-F24498F83088}" destId="{0383289C-3910-0149-8B50-9C5B8A600788}" srcOrd="8" destOrd="0" presId="urn:microsoft.com/office/officeart/2005/8/layout/list1"/>
    <dgm:cxn modelId="{5E3D479C-CF67-AD41-BFB5-DD8E88CC504B}" type="presParOf" srcId="{0383289C-3910-0149-8B50-9C5B8A600788}" destId="{8DEE9E42-92D7-C848-9579-79906206CD1D}" srcOrd="0" destOrd="0" presId="urn:microsoft.com/office/officeart/2005/8/layout/list1"/>
    <dgm:cxn modelId="{D2820FCA-8071-0444-89C0-EFFBEECD1AC3}" type="presParOf" srcId="{0383289C-3910-0149-8B50-9C5B8A600788}" destId="{92CB7B0A-1B9E-5A4A-9F56-D5D2AFB2FD35}" srcOrd="1" destOrd="0" presId="urn:microsoft.com/office/officeart/2005/8/layout/list1"/>
    <dgm:cxn modelId="{AD35A212-A30A-C348-8EA5-84AF50052C98}" type="presParOf" srcId="{CCA32064-6BB9-DD4B-AD26-F24498F83088}" destId="{D829A5D8-D19E-A74C-B8BD-D3E6C33DBA25}" srcOrd="9" destOrd="0" presId="urn:microsoft.com/office/officeart/2005/8/layout/list1"/>
    <dgm:cxn modelId="{48B55E93-4998-8442-8229-A40401955BDF}" type="presParOf" srcId="{CCA32064-6BB9-DD4B-AD26-F24498F83088}" destId="{68D286B1-6FC8-A24A-9EE9-D44C90D95525}"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D1456608-21A4-CC48-8F1E-6A6EA99893F4}"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C9A8AB76-8F74-1442-AF61-3BFBCFFE13F7}">
      <dgm:prSet/>
      <dgm:spPr/>
      <dgm:t>
        <a:bodyPr/>
        <a:lstStyle/>
        <a:p>
          <a:pPr rtl="0"/>
          <a:r>
            <a:rPr lang="fr-FR" dirty="0" smtClean="0"/>
            <a:t>La vérification de la réception,</a:t>
          </a:r>
          <a:endParaRPr lang="fr-FR" dirty="0"/>
        </a:p>
      </dgm:t>
    </dgm:pt>
    <dgm:pt modelId="{F673E079-9BD4-B44A-A6F3-CF0234C9D8DC}" type="parTrans" cxnId="{8200331E-2DAE-B845-B3A3-706CED9EF953}">
      <dgm:prSet/>
      <dgm:spPr/>
      <dgm:t>
        <a:bodyPr/>
        <a:lstStyle/>
        <a:p>
          <a:endParaRPr lang="fr-FR"/>
        </a:p>
      </dgm:t>
    </dgm:pt>
    <dgm:pt modelId="{E7FD0A3C-3307-6543-9406-D9D270765BB3}" type="sibTrans" cxnId="{8200331E-2DAE-B845-B3A3-706CED9EF953}">
      <dgm:prSet/>
      <dgm:spPr/>
      <dgm:t>
        <a:bodyPr/>
        <a:lstStyle/>
        <a:p>
          <a:endParaRPr lang="fr-FR"/>
        </a:p>
      </dgm:t>
    </dgm:pt>
    <dgm:pt modelId="{FF2CAACD-788C-5B42-A6C9-0B810897A2A3}">
      <dgm:prSet/>
      <dgm:spPr/>
      <dgm:t>
        <a:bodyPr/>
        <a:lstStyle/>
        <a:p>
          <a:pPr rtl="0"/>
          <a:r>
            <a:rPr lang="fr-FR" dirty="0" smtClean="0"/>
            <a:t>par la reformulation du message, par le retour de l’information, est en effet l’un des moyens les plus simples et des plus nécessaires pour s’assurer de la réception du message et provoquer un processus d’ajustement si besoin est. </a:t>
          </a:r>
          <a:endParaRPr lang="fr-FR" dirty="0"/>
        </a:p>
      </dgm:t>
    </dgm:pt>
    <dgm:pt modelId="{B0A31308-A6E9-CB4C-AA1C-344A64F450CF}" type="parTrans" cxnId="{8D41F486-338C-F84B-BF9B-DDD064AA9F9D}">
      <dgm:prSet/>
      <dgm:spPr/>
    </dgm:pt>
    <dgm:pt modelId="{A5A867CE-8896-ED49-8074-3C26C8174A43}" type="sibTrans" cxnId="{8D41F486-338C-F84B-BF9B-DDD064AA9F9D}">
      <dgm:prSet/>
      <dgm:spPr/>
    </dgm:pt>
    <dgm:pt modelId="{B6D28687-B0E7-8946-98A5-2A2E48B2FFF4}">
      <dgm:prSet/>
      <dgm:spPr/>
      <dgm:t>
        <a:bodyPr/>
        <a:lstStyle/>
        <a:p>
          <a:pPr rtl="0"/>
          <a:r>
            <a:rPr lang="fr-FR" dirty="0" smtClean="0"/>
            <a:t>Toute personne soucieuse de la qualité de la transmission de son information</a:t>
          </a:r>
          <a:endParaRPr lang="fr-FR" dirty="0"/>
        </a:p>
      </dgm:t>
    </dgm:pt>
    <dgm:pt modelId="{1856DEA2-C182-C143-982A-6BCB2DAA536B}" type="parTrans" cxnId="{5F13150F-0D0C-634C-92CD-887459D57EBA}">
      <dgm:prSet/>
      <dgm:spPr/>
    </dgm:pt>
    <dgm:pt modelId="{21C5EB88-2955-3249-8F50-4FC1FFA691ED}" type="sibTrans" cxnId="{5F13150F-0D0C-634C-92CD-887459D57EBA}">
      <dgm:prSet/>
      <dgm:spPr/>
    </dgm:pt>
    <dgm:pt modelId="{7A8FEAE5-3C41-1242-8508-188E26E481C2}">
      <dgm:prSet/>
      <dgm:spPr/>
      <dgm:t>
        <a:bodyPr/>
        <a:lstStyle/>
        <a:p>
          <a:pPr rtl="0"/>
          <a:r>
            <a:rPr lang="fr-FR" dirty="0" smtClean="0"/>
            <a:t>recherchera les signes particuliers d’une écoute et d’une attention. </a:t>
          </a:r>
          <a:endParaRPr lang="fr-FR" dirty="0"/>
        </a:p>
      </dgm:t>
    </dgm:pt>
    <dgm:pt modelId="{58F4D283-0748-274A-82FA-6F28425616D7}" type="parTrans" cxnId="{94CE8C67-5412-F94D-B542-2CC5D7DE4B28}">
      <dgm:prSet/>
      <dgm:spPr/>
    </dgm:pt>
    <dgm:pt modelId="{4B9910DE-E5F0-7345-9E3D-903ACC739CFD}" type="sibTrans" cxnId="{94CE8C67-5412-F94D-B542-2CC5D7DE4B28}">
      <dgm:prSet/>
      <dgm:spPr/>
    </dgm:pt>
    <dgm:pt modelId="{A09D7D88-300E-FD4E-BFA4-4C8D5B14BC1A}">
      <dgm:prSet/>
      <dgm:spPr/>
      <dgm:t>
        <a:bodyPr/>
        <a:lstStyle/>
        <a:p>
          <a:pPr rtl="0"/>
          <a:r>
            <a:rPr lang="fr-FR" dirty="0" smtClean="0"/>
            <a:t>Il est donc particulièrement important</a:t>
          </a:r>
          <a:endParaRPr lang="fr-FR" dirty="0"/>
        </a:p>
      </dgm:t>
    </dgm:pt>
    <dgm:pt modelId="{127B98DF-45A2-6A43-9158-DEF52F53BFDC}" type="parTrans" cxnId="{A3468617-DB69-814C-9D36-A12F983EDDDA}">
      <dgm:prSet/>
      <dgm:spPr/>
    </dgm:pt>
    <dgm:pt modelId="{42E39AF7-7D97-0440-806B-7931AA2ADE29}" type="sibTrans" cxnId="{A3468617-DB69-814C-9D36-A12F983EDDDA}">
      <dgm:prSet/>
      <dgm:spPr/>
    </dgm:pt>
    <dgm:pt modelId="{AAEBDAF4-9641-F84B-AEC9-DD09D54EB1AE}">
      <dgm:prSet/>
      <dgm:spPr/>
      <dgm:t>
        <a:bodyPr/>
        <a:lstStyle/>
        <a:p>
          <a:pPr rtl="0"/>
          <a:r>
            <a:rPr lang="fr-FR" dirty="0" smtClean="0"/>
            <a:t>de relever les indices corporels pour assurer l’ajustement du message au degré d’attention et d’écoute du récepteur.</a:t>
          </a:r>
          <a:endParaRPr lang="fr-FR" dirty="0"/>
        </a:p>
      </dgm:t>
    </dgm:pt>
    <dgm:pt modelId="{134A83C3-1253-3240-BC25-AB09EE389423}" type="parTrans" cxnId="{35DAD86F-2BAE-E64E-917E-CC76AEAFDB0C}">
      <dgm:prSet/>
      <dgm:spPr/>
    </dgm:pt>
    <dgm:pt modelId="{6F5FCBE7-A210-314C-AA27-0D2355646470}" type="sibTrans" cxnId="{35DAD86F-2BAE-E64E-917E-CC76AEAFDB0C}">
      <dgm:prSet/>
      <dgm:spPr/>
    </dgm:pt>
    <dgm:pt modelId="{C1B82264-FD25-FD4B-8B57-0A8F70831FA8}">
      <dgm:prSet/>
      <dgm:spPr/>
      <dgm:t>
        <a:bodyPr/>
        <a:lstStyle/>
        <a:p>
          <a:pPr rtl="0"/>
          <a:r>
            <a:rPr lang="fr-FR" dirty="0" smtClean="0"/>
            <a:t>Le feed-back</a:t>
          </a:r>
          <a:endParaRPr lang="fr-FR" dirty="0"/>
        </a:p>
      </dgm:t>
    </dgm:pt>
    <dgm:pt modelId="{46E3230F-DB3A-ED4A-BDD9-E77F175AE003}" type="parTrans" cxnId="{724B33EA-F435-A742-BEB2-7421F1A8D942}">
      <dgm:prSet/>
      <dgm:spPr/>
    </dgm:pt>
    <dgm:pt modelId="{21A84B2D-8024-2F42-8A8A-21369330D14C}" type="sibTrans" cxnId="{724B33EA-F435-A742-BEB2-7421F1A8D942}">
      <dgm:prSet/>
      <dgm:spPr/>
    </dgm:pt>
    <dgm:pt modelId="{993DC3EE-041F-E748-993C-A0A9B26E2996}">
      <dgm:prSet/>
      <dgm:spPr/>
      <dgm:t>
        <a:bodyPr/>
        <a:lstStyle/>
        <a:p>
          <a:pPr rtl="0"/>
          <a:r>
            <a:rPr lang="fr-FR" dirty="0" smtClean="0"/>
            <a:t>demande alors un effort de clarification et il suppose de la part de l’émetteur une relative confiance dans ses capacités à établir une relation avec autrui.</a:t>
          </a:r>
          <a:endParaRPr lang="fr-FR" dirty="0"/>
        </a:p>
      </dgm:t>
    </dgm:pt>
    <dgm:pt modelId="{7992857A-5FEF-4D44-A825-3C576869BC4F}" type="parTrans" cxnId="{72CCFBD1-0D3E-C943-AA43-6689C1016966}">
      <dgm:prSet/>
      <dgm:spPr/>
    </dgm:pt>
    <dgm:pt modelId="{DB23A06A-8A76-7146-9959-0486E072B634}" type="sibTrans" cxnId="{72CCFBD1-0D3E-C943-AA43-6689C1016966}">
      <dgm:prSet/>
      <dgm:spPr/>
    </dgm:pt>
    <dgm:pt modelId="{CCA32064-6BB9-DD4B-AD26-F24498F83088}" type="pres">
      <dgm:prSet presAssocID="{D1456608-21A4-CC48-8F1E-6A6EA99893F4}" presName="linear" presStyleCnt="0">
        <dgm:presLayoutVars>
          <dgm:dir/>
          <dgm:animLvl val="lvl"/>
          <dgm:resizeHandles val="exact"/>
        </dgm:presLayoutVars>
      </dgm:prSet>
      <dgm:spPr/>
      <dgm:t>
        <a:bodyPr/>
        <a:lstStyle/>
        <a:p>
          <a:endParaRPr lang="fr-FR"/>
        </a:p>
      </dgm:t>
    </dgm:pt>
    <dgm:pt modelId="{5EB30113-634E-CB4C-BA9B-9FC2F2944DB5}" type="pres">
      <dgm:prSet presAssocID="{C9A8AB76-8F74-1442-AF61-3BFBCFFE13F7}" presName="parentLin" presStyleCnt="0"/>
      <dgm:spPr/>
    </dgm:pt>
    <dgm:pt modelId="{DB2A48F2-2D6C-334D-9CE1-7A07A18113C5}" type="pres">
      <dgm:prSet presAssocID="{C9A8AB76-8F74-1442-AF61-3BFBCFFE13F7}" presName="parentLeftMargin" presStyleLbl="node1" presStyleIdx="0" presStyleCnt="4"/>
      <dgm:spPr/>
      <dgm:t>
        <a:bodyPr/>
        <a:lstStyle/>
        <a:p>
          <a:endParaRPr lang="fr-FR"/>
        </a:p>
      </dgm:t>
    </dgm:pt>
    <dgm:pt modelId="{B75EF357-DB78-5C42-B9AF-0F457F3ABD27}" type="pres">
      <dgm:prSet presAssocID="{C9A8AB76-8F74-1442-AF61-3BFBCFFE13F7}" presName="parentText" presStyleLbl="node1" presStyleIdx="0" presStyleCnt="4">
        <dgm:presLayoutVars>
          <dgm:chMax val="0"/>
          <dgm:bulletEnabled val="1"/>
        </dgm:presLayoutVars>
      </dgm:prSet>
      <dgm:spPr/>
      <dgm:t>
        <a:bodyPr/>
        <a:lstStyle/>
        <a:p>
          <a:endParaRPr lang="fr-FR"/>
        </a:p>
      </dgm:t>
    </dgm:pt>
    <dgm:pt modelId="{22201FA9-FEBB-AF47-BDEF-F8DA652C54DE}" type="pres">
      <dgm:prSet presAssocID="{C9A8AB76-8F74-1442-AF61-3BFBCFFE13F7}" presName="negativeSpace" presStyleCnt="0"/>
      <dgm:spPr/>
    </dgm:pt>
    <dgm:pt modelId="{EFEE29DE-52E4-5F44-AB93-60596DCA70B7}" type="pres">
      <dgm:prSet presAssocID="{C9A8AB76-8F74-1442-AF61-3BFBCFFE13F7}" presName="childText" presStyleLbl="conFgAcc1" presStyleIdx="0" presStyleCnt="4">
        <dgm:presLayoutVars>
          <dgm:bulletEnabled val="1"/>
        </dgm:presLayoutVars>
      </dgm:prSet>
      <dgm:spPr/>
      <dgm:t>
        <a:bodyPr/>
        <a:lstStyle/>
        <a:p>
          <a:endParaRPr lang="fr-FR"/>
        </a:p>
      </dgm:t>
    </dgm:pt>
    <dgm:pt modelId="{C7B601EA-2EE4-5246-B82B-4EA8C98E353F}" type="pres">
      <dgm:prSet presAssocID="{E7FD0A3C-3307-6543-9406-D9D270765BB3}" presName="spaceBetweenRectangles" presStyleCnt="0"/>
      <dgm:spPr/>
    </dgm:pt>
    <dgm:pt modelId="{12D90C38-B429-6442-9E4B-BE9BD0B59380}" type="pres">
      <dgm:prSet presAssocID="{B6D28687-B0E7-8946-98A5-2A2E48B2FFF4}" presName="parentLin" presStyleCnt="0"/>
      <dgm:spPr/>
    </dgm:pt>
    <dgm:pt modelId="{4CC50DD8-C694-5148-A21E-30ADBFE87664}" type="pres">
      <dgm:prSet presAssocID="{B6D28687-B0E7-8946-98A5-2A2E48B2FFF4}" presName="parentLeftMargin" presStyleLbl="node1" presStyleIdx="0" presStyleCnt="4"/>
      <dgm:spPr/>
      <dgm:t>
        <a:bodyPr/>
        <a:lstStyle/>
        <a:p>
          <a:endParaRPr lang="fr-FR"/>
        </a:p>
      </dgm:t>
    </dgm:pt>
    <dgm:pt modelId="{0EFBA4DA-88B8-3341-8292-464204AC9DB1}" type="pres">
      <dgm:prSet presAssocID="{B6D28687-B0E7-8946-98A5-2A2E48B2FFF4}" presName="parentText" presStyleLbl="node1" presStyleIdx="1" presStyleCnt="4">
        <dgm:presLayoutVars>
          <dgm:chMax val="0"/>
          <dgm:bulletEnabled val="1"/>
        </dgm:presLayoutVars>
      </dgm:prSet>
      <dgm:spPr/>
      <dgm:t>
        <a:bodyPr/>
        <a:lstStyle/>
        <a:p>
          <a:endParaRPr lang="fr-FR"/>
        </a:p>
      </dgm:t>
    </dgm:pt>
    <dgm:pt modelId="{06618341-1C6C-E647-B696-5F01C8885FC6}" type="pres">
      <dgm:prSet presAssocID="{B6D28687-B0E7-8946-98A5-2A2E48B2FFF4}" presName="negativeSpace" presStyleCnt="0"/>
      <dgm:spPr/>
    </dgm:pt>
    <dgm:pt modelId="{79339EF3-BD7E-F64D-8F64-AB6CD75A0711}" type="pres">
      <dgm:prSet presAssocID="{B6D28687-B0E7-8946-98A5-2A2E48B2FFF4}" presName="childText" presStyleLbl="conFgAcc1" presStyleIdx="1" presStyleCnt="4">
        <dgm:presLayoutVars>
          <dgm:bulletEnabled val="1"/>
        </dgm:presLayoutVars>
      </dgm:prSet>
      <dgm:spPr/>
      <dgm:t>
        <a:bodyPr/>
        <a:lstStyle/>
        <a:p>
          <a:endParaRPr lang="fr-FR"/>
        </a:p>
      </dgm:t>
    </dgm:pt>
    <dgm:pt modelId="{4EC89138-42DD-924D-979E-83F1D07CFD18}" type="pres">
      <dgm:prSet presAssocID="{21C5EB88-2955-3249-8F50-4FC1FFA691ED}" presName="spaceBetweenRectangles" presStyleCnt="0"/>
      <dgm:spPr/>
    </dgm:pt>
    <dgm:pt modelId="{7CDFFC2D-66E9-A043-A492-E475A8407473}" type="pres">
      <dgm:prSet presAssocID="{A09D7D88-300E-FD4E-BFA4-4C8D5B14BC1A}" presName="parentLin" presStyleCnt="0"/>
      <dgm:spPr/>
    </dgm:pt>
    <dgm:pt modelId="{DDBACCFC-12EA-9B49-8453-D3801C34F488}" type="pres">
      <dgm:prSet presAssocID="{A09D7D88-300E-FD4E-BFA4-4C8D5B14BC1A}" presName="parentLeftMargin" presStyleLbl="node1" presStyleIdx="1" presStyleCnt="4"/>
      <dgm:spPr/>
      <dgm:t>
        <a:bodyPr/>
        <a:lstStyle/>
        <a:p>
          <a:endParaRPr lang="fr-FR"/>
        </a:p>
      </dgm:t>
    </dgm:pt>
    <dgm:pt modelId="{0D6428DC-1970-784A-A950-02DB06FA9461}" type="pres">
      <dgm:prSet presAssocID="{A09D7D88-300E-FD4E-BFA4-4C8D5B14BC1A}" presName="parentText" presStyleLbl="node1" presStyleIdx="2" presStyleCnt="4">
        <dgm:presLayoutVars>
          <dgm:chMax val="0"/>
          <dgm:bulletEnabled val="1"/>
        </dgm:presLayoutVars>
      </dgm:prSet>
      <dgm:spPr/>
      <dgm:t>
        <a:bodyPr/>
        <a:lstStyle/>
        <a:p>
          <a:endParaRPr lang="fr-FR"/>
        </a:p>
      </dgm:t>
    </dgm:pt>
    <dgm:pt modelId="{7DE44863-EE7E-9E45-98AB-2F926EE919BE}" type="pres">
      <dgm:prSet presAssocID="{A09D7D88-300E-FD4E-BFA4-4C8D5B14BC1A}" presName="negativeSpace" presStyleCnt="0"/>
      <dgm:spPr/>
    </dgm:pt>
    <dgm:pt modelId="{7C6B19BE-9050-BE43-80E3-1749ADE0AF54}" type="pres">
      <dgm:prSet presAssocID="{A09D7D88-300E-FD4E-BFA4-4C8D5B14BC1A}" presName="childText" presStyleLbl="conFgAcc1" presStyleIdx="2" presStyleCnt="4">
        <dgm:presLayoutVars>
          <dgm:bulletEnabled val="1"/>
        </dgm:presLayoutVars>
      </dgm:prSet>
      <dgm:spPr/>
      <dgm:t>
        <a:bodyPr/>
        <a:lstStyle/>
        <a:p>
          <a:endParaRPr lang="fr-FR"/>
        </a:p>
      </dgm:t>
    </dgm:pt>
    <dgm:pt modelId="{FD1D622D-F1CA-A646-89C9-B7776EDE2FF0}" type="pres">
      <dgm:prSet presAssocID="{42E39AF7-7D97-0440-806B-7931AA2ADE29}" presName="spaceBetweenRectangles" presStyleCnt="0"/>
      <dgm:spPr/>
    </dgm:pt>
    <dgm:pt modelId="{47A717A4-B7DE-7F49-84B2-DF4608B57396}" type="pres">
      <dgm:prSet presAssocID="{C1B82264-FD25-FD4B-8B57-0A8F70831FA8}" presName="parentLin" presStyleCnt="0"/>
      <dgm:spPr/>
    </dgm:pt>
    <dgm:pt modelId="{84788C70-B58E-0842-9344-88CEBE215C4F}" type="pres">
      <dgm:prSet presAssocID="{C1B82264-FD25-FD4B-8B57-0A8F70831FA8}" presName="parentLeftMargin" presStyleLbl="node1" presStyleIdx="2" presStyleCnt="4"/>
      <dgm:spPr/>
      <dgm:t>
        <a:bodyPr/>
        <a:lstStyle/>
        <a:p>
          <a:endParaRPr lang="fr-FR"/>
        </a:p>
      </dgm:t>
    </dgm:pt>
    <dgm:pt modelId="{2C5E67F4-A404-F147-BB4C-F31DDA04038A}" type="pres">
      <dgm:prSet presAssocID="{C1B82264-FD25-FD4B-8B57-0A8F70831FA8}" presName="parentText" presStyleLbl="node1" presStyleIdx="3" presStyleCnt="4">
        <dgm:presLayoutVars>
          <dgm:chMax val="0"/>
          <dgm:bulletEnabled val="1"/>
        </dgm:presLayoutVars>
      </dgm:prSet>
      <dgm:spPr/>
      <dgm:t>
        <a:bodyPr/>
        <a:lstStyle/>
        <a:p>
          <a:endParaRPr lang="fr-FR"/>
        </a:p>
      </dgm:t>
    </dgm:pt>
    <dgm:pt modelId="{AF0B52C9-8F97-0446-81D9-474021AE2B79}" type="pres">
      <dgm:prSet presAssocID="{C1B82264-FD25-FD4B-8B57-0A8F70831FA8}" presName="negativeSpace" presStyleCnt="0"/>
      <dgm:spPr/>
    </dgm:pt>
    <dgm:pt modelId="{50B15D7D-6761-5940-8D9B-FBC450C9090B}" type="pres">
      <dgm:prSet presAssocID="{C1B82264-FD25-FD4B-8B57-0A8F70831FA8}" presName="childText" presStyleLbl="conFgAcc1" presStyleIdx="3" presStyleCnt="4">
        <dgm:presLayoutVars>
          <dgm:bulletEnabled val="1"/>
        </dgm:presLayoutVars>
      </dgm:prSet>
      <dgm:spPr/>
      <dgm:t>
        <a:bodyPr/>
        <a:lstStyle/>
        <a:p>
          <a:endParaRPr lang="fr-FR"/>
        </a:p>
      </dgm:t>
    </dgm:pt>
  </dgm:ptLst>
  <dgm:cxnLst>
    <dgm:cxn modelId="{B289B247-C63A-6345-BC6F-EA65C5FD7489}" type="presOf" srcId="{C1B82264-FD25-FD4B-8B57-0A8F70831FA8}" destId="{84788C70-B58E-0842-9344-88CEBE215C4F}" srcOrd="0" destOrd="0" presId="urn:microsoft.com/office/officeart/2005/8/layout/list1"/>
    <dgm:cxn modelId="{F56D16D4-133C-454C-BEC8-AADD6E71ACF4}" type="presOf" srcId="{AAEBDAF4-9641-F84B-AEC9-DD09D54EB1AE}" destId="{7C6B19BE-9050-BE43-80E3-1749ADE0AF54}" srcOrd="0" destOrd="0" presId="urn:microsoft.com/office/officeart/2005/8/layout/list1"/>
    <dgm:cxn modelId="{859BB1C7-C1F1-5249-B078-0B5BE2EEC2F1}" type="presOf" srcId="{FF2CAACD-788C-5B42-A6C9-0B810897A2A3}" destId="{EFEE29DE-52E4-5F44-AB93-60596DCA70B7}" srcOrd="0" destOrd="0" presId="urn:microsoft.com/office/officeart/2005/8/layout/list1"/>
    <dgm:cxn modelId="{5F13150F-0D0C-634C-92CD-887459D57EBA}" srcId="{D1456608-21A4-CC48-8F1E-6A6EA99893F4}" destId="{B6D28687-B0E7-8946-98A5-2A2E48B2FFF4}" srcOrd="1" destOrd="0" parTransId="{1856DEA2-C182-C143-982A-6BCB2DAA536B}" sibTransId="{21C5EB88-2955-3249-8F50-4FC1FFA691ED}"/>
    <dgm:cxn modelId="{D13CA6BA-1D63-084C-87B1-A4A7A649C5F9}" type="presOf" srcId="{C9A8AB76-8F74-1442-AF61-3BFBCFFE13F7}" destId="{B75EF357-DB78-5C42-B9AF-0F457F3ABD27}" srcOrd="1" destOrd="0" presId="urn:microsoft.com/office/officeart/2005/8/layout/list1"/>
    <dgm:cxn modelId="{F9E9C6EA-A52C-9640-9131-15B552143BEB}" type="presOf" srcId="{B6D28687-B0E7-8946-98A5-2A2E48B2FFF4}" destId="{0EFBA4DA-88B8-3341-8292-464204AC9DB1}" srcOrd="1" destOrd="0" presId="urn:microsoft.com/office/officeart/2005/8/layout/list1"/>
    <dgm:cxn modelId="{724B33EA-F435-A742-BEB2-7421F1A8D942}" srcId="{D1456608-21A4-CC48-8F1E-6A6EA99893F4}" destId="{C1B82264-FD25-FD4B-8B57-0A8F70831FA8}" srcOrd="3" destOrd="0" parTransId="{46E3230F-DB3A-ED4A-BDD9-E77F175AE003}" sibTransId="{21A84B2D-8024-2F42-8A8A-21369330D14C}"/>
    <dgm:cxn modelId="{8200331E-2DAE-B845-B3A3-706CED9EF953}" srcId="{D1456608-21A4-CC48-8F1E-6A6EA99893F4}" destId="{C9A8AB76-8F74-1442-AF61-3BFBCFFE13F7}" srcOrd="0" destOrd="0" parTransId="{F673E079-9BD4-B44A-A6F3-CF0234C9D8DC}" sibTransId="{E7FD0A3C-3307-6543-9406-D9D270765BB3}"/>
    <dgm:cxn modelId="{A3468617-DB69-814C-9D36-A12F983EDDDA}" srcId="{D1456608-21A4-CC48-8F1E-6A6EA99893F4}" destId="{A09D7D88-300E-FD4E-BFA4-4C8D5B14BC1A}" srcOrd="2" destOrd="0" parTransId="{127B98DF-45A2-6A43-9158-DEF52F53BFDC}" sibTransId="{42E39AF7-7D97-0440-806B-7931AA2ADE29}"/>
    <dgm:cxn modelId="{8D41F486-338C-F84B-BF9B-DDD064AA9F9D}" srcId="{C9A8AB76-8F74-1442-AF61-3BFBCFFE13F7}" destId="{FF2CAACD-788C-5B42-A6C9-0B810897A2A3}" srcOrd="0" destOrd="0" parTransId="{B0A31308-A6E9-CB4C-AA1C-344A64F450CF}" sibTransId="{A5A867CE-8896-ED49-8074-3C26C8174A43}"/>
    <dgm:cxn modelId="{5B2C6A10-6905-0E43-864F-99CB1ACCD1C0}" type="presOf" srcId="{C9A8AB76-8F74-1442-AF61-3BFBCFFE13F7}" destId="{DB2A48F2-2D6C-334D-9CE1-7A07A18113C5}" srcOrd="0" destOrd="0" presId="urn:microsoft.com/office/officeart/2005/8/layout/list1"/>
    <dgm:cxn modelId="{F5E64165-1F05-104C-988D-EB0E2C7EE332}" type="presOf" srcId="{993DC3EE-041F-E748-993C-A0A9B26E2996}" destId="{50B15D7D-6761-5940-8D9B-FBC450C9090B}" srcOrd="0" destOrd="0" presId="urn:microsoft.com/office/officeart/2005/8/layout/list1"/>
    <dgm:cxn modelId="{72CCFBD1-0D3E-C943-AA43-6689C1016966}" srcId="{C1B82264-FD25-FD4B-8B57-0A8F70831FA8}" destId="{993DC3EE-041F-E748-993C-A0A9B26E2996}" srcOrd="0" destOrd="0" parTransId="{7992857A-5FEF-4D44-A825-3C576869BC4F}" sibTransId="{DB23A06A-8A76-7146-9959-0486E072B634}"/>
    <dgm:cxn modelId="{50586AAF-FFD4-184C-AF31-E35BADD789DB}" type="presOf" srcId="{D1456608-21A4-CC48-8F1E-6A6EA99893F4}" destId="{CCA32064-6BB9-DD4B-AD26-F24498F83088}" srcOrd="0" destOrd="0" presId="urn:microsoft.com/office/officeart/2005/8/layout/list1"/>
    <dgm:cxn modelId="{B6B069DA-7011-A846-831F-B033ACD212C7}" type="presOf" srcId="{B6D28687-B0E7-8946-98A5-2A2E48B2FFF4}" destId="{4CC50DD8-C694-5148-A21E-30ADBFE87664}" srcOrd="0" destOrd="0" presId="urn:microsoft.com/office/officeart/2005/8/layout/list1"/>
    <dgm:cxn modelId="{B0485877-96A3-8A4A-B9C0-64F264C61F59}" type="presOf" srcId="{C1B82264-FD25-FD4B-8B57-0A8F70831FA8}" destId="{2C5E67F4-A404-F147-BB4C-F31DDA04038A}" srcOrd="1" destOrd="0" presId="urn:microsoft.com/office/officeart/2005/8/layout/list1"/>
    <dgm:cxn modelId="{CAD4D41F-70D6-9B4B-9235-5BD16C30A63E}" type="presOf" srcId="{A09D7D88-300E-FD4E-BFA4-4C8D5B14BC1A}" destId="{0D6428DC-1970-784A-A950-02DB06FA9461}" srcOrd="1" destOrd="0" presId="urn:microsoft.com/office/officeart/2005/8/layout/list1"/>
    <dgm:cxn modelId="{94CE8C67-5412-F94D-B542-2CC5D7DE4B28}" srcId="{B6D28687-B0E7-8946-98A5-2A2E48B2FFF4}" destId="{7A8FEAE5-3C41-1242-8508-188E26E481C2}" srcOrd="0" destOrd="0" parTransId="{58F4D283-0748-274A-82FA-6F28425616D7}" sibTransId="{4B9910DE-E5F0-7345-9E3D-903ACC739CFD}"/>
    <dgm:cxn modelId="{13B70C1A-7906-C04D-AE69-29B3DD60633C}" type="presOf" srcId="{7A8FEAE5-3C41-1242-8508-188E26E481C2}" destId="{79339EF3-BD7E-F64D-8F64-AB6CD75A0711}" srcOrd="0" destOrd="0" presId="urn:microsoft.com/office/officeart/2005/8/layout/list1"/>
    <dgm:cxn modelId="{35DAD86F-2BAE-E64E-917E-CC76AEAFDB0C}" srcId="{A09D7D88-300E-FD4E-BFA4-4C8D5B14BC1A}" destId="{AAEBDAF4-9641-F84B-AEC9-DD09D54EB1AE}" srcOrd="0" destOrd="0" parTransId="{134A83C3-1253-3240-BC25-AB09EE389423}" sibTransId="{6F5FCBE7-A210-314C-AA27-0D2355646470}"/>
    <dgm:cxn modelId="{E3E386C4-2D7E-CE43-9338-C4278EAE1626}" type="presOf" srcId="{A09D7D88-300E-FD4E-BFA4-4C8D5B14BC1A}" destId="{DDBACCFC-12EA-9B49-8453-D3801C34F488}" srcOrd="0" destOrd="0" presId="urn:microsoft.com/office/officeart/2005/8/layout/list1"/>
    <dgm:cxn modelId="{CE0BCD1C-3572-1641-A2B8-4E0F69883EF7}" type="presParOf" srcId="{CCA32064-6BB9-DD4B-AD26-F24498F83088}" destId="{5EB30113-634E-CB4C-BA9B-9FC2F2944DB5}" srcOrd="0" destOrd="0" presId="urn:microsoft.com/office/officeart/2005/8/layout/list1"/>
    <dgm:cxn modelId="{F013C3CF-54F4-0441-905E-B7344CFF5CD4}" type="presParOf" srcId="{5EB30113-634E-CB4C-BA9B-9FC2F2944DB5}" destId="{DB2A48F2-2D6C-334D-9CE1-7A07A18113C5}" srcOrd="0" destOrd="0" presId="urn:microsoft.com/office/officeart/2005/8/layout/list1"/>
    <dgm:cxn modelId="{4BC87F17-6168-4D46-BABC-0E63ADE779D6}" type="presParOf" srcId="{5EB30113-634E-CB4C-BA9B-9FC2F2944DB5}" destId="{B75EF357-DB78-5C42-B9AF-0F457F3ABD27}" srcOrd="1" destOrd="0" presId="urn:microsoft.com/office/officeart/2005/8/layout/list1"/>
    <dgm:cxn modelId="{BD62CA64-9C43-C44B-ACAD-F13D1027F34F}" type="presParOf" srcId="{CCA32064-6BB9-DD4B-AD26-F24498F83088}" destId="{22201FA9-FEBB-AF47-BDEF-F8DA652C54DE}" srcOrd="1" destOrd="0" presId="urn:microsoft.com/office/officeart/2005/8/layout/list1"/>
    <dgm:cxn modelId="{39D02B83-6C92-504E-A9B7-BC47EE5EDCD2}" type="presParOf" srcId="{CCA32064-6BB9-DD4B-AD26-F24498F83088}" destId="{EFEE29DE-52E4-5F44-AB93-60596DCA70B7}" srcOrd="2" destOrd="0" presId="urn:microsoft.com/office/officeart/2005/8/layout/list1"/>
    <dgm:cxn modelId="{DA8F9718-ECBC-A141-9B66-41D2EC34AC6B}" type="presParOf" srcId="{CCA32064-6BB9-DD4B-AD26-F24498F83088}" destId="{C7B601EA-2EE4-5246-B82B-4EA8C98E353F}" srcOrd="3" destOrd="0" presId="urn:microsoft.com/office/officeart/2005/8/layout/list1"/>
    <dgm:cxn modelId="{EFF1DF3E-9295-1E4C-AC22-6CF9FB264DAC}" type="presParOf" srcId="{CCA32064-6BB9-DD4B-AD26-F24498F83088}" destId="{12D90C38-B429-6442-9E4B-BE9BD0B59380}" srcOrd="4" destOrd="0" presId="urn:microsoft.com/office/officeart/2005/8/layout/list1"/>
    <dgm:cxn modelId="{AA7E4B91-FFA2-2044-925A-F3499C962150}" type="presParOf" srcId="{12D90C38-B429-6442-9E4B-BE9BD0B59380}" destId="{4CC50DD8-C694-5148-A21E-30ADBFE87664}" srcOrd="0" destOrd="0" presId="urn:microsoft.com/office/officeart/2005/8/layout/list1"/>
    <dgm:cxn modelId="{95276669-7DFC-B54B-968D-5F6F2CD27D0B}" type="presParOf" srcId="{12D90C38-B429-6442-9E4B-BE9BD0B59380}" destId="{0EFBA4DA-88B8-3341-8292-464204AC9DB1}" srcOrd="1" destOrd="0" presId="urn:microsoft.com/office/officeart/2005/8/layout/list1"/>
    <dgm:cxn modelId="{C16AAF88-3716-A647-99E0-83FEF7CB8BC1}" type="presParOf" srcId="{CCA32064-6BB9-DD4B-AD26-F24498F83088}" destId="{06618341-1C6C-E647-B696-5F01C8885FC6}" srcOrd="5" destOrd="0" presId="urn:microsoft.com/office/officeart/2005/8/layout/list1"/>
    <dgm:cxn modelId="{BE726A28-27F7-FB4D-8AFB-4C5F93C0DAE1}" type="presParOf" srcId="{CCA32064-6BB9-DD4B-AD26-F24498F83088}" destId="{79339EF3-BD7E-F64D-8F64-AB6CD75A0711}" srcOrd="6" destOrd="0" presId="urn:microsoft.com/office/officeart/2005/8/layout/list1"/>
    <dgm:cxn modelId="{659A1567-EE1C-AC43-98F2-FAE1A7F63928}" type="presParOf" srcId="{CCA32064-6BB9-DD4B-AD26-F24498F83088}" destId="{4EC89138-42DD-924D-979E-83F1D07CFD18}" srcOrd="7" destOrd="0" presId="urn:microsoft.com/office/officeart/2005/8/layout/list1"/>
    <dgm:cxn modelId="{B740C4F7-10B2-DF4A-B616-25EC28E0FE95}" type="presParOf" srcId="{CCA32064-6BB9-DD4B-AD26-F24498F83088}" destId="{7CDFFC2D-66E9-A043-A492-E475A8407473}" srcOrd="8" destOrd="0" presId="urn:microsoft.com/office/officeart/2005/8/layout/list1"/>
    <dgm:cxn modelId="{41095A91-E1B7-BF45-A7EF-E73813686C78}" type="presParOf" srcId="{7CDFFC2D-66E9-A043-A492-E475A8407473}" destId="{DDBACCFC-12EA-9B49-8453-D3801C34F488}" srcOrd="0" destOrd="0" presId="urn:microsoft.com/office/officeart/2005/8/layout/list1"/>
    <dgm:cxn modelId="{2940A043-A34A-1242-804D-8B421DF53021}" type="presParOf" srcId="{7CDFFC2D-66E9-A043-A492-E475A8407473}" destId="{0D6428DC-1970-784A-A950-02DB06FA9461}" srcOrd="1" destOrd="0" presId="urn:microsoft.com/office/officeart/2005/8/layout/list1"/>
    <dgm:cxn modelId="{222B6DA5-DCFE-9341-B1EC-0EE5D620CA54}" type="presParOf" srcId="{CCA32064-6BB9-DD4B-AD26-F24498F83088}" destId="{7DE44863-EE7E-9E45-98AB-2F926EE919BE}" srcOrd="9" destOrd="0" presId="urn:microsoft.com/office/officeart/2005/8/layout/list1"/>
    <dgm:cxn modelId="{2FDEAEAE-82FF-CF47-AB02-CFE2E266331D}" type="presParOf" srcId="{CCA32064-6BB9-DD4B-AD26-F24498F83088}" destId="{7C6B19BE-9050-BE43-80E3-1749ADE0AF54}" srcOrd="10" destOrd="0" presId="urn:microsoft.com/office/officeart/2005/8/layout/list1"/>
    <dgm:cxn modelId="{FB9E5990-F23D-BB40-9540-E099A9421162}" type="presParOf" srcId="{CCA32064-6BB9-DD4B-AD26-F24498F83088}" destId="{FD1D622D-F1CA-A646-89C9-B7776EDE2FF0}" srcOrd="11" destOrd="0" presId="urn:microsoft.com/office/officeart/2005/8/layout/list1"/>
    <dgm:cxn modelId="{D9A16544-B116-FF4D-97D2-4F1E777602E7}" type="presParOf" srcId="{CCA32064-6BB9-DD4B-AD26-F24498F83088}" destId="{47A717A4-B7DE-7F49-84B2-DF4608B57396}" srcOrd="12" destOrd="0" presId="urn:microsoft.com/office/officeart/2005/8/layout/list1"/>
    <dgm:cxn modelId="{4438C5A1-8CF2-A64D-99D6-6CF9F5B45551}" type="presParOf" srcId="{47A717A4-B7DE-7F49-84B2-DF4608B57396}" destId="{84788C70-B58E-0842-9344-88CEBE215C4F}" srcOrd="0" destOrd="0" presId="urn:microsoft.com/office/officeart/2005/8/layout/list1"/>
    <dgm:cxn modelId="{0FAA2488-16D5-6647-9C76-F33CC1AF7C29}" type="presParOf" srcId="{47A717A4-B7DE-7F49-84B2-DF4608B57396}" destId="{2C5E67F4-A404-F147-BB4C-F31DDA04038A}" srcOrd="1" destOrd="0" presId="urn:microsoft.com/office/officeart/2005/8/layout/list1"/>
    <dgm:cxn modelId="{023866DF-7CFD-ED46-9603-07504D7A0D58}" type="presParOf" srcId="{CCA32064-6BB9-DD4B-AD26-F24498F83088}" destId="{AF0B52C9-8F97-0446-81D9-474021AE2B79}" srcOrd="13" destOrd="0" presId="urn:microsoft.com/office/officeart/2005/8/layout/list1"/>
    <dgm:cxn modelId="{1A443B8C-E31B-A948-9B3F-266D0525F1B3}" type="presParOf" srcId="{CCA32064-6BB9-DD4B-AD26-F24498F83088}" destId="{50B15D7D-6761-5940-8D9B-FBC450C9090B}"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D1456608-21A4-CC48-8F1E-6A6EA99893F4}"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C9A8AB76-8F74-1442-AF61-3BFBCFFE13F7}">
      <dgm:prSet/>
      <dgm:spPr/>
      <dgm:t>
        <a:bodyPr/>
        <a:lstStyle/>
        <a:p>
          <a:pPr rtl="0"/>
          <a:r>
            <a:rPr lang="fr-FR" dirty="0" smtClean="0"/>
            <a:t>Le retour de l’information</a:t>
          </a:r>
          <a:endParaRPr lang="fr-FR" dirty="0"/>
        </a:p>
      </dgm:t>
    </dgm:pt>
    <dgm:pt modelId="{F673E079-9BD4-B44A-A6F3-CF0234C9D8DC}" type="parTrans" cxnId="{8200331E-2DAE-B845-B3A3-706CED9EF953}">
      <dgm:prSet/>
      <dgm:spPr/>
      <dgm:t>
        <a:bodyPr/>
        <a:lstStyle/>
        <a:p>
          <a:endParaRPr lang="fr-FR"/>
        </a:p>
      </dgm:t>
    </dgm:pt>
    <dgm:pt modelId="{E7FD0A3C-3307-6543-9406-D9D270765BB3}" type="sibTrans" cxnId="{8200331E-2DAE-B845-B3A3-706CED9EF953}">
      <dgm:prSet/>
      <dgm:spPr/>
      <dgm:t>
        <a:bodyPr/>
        <a:lstStyle/>
        <a:p>
          <a:endParaRPr lang="fr-FR"/>
        </a:p>
      </dgm:t>
    </dgm:pt>
    <dgm:pt modelId="{83B16FE4-D256-ED43-976A-5202582B29A1}">
      <dgm:prSet/>
      <dgm:spPr/>
      <dgm:t>
        <a:bodyPr/>
        <a:lstStyle/>
        <a:p>
          <a:pPr rtl="0"/>
          <a:r>
            <a:rPr lang="fr-FR" dirty="0" smtClean="0"/>
            <a:t>augmente alors la confiance de l’émetteur, puisqu’il réduit les incertitudes de la réception du message et facilite l’ajustement par une meilleure connaissance du récepteur (motivations, niveau de connaissances, langage, stéréotypes et valeurs du récepteur.</a:t>
          </a:r>
          <a:endParaRPr lang="fr-FR" dirty="0"/>
        </a:p>
      </dgm:t>
    </dgm:pt>
    <dgm:pt modelId="{1E224CFA-34C2-7246-A3DC-3DCE136F5DD0}" type="parTrans" cxnId="{41A6D2A1-08F2-624C-B2F4-86197F2A0F55}">
      <dgm:prSet/>
      <dgm:spPr/>
    </dgm:pt>
    <dgm:pt modelId="{0A28823D-6C91-0F40-9843-B1B55B6408EF}" type="sibTrans" cxnId="{41A6D2A1-08F2-624C-B2F4-86197F2A0F55}">
      <dgm:prSet/>
      <dgm:spPr/>
    </dgm:pt>
    <dgm:pt modelId="{B8F1DFA4-0DA0-894F-A2CD-336A0F1C4FD6}">
      <dgm:prSet/>
      <dgm:spPr/>
      <dgm:t>
        <a:bodyPr/>
        <a:lstStyle/>
        <a:p>
          <a:pPr rtl="0"/>
          <a:r>
            <a:rPr lang="fr-FR" dirty="0" smtClean="0"/>
            <a:t>Toute communication visant une compréhension réelle du récepteur</a:t>
          </a:r>
          <a:endParaRPr lang="fr-FR" dirty="0"/>
        </a:p>
      </dgm:t>
    </dgm:pt>
    <dgm:pt modelId="{E41E81F3-5119-4743-B15A-61ECA35F1EE2}" type="parTrans" cxnId="{47EB09FF-4A68-C543-A765-D908FC4BA80C}">
      <dgm:prSet/>
      <dgm:spPr/>
    </dgm:pt>
    <dgm:pt modelId="{8F50E4AC-33AF-4D4F-940C-3FEE288D142D}" type="sibTrans" cxnId="{47EB09FF-4A68-C543-A765-D908FC4BA80C}">
      <dgm:prSet/>
      <dgm:spPr/>
    </dgm:pt>
    <dgm:pt modelId="{D221B33C-123A-4D40-A5AC-52C88AB1C4CE}">
      <dgm:prSet/>
      <dgm:spPr/>
      <dgm:t>
        <a:bodyPr/>
        <a:lstStyle/>
        <a:p>
          <a:pPr rtl="0"/>
          <a:r>
            <a:rPr lang="fr-FR" smtClean="0"/>
            <a:t>demande une décentration de l’émetteur, qui dépasse ainsi son propre point de vue pour analyser globalement le système émetteur récepteur message.</a:t>
          </a:r>
          <a:endParaRPr lang="fr-FR" dirty="0"/>
        </a:p>
      </dgm:t>
    </dgm:pt>
    <dgm:pt modelId="{7EACAFC7-7C0F-6347-96D7-578698B52BBE}" type="parTrans" cxnId="{6B2E4DCA-8EBC-3542-95B2-55CFF2DBBBD6}">
      <dgm:prSet/>
      <dgm:spPr/>
    </dgm:pt>
    <dgm:pt modelId="{1EF0DC6A-371F-2543-8375-8152F6DE5A67}" type="sibTrans" cxnId="{6B2E4DCA-8EBC-3542-95B2-55CFF2DBBBD6}">
      <dgm:prSet/>
      <dgm:spPr/>
    </dgm:pt>
    <dgm:pt modelId="{CCA32064-6BB9-DD4B-AD26-F24498F83088}" type="pres">
      <dgm:prSet presAssocID="{D1456608-21A4-CC48-8F1E-6A6EA99893F4}" presName="linear" presStyleCnt="0">
        <dgm:presLayoutVars>
          <dgm:dir/>
          <dgm:animLvl val="lvl"/>
          <dgm:resizeHandles val="exact"/>
        </dgm:presLayoutVars>
      </dgm:prSet>
      <dgm:spPr/>
      <dgm:t>
        <a:bodyPr/>
        <a:lstStyle/>
        <a:p>
          <a:endParaRPr lang="fr-FR"/>
        </a:p>
      </dgm:t>
    </dgm:pt>
    <dgm:pt modelId="{5EB30113-634E-CB4C-BA9B-9FC2F2944DB5}" type="pres">
      <dgm:prSet presAssocID="{C9A8AB76-8F74-1442-AF61-3BFBCFFE13F7}" presName="parentLin" presStyleCnt="0"/>
      <dgm:spPr/>
    </dgm:pt>
    <dgm:pt modelId="{DB2A48F2-2D6C-334D-9CE1-7A07A18113C5}" type="pres">
      <dgm:prSet presAssocID="{C9A8AB76-8F74-1442-AF61-3BFBCFFE13F7}" presName="parentLeftMargin" presStyleLbl="node1" presStyleIdx="0" presStyleCnt="2"/>
      <dgm:spPr/>
      <dgm:t>
        <a:bodyPr/>
        <a:lstStyle/>
        <a:p>
          <a:endParaRPr lang="fr-FR"/>
        </a:p>
      </dgm:t>
    </dgm:pt>
    <dgm:pt modelId="{B75EF357-DB78-5C42-B9AF-0F457F3ABD27}" type="pres">
      <dgm:prSet presAssocID="{C9A8AB76-8F74-1442-AF61-3BFBCFFE13F7}" presName="parentText" presStyleLbl="node1" presStyleIdx="0" presStyleCnt="2">
        <dgm:presLayoutVars>
          <dgm:chMax val="0"/>
          <dgm:bulletEnabled val="1"/>
        </dgm:presLayoutVars>
      </dgm:prSet>
      <dgm:spPr/>
      <dgm:t>
        <a:bodyPr/>
        <a:lstStyle/>
        <a:p>
          <a:endParaRPr lang="fr-FR"/>
        </a:p>
      </dgm:t>
    </dgm:pt>
    <dgm:pt modelId="{22201FA9-FEBB-AF47-BDEF-F8DA652C54DE}" type="pres">
      <dgm:prSet presAssocID="{C9A8AB76-8F74-1442-AF61-3BFBCFFE13F7}" presName="negativeSpace" presStyleCnt="0"/>
      <dgm:spPr/>
    </dgm:pt>
    <dgm:pt modelId="{EFEE29DE-52E4-5F44-AB93-60596DCA70B7}" type="pres">
      <dgm:prSet presAssocID="{C9A8AB76-8F74-1442-AF61-3BFBCFFE13F7}" presName="childText" presStyleLbl="conFgAcc1" presStyleIdx="0" presStyleCnt="2">
        <dgm:presLayoutVars>
          <dgm:bulletEnabled val="1"/>
        </dgm:presLayoutVars>
      </dgm:prSet>
      <dgm:spPr/>
      <dgm:t>
        <a:bodyPr/>
        <a:lstStyle/>
        <a:p>
          <a:endParaRPr lang="fr-FR"/>
        </a:p>
      </dgm:t>
    </dgm:pt>
    <dgm:pt modelId="{C7B601EA-2EE4-5246-B82B-4EA8C98E353F}" type="pres">
      <dgm:prSet presAssocID="{E7FD0A3C-3307-6543-9406-D9D270765BB3}" presName="spaceBetweenRectangles" presStyleCnt="0"/>
      <dgm:spPr/>
    </dgm:pt>
    <dgm:pt modelId="{7A736563-1FFD-4E4C-B1E8-C8CEC5598CCD}" type="pres">
      <dgm:prSet presAssocID="{B8F1DFA4-0DA0-894F-A2CD-336A0F1C4FD6}" presName="parentLin" presStyleCnt="0"/>
      <dgm:spPr/>
    </dgm:pt>
    <dgm:pt modelId="{64A8EBE2-5B7D-7540-B26C-6E6EBDCB1372}" type="pres">
      <dgm:prSet presAssocID="{B8F1DFA4-0DA0-894F-A2CD-336A0F1C4FD6}" presName="parentLeftMargin" presStyleLbl="node1" presStyleIdx="0" presStyleCnt="2"/>
      <dgm:spPr/>
      <dgm:t>
        <a:bodyPr/>
        <a:lstStyle/>
        <a:p>
          <a:endParaRPr lang="fr-FR"/>
        </a:p>
      </dgm:t>
    </dgm:pt>
    <dgm:pt modelId="{F713499B-4D26-0541-9BDB-BCB9F2314E84}" type="pres">
      <dgm:prSet presAssocID="{B8F1DFA4-0DA0-894F-A2CD-336A0F1C4FD6}" presName="parentText" presStyleLbl="node1" presStyleIdx="1" presStyleCnt="2">
        <dgm:presLayoutVars>
          <dgm:chMax val="0"/>
          <dgm:bulletEnabled val="1"/>
        </dgm:presLayoutVars>
      </dgm:prSet>
      <dgm:spPr/>
      <dgm:t>
        <a:bodyPr/>
        <a:lstStyle/>
        <a:p>
          <a:endParaRPr lang="fr-FR"/>
        </a:p>
      </dgm:t>
    </dgm:pt>
    <dgm:pt modelId="{A5CE568C-F7F9-6846-989F-0BBA9D58CB1F}" type="pres">
      <dgm:prSet presAssocID="{B8F1DFA4-0DA0-894F-A2CD-336A0F1C4FD6}" presName="negativeSpace" presStyleCnt="0"/>
      <dgm:spPr/>
    </dgm:pt>
    <dgm:pt modelId="{3DA4B5D6-AFE2-394A-8DFC-0D7A6483D84A}" type="pres">
      <dgm:prSet presAssocID="{B8F1DFA4-0DA0-894F-A2CD-336A0F1C4FD6}" presName="childText" presStyleLbl="conFgAcc1" presStyleIdx="1" presStyleCnt="2">
        <dgm:presLayoutVars>
          <dgm:bulletEnabled val="1"/>
        </dgm:presLayoutVars>
      </dgm:prSet>
      <dgm:spPr/>
      <dgm:t>
        <a:bodyPr/>
        <a:lstStyle/>
        <a:p>
          <a:endParaRPr lang="fr-FR"/>
        </a:p>
      </dgm:t>
    </dgm:pt>
  </dgm:ptLst>
  <dgm:cxnLst>
    <dgm:cxn modelId="{8200331E-2DAE-B845-B3A3-706CED9EF953}" srcId="{D1456608-21A4-CC48-8F1E-6A6EA99893F4}" destId="{C9A8AB76-8F74-1442-AF61-3BFBCFFE13F7}" srcOrd="0" destOrd="0" parTransId="{F673E079-9BD4-B44A-A6F3-CF0234C9D8DC}" sibTransId="{E7FD0A3C-3307-6543-9406-D9D270765BB3}"/>
    <dgm:cxn modelId="{47EB09FF-4A68-C543-A765-D908FC4BA80C}" srcId="{D1456608-21A4-CC48-8F1E-6A6EA99893F4}" destId="{B8F1DFA4-0DA0-894F-A2CD-336A0F1C4FD6}" srcOrd="1" destOrd="0" parTransId="{E41E81F3-5119-4743-B15A-61ECA35F1EE2}" sibTransId="{8F50E4AC-33AF-4D4F-940C-3FEE288D142D}"/>
    <dgm:cxn modelId="{FD52D46B-71C6-654D-9BD0-5C7B7BA27E04}" type="presOf" srcId="{B8F1DFA4-0DA0-894F-A2CD-336A0F1C4FD6}" destId="{F713499B-4D26-0541-9BDB-BCB9F2314E84}" srcOrd="1" destOrd="0" presId="urn:microsoft.com/office/officeart/2005/8/layout/list1"/>
    <dgm:cxn modelId="{B45EDE3A-823A-464D-AD5D-140A07BCCC91}" type="presOf" srcId="{D1456608-21A4-CC48-8F1E-6A6EA99893F4}" destId="{CCA32064-6BB9-DD4B-AD26-F24498F83088}" srcOrd="0" destOrd="0" presId="urn:microsoft.com/office/officeart/2005/8/layout/list1"/>
    <dgm:cxn modelId="{41A6D2A1-08F2-624C-B2F4-86197F2A0F55}" srcId="{C9A8AB76-8F74-1442-AF61-3BFBCFFE13F7}" destId="{83B16FE4-D256-ED43-976A-5202582B29A1}" srcOrd="0" destOrd="0" parTransId="{1E224CFA-34C2-7246-A3DC-3DCE136F5DD0}" sibTransId="{0A28823D-6C91-0F40-9843-B1B55B6408EF}"/>
    <dgm:cxn modelId="{3E2F8371-62BB-2D4C-A8A7-74E7C1561101}" type="presOf" srcId="{B8F1DFA4-0DA0-894F-A2CD-336A0F1C4FD6}" destId="{64A8EBE2-5B7D-7540-B26C-6E6EBDCB1372}" srcOrd="0" destOrd="0" presId="urn:microsoft.com/office/officeart/2005/8/layout/list1"/>
    <dgm:cxn modelId="{DA8880E3-A813-164D-9F6D-B9B5F55AE39F}" type="presOf" srcId="{C9A8AB76-8F74-1442-AF61-3BFBCFFE13F7}" destId="{B75EF357-DB78-5C42-B9AF-0F457F3ABD27}" srcOrd="1" destOrd="0" presId="urn:microsoft.com/office/officeart/2005/8/layout/list1"/>
    <dgm:cxn modelId="{380D1140-1816-3448-95A7-338F5F3E531B}" type="presOf" srcId="{83B16FE4-D256-ED43-976A-5202582B29A1}" destId="{EFEE29DE-52E4-5F44-AB93-60596DCA70B7}" srcOrd="0" destOrd="0" presId="urn:microsoft.com/office/officeart/2005/8/layout/list1"/>
    <dgm:cxn modelId="{6B2E4DCA-8EBC-3542-95B2-55CFF2DBBBD6}" srcId="{B8F1DFA4-0DA0-894F-A2CD-336A0F1C4FD6}" destId="{D221B33C-123A-4D40-A5AC-52C88AB1C4CE}" srcOrd="0" destOrd="0" parTransId="{7EACAFC7-7C0F-6347-96D7-578698B52BBE}" sibTransId="{1EF0DC6A-371F-2543-8375-8152F6DE5A67}"/>
    <dgm:cxn modelId="{45E2290A-ED5D-FE45-BC4F-D8B1E817E4C3}" type="presOf" srcId="{C9A8AB76-8F74-1442-AF61-3BFBCFFE13F7}" destId="{DB2A48F2-2D6C-334D-9CE1-7A07A18113C5}" srcOrd="0" destOrd="0" presId="urn:microsoft.com/office/officeart/2005/8/layout/list1"/>
    <dgm:cxn modelId="{715AA32D-5B17-BA47-AECA-F3DA95A30519}" type="presOf" srcId="{D221B33C-123A-4D40-A5AC-52C88AB1C4CE}" destId="{3DA4B5D6-AFE2-394A-8DFC-0D7A6483D84A}" srcOrd="0" destOrd="0" presId="urn:microsoft.com/office/officeart/2005/8/layout/list1"/>
    <dgm:cxn modelId="{E8E309D4-14E7-114A-9452-F57DF28A1FB8}" type="presParOf" srcId="{CCA32064-6BB9-DD4B-AD26-F24498F83088}" destId="{5EB30113-634E-CB4C-BA9B-9FC2F2944DB5}" srcOrd="0" destOrd="0" presId="urn:microsoft.com/office/officeart/2005/8/layout/list1"/>
    <dgm:cxn modelId="{2B587F48-603A-E241-BF9D-2D69696EDF96}" type="presParOf" srcId="{5EB30113-634E-CB4C-BA9B-9FC2F2944DB5}" destId="{DB2A48F2-2D6C-334D-9CE1-7A07A18113C5}" srcOrd="0" destOrd="0" presId="urn:microsoft.com/office/officeart/2005/8/layout/list1"/>
    <dgm:cxn modelId="{FBB4C0FE-135A-CF43-925B-F147C3EFE871}" type="presParOf" srcId="{5EB30113-634E-CB4C-BA9B-9FC2F2944DB5}" destId="{B75EF357-DB78-5C42-B9AF-0F457F3ABD27}" srcOrd="1" destOrd="0" presId="urn:microsoft.com/office/officeart/2005/8/layout/list1"/>
    <dgm:cxn modelId="{AD5FA363-1A53-864A-9C0D-371A546F6961}" type="presParOf" srcId="{CCA32064-6BB9-DD4B-AD26-F24498F83088}" destId="{22201FA9-FEBB-AF47-BDEF-F8DA652C54DE}" srcOrd="1" destOrd="0" presId="urn:microsoft.com/office/officeart/2005/8/layout/list1"/>
    <dgm:cxn modelId="{5C977B94-5B96-214F-8BF1-075681101407}" type="presParOf" srcId="{CCA32064-6BB9-DD4B-AD26-F24498F83088}" destId="{EFEE29DE-52E4-5F44-AB93-60596DCA70B7}" srcOrd="2" destOrd="0" presId="urn:microsoft.com/office/officeart/2005/8/layout/list1"/>
    <dgm:cxn modelId="{6A1D0415-FEEB-BD42-ADFF-B406949671EE}" type="presParOf" srcId="{CCA32064-6BB9-DD4B-AD26-F24498F83088}" destId="{C7B601EA-2EE4-5246-B82B-4EA8C98E353F}" srcOrd="3" destOrd="0" presId="urn:microsoft.com/office/officeart/2005/8/layout/list1"/>
    <dgm:cxn modelId="{74F44289-962B-0442-9E39-5D7F9C9F5843}" type="presParOf" srcId="{CCA32064-6BB9-DD4B-AD26-F24498F83088}" destId="{7A736563-1FFD-4E4C-B1E8-C8CEC5598CCD}" srcOrd="4" destOrd="0" presId="urn:microsoft.com/office/officeart/2005/8/layout/list1"/>
    <dgm:cxn modelId="{68B84AC8-EEF8-064C-8253-21C71A792D0E}" type="presParOf" srcId="{7A736563-1FFD-4E4C-B1E8-C8CEC5598CCD}" destId="{64A8EBE2-5B7D-7540-B26C-6E6EBDCB1372}" srcOrd="0" destOrd="0" presId="urn:microsoft.com/office/officeart/2005/8/layout/list1"/>
    <dgm:cxn modelId="{3290E7C6-99E5-C143-95C7-97DD7BC05A58}" type="presParOf" srcId="{7A736563-1FFD-4E4C-B1E8-C8CEC5598CCD}" destId="{F713499B-4D26-0541-9BDB-BCB9F2314E84}" srcOrd="1" destOrd="0" presId="urn:microsoft.com/office/officeart/2005/8/layout/list1"/>
    <dgm:cxn modelId="{B5E45C83-6C1B-7043-9910-F7D80967E14E}" type="presParOf" srcId="{CCA32064-6BB9-DD4B-AD26-F24498F83088}" destId="{A5CE568C-F7F9-6846-989F-0BBA9D58CB1F}" srcOrd="5" destOrd="0" presId="urn:microsoft.com/office/officeart/2005/8/layout/list1"/>
    <dgm:cxn modelId="{4CFA3EC9-58E9-8440-8EEC-542A9C803742}" type="presParOf" srcId="{CCA32064-6BB9-DD4B-AD26-F24498F83088}" destId="{3DA4B5D6-AFE2-394A-8DFC-0D7A6483D84A}"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DD86F8-96C1-D54C-ACA8-F05A8BB7A2BF}"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4E3178DE-98AA-7444-80E4-E94DCA9AFFD3}">
      <dgm:prSet/>
      <dgm:spPr/>
      <dgm:t>
        <a:bodyPr/>
        <a:lstStyle/>
        <a:p>
          <a:pPr algn="just" rtl="0"/>
          <a:r>
            <a:rPr lang="fr-FR" dirty="0" smtClean="0"/>
            <a:t>Le dialogue  ?</a:t>
          </a:r>
          <a:endParaRPr lang="fr-FR" dirty="0"/>
        </a:p>
      </dgm:t>
    </dgm:pt>
    <dgm:pt modelId="{798EEC34-C481-224D-89B9-5B5E66E75109}" type="parTrans" cxnId="{1D3F1D88-AE47-764C-9189-860A1659E1BD}">
      <dgm:prSet/>
      <dgm:spPr/>
      <dgm:t>
        <a:bodyPr/>
        <a:lstStyle/>
        <a:p>
          <a:pPr algn="just"/>
          <a:endParaRPr lang="fr-FR"/>
        </a:p>
      </dgm:t>
    </dgm:pt>
    <dgm:pt modelId="{08537258-B4C9-4842-B3FB-02CFEBE7753E}" type="sibTrans" cxnId="{1D3F1D88-AE47-764C-9189-860A1659E1BD}">
      <dgm:prSet/>
      <dgm:spPr/>
      <dgm:t>
        <a:bodyPr/>
        <a:lstStyle/>
        <a:p>
          <a:pPr algn="just"/>
          <a:endParaRPr lang="fr-FR"/>
        </a:p>
      </dgm:t>
    </dgm:pt>
    <dgm:pt modelId="{33471ADA-0CCD-AA41-AAF4-881185C2E4D3}">
      <dgm:prSet/>
      <dgm:spPr/>
      <dgm:t>
        <a:bodyPr/>
        <a:lstStyle/>
        <a:p>
          <a:r>
            <a:rPr lang="fr-FR" dirty="0" smtClean="0"/>
            <a:t>Le dialogue est une </a:t>
          </a:r>
          <a:r>
            <a:rPr lang="fr-FR" b="1" dirty="0" smtClean="0"/>
            <a:t>suite de communications </a:t>
          </a:r>
          <a:r>
            <a:rPr lang="fr-FR" dirty="0" smtClean="0"/>
            <a:t>entre émetteur et récepteur </a:t>
          </a:r>
          <a:r>
            <a:rPr lang="fr-FR" b="1" dirty="0" smtClean="0"/>
            <a:t>centrée sur le même thème</a:t>
          </a:r>
          <a:r>
            <a:rPr lang="fr-FR" dirty="0" smtClean="0"/>
            <a:t>. </a:t>
          </a:r>
        </a:p>
      </dgm:t>
    </dgm:pt>
    <dgm:pt modelId="{BA364130-41D2-C04B-B5F5-A68C3DBE2A89}" type="parTrans" cxnId="{F663B5EF-543C-7A4C-ABF6-CA86DCA8A0B9}">
      <dgm:prSet/>
      <dgm:spPr/>
      <dgm:t>
        <a:bodyPr/>
        <a:lstStyle/>
        <a:p>
          <a:endParaRPr lang="fr-FR"/>
        </a:p>
      </dgm:t>
    </dgm:pt>
    <dgm:pt modelId="{992E7F40-D10C-1846-B7F1-D9534FC3B837}" type="sibTrans" cxnId="{F663B5EF-543C-7A4C-ABF6-CA86DCA8A0B9}">
      <dgm:prSet/>
      <dgm:spPr/>
      <dgm:t>
        <a:bodyPr/>
        <a:lstStyle/>
        <a:p>
          <a:endParaRPr lang="fr-FR"/>
        </a:p>
      </dgm:t>
    </dgm:pt>
    <dgm:pt modelId="{277915CC-898F-C64F-BA6A-4613D0F36DA8}">
      <dgm:prSet/>
      <dgm:spPr>
        <a:solidFill>
          <a:schemeClr val="accent6">
            <a:lumMod val="75000"/>
          </a:schemeClr>
        </a:solidFill>
      </dgm:spPr>
      <dgm:t>
        <a:bodyPr/>
        <a:lstStyle/>
        <a:p>
          <a:pPr algn="just"/>
          <a:r>
            <a:rPr lang="fr-FR" dirty="0" smtClean="0"/>
            <a:t>Le dialogue s’apparente toujours à une </a:t>
          </a:r>
          <a:r>
            <a:rPr lang="fr-FR" b="1" dirty="0" smtClean="0"/>
            <a:t>forme de négociation </a:t>
          </a:r>
          <a:r>
            <a:rPr lang="fr-FR" dirty="0" smtClean="0"/>
            <a:t>avec </a:t>
          </a:r>
          <a:r>
            <a:rPr lang="fr-FR" b="1" dirty="0" smtClean="0"/>
            <a:t>convergence progressive </a:t>
          </a:r>
          <a:r>
            <a:rPr lang="fr-FR" dirty="0" smtClean="0"/>
            <a:t>vers un but ou un concept partagé.</a:t>
          </a:r>
        </a:p>
      </dgm:t>
    </dgm:pt>
    <dgm:pt modelId="{EFBFF859-1374-404D-9B0B-E45BE0FBC95C}" type="parTrans" cxnId="{2FE3B279-6D0F-D94A-A23C-DB54320A1ECB}">
      <dgm:prSet/>
      <dgm:spPr/>
    </dgm:pt>
    <dgm:pt modelId="{F9C81EA6-91F0-D74F-ABA8-EC6C25A81CFD}" type="sibTrans" cxnId="{2FE3B279-6D0F-D94A-A23C-DB54320A1ECB}">
      <dgm:prSet/>
      <dgm:spPr/>
    </dgm:pt>
    <dgm:pt modelId="{86EC1978-2EBC-F447-ACB1-E70DABF5198A}" type="pres">
      <dgm:prSet presAssocID="{3DDD86F8-96C1-D54C-ACA8-F05A8BB7A2BF}" presName="outerComposite" presStyleCnt="0">
        <dgm:presLayoutVars>
          <dgm:chMax val="5"/>
          <dgm:dir/>
          <dgm:resizeHandles val="exact"/>
        </dgm:presLayoutVars>
      </dgm:prSet>
      <dgm:spPr/>
      <dgm:t>
        <a:bodyPr/>
        <a:lstStyle/>
        <a:p>
          <a:endParaRPr lang="fr-FR"/>
        </a:p>
      </dgm:t>
    </dgm:pt>
    <dgm:pt modelId="{54F3E66F-912C-A048-97F3-07FDD4BC9188}" type="pres">
      <dgm:prSet presAssocID="{3DDD86F8-96C1-D54C-ACA8-F05A8BB7A2BF}" presName="dummyMaxCanvas" presStyleCnt="0">
        <dgm:presLayoutVars/>
      </dgm:prSet>
      <dgm:spPr/>
    </dgm:pt>
    <dgm:pt modelId="{314C1591-D057-3A4D-8E97-3189F7282B52}" type="pres">
      <dgm:prSet presAssocID="{3DDD86F8-96C1-D54C-ACA8-F05A8BB7A2BF}" presName="ThreeNodes_1" presStyleLbl="node1" presStyleIdx="0" presStyleCnt="3">
        <dgm:presLayoutVars>
          <dgm:bulletEnabled val="1"/>
        </dgm:presLayoutVars>
      </dgm:prSet>
      <dgm:spPr/>
      <dgm:t>
        <a:bodyPr/>
        <a:lstStyle/>
        <a:p>
          <a:endParaRPr lang="fr-FR"/>
        </a:p>
      </dgm:t>
    </dgm:pt>
    <dgm:pt modelId="{6FF90839-6AC5-7B41-9FE9-C4D67500657D}" type="pres">
      <dgm:prSet presAssocID="{3DDD86F8-96C1-D54C-ACA8-F05A8BB7A2BF}" presName="ThreeNodes_2" presStyleLbl="node1" presStyleIdx="1" presStyleCnt="3">
        <dgm:presLayoutVars>
          <dgm:bulletEnabled val="1"/>
        </dgm:presLayoutVars>
      </dgm:prSet>
      <dgm:spPr/>
      <dgm:t>
        <a:bodyPr/>
        <a:lstStyle/>
        <a:p>
          <a:endParaRPr lang="fr-FR"/>
        </a:p>
      </dgm:t>
    </dgm:pt>
    <dgm:pt modelId="{6B4EFBFF-E4EF-FA48-88D7-569FA78528AF}" type="pres">
      <dgm:prSet presAssocID="{3DDD86F8-96C1-D54C-ACA8-F05A8BB7A2BF}" presName="ThreeNodes_3" presStyleLbl="node1" presStyleIdx="2" presStyleCnt="3">
        <dgm:presLayoutVars>
          <dgm:bulletEnabled val="1"/>
        </dgm:presLayoutVars>
      </dgm:prSet>
      <dgm:spPr/>
      <dgm:t>
        <a:bodyPr/>
        <a:lstStyle/>
        <a:p>
          <a:endParaRPr lang="fr-FR"/>
        </a:p>
      </dgm:t>
    </dgm:pt>
    <dgm:pt modelId="{2391086B-8864-9849-AF81-EC9CE65CCEFB}" type="pres">
      <dgm:prSet presAssocID="{3DDD86F8-96C1-D54C-ACA8-F05A8BB7A2BF}" presName="ThreeConn_1-2" presStyleLbl="fgAccFollowNode1" presStyleIdx="0" presStyleCnt="2">
        <dgm:presLayoutVars>
          <dgm:bulletEnabled val="1"/>
        </dgm:presLayoutVars>
      </dgm:prSet>
      <dgm:spPr/>
      <dgm:t>
        <a:bodyPr/>
        <a:lstStyle/>
        <a:p>
          <a:endParaRPr lang="fr-FR"/>
        </a:p>
      </dgm:t>
    </dgm:pt>
    <dgm:pt modelId="{3ACB1EE8-608D-8940-BD07-197C2DB90DCF}" type="pres">
      <dgm:prSet presAssocID="{3DDD86F8-96C1-D54C-ACA8-F05A8BB7A2BF}" presName="ThreeConn_2-3" presStyleLbl="fgAccFollowNode1" presStyleIdx="1" presStyleCnt="2">
        <dgm:presLayoutVars>
          <dgm:bulletEnabled val="1"/>
        </dgm:presLayoutVars>
      </dgm:prSet>
      <dgm:spPr/>
      <dgm:t>
        <a:bodyPr/>
        <a:lstStyle/>
        <a:p>
          <a:endParaRPr lang="fr-FR"/>
        </a:p>
      </dgm:t>
    </dgm:pt>
    <dgm:pt modelId="{16F18A3A-4E11-A245-B70C-8AAC1569E73F}" type="pres">
      <dgm:prSet presAssocID="{3DDD86F8-96C1-D54C-ACA8-F05A8BB7A2BF}" presName="ThreeNodes_1_text" presStyleLbl="node1" presStyleIdx="2" presStyleCnt="3">
        <dgm:presLayoutVars>
          <dgm:bulletEnabled val="1"/>
        </dgm:presLayoutVars>
      </dgm:prSet>
      <dgm:spPr/>
      <dgm:t>
        <a:bodyPr/>
        <a:lstStyle/>
        <a:p>
          <a:endParaRPr lang="fr-FR"/>
        </a:p>
      </dgm:t>
    </dgm:pt>
    <dgm:pt modelId="{43D884CC-A95F-6A44-B279-B9715DD34750}" type="pres">
      <dgm:prSet presAssocID="{3DDD86F8-96C1-D54C-ACA8-F05A8BB7A2BF}" presName="ThreeNodes_2_text" presStyleLbl="node1" presStyleIdx="2" presStyleCnt="3">
        <dgm:presLayoutVars>
          <dgm:bulletEnabled val="1"/>
        </dgm:presLayoutVars>
      </dgm:prSet>
      <dgm:spPr/>
      <dgm:t>
        <a:bodyPr/>
        <a:lstStyle/>
        <a:p>
          <a:endParaRPr lang="fr-FR"/>
        </a:p>
      </dgm:t>
    </dgm:pt>
    <dgm:pt modelId="{B98D22CB-0DC3-0B48-8842-D31FB4ECE021}" type="pres">
      <dgm:prSet presAssocID="{3DDD86F8-96C1-D54C-ACA8-F05A8BB7A2BF}" presName="ThreeNodes_3_text" presStyleLbl="node1" presStyleIdx="2" presStyleCnt="3">
        <dgm:presLayoutVars>
          <dgm:bulletEnabled val="1"/>
        </dgm:presLayoutVars>
      </dgm:prSet>
      <dgm:spPr/>
      <dgm:t>
        <a:bodyPr/>
        <a:lstStyle/>
        <a:p>
          <a:endParaRPr lang="fr-FR"/>
        </a:p>
      </dgm:t>
    </dgm:pt>
  </dgm:ptLst>
  <dgm:cxnLst>
    <dgm:cxn modelId="{DD88D5BF-A071-8B4D-8515-3CB32610FD50}" type="presOf" srcId="{33471ADA-0CCD-AA41-AAF4-881185C2E4D3}" destId="{43D884CC-A95F-6A44-B279-B9715DD34750}" srcOrd="1" destOrd="0" presId="urn:microsoft.com/office/officeart/2005/8/layout/vProcess5"/>
    <dgm:cxn modelId="{B94D1E78-5DBF-8D4E-8450-B35DA6110B86}" type="presOf" srcId="{277915CC-898F-C64F-BA6A-4613D0F36DA8}" destId="{6B4EFBFF-E4EF-FA48-88D7-569FA78528AF}" srcOrd="0" destOrd="0" presId="urn:microsoft.com/office/officeart/2005/8/layout/vProcess5"/>
    <dgm:cxn modelId="{FF6770E1-9C87-FD4C-8076-513C6DAAF5A2}" type="presOf" srcId="{3DDD86F8-96C1-D54C-ACA8-F05A8BB7A2BF}" destId="{86EC1978-2EBC-F447-ACB1-E70DABF5198A}" srcOrd="0" destOrd="0" presId="urn:microsoft.com/office/officeart/2005/8/layout/vProcess5"/>
    <dgm:cxn modelId="{2E971F5D-FB2D-A746-AFD9-01434BDC4E21}" type="presOf" srcId="{992E7F40-D10C-1846-B7F1-D9534FC3B837}" destId="{3ACB1EE8-608D-8940-BD07-197C2DB90DCF}" srcOrd="0" destOrd="0" presId="urn:microsoft.com/office/officeart/2005/8/layout/vProcess5"/>
    <dgm:cxn modelId="{B556EA22-9395-CD43-988A-4059B662669C}" type="presOf" srcId="{277915CC-898F-C64F-BA6A-4613D0F36DA8}" destId="{B98D22CB-0DC3-0B48-8842-D31FB4ECE021}" srcOrd="1" destOrd="0" presId="urn:microsoft.com/office/officeart/2005/8/layout/vProcess5"/>
    <dgm:cxn modelId="{1D3F1D88-AE47-764C-9189-860A1659E1BD}" srcId="{3DDD86F8-96C1-D54C-ACA8-F05A8BB7A2BF}" destId="{4E3178DE-98AA-7444-80E4-E94DCA9AFFD3}" srcOrd="0" destOrd="0" parTransId="{798EEC34-C481-224D-89B9-5B5E66E75109}" sibTransId="{08537258-B4C9-4842-B3FB-02CFEBE7753E}"/>
    <dgm:cxn modelId="{F03733B7-724E-CD46-8894-303EBBAC3B93}" type="presOf" srcId="{08537258-B4C9-4842-B3FB-02CFEBE7753E}" destId="{2391086B-8864-9849-AF81-EC9CE65CCEFB}" srcOrd="0" destOrd="0" presId="urn:microsoft.com/office/officeart/2005/8/layout/vProcess5"/>
    <dgm:cxn modelId="{257F3B0B-C7DC-E44B-9D3D-46BA36D3779B}" type="presOf" srcId="{4E3178DE-98AA-7444-80E4-E94DCA9AFFD3}" destId="{314C1591-D057-3A4D-8E97-3189F7282B52}" srcOrd="0" destOrd="0" presId="urn:microsoft.com/office/officeart/2005/8/layout/vProcess5"/>
    <dgm:cxn modelId="{DE9346E5-CE0B-4246-8238-09C4C8F8EE0F}" type="presOf" srcId="{4E3178DE-98AA-7444-80E4-E94DCA9AFFD3}" destId="{16F18A3A-4E11-A245-B70C-8AAC1569E73F}" srcOrd="1" destOrd="0" presId="urn:microsoft.com/office/officeart/2005/8/layout/vProcess5"/>
    <dgm:cxn modelId="{9226AF0A-6347-3F43-A7E8-B0E2ACCA0B7F}" type="presOf" srcId="{33471ADA-0CCD-AA41-AAF4-881185C2E4D3}" destId="{6FF90839-6AC5-7B41-9FE9-C4D67500657D}" srcOrd="0" destOrd="0" presId="urn:microsoft.com/office/officeart/2005/8/layout/vProcess5"/>
    <dgm:cxn modelId="{F663B5EF-543C-7A4C-ABF6-CA86DCA8A0B9}" srcId="{3DDD86F8-96C1-D54C-ACA8-F05A8BB7A2BF}" destId="{33471ADA-0CCD-AA41-AAF4-881185C2E4D3}" srcOrd="1" destOrd="0" parTransId="{BA364130-41D2-C04B-B5F5-A68C3DBE2A89}" sibTransId="{992E7F40-D10C-1846-B7F1-D9534FC3B837}"/>
    <dgm:cxn modelId="{2FE3B279-6D0F-D94A-A23C-DB54320A1ECB}" srcId="{3DDD86F8-96C1-D54C-ACA8-F05A8BB7A2BF}" destId="{277915CC-898F-C64F-BA6A-4613D0F36DA8}" srcOrd="2" destOrd="0" parTransId="{EFBFF859-1374-404D-9B0B-E45BE0FBC95C}" sibTransId="{F9C81EA6-91F0-D74F-ABA8-EC6C25A81CFD}"/>
    <dgm:cxn modelId="{9A449465-594C-D146-A760-6C7C28BCB25F}" type="presParOf" srcId="{86EC1978-2EBC-F447-ACB1-E70DABF5198A}" destId="{54F3E66F-912C-A048-97F3-07FDD4BC9188}" srcOrd="0" destOrd="0" presId="urn:microsoft.com/office/officeart/2005/8/layout/vProcess5"/>
    <dgm:cxn modelId="{507E61E8-22DE-AD46-A720-C2C6C987FD83}" type="presParOf" srcId="{86EC1978-2EBC-F447-ACB1-E70DABF5198A}" destId="{314C1591-D057-3A4D-8E97-3189F7282B52}" srcOrd="1" destOrd="0" presId="urn:microsoft.com/office/officeart/2005/8/layout/vProcess5"/>
    <dgm:cxn modelId="{D5DBDD78-3D70-834C-B736-D2AC568D7B85}" type="presParOf" srcId="{86EC1978-2EBC-F447-ACB1-E70DABF5198A}" destId="{6FF90839-6AC5-7B41-9FE9-C4D67500657D}" srcOrd="2" destOrd="0" presId="urn:microsoft.com/office/officeart/2005/8/layout/vProcess5"/>
    <dgm:cxn modelId="{3B29B722-7975-DD4D-A3E9-BA52D58F445E}" type="presParOf" srcId="{86EC1978-2EBC-F447-ACB1-E70DABF5198A}" destId="{6B4EFBFF-E4EF-FA48-88D7-569FA78528AF}" srcOrd="3" destOrd="0" presId="urn:microsoft.com/office/officeart/2005/8/layout/vProcess5"/>
    <dgm:cxn modelId="{C012D062-D8AD-8249-918D-B6515334DCCB}" type="presParOf" srcId="{86EC1978-2EBC-F447-ACB1-E70DABF5198A}" destId="{2391086B-8864-9849-AF81-EC9CE65CCEFB}" srcOrd="4" destOrd="0" presId="urn:microsoft.com/office/officeart/2005/8/layout/vProcess5"/>
    <dgm:cxn modelId="{CA903D6A-C040-024D-AB51-11480DD9F05F}" type="presParOf" srcId="{86EC1978-2EBC-F447-ACB1-E70DABF5198A}" destId="{3ACB1EE8-608D-8940-BD07-197C2DB90DCF}" srcOrd="5" destOrd="0" presId="urn:microsoft.com/office/officeart/2005/8/layout/vProcess5"/>
    <dgm:cxn modelId="{CAA2418A-2735-BD48-87FA-6428447F91CE}" type="presParOf" srcId="{86EC1978-2EBC-F447-ACB1-E70DABF5198A}" destId="{16F18A3A-4E11-A245-B70C-8AAC1569E73F}" srcOrd="6" destOrd="0" presId="urn:microsoft.com/office/officeart/2005/8/layout/vProcess5"/>
    <dgm:cxn modelId="{BA9BB481-0525-384A-9313-5557F0E9FE10}" type="presParOf" srcId="{86EC1978-2EBC-F447-ACB1-E70DABF5198A}" destId="{43D884CC-A95F-6A44-B279-B9715DD34750}" srcOrd="7" destOrd="0" presId="urn:microsoft.com/office/officeart/2005/8/layout/vProcess5"/>
    <dgm:cxn modelId="{D454C71D-7D5F-A446-9901-41A41AE4C25E}" type="presParOf" srcId="{86EC1978-2EBC-F447-ACB1-E70DABF5198A}" destId="{B98D22CB-0DC3-0B48-8842-D31FB4ECE021}"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DDD86F8-96C1-D54C-ACA8-F05A8BB7A2BF}"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4E3178DE-98AA-7444-80E4-E94DCA9AFFD3}">
      <dgm:prSet/>
      <dgm:spPr/>
      <dgm:t>
        <a:bodyPr/>
        <a:lstStyle/>
        <a:p>
          <a:pPr algn="just" rtl="0"/>
          <a:r>
            <a:rPr lang="fr-FR" dirty="0" smtClean="0"/>
            <a:t>Hypertexte  ?</a:t>
          </a:r>
          <a:endParaRPr lang="fr-FR" dirty="0"/>
        </a:p>
      </dgm:t>
    </dgm:pt>
    <dgm:pt modelId="{798EEC34-C481-224D-89B9-5B5E66E75109}" type="parTrans" cxnId="{1D3F1D88-AE47-764C-9189-860A1659E1BD}">
      <dgm:prSet/>
      <dgm:spPr/>
      <dgm:t>
        <a:bodyPr/>
        <a:lstStyle/>
        <a:p>
          <a:pPr algn="just"/>
          <a:endParaRPr lang="fr-FR"/>
        </a:p>
      </dgm:t>
    </dgm:pt>
    <dgm:pt modelId="{08537258-B4C9-4842-B3FB-02CFEBE7753E}" type="sibTrans" cxnId="{1D3F1D88-AE47-764C-9189-860A1659E1BD}">
      <dgm:prSet/>
      <dgm:spPr/>
      <dgm:t>
        <a:bodyPr/>
        <a:lstStyle/>
        <a:p>
          <a:pPr algn="just"/>
          <a:endParaRPr lang="fr-FR"/>
        </a:p>
      </dgm:t>
    </dgm:pt>
    <dgm:pt modelId="{4223120E-A8BC-CC40-81AD-C80094B05B57}">
      <dgm:prSet/>
      <dgm:spPr/>
      <dgm:t>
        <a:bodyPr/>
        <a:lstStyle/>
        <a:p>
          <a:r>
            <a:rPr lang="fr-FR" b="0" dirty="0" smtClean="0"/>
            <a:t>C’est une </a:t>
          </a:r>
          <a:r>
            <a:rPr lang="fr-FR" b="1" dirty="0" smtClean="0"/>
            <a:t>métaphore informatique </a:t>
          </a:r>
          <a:r>
            <a:rPr lang="fr-FR" dirty="0" smtClean="0"/>
            <a:t>qui permet à partir d’un texte </a:t>
          </a:r>
          <a:r>
            <a:rPr lang="fr-FR" b="1" dirty="0" smtClean="0"/>
            <a:t>d’accéder à un réseau d’informations sous-jacentes </a:t>
          </a:r>
          <a:r>
            <a:rPr lang="fr-FR" dirty="0" smtClean="0"/>
            <a:t>à ce texte, l’explicitant ou le développant selon divers critères. </a:t>
          </a:r>
        </a:p>
      </dgm:t>
    </dgm:pt>
    <dgm:pt modelId="{EB3E789E-C4FB-F14F-BB5E-C8D823B60C9B}" type="parTrans" cxnId="{E81C4266-1606-C942-9EF8-1BE6E9D0A388}">
      <dgm:prSet/>
      <dgm:spPr/>
      <dgm:t>
        <a:bodyPr/>
        <a:lstStyle/>
        <a:p>
          <a:endParaRPr lang="fr-FR"/>
        </a:p>
      </dgm:t>
    </dgm:pt>
    <dgm:pt modelId="{1FBDE37E-A412-B944-8B6A-99CE9279A356}" type="sibTrans" cxnId="{E81C4266-1606-C942-9EF8-1BE6E9D0A388}">
      <dgm:prSet/>
      <dgm:spPr/>
      <dgm:t>
        <a:bodyPr/>
        <a:lstStyle/>
        <a:p>
          <a:endParaRPr lang="fr-FR"/>
        </a:p>
      </dgm:t>
    </dgm:pt>
    <dgm:pt modelId="{CA1014D2-BEA0-DA4C-A32C-821801C503AF}">
      <dgm:prSet/>
      <dgm:spPr/>
      <dgm:t>
        <a:bodyPr/>
        <a:lstStyle/>
        <a:p>
          <a:r>
            <a:rPr lang="fr-FR" dirty="0" smtClean="0"/>
            <a:t>On peut faire un parallèle entre le concept d’hypertexte et l’attribution de sens à une phrase par un lecteur. </a:t>
          </a:r>
        </a:p>
      </dgm:t>
    </dgm:pt>
    <dgm:pt modelId="{503CFDA7-D295-8244-A1B6-C4AF1EC68683}" type="parTrans" cxnId="{794611E0-69DB-1840-B2E9-22F87CE6F2BF}">
      <dgm:prSet/>
      <dgm:spPr/>
      <dgm:t>
        <a:bodyPr/>
        <a:lstStyle/>
        <a:p>
          <a:endParaRPr lang="fr-FR"/>
        </a:p>
      </dgm:t>
    </dgm:pt>
    <dgm:pt modelId="{CE67912E-EE4C-0C4F-801A-947428D029E9}" type="sibTrans" cxnId="{794611E0-69DB-1840-B2E9-22F87CE6F2BF}">
      <dgm:prSet/>
      <dgm:spPr/>
      <dgm:t>
        <a:bodyPr/>
        <a:lstStyle/>
        <a:p>
          <a:endParaRPr lang="fr-FR"/>
        </a:p>
      </dgm:t>
    </dgm:pt>
    <dgm:pt modelId="{18229467-872C-E04D-B2E1-1C9CBFF808FF}">
      <dgm:prSet/>
      <dgm:spPr/>
      <dgm:t>
        <a:bodyPr/>
        <a:lstStyle/>
        <a:p>
          <a:r>
            <a:rPr lang="fr-FR" b="1" dirty="0" smtClean="0"/>
            <a:t>Une phrase peut en effet donner lieu à un grand nombre de sens différents </a:t>
          </a:r>
          <a:r>
            <a:rPr lang="fr-FR" dirty="0" smtClean="0"/>
            <a:t>en fonction du contexte dans lequel elle est prononcée ; (non-dits, qui prolongent et étendent considérablement le sens premier de cette phrase). </a:t>
          </a:r>
        </a:p>
      </dgm:t>
    </dgm:pt>
    <dgm:pt modelId="{827BDACD-DE75-F84B-B59D-49B0E5630ED0}" type="parTrans" cxnId="{A9FD03E0-FE83-F544-A77C-2B24F91F3090}">
      <dgm:prSet/>
      <dgm:spPr/>
      <dgm:t>
        <a:bodyPr/>
        <a:lstStyle/>
        <a:p>
          <a:endParaRPr lang="fr-FR"/>
        </a:p>
      </dgm:t>
    </dgm:pt>
    <dgm:pt modelId="{D5E1133D-2DB6-8748-B943-65A57727EDAC}" type="sibTrans" cxnId="{A9FD03E0-FE83-F544-A77C-2B24F91F3090}">
      <dgm:prSet/>
      <dgm:spPr/>
      <dgm:t>
        <a:bodyPr/>
        <a:lstStyle/>
        <a:p>
          <a:endParaRPr lang="fr-FR"/>
        </a:p>
      </dgm:t>
    </dgm:pt>
    <dgm:pt modelId="{8028F13A-2D0C-B54A-9C85-1AA43989C31D}">
      <dgm:prSet/>
      <dgm:spPr>
        <a:solidFill>
          <a:schemeClr val="accent6">
            <a:lumMod val="75000"/>
          </a:schemeClr>
        </a:solidFill>
      </dgm:spPr>
      <dgm:t>
        <a:bodyPr/>
        <a:lstStyle/>
        <a:p>
          <a:r>
            <a:rPr lang="fr-FR" dirty="0" smtClean="0"/>
            <a:t>C’est l’idée même du </a:t>
          </a:r>
          <a:r>
            <a:rPr lang="fr-FR" b="1" dirty="0" smtClean="0"/>
            <a:t>sous-entendu</a:t>
          </a:r>
          <a:r>
            <a:rPr lang="fr-FR" dirty="0" smtClean="0"/>
            <a:t>. </a:t>
          </a:r>
        </a:p>
      </dgm:t>
    </dgm:pt>
    <dgm:pt modelId="{3C8E672D-AB7C-1F46-8BDB-034DD9911E93}" type="parTrans" cxnId="{93B50146-E7C3-6446-9B5E-EE798057B8FE}">
      <dgm:prSet/>
      <dgm:spPr/>
      <dgm:t>
        <a:bodyPr/>
        <a:lstStyle/>
        <a:p>
          <a:endParaRPr lang="fr-FR"/>
        </a:p>
      </dgm:t>
    </dgm:pt>
    <dgm:pt modelId="{3613797F-5708-AE4A-9E3C-143ADCD9FFE2}" type="sibTrans" cxnId="{93B50146-E7C3-6446-9B5E-EE798057B8FE}">
      <dgm:prSet/>
      <dgm:spPr/>
      <dgm:t>
        <a:bodyPr/>
        <a:lstStyle/>
        <a:p>
          <a:endParaRPr lang="fr-FR"/>
        </a:p>
      </dgm:t>
    </dgm:pt>
    <dgm:pt modelId="{86EC1978-2EBC-F447-ACB1-E70DABF5198A}" type="pres">
      <dgm:prSet presAssocID="{3DDD86F8-96C1-D54C-ACA8-F05A8BB7A2BF}" presName="outerComposite" presStyleCnt="0">
        <dgm:presLayoutVars>
          <dgm:chMax val="5"/>
          <dgm:dir/>
          <dgm:resizeHandles val="exact"/>
        </dgm:presLayoutVars>
      </dgm:prSet>
      <dgm:spPr/>
      <dgm:t>
        <a:bodyPr/>
        <a:lstStyle/>
        <a:p>
          <a:endParaRPr lang="fr-FR"/>
        </a:p>
      </dgm:t>
    </dgm:pt>
    <dgm:pt modelId="{54F3E66F-912C-A048-97F3-07FDD4BC9188}" type="pres">
      <dgm:prSet presAssocID="{3DDD86F8-96C1-D54C-ACA8-F05A8BB7A2BF}" presName="dummyMaxCanvas" presStyleCnt="0">
        <dgm:presLayoutVars/>
      </dgm:prSet>
      <dgm:spPr/>
    </dgm:pt>
    <dgm:pt modelId="{B3F4EFCE-6243-7A46-9D79-7914A90B6FD7}" type="pres">
      <dgm:prSet presAssocID="{3DDD86F8-96C1-D54C-ACA8-F05A8BB7A2BF}" presName="FiveNodes_1" presStyleLbl="node1" presStyleIdx="0" presStyleCnt="5">
        <dgm:presLayoutVars>
          <dgm:bulletEnabled val="1"/>
        </dgm:presLayoutVars>
      </dgm:prSet>
      <dgm:spPr/>
      <dgm:t>
        <a:bodyPr/>
        <a:lstStyle/>
        <a:p>
          <a:endParaRPr lang="fr-FR"/>
        </a:p>
      </dgm:t>
    </dgm:pt>
    <dgm:pt modelId="{478EF03F-C20E-3D43-AA9E-C63797C0B1F3}" type="pres">
      <dgm:prSet presAssocID="{3DDD86F8-96C1-D54C-ACA8-F05A8BB7A2BF}" presName="FiveNodes_2" presStyleLbl="node1" presStyleIdx="1" presStyleCnt="5">
        <dgm:presLayoutVars>
          <dgm:bulletEnabled val="1"/>
        </dgm:presLayoutVars>
      </dgm:prSet>
      <dgm:spPr/>
      <dgm:t>
        <a:bodyPr/>
        <a:lstStyle/>
        <a:p>
          <a:endParaRPr lang="fr-FR"/>
        </a:p>
      </dgm:t>
    </dgm:pt>
    <dgm:pt modelId="{6389461C-A867-4A41-B88C-5B3580D69BB5}" type="pres">
      <dgm:prSet presAssocID="{3DDD86F8-96C1-D54C-ACA8-F05A8BB7A2BF}" presName="FiveNodes_3" presStyleLbl="node1" presStyleIdx="2" presStyleCnt="5">
        <dgm:presLayoutVars>
          <dgm:bulletEnabled val="1"/>
        </dgm:presLayoutVars>
      </dgm:prSet>
      <dgm:spPr/>
      <dgm:t>
        <a:bodyPr/>
        <a:lstStyle/>
        <a:p>
          <a:endParaRPr lang="fr-FR"/>
        </a:p>
      </dgm:t>
    </dgm:pt>
    <dgm:pt modelId="{354F087A-1EBF-834F-84FB-266B5E88034D}" type="pres">
      <dgm:prSet presAssocID="{3DDD86F8-96C1-D54C-ACA8-F05A8BB7A2BF}" presName="FiveNodes_4" presStyleLbl="node1" presStyleIdx="3" presStyleCnt="5">
        <dgm:presLayoutVars>
          <dgm:bulletEnabled val="1"/>
        </dgm:presLayoutVars>
      </dgm:prSet>
      <dgm:spPr/>
      <dgm:t>
        <a:bodyPr/>
        <a:lstStyle/>
        <a:p>
          <a:endParaRPr lang="fr-FR"/>
        </a:p>
      </dgm:t>
    </dgm:pt>
    <dgm:pt modelId="{10ADA3D6-B7C1-8241-993E-0D148414FF37}" type="pres">
      <dgm:prSet presAssocID="{3DDD86F8-96C1-D54C-ACA8-F05A8BB7A2BF}" presName="FiveNodes_5" presStyleLbl="node1" presStyleIdx="4" presStyleCnt="5">
        <dgm:presLayoutVars>
          <dgm:bulletEnabled val="1"/>
        </dgm:presLayoutVars>
      </dgm:prSet>
      <dgm:spPr/>
      <dgm:t>
        <a:bodyPr/>
        <a:lstStyle/>
        <a:p>
          <a:endParaRPr lang="fr-FR"/>
        </a:p>
      </dgm:t>
    </dgm:pt>
    <dgm:pt modelId="{91F3D543-C192-A749-9388-82F6390C49AE}" type="pres">
      <dgm:prSet presAssocID="{3DDD86F8-96C1-D54C-ACA8-F05A8BB7A2BF}" presName="FiveConn_1-2" presStyleLbl="fgAccFollowNode1" presStyleIdx="0" presStyleCnt="4">
        <dgm:presLayoutVars>
          <dgm:bulletEnabled val="1"/>
        </dgm:presLayoutVars>
      </dgm:prSet>
      <dgm:spPr/>
      <dgm:t>
        <a:bodyPr/>
        <a:lstStyle/>
        <a:p>
          <a:endParaRPr lang="fr-FR"/>
        </a:p>
      </dgm:t>
    </dgm:pt>
    <dgm:pt modelId="{469C8326-32B1-CF47-9131-0CCAD5F4D430}" type="pres">
      <dgm:prSet presAssocID="{3DDD86F8-96C1-D54C-ACA8-F05A8BB7A2BF}" presName="FiveConn_2-3" presStyleLbl="fgAccFollowNode1" presStyleIdx="1" presStyleCnt="4">
        <dgm:presLayoutVars>
          <dgm:bulletEnabled val="1"/>
        </dgm:presLayoutVars>
      </dgm:prSet>
      <dgm:spPr/>
      <dgm:t>
        <a:bodyPr/>
        <a:lstStyle/>
        <a:p>
          <a:endParaRPr lang="fr-FR"/>
        </a:p>
      </dgm:t>
    </dgm:pt>
    <dgm:pt modelId="{5E98DC5A-0991-2841-BDA9-93D7D67F8A7D}" type="pres">
      <dgm:prSet presAssocID="{3DDD86F8-96C1-D54C-ACA8-F05A8BB7A2BF}" presName="FiveConn_3-4" presStyleLbl="fgAccFollowNode1" presStyleIdx="2" presStyleCnt="4">
        <dgm:presLayoutVars>
          <dgm:bulletEnabled val="1"/>
        </dgm:presLayoutVars>
      </dgm:prSet>
      <dgm:spPr/>
      <dgm:t>
        <a:bodyPr/>
        <a:lstStyle/>
        <a:p>
          <a:endParaRPr lang="fr-FR"/>
        </a:p>
      </dgm:t>
    </dgm:pt>
    <dgm:pt modelId="{5C03EEAA-7CB9-7C4A-98AF-84979B812678}" type="pres">
      <dgm:prSet presAssocID="{3DDD86F8-96C1-D54C-ACA8-F05A8BB7A2BF}" presName="FiveConn_4-5" presStyleLbl="fgAccFollowNode1" presStyleIdx="3" presStyleCnt="4">
        <dgm:presLayoutVars>
          <dgm:bulletEnabled val="1"/>
        </dgm:presLayoutVars>
      </dgm:prSet>
      <dgm:spPr/>
      <dgm:t>
        <a:bodyPr/>
        <a:lstStyle/>
        <a:p>
          <a:endParaRPr lang="fr-FR"/>
        </a:p>
      </dgm:t>
    </dgm:pt>
    <dgm:pt modelId="{5DB4136C-D703-894D-A60F-59D6D90D22F2}" type="pres">
      <dgm:prSet presAssocID="{3DDD86F8-96C1-D54C-ACA8-F05A8BB7A2BF}" presName="FiveNodes_1_text" presStyleLbl="node1" presStyleIdx="4" presStyleCnt="5">
        <dgm:presLayoutVars>
          <dgm:bulletEnabled val="1"/>
        </dgm:presLayoutVars>
      </dgm:prSet>
      <dgm:spPr/>
      <dgm:t>
        <a:bodyPr/>
        <a:lstStyle/>
        <a:p>
          <a:endParaRPr lang="fr-FR"/>
        </a:p>
      </dgm:t>
    </dgm:pt>
    <dgm:pt modelId="{7C21D113-E4D8-2A4D-B39A-C09D4E5A58F5}" type="pres">
      <dgm:prSet presAssocID="{3DDD86F8-96C1-D54C-ACA8-F05A8BB7A2BF}" presName="FiveNodes_2_text" presStyleLbl="node1" presStyleIdx="4" presStyleCnt="5">
        <dgm:presLayoutVars>
          <dgm:bulletEnabled val="1"/>
        </dgm:presLayoutVars>
      </dgm:prSet>
      <dgm:spPr/>
      <dgm:t>
        <a:bodyPr/>
        <a:lstStyle/>
        <a:p>
          <a:endParaRPr lang="fr-FR"/>
        </a:p>
      </dgm:t>
    </dgm:pt>
    <dgm:pt modelId="{B06F4ADA-F8BB-FD4E-BC76-213C17453782}" type="pres">
      <dgm:prSet presAssocID="{3DDD86F8-96C1-D54C-ACA8-F05A8BB7A2BF}" presName="FiveNodes_3_text" presStyleLbl="node1" presStyleIdx="4" presStyleCnt="5">
        <dgm:presLayoutVars>
          <dgm:bulletEnabled val="1"/>
        </dgm:presLayoutVars>
      </dgm:prSet>
      <dgm:spPr/>
      <dgm:t>
        <a:bodyPr/>
        <a:lstStyle/>
        <a:p>
          <a:endParaRPr lang="fr-FR"/>
        </a:p>
      </dgm:t>
    </dgm:pt>
    <dgm:pt modelId="{F6B90392-DA76-4C42-978A-1515B4F703CD}" type="pres">
      <dgm:prSet presAssocID="{3DDD86F8-96C1-D54C-ACA8-F05A8BB7A2BF}" presName="FiveNodes_4_text" presStyleLbl="node1" presStyleIdx="4" presStyleCnt="5">
        <dgm:presLayoutVars>
          <dgm:bulletEnabled val="1"/>
        </dgm:presLayoutVars>
      </dgm:prSet>
      <dgm:spPr/>
      <dgm:t>
        <a:bodyPr/>
        <a:lstStyle/>
        <a:p>
          <a:endParaRPr lang="fr-FR"/>
        </a:p>
      </dgm:t>
    </dgm:pt>
    <dgm:pt modelId="{3D3143F6-F813-B44C-B9D0-E92E6CE8E287}" type="pres">
      <dgm:prSet presAssocID="{3DDD86F8-96C1-D54C-ACA8-F05A8BB7A2BF}" presName="FiveNodes_5_text" presStyleLbl="node1" presStyleIdx="4" presStyleCnt="5">
        <dgm:presLayoutVars>
          <dgm:bulletEnabled val="1"/>
        </dgm:presLayoutVars>
      </dgm:prSet>
      <dgm:spPr/>
      <dgm:t>
        <a:bodyPr/>
        <a:lstStyle/>
        <a:p>
          <a:endParaRPr lang="fr-FR"/>
        </a:p>
      </dgm:t>
    </dgm:pt>
  </dgm:ptLst>
  <dgm:cxnLst>
    <dgm:cxn modelId="{D94595FD-FBD8-444E-A5E8-E55BC99AEACB}" type="presOf" srcId="{CA1014D2-BEA0-DA4C-A32C-821801C503AF}" destId="{B06F4ADA-F8BB-FD4E-BC76-213C17453782}" srcOrd="1" destOrd="0" presId="urn:microsoft.com/office/officeart/2005/8/layout/vProcess5"/>
    <dgm:cxn modelId="{55C8A1A1-667E-BC4B-ADD3-1132AC9B4333}" type="presOf" srcId="{CA1014D2-BEA0-DA4C-A32C-821801C503AF}" destId="{6389461C-A867-4A41-B88C-5B3580D69BB5}" srcOrd="0" destOrd="0" presId="urn:microsoft.com/office/officeart/2005/8/layout/vProcess5"/>
    <dgm:cxn modelId="{93B50146-E7C3-6446-9B5E-EE798057B8FE}" srcId="{3DDD86F8-96C1-D54C-ACA8-F05A8BB7A2BF}" destId="{8028F13A-2D0C-B54A-9C85-1AA43989C31D}" srcOrd="4" destOrd="0" parTransId="{3C8E672D-AB7C-1F46-8BDB-034DD9911E93}" sibTransId="{3613797F-5708-AE4A-9E3C-143ADCD9FFE2}"/>
    <dgm:cxn modelId="{0D18DDC5-0631-F148-BD13-5B8F78D483C3}" type="presOf" srcId="{4E3178DE-98AA-7444-80E4-E94DCA9AFFD3}" destId="{5DB4136C-D703-894D-A60F-59D6D90D22F2}" srcOrd="1" destOrd="0" presId="urn:microsoft.com/office/officeart/2005/8/layout/vProcess5"/>
    <dgm:cxn modelId="{82A2ECE0-4451-6344-A309-D2AB71E90BB9}" type="presOf" srcId="{1FBDE37E-A412-B944-8B6A-99CE9279A356}" destId="{469C8326-32B1-CF47-9131-0CCAD5F4D430}" srcOrd="0" destOrd="0" presId="urn:microsoft.com/office/officeart/2005/8/layout/vProcess5"/>
    <dgm:cxn modelId="{61A276F1-B05A-F84E-8D07-5B897043A491}" type="presOf" srcId="{D5E1133D-2DB6-8748-B943-65A57727EDAC}" destId="{5C03EEAA-7CB9-7C4A-98AF-84979B812678}" srcOrd="0" destOrd="0" presId="urn:microsoft.com/office/officeart/2005/8/layout/vProcess5"/>
    <dgm:cxn modelId="{478F7062-3CE4-0744-A999-78011962C1F4}" type="presOf" srcId="{3DDD86F8-96C1-D54C-ACA8-F05A8BB7A2BF}" destId="{86EC1978-2EBC-F447-ACB1-E70DABF5198A}" srcOrd="0" destOrd="0" presId="urn:microsoft.com/office/officeart/2005/8/layout/vProcess5"/>
    <dgm:cxn modelId="{A9FD03E0-FE83-F544-A77C-2B24F91F3090}" srcId="{3DDD86F8-96C1-D54C-ACA8-F05A8BB7A2BF}" destId="{18229467-872C-E04D-B2E1-1C9CBFF808FF}" srcOrd="3" destOrd="0" parTransId="{827BDACD-DE75-F84B-B59D-49B0E5630ED0}" sibTransId="{D5E1133D-2DB6-8748-B943-65A57727EDAC}"/>
    <dgm:cxn modelId="{1D3F1D88-AE47-764C-9189-860A1659E1BD}" srcId="{3DDD86F8-96C1-D54C-ACA8-F05A8BB7A2BF}" destId="{4E3178DE-98AA-7444-80E4-E94DCA9AFFD3}" srcOrd="0" destOrd="0" parTransId="{798EEC34-C481-224D-89B9-5B5E66E75109}" sibTransId="{08537258-B4C9-4842-B3FB-02CFEBE7753E}"/>
    <dgm:cxn modelId="{255875C1-F21C-4545-8BD9-ED0C0B55652A}" type="presOf" srcId="{8028F13A-2D0C-B54A-9C85-1AA43989C31D}" destId="{10ADA3D6-B7C1-8241-993E-0D148414FF37}" srcOrd="0" destOrd="0" presId="urn:microsoft.com/office/officeart/2005/8/layout/vProcess5"/>
    <dgm:cxn modelId="{7FB29006-1DF0-ED43-BBC4-9B5165DD9488}" type="presOf" srcId="{18229467-872C-E04D-B2E1-1C9CBFF808FF}" destId="{F6B90392-DA76-4C42-978A-1515B4F703CD}" srcOrd="1" destOrd="0" presId="urn:microsoft.com/office/officeart/2005/8/layout/vProcess5"/>
    <dgm:cxn modelId="{74AE9C82-AA59-0743-BFCB-7A096EDB0E71}" type="presOf" srcId="{18229467-872C-E04D-B2E1-1C9CBFF808FF}" destId="{354F087A-1EBF-834F-84FB-266B5E88034D}" srcOrd="0" destOrd="0" presId="urn:microsoft.com/office/officeart/2005/8/layout/vProcess5"/>
    <dgm:cxn modelId="{794611E0-69DB-1840-B2E9-22F87CE6F2BF}" srcId="{3DDD86F8-96C1-D54C-ACA8-F05A8BB7A2BF}" destId="{CA1014D2-BEA0-DA4C-A32C-821801C503AF}" srcOrd="2" destOrd="0" parTransId="{503CFDA7-D295-8244-A1B6-C4AF1EC68683}" sibTransId="{CE67912E-EE4C-0C4F-801A-947428D029E9}"/>
    <dgm:cxn modelId="{25DC1D39-9A49-6346-8553-9B6CCB1CA343}" type="presOf" srcId="{8028F13A-2D0C-B54A-9C85-1AA43989C31D}" destId="{3D3143F6-F813-B44C-B9D0-E92E6CE8E287}" srcOrd="1" destOrd="0" presId="urn:microsoft.com/office/officeart/2005/8/layout/vProcess5"/>
    <dgm:cxn modelId="{CA7F2258-45F7-D940-9B3A-4E1884E2E497}" type="presOf" srcId="{4223120E-A8BC-CC40-81AD-C80094B05B57}" destId="{478EF03F-C20E-3D43-AA9E-C63797C0B1F3}" srcOrd="0" destOrd="0" presId="urn:microsoft.com/office/officeart/2005/8/layout/vProcess5"/>
    <dgm:cxn modelId="{CB3922A2-6295-A74A-9E0C-265795BC5DD0}" type="presOf" srcId="{CE67912E-EE4C-0C4F-801A-947428D029E9}" destId="{5E98DC5A-0991-2841-BDA9-93D7D67F8A7D}" srcOrd="0" destOrd="0" presId="urn:microsoft.com/office/officeart/2005/8/layout/vProcess5"/>
    <dgm:cxn modelId="{E81C4266-1606-C942-9EF8-1BE6E9D0A388}" srcId="{3DDD86F8-96C1-D54C-ACA8-F05A8BB7A2BF}" destId="{4223120E-A8BC-CC40-81AD-C80094B05B57}" srcOrd="1" destOrd="0" parTransId="{EB3E789E-C4FB-F14F-BB5E-C8D823B60C9B}" sibTransId="{1FBDE37E-A412-B944-8B6A-99CE9279A356}"/>
    <dgm:cxn modelId="{D0A17224-4DBD-8341-81E1-B15B8AE02507}" type="presOf" srcId="{08537258-B4C9-4842-B3FB-02CFEBE7753E}" destId="{91F3D543-C192-A749-9388-82F6390C49AE}" srcOrd="0" destOrd="0" presId="urn:microsoft.com/office/officeart/2005/8/layout/vProcess5"/>
    <dgm:cxn modelId="{D8FF3FE4-8520-3E4F-86AB-BE9F14EB1DB3}" type="presOf" srcId="{4E3178DE-98AA-7444-80E4-E94DCA9AFFD3}" destId="{B3F4EFCE-6243-7A46-9D79-7914A90B6FD7}" srcOrd="0" destOrd="0" presId="urn:microsoft.com/office/officeart/2005/8/layout/vProcess5"/>
    <dgm:cxn modelId="{714F2108-E5A0-1A41-9F85-44BB1D5B040B}" type="presOf" srcId="{4223120E-A8BC-CC40-81AD-C80094B05B57}" destId="{7C21D113-E4D8-2A4D-B39A-C09D4E5A58F5}" srcOrd="1" destOrd="0" presId="urn:microsoft.com/office/officeart/2005/8/layout/vProcess5"/>
    <dgm:cxn modelId="{22CC56CA-23C5-D442-B9F2-F70FD0E79D12}" type="presParOf" srcId="{86EC1978-2EBC-F447-ACB1-E70DABF5198A}" destId="{54F3E66F-912C-A048-97F3-07FDD4BC9188}" srcOrd="0" destOrd="0" presId="urn:microsoft.com/office/officeart/2005/8/layout/vProcess5"/>
    <dgm:cxn modelId="{74554FB8-8033-1B44-9486-88DD607E5538}" type="presParOf" srcId="{86EC1978-2EBC-F447-ACB1-E70DABF5198A}" destId="{B3F4EFCE-6243-7A46-9D79-7914A90B6FD7}" srcOrd="1" destOrd="0" presId="urn:microsoft.com/office/officeart/2005/8/layout/vProcess5"/>
    <dgm:cxn modelId="{D224ECFD-A8DD-1B44-ACEE-CE7BB879B635}" type="presParOf" srcId="{86EC1978-2EBC-F447-ACB1-E70DABF5198A}" destId="{478EF03F-C20E-3D43-AA9E-C63797C0B1F3}" srcOrd="2" destOrd="0" presId="urn:microsoft.com/office/officeart/2005/8/layout/vProcess5"/>
    <dgm:cxn modelId="{DAAFB3E4-4E89-6A4F-BFD5-68F65311064A}" type="presParOf" srcId="{86EC1978-2EBC-F447-ACB1-E70DABF5198A}" destId="{6389461C-A867-4A41-B88C-5B3580D69BB5}" srcOrd="3" destOrd="0" presId="urn:microsoft.com/office/officeart/2005/8/layout/vProcess5"/>
    <dgm:cxn modelId="{0D93FD4F-AD0C-354A-A7EC-4ADA1C5F461F}" type="presParOf" srcId="{86EC1978-2EBC-F447-ACB1-E70DABF5198A}" destId="{354F087A-1EBF-834F-84FB-266B5E88034D}" srcOrd="4" destOrd="0" presId="urn:microsoft.com/office/officeart/2005/8/layout/vProcess5"/>
    <dgm:cxn modelId="{1771CA1F-36DE-954E-8854-3E5CF1CBAD69}" type="presParOf" srcId="{86EC1978-2EBC-F447-ACB1-E70DABF5198A}" destId="{10ADA3D6-B7C1-8241-993E-0D148414FF37}" srcOrd="5" destOrd="0" presId="urn:microsoft.com/office/officeart/2005/8/layout/vProcess5"/>
    <dgm:cxn modelId="{48FB8CDC-9D7D-8C47-A444-6307B997F33A}" type="presParOf" srcId="{86EC1978-2EBC-F447-ACB1-E70DABF5198A}" destId="{91F3D543-C192-A749-9388-82F6390C49AE}" srcOrd="6" destOrd="0" presId="urn:microsoft.com/office/officeart/2005/8/layout/vProcess5"/>
    <dgm:cxn modelId="{CC72364B-4753-1A48-B461-4EAC7829F3F7}" type="presParOf" srcId="{86EC1978-2EBC-F447-ACB1-E70DABF5198A}" destId="{469C8326-32B1-CF47-9131-0CCAD5F4D430}" srcOrd="7" destOrd="0" presId="urn:microsoft.com/office/officeart/2005/8/layout/vProcess5"/>
    <dgm:cxn modelId="{EF46CE74-5E10-F749-BE4A-3AD91EEE5991}" type="presParOf" srcId="{86EC1978-2EBC-F447-ACB1-E70DABF5198A}" destId="{5E98DC5A-0991-2841-BDA9-93D7D67F8A7D}" srcOrd="8" destOrd="0" presId="urn:microsoft.com/office/officeart/2005/8/layout/vProcess5"/>
    <dgm:cxn modelId="{9BE5A87A-02F1-224F-87D5-DB52221A0C31}" type="presParOf" srcId="{86EC1978-2EBC-F447-ACB1-E70DABF5198A}" destId="{5C03EEAA-7CB9-7C4A-98AF-84979B812678}" srcOrd="9" destOrd="0" presId="urn:microsoft.com/office/officeart/2005/8/layout/vProcess5"/>
    <dgm:cxn modelId="{E9920B4F-1660-0D4F-8F5B-5492DC4155C6}" type="presParOf" srcId="{86EC1978-2EBC-F447-ACB1-E70DABF5198A}" destId="{5DB4136C-D703-894D-A60F-59D6D90D22F2}" srcOrd="10" destOrd="0" presId="urn:microsoft.com/office/officeart/2005/8/layout/vProcess5"/>
    <dgm:cxn modelId="{5959A03E-5714-E945-B9D9-D9FDEA7ED105}" type="presParOf" srcId="{86EC1978-2EBC-F447-ACB1-E70DABF5198A}" destId="{7C21D113-E4D8-2A4D-B39A-C09D4E5A58F5}" srcOrd="11" destOrd="0" presId="urn:microsoft.com/office/officeart/2005/8/layout/vProcess5"/>
    <dgm:cxn modelId="{8D96E8AD-5A07-B643-B4C5-9172F97A864A}" type="presParOf" srcId="{86EC1978-2EBC-F447-ACB1-E70DABF5198A}" destId="{B06F4ADA-F8BB-FD4E-BC76-213C17453782}" srcOrd="12" destOrd="0" presId="urn:microsoft.com/office/officeart/2005/8/layout/vProcess5"/>
    <dgm:cxn modelId="{74E32B0F-1BAA-BD44-B6E5-01C3AE0A8247}" type="presParOf" srcId="{86EC1978-2EBC-F447-ACB1-E70DABF5198A}" destId="{F6B90392-DA76-4C42-978A-1515B4F703CD}" srcOrd="13" destOrd="0" presId="urn:microsoft.com/office/officeart/2005/8/layout/vProcess5"/>
    <dgm:cxn modelId="{00DC9B83-3F2E-2D4E-852A-520071344019}" type="presParOf" srcId="{86EC1978-2EBC-F447-ACB1-E70DABF5198A}" destId="{3D3143F6-F813-B44C-B9D0-E92E6CE8E287}"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DDD86F8-96C1-D54C-ACA8-F05A8BB7A2BF}"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4E3178DE-98AA-7444-80E4-E94DCA9AFFD3}">
      <dgm:prSet/>
      <dgm:spPr/>
      <dgm:t>
        <a:bodyPr/>
        <a:lstStyle/>
        <a:p>
          <a:pPr algn="just" rtl="0"/>
          <a:r>
            <a:rPr lang="fr-FR" dirty="0" smtClean="0"/>
            <a:t>Exemple d’hypertexte : </a:t>
          </a:r>
          <a:endParaRPr lang="fr-FR" dirty="0"/>
        </a:p>
      </dgm:t>
    </dgm:pt>
    <dgm:pt modelId="{798EEC34-C481-224D-89B9-5B5E66E75109}" type="parTrans" cxnId="{1D3F1D88-AE47-764C-9189-860A1659E1BD}">
      <dgm:prSet/>
      <dgm:spPr/>
      <dgm:t>
        <a:bodyPr/>
        <a:lstStyle/>
        <a:p>
          <a:pPr algn="just"/>
          <a:endParaRPr lang="fr-FR"/>
        </a:p>
      </dgm:t>
    </dgm:pt>
    <dgm:pt modelId="{08537258-B4C9-4842-B3FB-02CFEBE7753E}" type="sibTrans" cxnId="{1D3F1D88-AE47-764C-9189-860A1659E1BD}">
      <dgm:prSet/>
      <dgm:spPr/>
      <dgm:t>
        <a:bodyPr/>
        <a:lstStyle/>
        <a:p>
          <a:pPr algn="just"/>
          <a:endParaRPr lang="fr-FR"/>
        </a:p>
      </dgm:t>
    </dgm:pt>
    <dgm:pt modelId="{4223120E-A8BC-CC40-81AD-C80094B05B57}">
      <dgm:prSet/>
      <dgm:spPr>
        <a:solidFill>
          <a:schemeClr val="accent6">
            <a:lumMod val="75000"/>
          </a:schemeClr>
        </a:solidFill>
      </dgm:spPr>
      <dgm:t>
        <a:bodyPr/>
        <a:lstStyle/>
        <a:p>
          <a:r>
            <a:rPr lang="fr-FR" dirty="0" smtClean="0"/>
            <a:t>« je voudrais que l’on termine vite les réglages sur le moteur ».</a:t>
          </a:r>
        </a:p>
      </dgm:t>
    </dgm:pt>
    <dgm:pt modelId="{EB3E789E-C4FB-F14F-BB5E-C8D823B60C9B}" type="parTrans" cxnId="{E81C4266-1606-C942-9EF8-1BE6E9D0A388}">
      <dgm:prSet/>
      <dgm:spPr/>
      <dgm:t>
        <a:bodyPr/>
        <a:lstStyle/>
        <a:p>
          <a:endParaRPr lang="fr-FR"/>
        </a:p>
      </dgm:t>
    </dgm:pt>
    <dgm:pt modelId="{1FBDE37E-A412-B944-8B6A-99CE9279A356}" type="sibTrans" cxnId="{E81C4266-1606-C942-9EF8-1BE6E9D0A388}">
      <dgm:prSet/>
      <dgm:spPr/>
      <dgm:t>
        <a:bodyPr/>
        <a:lstStyle/>
        <a:p>
          <a:endParaRPr lang="fr-FR"/>
        </a:p>
      </dgm:t>
    </dgm:pt>
    <dgm:pt modelId="{DBD65C26-0B22-4347-A64D-D29BA22BA782}">
      <dgm:prSet/>
      <dgm:spPr/>
      <dgm:t>
        <a:bodyPr/>
        <a:lstStyle/>
        <a:p>
          <a:r>
            <a:rPr lang="fr-FR" dirty="0" smtClean="0"/>
            <a:t>Plusieurs informations associées :</a:t>
          </a:r>
        </a:p>
      </dgm:t>
    </dgm:pt>
    <dgm:pt modelId="{EE602BDE-DC02-FB43-8BA8-BC1237E68B96}" type="parTrans" cxnId="{D24EC94A-0E34-984A-A790-4CB97A4EF3B1}">
      <dgm:prSet/>
      <dgm:spPr/>
      <dgm:t>
        <a:bodyPr/>
        <a:lstStyle/>
        <a:p>
          <a:endParaRPr lang="fr-FR"/>
        </a:p>
      </dgm:t>
    </dgm:pt>
    <dgm:pt modelId="{D0A4D467-EB84-C746-A75D-FBB419E12695}" type="sibTrans" cxnId="{D24EC94A-0E34-984A-A790-4CB97A4EF3B1}">
      <dgm:prSet/>
      <dgm:spPr/>
      <dgm:t>
        <a:bodyPr/>
        <a:lstStyle/>
        <a:p>
          <a:endParaRPr lang="fr-FR"/>
        </a:p>
      </dgm:t>
    </dgm:pt>
    <dgm:pt modelId="{C26249CE-FC8E-714F-9291-E5BA2555BE0A}">
      <dgm:prSet/>
      <dgm:spPr/>
      <dgm:t>
        <a:bodyPr/>
        <a:lstStyle/>
        <a:p>
          <a:r>
            <a:rPr lang="fr-FR" dirty="0" smtClean="0"/>
            <a:t> c’est bientôt la fin de vacation, et on souhaite passer la suite à l’équipe qui prend le relais ; </a:t>
          </a:r>
        </a:p>
      </dgm:t>
    </dgm:pt>
    <dgm:pt modelId="{77C0A478-7A1B-094F-935E-6C8EC623A06B}" type="parTrans" cxnId="{8EDF9834-D8B9-CD4A-B478-3E8243153A86}">
      <dgm:prSet/>
      <dgm:spPr/>
      <dgm:t>
        <a:bodyPr/>
        <a:lstStyle/>
        <a:p>
          <a:endParaRPr lang="fr-FR"/>
        </a:p>
      </dgm:t>
    </dgm:pt>
    <dgm:pt modelId="{FD9A23FE-9688-3744-B7E3-0B76AD6FE173}" type="sibTrans" cxnId="{8EDF9834-D8B9-CD4A-B478-3E8243153A86}">
      <dgm:prSet/>
      <dgm:spPr/>
      <dgm:t>
        <a:bodyPr/>
        <a:lstStyle/>
        <a:p>
          <a:endParaRPr lang="fr-FR"/>
        </a:p>
      </dgm:t>
    </dgm:pt>
    <dgm:pt modelId="{7B8DBCD5-F86C-E54C-B4F1-4E51D1CDB035}">
      <dgm:prSet/>
      <dgm:spPr/>
      <dgm:t>
        <a:bodyPr/>
        <a:lstStyle/>
        <a:p>
          <a:r>
            <a:rPr lang="fr-FR" dirty="0" smtClean="0"/>
            <a:t> il est bientôt midi et la faim se fait sentir ; </a:t>
          </a:r>
        </a:p>
      </dgm:t>
    </dgm:pt>
    <dgm:pt modelId="{92158AA6-E4C5-964A-9ACE-585D39FE35AC}" type="parTrans" cxnId="{0E211056-186B-7441-B0D3-64566A54228A}">
      <dgm:prSet/>
      <dgm:spPr/>
      <dgm:t>
        <a:bodyPr/>
        <a:lstStyle/>
        <a:p>
          <a:endParaRPr lang="fr-FR"/>
        </a:p>
      </dgm:t>
    </dgm:pt>
    <dgm:pt modelId="{D1C2E2AE-3547-8049-93BC-4EE5B9CC3FBF}" type="sibTrans" cxnId="{0E211056-186B-7441-B0D3-64566A54228A}">
      <dgm:prSet/>
      <dgm:spPr/>
      <dgm:t>
        <a:bodyPr/>
        <a:lstStyle/>
        <a:p>
          <a:endParaRPr lang="fr-FR"/>
        </a:p>
      </dgm:t>
    </dgm:pt>
    <dgm:pt modelId="{B5A0A6A8-38F0-974F-89F1-BFD6F76469B8}">
      <dgm:prSet/>
      <dgm:spPr/>
      <dgm:t>
        <a:bodyPr/>
        <a:lstStyle/>
        <a:p>
          <a:r>
            <a:rPr lang="fr-FR" dirty="0" smtClean="0"/>
            <a:t> ou alors c’est tout simplement une exigence du chef pour se faire valoir ;</a:t>
          </a:r>
        </a:p>
      </dgm:t>
    </dgm:pt>
    <dgm:pt modelId="{F6E4EBA7-3951-D249-AB3F-4D537020C7A5}" type="parTrans" cxnId="{4F474F02-5A4D-5C41-AB52-FE4C2D663D76}">
      <dgm:prSet/>
      <dgm:spPr/>
      <dgm:t>
        <a:bodyPr/>
        <a:lstStyle/>
        <a:p>
          <a:endParaRPr lang="fr-FR"/>
        </a:p>
      </dgm:t>
    </dgm:pt>
    <dgm:pt modelId="{EBA65E62-3E0C-424F-B6FC-94A6E98AA8DA}" type="sibTrans" cxnId="{4F474F02-5A4D-5C41-AB52-FE4C2D663D76}">
      <dgm:prSet/>
      <dgm:spPr/>
      <dgm:t>
        <a:bodyPr/>
        <a:lstStyle/>
        <a:p>
          <a:endParaRPr lang="fr-FR"/>
        </a:p>
      </dgm:t>
    </dgm:pt>
    <dgm:pt modelId="{52A4F7A4-E235-5147-8EDA-B99F90EEA72C}">
      <dgm:prSet/>
      <dgm:spPr/>
      <dgm:t>
        <a:bodyPr/>
        <a:lstStyle/>
        <a:p>
          <a:r>
            <a:rPr lang="fr-FR" dirty="0" smtClean="0"/>
            <a:t> …</a:t>
          </a:r>
          <a:endParaRPr lang="fr-FR" dirty="0"/>
        </a:p>
      </dgm:t>
    </dgm:pt>
    <dgm:pt modelId="{A33E72DB-C41F-3B4F-B9A1-5DAA4C89E199}" type="parTrans" cxnId="{A5EFD25F-6FB1-8C43-9BD6-8A92619D1480}">
      <dgm:prSet/>
      <dgm:spPr/>
      <dgm:t>
        <a:bodyPr/>
        <a:lstStyle/>
        <a:p>
          <a:endParaRPr lang="fr-FR"/>
        </a:p>
      </dgm:t>
    </dgm:pt>
    <dgm:pt modelId="{0088886B-56A6-8043-A92B-4344BFE2868E}" type="sibTrans" cxnId="{A5EFD25F-6FB1-8C43-9BD6-8A92619D1480}">
      <dgm:prSet/>
      <dgm:spPr/>
      <dgm:t>
        <a:bodyPr/>
        <a:lstStyle/>
        <a:p>
          <a:endParaRPr lang="fr-FR"/>
        </a:p>
      </dgm:t>
    </dgm:pt>
    <dgm:pt modelId="{86EC1978-2EBC-F447-ACB1-E70DABF5198A}" type="pres">
      <dgm:prSet presAssocID="{3DDD86F8-96C1-D54C-ACA8-F05A8BB7A2BF}" presName="outerComposite" presStyleCnt="0">
        <dgm:presLayoutVars>
          <dgm:chMax val="5"/>
          <dgm:dir/>
          <dgm:resizeHandles val="exact"/>
        </dgm:presLayoutVars>
      </dgm:prSet>
      <dgm:spPr/>
      <dgm:t>
        <a:bodyPr/>
        <a:lstStyle/>
        <a:p>
          <a:endParaRPr lang="fr-FR"/>
        </a:p>
      </dgm:t>
    </dgm:pt>
    <dgm:pt modelId="{54F3E66F-912C-A048-97F3-07FDD4BC9188}" type="pres">
      <dgm:prSet presAssocID="{3DDD86F8-96C1-D54C-ACA8-F05A8BB7A2BF}" presName="dummyMaxCanvas" presStyleCnt="0">
        <dgm:presLayoutVars/>
      </dgm:prSet>
      <dgm:spPr/>
    </dgm:pt>
    <dgm:pt modelId="{314C1591-D057-3A4D-8E97-3189F7282B52}" type="pres">
      <dgm:prSet presAssocID="{3DDD86F8-96C1-D54C-ACA8-F05A8BB7A2BF}" presName="ThreeNodes_1" presStyleLbl="node1" presStyleIdx="0" presStyleCnt="3">
        <dgm:presLayoutVars>
          <dgm:bulletEnabled val="1"/>
        </dgm:presLayoutVars>
      </dgm:prSet>
      <dgm:spPr/>
      <dgm:t>
        <a:bodyPr/>
        <a:lstStyle/>
        <a:p>
          <a:endParaRPr lang="fr-FR"/>
        </a:p>
      </dgm:t>
    </dgm:pt>
    <dgm:pt modelId="{6FF90839-6AC5-7B41-9FE9-C4D67500657D}" type="pres">
      <dgm:prSet presAssocID="{3DDD86F8-96C1-D54C-ACA8-F05A8BB7A2BF}" presName="ThreeNodes_2" presStyleLbl="node1" presStyleIdx="1" presStyleCnt="3">
        <dgm:presLayoutVars>
          <dgm:bulletEnabled val="1"/>
        </dgm:presLayoutVars>
      </dgm:prSet>
      <dgm:spPr/>
      <dgm:t>
        <a:bodyPr/>
        <a:lstStyle/>
        <a:p>
          <a:endParaRPr lang="fr-FR"/>
        </a:p>
      </dgm:t>
    </dgm:pt>
    <dgm:pt modelId="{6B4EFBFF-E4EF-FA48-88D7-569FA78528AF}" type="pres">
      <dgm:prSet presAssocID="{3DDD86F8-96C1-D54C-ACA8-F05A8BB7A2BF}" presName="ThreeNodes_3" presStyleLbl="node1" presStyleIdx="2" presStyleCnt="3">
        <dgm:presLayoutVars>
          <dgm:bulletEnabled val="1"/>
        </dgm:presLayoutVars>
      </dgm:prSet>
      <dgm:spPr/>
      <dgm:t>
        <a:bodyPr/>
        <a:lstStyle/>
        <a:p>
          <a:endParaRPr lang="fr-FR"/>
        </a:p>
      </dgm:t>
    </dgm:pt>
    <dgm:pt modelId="{2391086B-8864-9849-AF81-EC9CE65CCEFB}" type="pres">
      <dgm:prSet presAssocID="{3DDD86F8-96C1-D54C-ACA8-F05A8BB7A2BF}" presName="ThreeConn_1-2" presStyleLbl="fgAccFollowNode1" presStyleIdx="0" presStyleCnt="2">
        <dgm:presLayoutVars>
          <dgm:bulletEnabled val="1"/>
        </dgm:presLayoutVars>
      </dgm:prSet>
      <dgm:spPr/>
      <dgm:t>
        <a:bodyPr/>
        <a:lstStyle/>
        <a:p>
          <a:endParaRPr lang="fr-FR"/>
        </a:p>
      </dgm:t>
    </dgm:pt>
    <dgm:pt modelId="{3ACB1EE8-608D-8940-BD07-197C2DB90DCF}" type="pres">
      <dgm:prSet presAssocID="{3DDD86F8-96C1-D54C-ACA8-F05A8BB7A2BF}" presName="ThreeConn_2-3" presStyleLbl="fgAccFollowNode1" presStyleIdx="1" presStyleCnt="2">
        <dgm:presLayoutVars>
          <dgm:bulletEnabled val="1"/>
        </dgm:presLayoutVars>
      </dgm:prSet>
      <dgm:spPr/>
      <dgm:t>
        <a:bodyPr/>
        <a:lstStyle/>
        <a:p>
          <a:endParaRPr lang="fr-FR"/>
        </a:p>
      </dgm:t>
    </dgm:pt>
    <dgm:pt modelId="{16F18A3A-4E11-A245-B70C-8AAC1569E73F}" type="pres">
      <dgm:prSet presAssocID="{3DDD86F8-96C1-D54C-ACA8-F05A8BB7A2BF}" presName="ThreeNodes_1_text" presStyleLbl="node1" presStyleIdx="2" presStyleCnt="3">
        <dgm:presLayoutVars>
          <dgm:bulletEnabled val="1"/>
        </dgm:presLayoutVars>
      </dgm:prSet>
      <dgm:spPr/>
      <dgm:t>
        <a:bodyPr/>
        <a:lstStyle/>
        <a:p>
          <a:endParaRPr lang="fr-FR"/>
        </a:p>
      </dgm:t>
    </dgm:pt>
    <dgm:pt modelId="{43D884CC-A95F-6A44-B279-B9715DD34750}" type="pres">
      <dgm:prSet presAssocID="{3DDD86F8-96C1-D54C-ACA8-F05A8BB7A2BF}" presName="ThreeNodes_2_text" presStyleLbl="node1" presStyleIdx="2" presStyleCnt="3">
        <dgm:presLayoutVars>
          <dgm:bulletEnabled val="1"/>
        </dgm:presLayoutVars>
      </dgm:prSet>
      <dgm:spPr/>
      <dgm:t>
        <a:bodyPr/>
        <a:lstStyle/>
        <a:p>
          <a:endParaRPr lang="fr-FR"/>
        </a:p>
      </dgm:t>
    </dgm:pt>
    <dgm:pt modelId="{B98D22CB-0DC3-0B48-8842-D31FB4ECE021}" type="pres">
      <dgm:prSet presAssocID="{3DDD86F8-96C1-D54C-ACA8-F05A8BB7A2BF}" presName="ThreeNodes_3_text" presStyleLbl="node1" presStyleIdx="2" presStyleCnt="3">
        <dgm:presLayoutVars>
          <dgm:bulletEnabled val="1"/>
        </dgm:presLayoutVars>
      </dgm:prSet>
      <dgm:spPr/>
      <dgm:t>
        <a:bodyPr/>
        <a:lstStyle/>
        <a:p>
          <a:endParaRPr lang="fr-FR"/>
        </a:p>
      </dgm:t>
    </dgm:pt>
  </dgm:ptLst>
  <dgm:cxnLst>
    <dgm:cxn modelId="{B410D4A7-0CD9-284F-8DE8-E7C21280A372}" type="presOf" srcId="{4223120E-A8BC-CC40-81AD-C80094B05B57}" destId="{43D884CC-A95F-6A44-B279-B9715DD34750}" srcOrd="1" destOrd="0" presId="urn:microsoft.com/office/officeart/2005/8/layout/vProcess5"/>
    <dgm:cxn modelId="{6FCE2FCC-46A9-A645-BF51-1B2931473438}" type="presOf" srcId="{B5A0A6A8-38F0-974F-89F1-BFD6F76469B8}" destId="{B98D22CB-0DC3-0B48-8842-D31FB4ECE021}" srcOrd="1" destOrd="3" presId="urn:microsoft.com/office/officeart/2005/8/layout/vProcess5"/>
    <dgm:cxn modelId="{7EE9FD1D-96FC-7A40-9D06-018B7295B900}" type="presOf" srcId="{52A4F7A4-E235-5147-8EDA-B99F90EEA72C}" destId="{B98D22CB-0DC3-0B48-8842-D31FB4ECE021}" srcOrd="1" destOrd="4" presId="urn:microsoft.com/office/officeart/2005/8/layout/vProcess5"/>
    <dgm:cxn modelId="{04946BB2-F671-5F4E-80B9-9DC4824E27B0}" type="presOf" srcId="{4E3178DE-98AA-7444-80E4-E94DCA9AFFD3}" destId="{16F18A3A-4E11-A245-B70C-8AAC1569E73F}" srcOrd="1" destOrd="0" presId="urn:microsoft.com/office/officeart/2005/8/layout/vProcess5"/>
    <dgm:cxn modelId="{B1D7EDDE-E0E3-0C4B-B6CB-E647134FCD4D}" type="presOf" srcId="{DBD65C26-0B22-4347-A64D-D29BA22BA782}" destId="{6B4EFBFF-E4EF-FA48-88D7-569FA78528AF}" srcOrd="0" destOrd="0" presId="urn:microsoft.com/office/officeart/2005/8/layout/vProcess5"/>
    <dgm:cxn modelId="{8204AC58-CC0B-D242-A1B8-CC37F6033618}" type="presOf" srcId="{DBD65C26-0B22-4347-A64D-D29BA22BA782}" destId="{B98D22CB-0DC3-0B48-8842-D31FB4ECE021}" srcOrd="1" destOrd="0" presId="urn:microsoft.com/office/officeart/2005/8/layout/vProcess5"/>
    <dgm:cxn modelId="{F5268642-D0F7-294C-93D1-B7CB1B0FC75E}" type="presOf" srcId="{7B8DBCD5-F86C-E54C-B4F1-4E51D1CDB035}" destId="{6B4EFBFF-E4EF-FA48-88D7-569FA78528AF}" srcOrd="0" destOrd="2" presId="urn:microsoft.com/office/officeart/2005/8/layout/vProcess5"/>
    <dgm:cxn modelId="{1D3F1D88-AE47-764C-9189-860A1659E1BD}" srcId="{3DDD86F8-96C1-D54C-ACA8-F05A8BB7A2BF}" destId="{4E3178DE-98AA-7444-80E4-E94DCA9AFFD3}" srcOrd="0" destOrd="0" parTransId="{798EEC34-C481-224D-89B9-5B5E66E75109}" sibTransId="{08537258-B4C9-4842-B3FB-02CFEBE7753E}"/>
    <dgm:cxn modelId="{4F474F02-5A4D-5C41-AB52-FE4C2D663D76}" srcId="{DBD65C26-0B22-4347-A64D-D29BA22BA782}" destId="{B5A0A6A8-38F0-974F-89F1-BFD6F76469B8}" srcOrd="2" destOrd="0" parTransId="{F6E4EBA7-3951-D249-AB3F-4D537020C7A5}" sibTransId="{EBA65E62-3E0C-424F-B6FC-94A6E98AA8DA}"/>
    <dgm:cxn modelId="{27EE4C81-EABA-C54B-A886-72690E8BB445}" type="presOf" srcId="{52A4F7A4-E235-5147-8EDA-B99F90EEA72C}" destId="{6B4EFBFF-E4EF-FA48-88D7-569FA78528AF}" srcOrd="0" destOrd="4" presId="urn:microsoft.com/office/officeart/2005/8/layout/vProcess5"/>
    <dgm:cxn modelId="{256B8B76-DAC3-6B49-B69B-A655795F650C}" type="presOf" srcId="{3DDD86F8-96C1-D54C-ACA8-F05A8BB7A2BF}" destId="{86EC1978-2EBC-F447-ACB1-E70DABF5198A}" srcOrd="0" destOrd="0" presId="urn:microsoft.com/office/officeart/2005/8/layout/vProcess5"/>
    <dgm:cxn modelId="{C938EB9A-9616-E64F-B440-A96AA904C866}" type="presOf" srcId="{7B8DBCD5-F86C-E54C-B4F1-4E51D1CDB035}" destId="{B98D22CB-0DC3-0B48-8842-D31FB4ECE021}" srcOrd="1" destOrd="2" presId="urn:microsoft.com/office/officeart/2005/8/layout/vProcess5"/>
    <dgm:cxn modelId="{8EDF9834-D8B9-CD4A-B478-3E8243153A86}" srcId="{DBD65C26-0B22-4347-A64D-D29BA22BA782}" destId="{C26249CE-FC8E-714F-9291-E5BA2555BE0A}" srcOrd="0" destOrd="0" parTransId="{77C0A478-7A1B-094F-935E-6C8EC623A06B}" sibTransId="{FD9A23FE-9688-3744-B7E3-0B76AD6FE173}"/>
    <dgm:cxn modelId="{E9371BAC-CBBA-B24D-9485-E0EC89F8DE55}" type="presOf" srcId="{4E3178DE-98AA-7444-80E4-E94DCA9AFFD3}" destId="{314C1591-D057-3A4D-8E97-3189F7282B52}" srcOrd="0" destOrd="0" presId="urn:microsoft.com/office/officeart/2005/8/layout/vProcess5"/>
    <dgm:cxn modelId="{9BC52F0B-A076-6D4C-84D6-F75908332330}" type="presOf" srcId="{B5A0A6A8-38F0-974F-89F1-BFD6F76469B8}" destId="{6B4EFBFF-E4EF-FA48-88D7-569FA78528AF}" srcOrd="0" destOrd="3" presId="urn:microsoft.com/office/officeart/2005/8/layout/vProcess5"/>
    <dgm:cxn modelId="{D24EC94A-0E34-984A-A790-4CB97A4EF3B1}" srcId="{3DDD86F8-96C1-D54C-ACA8-F05A8BB7A2BF}" destId="{DBD65C26-0B22-4347-A64D-D29BA22BA782}" srcOrd="2" destOrd="0" parTransId="{EE602BDE-DC02-FB43-8BA8-BC1237E68B96}" sibTransId="{D0A4D467-EB84-C746-A75D-FBB419E12695}"/>
    <dgm:cxn modelId="{D9483C05-A9C4-364E-9D88-E0D001B3F5C7}" type="presOf" srcId="{1FBDE37E-A412-B944-8B6A-99CE9279A356}" destId="{3ACB1EE8-608D-8940-BD07-197C2DB90DCF}" srcOrd="0" destOrd="0" presId="urn:microsoft.com/office/officeart/2005/8/layout/vProcess5"/>
    <dgm:cxn modelId="{79A65721-B521-4E4B-B1C4-2FC2ECB53946}" type="presOf" srcId="{C26249CE-FC8E-714F-9291-E5BA2555BE0A}" destId="{B98D22CB-0DC3-0B48-8842-D31FB4ECE021}" srcOrd="1" destOrd="1" presId="urn:microsoft.com/office/officeart/2005/8/layout/vProcess5"/>
    <dgm:cxn modelId="{0E211056-186B-7441-B0D3-64566A54228A}" srcId="{DBD65C26-0B22-4347-A64D-D29BA22BA782}" destId="{7B8DBCD5-F86C-E54C-B4F1-4E51D1CDB035}" srcOrd="1" destOrd="0" parTransId="{92158AA6-E4C5-964A-9ACE-585D39FE35AC}" sibTransId="{D1C2E2AE-3547-8049-93BC-4EE5B9CC3FBF}"/>
    <dgm:cxn modelId="{E81C4266-1606-C942-9EF8-1BE6E9D0A388}" srcId="{3DDD86F8-96C1-D54C-ACA8-F05A8BB7A2BF}" destId="{4223120E-A8BC-CC40-81AD-C80094B05B57}" srcOrd="1" destOrd="0" parTransId="{EB3E789E-C4FB-F14F-BB5E-C8D823B60C9B}" sibTransId="{1FBDE37E-A412-B944-8B6A-99CE9279A356}"/>
    <dgm:cxn modelId="{32E88952-6560-0F42-AE52-50266C716B75}" type="presOf" srcId="{4223120E-A8BC-CC40-81AD-C80094B05B57}" destId="{6FF90839-6AC5-7B41-9FE9-C4D67500657D}" srcOrd="0" destOrd="0" presId="urn:microsoft.com/office/officeart/2005/8/layout/vProcess5"/>
    <dgm:cxn modelId="{7A9CAB54-D2B9-F743-9956-7D69266B3C46}" type="presOf" srcId="{08537258-B4C9-4842-B3FB-02CFEBE7753E}" destId="{2391086B-8864-9849-AF81-EC9CE65CCEFB}" srcOrd="0" destOrd="0" presId="urn:microsoft.com/office/officeart/2005/8/layout/vProcess5"/>
    <dgm:cxn modelId="{95FB9CF0-23BA-0A45-8AF7-67368280F578}" type="presOf" srcId="{C26249CE-FC8E-714F-9291-E5BA2555BE0A}" destId="{6B4EFBFF-E4EF-FA48-88D7-569FA78528AF}" srcOrd="0" destOrd="1" presId="urn:microsoft.com/office/officeart/2005/8/layout/vProcess5"/>
    <dgm:cxn modelId="{A5EFD25F-6FB1-8C43-9BD6-8A92619D1480}" srcId="{DBD65C26-0B22-4347-A64D-D29BA22BA782}" destId="{52A4F7A4-E235-5147-8EDA-B99F90EEA72C}" srcOrd="3" destOrd="0" parTransId="{A33E72DB-C41F-3B4F-B9A1-5DAA4C89E199}" sibTransId="{0088886B-56A6-8043-A92B-4344BFE2868E}"/>
    <dgm:cxn modelId="{6D595495-9456-EC4A-991A-93AE7AEE4A3B}" type="presParOf" srcId="{86EC1978-2EBC-F447-ACB1-E70DABF5198A}" destId="{54F3E66F-912C-A048-97F3-07FDD4BC9188}" srcOrd="0" destOrd="0" presId="urn:microsoft.com/office/officeart/2005/8/layout/vProcess5"/>
    <dgm:cxn modelId="{6502F19C-DDC2-4943-A88B-979490838C52}" type="presParOf" srcId="{86EC1978-2EBC-F447-ACB1-E70DABF5198A}" destId="{314C1591-D057-3A4D-8E97-3189F7282B52}" srcOrd="1" destOrd="0" presId="urn:microsoft.com/office/officeart/2005/8/layout/vProcess5"/>
    <dgm:cxn modelId="{AA30E675-B870-B44C-BCDA-A87C5BE0CE30}" type="presParOf" srcId="{86EC1978-2EBC-F447-ACB1-E70DABF5198A}" destId="{6FF90839-6AC5-7B41-9FE9-C4D67500657D}" srcOrd="2" destOrd="0" presId="urn:microsoft.com/office/officeart/2005/8/layout/vProcess5"/>
    <dgm:cxn modelId="{FD485B7B-F7FE-0B48-9218-D0F413A6FA28}" type="presParOf" srcId="{86EC1978-2EBC-F447-ACB1-E70DABF5198A}" destId="{6B4EFBFF-E4EF-FA48-88D7-569FA78528AF}" srcOrd="3" destOrd="0" presId="urn:microsoft.com/office/officeart/2005/8/layout/vProcess5"/>
    <dgm:cxn modelId="{C9DAEEBE-459C-BA4F-ADF3-EDA40381252E}" type="presParOf" srcId="{86EC1978-2EBC-F447-ACB1-E70DABF5198A}" destId="{2391086B-8864-9849-AF81-EC9CE65CCEFB}" srcOrd="4" destOrd="0" presId="urn:microsoft.com/office/officeart/2005/8/layout/vProcess5"/>
    <dgm:cxn modelId="{6473DF75-1BA5-5546-BCD9-CCD4AAC08D79}" type="presParOf" srcId="{86EC1978-2EBC-F447-ACB1-E70DABF5198A}" destId="{3ACB1EE8-608D-8940-BD07-197C2DB90DCF}" srcOrd="5" destOrd="0" presId="urn:microsoft.com/office/officeart/2005/8/layout/vProcess5"/>
    <dgm:cxn modelId="{D8617EF4-0800-3944-87AD-A226D45FB0E6}" type="presParOf" srcId="{86EC1978-2EBC-F447-ACB1-E70DABF5198A}" destId="{16F18A3A-4E11-A245-B70C-8AAC1569E73F}" srcOrd="6" destOrd="0" presId="urn:microsoft.com/office/officeart/2005/8/layout/vProcess5"/>
    <dgm:cxn modelId="{3A8D4B54-0617-9D4A-B794-410CC3BFD65C}" type="presParOf" srcId="{86EC1978-2EBC-F447-ACB1-E70DABF5198A}" destId="{43D884CC-A95F-6A44-B279-B9715DD34750}" srcOrd="7" destOrd="0" presId="urn:microsoft.com/office/officeart/2005/8/layout/vProcess5"/>
    <dgm:cxn modelId="{448DEBD0-11D9-F941-861F-67CCD6384002}" type="presParOf" srcId="{86EC1978-2EBC-F447-ACB1-E70DABF5198A}" destId="{B98D22CB-0DC3-0B48-8842-D31FB4ECE021}"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DDD86F8-96C1-D54C-ACA8-F05A8BB7A2BF}"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4E3178DE-98AA-7444-80E4-E94DCA9AFFD3}">
      <dgm:prSet/>
      <dgm:spPr/>
      <dgm:t>
        <a:bodyPr/>
        <a:lstStyle/>
        <a:p>
          <a:pPr algn="just" rtl="0"/>
          <a:r>
            <a:rPr lang="fr-FR" dirty="0" smtClean="0"/>
            <a:t>Lors d’un acte de communication il faut se souvenir qu’en moyenne :</a:t>
          </a:r>
          <a:endParaRPr lang="fr-FR" dirty="0"/>
        </a:p>
      </dgm:t>
    </dgm:pt>
    <dgm:pt modelId="{798EEC34-C481-224D-89B9-5B5E66E75109}" type="parTrans" cxnId="{1D3F1D88-AE47-764C-9189-860A1659E1BD}">
      <dgm:prSet/>
      <dgm:spPr/>
      <dgm:t>
        <a:bodyPr/>
        <a:lstStyle/>
        <a:p>
          <a:pPr algn="just"/>
          <a:endParaRPr lang="fr-FR"/>
        </a:p>
      </dgm:t>
    </dgm:pt>
    <dgm:pt modelId="{08537258-B4C9-4842-B3FB-02CFEBE7753E}" type="sibTrans" cxnId="{1D3F1D88-AE47-764C-9189-860A1659E1BD}">
      <dgm:prSet/>
      <dgm:spPr/>
      <dgm:t>
        <a:bodyPr/>
        <a:lstStyle/>
        <a:p>
          <a:pPr algn="just"/>
          <a:endParaRPr lang="fr-FR"/>
        </a:p>
      </dgm:t>
    </dgm:pt>
    <dgm:pt modelId="{3E8D7BAB-635D-7347-A095-E5C35813BF2F}">
      <dgm:prSet/>
      <dgm:spPr>
        <a:solidFill>
          <a:schemeClr val="accent6">
            <a:lumMod val="75000"/>
          </a:schemeClr>
        </a:solidFill>
      </dgm:spPr>
      <dgm:t>
        <a:bodyPr/>
        <a:lstStyle/>
        <a:p>
          <a:r>
            <a:rPr lang="fr-FR" b="1" dirty="0" smtClean="0"/>
            <a:t>55%</a:t>
          </a:r>
          <a:r>
            <a:rPr lang="fr-FR" dirty="0" smtClean="0"/>
            <a:t> d’une communication est basée sur le </a:t>
          </a:r>
          <a:r>
            <a:rPr lang="fr-FR" b="1" dirty="0" smtClean="0"/>
            <a:t>non-verbal</a:t>
          </a:r>
          <a:r>
            <a:rPr lang="fr-FR" b="0" dirty="0" smtClean="0"/>
            <a:t> ;</a:t>
          </a:r>
          <a:endParaRPr lang="fr-FR" b="1" dirty="0" smtClean="0"/>
        </a:p>
      </dgm:t>
    </dgm:pt>
    <dgm:pt modelId="{C59CFD64-7B13-0445-B496-9E03327674B5}" type="parTrans" cxnId="{C195962C-1007-D54D-8E7B-B5E48D51EC03}">
      <dgm:prSet/>
      <dgm:spPr/>
      <dgm:t>
        <a:bodyPr/>
        <a:lstStyle/>
        <a:p>
          <a:endParaRPr lang="fr-FR"/>
        </a:p>
      </dgm:t>
    </dgm:pt>
    <dgm:pt modelId="{734510D3-97AC-5B49-AFB6-05E79485E689}" type="sibTrans" cxnId="{C195962C-1007-D54D-8E7B-B5E48D51EC03}">
      <dgm:prSet/>
      <dgm:spPr/>
      <dgm:t>
        <a:bodyPr/>
        <a:lstStyle/>
        <a:p>
          <a:endParaRPr lang="fr-FR"/>
        </a:p>
      </dgm:t>
    </dgm:pt>
    <dgm:pt modelId="{7BDD5DB2-9CD2-5D4B-B06C-33DA7535909A}">
      <dgm:prSet/>
      <dgm:spPr/>
      <dgm:t>
        <a:bodyPr/>
        <a:lstStyle/>
        <a:p>
          <a:r>
            <a:rPr lang="fr-FR" b="1" dirty="0" smtClean="0"/>
            <a:t>30 %</a:t>
          </a:r>
          <a:r>
            <a:rPr lang="fr-FR" dirty="0" smtClean="0"/>
            <a:t> d’une communication  concerne </a:t>
          </a:r>
          <a:r>
            <a:rPr lang="fr-FR" b="1" dirty="0" smtClean="0"/>
            <a:t>la voix</a:t>
          </a:r>
          <a:r>
            <a:rPr lang="fr-FR" b="0" dirty="0" smtClean="0"/>
            <a:t> ;</a:t>
          </a:r>
          <a:endParaRPr lang="fr-FR" b="1" dirty="0" smtClean="0"/>
        </a:p>
      </dgm:t>
    </dgm:pt>
    <dgm:pt modelId="{9CC4CCA1-DD83-FB4D-8913-A4A3FFBC8F33}" type="parTrans" cxnId="{E07E33C8-A351-6A43-88F1-3A4D12341F34}">
      <dgm:prSet/>
      <dgm:spPr/>
      <dgm:t>
        <a:bodyPr/>
        <a:lstStyle/>
        <a:p>
          <a:endParaRPr lang="fr-FR"/>
        </a:p>
      </dgm:t>
    </dgm:pt>
    <dgm:pt modelId="{6F66503F-79F0-374C-8B11-9F8081DD1FCE}" type="sibTrans" cxnId="{E07E33C8-A351-6A43-88F1-3A4D12341F34}">
      <dgm:prSet/>
      <dgm:spPr/>
      <dgm:t>
        <a:bodyPr/>
        <a:lstStyle/>
        <a:p>
          <a:endParaRPr lang="fr-FR"/>
        </a:p>
      </dgm:t>
    </dgm:pt>
    <dgm:pt modelId="{FD00868F-9193-D443-9BEE-34E078BA106D}">
      <dgm:prSet/>
      <dgm:spPr/>
      <dgm:t>
        <a:bodyPr/>
        <a:lstStyle/>
        <a:p>
          <a:r>
            <a:rPr lang="fr-FR" b="1" dirty="0" smtClean="0"/>
            <a:t>15%</a:t>
          </a:r>
          <a:r>
            <a:rPr lang="fr-FR" dirty="0" smtClean="0"/>
            <a:t> de la communication concerne la </a:t>
          </a:r>
          <a:r>
            <a:rPr lang="fr-FR" b="1" dirty="0" smtClean="0"/>
            <a:t>signification des mots</a:t>
          </a:r>
          <a:r>
            <a:rPr lang="fr-FR" b="0" dirty="0" smtClean="0"/>
            <a:t>.</a:t>
          </a:r>
          <a:endParaRPr lang="fr-FR" dirty="0" smtClean="0"/>
        </a:p>
      </dgm:t>
    </dgm:pt>
    <dgm:pt modelId="{0C62219A-B9CE-AB4A-B37B-B696465D4DA7}" type="parTrans" cxnId="{7A7AB6B7-DE23-B344-8834-5616BEB88CF7}">
      <dgm:prSet/>
      <dgm:spPr/>
      <dgm:t>
        <a:bodyPr/>
        <a:lstStyle/>
        <a:p>
          <a:endParaRPr lang="fr-FR"/>
        </a:p>
      </dgm:t>
    </dgm:pt>
    <dgm:pt modelId="{DE17D3D2-8011-2346-B7AB-4A02E7CA8463}" type="sibTrans" cxnId="{7A7AB6B7-DE23-B344-8834-5616BEB88CF7}">
      <dgm:prSet/>
      <dgm:spPr/>
      <dgm:t>
        <a:bodyPr/>
        <a:lstStyle/>
        <a:p>
          <a:endParaRPr lang="fr-FR"/>
        </a:p>
      </dgm:t>
    </dgm:pt>
    <dgm:pt modelId="{86EC1978-2EBC-F447-ACB1-E70DABF5198A}" type="pres">
      <dgm:prSet presAssocID="{3DDD86F8-96C1-D54C-ACA8-F05A8BB7A2BF}" presName="outerComposite" presStyleCnt="0">
        <dgm:presLayoutVars>
          <dgm:chMax val="5"/>
          <dgm:dir/>
          <dgm:resizeHandles val="exact"/>
        </dgm:presLayoutVars>
      </dgm:prSet>
      <dgm:spPr/>
      <dgm:t>
        <a:bodyPr/>
        <a:lstStyle/>
        <a:p>
          <a:endParaRPr lang="fr-FR"/>
        </a:p>
      </dgm:t>
    </dgm:pt>
    <dgm:pt modelId="{54F3E66F-912C-A048-97F3-07FDD4BC9188}" type="pres">
      <dgm:prSet presAssocID="{3DDD86F8-96C1-D54C-ACA8-F05A8BB7A2BF}" presName="dummyMaxCanvas" presStyleCnt="0">
        <dgm:presLayoutVars/>
      </dgm:prSet>
      <dgm:spPr/>
    </dgm:pt>
    <dgm:pt modelId="{9A1C4047-F7EB-8D49-94DD-BF0ADD2E5943}" type="pres">
      <dgm:prSet presAssocID="{3DDD86F8-96C1-D54C-ACA8-F05A8BB7A2BF}" presName="FourNodes_1" presStyleLbl="node1" presStyleIdx="0" presStyleCnt="4">
        <dgm:presLayoutVars>
          <dgm:bulletEnabled val="1"/>
        </dgm:presLayoutVars>
      </dgm:prSet>
      <dgm:spPr/>
      <dgm:t>
        <a:bodyPr/>
        <a:lstStyle/>
        <a:p>
          <a:endParaRPr lang="fr-FR"/>
        </a:p>
      </dgm:t>
    </dgm:pt>
    <dgm:pt modelId="{8B3A7A2D-3820-F140-BDF5-5DD32B9766F6}" type="pres">
      <dgm:prSet presAssocID="{3DDD86F8-96C1-D54C-ACA8-F05A8BB7A2BF}" presName="FourNodes_2" presStyleLbl="node1" presStyleIdx="1" presStyleCnt="4">
        <dgm:presLayoutVars>
          <dgm:bulletEnabled val="1"/>
        </dgm:presLayoutVars>
      </dgm:prSet>
      <dgm:spPr/>
      <dgm:t>
        <a:bodyPr/>
        <a:lstStyle/>
        <a:p>
          <a:endParaRPr lang="fr-FR"/>
        </a:p>
      </dgm:t>
    </dgm:pt>
    <dgm:pt modelId="{12B8A889-A4C3-D748-A9B5-4F1DBC5C41D4}" type="pres">
      <dgm:prSet presAssocID="{3DDD86F8-96C1-D54C-ACA8-F05A8BB7A2BF}" presName="FourNodes_3" presStyleLbl="node1" presStyleIdx="2" presStyleCnt="4">
        <dgm:presLayoutVars>
          <dgm:bulletEnabled val="1"/>
        </dgm:presLayoutVars>
      </dgm:prSet>
      <dgm:spPr/>
      <dgm:t>
        <a:bodyPr/>
        <a:lstStyle/>
        <a:p>
          <a:endParaRPr lang="fr-FR"/>
        </a:p>
      </dgm:t>
    </dgm:pt>
    <dgm:pt modelId="{2A07D7FD-1168-4F49-9841-F1ACF4758D4A}" type="pres">
      <dgm:prSet presAssocID="{3DDD86F8-96C1-D54C-ACA8-F05A8BB7A2BF}" presName="FourNodes_4" presStyleLbl="node1" presStyleIdx="3" presStyleCnt="4">
        <dgm:presLayoutVars>
          <dgm:bulletEnabled val="1"/>
        </dgm:presLayoutVars>
      </dgm:prSet>
      <dgm:spPr/>
      <dgm:t>
        <a:bodyPr/>
        <a:lstStyle/>
        <a:p>
          <a:endParaRPr lang="fr-FR"/>
        </a:p>
      </dgm:t>
    </dgm:pt>
    <dgm:pt modelId="{CBE30FBC-1606-B045-B1E9-4577C346CD70}" type="pres">
      <dgm:prSet presAssocID="{3DDD86F8-96C1-D54C-ACA8-F05A8BB7A2BF}" presName="FourConn_1-2" presStyleLbl="fgAccFollowNode1" presStyleIdx="0" presStyleCnt="3">
        <dgm:presLayoutVars>
          <dgm:bulletEnabled val="1"/>
        </dgm:presLayoutVars>
      </dgm:prSet>
      <dgm:spPr/>
      <dgm:t>
        <a:bodyPr/>
        <a:lstStyle/>
        <a:p>
          <a:endParaRPr lang="fr-FR"/>
        </a:p>
      </dgm:t>
    </dgm:pt>
    <dgm:pt modelId="{E4587AED-7F09-3545-A2C0-9ED8EB1E1E23}" type="pres">
      <dgm:prSet presAssocID="{3DDD86F8-96C1-D54C-ACA8-F05A8BB7A2BF}" presName="FourConn_2-3" presStyleLbl="fgAccFollowNode1" presStyleIdx="1" presStyleCnt="3">
        <dgm:presLayoutVars>
          <dgm:bulletEnabled val="1"/>
        </dgm:presLayoutVars>
      </dgm:prSet>
      <dgm:spPr/>
      <dgm:t>
        <a:bodyPr/>
        <a:lstStyle/>
        <a:p>
          <a:endParaRPr lang="fr-FR"/>
        </a:p>
      </dgm:t>
    </dgm:pt>
    <dgm:pt modelId="{F5FC8130-BFB2-ED40-A3FE-E9D363581184}" type="pres">
      <dgm:prSet presAssocID="{3DDD86F8-96C1-D54C-ACA8-F05A8BB7A2BF}" presName="FourConn_3-4" presStyleLbl="fgAccFollowNode1" presStyleIdx="2" presStyleCnt="3">
        <dgm:presLayoutVars>
          <dgm:bulletEnabled val="1"/>
        </dgm:presLayoutVars>
      </dgm:prSet>
      <dgm:spPr/>
      <dgm:t>
        <a:bodyPr/>
        <a:lstStyle/>
        <a:p>
          <a:endParaRPr lang="fr-FR"/>
        </a:p>
      </dgm:t>
    </dgm:pt>
    <dgm:pt modelId="{04765060-D563-3542-8AA0-050CA9A9F1E9}" type="pres">
      <dgm:prSet presAssocID="{3DDD86F8-96C1-D54C-ACA8-F05A8BB7A2BF}" presName="FourNodes_1_text" presStyleLbl="node1" presStyleIdx="3" presStyleCnt="4">
        <dgm:presLayoutVars>
          <dgm:bulletEnabled val="1"/>
        </dgm:presLayoutVars>
      </dgm:prSet>
      <dgm:spPr/>
      <dgm:t>
        <a:bodyPr/>
        <a:lstStyle/>
        <a:p>
          <a:endParaRPr lang="fr-FR"/>
        </a:p>
      </dgm:t>
    </dgm:pt>
    <dgm:pt modelId="{51039546-7784-A848-95A0-0BCCEAFD50E4}" type="pres">
      <dgm:prSet presAssocID="{3DDD86F8-96C1-D54C-ACA8-F05A8BB7A2BF}" presName="FourNodes_2_text" presStyleLbl="node1" presStyleIdx="3" presStyleCnt="4">
        <dgm:presLayoutVars>
          <dgm:bulletEnabled val="1"/>
        </dgm:presLayoutVars>
      </dgm:prSet>
      <dgm:spPr/>
      <dgm:t>
        <a:bodyPr/>
        <a:lstStyle/>
        <a:p>
          <a:endParaRPr lang="fr-FR"/>
        </a:p>
      </dgm:t>
    </dgm:pt>
    <dgm:pt modelId="{22D89B3F-3EB5-2E43-8825-84CBD08DFA53}" type="pres">
      <dgm:prSet presAssocID="{3DDD86F8-96C1-D54C-ACA8-F05A8BB7A2BF}" presName="FourNodes_3_text" presStyleLbl="node1" presStyleIdx="3" presStyleCnt="4">
        <dgm:presLayoutVars>
          <dgm:bulletEnabled val="1"/>
        </dgm:presLayoutVars>
      </dgm:prSet>
      <dgm:spPr/>
      <dgm:t>
        <a:bodyPr/>
        <a:lstStyle/>
        <a:p>
          <a:endParaRPr lang="fr-FR"/>
        </a:p>
      </dgm:t>
    </dgm:pt>
    <dgm:pt modelId="{895D8F8B-EC3D-5F49-BD29-17BBCACE2A7B}" type="pres">
      <dgm:prSet presAssocID="{3DDD86F8-96C1-D54C-ACA8-F05A8BB7A2BF}" presName="FourNodes_4_text" presStyleLbl="node1" presStyleIdx="3" presStyleCnt="4">
        <dgm:presLayoutVars>
          <dgm:bulletEnabled val="1"/>
        </dgm:presLayoutVars>
      </dgm:prSet>
      <dgm:spPr/>
      <dgm:t>
        <a:bodyPr/>
        <a:lstStyle/>
        <a:p>
          <a:endParaRPr lang="fr-FR"/>
        </a:p>
      </dgm:t>
    </dgm:pt>
  </dgm:ptLst>
  <dgm:cxnLst>
    <dgm:cxn modelId="{1D3F1D88-AE47-764C-9189-860A1659E1BD}" srcId="{3DDD86F8-96C1-D54C-ACA8-F05A8BB7A2BF}" destId="{4E3178DE-98AA-7444-80E4-E94DCA9AFFD3}" srcOrd="0" destOrd="0" parTransId="{798EEC34-C481-224D-89B9-5B5E66E75109}" sibTransId="{08537258-B4C9-4842-B3FB-02CFEBE7753E}"/>
    <dgm:cxn modelId="{3859E964-B80C-D041-9761-759D7A59EBB8}" type="presOf" srcId="{3E8D7BAB-635D-7347-A095-E5C35813BF2F}" destId="{51039546-7784-A848-95A0-0BCCEAFD50E4}" srcOrd="1" destOrd="0" presId="urn:microsoft.com/office/officeart/2005/8/layout/vProcess5"/>
    <dgm:cxn modelId="{12D5E14D-4E9A-5E4C-ACA4-B86B090E235C}" type="presOf" srcId="{7BDD5DB2-9CD2-5D4B-B06C-33DA7535909A}" destId="{22D89B3F-3EB5-2E43-8825-84CBD08DFA53}" srcOrd="1" destOrd="0" presId="urn:microsoft.com/office/officeart/2005/8/layout/vProcess5"/>
    <dgm:cxn modelId="{6AE6B835-9636-1440-B91E-A87DFA1A879E}" type="presOf" srcId="{4E3178DE-98AA-7444-80E4-E94DCA9AFFD3}" destId="{04765060-D563-3542-8AA0-050CA9A9F1E9}" srcOrd="1" destOrd="0" presId="urn:microsoft.com/office/officeart/2005/8/layout/vProcess5"/>
    <dgm:cxn modelId="{4930EAFC-5194-054E-9BC9-FB6E558FE663}" type="presOf" srcId="{3E8D7BAB-635D-7347-A095-E5C35813BF2F}" destId="{8B3A7A2D-3820-F140-BDF5-5DD32B9766F6}" srcOrd="0" destOrd="0" presId="urn:microsoft.com/office/officeart/2005/8/layout/vProcess5"/>
    <dgm:cxn modelId="{E296266D-E01E-514B-9010-4CDBFFEEB3AA}" type="presOf" srcId="{6F66503F-79F0-374C-8B11-9F8081DD1FCE}" destId="{F5FC8130-BFB2-ED40-A3FE-E9D363581184}" srcOrd="0" destOrd="0" presId="urn:microsoft.com/office/officeart/2005/8/layout/vProcess5"/>
    <dgm:cxn modelId="{C195962C-1007-D54D-8E7B-B5E48D51EC03}" srcId="{3DDD86F8-96C1-D54C-ACA8-F05A8BB7A2BF}" destId="{3E8D7BAB-635D-7347-A095-E5C35813BF2F}" srcOrd="1" destOrd="0" parTransId="{C59CFD64-7B13-0445-B496-9E03327674B5}" sibTransId="{734510D3-97AC-5B49-AFB6-05E79485E689}"/>
    <dgm:cxn modelId="{F265DA92-C6BE-DF46-AA49-585ED5658544}" type="presOf" srcId="{7BDD5DB2-9CD2-5D4B-B06C-33DA7535909A}" destId="{12B8A889-A4C3-D748-A9B5-4F1DBC5C41D4}" srcOrd="0" destOrd="0" presId="urn:microsoft.com/office/officeart/2005/8/layout/vProcess5"/>
    <dgm:cxn modelId="{556492F3-0499-3640-B507-70D0996F5593}" type="presOf" srcId="{FD00868F-9193-D443-9BEE-34E078BA106D}" destId="{2A07D7FD-1168-4F49-9841-F1ACF4758D4A}" srcOrd="0" destOrd="0" presId="urn:microsoft.com/office/officeart/2005/8/layout/vProcess5"/>
    <dgm:cxn modelId="{4F4F6911-B94E-3442-88F1-2CD2065EAFE1}" type="presOf" srcId="{FD00868F-9193-D443-9BEE-34E078BA106D}" destId="{895D8F8B-EC3D-5F49-BD29-17BBCACE2A7B}" srcOrd="1" destOrd="0" presId="urn:microsoft.com/office/officeart/2005/8/layout/vProcess5"/>
    <dgm:cxn modelId="{E07E33C8-A351-6A43-88F1-3A4D12341F34}" srcId="{3DDD86F8-96C1-D54C-ACA8-F05A8BB7A2BF}" destId="{7BDD5DB2-9CD2-5D4B-B06C-33DA7535909A}" srcOrd="2" destOrd="0" parTransId="{9CC4CCA1-DD83-FB4D-8913-A4A3FFBC8F33}" sibTransId="{6F66503F-79F0-374C-8B11-9F8081DD1FCE}"/>
    <dgm:cxn modelId="{6D4E3B90-EB53-BB4C-BAF5-534823F79BFC}" type="presOf" srcId="{4E3178DE-98AA-7444-80E4-E94DCA9AFFD3}" destId="{9A1C4047-F7EB-8D49-94DD-BF0ADD2E5943}" srcOrd="0" destOrd="0" presId="urn:microsoft.com/office/officeart/2005/8/layout/vProcess5"/>
    <dgm:cxn modelId="{224F1B76-B632-4945-BADE-D1EFAF6D4186}" type="presOf" srcId="{734510D3-97AC-5B49-AFB6-05E79485E689}" destId="{E4587AED-7F09-3545-A2C0-9ED8EB1E1E23}" srcOrd="0" destOrd="0" presId="urn:microsoft.com/office/officeart/2005/8/layout/vProcess5"/>
    <dgm:cxn modelId="{3C90BEAA-A00C-504A-AC11-7D216DD766DE}" type="presOf" srcId="{08537258-B4C9-4842-B3FB-02CFEBE7753E}" destId="{CBE30FBC-1606-B045-B1E9-4577C346CD70}" srcOrd="0" destOrd="0" presId="urn:microsoft.com/office/officeart/2005/8/layout/vProcess5"/>
    <dgm:cxn modelId="{DC8E4809-9F18-E548-BAB8-AC17138645F0}" type="presOf" srcId="{3DDD86F8-96C1-D54C-ACA8-F05A8BB7A2BF}" destId="{86EC1978-2EBC-F447-ACB1-E70DABF5198A}" srcOrd="0" destOrd="0" presId="urn:microsoft.com/office/officeart/2005/8/layout/vProcess5"/>
    <dgm:cxn modelId="{7A7AB6B7-DE23-B344-8834-5616BEB88CF7}" srcId="{3DDD86F8-96C1-D54C-ACA8-F05A8BB7A2BF}" destId="{FD00868F-9193-D443-9BEE-34E078BA106D}" srcOrd="3" destOrd="0" parTransId="{0C62219A-B9CE-AB4A-B37B-B696465D4DA7}" sibTransId="{DE17D3D2-8011-2346-B7AB-4A02E7CA8463}"/>
    <dgm:cxn modelId="{C06C59A5-E67A-CE4F-B55E-5D4CA8C61A5B}" type="presParOf" srcId="{86EC1978-2EBC-F447-ACB1-E70DABF5198A}" destId="{54F3E66F-912C-A048-97F3-07FDD4BC9188}" srcOrd="0" destOrd="0" presId="urn:microsoft.com/office/officeart/2005/8/layout/vProcess5"/>
    <dgm:cxn modelId="{5B9A38A5-0A10-BA4F-A41D-E7FBD75C12FD}" type="presParOf" srcId="{86EC1978-2EBC-F447-ACB1-E70DABF5198A}" destId="{9A1C4047-F7EB-8D49-94DD-BF0ADD2E5943}" srcOrd="1" destOrd="0" presId="urn:microsoft.com/office/officeart/2005/8/layout/vProcess5"/>
    <dgm:cxn modelId="{9A5FEDBC-BD31-A64E-803B-E55D09769E66}" type="presParOf" srcId="{86EC1978-2EBC-F447-ACB1-E70DABF5198A}" destId="{8B3A7A2D-3820-F140-BDF5-5DD32B9766F6}" srcOrd="2" destOrd="0" presId="urn:microsoft.com/office/officeart/2005/8/layout/vProcess5"/>
    <dgm:cxn modelId="{2650D50A-32B7-A44A-96AB-574FC59B1549}" type="presParOf" srcId="{86EC1978-2EBC-F447-ACB1-E70DABF5198A}" destId="{12B8A889-A4C3-D748-A9B5-4F1DBC5C41D4}" srcOrd="3" destOrd="0" presId="urn:microsoft.com/office/officeart/2005/8/layout/vProcess5"/>
    <dgm:cxn modelId="{6D37EC2C-EFF4-1B4E-8A8E-E001AB65F300}" type="presParOf" srcId="{86EC1978-2EBC-F447-ACB1-E70DABF5198A}" destId="{2A07D7FD-1168-4F49-9841-F1ACF4758D4A}" srcOrd="4" destOrd="0" presId="urn:microsoft.com/office/officeart/2005/8/layout/vProcess5"/>
    <dgm:cxn modelId="{484E2096-9AD4-6940-9DFF-827807C31381}" type="presParOf" srcId="{86EC1978-2EBC-F447-ACB1-E70DABF5198A}" destId="{CBE30FBC-1606-B045-B1E9-4577C346CD70}" srcOrd="5" destOrd="0" presId="urn:microsoft.com/office/officeart/2005/8/layout/vProcess5"/>
    <dgm:cxn modelId="{6FE08062-BE15-B04C-8663-3A054AE2B6CF}" type="presParOf" srcId="{86EC1978-2EBC-F447-ACB1-E70DABF5198A}" destId="{E4587AED-7F09-3545-A2C0-9ED8EB1E1E23}" srcOrd="6" destOrd="0" presId="urn:microsoft.com/office/officeart/2005/8/layout/vProcess5"/>
    <dgm:cxn modelId="{A6EEA402-2A9D-D145-957D-55193B5F7BED}" type="presParOf" srcId="{86EC1978-2EBC-F447-ACB1-E70DABF5198A}" destId="{F5FC8130-BFB2-ED40-A3FE-E9D363581184}" srcOrd="7" destOrd="0" presId="urn:microsoft.com/office/officeart/2005/8/layout/vProcess5"/>
    <dgm:cxn modelId="{3E5A7D46-A062-6045-A774-1B2F2C764715}" type="presParOf" srcId="{86EC1978-2EBC-F447-ACB1-E70DABF5198A}" destId="{04765060-D563-3542-8AA0-050CA9A9F1E9}" srcOrd="8" destOrd="0" presId="urn:microsoft.com/office/officeart/2005/8/layout/vProcess5"/>
    <dgm:cxn modelId="{827AC182-DF55-F34E-91B2-2770FA6A676E}" type="presParOf" srcId="{86EC1978-2EBC-F447-ACB1-E70DABF5198A}" destId="{51039546-7784-A848-95A0-0BCCEAFD50E4}" srcOrd="9" destOrd="0" presId="urn:microsoft.com/office/officeart/2005/8/layout/vProcess5"/>
    <dgm:cxn modelId="{82489242-3956-5640-B35B-AF2D13C9B141}" type="presParOf" srcId="{86EC1978-2EBC-F447-ACB1-E70DABF5198A}" destId="{22D89B3F-3EB5-2E43-8825-84CBD08DFA53}" srcOrd="10" destOrd="0" presId="urn:microsoft.com/office/officeart/2005/8/layout/vProcess5"/>
    <dgm:cxn modelId="{D0206087-8CC9-9D44-9ED5-E3AB439774FE}" type="presParOf" srcId="{86EC1978-2EBC-F447-ACB1-E70DABF5198A}" destId="{895D8F8B-EC3D-5F49-BD29-17BBCACE2A7B}" srcOrd="1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1D6083A-5C34-6B4C-9E0E-DE69A4673A23}"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F1936836-4D80-4044-9028-009A9BED7940}">
      <dgm:prSet/>
      <dgm:spPr/>
      <dgm:t>
        <a:bodyPr/>
        <a:lstStyle/>
        <a:p>
          <a:pPr rtl="0"/>
          <a:r>
            <a:rPr lang="fr-FR" dirty="0" smtClean="0"/>
            <a:t>En communication, il faut tenir compte des trois éléments de :</a:t>
          </a:r>
          <a:endParaRPr lang="fr-FR" dirty="0"/>
        </a:p>
      </dgm:t>
    </dgm:pt>
    <dgm:pt modelId="{E1495FD1-373B-0B45-8BA3-B726886F3BB9}" type="parTrans" cxnId="{075D6840-D327-4B44-95A6-F371E551FA6D}">
      <dgm:prSet/>
      <dgm:spPr/>
      <dgm:t>
        <a:bodyPr/>
        <a:lstStyle/>
        <a:p>
          <a:endParaRPr lang="fr-FR"/>
        </a:p>
      </dgm:t>
    </dgm:pt>
    <dgm:pt modelId="{5CE962F3-32CE-294F-89DB-9CE7DB5DC69C}" type="sibTrans" cxnId="{075D6840-D327-4B44-95A6-F371E551FA6D}">
      <dgm:prSet/>
      <dgm:spPr/>
      <dgm:t>
        <a:bodyPr/>
        <a:lstStyle/>
        <a:p>
          <a:endParaRPr lang="fr-FR"/>
        </a:p>
      </dgm:t>
    </dgm:pt>
    <dgm:pt modelId="{4EC5F69A-E784-CF47-9839-E5BCF41FD510}">
      <dgm:prSet/>
      <dgm:spPr/>
      <dgm:t>
        <a:bodyPr/>
        <a:lstStyle/>
        <a:p>
          <a:pPr rtl="0"/>
          <a:r>
            <a:rPr lang="fr-FR" b="1" dirty="0" smtClean="0"/>
            <a:t>fond</a:t>
          </a:r>
          <a:endParaRPr lang="fr-FR" dirty="0"/>
        </a:p>
      </dgm:t>
    </dgm:pt>
    <dgm:pt modelId="{4B1AB024-D4F3-0740-B1F8-6011F2B30F22}" type="parTrans" cxnId="{9BE1FF4D-D27E-6E49-BBE7-45571052E765}">
      <dgm:prSet/>
      <dgm:spPr/>
      <dgm:t>
        <a:bodyPr/>
        <a:lstStyle/>
        <a:p>
          <a:endParaRPr lang="fr-FR"/>
        </a:p>
      </dgm:t>
    </dgm:pt>
    <dgm:pt modelId="{F830DAC8-F296-5C49-8EF0-F6349FCA4C70}" type="sibTrans" cxnId="{9BE1FF4D-D27E-6E49-BBE7-45571052E765}">
      <dgm:prSet/>
      <dgm:spPr/>
      <dgm:t>
        <a:bodyPr/>
        <a:lstStyle/>
        <a:p>
          <a:endParaRPr lang="fr-FR"/>
        </a:p>
      </dgm:t>
    </dgm:pt>
    <dgm:pt modelId="{88B40593-ACF0-8340-A632-38F4DD119650}">
      <dgm:prSet/>
      <dgm:spPr/>
      <dgm:t>
        <a:bodyPr/>
        <a:lstStyle/>
        <a:p>
          <a:pPr rtl="0"/>
          <a:r>
            <a:rPr lang="fr-FR" dirty="0" smtClean="0"/>
            <a:t>ce que je dis ;</a:t>
          </a:r>
          <a:endParaRPr lang="fr-FR" dirty="0"/>
        </a:p>
      </dgm:t>
    </dgm:pt>
    <dgm:pt modelId="{260F4575-AF49-9041-8A17-7EFC612B70AD}" type="parTrans" cxnId="{0EA243DB-E8B4-3247-8850-68FE04BBFDEF}">
      <dgm:prSet/>
      <dgm:spPr/>
      <dgm:t>
        <a:bodyPr/>
        <a:lstStyle/>
        <a:p>
          <a:endParaRPr lang="fr-FR"/>
        </a:p>
      </dgm:t>
    </dgm:pt>
    <dgm:pt modelId="{82B78AC6-189B-BB49-9109-1BC274E01C90}" type="sibTrans" cxnId="{0EA243DB-E8B4-3247-8850-68FE04BBFDEF}">
      <dgm:prSet/>
      <dgm:spPr/>
      <dgm:t>
        <a:bodyPr/>
        <a:lstStyle/>
        <a:p>
          <a:endParaRPr lang="fr-FR"/>
        </a:p>
      </dgm:t>
    </dgm:pt>
    <dgm:pt modelId="{7B36DBB8-DE39-5241-B2BB-74880C8E8F83}">
      <dgm:prSet/>
      <dgm:spPr/>
      <dgm:t>
        <a:bodyPr/>
        <a:lstStyle/>
        <a:p>
          <a:pPr rtl="0"/>
          <a:r>
            <a:rPr lang="fr-FR" b="1" dirty="0" smtClean="0"/>
            <a:t>forme</a:t>
          </a:r>
          <a:endParaRPr lang="fr-FR" dirty="0"/>
        </a:p>
      </dgm:t>
    </dgm:pt>
    <dgm:pt modelId="{965519AB-15C2-A544-A812-E3B29F853311}" type="parTrans" cxnId="{61493FDE-9885-A84E-8695-5191B4995758}">
      <dgm:prSet/>
      <dgm:spPr/>
      <dgm:t>
        <a:bodyPr/>
        <a:lstStyle/>
        <a:p>
          <a:endParaRPr lang="fr-FR"/>
        </a:p>
      </dgm:t>
    </dgm:pt>
    <dgm:pt modelId="{9C9037B2-62AB-4940-82AD-BC2E9BC197E9}" type="sibTrans" cxnId="{61493FDE-9885-A84E-8695-5191B4995758}">
      <dgm:prSet/>
      <dgm:spPr/>
      <dgm:t>
        <a:bodyPr/>
        <a:lstStyle/>
        <a:p>
          <a:endParaRPr lang="fr-FR"/>
        </a:p>
      </dgm:t>
    </dgm:pt>
    <dgm:pt modelId="{1D0C4E1D-750A-EB4D-BE60-D04BEE202F2C}">
      <dgm:prSet/>
      <dgm:spPr/>
      <dgm:t>
        <a:bodyPr/>
        <a:lstStyle/>
        <a:p>
          <a:pPr rtl="0"/>
          <a:r>
            <a:rPr lang="fr-FR" dirty="0" smtClean="0"/>
            <a:t>comment je le dis ;</a:t>
          </a:r>
          <a:endParaRPr lang="fr-FR" dirty="0"/>
        </a:p>
      </dgm:t>
    </dgm:pt>
    <dgm:pt modelId="{C68F53C8-1CCF-C74D-A655-34C49838D569}" type="parTrans" cxnId="{C75E0F07-189A-8340-BD15-5B8FDD960263}">
      <dgm:prSet/>
      <dgm:spPr/>
      <dgm:t>
        <a:bodyPr/>
        <a:lstStyle/>
        <a:p>
          <a:endParaRPr lang="fr-FR"/>
        </a:p>
      </dgm:t>
    </dgm:pt>
    <dgm:pt modelId="{B08B7165-AF5B-1A4E-9838-0FA4D9669C09}" type="sibTrans" cxnId="{C75E0F07-189A-8340-BD15-5B8FDD960263}">
      <dgm:prSet/>
      <dgm:spPr/>
      <dgm:t>
        <a:bodyPr/>
        <a:lstStyle/>
        <a:p>
          <a:endParaRPr lang="fr-FR"/>
        </a:p>
      </dgm:t>
    </dgm:pt>
    <dgm:pt modelId="{DAF1ACFD-F982-2340-B2E3-359EF0EF4A95}">
      <dgm:prSet/>
      <dgm:spPr/>
      <dgm:t>
        <a:bodyPr/>
        <a:lstStyle/>
        <a:p>
          <a:pPr rtl="0"/>
          <a:r>
            <a:rPr lang="fr-FR" b="1" dirty="0" smtClean="0"/>
            <a:t>contexte</a:t>
          </a:r>
          <a:endParaRPr lang="fr-FR" dirty="0"/>
        </a:p>
      </dgm:t>
    </dgm:pt>
    <dgm:pt modelId="{4EC0AB5E-B0CB-BF4C-AC06-3E9949A91D38}" type="parTrans" cxnId="{9917DEAA-A1A8-E448-8BCE-958A1A189531}">
      <dgm:prSet/>
      <dgm:spPr/>
      <dgm:t>
        <a:bodyPr/>
        <a:lstStyle/>
        <a:p>
          <a:endParaRPr lang="fr-FR"/>
        </a:p>
      </dgm:t>
    </dgm:pt>
    <dgm:pt modelId="{24194864-F26C-044A-9BA7-B10E15033632}" type="sibTrans" cxnId="{9917DEAA-A1A8-E448-8BCE-958A1A189531}">
      <dgm:prSet/>
      <dgm:spPr/>
      <dgm:t>
        <a:bodyPr/>
        <a:lstStyle/>
        <a:p>
          <a:endParaRPr lang="fr-FR"/>
        </a:p>
      </dgm:t>
    </dgm:pt>
    <dgm:pt modelId="{6F99E340-739A-B248-994B-8BBA0032CDF6}">
      <dgm:prSet/>
      <dgm:spPr/>
      <dgm:t>
        <a:bodyPr/>
        <a:lstStyle/>
        <a:p>
          <a:pPr rtl="0"/>
          <a:r>
            <a:rPr lang="fr-FR" dirty="0" smtClean="0"/>
            <a:t>où je le dis, le cadre.</a:t>
          </a:r>
          <a:endParaRPr lang="fr-FR" dirty="0"/>
        </a:p>
      </dgm:t>
    </dgm:pt>
    <dgm:pt modelId="{DCF6B118-1DC4-AC4F-BEAC-F7757AFD2094}" type="parTrans" cxnId="{EC0C11AF-C678-F340-A5EB-FC61581F356F}">
      <dgm:prSet/>
      <dgm:spPr/>
      <dgm:t>
        <a:bodyPr/>
        <a:lstStyle/>
        <a:p>
          <a:endParaRPr lang="fr-FR"/>
        </a:p>
      </dgm:t>
    </dgm:pt>
    <dgm:pt modelId="{0BCD7242-1D74-5949-A954-6C3291381AD0}" type="sibTrans" cxnId="{EC0C11AF-C678-F340-A5EB-FC61581F356F}">
      <dgm:prSet/>
      <dgm:spPr/>
      <dgm:t>
        <a:bodyPr/>
        <a:lstStyle/>
        <a:p>
          <a:endParaRPr lang="fr-FR"/>
        </a:p>
      </dgm:t>
    </dgm:pt>
    <dgm:pt modelId="{3D7A74AD-3554-DD4E-9D3E-A52A3A51104D}" type="pres">
      <dgm:prSet presAssocID="{E1D6083A-5C34-6B4C-9E0E-DE69A4673A23}" presName="linear" presStyleCnt="0">
        <dgm:presLayoutVars>
          <dgm:dir/>
          <dgm:animLvl val="lvl"/>
          <dgm:resizeHandles val="exact"/>
        </dgm:presLayoutVars>
      </dgm:prSet>
      <dgm:spPr/>
      <dgm:t>
        <a:bodyPr/>
        <a:lstStyle/>
        <a:p>
          <a:endParaRPr lang="fr-FR"/>
        </a:p>
      </dgm:t>
    </dgm:pt>
    <dgm:pt modelId="{BB85083B-889B-DC41-9443-25B1E826033B}" type="pres">
      <dgm:prSet presAssocID="{F1936836-4D80-4044-9028-009A9BED7940}" presName="parentLin" presStyleCnt="0"/>
      <dgm:spPr/>
    </dgm:pt>
    <dgm:pt modelId="{8010430C-E8A7-6E4F-8345-075DCEE2AD6D}" type="pres">
      <dgm:prSet presAssocID="{F1936836-4D80-4044-9028-009A9BED7940}" presName="parentLeftMargin" presStyleLbl="node1" presStyleIdx="0" presStyleCnt="4"/>
      <dgm:spPr/>
      <dgm:t>
        <a:bodyPr/>
        <a:lstStyle/>
        <a:p>
          <a:endParaRPr lang="fr-FR"/>
        </a:p>
      </dgm:t>
    </dgm:pt>
    <dgm:pt modelId="{4B81A523-A186-C642-994A-E57DEF5CB957}" type="pres">
      <dgm:prSet presAssocID="{F1936836-4D80-4044-9028-009A9BED7940}" presName="parentText" presStyleLbl="node1" presStyleIdx="0" presStyleCnt="4">
        <dgm:presLayoutVars>
          <dgm:chMax val="0"/>
          <dgm:bulletEnabled val="1"/>
        </dgm:presLayoutVars>
      </dgm:prSet>
      <dgm:spPr/>
      <dgm:t>
        <a:bodyPr/>
        <a:lstStyle/>
        <a:p>
          <a:endParaRPr lang="fr-FR"/>
        </a:p>
      </dgm:t>
    </dgm:pt>
    <dgm:pt modelId="{7F95AAC4-AB5E-884D-80DF-DA551D44E132}" type="pres">
      <dgm:prSet presAssocID="{F1936836-4D80-4044-9028-009A9BED7940}" presName="negativeSpace" presStyleCnt="0"/>
      <dgm:spPr/>
    </dgm:pt>
    <dgm:pt modelId="{E9015CA5-0ED0-ED44-9E1F-F708212874DB}" type="pres">
      <dgm:prSet presAssocID="{F1936836-4D80-4044-9028-009A9BED7940}" presName="childText" presStyleLbl="conFgAcc1" presStyleIdx="0" presStyleCnt="4">
        <dgm:presLayoutVars>
          <dgm:bulletEnabled val="1"/>
        </dgm:presLayoutVars>
      </dgm:prSet>
      <dgm:spPr/>
      <dgm:t>
        <a:bodyPr/>
        <a:lstStyle/>
        <a:p>
          <a:endParaRPr lang="fr-FR"/>
        </a:p>
      </dgm:t>
    </dgm:pt>
    <dgm:pt modelId="{72CB7D21-904F-C748-8B08-1AF489677A0D}" type="pres">
      <dgm:prSet presAssocID="{5CE962F3-32CE-294F-89DB-9CE7DB5DC69C}" presName="spaceBetweenRectangles" presStyleCnt="0"/>
      <dgm:spPr/>
    </dgm:pt>
    <dgm:pt modelId="{69BC3F48-0153-B44C-A525-E57A047D9914}" type="pres">
      <dgm:prSet presAssocID="{4EC5F69A-E784-CF47-9839-E5BCF41FD510}" presName="parentLin" presStyleCnt="0"/>
      <dgm:spPr/>
    </dgm:pt>
    <dgm:pt modelId="{BE3064A6-511E-9549-A8A0-B6A0D6F1E1ED}" type="pres">
      <dgm:prSet presAssocID="{4EC5F69A-E784-CF47-9839-E5BCF41FD510}" presName="parentLeftMargin" presStyleLbl="node1" presStyleIdx="0" presStyleCnt="4"/>
      <dgm:spPr/>
      <dgm:t>
        <a:bodyPr/>
        <a:lstStyle/>
        <a:p>
          <a:endParaRPr lang="fr-FR"/>
        </a:p>
      </dgm:t>
    </dgm:pt>
    <dgm:pt modelId="{50C7A672-D844-0C42-BB15-56D007867041}" type="pres">
      <dgm:prSet presAssocID="{4EC5F69A-E784-CF47-9839-E5BCF41FD510}" presName="parentText" presStyleLbl="node1" presStyleIdx="1" presStyleCnt="4">
        <dgm:presLayoutVars>
          <dgm:chMax val="0"/>
          <dgm:bulletEnabled val="1"/>
        </dgm:presLayoutVars>
      </dgm:prSet>
      <dgm:spPr/>
      <dgm:t>
        <a:bodyPr/>
        <a:lstStyle/>
        <a:p>
          <a:endParaRPr lang="fr-FR"/>
        </a:p>
      </dgm:t>
    </dgm:pt>
    <dgm:pt modelId="{0A5D5D07-8063-8941-8C52-1156321FFBB5}" type="pres">
      <dgm:prSet presAssocID="{4EC5F69A-E784-CF47-9839-E5BCF41FD510}" presName="negativeSpace" presStyleCnt="0"/>
      <dgm:spPr/>
    </dgm:pt>
    <dgm:pt modelId="{0A3099B1-D64B-2344-8616-B75BB06F2A47}" type="pres">
      <dgm:prSet presAssocID="{4EC5F69A-E784-CF47-9839-E5BCF41FD510}" presName="childText" presStyleLbl="conFgAcc1" presStyleIdx="1" presStyleCnt="4">
        <dgm:presLayoutVars>
          <dgm:bulletEnabled val="1"/>
        </dgm:presLayoutVars>
      </dgm:prSet>
      <dgm:spPr/>
      <dgm:t>
        <a:bodyPr/>
        <a:lstStyle/>
        <a:p>
          <a:endParaRPr lang="fr-FR"/>
        </a:p>
      </dgm:t>
    </dgm:pt>
    <dgm:pt modelId="{57F3BAE2-5C59-FA4D-B533-EDE0CA8B4F6F}" type="pres">
      <dgm:prSet presAssocID="{F830DAC8-F296-5C49-8EF0-F6349FCA4C70}" presName="spaceBetweenRectangles" presStyleCnt="0"/>
      <dgm:spPr/>
    </dgm:pt>
    <dgm:pt modelId="{382A400A-988F-4143-8F7C-59E23FD7771D}" type="pres">
      <dgm:prSet presAssocID="{7B36DBB8-DE39-5241-B2BB-74880C8E8F83}" presName="parentLin" presStyleCnt="0"/>
      <dgm:spPr/>
    </dgm:pt>
    <dgm:pt modelId="{BEE91F01-DCF9-3341-8EE2-EF2B4CFAA079}" type="pres">
      <dgm:prSet presAssocID="{7B36DBB8-DE39-5241-B2BB-74880C8E8F83}" presName="parentLeftMargin" presStyleLbl="node1" presStyleIdx="1" presStyleCnt="4"/>
      <dgm:spPr/>
      <dgm:t>
        <a:bodyPr/>
        <a:lstStyle/>
        <a:p>
          <a:endParaRPr lang="fr-FR"/>
        </a:p>
      </dgm:t>
    </dgm:pt>
    <dgm:pt modelId="{4AFF9701-ED03-F642-9A1C-D1C9A3926472}" type="pres">
      <dgm:prSet presAssocID="{7B36DBB8-DE39-5241-B2BB-74880C8E8F83}" presName="parentText" presStyleLbl="node1" presStyleIdx="2" presStyleCnt="4">
        <dgm:presLayoutVars>
          <dgm:chMax val="0"/>
          <dgm:bulletEnabled val="1"/>
        </dgm:presLayoutVars>
      </dgm:prSet>
      <dgm:spPr/>
      <dgm:t>
        <a:bodyPr/>
        <a:lstStyle/>
        <a:p>
          <a:endParaRPr lang="fr-FR"/>
        </a:p>
      </dgm:t>
    </dgm:pt>
    <dgm:pt modelId="{473755CC-6F57-8D4C-9349-B814A6C97DA4}" type="pres">
      <dgm:prSet presAssocID="{7B36DBB8-DE39-5241-B2BB-74880C8E8F83}" presName="negativeSpace" presStyleCnt="0"/>
      <dgm:spPr/>
    </dgm:pt>
    <dgm:pt modelId="{274A8E76-6057-E44D-9D75-50B347AB3CC7}" type="pres">
      <dgm:prSet presAssocID="{7B36DBB8-DE39-5241-B2BB-74880C8E8F83}" presName="childText" presStyleLbl="conFgAcc1" presStyleIdx="2" presStyleCnt="4">
        <dgm:presLayoutVars>
          <dgm:bulletEnabled val="1"/>
        </dgm:presLayoutVars>
      </dgm:prSet>
      <dgm:spPr/>
      <dgm:t>
        <a:bodyPr/>
        <a:lstStyle/>
        <a:p>
          <a:endParaRPr lang="fr-FR"/>
        </a:p>
      </dgm:t>
    </dgm:pt>
    <dgm:pt modelId="{7D5C0F9C-B773-C64A-BDC4-2CDFFB4E324D}" type="pres">
      <dgm:prSet presAssocID="{9C9037B2-62AB-4940-82AD-BC2E9BC197E9}" presName="spaceBetweenRectangles" presStyleCnt="0"/>
      <dgm:spPr/>
    </dgm:pt>
    <dgm:pt modelId="{70AD5C4C-28F1-A342-A4FE-C7642333A696}" type="pres">
      <dgm:prSet presAssocID="{DAF1ACFD-F982-2340-B2E3-359EF0EF4A95}" presName="parentLin" presStyleCnt="0"/>
      <dgm:spPr/>
    </dgm:pt>
    <dgm:pt modelId="{153BFE23-C760-9344-9954-9D84409AAF1E}" type="pres">
      <dgm:prSet presAssocID="{DAF1ACFD-F982-2340-B2E3-359EF0EF4A95}" presName="parentLeftMargin" presStyleLbl="node1" presStyleIdx="2" presStyleCnt="4"/>
      <dgm:spPr/>
      <dgm:t>
        <a:bodyPr/>
        <a:lstStyle/>
        <a:p>
          <a:endParaRPr lang="fr-FR"/>
        </a:p>
      </dgm:t>
    </dgm:pt>
    <dgm:pt modelId="{8B9D6DFB-712E-9647-8777-AA07911B6870}" type="pres">
      <dgm:prSet presAssocID="{DAF1ACFD-F982-2340-B2E3-359EF0EF4A95}" presName="parentText" presStyleLbl="node1" presStyleIdx="3" presStyleCnt="4">
        <dgm:presLayoutVars>
          <dgm:chMax val="0"/>
          <dgm:bulletEnabled val="1"/>
        </dgm:presLayoutVars>
      </dgm:prSet>
      <dgm:spPr/>
      <dgm:t>
        <a:bodyPr/>
        <a:lstStyle/>
        <a:p>
          <a:endParaRPr lang="fr-FR"/>
        </a:p>
      </dgm:t>
    </dgm:pt>
    <dgm:pt modelId="{4A981929-5656-C64D-B5FB-AF0BFB9DED93}" type="pres">
      <dgm:prSet presAssocID="{DAF1ACFD-F982-2340-B2E3-359EF0EF4A95}" presName="negativeSpace" presStyleCnt="0"/>
      <dgm:spPr/>
    </dgm:pt>
    <dgm:pt modelId="{30F274C1-EAB9-2247-8E6C-871B4142B244}" type="pres">
      <dgm:prSet presAssocID="{DAF1ACFD-F982-2340-B2E3-359EF0EF4A95}" presName="childText" presStyleLbl="conFgAcc1" presStyleIdx="3" presStyleCnt="4">
        <dgm:presLayoutVars>
          <dgm:bulletEnabled val="1"/>
        </dgm:presLayoutVars>
      </dgm:prSet>
      <dgm:spPr/>
      <dgm:t>
        <a:bodyPr/>
        <a:lstStyle/>
        <a:p>
          <a:endParaRPr lang="fr-FR"/>
        </a:p>
      </dgm:t>
    </dgm:pt>
  </dgm:ptLst>
  <dgm:cxnLst>
    <dgm:cxn modelId="{9BE1FF4D-D27E-6E49-BBE7-45571052E765}" srcId="{E1D6083A-5C34-6B4C-9E0E-DE69A4673A23}" destId="{4EC5F69A-E784-CF47-9839-E5BCF41FD510}" srcOrd="1" destOrd="0" parTransId="{4B1AB024-D4F3-0740-B1F8-6011F2B30F22}" sibTransId="{F830DAC8-F296-5C49-8EF0-F6349FCA4C70}"/>
    <dgm:cxn modelId="{20ADC803-4872-184C-8B0A-360A922371E3}" type="presOf" srcId="{F1936836-4D80-4044-9028-009A9BED7940}" destId="{4B81A523-A186-C642-994A-E57DEF5CB957}" srcOrd="1" destOrd="0" presId="urn:microsoft.com/office/officeart/2005/8/layout/list1"/>
    <dgm:cxn modelId="{28F8F0F8-C2DA-1A4F-86E1-4A2DFA825CE9}" type="presOf" srcId="{6F99E340-739A-B248-994B-8BBA0032CDF6}" destId="{30F274C1-EAB9-2247-8E6C-871B4142B244}" srcOrd="0" destOrd="0" presId="urn:microsoft.com/office/officeart/2005/8/layout/list1"/>
    <dgm:cxn modelId="{928E4C8C-8ED5-554B-ABB7-ACD1266A2098}" type="presOf" srcId="{DAF1ACFD-F982-2340-B2E3-359EF0EF4A95}" destId="{8B9D6DFB-712E-9647-8777-AA07911B6870}" srcOrd="1" destOrd="0" presId="urn:microsoft.com/office/officeart/2005/8/layout/list1"/>
    <dgm:cxn modelId="{CF9DC3C6-6D64-8D49-B8A9-05B4FE2E3886}" type="presOf" srcId="{7B36DBB8-DE39-5241-B2BB-74880C8E8F83}" destId="{BEE91F01-DCF9-3341-8EE2-EF2B4CFAA079}" srcOrd="0" destOrd="0" presId="urn:microsoft.com/office/officeart/2005/8/layout/list1"/>
    <dgm:cxn modelId="{EC0C11AF-C678-F340-A5EB-FC61581F356F}" srcId="{DAF1ACFD-F982-2340-B2E3-359EF0EF4A95}" destId="{6F99E340-739A-B248-994B-8BBA0032CDF6}" srcOrd="0" destOrd="0" parTransId="{DCF6B118-1DC4-AC4F-BEAC-F7757AFD2094}" sibTransId="{0BCD7242-1D74-5949-A954-6C3291381AD0}"/>
    <dgm:cxn modelId="{61493FDE-9885-A84E-8695-5191B4995758}" srcId="{E1D6083A-5C34-6B4C-9E0E-DE69A4673A23}" destId="{7B36DBB8-DE39-5241-B2BB-74880C8E8F83}" srcOrd="2" destOrd="0" parTransId="{965519AB-15C2-A544-A812-E3B29F853311}" sibTransId="{9C9037B2-62AB-4940-82AD-BC2E9BC197E9}"/>
    <dgm:cxn modelId="{87172CDA-70E3-F247-9889-F88218849F0C}" type="presOf" srcId="{DAF1ACFD-F982-2340-B2E3-359EF0EF4A95}" destId="{153BFE23-C760-9344-9954-9D84409AAF1E}" srcOrd="0" destOrd="0" presId="urn:microsoft.com/office/officeart/2005/8/layout/list1"/>
    <dgm:cxn modelId="{9917DEAA-A1A8-E448-8BCE-958A1A189531}" srcId="{E1D6083A-5C34-6B4C-9E0E-DE69A4673A23}" destId="{DAF1ACFD-F982-2340-B2E3-359EF0EF4A95}" srcOrd="3" destOrd="0" parTransId="{4EC0AB5E-B0CB-BF4C-AC06-3E9949A91D38}" sibTransId="{24194864-F26C-044A-9BA7-B10E15033632}"/>
    <dgm:cxn modelId="{075D6840-D327-4B44-95A6-F371E551FA6D}" srcId="{E1D6083A-5C34-6B4C-9E0E-DE69A4673A23}" destId="{F1936836-4D80-4044-9028-009A9BED7940}" srcOrd="0" destOrd="0" parTransId="{E1495FD1-373B-0B45-8BA3-B726886F3BB9}" sibTransId="{5CE962F3-32CE-294F-89DB-9CE7DB5DC69C}"/>
    <dgm:cxn modelId="{9185212D-32B7-C240-9927-7A244BD9B90C}" type="presOf" srcId="{88B40593-ACF0-8340-A632-38F4DD119650}" destId="{0A3099B1-D64B-2344-8616-B75BB06F2A47}" srcOrd="0" destOrd="0" presId="urn:microsoft.com/office/officeart/2005/8/layout/list1"/>
    <dgm:cxn modelId="{56DD6984-274D-6A43-A3CB-0577BEE6381B}" type="presOf" srcId="{E1D6083A-5C34-6B4C-9E0E-DE69A4673A23}" destId="{3D7A74AD-3554-DD4E-9D3E-A52A3A51104D}" srcOrd="0" destOrd="0" presId="urn:microsoft.com/office/officeart/2005/8/layout/list1"/>
    <dgm:cxn modelId="{C95FA5C0-B35F-DD47-8324-B5ACA9FFBA32}" type="presOf" srcId="{1D0C4E1D-750A-EB4D-BE60-D04BEE202F2C}" destId="{274A8E76-6057-E44D-9D75-50B347AB3CC7}" srcOrd="0" destOrd="0" presId="urn:microsoft.com/office/officeart/2005/8/layout/list1"/>
    <dgm:cxn modelId="{1216CAD8-09EB-D24E-A472-391A127FE450}" type="presOf" srcId="{F1936836-4D80-4044-9028-009A9BED7940}" destId="{8010430C-E8A7-6E4F-8345-075DCEE2AD6D}" srcOrd="0" destOrd="0" presId="urn:microsoft.com/office/officeart/2005/8/layout/list1"/>
    <dgm:cxn modelId="{0EA243DB-E8B4-3247-8850-68FE04BBFDEF}" srcId="{4EC5F69A-E784-CF47-9839-E5BCF41FD510}" destId="{88B40593-ACF0-8340-A632-38F4DD119650}" srcOrd="0" destOrd="0" parTransId="{260F4575-AF49-9041-8A17-7EFC612B70AD}" sibTransId="{82B78AC6-189B-BB49-9109-1BC274E01C90}"/>
    <dgm:cxn modelId="{BF631F3D-E891-F54D-8612-B5198FAB3D89}" type="presOf" srcId="{4EC5F69A-E784-CF47-9839-E5BCF41FD510}" destId="{BE3064A6-511E-9549-A8A0-B6A0D6F1E1ED}" srcOrd="0" destOrd="0" presId="urn:microsoft.com/office/officeart/2005/8/layout/list1"/>
    <dgm:cxn modelId="{F7519ACB-273F-B344-8D10-546BCD1E0650}" type="presOf" srcId="{4EC5F69A-E784-CF47-9839-E5BCF41FD510}" destId="{50C7A672-D844-0C42-BB15-56D007867041}" srcOrd="1" destOrd="0" presId="urn:microsoft.com/office/officeart/2005/8/layout/list1"/>
    <dgm:cxn modelId="{5A8A988B-4ACF-AE46-8B36-EBC9A99D71A7}" type="presOf" srcId="{7B36DBB8-DE39-5241-B2BB-74880C8E8F83}" destId="{4AFF9701-ED03-F642-9A1C-D1C9A3926472}" srcOrd="1" destOrd="0" presId="urn:microsoft.com/office/officeart/2005/8/layout/list1"/>
    <dgm:cxn modelId="{C75E0F07-189A-8340-BD15-5B8FDD960263}" srcId="{7B36DBB8-DE39-5241-B2BB-74880C8E8F83}" destId="{1D0C4E1D-750A-EB4D-BE60-D04BEE202F2C}" srcOrd="0" destOrd="0" parTransId="{C68F53C8-1CCF-C74D-A655-34C49838D569}" sibTransId="{B08B7165-AF5B-1A4E-9838-0FA4D9669C09}"/>
    <dgm:cxn modelId="{0E318310-7039-A44C-AD64-2588EAA97CE6}" type="presParOf" srcId="{3D7A74AD-3554-DD4E-9D3E-A52A3A51104D}" destId="{BB85083B-889B-DC41-9443-25B1E826033B}" srcOrd="0" destOrd="0" presId="urn:microsoft.com/office/officeart/2005/8/layout/list1"/>
    <dgm:cxn modelId="{6224FF45-8977-0E4C-B4A2-27161408ECCF}" type="presParOf" srcId="{BB85083B-889B-DC41-9443-25B1E826033B}" destId="{8010430C-E8A7-6E4F-8345-075DCEE2AD6D}" srcOrd="0" destOrd="0" presId="urn:microsoft.com/office/officeart/2005/8/layout/list1"/>
    <dgm:cxn modelId="{8FB238D8-40F0-664F-9BEE-1B08A3210817}" type="presParOf" srcId="{BB85083B-889B-DC41-9443-25B1E826033B}" destId="{4B81A523-A186-C642-994A-E57DEF5CB957}" srcOrd="1" destOrd="0" presId="urn:microsoft.com/office/officeart/2005/8/layout/list1"/>
    <dgm:cxn modelId="{53CC3D65-3FC6-194C-A635-F8DDCBE217CE}" type="presParOf" srcId="{3D7A74AD-3554-DD4E-9D3E-A52A3A51104D}" destId="{7F95AAC4-AB5E-884D-80DF-DA551D44E132}" srcOrd="1" destOrd="0" presId="urn:microsoft.com/office/officeart/2005/8/layout/list1"/>
    <dgm:cxn modelId="{32F7F1A3-2129-4541-9F32-E8F3F1E1552B}" type="presParOf" srcId="{3D7A74AD-3554-DD4E-9D3E-A52A3A51104D}" destId="{E9015CA5-0ED0-ED44-9E1F-F708212874DB}" srcOrd="2" destOrd="0" presId="urn:microsoft.com/office/officeart/2005/8/layout/list1"/>
    <dgm:cxn modelId="{791C6123-5A3D-F542-B50E-A1F3665DEB25}" type="presParOf" srcId="{3D7A74AD-3554-DD4E-9D3E-A52A3A51104D}" destId="{72CB7D21-904F-C748-8B08-1AF489677A0D}" srcOrd="3" destOrd="0" presId="urn:microsoft.com/office/officeart/2005/8/layout/list1"/>
    <dgm:cxn modelId="{80DE219B-5DC1-1341-8BCC-6CB0FC294E11}" type="presParOf" srcId="{3D7A74AD-3554-DD4E-9D3E-A52A3A51104D}" destId="{69BC3F48-0153-B44C-A525-E57A047D9914}" srcOrd="4" destOrd="0" presId="urn:microsoft.com/office/officeart/2005/8/layout/list1"/>
    <dgm:cxn modelId="{39928C8D-9F6F-3344-81AF-E46A0963B568}" type="presParOf" srcId="{69BC3F48-0153-B44C-A525-E57A047D9914}" destId="{BE3064A6-511E-9549-A8A0-B6A0D6F1E1ED}" srcOrd="0" destOrd="0" presId="urn:microsoft.com/office/officeart/2005/8/layout/list1"/>
    <dgm:cxn modelId="{8761E24C-3795-7147-8C0B-5674C8FB914D}" type="presParOf" srcId="{69BC3F48-0153-B44C-A525-E57A047D9914}" destId="{50C7A672-D844-0C42-BB15-56D007867041}" srcOrd="1" destOrd="0" presId="urn:microsoft.com/office/officeart/2005/8/layout/list1"/>
    <dgm:cxn modelId="{D15A2F08-66AE-8A4B-8EF7-3347E42ECD00}" type="presParOf" srcId="{3D7A74AD-3554-DD4E-9D3E-A52A3A51104D}" destId="{0A5D5D07-8063-8941-8C52-1156321FFBB5}" srcOrd="5" destOrd="0" presId="urn:microsoft.com/office/officeart/2005/8/layout/list1"/>
    <dgm:cxn modelId="{47B58615-404D-B04F-ACAB-80CEA0CD8614}" type="presParOf" srcId="{3D7A74AD-3554-DD4E-9D3E-A52A3A51104D}" destId="{0A3099B1-D64B-2344-8616-B75BB06F2A47}" srcOrd="6" destOrd="0" presId="urn:microsoft.com/office/officeart/2005/8/layout/list1"/>
    <dgm:cxn modelId="{C78F571A-F17C-C349-A39E-7A887EC83F9A}" type="presParOf" srcId="{3D7A74AD-3554-DD4E-9D3E-A52A3A51104D}" destId="{57F3BAE2-5C59-FA4D-B533-EDE0CA8B4F6F}" srcOrd="7" destOrd="0" presId="urn:microsoft.com/office/officeart/2005/8/layout/list1"/>
    <dgm:cxn modelId="{F955B403-AA88-B840-89C8-EA08EBDA2BB9}" type="presParOf" srcId="{3D7A74AD-3554-DD4E-9D3E-A52A3A51104D}" destId="{382A400A-988F-4143-8F7C-59E23FD7771D}" srcOrd="8" destOrd="0" presId="urn:microsoft.com/office/officeart/2005/8/layout/list1"/>
    <dgm:cxn modelId="{35A1A3B7-5F19-E64D-BCD4-76CDEEE0ACC6}" type="presParOf" srcId="{382A400A-988F-4143-8F7C-59E23FD7771D}" destId="{BEE91F01-DCF9-3341-8EE2-EF2B4CFAA079}" srcOrd="0" destOrd="0" presId="urn:microsoft.com/office/officeart/2005/8/layout/list1"/>
    <dgm:cxn modelId="{DEA716F3-DC16-3045-8550-E60E5340BA59}" type="presParOf" srcId="{382A400A-988F-4143-8F7C-59E23FD7771D}" destId="{4AFF9701-ED03-F642-9A1C-D1C9A3926472}" srcOrd="1" destOrd="0" presId="urn:microsoft.com/office/officeart/2005/8/layout/list1"/>
    <dgm:cxn modelId="{26E64A38-D19A-B843-9B10-5F484B8B8441}" type="presParOf" srcId="{3D7A74AD-3554-DD4E-9D3E-A52A3A51104D}" destId="{473755CC-6F57-8D4C-9349-B814A6C97DA4}" srcOrd="9" destOrd="0" presId="urn:microsoft.com/office/officeart/2005/8/layout/list1"/>
    <dgm:cxn modelId="{123248C0-FE8D-BC4F-8760-BEB2778767DE}" type="presParOf" srcId="{3D7A74AD-3554-DD4E-9D3E-A52A3A51104D}" destId="{274A8E76-6057-E44D-9D75-50B347AB3CC7}" srcOrd="10" destOrd="0" presId="urn:microsoft.com/office/officeart/2005/8/layout/list1"/>
    <dgm:cxn modelId="{7F26BA31-86FA-E142-817F-A2E4EEF071E3}" type="presParOf" srcId="{3D7A74AD-3554-DD4E-9D3E-A52A3A51104D}" destId="{7D5C0F9C-B773-C64A-BDC4-2CDFFB4E324D}" srcOrd="11" destOrd="0" presId="urn:microsoft.com/office/officeart/2005/8/layout/list1"/>
    <dgm:cxn modelId="{0754490D-6B9F-1845-88B1-479C107AF979}" type="presParOf" srcId="{3D7A74AD-3554-DD4E-9D3E-A52A3A51104D}" destId="{70AD5C4C-28F1-A342-A4FE-C7642333A696}" srcOrd="12" destOrd="0" presId="urn:microsoft.com/office/officeart/2005/8/layout/list1"/>
    <dgm:cxn modelId="{16EC1426-F18C-594A-8A56-02B759582D53}" type="presParOf" srcId="{70AD5C4C-28F1-A342-A4FE-C7642333A696}" destId="{153BFE23-C760-9344-9954-9D84409AAF1E}" srcOrd="0" destOrd="0" presId="urn:microsoft.com/office/officeart/2005/8/layout/list1"/>
    <dgm:cxn modelId="{6214B858-1840-3442-8B9B-5CAC4FEE6C40}" type="presParOf" srcId="{70AD5C4C-28F1-A342-A4FE-C7642333A696}" destId="{8B9D6DFB-712E-9647-8777-AA07911B6870}" srcOrd="1" destOrd="0" presId="urn:microsoft.com/office/officeart/2005/8/layout/list1"/>
    <dgm:cxn modelId="{219E952B-9179-1D4C-9C3F-AD6B91BB02FB}" type="presParOf" srcId="{3D7A74AD-3554-DD4E-9D3E-A52A3A51104D}" destId="{4A981929-5656-C64D-B5FB-AF0BFB9DED93}" srcOrd="13" destOrd="0" presId="urn:microsoft.com/office/officeart/2005/8/layout/list1"/>
    <dgm:cxn modelId="{CFB76BCE-26DC-4E46-8F20-76EB83B7DF81}" type="presParOf" srcId="{3D7A74AD-3554-DD4E-9D3E-A52A3A51104D}" destId="{30F274C1-EAB9-2247-8E6C-871B4142B244}"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9E93B4D-2672-7747-BF08-DB419E7DAC24}"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3F4D7C49-4940-4344-AC68-AF6471394368}">
      <dgm:prSet/>
      <dgm:spPr/>
      <dgm:t>
        <a:bodyPr/>
        <a:lstStyle/>
        <a:p>
          <a:pPr rtl="0"/>
          <a:r>
            <a:rPr lang="fr-FR" dirty="0" smtClean="0"/>
            <a:t>La communication entre personnes se fait sur deux modes de relation</a:t>
          </a:r>
          <a:endParaRPr lang="fr-FR" dirty="0"/>
        </a:p>
      </dgm:t>
    </dgm:pt>
    <dgm:pt modelId="{1BFB3CD3-15A1-AF44-BAB7-9F8865D168BE}" type="parTrans" cxnId="{D960462C-87BE-5F46-B71A-3A9E9CA6F74F}">
      <dgm:prSet/>
      <dgm:spPr/>
      <dgm:t>
        <a:bodyPr/>
        <a:lstStyle/>
        <a:p>
          <a:endParaRPr lang="fr-FR"/>
        </a:p>
      </dgm:t>
    </dgm:pt>
    <dgm:pt modelId="{C8159E7C-8224-864F-BB65-3CC762E774F4}" type="sibTrans" cxnId="{D960462C-87BE-5F46-B71A-3A9E9CA6F74F}">
      <dgm:prSet/>
      <dgm:spPr/>
      <dgm:t>
        <a:bodyPr/>
        <a:lstStyle/>
        <a:p>
          <a:endParaRPr lang="fr-FR"/>
        </a:p>
      </dgm:t>
    </dgm:pt>
    <dgm:pt modelId="{99A77D9A-91A4-0842-8D77-7D629F1FC1F2}">
      <dgm:prSet/>
      <dgm:spPr/>
      <dgm:t>
        <a:bodyPr/>
        <a:lstStyle/>
        <a:p>
          <a:pPr rtl="0"/>
          <a:r>
            <a:rPr lang="fr-FR" b="1" dirty="0" smtClean="0"/>
            <a:t>complémentaire :</a:t>
          </a:r>
          <a:r>
            <a:rPr lang="fr-FR" dirty="0" smtClean="0"/>
            <a:t> ce mode de relation se fonde sur l'acceptation de la différence. </a:t>
          </a:r>
          <a:endParaRPr lang="fr-FR" dirty="0"/>
        </a:p>
      </dgm:t>
    </dgm:pt>
    <dgm:pt modelId="{5C7C6684-D806-1544-A41E-99243043BBB5}" type="parTrans" cxnId="{0C3D3FC2-7333-2348-A05B-565F9368E641}">
      <dgm:prSet/>
      <dgm:spPr/>
      <dgm:t>
        <a:bodyPr/>
        <a:lstStyle/>
        <a:p>
          <a:endParaRPr lang="fr-FR"/>
        </a:p>
      </dgm:t>
    </dgm:pt>
    <dgm:pt modelId="{9BBA7A1F-067F-B942-9D0C-F52F3818B2FE}" type="sibTrans" cxnId="{0C3D3FC2-7333-2348-A05B-565F9368E641}">
      <dgm:prSet/>
      <dgm:spPr/>
      <dgm:t>
        <a:bodyPr/>
        <a:lstStyle/>
        <a:p>
          <a:endParaRPr lang="fr-FR"/>
        </a:p>
      </dgm:t>
    </dgm:pt>
    <dgm:pt modelId="{D64C5495-D46B-E049-8038-1F0679D515CD}">
      <dgm:prSet/>
      <dgm:spPr/>
      <dgm:t>
        <a:bodyPr/>
        <a:lstStyle/>
        <a:p>
          <a:pPr rtl="0"/>
          <a:r>
            <a:rPr lang="fr-FR" b="1" dirty="0" smtClean="0"/>
            <a:t>symétrique :</a:t>
          </a:r>
          <a:r>
            <a:rPr lang="fr-FR" dirty="0" smtClean="0"/>
            <a:t> il s'agit d’une </a:t>
          </a:r>
          <a:r>
            <a:rPr lang="fr-FR" b="1" dirty="0" smtClean="0"/>
            <a:t>relation égalitaire</a:t>
          </a:r>
          <a:r>
            <a:rPr lang="fr-FR" dirty="0" smtClean="0"/>
            <a:t>. </a:t>
          </a:r>
          <a:endParaRPr lang="fr-FR" dirty="0"/>
        </a:p>
      </dgm:t>
    </dgm:pt>
    <dgm:pt modelId="{786D4301-3957-9248-AC7C-9605556398D5}" type="parTrans" cxnId="{E9101B89-33D7-114E-90E4-0658B72E185A}">
      <dgm:prSet/>
      <dgm:spPr/>
      <dgm:t>
        <a:bodyPr/>
        <a:lstStyle/>
        <a:p>
          <a:endParaRPr lang="fr-FR"/>
        </a:p>
      </dgm:t>
    </dgm:pt>
    <dgm:pt modelId="{7BCD70F9-2A0F-FB45-8580-BA524C2203BA}" type="sibTrans" cxnId="{E9101B89-33D7-114E-90E4-0658B72E185A}">
      <dgm:prSet/>
      <dgm:spPr/>
      <dgm:t>
        <a:bodyPr/>
        <a:lstStyle/>
        <a:p>
          <a:endParaRPr lang="fr-FR"/>
        </a:p>
      </dgm:t>
    </dgm:pt>
    <dgm:pt modelId="{DDFFE751-909A-D548-97CD-CED0495560CE}">
      <dgm:prSet/>
      <dgm:spPr/>
      <dgm:t>
        <a:bodyPr/>
        <a:lstStyle/>
        <a:p>
          <a:pPr rtl="0"/>
          <a:r>
            <a:rPr lang="fr-FR" dirty="0" smtClean="0"/>
            <a:t>Dans une interaction complémentaire, </a:t>
          </a:r>
          <a:r>
            <a:rPr lang="fr-FR" b="1" dirty="0" smtClean="0"/>
            <a:t>le comportement de l'un complète celui de l'autre pour former un tout</a:t>
          </a:r>
          <a:r>
            <a:rPr lang="fr-FR" dirty="0" smtClean="0"/>
            <a:t>. </a:t>
          </a:r>
          <a:endParaRPr lang="fr-FR" dirty="0"/>
        </a:p>
      </dgm:t>
    </dgm:pt>
    <dgm:pt modelId="{14EE5747-7FE1-D24C-9553-E7D619D76223}" type="parTrans" cxnId="{CFB0B94C-388B-4842-97ED-208619FE9FEA}">
      <dgm:prSet/>
      <dgm:spPr/>
    </dgm:pt>
    <dgm:pt modelId="{D10970CC-0494-5A44-AF62-15823E238B65}" type="sibTrans" cxnId="{CFB0B94C-388B-4842-97ED-208619FE9FEA}">
      <dgm:prSet/>
      <dgm:spPr/>
    </dgm:pt>
    <dgm:pt modelId="{DD56EC72-5176-054D-AF8C-BBB44EBDBA74}">
      <dgm:prSet/>
      <dgm:spPr/>
      <dgm:t>
        <a:bodyPr/>
        <a:lstStyle/>
        <a:p>
          <a:pPr rtl="0"/>
          <a:r>
            <a:rPr lang="fr-FR" dirty="0" smtClean="0"/>
            <a:t>Les partenaires minimisent leur différence en adoptant un </a:t>
          </a:r>
          <a:r>
            <a:rPr lang="fr-FR" b="1" dirty="0" smtClean="0"/>
            <a:t>comportement en miroir </a:t>
          </a:r>
          <a:r>
            <a:rPr lang="fr-FR" dirty="0" smtClean="0"/>
            <a:t>: si A prétend donner, B prétend donner à son tour ; si A veut recevoir, B veut recevoir à son tour.</a:t>
          </a:r>
          <a:endParaRPr lang="fr-FR" dirty="0"/>
        </a:p>
      </dgm:t>
    </dgm:pt>
    <dgm:pt modelId="{951393A4-2D1F-6642-B16E-4C78DD03A045}" type="parTrans" cxnId="{B75C1D8D-72F8-4E41-95E6-A6FB7D0BD4DC}">
      <dgm:prSet/>
      <dgm:spPr/>
    </dgm:pt>
    <dgm:pt modelId="{A2AFB245-BD43-2E46-9EDE-CDD001E82F2C}" type="sibTrans" cxnId="{B75C1D8D-72F8-4E41-95E6-A6FB7D0BD4DC}">
      <dgm:prSet/>
      <dgm:spPr/>
    </dgm:pt>
    <dgm:pt modelId="{6870718E-A2C2-2847-88B5-4F593F283701}" type="pres">
      <dgm:prSet presAssocID="{59E93B4D-2672-7747-BF08-DB419E7DAC24}" presName="linear" presStyleCnt="0">
        <dgm:presLayoutVars>
          <dgm:dir/>
          <dgm:animLvl val="lvl"/>
          <dgm:resizeHandles val="exact"/>
        </dgm:presLayoutVars>
      </dgm:prSet>
      <dgm:spPr/>
      <dgm:t>
        <a:bodyPr/>
        <a:lstStyle/>
        <a:p>
          <a:endParaRPr lang="fr-FR"/>
        </a:p>
      </dgm:t>
    </dgm:pt>
    <dgm:pt modelId="{9296890B-049E-7A46-91E7-6EE39073DC5C}" type="pres">
      <dgm:prSet presAssocID="{3F4D7C49-4940-4344-AC68-AF6471394368}" presName="parentLin" presStyleCnt="0"/>
      <dgm:spPr/>
    </dgm:pt>
    <dgm:pt modelId="{41E51453-72DB-B04F-A7BA-C024C9F71CF7}" type="pres">
      <dgm:prSet presAssocID="{3F4D7C49-4940-4344-AC68-AF6471394368}" presName="parentLeftMargin" presStyleLbl="node1" presStyleIdx="0" presStyleCnt="3"/>
      <dgm:spPr/>
      <dgm:t>
        <a:bodyPr/>
        <a:lstStyle/>
        <a:p>
          <a:endParaRPr lang="fr-FR"/>
        </a:p>
      </dgm:t>
    </dgm:pt>
    <dgm:pt modelId="{5B887C7B-A2F3-4844-8B6C-02B1E847FAC9}" type="pres">
      <dgm:prSet presAssocID="{3F4D7C49-4940-4344-AC68-AF6471394368}" presName="parentText" presStyleLbl="node1" presStyleIdx="0" presStyleCnt="3">
        <dgm:presLayoutVars>
          <dgm:chMax val="0"/>
          <dgm:bulletEnabled val="1"/>
        </dgm:presLayoutVars>
      </dgm:prSet>
      <dgm:spPr/>
      <dgm:t>
        <a:bodyPr/>
        <a:lstStyle/>
        <a:p>
          <a:endParaRPr lang="fr-FR"/>
        </a:p>
      </dgm:t>
    </dgm:pt>
    <dgm:pt modelId="{011ADA99-114C-DB4B-947E-6FDAC682F936}" type="pres">
      <dgm:prSet presAssocID="{3F4D7C49-4940-4344-AC68-AF6471394368}" presName="negativeSpace" presStyleCnt="0"/>
      <dgm:spPr/>
    </dgm:pt>
    <dgm:pt modelId="{916C04CB-9D38-B148-8CB2-4CDE39562F2B}" type="pres">
      <dgm:prSet presAssocID="{3F4D7C49-4940-4344-AC68-AF6471394368}" presName="childText" presStyleLbl="conFgAcc1" presStyleIdx="0" presStyleCnt="3">
        <dgm:presLayoutVars>
          <dgm:bulletEnabled val="1"/>
        </dgm:presLayoutVars>
      </dgm:prSet>
      <dgm:spPr/>
      <dgm:t>
        <a:bodyPr/>
        <a:lstStyle/>
        <a:p>
          <a:endParaRPr lang="fr-FR"/>
        </a:p>
      </dgm:t>
    </dgm:pt>
    <dgm:pt modelId="{3BA851EA-6645-EB48-AFBD-017F34BEC68B}" type="pres">
      <dgm:prSet presAssocID="{C8159E7C-8224-864F-BB65-3CC762E774F4}" presName="spaceBetweenRectangles" presStyleCnt="0"/>
      <dgm:spPr/>
    </dgm:pt>
    <dgm:pt modelId="{C29F61E1-9BEE-8948-B63B-FAE2ADDB402D}" type="pres">
      <dgm:prSet presAssocID="{99A77D9A-91A4-0842-8D77-7D629F1FC1F2}" presName="parentLin" presStyleCnt="0"/>
      <dgm:spPr/>
    </dgm:pt>
    <dgm:pt modelId="{47E1138A-B81F-5F48-BF6B-EAA5CFBD4185}" type="pres">
      <dgm:prSet presAssocID="{99A77D9A-91A4-0842-8D77-7D629F1FC1F2}" presName="parentLeftMargin" presStyleLbl="node1" presStyleIdx="0" presStyleCnt="3"/>
      <dgm:spPr/>
      <dgm:t>
        <a:bodyPr/>
        <a:lstStyle/>
        <a:p>
          <a:endParaRPr lang="fr-FR"/>
        </a:p>
      </dgm:t>
    </dgm:pt>
    <dgm:pt modelId="{2143DD2B-536A-5A4B-9DEC-E51D11E1EC45}" type="pres">
      <dgm:prSet presAssocID="{99A77D9A-91A4-0842-8D77-7D629F1FC1F2}" presName="parentText" presStyleLbl="node1" presStyleIdx="1" presStyleCnt="3">
        <dgm:presLayoutVars>
          <dgm:chMax val="0"/>
          <dgm:bulletEnabled val="1"/>
        </dgm:presLayoutVars>
      </dgm:prSet>
      <dgm:spPr/>
      <dgm:t>
        <a:bodyPr/>
        <a:lstStyle/>
        <a:p>
          <a:endParaRPr lang="fr-FR"/>
        </a:p>
      </dgm:t>
    </dgm:pt>
    <dgm:pt modelId="{02A1EE9F-FEF6-8F42-8B49-D13CC65241F2}" type="pres">
      <dgm:prSet presAssocID="{99A77D9A-91A4-0842-8D77-7D629F1FC1F2}" presName="negativeSpace" presStyleCnt="0"/>
      <dgm:spPr/>
    </dgm:pt>
    <dgm:pt modelId="{9FA3D20E-E2DF-ED41-BA52-CC8FCD0C4F27}" type="pres">
      <dgm:prSet presAssocID="{99A77D9A-91A4-0842-8D77-7D629F1FC1F2}" presName="childText" presStyleLbl="conFgAcc1" presStyleIdx="1" presStyleCnt="3">
        <dgm:presLayoutVars>
          <dgm:bulletEnabled val="1"/>
        </dgm:presLayoutVars>
      </dgm:prSet>
      <dgm:spPr/>
      <dgm:t>
        <a:bodyPr/>
        <a:lstStyle/>
        <a:p>
          <a:endParaRPr lang="fr-FR"/>
        </a:p>
      </dgm:t>
    </dgm:pt>
    <dgm:pt modelId="{7CD72473-CA98-1942-990B-32F00E6229C8}" type="pres">
      <dgm:prSet presAssocID="{9BBA7A1F-067F-B942-9D0C-F52F3818B2FE}" presName="spaceBetweenRectangles" presStyleCnt="0"/>
      <dgm:spPr/>
    </dgm:pt>
    <dgm:pt modelId="{EC728882-43C3-4044-8530-B76D008C951B}" type="pres">
      <dgm:prSet presAssocID="{D64C5495-D46B-E049-8038-1F0679D515CD}" presName="parentLin" presStyleCnt="0"/>
      <dgm:spPr/>
    </dgm:pt>
    <dgm:pt modelId="{F90C4492-F476-2D47-ABBC-4F5A0FFDECFA}" type="pres">
      <dgm:prSet presAssocID="{D64C5495-D46B-E049-8038-1F0679D515CD}" presName="parentLeftMargin" presStyleLbl="node1" presStyleIdx="1" presStyleCnt="3"/>
      <dgm:spPr/>
      <dgm:t>
        <a:bodyPr/>
        <a:lstStyle/>
        <a:p>
          <a:endParaRPr lang="fr-FR"/>
        </a:p>
      </dgm:t>
    </dgm:pt>
    <dgm:pt modelId="{8039E09C-B665-8946-B783-0C2834301594}" type="pres">
      <dgm:prSet presAssocID="{D64C5495-D46B-E049-8038-1F0679D515CD}" presName="parentText" presStyleLbl="node1" presStyleIdx="2" presStyleCnt="3">
        <dgm:presLayoutVars>
          <dgm:chMax val="0"/>
          <dgm:bulletEnabled val="1"/>
        </dgm:presLayoutVars>
      </dgm:prSet>
      <dgm:spPr/>
      <dgm:t>
        <a:bodyPr/>
        <a:lstStyle/>
        <a:p>
          <a:endParaRPr lang="fr-FR"/>
        </a:p>
      </dgm:t>
    </dgm:pt>
    <dgm:pt modelId="{C3C0EA49-6064-F448-A9FE-4ECE503FDF7C}" type="pres">
      <dgm:prSet presAssocID="{D64C5495-D46B-E049-8038-1F0679D515CD}" presName="negativeSpace" presStyleCnt="0"/>
      <dgm:spPr/>
    </dgm:pt>
    <dgm:pt modelId="{34964C04-FF3A-8F4E-95C5-CA7BFDA6AA72}" type="pres">
      <dgm:prSet presAssocID="{D64C5495-D46B-E049-8038-1F0679D515CD}" presName="childText" presStyleLbl="conFgAcc1" presStyleIdx="2" presStyleCnt="3">
        <dgm:presLayoutVars>
          <dgm:bulletEnabled val="1"/>
        </dgm:presLayoutVars>
      </dgm:prSet>
      <dgm:spPr/>
      <dgm:t>
        <a:bodyPr/>
        <a:lstStyle/>
        <a:p>
          <a:endParaRPr lang="fr-FR"/>
        </a:p>
      </dgm:t>
    </dgm:pt>
  </dgm:ptLst>
  <dgm:cxnLst>
    <dgm:cxn modelId="{AB595210-4789-DA4D-884C-99581A9C62F6}" type="presOf" srcId="{99A77D9A-91A4-0842-8D77-7D629F1FC1F2}" destId="{2143DD2B-536A-5A4B-9DEC-E51D11E1EC45}" srcOrd="1" destOrd="0" presId="urn:microsoft.com/office/officeart/2005/8/layout/list1"/>
    <dgm:cxn modelId="{0C3D3FC2-7333-2348-A05B-565F9368E641}" srcId="{59E93B4D-2672-7747-BF08-DB419E7DAC24}" destId="{99A77D9A-91A4-0842-8D77-7D629F1FC1F2}" srcOrd="1" destOrd="0" parTransId="{5C7C6684-D806-1544-A41E-99243043BBB5}" sibTransId="{9BBA7A1F-067F-B942-9D0C-F52F3818B2FE}"/>
    <dgm:cxn modelId="{CFB0B94C-388B-4842-97ED-208619FE9FEA}" srcId="{99A77D9A-91A4-0842-8D77-7D629F1FC1F2}" destId="{DDFFE751-909A-D548-97CD-CED0495560CE}" srcOrd="0" destOrd="0" parTransId="{14EE5747-7FE1-D24C-9553-E7D619D76223}" sibTransId="{D10970CC-0494-5A44-AF62-15823E238B65}"/>
    <dgm:cxn modelId="{E9101B89-33D7-114E-90E4-0658B72E185A}" srcId="{59E93B4D-2672-7747-BF08-DB419E7DAC24}" destId="{D64C5495-D46B-E049-8038-1F0679D515CD}" srcOrd="2" destOrd="0" parTransId="{786D4301-3957-9248-AC7C-9605556398D5}" sibTransId="{7BCD70F9-2A0F-FB45-8580-BA524C2203BA}"/>
    <dgm:cxn modelId="{874B63D0-9A71-7C48-8C50-780F62EB5BDD}" type="presOf" srcId="{DD56EC72-5176-054D-AF8C-BBB44EBDBA74}" destId="{34964C04-FF3A-8F4E-95C5-CA7BFDA6AA72}" srcOrd="0" destOrd="0" presId="urn:microsoft.com/office/officeart/2005/8/layout/list1"/>
    <dgm:cxn modelId="{900AD7D8-DB70-2F47-A598-823E2322D528}" type="presOf" srcId="{99A77D9A-91A4-0842-8D77-7D629F1FC1F2}" destId="{47E1138A-B81F-5F48-BF6B-EAA5CFBD4185}" srcOrd="0" destOrd="0" presId="urn:microsoft.com/office/officeart/2005/8/layout/list1"/>
    <dgm:cxn modelId="{935E5EB5-9191-4E42-929F-6861D0198186}" type="presOf" srcId="{3F4D7C49-4940-4344-AC68-AF6471394368}" destId="{5B887C7B-A2F3-4844-8B6C-02B1E847FAC9}" srcOrd="1" destOrd="0" presId="urn:microsoft.com/office/officeart/2005/8/layout/list1"/>
    <dgm:cxn modelId="{D960462C-87BE-5F46-B71A-3A9E9CA6F74F}" srcId="{59E93B4D-2672-7747-BF08-DB419E7DAC24}" destId="{3F4D7C49-4940-4344-AC68-AF6471394368}" srcOrd="0" destOrd="0" parTransId="{1BFB3CD3-15A1-AF44-BAB7-9F8865D168BE}" sibTransId="{C8159E7C-8224-864F-BB65-3CC762E774F4}"/>
    <dgm:cxn modelId="{B75C1D8D-72F8-4E41-95E6-A6FB7D0BD4DC}" srcId="{D64C5495-D46B-E049-8038-1F0679D515CD}" destId="{DD56EC72-5176-054D-AF8C-BBB44EBDBA74}" srcOrd="0" destOrd="0" parTransId="{951393A4-2D1F-6642-B16E-4C78DD03A045}" sibTransId="{A2AFB245-BD43-2E46-9EDE-CDD001E82F2C}"/>
    <dgm:cxn modelId="{9FB13CE9-DF52-EB41-9E5F-71934E347ADA}" type="presOf" srcId="{59E93B4D-2672-7747-BF08-DB419E7DAC24}" destId="{6870718E-A2C2-2847-88B5-4F593F283701}" srcOrd="0" destOrd="0" presId="urn:microsoft.com/office/officeart/2005/8/layout/list1"/>
    <dgm:cxn modelId="{0669C3D8-C04E-DF4B-B5EA-1EB4343DE9CA}" type="presOf" srcId="{D64C5495-D46B-E049-8038-1F0679D515CD}" destId="{F90C4492-F476-2D47-ABBC-4F5A0FFDECFA}" srcOrd="0" destOrd="0" presId="urn:microsoft.com/office/officeart/2005/8/layout/list1"/>
    <dgm:cxn modelId="{ECCF1CF2-EE30-B24C-8110-373E591F63B9}" type="presOf" srcId="{DDFFE751-909A-D548-97CD-CED0495560CE}" destId="{9FA3D20E-E2DF-ED41-BA52-CC8FCD0C4F27}" srcOrd="0" destOrd="0" presId="urn:microsoft.com/office/officeart/2005/8/layout/list1"/>
    <dgm:cxn modelId="{8FA13070-37BF-9E4C-B653-0B793585F365}" type="presOf" srcId="{3F4D7C49-4940-4344-AC68-AF6471394368}" destId="{41E51453-72DB-B04F-A7BA-C024C9F71CF7}" srcOrd="0" destOrd="0" presId="urn:microsoft.com/office/officeart/2005/8/layout/list1"/>
    <dgm:cxn modelId="{9F0808D7-0131-E545-AEF2-6DB77E8DDB55}" type="presOf" srcId="{D64C5495-D46B-E049-8038-1F0679D515CD}" destId="{8039E09C-B665-8946-B783-0C2834301594}" srcOrd="1" destOrd="0" presId="urn:microsoft.com/office/officeart/2005/8/layout/list1"/>
    <dgm:cxn modelId="{3E28F2A9-7DF1-9145-AB3D-1AC16482C1EE}" type="presParOf" srcId="{6870718E-A2C2-2847-88B5-4F593F283701}" destId="{9296890B-049E-7A46-91E7-6EE39073DC5C}" srcOrd="0" destOrd="0" presId="urn:microsoft.com/office/officeart/2005/8/layout/list1"/>
    <dgm:cxn modelId="{7A1823A7-16BB-D348-9BF8-64CF9C5C92FB}" type="presParOf" srcId="{9296890B-049E-7A46-91E7-6EE39073DC5C}" destId="{41E51453-72DB-B04F-A7BA-C024C9F71CF7}" srcOrd="0" destOrd="0" presId="urn:microsoft.com/office/officeart/2005/8/layout/list1"/>
    <dgm:cxn modelId="{1576237D-A779-4C40-8389-FE2198CBD5DF}" type="presParOf" srcId="{9296890B-049E-7A46-91E7-6EE39073DC5C}" destId="{5B887C7B-A2F3-4844-8B6C-02B1E847FAC9}" srcOrd="1" destOrd="0" presId="urn:microsoft.com/office/officeart/2005/8/layout/list1"/>
    <dgm:cxn modelId="{187ADC76-BFAF-FA4C-A4BF-1DF5130D6C14}" type="presParOf" srcId="{6870718E-A2C2-2847-88B5-4F593F283701}" destId="{011ADA99-114C-DB4B-947E-6FDAC682F936}" srcOrd="1" destOrd="0" presId="urn:microsoft.com/office/officeart/2005/8/layout/list1"/>
    <dgm:cxn modelId="{5542AC27-2AED-EA47-B94E-FA280795C5C3}" type="presParOf" srcId="{6870718E-A2C2-2847-88B5-4F593F283701}" destId="{916C04CB-9D38-B148-8CB2-4CDE39562F2B}" srcOrd="2" destOrd="0" presId="urn:microsoft.com/office/officeart/2005/8/layout/list1"/>
    <dgm:cxn modelId="{696502F6-8978-4E42-B205-AF7AF3ED9533}" type="presParOf" srcId="{6870718E-A2C2-2847-88B5-4F593F283701}" destId="{3BA851EA-6645-EB48-AFBD-017F34BEC68B}" srcOrd="3" destOrd="0" presId="urn:microsoft.com/office/officeart/2005/8/layout/list1"/>
    <dgm:cxn modelId="{F1A0E1DF-EC34-FC43-B907-291E4121C574}" type="presParOf" srcId="{6870718E-A2C2-2847-88B5-4F593F283701}" destId="{C29F61E1-9BEE-8948-B63B-FAE2ADDB402D}" srcOrd="4" destOrd="0" presId="urn:microsoft.com/office/officeart/2005/8/layout/list1"/>
    <dgm:cxn modelId="{29082C06-602E-4848-88D4-257C6C742DCD}" type="presParOf" srcId="{C29F61E1-9BEE-8948-B63B-FAE2ADDB402D}" destId="{47E1138A-B81F-5F48-BF6B-EAA5CFBD4185}" srcOrd="0" destOrd="0" presId="urn:microsoft.com/office/officeart/2005/8/layout/list1"/>
    <dgm:cxn modelId="{87A2E77D-B486-6947-84E3-10E04EC7EC51}" type="presParOf" srcId="{C29F61E1-9BEE-8948-B63B-FAE2ADDB402D}" destId="{2143DD2B-536A-5A4B-9DEC-E51D11E1EC45}" srcOrd="1" destOrd="0" presId="urn:microsoft.com/office/officeart/2005/8/layout/list1"/>
    <dgm:cxn modelId="{5415C63D-C305-1D4F-A5E9-BFACC27FA73A}" type="presParOf" srcId="{6870718E-A2C2-2847-88B5-4F593F283701}" destId="{02A1EE9F-FEF6-8F42-8B49-D13CC65241F2}" srcOrd="5" destOrd="0" presId="urn:microsoft.com/office/officeart/2005/8/layout/list1"/>
    <dgm:cxn modelId="{176C2B60-51AE-E94F-BD7F-F039F02B009E}" type="presParOf" srcId="{6870718E-A2C2-2847-88B5-4F593F283701}" destId="{9FA3D20E-E2DF-ED41-BA52-CC8FCD0C4F27}" srcOrd="6" destOrd="0" presId="urn:microsoft.com/office/officeart/2005/8/layout/list1"/>
    <dgm:cxn modelId="{6AACC1FE-A262-734A-A604-CEA2EB578DA8}" type="presParOf" srcId="{6870718E-A2C2-2847-88B5-4F593F283701}" destId="{7CD72473-CA98-1942-990B-32F00E6229C8}" srcOrd="7" destOrd="0" presId="urn:microsoft.com/office/officeart/2005/8/layout/list1"/>
    <dgm:cxn modelId="{1DB98242-4FA6-0E45-9454-D558F40AA2E8}" type="presParOf" srcId="{6870718E-A2C2-2847-88B5-4F593F283701}" destId="{EC728882-43C3-4044-8530-B76D008C951B}" srcOrd="8" destOrd="0" presId="urn:microsoft.com/office/officeart/2005/8/layout/list1"/>
    <dgm:cxn modelId="{C24C3686-2E8C-2E4D-BC2C-251BEAE7FDE8}" type="presParOf" srcId="{EC728882-43C3-4044-8530-B76D008C951B}" destId="{F90C4492-F476-2D47-ABBC-4F5A0FFDECFA}" srcOrd="0" destOrd="0" presId="urn:microsoft.com/office/officeart/2005/8/layout/list1"/>
    <dgm:cxn modelId="{42E4F3DD-0AAF-F840-BD0B-1B4A190000F9}" type="presParOf" srcId="{EC728882-43C3-4044-8530-B76D008C951B}" destId="{8039E09C-B665-8946-B783-0C2834301594}" srcOrd="1" destOrd="0" presId="urn:microsoft.com/office/officeart/2005/8/layout/list1"/>
    <dgm:cxn modelId="{CDD1F327-0C02-9345-BED5-FD2D1C4D88CB}" type="presParOf" srcId="{6870718E-A2C2-2847-88B5-4F593F283701}" destId="{C3C0EA49-6064-F448-A9FE-4ECE503FDF7C}" srcOrd="9" destOrd="0" presId="urn:microsoft.com/office/officeart/2005/8/layout/list1"/>
    <dgm:cxn modelId="{29CEC48A-AC40-B548-9A37-E044C3A7AEE2}" type="presParOf" srcId="{6870718E-A2C2-2847-88B5-4F593F283701}" destId="{34964C04-FF3A-8F4E-95C5-CA7BFDA6AA7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F57FE-5B65-F645-A1AA-2285FDA13809}">
      <dsp:nvSpPr>
        <dsp:cNvPr id="0" name=""/>
        <dsp:cNvSpPr/>
      </dsp:nvSpPr>
      <dsp:spPr>
        <a:xfrm>
          <a:off x="2632453" y="2183259"/>
          <a:ext cx="1947294" cy="1947294"/>
        </a:xfrm>
        <a:prstGeom prst="ellipse">
          <a:avLst/>
        </a:prstGeom>
        <a:solidFill>
          <a:schemeClr val="tx2">
            <a:lumMod val="60000"/>
            <a:lumOff val="40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0795" tIns="10795" rIns="10795" bIns="10795" numCol="1" spcCol="1270" anchor="ctr" anchorCtr="0">
          <a:noAutofit/>
          <a:sp3d extrusionH="28000" prstMaterial="matte"/>
        </a:bodyPr>
        <a:lstStyle/>
        <a:p>
          <a:pPr lvl="0" algn="ctr" defTabSz="755650">
            <a:lnSpc>
              <a:spcPct val="90000"/>
            </a:lnSpc>
            <a:spcBef>
              <a:spcPct val="0"/>
            </a:spcBef>
            <a:spcAft>
              <a:spcPct val="35000"/>
            </a:spcAft>
          </a:pPr>
          <a:r>
            <a:rPr lang="fr-FR" sz="1700" kern="1200" dirty="0" smtClean="0"/>
            <a:t>la communication</a:t>
          </a:r>
          <a:endParaRPr lang="fr-FR" sz="1700" kern="1200" dirty="0"/>
        </a:p>
      </dsp:txBody>
      <dsp:txXfrm>
        <a:off x="2917628" y="2468434"/>
        <a:ext cx="1376944" cy="1376944"/>
      </dsp:txXfrm>
    </dsp:sp>
    <dsp:sp modelId="{DF8B9BAC-E5D1-0549-9C3F-D71787F6FA9C}">
      <dsp:nvSpPr>
        <dsp:cNvPr id="0" name=""/>
        <dsp:cNvSpPr/>
      </dsp:nvSpPr>
      <dsp:spPr>
        <a:xfrm rot="11700000">
          <a:off x="1004591" y="2396491"/>
          <a:ext cx="1598411" cy="554978"/>
        </a:xfrm>
        <a:prstGeom prst="leftArrow">
          <a:avLst>
            <a:gd name="adj1" fmla="val 60000"/>
            <a:gd name="adj2" fmla="val 50000"/>
          </a:avLst>
        </a:prstGeom>
        <a:solidFill>
          <a:schemeClr val="accent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A5FB6500-059A-A148-8AB6-81A2901233E9}">
      <dsp:nvSpPr>
        <dsp:cNvPr id="0" name=""/>
        <dsp:cNvSpPr/>
      </dsp:nvSpPr>
      <dsp:spPr>
        <a:xfrm>
          <a:off x="106858" y="1727159"/>
          <a:ext cx="1849929" cy="1479943"/>
        </a:xfrm>
        <a:prstGeom prst="roundRect">
          <a:avLst>
            <a:gd name="adj" fmla="val 10000"/>
          </a:avLst>
        </a:prstGeom>
        <a:solidFill>
          <a:srgbClr val="FF6600"/>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005" tIns="40005" rIns="40005" bIns="40005" numCol="1" spcCol="1270" anchor="ctr" anchorCtr="0">
          <a:noAutofit/>
          <a:sp3d extrusionH="28000" prstMaterial="matte"/>
        </a:bodyPr>
        <a:lstStyle/>
        <a:p>
          <a:pPr lvl="0" algn="ctr" defTabSz="933450">
            <a:lnSpc>
              <a:spcPct val="90000"/>
            </a:lnSpc>
            <a:spcBef>
              <a:spcPct val="0"/>
            </a:spcBef>
            <a:spcAft>
              <a:spcPct val="35000"/>
            </a:spcAft>
          </a:pPr>
          <a:r>
            <a:rPr lang="fr-FR" sz="2100" kern="1200" dirty="0" smtClean="0"/>
            <a:t>à l'intérieur et entre les équipes </a:t>
          </a:r>
          <a:endParaRPr lang="fr-FR" sz="2100" kern="1200" dirty="0"/>
        </a:p>
      </dsp:txBody>
      <dsp:txXfrm>
        <a:off x="150204" y="1770505"/>
        <a:ext cx="1763237" cy="1393251"/>
      </dsp:txXfrm>
    </dsp:sp>
    <dsp:sp modelId="{52043A6A-6D02-A346-953A-65BAD4BE0803}">
      <dsp:nvSpPr>
        <dsp:cNvPr id="0" name=""/>
        <dsp:cNvSpPr/>
      </dsp:nvSpPr>
      <dsp:spPr>
        <a:xfrm rot="14700000">
          <a:off x="2018339" y="1188354"/>
          <a:ext cx="1598411" cy="554978"/>
        </a:xfrm>
        <a:prstGeom prst="leftArrow">
          <a:avLst>
            <a:gd name="adj1" fmla="val 60000"/>
            <a:gd name="adj2" fmla="val 50000"/>
          </a:avLst>
        </a:prstGeom>
        <a:solidFill>
          <a:schemeClr val="accent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8FB55F85-78B4-B848-A657-B1ADE5B4D136}">
      <dsp:nvSpPr>
        <dsp:cNvPr id="0" name=""/>
        <dsp:cNvSpPr/>
      </dsp:nvSpPr>
      <dsp:spPr>
        <a:xfrm>
          <a:off x="1554821" y="1545"/>
          <a:ext cx="1849929" cy="1479943"/>
        </a:xfrm>
        <a:prstGeom prst="roundRect">
          <a:avLst>
            <a:gd name="adj" fmla="val 10000"/>
          </a:avLst>
        </a:prstGeom>
        <a:solidFill>
          <a:srgbClr val="FF6600"/>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005" tIns="40005" rIns="40005" bIns="40005" numCol="1" spcCol="1270" anchor="ctr" anchorCtr="0">
          <a:noAutofit/>
          <a:sp3d extrusionH="28000" prstMaterial="matte"/>
        </a:bodyPr>
        <a:lstStyle/>
        <a:p>
          <a:pPr lvl="0" algn="ctr" defTabSz="933450">
            <a:lnSpc>
              <a:spcPct val="90000"/>
            </a:lnSpc>
            <a:spcBef>
              <a:spcPct val="0"/>
            </a:spcBef>
            <a:spcAft>
              <a:spcPct val="35000"/>
            </a:spcAft>
          </a:pPr>
          <a:r>
            <a:rPr lang="fr-FR" sz="2100" kern="1200" dirty="0" smtClean="0"/>
            <a:t>découpage et enregistrement du travail</a:t>
          </a:r>
          <a:endParaRPr lang="fr-FR" sz="2100" kern="1200" dirty="0"/>
        </a:p>
      </dsp:txBody>
      <dsp:txXfrm>
        <a:off x="1598167" y="44891"/>
        <a:ext cx="1763237" cy="1393251"/>
      </dsp:txXfrm>
    </dsp:sp>
    <dsp:sp modelId="{975AD022-77A7-7E4E-8D22-2E3E30099C5D}">
      <dsp:nvSpPr>
        <dsp:cNvPr id="0" name=""/>
        <dsp:cNvSpPr/>
      </dsp:nvSpPr>
      <dsp:spPr>
        <a:xfrm rot="17700000">
          <a:off x="3595450" y="1188354"/>
          <a:ext cx="1598411" cy="554978"/>
        </a:xfrm>
        <a:prstGeom prst="leftArrow">
          <a:avLst>
            <a:gd name="adj1" fmla="val 60000"/>
            <a:gd name="adj2" fmla="val 50000"/>
          </a:avLst>
        </a:prstGeom>
        <a:solidFill>
          <a:schemeClr val="accent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B84C36F5-D7D6-7E46-9288-2D9D8FBD2568}">
      <dsp:nvSpPr>
        <dsp:cNvPr id="0" name=""/>
        <dsp:cNvSpPr/>
      </dsp:nvSpPr>
      <dsp:spPr>
        <a:xfrm>
          <a:off x="3807450" y="1545"/>
          <a:ext cx="1849929" cy="1479943"/>
        </a:xfrm>
        <a:prstGeom prst="roundRect">
          <a:avLst>
            <a:gd name="adj" fmla="val 10000"/>
          </a:avLst>
        </a:prstGeom>
        <a:solidFill>
          <a:srgbClr val="FF6600"/>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005" tIns="40005" rIns="40005" bIns="40005" numCol="1" spcCol="1270" anchor="ctr" anchorCtr="0">
          <a:noAutofit/>
          <a:sp3d extrusionH="28000" prstMaterial="matte"/>
        </a:bodyPr>
        <a:lstStyle/>
        <a:p>
          <a:pPr lvl="0" algn="ctr" defTabSz="933450">
            <a:lnSpc>
              <a:spcPct val="90000"/>
            </a:lnSpc>
            <a:spcBef>
              <a:spcPct val="0"/>
            </a:spcBef>
            <a:spcAft>
              <a:spcPct val="35000"/>
            </a:spcAft>
          </a:pPr>
          <a:r>
            <a:rPr lang="fr-FR" sz="2100" kern="1200" dirty="0" smtClean="0"/>
            <a:t>tenue à jour et en cours</a:t>
          </a:r>
          <a:endParaRPr lang="fr-FR" sz="2100" kern="1200" dirty="0"/>
        </a:p>
      </dsp:txBody>
      <dsp:txXfrm>
        <a:off x="3850796" y="44891"/>
        <a:ext cx="1763237" cy="1393251"/>
      </dsp:txXfrm>
    </dsp:sp>
    <dsp:sp modelId="{056A7D8D-69E3-C84F-A195-E90CA66774D8}">
      <dsp:nvSpPr>
        <dsp:cNvPr id="0" name=""/>
        <dsp:cNvSpPr/>
      </dsp:nvSpPr>
      <dsp:spPr>
        <a:xfrm rot="20700000">
          <a:off x="4609198" y="2396491"/>
          <a:ext cx="1598411" cy="554978"/>
        </a:xfrm>
        <a:prstGeom prst="leftArrow">
          <a:avLst>
            <a:gd name="adj1" fmla="val 60000"/>
            <a:gd name="adj2" fmla="val 50000"/>
          </a:avLst>
        </a:prstGeom>
        <a:solidFill>
          <a:schemeClr val="accent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F544A58B-D72E-4F49-AB71-83DBEA7F240A}">
      <dsp:nvSpPr>
        <dsp:cNvPr id="0" name=""/>
        <dsp:cNvSpPr/>
      </dsp:nvSpPr>
      <dsp:spPr>
        <a:xfrm>
          <a:off x="5255412" y="1727159"/>
          <a:ext cx="1849929" cy="1479943"/>
        </a:xfrm>
        <a:prstGeom prst="roundRect">
          <a:avLst>
            <a:gd name="adj" fmla="val 10000"/>
          </a:avLst>
        </a:prstGeom>
        <a:solidFill>
          <a:srgbClr val="FF6600"/>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005" tIns="40005" rIns="40005" bIns="40005" numCol="1" spcCol="1270" anchor="ctr" anchorCtr="0">
          <a:noAutofit/>
          <a:sp3d extrusionH="28000" prstMaterial="matte"/>
        </a:bodyPr>
        <a:lstStyle/>
        <a:p>
          <a:pPr lvl="0" algn="ctr" defTabSz="933450">
            <a:lnSpc>
              <a:spcPct val="90000"/>
            </a:lnSpc>
            <a:spcBef>
              <a:spcPct val="0"/>
            </a:spcBef>
            <a:spcAft>
              <a:spcPct val="35000"/>
            </a:spcAft>
          </a:pPr>
          <a:r>
            <a:rPr lang="fr-FR" sz="2100" kern="1200" dirty="0" smtClean="0"/>
            <a:t>dissémination des informations</a:t>
          </a:r>
          <a:endParaRPr lang="fr-FR" sz="2100" kern="1200" dirty="0"/>
        </a:p>
      </dsp:txBody>
      <dsp:txXfrm>
        <a:off x="5298758" y="1770505"/>
        <a:ext cx="1763237" cy="13932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4C1591-D057-3A4D-8E97-3189F7282B52}">
      <dsp:nvSpPr>
        <dsp:cNvPr id="0" name=""/>
        <dsp:cNvSpPr/>
      </dsp:nvSpPr>
      <dsp:spPr>
        <a:xfrm>
          <a:off x="0" y="0"/>
          <a:ext cx="6373368" cy="1292716"/>
        </a:xfrm>
        <a:prstGeom prst="roundRect">
          <a:avLst>
            <a:gd name="adj" fmla="val 10000"/>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fr-FR" sz="2300" kern="1200" smtClean="0"/>
            <a:t>L’information ?</a:t>
          </a:r>
          <a:endParaRPr lang="fr-FR" sz="2300" kern="1200"/>
        </a:p>
      </dsp:txBody>
      <dsp:txXfrm>
        <a:off x="37862" y="37862"/>
        <a:ext cx="4978426" cy="1216992"/>
      </dsp:txXfrm>
    </dsp:sp>
    <dsp:sp modelId="{6FF90839-6AC5-7B41-9FE9-C4D67500657D}">
      <dsp:nvSpPr>
        <dsp:cNvPr id="0" name=""/>
        <dsp:cNvSpPr/>
      </dsp:nvSpPr>
      <dsp:spPr>
        <a:xfrm>
          <a:off x="562355" y="1508169"/>
          <a:ext cx="6373368" cy="1292716"/>
        </a:xfrm>
        <a:prstGeom prst="roundRect">
          <a:avLst>
            <a:gd name="adj" fmla="val 10000"/>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just" defTabSz="1022350" rtl="0">
            <a:lnSpc>
              <a:spcPct val="90000"/>
            </a:lnSpc>
            <a:spcBef>
              <a:spcPct val="0"/>
            </a:spcBef>
            <a:spcAft>
              <a:spcPct val="35000"/>
            </a:spcAft>
          </a:pPr>
          <a:r>
            <a:rPr lang="fr-FR" sz="2300" kern="1200" dirty="0" smtClean="0"/>
            <a:t>On considère qu’il y a information quand il y </a:t>
          </a:r>
          <a:r>
            <a:rPr lang="fr-FR" sz="2300" b="1" kern="1200" dirty="0" smtClean="0"/>
            <a:t>réduction de l’incertitude </a:t>
          </a:r>
          <a:r>
            <a:rPr lang="fr-FR" sz="2300" kern="1200" dirty="0" smtClean="0"/>
            <a:t>de celui qui reçoit l’information. </a:t>
          </a:r>
          <a:endParaRPr lang="fr-FR" sz="2300" kern="1200" dirty="0"/>
        </a:p>
      </dsp:txBody>
      <dsp:txXfrm>
        <a:off x="600217" y="1546031"/>
        <a:ext cx="4895022" cy="1216992"/>
      </dsp:txXfrm>
    </dsp:sp>
    <dsp:sp modelId="{6B4EFBFF-E4EF-FA48-88D7-569FA78528AF}">
      <dsp:nvSpPr>
        <dsp:cNvPr id="0" name=""/>
        <dsp:cNvSpPr/>
      </dsp:nvSpPr>
      <dsp:spPr>
        <a:xfrm>
          <a:off x="1124711" y="3016339"/>
          <a:ext cx="6373368" cy="1292716"/>
        </a:xfrm>
        <a:prstGeom prst="roundRect">
          <a:avLst>
            <a:gd name="adj" fmla="val 10000"/>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just" defTabSz="1022350" rtl="0">
            <a:lnSpc>
              <a:spcPct val="90000"/>
            </a:lnSpc>
            <a:spcBef>
              <a:spcPct val="0"/>
            </a:spcBef>
            <a:spcAft>
              <a:spcPct val="35000"/>
            </a:spcAft>
          </a:pPr>
          <a:r>
            <a:rPr lang="fr-FR" sz="2300" kern="1200" dirty="0" smtClean="0"/>
            <a:t>L’information se mesure en bits. Un bit correspond à une information qui réduit l’incertitude de la moitié.</a:t>
          </a:r>
          <a:endParaRPr lang="fr-FR" sz="2300" kern="1200" dirty="0"/>
        </a:p>
      </dsp:txBody>
      <dsp:txXfrm>
        <a:off x="1162573" y="3054201"/>
        <a:ext cx="4895022" cy="1216992"/>
      </dsp:txXfrm>
    </dsp:sp>
    <dsp:sp modelId="{2391086B-8864-9849-AF81-EC9CE65CCEFB}">
      <dsp:nvSpPr>
        <dsp:cNvPr id="0" name=""/>
        <dsp:cNvSpPr/>
      </dsp:nvSpPr>
      <dsp:spPr>
        <a:xfrm>
          <a:off x="5533102" y="980310"/>
          <a:ext cx="840265" cy="840265"/>
        </a:xfrm>
        <a:prstGeom prst="downArrow">
          <a:avLst>
            <a:gd name="adj1" fmla="val 55000"/>
            <a:gd name="adj2" fmla="val 45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fr-FR" sz="3600" kern="1200"/>
        </a:p>
      </dsp:txBody>
      <dsp:txXfrm>
        <a:off x="5722162" y="980310"/>
        <a:ext cx="462145" cy="632299"/>
      </dsp:txXfrm>
    </dsp:sp>
    <dsp:sp modelId="{3ACB1EE8-608D-8940-BD07-197C2DB90DCF}">
      <dsp:nvSpPr>
        <dsp:cNvPr id="0" name=""/>
        <dsp:cNvSpPr/>
      </dsp:nvSpPr>
      <dsp:spPr>
        <a:xfrm>
          <a:off x="6095458" y="2479861"/>
          <a:ext cx="840265" cy="840265"/>
        </a:xfrm>
        <a:prstGeom prst="downArrow">
          <a:avLst>
            <a:gd name="adj1" fmla="val 55000"/>
            <a:gd name="adj2" fmla="val 45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fr-FR" sz="3600" kern="1200"/>
        </a:p>
      </dsp:txBody>
      <dsp:txXfrm>
        <a:off x="6284518" y="2479861"/>
        <a:ext cx="462145" cy="63229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4C1591-D057-3A4D-8E97-3189F7282B52}">
      <dsp:nvSpPr>
        <dsp:cNvPr id="0" name=""/>
        <dsp:cNvSpPr/>
      </dsp:nvSpPr>
      <dsp:spPr>
        <a:xfrm>
          <a:off x="0" y="0"/>
          <a:ext cx="6373368" cy="1292716"/>
        </a:xfrm>
        <a:prstGeom prst="roundRect">
          <a:avLst>
            <a:gd name="adj" fmla="val 10000"/>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just" defTabSz="666750" rtl="0">
            <a:lnSpc>
              <a:spcPct val="90000"/>
            </a:lnSpc>
            <a:spcBef>
              <a:spcPct val="0"/>
            </a:spcBef>
            <a:spcAft>
              <a:spcPct val="35000"/>
            </a:spcAft>
          </a:pPr>
          <a:r>
            <a:rPr lang="fr-FR" sz="1500" kern="1200" smtClean="0"/>
            <a:t>La communication ?</a:t>
          </a:r>
          <a:endParaRPr lang="fr-FR" sz="1500" kern="1200" dirty="0"/>
        </a:p>
      </dsp:txBody>
      <dsp:txXfrm>
        <a:off x="37862" y="37862"/>
        <a:ext cx="4978426" cy="1216992"/>
      </dsp:txXfrm>
    </dsp:sp>
    <dsp:sp modelId="{6FF90839-6AC5-7B41-9FE9-C4D67500657D}">
      <dsp:nvSpPr>
        <dsp:cNvPr id="0" name=""/>
        <dsp:cNvSpPr/>
      </dsp:nvSpPr>
      <dsp:spPr>
        <a:xfrm>
          <a:off x="562355" y="1508169"/>
          <a:ext cx="6373368" cy="1292716"/>
        </a:xfrm>
        <a:prstGeom prst="roundRect">
          <a:avLst>
            <a:gd name="adj" fmla="val 10000"/>
          </a:avLst>
        </a:prstGeom>
        <a:solidFill>
          <a:schemeClr val="accent6">
            <a:lumMod val="75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fr-FR" sz="1500" kern="1200" dirty="0" smtClean="0"/>
            <a:t>C’est la </a:t>
          </a:r>
          <a:r>
            <a:rPr lang="fr-FR" sz="1500" b="1" kern="1200" dirty="0" smtClean="0"/>
            <a:t>mise en relation motivée</a:t>
          </a:r>
          <a:r>
            <a:rPr lang="fr-FR" sz="1500" kern="1200" dirty="0" smtClean="0"/>
            <a:t>, finalisée par un objectif (notion d’acte de langage) </a:t>
          </a:r>
          <a:r>
            <a:rPr lang="fr-FR" sz="1500" b="1" kern="1200" dirty="0" smtClean="0"/>
            <a:t>d’un émetteur et d’un récepteur qui s’échangent des messages </a:t>
          </a:r>
          <a:r>
            <a:rPr lang="fr-FR" sz="1500" kern="1200" dirty="0" smtClean="0"/>
            <a:t>par l’intermédiaire d’un ou </a:t>
          </a:r>
          <a:r>
            <a:rPr lang="fr-FR" sz="1500" b="1" kern="1200" dirty="0" smtClean="0"/>
            <a:t>plusieurs modes </a:t>
          </a:r>
          <a:r>
            <a:rPr lang="fr-FR" sz="1500" kern="1200" dirty="0" smtClean="0"/>
            <a:t>de communication (on parle de canaux) : parole, écrit, geste, etc. </a:t>
          </a:r>
        </a:p>
      </dsp:txBody>
      <dsp:txXfrm>
        <a:off x="600217" y="1546031"/>
        <a:ext cx="4895022" cy="1216992"/>
      </dsp:txXfrm>
    </dsp:sp>
    <dsp:sp modelId="{6B4EFBFF-E4EF-FA48-88D7-569FA78528AF}">
      <dsp:nvSpPr>
        <dsp:cNvPr id="0" name=""/>
        <dsp:cNvSpPr/>
      </dsp:nvSpPr>
      <dsp:spPr>
        <a:xfrm>
          <a:off x="1124711" y="3016339"/>
          <a:ext cx="6373368" cy="1292716"/>
        </a:xfrm>
        <a:prstGeom prst="roundRect">
          <a:avLst>
            <a:gd name="adj" fmla="val 10000"/>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just" defTabSz="666750">
            <a:lnSpc>
              <a:spcPct val="90000"/>
            </a:lnSpc>
            <a:spcBef>
              <a:spcPct val="0"/>
            </a:spcBef>
            <a:spcAft>
              <a:spcPct val="35000"/>
            </a:spcAft>
          </a:pPr>
          <a:r>
            <a:rPr lang="fr-FR" sz="1500" b="1" kern="1200" dirty="0" smtClean="0"/>
            <a:t>La communication peut apporter de l’information </a:t>
          </a:r>
          <a:r>
            <a:rPr lang="fr-FR" sz="1500" kern="1200" dirty="0" smtClean="0"/>
            <a:t>(cas plus général). Elle peut aussi ne pas apporter d’information mais servir à maintenir les canaux de communication ouverts (rôle de la communication pour assurer l’autre d’une « présence humaine »).</a:t>
          </a:r>
        </a:p>
      </dsp:txBody>
      <dsp:txXfrm>
        <a:off x="1162573" y="3054201"/>
        <a:ext cx="4895022" cy="1216992"/>
      </dsp:txXfrm>
    </dsp:sp>
    <dsp:sp modelId="{2391086B-8864-9849-AF81-EC9CE65CCEFB}">
      <dsp:nvSpPr>
        <dsp:cNvPr id="0" name=""/>
        <dsp:cNvSpPr/>
      </dsp:nvSpPr>
      <dsp:spPr>
        <a:xfrm>
          <a:off x="5533102" y="980310"/>
          <a:ext cx="840265" cy="840265"/>
        </a:xfrm>
        <a:prstGeom prst="downArrow">
          <a:avLst>
            <a:gd name="adj1" fmla="val 55000"/>
            <a:gd name="adj2" fmla="val 45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just" defTabSz="1600200">
            <a:lnSpc>
              <a:spcPct val="90000"/>
            </a:lnSpc>
            <a:spcBef>
              <a:spcPct val="0"/>
            </a:spcBef>
            <a:spcAft>
              <a:spcPct val="35000"/>
            </a:spcAft>
          </a:pPr>
          <a:endParaRPr lang="fr-FR" sz="3600" kern="1200"/>
        </a:p>
      </dsp:txBody>
      <dsp:txXfrm>
        <a:off x="5722162" y="980310"/>
        <a:ext cx="462145" cy="632299"/>
      </dsp:txXfrm>
    </dsp:sp>
    <dsp:sp modelId="{3ACB1EE8-608D-8940-BD07-197C2DB90DCF}">
      <dsp:nvSpPr>
        <dsp:cNvPr id="0" name=""/>
        <dsp:cNvSpPr/>
      </dsp:nvSpPr>
      <dsp:spPr>
        <a:xfrm>
          <a:off x="6095458" y="2479861"/>
          <a:ext cx="840265" cy="840265"/>
        </a:xfrm>
        <a:prstGeom prst="downArrow">
          <a:avLst>
            <a:gd name="adj1" fmla="val 55000"/>
            <a:gd name="adj2" fmla="val 45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just" defTabSz="1600200">
            <a:lnSpc>
              <a:spcPct val="90000"/>
            </a:lnSpc>
            <a:spcBef>
              <a:spcPct val="0"/>
            </a:spcBef>
            <a:spcAft>
              <a:spcPct val="35000"/>
            </a:spcAft>
          </a:pPr>
          <a:endParaRPr lang="fr-FR" sz="3600" kern="1200"/>
        </a:p>
      </dsp:txBody>
      <dsp:txXfrm>
        <a:off x="6284518" y="2479861"/>
        <a:ext cx="462145" cy="63229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4C1591-D057-3A4D-8E97-3189F7282B52}">
      <dsp:nvSpPr>
        <dsp:cNvPr id="0" name=""/>
        <dsp:cNvSpPr/>
      </dsp:nvSpPr>
      <dsp:spPr>
        <a:xfrm>
          <a:off x="0" y="0"/>
          <a:ext cx="6373368" cy="1292716"/>
        </a:xfrm>
        <a:prstGeom prst="roundRect">
          <a:avLst>
            <a:gd name="adj" fmla="val 10000"/>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rtl="0">
            <a:lnSpc>
              <a:spcPct val="90000"/>
            </a:lnSpc>
            <a:spcBef>
              <a:spcPct val="0"/>
            </a:spcBef>
            <a:spcAft>
              <a:spcPct val="35000"/>
            </a:spcAft>
          </a:pPr>
          <a:r>
            <a:rPr lang="fr-FR" sz="2000" kern="1200" dirty="0" smtClean="0"/>
            <a:t>Le dialogue  ?</a:t>
          </a:r>
          <a:endParaRPr lang="fr-FR" sz="2000" kern="1200" dirty="0"/>
        </a:p>
      </dsp:txBody>
      <dsp:txXfrm>
        <a:off x="37862" y="37862"/>
        <a:ext cx="4978426" cy="1216992"/>
      </dsp:txXfrm>
    </dsp:sp>
    <dsp:sp modelId="{6FF90839-6AC5-7B41-9FE9-C4D67500657D}">
      <dsp:nvSpPr>
        <dsp:cNvPr id="0" name=""/>
        <dsp:cNvSpPr/>
      </dsp:nvSpPr>
      <dsp:spPr>
        <a:xfrm>
          <a:off x="562355" y="1508169"/>
          <a:ext cx="6373368" cy="1292716"/>
        </a:xfrm>
        <a:prstGeom prst="roundRect">
          <a:avLst>
            <a:gd name="adj" fmla="val 10000"/>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fr-FR" sz="2000" kern="1200" dirty="0" smtClean="0"/>
            <a:t>Le dialogue est une </a:t>
          </a:r>
          <a:r>
            <a:rPr lang="fr-FR" sz="2000" b="1" kern="1200" dirty="0" smtClean="0"/>
            <a:t>suite de communications </a:t>
          </a:r>
          <a:r>
            <a:rPr lang="fr-FR" sz="2000" kern="1200" dirty="0" smtClean="0"/>
            <a:t>entre émetteur et récepteur </a:t>
          </a:r>
          <a:r>
            <a:rPr lang="fr-FR" sz="2000" b="1" kern="1200" dirty="0" smtClean="0"/>
            <a:t>centrée sur le même thème</a:t>
          </a:r>
          <a:r>
            <a:rPr lang="fr-FR" sz="2000" kern="1200" dirty="0" smtClean="0"/>
            <a:t>. </a:t>
          </a:r>
        </a:p>
      </dsp:txBody>
      <dsp:txXfrm>
        <a:off x="600217" y="1546031"/>
        <a:ext cx="4895022" cy="1216992"/>
      </dsp:txXfrm>
    </dsp:sp>
    <dsp:sp modelId="{6B4EFBFF-E4EF-FA48-88D7-569FA78528AF}">
      <dsp:nvSpPr>
        <dsp:cNvPr id="0" name=""/>
        <dsp:cNvSpPr/>
      </dsp:nvSpPr>
      <dsp:spPr>
        <a:xfrm>
          <a:off x="1124711" y="3016339"/>
          <a:ext cx="6373368" cy="1292716"/>
        </a:xfrm>
        <a:prstGeom prst="roundRect">
          <a:avLst>
            <a:gd name="adj" fmla="val 10000"/>
          </a:avLst>
        </a:prstGeom>
        <a:solidFill>
          <a:schemeClr val="accent6">
            <a:lumMod val="75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fr-FR" sz="2000" kern="1200" dirty="0" smtClean="0"/>
            <a:t>Le dialogue s’apparente toujours à une </a:t>
          </a:r>
          <a:r>
            <a:rPr lang="fr-FR" sz="2000" b="1" kern="1200" dirty="0" smtClean="0"/>
            <a:t>forme de négociation </a:t>
          </a:r>
          <a:r>
            <a:rPr lang="fr-FR" sz="2000" kern="1200" dirty="0" smtClean="0"/>
            <a:t>avec </a:t>
          </a:r>
          <a:r>
            <a:rPr lang="fr-FR" sz="2000" b="1" kern="1200" dirty="0" smtClean="0"/>
            <a:t>convergence progressive </a:t>
          </a:r>
          <a:r>
            <a:rPr lang="fr-FR" sz="2000" kern="1200" dirty="0" smtClean="0"/>
            <a:t>vers un but ou un concept partagé.</a:t>
          </a:r>
        </a:p>
      </dsp:txBody>
      <dsp:txXfrm>
        <a:off x="1162573" y="3054201"/>
        <a:ext cx="4895022" cy="1216992"/>
      </dsp:txXfrm>
    </dsp:sp>
    <dsp:sp modelId="{2391086B-8864-9849-AF81-EC9CE65CCEFB}">
      <dsp:nvSpPr>
        <dsp:cNvPr id="0" name=""/>
        <dsp:cNvSpPr/>
      </dsp:nvSpPr>
      <dsp:spPr>
        <a:xfrm>
          <a:off x="5533102" y="980310"/>
          <a:ext cx="840265" cy="840265"/>
        </a:xfrm>
        <a:prstGeom prst="downArrow">
          <a:avLst>
            <a:gd name="adj1" fmla="val 55000"/>
            <a:gd name="adj2" fmla="val 45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just" defTabSz="1600200">
            <a:lnSpc>
              <a:spcPct val="90000"/>
            </a:lnSpc>
            <a:spcBef>
              <a:spcPct val="0"/>
            </a:spcBef>
            <a:spcAft>
              <a:spcPct val="35000"/>
            </a:spcAft>
          </a:pPr>
          <a:endParaRPr lang="fr-FR" sz="3600" kern="1200"/>
        </a:p>
      </dsp:txBody>
      <dsp:txXfrm>
        <a:off x="5722162" y="980310"/>
        <a:ext cx="462145" cy="632299"/>
      </dsp:txXfrm>
    </dsp:sp>
    <dsp:sp modelId="{3ACB1EE8-608D-8940-BD07-197C2DB90DCF}">
      <dsp:nvSpPr>
        <dsp:cNvPr id="0" name=""/>
        <dsp:cNvSpPr/>
      </dsp:nvSpPr>
      <dsp:spPr>
        <a:xfrm>
          <a:off x="6095458" y="2479861"/>
          <a:ext cx="840265" cy="840265"/>
        </a:xfrm>
        <a:prstGeom prst="downArrow">
          <a:avLst>
            <a:gd name="adj1" fmla="val 55000"/>
            <a:gd name="adj2" fmla="val 45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fr-FR" sz="3600" kern="1200"/>
        </a:p>
      </dsp:txBody>
      <dsp:txXfrm>
        <a:off x="6284518" y="2479861"/>
        <a:ext cx="462145" cy="6322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B39284B-C025-475F-82F9-A14E14DAAB43}" type="datetimeFigureOut">
              <a:rPr lang="fr-FR" smtClean="0"/>
              <a:pPr/>
              <a:t>31/01/2016</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D527191-E21D-434E-8D76-47BB00547551}" type="slidenum">
              <a:rPr lang="fr-FR" smtClean="0"/>
              <a:pPr/>
              <a:t>‹N°›</a:t>
            </a:fld>
            <a:endParaRPr lang="fr-FR"/>
          </a:p>
        </p:txBody>
      </p:sp>
    </p:spTree>
    <p:extLst>
      <p:ext uri="{BB962C8B-B14F-4D97-AF65-F5344CB8AC3E}">
        <p14:creationId xmlns:p14="http://schemas.microsoft.com/office/powerpoint/2010/main" val="8433409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6C8F85-7207-4B6D-9B44-7CF92F5916B8}" type="datetimeFigureOut">
              <a:rPr lang="fr-FR" smtClean="0"/>
              <a:pPr/>
              <a:t>31/01/2016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24A704-D9C9-4A9A-82CE-5E8A7462FA4E}" type="slidenum">
              <a:rPr lang="fr-FR" smtClean="0"/>
              <a:pPr/>
              <a:t>‹N°›</a:t>
            </a:fld>
            <a:endParaRPr lang="fr-FR"/>
          </a:p>
        </p:txBody>
      </p:sp>
    </p:spTree>
    <p:extLst>
      <p:ext uri="{BB962C8B-B14F-4D97-AF65-F5344CB8AC3E}">
        <p14:creationId xmlns:p14="http://schemas.microsoft.com/office/powerpoint/2010/main" val="355411069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(le fait d’envoyer des messages sans passer par la parole mais au moyen d’éléments de communication non verbale comme le ton de la voix, le regard, la gestuelle, l’espace, la tenue vestimentaire, les expressions du visage…)</a:t>
            </a:r>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14</a:t>
            </a:fld>
            <a:endParaRPr lang="fr-FR"/>
          </a:p>
        </p:txBody>
      </p:sp>
    </p:spTree>
    <p:extLst>
      <p:ext uri="{BB962C8B-B14F-4D97-AF65-F5344CB8AC3E}">
        <p14:creationId xmlns:p14="http://schemas.microsoft.com/office/powerpoint/2010/main" val="1523902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r>
              <a:rPr lang="fr-FR" b="1" dirty="0" smtClean="0"/>
              <a:t>LES LANGAGES PROFESSIONNELS</a:t>
            </a:r>
          </a:p>
          <a:p>
            <a:r>
              <a:rPr lang="fr-FR" dirty="0" smtClean="0"/>
              <a:t>Les professionnels utilisent entre eux des langages techniques, moins sujets aux ambiguïtés et</a:t>
            </a:r>
          </a:p>
          <a:p>
            <a:r>
              <a:rPr lang="fr-FR" dirty="0" smtClean="0"/>
              <a:t>surtout plus économiques (exemple, alphabet international aéronautique).</a:t>
            </a:r>
          </a:p>
          <a:p>
            <a:r>
              <a:rPr lang="fr-FR" dirty="0" smtClean="0"/>
              <a:t>C’est le cas du contrôle aérien quand il s’adresse aux équipages. FALZON appelle ces langages,</a:t>
            </a:r>
          </a:p>
          <a:p>
            <a:r>
              <a:rPr lang="fr-FR" b="1" dirty="0" smtClean="0"/>
              <a:t>des langages opératifs </a:t>
            </a:r>
            <a:r>
              <a:rPr lang="fr-FR" dirty="0" smtClean="0"/>
              <a:t>et leur attribue les propriétés suivantes :</a:t>
            </a:r>
          </a:p>
          <a:p>
            <a:r>
              <a:rPr lang="fr-FR" dirty="0" smtClean="0"/>
              <a:t>- </a:t>
            </a:r>
            <a:r>
              <a:rPr lang="fr-FR" b="1" dirty="0" smtClean="0"/>
              <a:t>Ils utilisent un vocabulaire restreint.</a:t>
            </a:r>
          </a:p>
          <a:p>
            <a:r>
              <a:rPr lang="fr-FR" dirty="0" smtClean="0"/>
              <a:t>L’étude de Falzon sur l’analyse des messages produits par les contrôleurs de la navigation aérienne</a:t>
            </a:r>
          </a:p>
          <a:p>
            <a:r>
              <a:rPr lang="fr-FR" dirty="0" smtClean="0"/>
              <a:t>montre par exemple un vocabulaire total inférieur à 500 mots.</a:t>
            </a:r>
          </a:p>
          <a:p>
            <a:r>
              <a:rPr lang="fr-FR" dirty="0" smtClean="0"/>
              <a:t>- </a:t>
            </a:r>
            <a:r>
              <a:rPr lang="fr-FR" b="1" dirty="0" smtClean="0"/>
              <a:t>Les mots qu’ils comportent peuvent être des mots rares pour la langue générale, voire</a:t>
            </a:r>
          </a:p>
          <a:p>
            <a:r>
              <a:rPr lang="fr-FR" b="1" dirty="0" smtClean="0"/>
              <a:t>ne pas appartenir au vocabulaire de la langue.</a:t>
            </a:r>
          </a:p>
          <a:p>
            <a:r>
              <a:rPr lang="fr-FR" dirty="0" smtClean="0"/>
              <a:t>Ces mots sont univoques dans le contexte professionnel.</a:t>
            </a:r>
          </a:p>
          <a:p>
            <a:r>
              <a:rPr lang="fr-FR" dirty="0" smtClean="0"/>
              <a:t>La grammaire est simplifiés, réduite à un noyau de règles qui peuvent s’écarter de la langue.</a:t>
            </a:r>
          </a:p>
          <a:p>
            <a:r>
              <a:rPr lang="fr-FR" dirty="0" smtClean="0"/>
              <a:t>Le sens du message devient explicite en se référant au contexte dans lequel ;il est prononcé. C’est le</a:t>
            </a:r>
          </a:p>
          <a:p>
            <a:r>
              <a:rPr lang="fr-FR" dirty="0" smtClean="0"/>
              <a:t>contexte qui réduit les ambiguïtés, ne permettent </a:t>
            </a:r>
            <a:r>
              <a:rPr lang="fr-FR" dirty="0" err="1" smtClean="0"/>
              <a:t>idéalemnt</a:t>
            </a:r>
            <a:r>
              <a:rPr lang="fr-FR" dirty="0" smtClean="0"/>
              <a:t> qu’une seule interprétation.</a:t>
            </a:r>
          </a:p>
          <a:p>
            <a:r>
              <a:rPr lang="fr-FR" b="1" dirty="0" smtClean="0"/>
              <a:t>les facteurs de perturbations des communications dans les cockpits</a:t>
            </a:r>
          </a:p>
          <a:p>
            <a:r>
              <a:rPr lang="fr-FR" dirty="0" smtClean="0"/>
              <a:t>Les communications sont au </a:t>
            </a:r>
            <a:r>
              <a:rPr lang="fr-FR" dirty="0" err="1" smtClean="0"/>
              <a:t>coeur</a:t>
            </a:r>
            <a:r>
              <a:rPr lang="fr-FR" dirty="0" smtClean="0"/>
              <a:t> des interfaces entre les différents partenaires du système</a:t>
            </a:r>
          </a:p>
          <a:p>
            <a:r>
              <a:rPr lang="fr-FR" dirty="0" smtClean="0"/>
              <a:t>aéronautique, qu’il s’agisse d’homme ou de machines (modèle SHELL)</a:t>
            </a:r>
          </a:p>
          <a:p>
            <a:r>
              <a:rPr lang="fr-FR" dirty="0" smtClean="0"/>
              <a:t>Il n’est donc pas étrange que la majorité des dérapages du système, que leur cause soit humaine ou</a:t>
            </a:r>
          </a:p>
          <a:p>
            <a:r>
              <a:rPr lang="fr-FR" dirty="0" smtClean="0"/>
              <a:t>technique, ait une composante liée aux mauvaises communications.</a:t>
            </a:r>
          </a:p>
          <a:p>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30</a:t>
            </a:fld>
            <a:endParaRPr lang="fr-FR"/>
          </a:p>
        </p:txBody>
      </p:sp>
    </p:spTree>
    <p:extLst>
      <p:ext uri="{BB962C8B-B14F-4D97-AF65-F5344CB8AC3E}">
        <p14:creationId xmlns:p14="http://schemas.microsoft.com/office/powerpoint/2010/main" val="62363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r>
              <a:rPr lang="fr-FR" b="1" dirty="0" smtClean="0"/>
              <a:t>LES LANGAGES PROFESSIONNELS</a:t>
            </a:r>
          </a:p>
          <a:p>
            <a:r>
              <a:rPr lang="fr-FR" dirty="0" smtClean="0"/>
              <a:t>Les professionnels utilisent entre eux des langages techniques, moins sujets aux ambiguïtés et</a:t>
            </a:r>
          </a:p>
          <a:p>
            <a:r>
              <a:rPr lang="fr-FR" dirty="0" smtClean="0"/>
              <a:t>surtout plus économiques (exemple, alphabet international aéronautique).</a:t>
            </a:r>
          </a:p>
          <a:p>
            <a:r>
              <a:rPr lang="fr-FR" dirty="0" smtClean="0"/>
              <a:t>C’est le cas du contrôle aérien quand il s’adresse aux équipages. FALZON appelle ces langages,</a:t>
            </a:r>
          </a:p>
          <a:p>
            <a:r>
              <a:rPr lang="fr-FR" b="1" dirty="0" smtClean="0"/>
              <a:t>des langages opératifs </a:t>
            </a:r>
            <a:r>
              <a:rPr lang="fr-FR" dirty="0" smtClean="0"/>
              <a:t>et leur attribue les propriétés suivantes :</a:t>
            </a:r>
          </a:p>
          <a:p>
            <a:r>
              <a:rPr lang="fr-FR" dirty="0" smtClean="0"/>
              <a:t>- </a:t>
            </a:r>
            <a:r>
              <a:rPr lang="fr-FR" b="1" dirty="0" smtClean="0"/>
              <a:t>Ils utilisent un vocabulaire restreint.</a:t>
            </a:r>
          </a:p>
          <a:p>
            <a:r>
              <a:rPr lang="fr-FR" dirty="0" smtClean="0"/>
              <a:t>L’étude de Falzon sur l’analyse des messages produits par les contrôleurs de la navigation aérienne</a:t>
            </a:r>
          </a:p>
          <a:p>
            <a:r>
              <a:rPr lang="fr-FR" dirty="0" smtClean="0"/>
              <a:t>montre par exemple un vocabulaire total inférieur à 500 mots.</a:t>
            </a:r>
          </a:p>
          <a:p>
            <a:r>
              <a:rPr lang="fr-FR" dirty="0" smtClean="0"/>
              <a:t>- </a:t>
            </a:r>
            <a:r>
              <a:rPr lang="fr-FR" b="1" dirty="0" smtClean="0"/>
              <a:t>Les mots qu’ils comportent peuvent être des mots rares pour la langue générale, voire</a:t>
            </a:r>
          </a:p>
          <a:p>
            <a:r>
              <a:rPr lang="fr-FR" b="1" dirty="0" smtClean="0"/>
              <a:t>ne pas appartenir au vocabulaire de la langue.</a:t>
            </a:r>
          </a:p>
          <a:p>
            <a:r>
              <a:rPr lang="fr-FR" dirty="0" smtClean="0"/>
              <a:t>Ces mots sont univoques dans le contexte professionnel.</a:t>
            </a:r>
          </a:p>
          <a:p>
            <a:r>
              <a:rPr lang="fr-FR" dirty="0" smtClean="0"/>
              <a:t>La grammaire est simplifiés, réduite à un noyau de règles qui peuvent s’écarter de la langue.</a:t>
            </a:r>
          </a:p>
          <a:p>
            <a:r>
              <a:rPr lang="fr-FR" dirty="0" smtClean="0"/>
              <a:t>Le sens du message devient explicite en se référant au contexte dans lequel ;il est prononcé. C’est le</a:t>
            </a:r>
          </a:p>
          <a:p>
            <a:r>
              <a:rPr lang="fr-FR" dirty="0" smtClean="0"/>
              <a:t>contexte qui réduit les ambiguïtés, ne permettent </a:t>
            </a:r>
            <a:r>
              <a:rPr lang="fr-FR" dirty="0" err="1" smtClean="0"/>
              <a:t>idéalemnt</a:t>
            </a:r>
            <a:r>
              <a:rPr lang="fr-FR" dirty="0" smtClean="0"/>
              <a:t> qu’une seule interprétation.</a:t>
            </a:r>
          </a:p>
          <a:p>
            <a:r>
              <a:rPr lang="fr-FR" b="1" dirty="0" smtClean="0"/>
              <a:t>les facteurs de perturbations des communications dans les cockpits</a:t>
            </a:r>
          </a:p>
          <a:p>
            <a:r>
              <a:rPr lang="fr-FR" dirty="0" smtClean="0"/>
              <a:t>Les communications sont au </a:t>
            </a:r>
            <a:r>
              <a:rPr lang="fr-FR" dirty="0" err="1" smtClean="0"/>
              <a:t>coeur</a:t>
            </a:r>
            <a:r>
              <a:rPr lang="fr-FR" dirty="0" smtClean="0"/>
              <a:t> des interfaces entre les différents partenaires du système</a:t>
            </a:r>
          </a:p>
          <a:p>
            <a:r>
              <a:rPr lang="fr-FR" dirty="0" smtClean="0"/>
              <a:t>aéronautique, qu’il s’agisse d’homme ou de machines (modèle SHELL)</a:t>
            </a:r>
          </a:p>
          <a:p>
            <a:r>
              <a:rPr lang="fr-FR" dirty="0" smtClean="0"/>
              <a:t>Il n’est donc pas étrange que la majorité des dérapages du système, que leur cause soit humaine ou</a:t>
            </a:r>
          </a:p>
          <a:p>
            <a:r>
              <a:rPr lang="fr-FR" dirty="0" smtClean="0"/>
              <a:t>technique, ait une composante liée aux mauvaises communications.</a:t>
            </a:r>
          </a:p>
          <a:p>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31</a:t>
            </a:fld>
            <a:endParaRPr lang="fr-FR"/>
          </a:p>
        </p:txBody>
      </p:sp>
    </p:spTree>
    <p:extLst>
      <p:ext uri="{BB962C8B-B14F-4D97-AF65-F5344CB8AC3E}">
        <p14:creationId xmlns:p14="http://schemas.microsoft.com/office/powerpoint/2010/main" val="114953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r>
              <a:rPr lang="fr-FR" b="1" dirty="0" smtClean="0"/>
              <a:t>LES LANGAGES PROFESSIONNELS</a:t>
            </a:r>
          </a:p>
          <a:p>
            <a:r>
              <a:rPr lang="fr-FR" dirty="0" smtClean="0"/>
              <a:t>Les professionnels utilisent entre eux des langages techniques, moins sujets aux ambiguïtés et</a:t>
            </a:r>
          </a:p>
          <a:p>
            <a:r>
              <a:rPr lang="fr-FR" dirty="0" smtClean="0"/>
              <a:t>surtout plus économiques (exemple, alphabet international aéronautique).</a:t>
            </a:r>
          </a:p>
          <a:p>
            <a:r>
              <a:rPr lang="fr-FR" dirty="0" smtClean="0"/>
              <a:t>C’est le cas du contrôle aérien quand il s’adresse aux équipages. FALZON appelle ces langages,</a:t>
            </a:r>
          </a:p>
          <a:p>
            <a:r>
              <a:rPr lang="fr-FR" b="1" dirty="0" smtClean="0"/>
              <a:t>des langages opératifs </a:t>
            </a:r>
            <a:r>
              <a:rPr lang="fr-FR" dirty="0" smtClean="0"/>
              <a:t>et leur attribue les propriétés suivantes :</a:t>
            </a:r>
          </a:p>
          <a:p>
            <a:r>
              <a:rPr lang="fr-FR" dirty="0" smtClean="0"/>
              <a:t>- </a:t>
            </a:r>
            <a:r>
              <a:rPr lang="fr-FR" b="1" dirty="0" smtClean="0"/>
              <a:t>Ils utilisent un vocabulaire restreint.</a:t>
            </a:r>
          </a:p>
          <a:p>
            <a:r>
              <a:rPr lang="fr-FR" dirty="0" smtClean="0"/>
              <a:t>L’étude de Falzon sur l’analyse des messages produits par les contrôleurs de la navigation aérienne</a:t>
            </a:r>
          </a:p>
          <a:p>
            <a:r>
              <a:rPr lang="fr-FR" dirty="0" smtClean="0"/>
              <a:t>montre par exemple un vocabulaire total inférieur à 500 mots.</a:t>
            </a:r>
          </a:p>
          <a:p>
            <a:r>
              <a:rPr lang="fr-FR" dirty="0" smtClean="0"/>
              <a:t>- </a:t>
            </a:r>
            <a:r>
              <a:rPr lang="fr-FR" b="1" dirty="0" smtClean="0"/>
              <a:t>Les mots qu’ils comportent peuvent être des mots rares pour la langue générale, voire</a:t>
            </a:r>
          </a:p>
          <a:p>
            <a:r>
              <a:rPr lang="fr-FR" b="1" dirty="0" smtClean="0"/>
              <a:t>ne pas appartenir au vocabulaire de la langue.</a:t>
            </a:r>
          </a:p>
          <a:p>
            <a:r>
              <a:rPr lang="fr-FR" dirty="0" smtClean="0"/>
              <a:t>Ces mots sont univoques dans le contexte professionnel.</a:t>
            </a:r>
          </a:p>
          <a:p>
            <a:r>
              <a:rPr lang="fr-FR" dirty="0" smtClean="0"/>
              <a:t>La grammaire est simplifiés, réduite à un noyau de règles qui peuvent s’écarter de la langue.</a:t>
            </a:r>
          </a:p>
          <a:p>
            <a:r>
              <a:rPr lang="fr-FR" dirty="0" smtClean="0"/>
              <a:t>Le sens du message devient explicite en se référant au contexte dans lequel ;il est prononcé. C’est le</a:t>
            </a:r>
          </a:p>
          <a:p>
            <a:r>
              <a:rPr lang="fr-FR" dirty="0" smtClean="0"/>
              <a:t>contexte qui réduit les ambiguïtés, ne permettent </a:t>
            </a:r>
            <a:r>
              <a:rPr lang="fr-FR" dirty="0" err="1" smtClean="0"/>
              <a:t>idéalemnt</a:t>
            </a:r>
            <a:r>
              <a:rPr lang="fr-FR" dirty="0" smtClean="0"/>
              <a:t> qu’une seule interprétation.</a:t>
            </a:r>
          </a:p>
          <a:p>
            <a:r>
              <a:rPr lang="fr-FR" b="1" dirty="0" smtClean="0"/>
              <a:t>les facteurs de perturbations des communications dans les cockpits</a:t>
            </a:r>
          </a:p>
          <a:p>
            <a:r>
              <a:rPr lang="fr-FR" dirty="0" smtClean="0"/>
              <a:t>Les communications sont au </a:t>
            </a:r>
            <a:r>
              <a:rPr lang="fr-FR" dirty="0" err="1" smtClean="0"/>
              <a:t>coeur</a:t>
            </a:r>
            <a:r>
              <a:rPr lang="fr-FR" dirty="0" smtClean="0"/>
              <a:t> des interfaces entre les différents partenaires du système</a:t>
            </a:r>
          </a:p>
          <a:p>
            <a:r>
              <a:rPr lang="fr-FR" dirty="0" smtClean="0"/>
              <a:t>aéronautique, qu’il s’agisse d’homme ou de machines (modèle SHELL)</a:t>
            </a:r>
          </a:p>
          <a:p>
            <a:r>
              <a:rPr lang="fr-FR" dirty="0" smtClean="0"/>
              <a:t>Il n’est donc pas étrange que la majorité des dérapages du système, que leur cause soit humaine ou</a:t>
            </a:r>
          </a:p>
          <a:p>
            <a:r>
              <a:rPr lang="fr-FR" dirty="0" smtClean="0"/>
              <a:t>technique, ait une composante liée aux mauvaises communications.</a:t>
            </a:r>
          </a:p>
          <a:p>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32</a:t>
            </a:fld>
            <a:endParaRPr lang="fr-FR"/>
          </a:p>
        </p:txBody>
      </p:sp>
    </p:spTree>
    <p:extLst>
      <p:ext uri="{BB962C8B-B14F-4D97-AF65-F5344CB8AC3E}">
        <p14:creationId xmlns:p14="http://schemas.microsoft.com/office/powerpoint/2010/main" val="774557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r>
              <a:rPr lang="fr-FR" b="1" dirty="0" smtClean="0"/>
              <a:t>LES LANGAGES PROFESSIONNELS</a:t>
            </a:r>
          </a:p>
          <a:p>
            <a:r>
              <a:rPr lang="fr-FR" dirty="0" smtClean="0"/>
              <a:t>Les professionnels utilisent entre eux des langages techniques, moins sujets aux ambiguïtés et</a:t>
            </a:r>
          </a:p>
          <a:p>
            <a:r>
              <a:rPr lang="fr-FR" dirty="0" smtClean="0"/>
              <a:t>surtout plus économiques (exemple, alphabet international aéronautique).</a:t>
            </a:r>
          </a:p>
          <a:p>
            <a:r>
              <a:rPr lang="fr-FR" dirty="0" smtClean="0"/>
              <a:t>C’est le cas du contrôle aérien quand il s’adresse aux équipages. FALZON appelle ces langages,</a:t>
            </a:r>
          </a:p>
          <a:p>
            <a:r>
              <a:rPr lang="fr-FR" b="1" dirty="0" smtClean="0"/>
              <a:t>des langages opératifs </a:t>
            </a:r>
            <a:r>
              <a:rPr lang="fr-FR" dirty="0" smtClean="0"/>
              <a:t>et leur attribue les propriétés suivantes :</a:t>
            </a:r>
          </a:p>
          <a:p>
            <a:r>
              <a:rPr lang="fr-FR" dirty="0" smtClean="0"/>
              <a:t>- </a:t>
            </a:r>
            <a:r>
              <a:rPr lang="fr-FR" b="1" dirty="0" smtClean="0"/>
              <a:t>Ils utilisent un vocabulaire restreint.</a:t>
            </a:r>
          </a:p>
          <a:p>
            <a:r>
              <a:rPr lang="fr-FR" dirty="0" smtClean="0"/>
              <a:t>L’étude de Falzon sur l’analyse des messages produits par les contrôleurs de la navigation aérienne</a:t>
            </a:r>
          </a:p>
          <a:p>
            <a:r>
              <a:rPr lang="fr-FR" dirty="0" smtClean="0"/>
              <a:t>montre par exemple un vocabulaire total inférieur à 500 mots.</a:t>
            </a:r>
          </a:p>
          <a:p>
            <a:r>
              <a:rPr lang="fr-FR" dirty="0" smtClean="0"/>
              <a:t>- </a:t>
            </a:r>
            <a:r>
              <a:rPr lang="fr-FR" b="1" dirty="0" smtClean="0"/>
              <a:t>Les mots qu’ils comportent peuvent être des mots rares pour la langue générale, voire</a:t>
            </a:r>
          </a:p>
          <a:p>
            <a:r>
              <a:rPr lang="fr-FR" b="1" dirty="0" smtClean="0"/>
              <a:t>ne pas appartenir au vocabulaire de la langue.</a:t>
            </a:r>
          </a:p>
          <a:p>
            <a:r>
              <a:rPr lang="fr-FR" dirty="0" smtClean="0"/>
              <a:t>Ces mots sont univoques dans le contexte professionnel.</a:t>
            </a:r>
          </a:p>
          <a:p>
            <a:r>
              <a:rPr lang="fr-FR" dirty="0" smtClean="0"/>
              <a:t>La grammaire est simplifiés, réduite à un noyau de règles qui peuvent s’écarter de la langue.</a:t>
            </a:r>
          </a:p>
          <a:p>
            <a:r>
              <a:rPr lang="fr-FR" dirty="0" smtClean="0"/>
              <a:t>Le sens du message devient explicite en se référant au contexte dans lequel ;il est prononcé. C’est le</a:t>
            </a:r>
          </a:p>
          <a:p>
            <a:r>
              <a:rPr lang="fr-FR" dirty="0" smtClean="0"/>
              <a:t>contexte qui réduit les ambiguïtés, ne permettent </a:t>
            </a:r>
            <a:r>
              <a:rPr lang="fr-FR" dirty="0" err="1" smtClean="0"/>
              <a:t>idéalemnt</a:t>
            </a:r>
            <a:r>
              <a:rPr lang="fr-FR" dirty="0" smtClean="0"/>
              <a:t> qu’une seule interprétation.</a:t>
            </a:r>
          </a:p>
          <a:p>
            <a:r>
              <a:rPr lang="fr-FR" b="1" dirty="0" smtClean="0"/>
              <a:t>les facteurs de perturbations des communications dans les cockpits</a:t>
            </a:r>
          </a:p>
          <a:p>
            <a:r>
              <a:rPr lang="fr-FR" dirty="0" smtClean="0"/>
              <a:t>Les communications sont au </a:t>
            </a:r>
            <a:r>
              <a:rPr lang="fr-FR" dirty="0" err="1" smtClean="0"/>
              <a:t>coeur</a:t>
            </a:r>
            <a:r>
              <a:rPr lang="fr-FR" dirty="0" smtClean="0"/>
              <a:t> des interfaces entre les différents partenaires du système</a:t>
            </a:r>
          </a:p>
          <a:p>
            <a:r>
              <a:rPr lang="fr-FR" dirty="0" smtClean="0"/>
              <a:t>aéronautique, qu’il s’agisse d’homme ou de machines (modèle SHELL)</a:t>
            </a:r>
          </a:p>
          <a:p>
            <a:r>
              <a:rPr lang="fr-FR" dirty="0" smtClean="0"/>
              <a:t>Il n’est donc pas étrange que la majorité des dérapages du système, que leur cause soit humaine ou</a:t>
            </a:r>
          </a:p>
          <a:p>
            <a:r>
              <a:rPr lang="fr-FR" dirty="0" smtClean="0"/>
              <a:t>technique, ait une composante liée aux mauvaises communications.</a:t>
            </a:r>
          </a:p>
          <a:p>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33</a:t>
            </a:fld>
            <a:endParaRPr lang="fr-FR"/>
          </a:p>
        </p:txBody>
      </p:sp>
    </p:spTree>
    <p:extLst>
      <p:ext uri="{BB962C8B-B14F-4D97-AF65-F5344CB8AC3E}">
        <p14:creationId xmlns:p14="http://schemas.microsoft.com/office/powerpoint/2010/main" val="1563986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r>
              <a:rPr lang="fr-FR" b="1" dirty="0" smtClean="0"/>
              <a:t>LES LANGAGES PROFESSIONNELS</a:t>
            </a:r>
          </a:p>
          <a:p>
            <a:r>
              <a:rPr lang="fr-FR" dirty="0" smtClean="0"/>
              <a:t>Les professionnels utilisent entre eux des langages techniques, moins sujets aux ambiguïtés et</a:t>
            </a:r>
          </a:p>
          <a:p>
            <a:r>
              <a:rPr lang="fr-FR" dirty="0" smtClean="0"/>
              <a:t>surtout plus économiques (exemple, alphabet international aéronautique).</a:t>
            </a:r>
          </a:p>
          <a:p>
            <a:r>
              <a:rPr lang="fr-FR" dirty="0" smtClean="0"/>
              <a:t>C’est le cas du contrôle aérien quand il s’adresse aux équipages. FALZON appelle ces langages,</a:t>
            </a:r>
          </a:p>
          <a:p>
            <a:r>
              <a:rPr lang="fr-FR" b="1" dirty="0" smtClean="0"/>
              <a:t>des langages opératifs </a:t>
            </a:r>
            <a:r>
              <a:rPr lang="fr-FR" dirty="0" smtClean="0"/>
              <a:t>et leur attribue les propriétés suivantes :</a:t>
            </a:r>
          </a:p>
          <a:p>
            <a:r>
              <a:rPr lang="fr-FR" dirty="0" smtClean="0"/>
              <a:t>- </a:t>
            </a:r>
            <a:r>
              <a:rPr lang="fr-FR" b="1" dirty="0" smtClean="0"/>
              <a:t>Ils utilisent un vocabulaire restreint.</a:t>
            </a:r>
          </a:p>
          <a:p>
            <a:r>
              <a:rPr lang="fr-FR" dirty="0" smtClean="0"/>
              <a:t>L’étude de Falzon sur l’analyse des messages produits par les contrôleurs de la navigation aérienne</a:t>
            </a:r>
          </a:p>
          <a:p>
            <a:r>
              <a:rPr lang="fr-FR" dirty="0" smtClean="0"/>
              <a:t>montre par exemple un vocabulaire total inférieur à 500 mots.</a:t>
            </a:r>
          </a:p>
          <a:p>
            <a:r>
              <a:rPr lang="fr-FR" dirty="0" smtClean="0"/>
              <a:t>- </a:t>
            </a:r>
            <a:r>
              <a:rPr lang="fr-FR" b="1" dirty="0" smtClean="0"/>
              <a:t>Les mots qu’ils comportent peuvent être des mots rares pour la langue générale, voire</a:t>
            </a:r>
          </a:p>
          <a:p>
            <a:r>
              <a:rPr lang="fr-FR" b="1" dirty="0" smtClean="0"/>
              <a:t>ne pas appartenir au vocabulaire de la langue.</a:t>
            </a:r>
          </a:p>
          <a:p>
            <a:r>
              <a:rPr lang="fr-FR" dirty="0" smtClean="0"/>
              <a:t>Ces mots sont univoques dans le contexte professionnel.</a:t>
            </a:r>
          </a:p>
          <a:p>
            <a:r>
              <a:rPr lang="fr-FR" dirty="0" smtClean="0"/>
              <a:t>La grammaire est simplifiés, réduite à un noyau de règles qui peuvent s’écarter de la langue.</a:t>
            </a:r>
          </a:p>
          <a:p>
            <a:r>
              <a:rPr lang="fr-FR" dirty="0" smtClean="0"/>
              <a:t>Le sens du message devient explicite en se référant au contexte dans lequel ;il est prononcé. C’est le</a:t>
            </a:r>
          </a:p>
          <a:p>
            <a:r>
              <a:rPr lang="fr-FR" dirty="0" smtClean="0"/>
              <a:t>contexte qui réduit les ambiguïtés, ne permettent </a:t>
            </a:r>
            <a:r>
              <a:rPr lang="fr-FR" dirty="0" err="1" smtClean="0"/>
              <a:t>idéalemnt</a:t>
            </a:r>
            <a:r>
              <a:rPr lang="fr-FR" dirty="0" smtClean="0"/>
              <a:t> qu’une seule interprétation.</a:t>
            </a:r>
          </a:p>
          <a:p>
            <a:r>
              <a:rPr lang="fr-FR" b="1" dirty="0" smtClean="0"/>
              <a:t>les facteurs de perturbations des communications dans les cockpits</a:t>
            </a:r>
          </a:p>
          <a:p>
            <a:r>
              <a:rPr lang="fr-FR" dirty="0" smtClean="0"/>
              <a:t>Les communications sont au </a:t>
            </a:r>
            <a:r>
              <a:rPr lang="fr-FR" dirty="0" err="1" smtClean="0"/>
              <a:t>coeur</a:t>
            </a:r>
            <a:r>
              <a:rPr lang="fr-FR" dirty="0" smtClean="0"/>
              <a:t> des interfaces entre les différents partenaires du système</a:t>
            </a:r>
          </a:p>
          <a:p>
            <a:r>
              <a:rPr lang="fr-FR" dirty="0" smtClean="0"/>
              <a:t>aéronautique, qu’il s’agisse d’homme ou de machines (modèle SHELL)</a:t>
            </a:r>
          </a:p>
          <a:p>
            <a:r>
              <a:rPr lang="fr-FR" dirty="0" smtClean="0"/>
              <a:t>Il n’est donc pas étrange que la majorité des dérapages du système, que leur cause soit humaine ou</a:t>
            </a:r>
          </a:p>
          <a:p>
            <a:r>
              <a:rPr lang="fr-FR" dirty="0" smtClean="0"/>
              <a:t>technique, ait une composante liée aux mauvaises communications.</a:t>
            </a:r>
          </a:p>
          <a:p>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34</a:t>
            </a:fld>
            <a:endParaRPr lang="fr-FR"/>
          </a:p>
        </p:txBody>
      </p:sp>
    </p:spTree>
    <p:extLst>
      <p:ext uri="{BB962C8B-B14F-4D97-AF65-F5344CB8AC3E}">
        <p14:creationId xmlns:p14="http://schemas.microsoft.com/office/powerpoint/2010/main" val="1522289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r>
              <a:rPr lang="fr-FR" b="1" dirty="0" smtClean="0"/>
              <a:t>LES LANGAGES PROFESSIONNELS</a:t>
            </a:r>
          </a:p>
          <a:p>
            <a:r>
              <a:rPr lang="fr-FR" dirty="0" smtClean="0"/>
              <a:t>Les professionnels utilisent entre eux des langages techniques, moins sujets aux ambiguïtés et</a:t>
            </a:r>
          </a:p>
          <a:p>
            <a:r>
              <a:rPr lang="fr-FR" dirty="0" smtClean="0"/>
              <a:t>surtout plus économiques (exemple, alphabet international aéronautique).</a:t>
            </a:r>
          </a:p>
          <a:p>
            <a:r>
              <a:rPr lang="fr-FR" dirty="0" smtClean="0"/>
              <a:t>C’est le cas du contrôle aérien quand il s’adresse aux équipages. FALZON appelle ces langages,</a:t>
            </a:r>
          </a:p>
          <a:p>
            <a:r>
              <a:rPr lang="fr-FR" b="1" dirty="0" smtClean="0"/>
              <a:t>des langages opératifs </a:t>
            </a:r>
            <a:r>
              <a:rPr lang="fr-FR" dirty="0" smtClean="0"/>
              <a:t>et leur attribue les propriétés suivantes :</a:t>
            </a:r>
          </a:p>
          <a:p>
            <a:r>
              <a:rPr lang="fr-FR" dirty="0" smtClean="0"/>
              <a:t>- </a:t>
            </a:r>
            <a:r>
              <a:rPr lang="fr-FR" b="1" dirty="0" smtClean="0"/>
              <a:t>Ils utilisent un vocabulaire restreint.</a:t>
            </a:r>
          </a:p>
          <a:p>
            <a:r>
              <a:rPr lang="fr-FR" dirty="0" smtClean="0"/>
              <a:t>L’étude de Falzon sur l’analyse des messages produits par les contrôleurs de la navigation aérienne</a:t>
            </a:r>
          </a:p>
          <a:p>
            <a:r>
              <a:rPr lang="fr-FR" dirty="0" smtClean="0"/>
              <a:t>montre par exemple un vocabulaire total inférieur à 500 mots.</a:t>
            </a:r>
          </a:p>
          <a:p>
            <a:r>
              <a:rPr lang="fr-FR" dirty="0" smtClean="0"/>
              <a:t>- </a:t>
            </a:r>
            <a:r>
              <a:rPr lang="fr-FR" b="1" dirty="0" smtClean="0"/>
              <a:t>Les mots qu’ils comportent peuvent être des mots rares pour la langue générale, voire</a:t>
            </a:r>
          </a:p>
          <a:p>
            <a:r>
              <a:rPr lang="fr-FR" b="1" dirty="0" smtClean="0"/>
              <a:t>ne pas appartenir au vocabulaire de la langue.</a:t>
            </a:r>
          </a:p>
          <a:p>
            <a:r>
              <a:rPr lang="fr-FR" dirty="0" smtClean="0"/>
              <a:t>Ces mots sont univoques dans le contexte professionnel.</a:t>
            </a:r>
          </a:p>
          <a:p>
            <a:r>
              <a:rPr lang="fr-FR" dirty="0" smtClean="0"/>
              <a:t>La grammaire est simplifiés, réduite à un noyau de règles qui peuvent s’écarter de la langue.</a:t>
            </a:r>
          </a:p>
          <a:p>
            <a:r>
              <a:rPr lang="fr-FR" dirty="0" smtClean="0"/>
              <a:t>Le sens du message devient explicite en se référant au contexte dans lequel ;il est prononcé. C’est le</a:t>
            </a:r>
          </a:p>
          <a:p>
            <a:r>
              <a:rPr lang="fr-FR" dirty="0" smtClean="0"/>
              <a:t>contexte qui réduit les ambiguïtés, ne permettent </a:t>
            </a:r>
            <a:r>
              <a:rPr lang="fr-FR" dirty="0" err="1" smtClean="0"/>
              <a:t>idéalemnt</a:t>
            </a:r>
            <a:r>
              <a:rPr lang="fr-FR" dirty="0" smtClean="0"/>
              <a:t> qu’une seule interprétation.</a:t>
            </a:r>
          </a:p>
          <a:p>
            <a:r>
              <a:rPr lang="fr-FR" b="1" dirty="0" smtClean="0"/>
              <a:t>les facteurs de perturbations des communications dans les cockpits</a:t>
            </a:r>
          </a:p>
          <a:p>
            <a:r>
              <a:rPr lang="fr-FR" dirty="0" smtClean="0"/>
              <a:t>Les communications sont au </a:t>
            </a:r>
            <a:r>
              <a:rPr lang="fr-FR" dirty="0" err="1" smtClean="0"/>
              <a:t>coeur</a:t>
            </a:r>
            <a:r>
              <a:rPr lang="fr-FR" dirty="0" smtClean="0"/>
              <a:t> des interfaces entre les différents partenaires du système</a:t>
            </a:r>
          </a:p>
          <a:p>
            <a:r>
              <a:rPr lang="fr-FR" dirty="0" smtClean="0"/>
              <a:t>aéronautique, qu’il s’agisse d’homme ou de machines (modèle SHELL)</a:t>
            </a:r>
          </a:p>
          <a:p>
            <a:r>
              <a:rPr lang="fr-FR" dirty="0" smtClean="0"/>
              <a:t>Il n’est donc pas étrange que la majorité des dérapages du système, que leur cause soit humaine ou</a:t>
            </a:r>
          </a:p>
          <a:p>
            <a:r>
              <a:rPr lang="fr-FR" dirty="0" smtClean="0"/>
              <a:t>technique, ait une composante liée aux mauvaises communications.</a:t>
            </a:r>
          </a:p>
          <a:p>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35</a:t>
            </a:fld>
            <a:endParaRPr lang="fr-FR"/>
          </a:p>
        </p:txBody>
      </p:sp>
    </p:spTree>
    <p:extLst>
      <p:ext uri="{BB962C8B-B14F-4D97-AF65-F5344CB8AC3E}">
        <p14:creationId xmlns:p14="http://schemas.microsoft.com/office/powerpoint/2010/main" val="1105923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r>
              <a:rPr lang="fr-FR" b="1" dirty="0" smtClean="0"/>
              <a:t>LES LANGAGES PROFESSIONNELS</a:t>
            </a:r>
          </a:p>
          <a:p>
            <a:r>
              <a:rPr lang="fr-FR" dirty="0" smtClean="0"/>
              <a:t>Les professionnels utilisent entre eux des langages techniques, moins sujets aux ambiguïtés et</a:t>
            </a:r>
          </a:p>
          <a:p>
            <a:r>
              <a:rPr lang="fr-FR" dirty="0" smtClean="0"/>
              <a:t>surtout plus économiques (exemple, alphabet international aéronautique).</a:t>
            </a:r>
          </a:p>
          <a:p>
            <a:r>
              <a:rPr lang="fr-FR" dirty="0" smtClean="0"/>
              <a:t>C’est le cas du contrôle aérien quand il s’adresse aux équipages. FALZON appelle ces langages,</a:t>
            </a:r>
          </a:p>
          <a:p>
            <a:r>
              <a:rPr lang="fr-FR" b="1" dirty="0" smtClean="0"/>
              <a:t>des langages opératifs </a:t>
            </a:r>
            <a:r>
              <a:rPr lang="fr-FR" dirty="0" smtClean="0"/>
              <a:t>et leur attribue les propriétés suivantes :</a:t>
            </a:r>
          </a:p>
          <a:p>
            <a:r>
              <a:rPr lang="fr-FR" dirty="0" smtClean="0"/>
              <a:t>- </a:t>
            </a:r>
            <a:r>
              <a:rPr lang="fr-FR" b="1" dirty="0" smtClean="0"/>
              <a:t>Ils utilisent un vocabulaire restreint.</a:t>
            </a:r>
          </a:p>
          <a:p>
            <a:r>
              <a:rPr lang="fr-FR" dirty="0" smtClean="0"/>
              <a:t>L’étude de Falzon sur l’analyse des messages produits par les contrôleurs de la navigation aérienne</a:t>
            </a:r>
          </a:p>
          <a:p>
            <a:r>
              <a:rPr lang="fr-FR" dirty="0" smtClean="0"/>
              <a:t>montre par exemple un vocabulaire total inférieur à 500 mots.</a:t>
            </a:r>
          </a:p>
          <a:p>
            <a:r>
              <a:rPr lang="fr-FR" dirty="0" smtClean="0"/>
              <a:t>- </a:t>
            </a:r>
            <a:r>
              <a:rPr lang="fr-FR" b="1" dirty="0" smtClean="0"/>
              <a:t>Les mots qu’ils comportent peuvent être des mots rares pour la langue générale, voire</a:t>
            </a:r>
          </a:p>
          <a:p>
            <a:r>
              <a:rPr lang="fr-FR" b="1" dirty="0" smtClean="0"/>
              <a:t>ne pas appartenir au vocabulaire de la langue.</a:t>
            </a:r>
          </a:p>
          <a:p>
            <a:r>
              <a:rPr lang="fr-FR" dirty="0" smtClean="0"/>
              <a:t>Ces mots sont univoques dans le contexte professionnel.</a:t>
            </a:r>
          </a:p>
          <a:p>
            <a:r>
              <a:rPr lang="fr-FR" dirty="0" smtClean="0"/>
              <a:t>La grammaire est simplifiés, réduite à un noyau de règles qui peuvent s’écarter de la langue.</a:t>
            </a:r>
          </a:p>
          <a:p>
            <a:r>
              <a:rPr lang="fr-FR" dirty="0" smtClean="0"/>
              <a:t>Le sens du message devient explicite en se référant au contexte dans lequel ;il est prononcé. C’est le</a:t>
            </a:r>
          </a:p>
          <a:p>
            <a:r>
              <a:rPr lang="fr-FR" dirty="0" smtClean="0"/>
              <a:t>contexte qui réduit les ambiguïtés, ne permettent </a:t>
            </a:r>
            <a:r>
              <a:rPr lang="fr-FR" dirty="0" err="1" smtClean="0"/>
              <a:t>idéalemnt</a:t>
            </a:r>
            <a:r>
              <a:rPr lang="fr-FR" dirty="0" smtClean="0"/>
              <a:t> qu’une seule interprétation.</a:t>
            </a:r>
          </a:p>
          <a:p>
            <a:r>
              <a:rPr lang="fr-FR" b="1" dirty="0" smtClean="0"/>
              <a:t>les facteurs de perturbations des communications dans les cockpits</a:t>
            </a:r>
          </a:p>
          <a:p>
            <a:r>
              <a:rPr lang="fr-FR" dirty="0" smtClean="0"/>
              <a:t>Les communications sont au </a:t>
            </a:r>
            <a:r>
              <a:rPr lang="fr-FR" dirty="0" err="1" smtClean="0"/>
              <a:t>coeur</a:t>
            </a:r>
            <a:r>
              <a:rPr lang="fr-FR" dirty="0" smtClean="0"/>
              <a:t> des interfaces entre les différents partenaires du système</a:t>
            </a:r>
          </a:p>
          <a:p>
            <a:r>
              <a:rPr lang="fr-FR" dirty="0" smtClean="0"/>
              <a:t>aéronautique, qu’il s’agisse d’homme ou de machines (modèle SHELL)</a:t>
            </a:r>
          </a:p>
          <a:p>
            <a:r>
              <a:rPr lang="fr-FR" dirty="0" smtClean="0"/>
              <a:t>Il n’est donc pas étrange que la majorité des dérapages du système, que leur cause soit humaine ou</a:t>
            </a:r>
          </a:p>
          <a:p>
            <a:r>
              <a:rPr lang="fr-FR" dirty="0" smtClean="0"/>
              <a:t>technique, ait une composante liée aux mauvaises communications.</a:t>
            </a:r>
          </a:p>
          <a:p>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36</a:t>
            </a:fld>
            <a:endParaRPr lang="fr-FR"/>
          </a:p>
        </p:txBody>
      </p:sp>
    </p:spTree>
    <p:extLst>
      <p:ext uri="{BB962C8B-B14F-4D97-AF65-F5344CB8AC3E}">
        <p14:creationId xmlns:p14="http://schemas.microsoft.com/office/powerpoint/2010/main" val="2126501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r>
              <a:rPr lang="fr-FR" b="1" dirty="0" smtClean="0"/>
              <a:t>LES LANGAGES PROFESSIONNELS</a:t>
            </a:r>
          </a:p>
          <a:p>
            <a:r>
              <a:rPr lang="fr-FR" dirty="0" smtClean="0"/>
              <a:t>Les professionnels utilisent entre eux des langages techniques, moins sujets aux ambiguïtés et</a:t>
            </a:r>
          </a:p>
          <a:p>
            <a:r>
              <a:rPr lang="fr-FR" dirty="0" smtClean="0"/>
              <a:t>surtout plus économiques (exemple, alphabet international aéronautique).</a:t>
            </a:r>
          </a:p>
          <a:p>
            <a:r>
              <a:rPr lang="fr-FR" dirty="0" smtClean="0"/>
              <a:t>C’est le cas du contrôle aérien quand il s’adresse aux équipages. FALZON appelle ces langages,</a:t>
            </a:r>
          </a:p>
          <a:p>
            <a:r>
              <a:rPr lang="fr-FR" b="1" dirty="0" smtClean="0"/>
              <a:t>des langages opératifs </a:t>
            </a:r>
            <a:r>
              <a:rPr lang="fr-FR" dirty="0" smtClean="0"/>
              <a:t>et leur attribue les propriétés suivantes :</a:t>
            </a:r>
          </a:p>
          <a:p>
            <a:r>
              <a:rPr lang="fr-FR" dirty="0" smtClean="0"/>
              <a:t>- </a:t>
            </a:r>
            <a:r>
              <a:rPr lang="fr-FR" b="1" dirty="0" smtClean="0"/>
              <a:t>Ils utilisent un vocabulaire restreint.</a:t>
            </a:r>
          </a:p>
          <a:p>
            <a:r>
              <a:rPr lang="fr-FR" dirty="0" smtClean="0"/>
              <a:t>L’étude de Falzon sur l’analyse des messages produits par les contrôleurs de la navigation aérienne</a:t>
            </a:r>
          </a:p>
          <a:p>
            <a:r>
              <a:rPr lang="fr-FR" dirty="0" smtClean="0"/>
              <a:t>montre par exemple un vocabulaire total inférieur à 500 mots.</a:t>
            </a:r>
          </a:p>
          <a:p>
            <a:r>
              <a:rPr lang="fr-FR" dirty="0" smtClean="0"/>
              <a:t>- </a:t>
            </a:r>
            <a:r>
              <a:rPr lang="fr-FR" b="1" dirty="0" smtClean="0"/>
              <a:t>Les mots qu’ils comportent peuvent être des mots rares pour la langue générale, voire</a:t>
            </a:r>
          </a:p>
          <a:p>
            <a:r>
              <a:rPr lang="fr-FR" b="1" dirty="0" smtClean="0"/>
              <a:t>ne pas appartenir au vocabulaire de la langue.</a:t>
            </a:r>
          </a:p>
          <a:p>
            <a:r>
              <a:rPr lang="fr-FR" dirty="0" smtClean="0"/>
              <a:t>Ces mots sont univoques dans le contexte professionnel.</a:t>
            </a:r>
          </a:p>
          <a:p>
            <a:r>
              <a:rPr lang="fr-FR" dirty="0" smtClean="0"/>
              <a:t>La grammaire est simplifiés, réduite à un noyau de règles qui peuvent s’écarter de la langue.</a:t>
            </a:r>
          </a:p>
          <a:p>
            <a:r>
              <a:rPr lang="fr-FR" dirty="0" smtClean="0"/>
              <a:t>Le sens du message devient explicite en se référant au contexte dans lequel ;il est prononcé. C’est le</a:t>
            </a:r>
          </a:p>
          <a:p>
            <a:r>
              <a:rPr lang="fr-FR" dirty="0" smtClean="0"/>
              <a:t>contexte qui réduit les ambiguïtés, ne permettent </a:t>
            </a:r>
            <a:r>
              <a:rPr lang="fr-FR" dirty="0" err="1" smtClean="0"/>
              <a:t>idéalemnt</a:t>
            </a:r>
            <a:r>
              <a:rPr lang="fr-FR" dirty="0" smtClean="0"/>
              <a:t> qu’une seule interprétation.</a:t>
            </a:r>
          </a:p>
          <a:p>
            <a:r>
              <a:rPr lang="fr-FR" b="1" dirty="0" smtClean="0"/>
              <a:t>les facteurs de perturbations des communications dans les cockpits</a:t>
            </a:r>
          </a:p>
          <a:p>
            <a:r>
              <a:rPr lang="fr-FR" dirty="0" smtClean="0"/>
              <a:t>Les communications sont au </a:t>
            </a:r>
            <a:r>
              <a:rPr lang="fr-FR" dirty="0" err="1" smtClean="0"/>
              <a:t>coeur</a:t>
            </a:r>
            <a:r>
              <a:rPr lang="fr-FR" dirty="0" smtClean="0"/>
              <a:t> des interfaces entre les différents partenaires du système</a:t>
            </a:r>
          </a:p>
          <a:p>
            <a:r>
              <a:rPr lang="fr-FR" dirty="0" smtClean="0"/>
              <a:t>aéronautique, qu’il s’agisse d’homme ou de machines (modèle SHELL)</a:t>
            </a:r>
          </a:p>
          <a:p>
            <a:r>
              <a:rPr lang="fr-FR" dirty="0" smtClean="0"/>
              <a:t>Il n’est donc pas étrange que la majorité des dérapages du système, que leur cause soit humaine ou</a:t>
            </a:r>
          </a:p>
          <a:p>
            <a:r>
              <a:rPr lang="fr-FR" dirty="0" smtClean="0"/>
              <a:t>technique, ait une composante liée aux mauvaises communications.</a:t>
            </a:r>
          </a:p>
          <a:p>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37</a:t>
            </a:fld>
            <a:endParaRPr lang="fr-FR"/>
          </a:p>
        </p:txBody>
      </p:sp>
    </p:spTree>
    <p:extLst>
      <p:ext uri="{BB962C8B-B14F-4D97-AF65-F5344CB8AC3E}">
        <p14:creationId xmlns:p14="http://schemas.microsoft.com/office/powerpoint/2010/main" val="1555534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r>
              <a:rPr lang="fr-FR" b="1" dirty="0" smtClean="0"/>
              <a:t>LES LANGAGES PROFESSIONNELS</a:t>
            </a:r>
          </a:p>
          <a:p>
            <a:r>
              <a:rPr lang="fr-FR" dirty="0" smtClean="0"/>
              <a:t>Les professionnels utilisent entre eux des langages techniques, moins sujets aux ambiguïtés et</a:t>
            </a:r>
          </a:p>
          <a:p>
            <a:r>
              <a:rPr lang="fr-FR" dirty="0" smtClean="0"/>
              <a:t>surtout plus économiques (exemple, alphabet international aéronautique).</a:t>
            </a:r>
          </a:p>
          <a:p>
            <a:r>
              <a:rPr lang="fr-FR" dirty="0" smtClean="0"/>
              <a:t>C’est le cas du contrôle aérien quand il s’adresse aux équipages. FALZON appelle ces langages,</a:t>
            </a:r>
          </a:p>
          <a:p>
            <a:r>
              <a:rPr lang="fr-FR" b="1" dirty="0" smtClean="0"/>
              <a:t>des langages opératifs </a:t>
            </a:r>
            <a:r>
              <a:rPr lang="fr-FR" dirty="0" smtClean="0"/>
              <a:t>et leur attribue les propriétés suivantes :</a:t>
            </a:r>
          </a:p>
          <a:p>
            <a:r>
              <a:rPr lang="fr-FR" dirty="0" smtClean="0"/>
              <a:t>- </a:t>
            </a:r>
            <a:r>
              <a:rPr lang="fr-FR" b="1" dirty="0" smtClean="0"/>
              <a:t>Ils utilisent un vocabulaire restreint.</a:t>
            </a:r>
          </a:p>
          <a:p>
            <a:r>
              <a:rPr lang="fr-FR" dirty="0" smtClean="0"/>
              <a:t>L’étude de Falzon sur l’analyse des messages produits par les contrôleurs de la navigation aérienne</a:t>
            </a:r>
          </a:p>
          <a:p>
            <a:r>
              <a:rPr lang="fr-FR" dirty="0" smtClean="0"/>
              <a:t>montre par exemple un vocabulaire total inférieur à 500 mots.</a:t>
            </a:r>
          </a:p>
          <a:p>
            <a:r>
              <a:rPr lang="fr-FR" dirty="0" smtClean="0"/>
              <a:t>- </a:t>
            </a:r>
            <a:r>
              <a:rPr lang="fr-FR" b="1" dirty="0" smtClean="0"/>
              <a:t>Les mots qu’ils comportent peuvent être des mots rares pour la langue générale, voire</a:t>
            </a:r>
          </a:p>
          <a:p>
            <a:r>
              <a:rPr lang="fr-FR" b="1" dirty="0" smtClean="0"/>
              <a:t>ne pas appartenir au vocabulaire de la langue.</a:t>
            </a:r>
          </a:p>
          <a:p>
            <a:r>
              <a:rPr lang="fr-FR" dirty="0" smtClean="0"/>
              <a:t>Ces mots sont univoques dans le contexte professionnel.</a:t>
            </a:r>
          </a:p>
          <a:p>
            <a:r>
              <a:rPr lang="fr-FR" dirty="0" smtClean="0"/>
              <a:t>La grammaire est simplifiés, réduite à un noyau de règles qui peuvent s’écarter de la langue.</a:t>
            </a:r>
          </a:p>
          <a:p>
            <a:r>
              <a:rPr lang="fr-FR" dirty="0" smtClean="0"/>
              <a:t>Le sens du message devient explicite en se référant au contexte dans lequel ;il est prononcé. C’est le</a:t>
            </a:r>
          </a:p>
          <a:p>
            <a:r>
              <a:rPr lang="fr-FR" dirty="0" smtClean="0"/>
              <a:t>contexte qui réduit les ambiguïtés, ne permettent </a:t>
            </a:r>
            <a:r>
              <a:rPr lang="fr-FR" dirty="0" err="1" smtClean="0"/>
              <a:t>idéalemnt</a:t>
            </a:r>
            <a:r>
              <a:rPr lang="fr-FR" dirty="0" smtClean="0"/>
              <a:t> qu’une seule interprétation.</a:t>
            </a:r>
          </a:p>
          <a:p>
            <a:r>
              <a:rPr lang="fr-FR" b="1" dirty="0" smtClean="0"/>
              <a:t>les facteurs de perturbations des communications dans les cockpits</a:t>
            </a:r>
          </a:p>
          <a:p>
            <a:r>
              <a:rPr lang="fr-FR" dirty="0" smtClean="0"/>
              <a:t>Les communications sont au </a:t>
            </a:r>
            <a:r>
              <a:rPr lang="fr-FR" dirty="0" err="1" smtClean="0"/>
              <a:t>coeur</a:t>
            </a:r>
            <a:r>
              <a:rPr lang="fr-FR" dirty="0" smtClean="0"/>
              <a:t> des interfaces entre les différents partenaires du système</a:t>
            </a:r>
          </a:p>
          <a:p>
            <a:r>
              <a:rPr lang="fr-FR" dirty="0" smtClean="0"/>
              <a:t>aéronautique, qu’il s’agisse d’homme ou de machines (modèle SHELL)</a:t>
            </a:r>
          </a:p>
          <a:p>
            <a:r>
              <a:rPr lang="fr-FR" dirty="0" smtClean="0"/>
              <a:t>Il n’est donc pas étrange que la majorité des dérapages du système, que leur cause soit humaine ou</a:t>
            </a:r>
          </a:p>
          <a:p>
            <a:r>
              <a:rPr lang="fr-FR" dirty="0" smtClean="0"/>
              <a:t>technique, ait une composante liée aux mauvaises communications.</a:t>
            </a:r>
          </a:p>
          <a:p>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38</a:t>
            </a:fld>
            <a:endParaRPr lang="fr-FR"/>
          </a:p>
        </p:txBody>
      </p:sp>
    </p:spTree>
    <p:extLst>
      <p:ext uri="{BB962C8B-B14F-4D97-AF65-F5344CB8AC3E}">
        <p14:creationId xmlns:p14="http://schemas.microsoft.com/office/powerpoint/2010/main" val="488942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r>
              <a:rPr lang="fr-FR" b="1" dirty="0" smtClean="0"/>
              <a:t>LES LANGAGES PROFESSIONNELS</a:t>
            </a:r>
          </a:p>
          <a:p>
            <a:r>
              <a:rPr lang="fr-FR" dirty="0" smtClean="0"/>
              <a:t>Les professionnels utilisent entre eux des langages techniques, moins sujets aux ambiguïtés et</a:t>
            </a:r>
          </a:p>
          <a:p>
            <a:r>
              <a:rPr lang="fr-FR" dirty="0" smtClean="0"/>
              <a:t>surtout plus économiques (exemple, alphabet international aéronautique).</a:t>
            </a:r>
          </a:p>
          <a:p>
            <a:r>
              <a:rPr lang="fr-FR" dirty="0" smtClean="0"/>
              <a:t>C’est le cas du contrôle aérien quand il s’adresse aux équipages. FALZON appelle ces langages,</a:t>
            </a:r>
          </a:p>
          <a:p>
            <a:r>
              <a:rPr lang="fr-FR" b="1" dirty="0" smtClean="0"/>
              <a:t>des langages opératifs </a:t>
            </a:r>
            <a:r>
              <a:rPr lang="fr-FR" dirty="0" smtClean="0"/>
              <a:t>et leur attribue les propriétés suivantes :</a:t>
            </a:r>
          </a:p>
          <a:p>
            <a:r>
              <a:rPr lang="fr-FR" dirty="0" smtClean="0"/>
              <a:t>- </a:t>
            </a:r>
            <a:r>
              <a:rPr lang="fr-FR" b="1" dirty="0" smtClean="0"/>
              <a:t>Ils utilisent un vocabulaire restreint.</a:t>
            </a:r>
          </a:p>
          <a:p>
            <a:r>
              <a:rPr lang="fr-FR" dirty="0" smtClean="0"/>
              <a:t>L’étude de Falzon sur l’analyse des messages produits par les contrôleurs de la navigation aérienne</a:t>
            </a:r>
          </a:p>
          <a:p>
            <a:r>
              <a:rPr lang="fr-FR" dirty="0" smtClean="0"/>
              <a:t>montre par exemple un vocabulaire total inférieur à 500 mots.</a:t>
            </a:r>
          </a:p>
          <a:p>
            <a:r>
              <a:rPr lang="fr-FR" dirty="0" smtClean="0"/>
              <a:t>- </a:t>
            </a:r>
            <a:r>
              <a:rPr lang="fr-FR" b="1" dirty="0" smtClean="0"/>
              <a:t>Les mots qu’ils comportent peuvent être des mots rares pour la langue générale, voire</a:t>
            </a:r>
          </a:p>
          <a:p>
            <a:r>
              <a:rPr lang="fr-FR" b="1" dirty="0" smtClean="0"/>
              <a:t>ne pas appartenir au vocabulaire de la langue.</a:t>
            </a:r>
          </a:p>
          <a:p>
            <a:r>
              <a:rPr lang="fr-FR" dirty="0" smtClean="0"/>
              <a:t>Ces mots sont univoques dans le contexte professionnel.</a:t>
            </a:r>
          </a:p>
          <a:p>
            <a:r>
              <a:rPr lang="fr-FR" dirty="0" smtClean="0"/>
              <a:t>La grammaire est simplifiés, réduite à un noyau de règles qui peuvent s’écarter de la langue.</a:t>
            </a:r>
          </a:p>
          <a:p>
            <a:r>
              <a:rPr lang="fr-FR" dirty="0" smtClean="0"/>
              <a:t>Le sens du message devient explicite en se référant au contexte dans lequel ;il est prononcé. C’est le</a:t>
            </a:r>
          </a:p>
          <a:p>
            <a:r>
              <a:rPr lang="fr-FR" dirty="0" smtClean="0"/>
              <a:t>contexte qui réduit les ambiguïtés, ne permettent </a:t>
            </a:r>
            <a:r>
              <a:rPr lang="fr-FR" dirty="0" err="1" smtClean="0"/>
              <a:t>idéalemnt</a:t>
            </a:r>
            <a:r>
              <a:rPr lang="fr-FR" dirty="0" smtClean="0"/>
              <a:t> qu’une seule interprétation.</a:t>
            </a:r>
          </a:p>
          <a:p>
            <a:r>
              <a:rPr lang="fr-FR" b="1" dirty="0" smtClean="0"/>
              <a:t>les facteurs de perturbations des communications dans les cockpits</a:t>
            </a:r>
          </a:p>
          <a:p>
            <a:r>
              <a:rPr lang="fr-FR" dirty="0" smtClean="0"/>
              <a:t>Les communications sont au </a:t>
            </a:r>
            <a:r>
              <a:rPr lang="fr-FR" dirty="0" err="1" smtClean="0"/>
              <a:t>coeur</a:t>
            </a:r>
            <a:r>
              <a:rPr lang="fr-FR" dirty="0" smtClean="0"/>
              <a:t> des interfaces entre les différents partenaires du système</a:t>
            </a:r>
          </a:p>
          <a:p>
            <a:r>
              <a:rPr lang="fr-FR" dirty="0" smtClean="0"/>
              <a:t>aéronautique, qu’il s’agisse d’homme ou de machines (modèle SHELL)</a:t>
            </a:r>
          </a:p>
          <a:p>
            <a:r>
              <a:rPr lang="fr-FR" dirty="0" smtClean="0"/>
              <a:t>Il n’est donc pas étrange que la majorité des dérapages du système, que leur cause soit humaine ou</a:t>
            </a:r>
          </a:p>
          <a:p>
            <a:r>
              <a:rPr lang="fr-FR" dirty="0" smtClean="0"/>
              <a:t>technique, ait une composante liée aux mauvaises communications.</a:t>
            </a:r>
          </a:p>
          <a:p>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39</a:t>
            </a:fld>
            <a:endParaRPr lang="fr-FR"/>
          </a:p>
        </p:txBody>
      </p:sp>
    </p:spTree>
    <p:extLst>
      <p:ext uri="{BB962C8B-B14F-4D97-AF65-F5344CB8AC3E}">
        <p14:creationId xmlns:p14="http://schemas.microsoft.com/office/powerpoint/2010/main" val="1496037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spcBef>
                <a:spcPct val="0"/>
              </a:spcBef>
            </a:pPr>
            <a:r>
              <a:rPr lang="fr-FR" i="1" dirty="0" smtClean="0"/>
              <a:t>ex : si deux personnes s’invectivent… l’une des deux prend du recul par rapport à la situation et va désamorcer en disant « attend là on est dans le feu de la discussion, en train de se disputer, on en reparlera calmement un peu plus tard… »</a:t>
            </a:r>
            <a:endParaRPr lang="fr-FR" dirty="0" smtClean="0"/>
          </a:p>
          <a:p>
            <a:pPr>
              <a:spcBef>
                <a:spcPct val="0"/>
              </a:spcBef>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18</a:t>
            </a:fld>
            <a:endParaRPr lang="fr-FR"/>
          </a:p>
        </p:txBody>
      </p:sp>
    </p:spTree>
    <p:extLst>
      <p:ext uri="{BB962C8B-B14F-4D97-AF65-F5344CB8AC3E}">
        <p14:creationId xmlns:p14="http://schemas.microsoft.com/office/powerpoint/2010/main" val="735776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r>
              <a:rPr lang="fr-FR" b="1" dirty="0" smtClean="0"/>
              <a:t>LES LANGAGES PROFESSIONNELS</a:t>
            </a:r>
          </a:p>
          <a:p>
            <a:r>
              <a:rPr lang="fr-FR" dirty="0" smtClean="0"/>
              <a:t>Les professionnels utilisent entre eux des langages techniques, moins sujets aux ambiguïtés et</a:t>
            </a:r>
          </a:p>
          <a:p>
            <a:r>
              <a:rPr lang="fr-FR" dirty="0" smtClean="0"/>
              <a:t>surtout plus économiques (exemple, alphabet international aéronautique).</a:t>
            </a:r>
          </a:p>
          <a:p>
            <a:r>
              <a:rPr lang="fr-FR" dirty="0" smtClean="0"/>
              <a:t>C’est le cas du contrôle aérien quand il s’adresse aux équipages. FALZON appelle ces langages,</a:t>
            </a:r>
          </a:p>
          <a:p>
            <a:r>
              <a:rPr lang="fr-FR" b="1" dirty="0" smtClean="0"/>
              <a:t>des langages opératifs </a:t>
            </a:r>
            <a:r>
              <a:rPr lang="fr-FR" dirty="0" smtClean="0"/>
              <a:t>et leur attribue les propriétés suivantes :</a:t>
            </a:r>
          </a:p>
          <a:p>
            <a:r>
              <a:rPr lang="fr-FR" dirty="0" smtClean="0"/>
              <a:t>- </a:t>
            </a:r>
            <a:r>
              <a:rPr lang="fr-FR" b="1" dirty="0" smtClean="0"/>
              <a:t>Ils utilisent un vocabulaire restreint.</a:t>
            </a:r>
          </a:p>
          <a:p>
            <a:r>
              <a:rPr lang="fr-FR" dirty="0" smtClean="0"/>
              <a:t>L’étude de Falzon sur l’analyse des messages produits par les contrôleurs de la navigation aérienne</a:t>
            </a:r>
          </a:p>
          <a:p>
            <a:r>
              <a:rPr lang="fr-FR" dirty="0" smtClean="0"/>
              <a:t>montre par exemple un vocabulaire total inférieur à 500 mots.</a:t>
            </a:r>
          </a:p>
          <a:p>
            <a:r>
              <a:rPr lang="fr-FR" dirty="0" smtClean="0"/>
              <a:t>- </a:t>
            </a:r>
            <a:r>
              <a:rPr lang="fr-FR" b="1" dirty="0" smtClean="0"/>
              <a:t>Les mots qu’ils comportent peuvent être des mots rares pour la langue générale, voire</a:t>
            </a:r>
          </a:p>
          <a:p>
            <a:r>
              <a:rPr lang="fr-FR" b="1" dirty="0" smtClean="0"/>
              <a:t>ne pas appartenir au vocabulaire de la langue.</a:t>
            </a:r>
          </a:p>
          <a:p>
            <a:r>
              <a:rPr lang="fr-FR" dirty="0" smtClean="0"/>
              <a:t>Ces mots sont univoques dans le contexte professionnel.</a:t>
            </a:r>
          </a:p>
          <a:p>
            <a:r>
              <a:rPr lang="fr-FR" dirty="0" smtClean="0"/>
              <a:t>La grammaire est simplifiés, réduite à un noyau de règles qui peuvent s’écarter de la langue.</a:t>
            </a:r>
          </a:p>
          <a:p>
            <a:r>
              <a:rPr lang="fr-FR" dirty="0" smtClean="0"/>
              <a:t>Le sens du message devient explicite en se référant au contexte dans lequel ;il est prononcé. C’est le</a:t>
            </a:r>
          </a:p>
          <a:p>
            <a:r>
              <a:rPr lang="fr-FR" dirty="0" smtClean="0"/>
              <a:t>contexte qui réduit les ambiguïtés, ne permettent </a:t>
            </a:r>
            <a:r>
              <a:rPr lang="fr-FR" dirty="0" err="1" smtClean="0"/>
              <a:t>idéalemnt</a:t>
            </a:r>
            <a:r>
              <a:rPr lang="fr-FR" dirty="0" smtClean="0"/>
              <a:t> qu’une seule interprétation.</a:t>
            </a:r>
          </a:p>
          <a:p>
            <a:r>
              <a:rPr lang="fr-FR" b="1" dirty="0" smtClean="0"/>
              <a:t>les facteurs de perturbations des communications dans les cockpits</a:t>
            </a:r>
          </a:p>
          <a:p>
            <a:r>
              <a:rPr lang="fr-FR" dirty="0" smtClean="0"/>
              <a:t>Les communications sont au </a:t>
            </a:r>
            <a:r>
              <a:rPr lang="fr-FR" dirty="0" err="1" smtClean="0"/>
              <a:t>coeur</a:t>
            </a:r>
            <a:r>
              <a:rPr lang="fr-FR" dirty="0" smtClean="0"/>
              <a:t> des interfaces entre les différents partenaires du système</a:t>
            </a:r>
          </a:p>
          <a:p>
            <a:r>
              <a:rPr lang="fr-FR" dirty="0" smtClean="0"/>
              <a:t>aéronautique, qu’il s’agisse d’homme ou de machines (modèle SHELL)</a:t>
            </a:r>
          </a:p>
          <a:p>
            <a:r>
              <a:rPr lang="fr-FR" dirty="0" smtClean="0"/>
              <a:t>Il n’est donc pas étrange que la majorité des dérapages du système, que leur cause soit humaine ou</a:t>
            </a:r>
          </a:p>
          <a:p>
            <a:r>
              <a:rPr lang="fr-FR" dirty="0" smtClean="0"/>
              <a:t>technique, ait une composante liée aux mauvaises communications.</a:t>
            </a:r>
          </a:p>
          <a:p>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40</a:t>
            </a:fld>
            <a:endParaRPr lang="fr-FR"/>
          </a:p>
        </p:txBody>
      </p:sp>
    </p:spTree>
    <p:extLst>
      <p:ext uri="{BB962C8B-B14F-4D97-AF65-F5344CB8AC3E}">
        <p14:creationId xmlns:p14="http://schemas.microsoft.com/office/powerpoint/2010/main" val="1850958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r>
              <a:rPr lang="fr-FR" b="1" dirty="0" smtClean="0"/>
              <a:t>LES LANGAGES PROFESSIONNELS</a:t>
            </a:r>
          </a:p>
          <a:p>
            <a:r>
              <a:rPr lang="fr-FR" dirty="0" smtClean="0"/>
              <a:t>Les professionnels utilisent entre eux des langages techniques, moins sujets aux ambiguïtés et</a:t>
            </a:r>
          </a:p>
          <a:p>
            <a:r>
              <a:rPr lang="fr-FR" dirty="0" smtClean="0"/>
              <a:t>surtout plus économiques (exemple, alphabet international aéronautique).</a:t>
            </a:r>
          </a:p>
          <a:p>
            <a:r>
              <a:rPr lang="fr-FR" dirty="0" smtClean="0"/>
              <a:t>C’est le cas du contrôle aérien quand il s’adresse aux équipages. FALZON appelle ces langages,</a:t>
            </a:r>
          </a:p>
          <a:p>
            <a:r>
              <a:rPr lang="fr-FR" b="1" dirty="0" smtClean="0"/>
              <a:t>des langages opératifs </a:t>
            </a:r>
            <a:r>
              <a:rPr lang="fr-FR" dirty="0" smtClean="0"/>
              <a:t>et leur attribue les propriétés suivantes :</a:t>
            </a:r>
          </a:p>
          <a:p>
            <a:r>
              <a:rPr lang="fr-FR" dirty="0" smtClean="0"/>
              <a:t>- </a:t>
            </a:r>
            <a:r>
              <a:rPr lang="fr-FR" b="1" dirty="0" smtClean="0"/>
              <a:t>Ils utilisent un vocabulaire restreint.</a:t>
            </a:r>
          </a:p>
          <a:p>
            <a:r>
              <a:rPr lang="fr-FR" dirty="0" smtClean="0"/>
              <a:t>L’étude de Falzon sur l’analyse des messages produits par les contrôleurs de la navigation aérienne</a:t>
            </a:r>
          </a:p>
          <a:p>
            <a:r>
              <a:rPr lang="fr-FR" dirty="0" smtClean="0"/>
              <a:t>montre par exemple un vocabulaire total inférieur à 500 mots.</a:t>
            </a:r>
          </a:p>
          <a:p>
            <a:r>
              <a:rPr lang="fr-FR" dirty="0" smtClean="0"/>
              <a:t>- </a:t>
            </a:r>
            <a:r>
              <a:rPr lang="fr-FR" b="1" dirty="0" smtClean="0"/>
              <a:t>Les mots qu’ils comportent peuvent être des mots rares pour la langue générale, voire</a:t>
            </a:r>
          </a:p>
          <a:p>
            <a:r>
              <a:rPr lang="fr-FR" b="1" dirty="0" smtClean="0"/>
              <a:t>ne pas appartenir au vocabulaire de la langue.</a:t>
            </a:r>
          </a:p>
          <a:p>
            <a:r>
              <a:rPr lang="fr-FR" dirty="0" smtClean="0"/>
              <a:t>Ces mots sont univoques dans le contexte professionnel.</a:t>
            </a:r>
          </a:p>
          <a:p>
            <a:r>
              <a:rPr lang="fr-FR" dirty="0" smtClean="0"/>
              <a:t>La grammaire est simplifiés, réduite à un noyau de règles qui peuvent s’écarter de la langue.</a:t>
            </a:r>
          </a:p>
          <a:p>
            <a:r>
              <a:rPr lang="fr-FR" dirty="0" smtClean="0"/>
              <a:t>Le sens du message devient explicite en se référant au contexte dans lequel ;il est prononcé. C’est le</a:t>
            </a:r>
          </a:p>
          <a:p>
            <a:r>
              <a:rPr lang="fr-FR" dirty="0" smtClean="0"/>
              <a:t>contexte qui réduit les ambiguïtés, ne permettent </a:t>
            </a:r>
            <a:r>
              <a:rPr lang="fr-FR" dirty="0" err="1" smtClean="0"/>
              <a:t>idéalemnt</a:t>
            </a:r>
            <a:r>
              <a:rPr lang="fr-FR" dirty="0" smtClean="0"/>
              <a:t> qu’une seule interprétation.</a:t>
            </a:r>
          </a:p>
          <a:p>
            <a:r>
              <a:rPr lang="fr-FR" b="1" dirty="0" smtClean="0"/>
              <a:t>les facteurs de perturbations des communications dans les cockpits</a:t>
            </a:r>
          </a:p>
          <a:p>
            <a:r>
              <a:rPr lang="fr-FR" dirty="0" smtClean="0"/>
              <a:t>Les communications sont au </a:t>
            </a:r>
            <a:r>
              <a:rPr lang="fr-FR" dirty="0" err="1" smtClean="0"/>
              <a:t>coeur</a:t>
            </a:r>
            <a:r>
              <a:rPr lang="fr-FR" dirty="0" smtClean="0"/>
              <a:t> des interfaces entre les différents partenaires du système</a:t>
            </a:r>
          </a:p>
          <a:p>
            <a:r>
              <a:rPr lang="fr-FR" dirty="0" smtClean="0"/>
              <a:t>aéronautique, qu’il s’agisse d’homme ou de machines (modèle SHELL)</a:t>
            </a:r>
          </a:p>
          <a:p>
            <a:r>
              <a:rPr lang="fr-FR" dirty="0" smtClean="0"/>
              <a:t>Il n’est donc pas étrange que la majorité des dérapages du système, que leur cause soit humaine ou</a:t>
            </a:r>
          </a:p>
          <a:p>
            <a:r>
              <a:rPr lang="fr-FR" dirty="0" smtClean="0"/>
              <a:t>technique, ait une composante liée aux mauvaises communications.</a:t>
            </a:r>
          </a:p>
          <a:p>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41</a:t>
            </a:fld>
            <a:endParaRPr lang="fr-FR"/>
          </a:p>
        </p:txBody>
      </p:sp>
    </p:spTree>
    <p:extLst>
      <p:ext uri="{BB962C8B-B14F-4D97-AF65-F5344CB8AC3E}">
        <p14:creationId xmlns:p14="http://schemas.microsoft.com/office/powerpoint/2010/main" val="414620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r>
              <a:rPr lang="fr-FR" b="1" dirty="0" smtClean="0"/>
              <a:t>LES LANGAGES PROFESSIONNELS</a:t>
            </a:r>
          </a:p>
          <a:p>
            <a:r>
              <a:rPr lang="fr-FR" dirty="0" smtClean="0"/>
              <a:t>Les professionnels utilisent entre eux des langages techniques, moins sujets aux ambiguïtés et</a:t>
            </a:r>
          </a:p>
          <a:p>
            <a:r>
              <a:rPr lang="fr-FR" dirty="0" smtClean="0"/>
              <a:t>surtout plus économiques (exemple, alphabet international aéronautique).</a:t>
            </a:r>
          </a:p>
          <a:p>
            <a:r>
              <a:rPr lang="fr-FR" dirty="0" smtClean="0"/>
              <a:t>C’est le cas du contrôle aérien quand il s’adresse aux équipages. FALZON appelle ces langages,</a:t>
            </a:r>
          </a:p>
          <a:p>
            <a:r>
              <a:rPr lang="fr-FR" b="1" dirty="0" smtClean="0"/>
              <a:t>des langages opératifs </a:t>
            </a:r>
            <a:r>
              <a:rPr lang="fr-FR" dirty="0" smtClean="0"/>
              <a:t>et leur attribue les propriétés suivantes :</a:t>
            </a:r>
          </a:p>
          <a:p>
            <a:r>
              <a:rPr lang="fr-FR" dirty="0" smtClean="0"/>
              <a:t>- </a:t>
            </a:r>
            <a:r>
              <a:rPr lang="fr-FR" b="1" dirty="0" smtClean="0"/>
              <a:t>Ils utilisent un vocabulaire restreint.</a:t>
            </a:r>
          </a:p>
          <a:p>
            <a:r>
              <a:rPr lang="fr-FR" dirty="0" smtClean="0"/>
              <a:t>L’étude de Falzon sur l’analyse des messages produits par les contrôleurs de la navigation aérienne</a:t>
            </a:r>
          </a:p>
          <a:p>
            <a:r>
              <a:rPr lang="fr-FR" dirty="0" smtClean="0"/>
              <a:t>montre par exemple un vocabulaire total inférieur à 500 mots.</a:t>
            </a:r>
          </a:p>
          <a:p>
            <a:r>
              <a:rPr lang="fr-FR" dirty="0" smtClean="0"/>
              <a:t>- </a:t>
            </a:r>
            <a:r>
              <a:rPr lang="fr-FR" b="1" dirty="0" smtClean="0"/>
              <a:t>Les mots qu’ils comportent peuvent être des mots rares pour la langue générale, voire</a:t>
            </a:r>
          </a:p>
          <a:p>
            <a:r>
              <a:rPr lang="fr-FR" b="1" dirty="0" smtClean="0"/>
              <a:t>ne pas appartenir au vocabulaire de la langue.</a:t>
            </a:r>
          </a:p>
          <a:p>
            <a:r>
              <a:rPr lang="fr-FR" dirty="0" smtClean="0"/>
              <a:t>Ces mots sont univoques dans le contexte professionnel.</a:t>
            </a:r>
          </a:p>
          <a:p>
            <a:r>
              <a:rPr lang="fr-FR" dirty="0" smtClean="0"/>
              <a:t>La grammaire est simplifiés, réduite à un noyau de règles qui peuvent s’écarter de la langue.</a:t>
            </a:r>
          </a:p>
          <a:p>
            <a:r>
              <a:rPr lang="fr-FR" dirty="0" smtClean="0"/>
              <a:t>Le sens du message devient explicite en se référant au contexte dans lequel ;il est prononcé. C’est le</a:t>
            </a:r>
          </a:p>
          <a:p>
            <a:r>
              <a:rPr lang="fr-FR" dirty="0" smtClean="0"/>
              <a:t>contexte qui réduit les ambiguïtés, ne permettent </a:t>
            </a:r>
            <a:r>
              <a:rPr lang="fr-FR" dirty="0" err="1" smtClean="0"/>
              <a:t>idéalemnt</a:t>
            </a:r>
            <a:r>
              <a:rPr lang="fr-FR" dirty="0" smtClean="0"/>
              <a:t> qu’une seule interprétation.</a:t>
            </a:r>
          </a:p>
          <a:p>
            <a:r>
              <a:rPr lang="fr-FR" b="1" dirty="0" smtClean="0"/>
              <a:t>les facteurs de perturbations des communications dans les cockpits</a:t>
            </a:r>
          </a:p>
          <a:p>
            <a:r>
              <a:rPr lang="fr-FR" dirty="0" smtClean="0"/>
              <a:t>Les communications sont au </a:t>
            </a:r>
            <a:r>
              <a:rPr lang="fr-FR" dirty="0" err="1" smtClean="0"/>
              <a:t>coeur</a:t>
            </a:r>
            <a:r>
              <a:rPr lang="fr-FR" dirty="0" smtClean="0"/>
              <a:t> des interfaces entre les différents partenaires du système</a:t>
            </a:r>
          </a:p>
          <a:p>
            <a:r>
              <a:rPr lang="fr-FR" dirty="0" smtClean="0"/>
              <a:t>aéronautique, qu’il s’agisse d’homme ou de machines (modèle SHELL)</a:t>
            </a:r>
          </a:p>
          <a:p>
            <a:r>
              <a:rPr lang="fr-FR" dirty="0" smtClean="0"/>
              <a:t>Il n’est donc pas étrange que la majorité des dérapages du système, que leur cause soit humaine ou</a:t>
            </a:r>
          </a:p>
          <a:p>
            <a:r>
              <a:rPr lang="fr-FR" dirty="0" smtClean="0"/>
              <a:t>technique, ait une composante liée aux mauvaises communications.</a:t>
            </a:r>
          </a:p>
          <a:p>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43</a:t>
            </a:fld>
            <a:endParaRPr lang="fr-FR"/>
          </a:p>
        </p:txBody>
      </p:sp>
    </p:spTree>
    <p:extLst>
      <p:ext uri="{BB962C8B-B14F-4D97-AF65-F5344CB8AC3E}">
        <p14:creationId xmlns:p14="http://schemas.microsoft.com/office/powerpoint/2010/main" val="75460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r>
              <a:rPr lang="fr-FR" b="1" dirty="0" smtClean="0"/>
              <a:t>LES LANGAGES PROFESSIONNELS</a:t>
            </a:r>
          </a:p>
          <a:p>
            <a:r>
              <a:rPr lang="fr-FR" dirty="0" smtClean="0"/>
              <a:t>Les professionnels utilisent entre eux des langages techniques, moins sujets aux ambiguïtés et</a:t>
            </a:r>
          </a:p>
          <a:p>
            <a:r>
              <a:rPr lang="fr-FR" dirty="0" smtClean="0"/>
              <a:t>surtout plus économiques (exemple, alphabet international aéronautique).</a:t>
            </a:r>
          </a:p>
          <a:p>
            <a:r>
              <a:rPr lang="fr-FR" dirty="0" smtClean="0"/>
              <a:t>C’est le cas du contrôle aérien quand il s’adresse aux équipages. FALZON appelle ces langages,</a:t>
            </a:r>
          </a:p>
          <a:p>
            <a:r>
              <a:rPr lang="fr-FR" b="1" dirty="0" smtClean="0"/>
              <a:t>des langages opératifs </a:t>
            </a:r>
            <a:r>
              <a:rPr lang="fr-FR" dirty="0" smtClean="0"/>
              <a:t>et leur attribue les propriétés suivantes :</a:t>
            </a:r>
          </a:p>
          <a:p>
            <a:r>
              <a:rPr lang="fr-FR" dirty="0" smtClean="0"/>
              <a:t>- </a:t>
            </a:r>
            <a:r>
              <a:rPr lang="fr-FR" b="1" dirty="0" smtClean="0"/>
              <a:t>Ils utilisent un vocabulaire restreint.</a:t>
            </a:r>
          </a:p>
          <a:p>
            <a:r>
              <a:rPr lang="fr-FR" dirty="0" smtClean="0"/>
              <a:t>L’étude de Falzon sur l’analyse des messages produits par les contrôleurs de la navigation aérienne</a:t>
            </a:r>
          </a:p>
          <a:p>
            <a:r>
              <a:rPr lang="fr-FR" dirty="0" smtClean="0"/>
              <a:t>montre par exemple un vocabulaire total inférieur à 500 mots.</a:t>
            </a:r>
          </a:p>
          <a:p>
            <a:r>
              <a:rPr lang="fr-FR" dirty="0" smtClean="0"/>
              <a:t>- </a:t>
            </a:r>
            <a:r>
              <a:rPr lang="fr-FR" b="1" dirty="0" smtClean="0"/>
              <a:t>Les mots qu’ils comportent peuvent être des mots rares pour la langue générale, voire</a:t>
            </a:r>
          </a:p>
          <a:p>
            <a:r>
              <a:rPr lang="fr-FR" b="1" dirty="0" smtClean="0"/>
              <a:t>ne pas appartenir au vocabulaire de la langue.</a:t>
            </a:r>
          </a:p>
          <a:p>
            <a:r>
              <a:rPr lang="fr-FR" dirty="0" smtClean="0"/>
              <a:t>Ces mots sont univoques dans le contexte professionnel.</a:t>
            </a:r>
          </a:p>
          <a:p>
            <a:r>
              <a:rPr lang="fr-FR" dirty="0" smtClean="0"/>
              <a:t>La grammaire est simplifiés, réduite à un noyau de règles qui peuvent s’écarter de la langue.</a:t>
            </a:r>
          </a:p>
          <a:p>
            <a:r>
              <a:rPr lang="fr-FR" dirty="0" smtClean="0"/>
              <a:t>Le sens du message devient explicite en se référant au contexte dans lequel ;il est prononcé. C’est le</a:t>
            </a:r>
          </a:p>
          <a:p>
            <a:r>
              <a:rPr lang="fr-FR" dirty="0" smtClean="0"/>
              <a:t>contexte qui réduit les ambiguïtés, ne permettent </a:t>
            </a:r>
            <a:r>
              <a:rPr lang="fr-FR" dirty="0" err="1" smtClean="0"/>
              <a:t>idéalemnt</a:t>
            </a:r>
            <a:r>
              <a:rPr lang="fr-FR" dirty="0" smtClean="0"/>
              <a:t> qu’une seule interprétation.</a:t>
            </a:r>
          </a:p>
          <a:p>
            <a:r>
              <a:rPr lang="fr-FR" b="1" dirty="0" smtClean="0"/>
              <a:t>les facteurs de perturbations des communications dans les cockpits</a:t>
            </a:r>
          </a:p>
          <a:p>
            <a:r>
              <a:rPr lang="fr-FR" dirty="0" smtClean="0"/>
              <a:t>Les communications sont au </a:t>
            </a:r>
            <a:r>
              <a:rPr lang="fr-FR" dirty="0" err="1" smtClean="0"/>
              <a:t>coeur</a:t>
            </a:r>
            <a:r>
              <a:rPr lang="fr-FR" dirty="0" smtClean="0"/>
              <a:t> des interfaces entre les différents partenaires du système</a:t>
            </a:r>
          </a:p>
          <a:p>
            <a:r>
              <a:rPr lang="fr-FR" dirty="0" smtClean="0"/>
              <a:t>aéronautique, qu’il s’agisse d’homme ou de machines (modèle SHELL)</a:t>
            </a:r>
          </a:p>
          <a:p>
            <a:r>
              <a:rPr lang="fr-FR" dirty="0" smtClean="0"/>
              <a:t>Il n’est donc pas étrange que la majorité des dérapages du système, que leur cause soit humaine ou</a:t>
            </a:r>
          </a:p>
          <a:p>
            <a:r>
              <a:rPr lang="fr-FR" dirty="0" smtClean="0"/>
              <a:t>technique, ait une composante liée aux mauvaises communications.</a:t>
            </a:r>
          </a:p>
          <a:p>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44</a:t>
            </a:fld>
            <a:endParaRPr lang="fr-FR"/>
          </a:p>
        </p:txBody>
      </p:sp>
    </p:spTree>
    <p:extLst>
      <p:ext uri="{BB962C8B-B14F-4D97-AF65-F5344CB8AC3E}">
        <p14:creationId xmlns:p14="http://schemas.microsoft.com/office/powerpoint/2010/main" val="2112934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r>
              <a:rPr lang="fr-FR" b="1" dirty="0" smtClean="0"/>
              <a:t>LES LANGAGES PROFESSIONNELS</a:t>
            </a:r>
          </a:p>
          <a:p>
            <a:r>
              <a:rPr lang="fr-FR" dirty="0" smtClean="0"/>
              <a:t>Les professionnels utilisent entre eux des langages techniques, moins sujets aux ambiguïtés et</a:t>
            </a:r>
          </a:p>
          <a:p>
            <a:r>
              <a:rPr lang="fr-FR" dirty="0" smtClean="0"/>
              <a:t>surtout plus économiques (exemple, alphabet international aéronautique).</a:t>
            </a:r>
          </a:p>
          <a:p>
            <a:r>
              <a:rPr lang="fr-FR" dirty="0" smtClean="0"/>
              <a:t>C’est le cas du contrôle aérien quand il s’adresse aux équipages. FALZON appelle ces langages,</a:t>
            </a:r>
          </a:p>
          <a:p>
            <a:r>
              <a:rPr lang="fr-FR" b="1" dirty="0" smtClean="0"/>
              <a:t>des langages opératifs </a:t>
            </a:r>
            <a:r>
              <a:rPr lang="fr-FR" dirty="0" smtClean="0"/>
              <a:t>et leur attribue les propriétés suivantes :</a:t>
            </a:r>
          </a:p>
          <a:p>
            <a:r>
              <a:rPr lang="fr-FR" dirty="0" smtClean="0"/>
              <a:t>- </a:t>
            </a:r>
            <a:r>
              <a:rPr lang="fr-FR" b="1" dirty="0" smtClean="0"/>
              <a:t>Ils utilisent un vocabulaire restreint.</a:t>
            </a:r>
          </a:p>
          <a:p>
            <a:r>
              <a:rPr lang="fr-FR" dirty="0" smtClean="0"/>
              <a:t>L’étude de Falzon sur l’analyse des messages produits par les contrôleurs de la navigation aérienne</a:t>
            </a:r>
          </a:p>
          <a:p>
            <a:r>
              <a:rPr lang="fr-FR" dirty="0" smtClean="0"/>
              <a:t>montre par exemple un vocabulaire total inférieur à 500 mots.</a:t>
            </a:r>
          </a:p>
          <a:p>
            <a:r>
              <a:rPr lang="fr-FR" dirty="0" smtClean="0"/>
              <a:t>- </a:t>
            </a:r>
            <a:r>
              <a:rPr lang="fr-FR" b="1" dirty="0" smtClean="0"/>
              <a:t>Les mots qu’ils comportent peuvent être des mots rares pour la langue générale, voire</a:t>
            </a:r>
          </a:p>
          <a:p>
            <a:r>
              <a:rPr lang="fr-FR" b="1" dirty="0" smtClean="0"/>
              <a:t>ne pas appartenir au vocabulaire de la langue.</a:t>
            </a:r>
          </a:p>
          <a:p>
            <a:r>
              <a:rPr lang="fr-FR" dirty="0" smtClean="0"/>
              <a:t>Ces mots sont univoques dans le contexte professionnel.</a:t>
            </a:r>
          </a:p>
          <a:p>
            <a:r>
              <a:rPr lang="fr-FR" dirty="0" smtClean="0"/>
              <a:t>La grammaire est simplifiés, réduite à un noyau de règles qui peuvent s’écarter de la langue.</a:t>
            </a:r>
          </a:p>
          <a:p>
            <a:r>
              <a:rPr lang="fr-FR" dirty="0" smtClean="0"/>
              <a:t>Le sens du message devient explicite en se référant au contexte dans lequel ;il est prononcé. C’est le</a:t>
            </a:r>
          </a:p>
          <a:p>
            <a:r>
              <a:rPr lang="fr-FR" dirty="0" smtClean="0"/>
              <a:t>contexte qui réduit les ambiguïtés, ne permettent </a:t>
            </a:r>
            <a:r>
              <a:rPr lang="fr-FR" dirty="0" err="1" smtClean="0"/>
              <a:t>idéalemnt</a:t>
            </a:r>
            <a:r>
              <a:rPr lang="fr-FR" dirty="0" smtClean="0"/>
              <a:t> qu’une seule interprétation.</a:t>
            </a:r>
          </a:p>
          <a:p>
            <a:r>
              <a:rPr lang="fr-FR" b="1" dirty="0" smtClean="0"/>
              <a:t>les facteurs de perturbations des communications dans les cockpits</a:t>
            </a:r>
          </a:p>
          <a:p>
            <a:r>
              <a:rPr lang="fr-FR" dirty="0" smtClean="0"/>
              <a:t>Les communications sont au </a:t>
            </a:r>
            <a:r>
              <a:rPr lang="fr-FR" dirty="0" err="1" smtClean="0"/>
              <a:t>coeur</a:t>
            </a:r>
            <a:r>
              <a:rPr lang="fr-FR" dirty="0" smtClean="0"/>
              <a:t> des interfaces entre les différents partenaires du système</a:t>
            </a:r>
          </a:p>
          <a:p>
            <a:r>
              <a:rPr lang="fr-FR" dirty="0" smtClean="0"/>
              <a:t>aéronautique, qu’il s’agisse d’homme ou de machines (modèle SHELL)</a:t>
            </a:r>
          </a:p>
          <a:p>
            <a:r>
              <a:rPr lang="fr-FR" dirty="0" smtClean="0"/>
              <a:t>Il n’est donc pas étrange que la majorité des dérapages du système, que leur cause soit humaine ou</a:t>
            </a:r>
          </a:p>
          <a:p>
            <a:r>
              <a:rPr lang="fr-FR" dirty="0" smtClean="0"/>
              <a:t>technique, ait une composante liée aux mauvaises communications.</a:t>
            </a:r>
          </a:p>
          <a:p>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45</a:t>
            </a:fld>
            <a:endParaRPr lang="fr-FR"/>
          </a:p>
        </p:txBody>
      </p:sp>
    </p:spTree>
    <p:extLst>
      <p:ext uri="{BB962C8B-B14F-4D97-AF65-F5344CB8AC3E}">
        <p14:creationId xmlns:p14="http://schemas.microsoft.com/office/powerpoint/2010/main" val="1268661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r>
              <a:rPr lang="fr-FR" b="1" dirty="0" smtClean="0"/>
              <a:t>LES LANGAGES PROFESSIONNELS</a:t>
            </a:r>
          </a:p>
          <a:p>
            <a:r>
              <a:rPr lang="fr-FR" dirty="0" smtClean="0"/>
              <a:t>Les professionnels utilisent entre eux des langages techniques, moins sujets aux ambiguïtés et</a:t>
            </a:r>
          </a:p>
          <a:p>
            <a:r>
              <a:rPr lang="fr-FR" dirty="0" smtClean="0"/>
              <a:t>surtout plus économiques (exemple, alphabet international aéronautique).</a:t>
            </a:r>
          </a:p>
          <a:p>
            <a:r>
              <a:rPr lang="fr-FR" dirty="0" smtClean="0"/>
              <a:t>C’est le cas du contrôle aérien quand il s’adresse aux équipages. FALZON appelle ces langages,</a:t>
            </a:r>
          </a:p>
          <a:p>
            <a:r>
              <a:rPr lang="fr-FR" b="1" dirty="0" smtClean="0"/>
              <a:t>des langages opératifs </a:t>
            </a:r>
            <a:r>
              <a:rPr lang="fr-FR" dirty="0" smtClean="0"/>
              <a:t>et leur attribue les propriétés suivantes :</a:t>
            </a:r>
          </a:p>
          <a:p>
            <a:r>
              <a:rPr lang="fr-FR" dirty="0" smtClean="0"/>
              <a:t>- </a:t>
            </a:r>
            <a:r>
              <a:rPr lang="fr-FR" b="1" dirty="0" smtClean="0"/>
              <a:t>Ils utilisent un vocabulaire restreint.</a:t>
            </a:r>
          </a:p>
          <a:p>
            <a:r>
              <a:rPr lang="fr-FR" dirty="0" smtClean="0"/>
              <a:t>L’étude de Falzon sur l’analyse des messages produits par les contrôleurs de la navigation aérienne</a:t>
            </a:r>
          </a:p>
          <a:p>
            <a:r>
              <a:rPr lang="fr-FR" dirty="0" smtClean="0"/>
              <a:t>montre par exemple un vocabulaire total inférieur à 500 mots.</a:t>
            </a:r>
          </a:p>
          <a:p>
            <a:r>
              <a:rPr lang="fr-FR" dirty="0" smtClean="0"/>
              <a:t>- </a:t>
            </a:r>
            <a:r>
              <a:rPr lang="fr-FR" b="1" dirty="0" smtClean="0"/>
              <a:t>Les mots qu’ils comportent peuvent être des mots rares pour la langue générale, voire</a:t>
            </a:r>
          </a:p>
          <a:p>
            <a:r>
              <a:rPr lang="fr-FR" b="1" dirty="0" smtClean="0"/>
              <a:t>ne pas appartenir au vocabulaire de la langue.</a:t>
            </a:r>
          </a:p>
          <a:p>
            <a:r>
              <a:rPr lang="fr-FR" dirty="0" smtClean="0"/>
              <a:t>Ces mots sont univoques dans le contexte professionnel.</a:t>
            </a:r>
          </a:p>
          <a:p>
            <a:r>
              <a:rPr lang="fr-FR" dirty="0" smtClean="0"/>
              <a:t>La grammaire est simplifiés, réduite à un noyau de règles qui peuvent s’écarter de la langue.</a:t>
            </a:r>
          </a:p>
          <a:p>
            <a:r>
              <a:rPr lang="fr-FR" dirty="0" smtClean="0"/>
              <a:t>Le sens du message devient explicite en se référant au contexte dans lequel ;il est prononcé. C’est le</a:t>
            </a:r>
          </a:p>
          <a:p>
            <a:r>
              <a:rPr lang="fr-FR" dirty="0" smtClean="0"/>
              <a:t>contexte qui réduit les ambiguïtés, ne permettent </a:t>
            </a:r>
            <a:r>
              <a:rPr lang="fr-FR" dirty="0" err="1" smtClean="0"/>
              <a:t>idéalemnt</a:t>
            </a:r>
            <a:r>
              <a:rPr lang="fr-FR" dirty="0" smtClean="0"/>
              <a:t> qu’une seule interprétation.</a:t>
            </a:r>
          </a:p>
          <a:p>
            <a:r>
              <a:rPr lang="fr-FR" b="1" dirty="0" smtClean="0"/>
              <a:t>les facteurs de perturbations des communications dans les cockpits</a:t>
            </a:r>
          </a:p>
          <a:p>
            <a:r>
              <a:rPr lang="fr-FR" dirty="0" smtClean="0"/>
              <a:t>Les communications sont au </a:t>
            </a:r>
            <a:r>
              <a:rPr lang="fr-FR" dirty="0" err="1" smtClean="0"/>
              <a:t>coeur</a:t>
            </a:r>
            <a:r>
              <a:rPr lang="fr-FR" dirty="0" smtClean="0"/>
              <a:t> des interfaces entre les différents partenaires du système</a:t>
            </a:r>
          </a:p>
          <a:p>
            <a:r>
              <a:rPr lang="fr-FR" dirty="0" smtClean="0"/>
              <a:t>aéronautique, qu’il s’agisse d’homme ou de machines (modèle SHELL)</a:t>
            </a:r>
          </a:p>
          <a:p>
            <a:r>
              <a:rPr lang="fr-FR" dirty="0" smtClean="0"/>
              <a:t>Il n’est donc pas étrange que la majorité des dérapages du système, que leur cause soit humaine ou</a:t>
            </a:r>
          </a:p>
          <a:p>
            <a:r>
              <a:rPr lang="fr-FR" dirty="0" smtClean="0"/>
              <a:t>technique, ait une composante liée aux mauvaises communications.</a:t>
            </a:r>
          </a:p>
          <a:p>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46</a:t>
            </a:fld>
            <a:endParaRPr lang="fr-FR"/>
          </a:p>
        </p:txBody>
      </p:sp>
    </p:spTree>
    <p:extLst>
      <p:ext uri="{BB962C8B-B14F-4D97-AF65-F5344CB8AC3E}">
        <p14:creationId xmlns:p14="http://schemas.microsoft.com/office/powerpoint/2010/main" val="1099145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r>
              <a:rPr lang="fr-FR" b="1" dirty="0" smtClean="0"/>
              <a:t>LES LANGAGES PROFESSIONNELS</a:t>
            </a:r>
          </a:p>
          <a:p>
            <a:r>
              <a:rPr lang="fr-FR" dirty="0" smtClean="0"/>
              <a:t>Les professionnels utilisent entre eux des langages techniques, moins sujets aux ambiguïtés et</a:t>
            </a:r>
          </a:p>
          <a:p>
            <a:r>
              <a:rPr lang="fr-FR" dirty="0" smtClean="0"/>
              <a:t>surtout plus économiques (exemple, alphabet international aéronautique).</a:t>
            </a:r>
          </a:p>
          <a:p>
            <a:r>
              <a:rPr lang="fr-FR" dirty="0" smtClean="0"/>
              <a:t>C’est le cas du contrôle aérien quand il s’adresse aux équipages. FALZON appelle ces langages,</a:t>
            </a:r>
          </a:p>
          <a:p>
            <a:r>
              <a:rPr lang="fr-FR" b="1" dirty="0" smtClean="0"/>
              <a:t>des langages opératifs </a:t>
            </a:r>
            <a:r>
              <a:rPr lang="fr-FR" dirty="0" smtClean="0"/>
              <a:t>et leur attribue les propriétés suivantes :</a:t>
            </a:r>
          </a:p>
          <a:p>
            <a:r>
              <a:rPr lang="fr-FR" dirty="0" smtClean="0"/>
              <a:t>- </a:t>
            </a:r>
            <a:r>
              <a:rPr lang="fr-FR" b="1" dirty="0" smtClean="0"/>
              <a:t>Ils utilisent un vocabulaire restreint.</a:t>
            </a:r>
          </a:p>
          <a:p>
            <a:r>
              <a:rPr lang="fr-FR" dirty="0" smtClean="0"/>
              <a:t>L’étude de Falzon sur l’analyse des messages produits par les contrôleurs de la navigation aérienne</a:t>
            </a:r>
          </a:p>
          <a:p>
            <a:r>
              <a:rPr lang="fr-FR" dirty="0" smtClean="0"/>
              <a:t>montre par exemple un vocabulaire total inférieur à 500 mots.</a:t>
            </a:r>
          </a:p>
          <a:p>
            <a:r>
              <a:rPr lang="fr-FR" dirty="0" smtClean="0"/>
              <a:t>- </a:t>
            </a:r>
            <a:r>
              <a:rPr lang="fr-FR" b="1" dirty="0" smtClean="0"/>
              <a:t>Les mots qu’ils comportent peuvent être des mots rares pour la langue générale, voire</a:t>
            </a:r>
          </a:p>
          <a:p>
            <a:r>
              <a:rPr lang="fr-FR" b="1" dirty="0" smtClean="0"/>
              <a:t>ne pas appartenir au vocabulaire de la langue.</a:t>
            </a:r>
          </a:p>
          <a:p>
            <a:r>
              <a:rPr lang="fr-FR" dirty="0" smtClean="0"/>
              <a:t>Ces mots sont univoques dans le contexte professionnel.</a:t>
            </a:r>
          </a:p>
          <a:p>
            <a:r>
              <a:rPr lang="fr-FR" dirty="0" smtClean="0"/>
              <a:t>La grammaire est simplifiés, réduite à un noyau de règles qui peuvent s’écarter de la langue.</a:t>
            </a:r>
          </a:p>
          <a:p>
            <a:r>
              <a:rPr lang="fr-FR" dirty="0" smtClean="0"/>
              <a:t>Le sens du message devient explicite en se référant au contexte dans lequel ;il est prononcé. C’est le</a:t>
            </a:r>
          </a:p>
          <a:p>
            <a:r>
              <a:rPr lang="fr-FR" dirty="0" smtClean="0"/>
              <a:t>contexte qui réduit les ambiguïtés, ne permettent </a:t>
            </a:r>
            <a:r>
              <a:rPr lang="fr-FR" dirty="0" err="1" smtClean="0"/>
              <a:t>idéalemnt</a:t>
            </a:r>
            <a:r>
              <a:rPr lang="fr-FR" dirty="0" smtClean="0"/>
              <a:t> qu’une seule interprétation.</a:t>
            </a:r>
          </a:p>
          <a:p>
            <a:r>
              <a:rPr lang="fr-FR" b="1" dirty="0" smtClean="0"/>
              <a:t>les facteurs de perturbations des communications dans les cockpits</a:t>
            </a:r>
          </a:p>
          <a:p>
            <a:r>
              <a:rPr lang="fr-FR" dirty="0" smtClean="0"/>
              <a:t>Les communications sont au </a:t>
            </a:r>
            <a:r>
              <a:rPr lang="fr-FR" dirty="0" err="1" smtClean="0"/>
              <a:t>coeur</a:t>
            </a:r>
            <a:r>
              <a:rPr lang="fr-FR" dirty="0" smtClean="0"/>
              <a:t> des interfaces entre les différents partenaires du système</a:t>
            </a:r>
          </a:p>
          <a:p>
            <a:r>
              <a:rPr lang="fr-FR" dirty="0" smtClean="0"/>
              <a:t>aéronautique, qu’il s’agisse d’homme ou de machines (modèle SHELL)</a:t>
            </a:r>
          </a:p>
          <a:p>
            <a:r>
              <a:rPr lang="fr-FR" dirty="0" smtClean="0"/>
              <a:t>Il n’est donc pas étrange que la majorité des dérapages du système, que leur cause soit humaine ou</a:t>
            </a:r>
          </a:p>
          <a:p>
            <a:r>
              <a:rPr lang="fr-FR" dirty="0" smtClean="0"/>
              <a:t>technique, ait une composante liée aux mauvaises communications.</a:t>
            </a:r>
          </a:p>
          <a:p>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47</a:t>
            </a:fld>
            <a:endParaRPr lang="fr-FR"/>
          </a:p>
        </p:txBody>
      </p:sp>
    </p:spTree>
    <p:extLst>
      <p:ext uri="{BB962C8B-B14F-4D97-AF65-F5344CB8AC3E}">
        <p14:creationId xmlns:p14="http://schemas.microsoft.com/office/powerpoint/2010/main" val="78582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49</a:t>
            </a:fld>
            <a:endParaRPr lang="fr-FR"/>
          </a:p>
        </p:txBody>
      </p:sp>
    </p:spTree>
    <p:extLst>
      <p:ext uri="{BB962C8B-B14F-4D97-AF65-F5344CB8AC3E}">
        <p14:creationId xmlns:p14="http://schemas.microsoft.com/office/powerpoint/2010/main" val="1291926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50</a:t>
            </a:fld>
            <a:endParaRPr lang="fr-FR"/>
          </a:p>
        </p:txBody>
      </p:sp>
    </p:spTree>
    <p:extLst>
      <p:ext uri="{BB962C8B-B14F-4D97-AF65-F5344CB8AC3E}">
        <p14:creationId xmlns:p14="http://schemas.microsoft.com/office/powerpoint/2010/main" val="753650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51</a:t>
            </a:fld>
            <a:endParaRPr lang="fr-FR"/>
          </a:p>
        </p:txBody>
      </p:sp>
    </p:spTree>
    <p:extLst>
      <p:ext uri="{BB962C8B-B14F-4D97-AF65-F5344CB8AC3E}">
        <p14:creationId xmlns:p14="http://schemas.microsoft.com/office/powerpoint/2010/main" val="822192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La coaction: </a:t>
            </a:r>
            <a:r>
              <a:rPr lang="fr-FR" sz="1200" dirty="0" smtClean="0"/>
              <a:t>C’est le cas typique des rapports entre équipage et équipage commercial. Les communications servent surtout à maintenir une relation de solidarité de groupe.</a:t>
            </a:r>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19</a:t>
            </a:fld>
            <a:endParaRPr lang="fr-FR"/>
          </a:p>
        </p:txBody>
      </p:sp>
    </p:spTree>
    <p:extLst>
      <p:ext uri="{BB962C8B-B14F-4D97-AF65-F5344CB8AC3E}">
        <p14:creationId xmlns:p14="http://schemas.microsoft.com/office/powerpoint/2010/main" val="1741556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52</a:t>
            </a:fld>
            <a:endParaRPr lang="fr-FR"/>
          </a:p>
        </p:txBody>
      </p:sp>
    </p:spTree>
    <p:extLst>
      <p:ext uri="{BB962C8B-B14F-4D97-AF65-F5344CB8AC3E}">
        <p14:creationId xmlns:p14="http://schemas.microsoft.com/office/powerpoint/2010/main" val="1750363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t>Le sens de ce qui est dit ne dépend pas seulement  du contenu du message, il dépend surtout du contexte dans lequel se trouve l’émetteur et le récepteur</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t>Lors d’un décollage en écosse c’est la tour de contrôle qui a prévenu le pilote qu’il venait de perdre le train avant, sans cette vigie il n’aurait pas pu le voir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t>Lors d’un décollage en écosse c’est la tour de contrôle qui a prévenu le pilote qu’il venait de perdre le train avant, sans cette vigie il n’aurait pas pu le voir !!!</a:t>
            </a:r>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21</a:t>
            </a:fld>
            <a:endParaRPr lang="fr-FR"/>
          </a:p>
        </p:txBody>
      </p:sp>
    </p:spTree>
    <p:extLst>
      <p:ext uri="{BB962C8B-B14F-4D97-AF65-F5344CB8AC3E}">
        <p14:creationId xmlns:p14="http://schemas.microsoft.com/office/powerpoint/2010/main" val="373725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contenu de la communication dépend de la représentation que se fait l’émetteur de l’interlocuteur. S’il le croît peu compétent sur le domaine il a tendance à détailler ce qu’il veut dire, à ajouter de la redondance dans le message, à utiliser le geste pour faciliter la compréhension, un</a:t>
            </a:r>
          </a:p>
          <a:p>
            <a:r>
              <a:rPr lang="fr-FR" dirty="0" smtClean="0"/>
              <a:t>peu comme l’on ferait avec un enfant qui ne comprend pas un concept.</a:t>
            </a:r>
          </a:p>
          <a:p>
            <a:r>
              <a:rPr lang="fr-FR" dirty="0" smtClean="0"/>
              <a:t>On rencontre fréquemment cette attitude dans les cockpits quand un des membres d’équipage ne semble pas comprendre. Celui qui a émis le message le répète rarement sous sa forme originale. Il le dit autrement, avec plus de détails. Cette stratégie naturelle résout bien les ambiguïtés de dialogue mais peut avoir des effets pervers : allongement des temps de communications, distractions des interlocuteurs, etc…</a:t>
            </a:r>
          </a:p>
          <a:p>
            <a:r>
              <a:rPr lang="fr-FR" dirty="0" smtClean="0"/>
              <a:t>Inversement si l’émetteur croit son interlocuteur compétent, il raccourcit ses phrases et va à</a:t>
            </a:r>
          </a:p>
          <a:p>
            <a:r>
              <a:rPr lang="fr-FR" dirty="0" smtClean="0"/>
              <a:t>l’essentiel en supposant que l’autre pourra compléter aisément les parties manquantes.</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24</a:t>
            </a:fld>
            <a:endParaRPr lang="fr-FR"/>
          </a:p>
        </p:txBody>
      </p:sp>
    </p:spTree>
    <p:extLst>
      <p:ext uri="{BB962C8B-B14F-4D97-AF65-F5344CB8AC3E}">
        <p14:creationId xmlns:p14="http://schemas.microsoft.com/office/powerpoint/2010/main" val="1479047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contenu de la communication dépend de la représentation que se fait l’émetteur de l’interlocuteur. S’il le croît peu compétent sur le domaine il a tendance à détailler ce qu’il veut dire, à ajouter de la redondance dans le message, à utiliser le geste pour faciliter la compréhension, un</a:t>
            </a:r>
          </a:p>
          <a:p>
            <a:r>
              <a:rPr lang="fr-FR" dirty="0" smtClean="0"/>
              <a:t>peu comme l’on ferait avec un enfant qui ne comprend pas un concept.</a:t>
            </a:r>
          </a:p>
          <a:p>
            <a:r>
              <a:rPr lang="fr-FR" dirty="0" smtClean="0"/>
              <a:t>On rencontre fréquemment cette attitude dans les cockpits quand un des membres d’équipage ne semble pas comprendre. Celui qui a émis le message le répète rarement sous sa forme originale. Il le dit autrement, avec plus de détails. Cette stratégie naturelle résout bien les ambiguïtés de dialogue mais peut avoir des effets pervers : allongement des temps de communications, distractions des interlocuteurs, etc…</a:t>
            </a:r>
          </a:p>
          <a:p>
            <a:r>
              <a:rPr lang="fr-FR" dirty="0" smtClean="0"/>
              <a:t>Inversement si l’émetteur croit son interlocuteur compétent, il raccourcit ses phrases et va à</a:t>
            </a:r>
          </a:p>
          <a:p>
            <a:r>
              <a:rPr lang="fr-FR" dirty="0" smtClean="0"/>
              <a:t>l’essentiel en supposant que l’autre pourra compléter aisément les parties manquantes.</a:t>
            </a:r>
          </a:p>
          <a:p>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25</a:t>
            </a:fld>
            <a:endParaRPr lang="fr-FR"/>
          </a:p>
        </p:txBody>
      </p:sp>
    </p:spTree>
    <p:extLst>
      <p:ext uri="{BB962C8B-B14F-4D97-AF65-F5344CB8AC3E}">
        <p14:creationId xmlns:p14="http://schemas.microsoft.com/office/powerpoint/2010/main" val="800205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r>
              <a:rPr lang="fr-FR" b="1" dirty="0" smtClean="0"/>
              <a:t>LES LANGAGES PROFESSIONNELS</a:t>
            </a:r>
          </a:p>
          <a:p>
            <a:r>
              <a:rPr lang="fr-FR" dirty="0" smtClean="0"/>
              <a:t>Les professionnels utilisent entre eux des langages techniques, moins sujets aux ambiguïtés et</a:t>
            </a:r>
          </a:p>
          <a:p>
            <a:r>
              <a:rPr lang="fr-FR" dirty="0" smtClean="0"/>
              <a:t>surtout plus économiques (exemple, alphabet international aéronautique).</a:t>
            </a:r>
          </a:p>
          <a:p>
            <a:r>
              <a:rPr lang="fr-FR" dirty="0" smtClean="0"/>
              <a:t>C’est le cas du contrôle aérien quand il s’adresse aux équipages. FALZON appelle ces langages,</a:t>
            </a:r>
          </a:p>
          <a:p>
            <a:r>
              <a:rPr lang="fr-FR" b="1" dirty="0" smtClean="0"/>
              <a:t>des langages opératifs </a:t>
            </a:r>
            <a:r>
              <a:rPr lang="fr-FR" dirty="0" smtClean="0"/>
              <a:t>et leur attribue les propriétés suivantes :</a:t>
            </a:r>
          </a:p>
          <a:p>
            <a:r>
              <a:rPr lang="fr-FR" dirty="0" smtClean="0"/>
              <a:t>- </a:t>
            </a:r>
            <a:r>
              <a:rPr lang="fr-FR" b="1" dirty="0" smtClean="0"/>
              <a:t>Ils utilisent un vocabulaire restreint.</a:t>
            </a:r>
          </a:p>
          <a:p>
            <a:r>
              <a:rPr lang="fr-FR" dirty="0" smtClean="0"/>
              <a:t>L’étude de Falzon sur l’analyse des messages produits par les contrôleurs de la navigation aérienne</a:t>
            </a:r>
          </a:p>
          <a:p>
            <a:r>
              <a:rPr lang="fr-FR" dirty="0" smtClean="0"/>
              <a:t>montre par exemple un vocabulaire total inférieur à 500 mots.</a:t>
            </a:r>
          </a:p>
          <a:p>
            <a:r>
              <a:rPr lang="fr-FR" dirty="0" smtClean="0"/>
              <a:t>- </a:t>
            </a:r>
            <a:r>
              <a:rPr lang="fr-FR" b="1" dirty="0" smtClean="0"/>
              <a:t>Les mots qu’ils comportent peuvent être des mots rares pour la langue générale, voire</a:t>
            </a:r>
          </a:p>
          <a:p>
            <a:r>
              <a:rPr lang="fr-FR" b="1" dirty="0" smtClean="0"/>
              <a:t>ne pas appartenir au vocabulaire de la langue.</a:t>
            </a:r>
          </a:p>
          <a:p>
            <a:r>
              <a:rPr lang="fr-FR" dirty="0" smtClean="0"/>
              <a:t>Ces mots sont univoques dans le contexte professionnel.</a:t>
            </a:r>
          </a:p>
          <a:p>
            <a:r>
              <a:rPr lang="fr-FR" dirty="0" smtClean="0"/>
              <a:t>La grammaire est simplifiés, réduite à un noyau de règles qui peuvent s’écarter de la langue.</a:t>
            </a:r>
          </a:p>
          <a:p>
            <a:r>
              <a:rPr lang="fr-FR" dirty="0" smtClean="0"/>
              <a:t>Le sens du message devient explicite en se référant au contexte dans lequel ;il est prononcé. C’est le</a:t>
            </a:r>
          </a:p>
          <a:p>
            <a:r>
              <a:rPr lang="fr-FR" dirty="0" smtClean="0"/>
              <a:t>contexte qui réduit les ambiguïtés, ne permettent </a:t>
            </a:r>
            <a:r>
              <a:rPr lang="fr-FR" dirty="0" err="1" smtClean="0"/>
              <a:t>idéalemnt</a:t>
            </a:r>
            <a:r>
              <a:rPr lang="fr-FR" dirty="0" smtClean="0"/>
              <a:t> qu’une seule interprétation.</a:t>
            </a:r>
          </a:p>
          <a:p>
            <a:r>
              <a:rPr lang="fr-FR" b="1" dirty="0" smtClean="0"/>
              <a:t>les facteurs de perturbations des communications dans les cockpits</a:t>
            </a:r>
          </a:p>
          <a:p>
            <a:r>
              <a:rPr lang="fr-FR" dirty="0" smtClean="0"/>
              <a:t>Les communications sont au </a:t>
            </a:r>
            <a:r>
              <a:rPr lang="fr-FR" dirty="0" err="1" smtClean="0"/>
              <a:t>coeur</a:t>
            </a:r>
            <a:r>
              <a:rPr lang="fr-FR" dirty="0" smtClean="0"/>
              <a:t> des interfaces entre les différents partenaires du système</a:t>
            </a:r>
          </a:p>
          <a:p>
            <a:r>
              <a:rPr lang="fr-FR" dirty="0" smtClean="0"/>
              <a:t>aéronautique, qu’il s’agisse d’homme ou de machines (modèle SHELL)</a:t>
            </a:r>
          </a:p>
          <a:p>
            <a:r>
              <a:rPr lang="fr-FR" dirty="0" smtClean="0"/>
              <a:t>Il n’est donc pas étrange que la majorité des dérapages du système, que leur cause soit humaine ou</a:t>
            </a:r>
          </a:p>
          <a:p>
            <a:r>
              <a:rPr lang="fr-FR" dirty="0" smtClean="0"/>
              <a:t>technique, ait une composante liée aux mauvaises communications.</a:t>
            </a:r>
          </a:p>
          <a:p>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26</a:t>
            </a:fld>
            <a:endParaRPr lang="fr-FR"/>
          </a:p>
        </p:txBody>
      </p:sp>
    </p:spTree>
    <p:extLst>
      <p:ext uri="{BB962C8B-B14F-4D97-AF65-F5344CB8AC3E}">
        <p14:creationId xmlns:p14="http://schemas.microsoft.com/office/powerpoint/2010/main" val="648424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r>
              <a:rPr lang="fr-FR" b="1" dirty="0" smtClean="0"/>
              <a:t>LES LANGAGES PROFESSIONNELS</a:t>
            </a:r>
          </a:p>
          <a:p>
            <a:r>
              <a:rPr lang="fr-FR" dirty="0" smtClean="0"/>
              <a:t>Les professionnels utilisent entre eux des langages techniques, moins sujets aux ambiguïtés et</a:t>
            </a:r>
          </a:p>
          <a:p>
            <a:r>
              <a:rPr lang="fr-FR" dirty="0" smtClean="0"/>
              <a:t>surtout plus économiques (exemple, alphabet international aéronautique).</a:t>
            </a:r>
          </a:p>
          <a:p>
            <a:r>
              <a:rPr lang="fr-FR" dirty="0" smtClean="0"/>
              <a:t>C’est le cas du contrôle aérien quand il s’adresse aux équipages. FALZON appelle ces langages,</a:t>
            </a:r>
          </a:p>
          <a:p>
            <a:r>
              <a:rPr lang="fr-FR" b="1" dirty="0" smtClean="0"/>
              <a:t>des langages opératifs </a:t>
            </a:r>
            <a:r>
              <a:rPr lang="fr-FR" dirty="0" smtClean="0"/>
              <a:t>et leur attribue les propriétés suivantes :</a:t>
            </a:r>
          </a:p>
          <a:p>
            <a:r>
              <a:rPr lang="fr-FR" dirty="0" smtClean="0"/>
              <a:t>- </a:t>
            </a:r>
            <a:r>
              <a:rPr lang="fr-FR" b="1" dirty="0" smtClean="0"/>
              <a:t>Ils utilisent un vocabulaire restreint.</a:t>
            </a:r>
          </a:p>
          <a:p>
            <a:r>
              <a:rPr lang="fr-FR" dirty="0" smtClean="0"/>
              <a:t>L’étude de Falzon sur l’analyse des messages produits par les contrôleurs de la navigation aérienne</a:t>
            </a:r>
          </a:p>
          <a:p>
            <a:r>
              <a:rPr lang="fr-FR" dirty="0" smtClean="0"/>
              <a:t>montre par exemple un vocabulaire total inférieur à 500 mots.</a:t>
            </a:r>
          </a:p>
          <a:p>
            <a:r>
              <a:rPr lang="fr-FR" dirty="0" smtClean="0"/>
              <a:t>- </a:t>
            </a:r>
            <a:r>
              <a:rPr lang="fr-FR" b="1" dirty="0" smtClean="0"/>
              <a:t>Les mots qu’ils comportent peuvent être des mots rares pour la langue générale, voire</a:t>
            </a:r>
          </a:p>
          <a:p>
            <a:r>
              <a:rPr lang="fr-FR" b="1" dirty="0" smtClean="0"/>
              <a:t>ne pas appartenir au vocabulaire de la langue.</a:t>
            </a:r>
          </a:p>
          <a:p>
            <a:r>
              <a:rPr lang="fr-FR" dirty="0" smtClean="0"/>
              <a:t>Ces mots sont univoques dans le contexte professionnel.</a:t>
            </a:r>
          </a:p>
          <a:p>
            <a:r>
              <a:rPr lang="fr-FR" dirty="0" smtClean="0"/>
              <a:t>La grammaire est simplifiés, réduite à un noyau de règles qui peuvent s’écarter de la langue.</a:t>
            </a:r>
          </a:p>
          <a:p>
            <a:r>
              <a:rPr lang="fr-FR" dirty="0" smtClean="0"/>
              <a:t>Le sens du message devient explicite en se référant au contexte dans lequel ;il est prononcé. C’est le</a:t>
            </a:r>
          </a:p>
          <a:p>
            <a:r>
              <a:rPr lang="fr-FR" dirty="0" smtClean="0"/>
              <a:t>contexte qui réduit les ambiguïtés, ne permettent </a:t>
            </a:r>
            <a:r>
              <a:rPr lang="fr-FR" dirty="0" err="1" smtClean="0"/>
              <a:t>idéalemnt</a:t>
            </a:r>
            <a:r>
              <a:rPr lang="fr-FR" dirty="0" smtClean="0"/>
              <a:t> qu’une seule interprétation.</a:t>
            </a:r>
          </a:p>
          <a:p>
            <a:r>
              <a:rPr lang="fr-FR" b="1" dirty="0" smtClean="0"/>
              <a:t>les facteurs de perturbations des communications dans les cockpits</a:t>
            </a:r>
          </a:p>
          <a:p>
            <a:r>
              <a:rPr lang="fr-FR" dirty="0" smtClean="0"/>
              <a:t>Les communications sont au </a:t>
            </a:r>
            <a:r>
              <a:rPr lang="fr-FR" dirty="0" err="1" smtClean="0"/>
              <a:t>coeur</a:t>
            </a:r>
            <a:r>
              <a:rPr lang="fr-FR" dirty="0" smtClean="0"/>
              <a:t> des interfaces entre les différents partenaires du système</a:t>
            </a:r>
          </a:p>
          <a:p>
            <a:r>
              <a:rPr lang="fr-FR" dirty="0" smtClean="0"/>
              <a:t>aéronautique, qu’il s’agisse d’homme ou de machines (modèle SHELL)</a:t>
            </a:r>
          </a:p>
          <a:p>
            <a:r>
              <a:rPr lang="fr-FR" dirty="0" smtClean="0"/>
              <a:t>Il n’est donc pas étrange que la majorité des dérapages du système, que leur cause soit humaine ou</a:t>
            </a:r>
          </a:p>
          <a:p>
            <a:r>
              <a:rPr lang="fr-FR" dirty="0" smtClean="0"/>
              <a:t>technique, ait une composante liée aux mauvaises communications.</a:t>
            </a:r>
          </a:p>
          <a:p>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28</a:t>
            </a:fld>
            <a:endParaRPr lang="fr-FR"/>
          </a:p>
        </p:txBody>
      </p:sp>
    </p:spTree>
    <p:extLst>
      <p:ext uri="{BB962C8B-B14F-4D97-AF65-F5344CB8AC3E}">
        <p14:creationId xmlns:p14="http://schemas.microsoft.com/office/powerpoint/2010/main" val="1209885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r>
              <a:rPr lang="fr-FR" b="1" dirty="0" smtClean="0"/>
              <a:t>LES LANGAGES PROFESSIONNELS</a:t>
            </a:r>
          </a:p>
          <a:p>
            <a:r>
              <a:rPr lang="fr-FR" dirty="0" smtClean="0"/>
              <a:t>Les professionnels utilisent entre eux des langages techniques, moins sujets aux ambiguïtés et</a:t>
            </a:r>
          </a:p>
          <a:p>
            <a:r>
              <a:rPr lang="fr-FR" dirty="0" smtClean="0"/>
              <a:t>surtout plus économiques (exemple, alphabet international aéronautique).</a:t>
            </a:r>
          </a:p>
          <a:p>
            <a:r>
              <a:rPr lang="fr-FR" dirty="0" smtClean="0"/>
              <a:t>C’est le cas du contrôle aérien quand il s’adresse aux équipages. FALZON appelle ces langages,</a:t>
            </a:r>
          </a:p>
          <a:p>
            <a:r>
              <a:rPr lang="fr-FR" b="1" dirty="0" smtClean="0"/>
              <a:t>des langages opératifs </a:t>
            </a:r>
            <a:r>
              <a:rPr lang="fr-FR" dirty="0" smtClean="0"/>
              <a:t>et leur attribue les propriétés suivantes :</a:t>
            </a:r>
          </a:p>
          <a:p>
            <a:r>
              <a:rPr lang="fr-FR" dirty="0" smtClean="0"/>
              <a:t>- </a:t>
            </a:r>
            <a:r>
              <a:rPr lang="fr-FR" b="1" dirty="0" smtClean="0"/>
              <a:t>Ils utilisent un vocabulaire restreint.</a:t>
            </a:r>
          </a:p>
          <a:p>
            <a:r>
              <a:rPr lang="fr-FR" dirty="0" smtClean="0"/>
              <a:t>L’étude de Falzon sur l’analyse des messages produits par les contrôleurs de la navigation aérienne</a:t>
            </a:r>
          </a:p>
          <a:p>
            <a:r>
              <a:rPr lang="fr-FR" dirty="0" smtClean="0"/>
              <a:t>montre par exemple un vocabulaire total inférieur à 500 mots.</a:t>
            </a:r>
          </a:p>
          <a:p>
            <a:r>
              <a:rPr lang="fr-FR" dirty="0" smtClean="0"/>
              <a:t>- </a:t>
            </a:r>
            <a:r>
              <a:rPr lang="fr-FR" b="1" dirty="0" smtClean="0"/>
              <a:t>Les mots qu’ils comportent peuvent être des mots rares pour la langue générale, voire</a:t>
            </a:r>
          </a:p>
          <a:p>
            <a:r>
              <a:rPr lang="fr-FR" b="1" dirty="0" smtClean="0"/>
              <a:t>ne pas appartenir au vocabulaire de la langue.</a:t>
            </a:r>
          </a:p>
          <a:p>
            <a:r>
              <a:rPr lang="fr-FR" dirty="0" smtClean="0"/>
              <a:t>Ces mots sont univoques dans le contexte professionnel.</a:t>
            </a:r>
          </a:p>
          <a:p>
            <a:r>
              <a:rPr lang="fr-FR" dirty="0" smtClean="0"/>
              <a:t>La grammaire est simplifiés, réduite à un noyau de règles qui peuvent s’écarter de la langue.</a:t>
            </a:r>
          </a:p>
          <a:p>
            <a:r>
              <a:rPr lang="fr-FR" dirty="0" smtClean="0"/>
              <a:t>Le sens du message devient explicite en se référant au contexte dans lequel ;il est prononcé. C’est le</a:t>
            </a:r>
          </a:p>
          <a:p>
            <a:r>
              <a:rPr lang="fr-FR" dirty="0" smtClean="0"/>
              <a:t>contexte qui réduit les ambiguïtés, ne permettent </a:t>
            </a:r>
            <a:r>
              <a:rPr lang="fr-FR" dirty="0" err="1" smtClean="0"/>
              <a:t>idéalemnt</a:t>
            </a:r>
            <a:r>
              <a:rPr lang="fr-FR" dirty="0" smtClean="0"/>
              <a:t> qu’une seule interprétation.</a:t>
            </a:r>
          </a:p>
          <a:p>
            <a:r>
              <a:rPr lang="fr-FR" b="1" dirty="0" smtClean="0"/>
              <a:t>les facteurs de perturbations des communications dans les cockpits</a:t>
            </a:r>
          </a:p>
          <a:p>
            <a:r>
              <a:rPr lang="fr-FR" dirty="0" smtClean="0"/>
              <a:t>Les communications sont au </a:t>
            </a:r>
            <a:r>
              <a:rPr lang="fr-FR" dirty="0" err="1" smtClean="0"/>
              <a:t>coeur</a:t>
            </a:r>
            <a:r>
              <a:rPr lang="fr-FR" dirty="0" smtClean="0"/>
              <a:t> des interfaces entre les différents partenaires du système</a:t>
            </a:r>
          </a:p>
          <a:p>
            <a:r>
              <a:rPr lang="fr-FR" dirty="0" smtClean="0"/>
              <a:t>aéronautique, qu’il s’agisse d’homme ou de machines (modèle SHELL)</a:t>
            </a:r>
          </a:p>
          <a:p>
            <a:r>
              <a:rPr lang="fr-FR" dirty="0" smtClean="0"/>
              <a:t>Il n’est donc pas étrange que la majorité des dérapages du système, que leur cause soit humaine ou</a:t>
            </a:r>
          </a:p>
          <a:p>
            <a:r>
              <a:rPr lang="fr-FR" dirty="0" smtClean="0"/>
              <a:t>technique, ait une composante liée aux mauvaises communications.</a:t>
            </a:r>
          </a:p>
          <a:p>
            <a:endParaRPr lang="fr-FR" smtClean="0"/>
          </a:p>
          <a:p>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29</a:t>
            </a:fld>
            <a:endParaRPr lang="fr-FR"/>
          </a:p>
        </p:txBody>
      </p:sp>
    </p:spTree>
    <p:extLst>
      <p:ext uri="{BB962C8B-B14F-4D97-AF65-F5344CB8AC3E}">
        <p14:creationId xmlns:p14="http://schemas.microsoft.com/office/powerpoint/2010/main" val="50489361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vmlDrawing" Target="../drawings/vmlDrawing1.vml"/><Relationship Id="rId4" Type="http://schemas.openxmlformats.org/officeDocument/2006/relationships/image" Target="../media/image10.w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499A4AF6-2635-8F4E-8F43-F6BF51B33FCD}"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CEFD0-3C52-4227-BA7C-A570B66DB642}" type="slidenum">
              <a:rPr lang="fr-FR" smtClean="0"/>
              <a:pPr/>
              <a:t>‹N°›</a:t>
            </a:fld>
            <a:endParaRPr lang="fr-FR"/>
          </a:p>
        </p:txBody>
      </p:sp>
      <p:pic>
        <p:nvPicPr>
          <p:cNvPr id="8" name="Espace réservé du contenu 3"/>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GlowDiffused/>
                    </a14:imgEffect>
                    <a14:imgEffect>
                      <a14:colorTemperature colorTemp="112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115708" y="612132"/>
            <a:ext cx="8978810" cy="5746438"/>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89BD7D9-3245-3D45-9F1A-FD99CAA365A3}"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B7B5DF9-B04C-6745-BAFA-A9415DDC5CF4}"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4" name="Titre 13"/>
          <p:cNvSpPr>
            <a:spLocks noGrp="1"/>
          </p:cNvSpPr>
          <p:nvPr>
            <p:ph type="ctrTitle"/>
          </p:nvPr>
        </p:nvSpPr>
        <p:spPr>
          <a:xfrm>
            <a:off x="1432560" y="359898"/>
            <a:ext cx="7406640" cy="1472184"/>
          </a:xfrm>
        </p:spPr>
        <p:txBody>
          <a:bodyPr anchor="b"/>
          <a:lstStyle>
            <a:lvl1pPr algn="l">
              <a:defRPr/>
            </a:lvl1pPr>
            <a:extLst/>
          </a:lstStyle>
          <a:p>
            <a:r>
              <a:rPr kumimoji="0" lang="fr-FR" smtClean="0"/>
              <a:t>Cliquez pour modifier le style du titre</a:t>
            </a:r>
            <a:endParaRPr kumimoji="0" lang="en-US"/>
          </a:p>
        </p:txBody>
      </p:sp>
      <p:sp>
        <p:nvSpPr>
          <p:cNvPr id="22" name="Sous-titr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r-FR" smtClean="0"/>
              <a:t>Cliquez pour modifier le style des sous-titres du masque</a:t>
            </a:r>
            <a:endParaRPr kumimoji="0" lang="en-US"/>
          </a:p>
        </p:txBody>
      </p:sp>
      <p:sp>
        <p:nvSpPr>
          <p:cNvPr id="7" name="Espace réservé de la date 6"/>
          <p:cNvSpPr>
            <a:spLocks noGrp="1"/>
          </p:cNvSpPr>
          <p:nvPr>
            <p:ph type="dt" sz="half" idx="10"/>
          </p:nvPr>
        </p:nvSpPr>
        <p:spPr>
          <a:ln>
            <a:noFill/>
          </a:ln>
        </p:spPr>
        <p:txBody>
          <a:bodyPr/>
          <a:lstStyle>
            <a:lvl1pPr>
              <a:defRPr>
                <a:ln>
                  <a:noFill/>
                </a:ln>
              </a:defRPr>
            </a:lvl1pPr>
            <a:extLst/>
          </a:lstStyle>
          <a:p>
            <a:fld id="{F5AC9C56-B832-4540-ADA7-2F1D420C3B57}" type="datetime1">
              <a:rPr lang="fr-FR" smtClean="0"/>
              <a:t>31/01/2016</a:t>
            </a:fld>
            <a:endParaRPr lang="en-US"/>
          </a:p>
        </p:txBody>
      </p:sp>
      <p:sp>
        <p:nvSpPr>
          <p:cNvPr id="20" name="Espace réservé du pied de page 19"/>
          <p:cNvSpPr>
            <a:spLocks noGrp="1"/>
          </p:cNvSpPr>
          <p:nvPr>
            <p:ph type="ftr" sz="quarter" idx="11"/>
          </p:nvPr>
        </p:nvSpPr>
        <p:spPr/>
        <p:txBody>
          <a:bodyPr/>
          <a:lstStyle>
            <a:extLst/>
          </a:lstStyle>
          <a:p>
            <a:endParaRPr kumimoji="0" lang="en-US"/>
          </a:p>
        </p:txBody>
      </p:sp>
      <p:sp>
        <p:nvSpPr>
          <p:cNvPr id="8" name="Ellipse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Ellipse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11" name="Espace réservé du numéro de diapositive 21"/>
          <p:cNvSpPr>
            <a:spLocks noGrp="1"/>
          </p:cNvSpPr>
          <p:nvPr>
            <p:ph type="sldNum" sz="quarter" idx="4"/>
          </p:nvPr>
        </p:nvSpPr>
        <p:spPr>
          <a:xfrm>
            <a:off x="8641870" y="616444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124CEFD0-3C52-4227-BA7C-A570B66DB642}" type="slidenum">
              <a:rPr lang="fr-FR" smtClean="0"/>
              <a:pPr/>
              <a:t>‹N°›</a:t>
            </a:fld>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Cliquez pour modifier le style du titre</a:t>
            </a:r>
            <a:endParaRPr kumimoji="0" lang="en-US"/>
          </a:p>
        </p:txBody>
      </p:sp>
      <p:sp>
        <p:nvSpPr>
          <p:cNvPr id="3" name="Espace réservé du contenu 2"/>
          <p:cNvSpPr>
            <a:spLocks noGrp="1"/>
          </p:cNvSpPr>
          <p:nvPr>
            <p:ph idx="1"/>
          </p:nvPr>
        </p:nvSpPr>
        <p:spPr>
          <a:xfrm>
            <a:off x="1435608" y="1447800"/>
            <a:ext cx="7498080" cy="4388796"/>
          </a:xfrm>
        </p:spPr>
        <p:txBody>
          <a:bodyPr/>
          <a:lstStyle>
            <a:extLst/>
          </a:lstStyle>
          <a:p>
            <a:pPr lvl="0" eaLnBrk="1" latinLnBrk="0" hangingPunct="1"/>
            <a:r>
              <a:rPr lang="fr-FR" dirty="0" smtClean="0"/>
              <a:t>Cliquez pour modifier les styles du texte du masque</a:t>
            </a:r>
          </a:p>
          <a:p>
            <a:pPr lvl="1" eaLnBrk="1" latinLnBrk="0" hangingPunct="1"/>
            <a:r>
              <a:rPr lang="fr-FR" dirty="0" smtClean="0"/>
              <a:t>Deuxième niveau</a:t>
            </a:r>
          </a:p>
          <a:p>
            <a:pPr lvl="2" eaLnBrk="1" latinLnBrk="0" hangingPunct="1"/>
            <a:r>
              <a:rPr lang="fr-FR" dirty="0" smtClean="0"/>
              <a:t>Troisième niveau</a:t>
            </a:r>
          </a:p>
          <a:p>
            <a:pPr lvl="3" eaLnBrk="1" latinLnBrk="0" hangingPunct="1"/>
            <a:r>
              <a:rPr lang="fr-FR" dirty="0" smtClean="0"/>
              <a:t>Quatrième niveau</a:t>
            </a:r>
          </a:p>
          <a:p>
            <a:pPr lvl="4" eaLnBrk="1" latinLnBrk="0" hangingPunct="1"/>
            <a:r>
              <a:rPr lang="fr-FR" dirty="0" smtClean="0"/>
              <a:t>Cinquième niveau</a:t>
            </a:r>
            <a:endParaRPr kumimoji="0" lang="en-US" dirty="0"/>
          </a:p>
        </p:txBody>
      </p:sp>
      <p:sp>
        <p:nvSpPr>
          <p:cNvPr id="4" name="Espace réservé de la date 3"/>
          <p:cNvSpPr>
            <a:spLocks noGrp="1"/>
          </p:cNvSpPr>
          <p:nvPr>
            <p:ph type="dt" sz="half" idx="10"/>
          </p:nvPr>
        </p:nvSpPr>
        <p:spPr>
          <a:xfrm>
            <a:off x="5403144" y="5946372"/>
            <a:ext cx="2133600" cy="476250"/>
          </a:xfrm>
        </p:spPr>
        <p:txBody>
          <a:bodyPr/>
          <a:lstStyle>
            <a:extLst/>
          </a:lstStyle>
          <a:p>
            <a:fld id="{7ACA0E72-0CC5-F343-818B-64FD0667E782}" type="datetime1">
              <a:rPr lang="fr-FR" smtClean="0"/>
              <a:t>31/01/2016</a:t>
            </a:fld>
            <a:endParaRPr lang="en-US"/>
          </a:p>
        </p:txBody>
      </p:sp>
      <p:sp>
        <p:nvSpPr>
          <p:cNvPr id="5" name="Espace réservé du pied de page 4"/>
          <p:cNvSpPr>
            <a:spLocks noGrp="1"/>
          </p:cNvSpPr>
          <p:nvPr>
            <p:ph type="ftr" sz="quarter" idx="11"/>
          </p:nvPr>
        </p:nvSpPr>
        <p:spPr/>
        <p:txBody>
          <a:bodyPr/>
          <a:lstStyle>
            <a:extLst/>
          </a:lstStyle>
          <a:p>
            <a:endParaRPr kumimoji="0" lang="en-US" dirty="0"/>
          </a:p>
        </p:txBody>
      </p:sp>
      <p:sp>
        <p:nvSpPr>
          <p:cNvPr id="6" name="Espace réservé du numéro de diapositive 5"/>
          <p:cNvSpPr>
            <a:spLocks noGrp="1"/>
          </p:cNvSpPr>
          <p:nvPr>
            <p:ph type="sldNum" sz="quarter" idx="12"/>
          </p:nvPr>
        </p:nvSpPr>
        <p:spPr/>
        <p:txBody>
          <a:bodyPr/>
          <a:lstStyle>
            <a:extLst/>
          </a:lstStyle>
          <a:p>
            <a:fld id="{69E29E33-B620-47F9-BB04-8846C2A5AFCC}" type="slidenum">
              <a:rPr kumimoji="0" lang="en-US" smtClean="0"/>
              <a:pPr/>
              <a:t>‹N°›</a:t>
            </a:fld>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 name="Espace réservé de la date 3"/>
          <p:cNvSpPr>
            <a:spLocks noGrp="1"/>
          </p:cNvSpPr>
          <p:nvPr>
            <p:ph type="dt" sz="half" idx="10"/>
          </p:nvPr>
        </p:nvSpPr>
        <p:spPr/>
        <p:txBody>
          <a:bodyPr/>
          <a:lstStyle>
            <a:extLst/>
          </a:lstStyle>
          <a:p>
            <a:fld id="{8A7ED18B-1DB7-D049-8C95-82176E5AB3C5}" type="datetime1">
              <a:rPr lang="fr-FR" smtClean="0"/>
              <a:t>31/01/2016</a:t>
            </a:fld>
            <a:endParaRPr lang="en-US"/>
          </a:p>
        </p:txBody>
      </p:sp>
      <p:sp>
        <p:nvSpPr>
          <p:cNvPr id="5" name="Espace réservé du pied de page 4"/>
          <p:cNvSpPr>
            <a:spLocks noGrp="1"/>
          </p:cNvSpPr>
          <p:nvPr>
            <p:ph type="ftr" sz="quarter" idx="11"/>
          </p:nvPr>
        </p:nvSpPr>
        <p:spPr/>
        <p:txBody>
          <a:bodyPr/>
          <a:lstStyle>
            <a:extLst/>
          </a:lstStyle>
          <a:p>
            <a:endParaRPr kumimoji="0" lang="en-US"/>
          </a:p>
        </p:txBody>
      </p:sp>
      <p:sp>
        <p:nvSpPr>
          <p:cNvPr id="6" name="Espace réservé du numéro de diapositive 5"/>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Ellipse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2" name="Titr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endParaRPr kumimoji="0" lang="en-US" dirty="0"/>
          </a:p>
        </p:txBody>
      </p:sp>
      <p:sp>
        <p:nvSpPr>
          <p:cNvPr id="3" name="Espace réservé du texte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fr-FR" dirty="0" smtClean="0"/>
              <a:t>Cliquez pour modifier les styles du texte du masque</a:t>
            </a:r>
          </a:p>
        </p:txBody>
      </p:sp>
      <p:pic>
        <p:nvPicPr>
          <p:cNvPr id="14" name="Image 13"/>
          <p:cNvPicPr>
            <a:picLocks noChangeAspect="1"/>
          </p:cNvPicPr>
          <p:nvPr userDrawn="1"/>
        </p:nvPicPr>
        <p:blipFill>
          <a:blip r:embed="rId2">
            <a:alphaModFix amt="31000"/>
          </a:blip>
          <a:stretch>
            <a:fillRect/>
          </a:stretch>
        </p:blipFill>
        <p:spPr>
          <a:xfrm flipH="1">
            <a:off x="2246755" y="1"/>
            <a:ext cx="6942500" cy="6857999"/>
          </a:xfrm>
          <a:prstGeom prst="rect">
            <a:avLst/>
          </a:prstGeom>
        </p:spPr>
      </p:pic>
      <p:pic>
        <p:nvPicPr>
          <p:cNvPr id="105" name="Picture 10"/>
          <p:cNvPicPr>
            <a:picLocks noChangeAspect="1" noChangeArrowheads="1"/>
          </p:cNvPicPr>
          <p:nvPr userDrawn="1"/>
        </p:nvPicPr>
        <p:blipFill>
          <a:blip r:embed="rId3" cstate="print"/>
          <a:srcRect/>
          <a:stretch>
            <a:fillRect/>
          </a:stretch>
        </p:blipFill>
        <p:spPr bwMode="auto">
          <a:xfrm>
            <a:off x="75002" y="2141120"/>
            <a:ext cx="2191948" cy="282202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1435608" y="274320"/>
            <a:ext cx="7498080" cy="1143000"/>
          </a:xfrm>
        </p:spPr>
        <p:txBody>
          <a:bodyPr/>
          <a:lstStyle>
            <a:extLst/>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D7F25E30-0B9D-2D40-9A3C-045B9013EEE4}" type="datetime1">
              <a:rPr lang="fr-FR" smtClean="0"/>
              <a:t>31/01/2016</a:t>
            </a:fld>
            <a:endParaRPr lang="en-US"/>
          </a:p>
        </p:txBody>
      </p:sp>
      <p:sp>
        <p:nvSpPr>
          <p:cNvPr id="6" name="Espace réservé du pied de page 5"/>
          <p:cNvSpPr>
            <a:spLocks noGrp="1"/>
          </p:cNvSpPr>
          <p:nvPr>
            <p:ph type="ftr" sz="quarter" idx="11"/>
          </p:nvPr>
        </p:nvSpPr>
        <p:spPr/>
        <p:txBody>
          <a:bodyPr/>
          <a:lstStyle>
            <a:extLst/>
          </a:lstStyle>
          <a:p>
            <a:endParaRPr kumimoji="0" lang="en-US"/>
          </a:p>
        </p:txBody>
      </p:sp>
      <p:sp>
        <p:nvSpPr>
          <p:cNvPr id="7" name="Espace réservé du numéro de diapositive 6"/>
          <p:cNvSpPr>
            <a:spLocks noGrp="1"/>
          </p:cNvSpPr>
          <p:nvPr>
            <p:ph type="sldNum" sz="quarter" idx="12"/>
          </p:nvPr>
        </p:nvSpPr>
        <p:spPr>
          <a:xfrm>
            <a:off x="8652818" y="6164440"/>
            <a:ext cx="457200" cy="476250"/>
          </a:xfrm>
        </p:spPr>
        <p:txBody>
          <a:bodyPr/>
          <a:lstStyle>
            <a:extLst/>
          </a:lstStyle>
          <a:p>
            <a:fld id="{69E29E33-B620-47F9-BB04-8846C2A5AFCC}" type="slidenum">
              <a:rPr kumimoji="0" lang="en-US" smtClean="0"/>
              <a:pPr/>
              <a:t>‹N°›</a:t>
            </a:fld>
            <a:endParaRPr kumimoji="0" lang="en-US" dirty="0"/>
          </a:p>
        </p:txBody>
      </p:sp>
      <p:graphicFrame>
        <p:nvGraphicFramePr>
          <p:cNvPr id="8" name="Object 2"/>
          <p:cNvGraphicFramePr>
            <a:graphicFrameLocks noChangeAspect="1"/>
          </p:cNvGraphicFramePr>
          <p:nvPr userDrawn="1"/>
        </p:nvGraphicFramePr>
        <p:xfrm>
          <a:off x="62327" y="6142011"/>
          <a:ext cx="909430" cy="655608"/>
        </p:xfrm>
        <a:graphic>
          <a:graphicData uri="http://schemas.openxmlformats.org/presentationml/2006/ole">
            <mc:AlternateContent xmlns:mc="http://schemas.openxmlformats.org/markup-compatibility/2006">
              <mc:Choice xmlns:v="urn:schemas-microsoft-com:vml" Requires="v">
                <p:oleObj spid="_x0000_s338329" name="Picture" r:id="rId3" imgW="1866900" imgH="1295400" progId="Word.Picture.8">
                  <p:embed/>
                </p:oleObj>
              </mc:Choice>
              <mc:Fallback>
                <p:oleObj name="Picture" r:id="rId3" imgW="1866900" imgH="1295400" progId="Word.Picture.8">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27" y="6142011"/>
                        <a:ext cx="909430" cy="6556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extLst/>
          </a:lstStyle>
          <a:p>
            <a:fld id="{4B0FCBF6-9EA9-C740-806D-0E9111B49E20}" type="datetime1">
              <a:rPr lang="fr-FR" smtClean="0"/>
              <a:t>31/01/2016</a:t>
            </a:fld>
            <a:endParaRPr lang="en-US"/>
          </a:p>
        </p:txBody>
      </p:sp>
      <p:sp>
        <p:nvSpPr>
          <p:cNvPr id="8" name="Espace réservé du pied de page 7"/>
          <p:cNvSpPr>
            <a:spLocks noGrp="1"/>
          </p:cNvSpPr>
          <p:nvPr>
            <p:ph type="ftr" sz="quarter" idx="11"/>
          </p:nvPr>
        </p:nvSpPr>
        <p:spPr/>
        <p:txBody>
          <a:bodyPr/>
          <a:lstStyle>
            <a:extLst/>
          </a:lstStyle>
          <a:p>
            <a:endParaRPr kumimoji="0" lang="en-US"/>
          </a:p>
        </p:txBody>
      </p:sp>
      <p:sp>
        <p:nvSpPr>
          <p:cNvPr id="9" name="Espace réservé du numéro de diapositive 8"/>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435608" y="274320"/>
            <a:ext cx="7498080" cy="1143000"/>
          </a:xfrm>
        </p:spPr>
        <p:txBody>
          <a:bodyPr anchor="ctr"/>
          <a:lstStyle>
            <a:extLst/>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extLst/>
          </a:lstStyle>
          <a:p>
            <a:fld id="{38A40B81-1339-F941-860E-8AB54B4D051A}" type="datetime1">
              <a:rPr lang="fr-FR" smtClean="0"/>
              <a:t>31/01/2016</a:t>
            </a:fld>
            <a:endParaRPr lang="en-US"/>
          </a:p>
        </p:txBody>
      </p:sp>
      <p:sp>
        <p:nvSpPr>
          <p:cNvPr id="4" name="Espace réservé du pied de page 3"/>
          <p:cNvSpPr>
            <a:spLocks noGrp="1"/>
          </p:cNvSpPr>
          <p:nvPr>
            <p:ph type="ftr" sz="quarter" idx="11"/>
          </p:nvPr>
        </p:nvSpPr>
        <p:spPr/>
        <p:txBody>
          <a:bodyPr/>
          <a:lstStyle>
            <a:extLst/>
          </a:lstStyle>
          <a:p>
            <a:endParaRPr kumimoji="0" lang="en-US"/>
          </a:p>
        </p:txBody>
      </p:sp>
      <p:sp>
        <p:nvSpPr>
          <p:cNvPr id="5" name="Espace réservé du numéro de diapositive 4"/>
          <p:cNvSpPr>
            <a:spLocks noGrp="1"/>
          </p:cNvSpPr>
          <p:nvPr>
            <p:ph type="sldNum" sz="quarter" idx="12"/>
          </p:nvPr>
        </p:nvSpPr>
        <p:spPr/>
        <p:txBody>
          <a:bodyPr/>
          <a:lstStyle>
            <a:extLst/>
          </a:lstStyle>
          <a:p>
            <a:fld id="{69E29E33-B620-47F9-BB04-8846C2A5AFCC}" type="slidenum">
              <a:rPr kumimoji="0" lang="en-US" smtClean="0"/>
              <a:pPr/>
              <a:t>‹N°›</a:t>
            </a:fld>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Espace réservé de la date 1"/>
          <p:cNvSpPr>
            <a:spLocks noGrp="1"/>
          </p:cNvSpPr>
          <p:nvPr>
            <p:ph type="dt" sz="half" idx="10"/>
          </p:nvPr>
        </p:nvSpPr>
        <p:spPr/>
        <p:txBody>
          <a:bodyPr/>
          <a:lstStyle>
            <a:extLst/>
          </a:lstStyle>
          <a:p>
            <a:fld id="{9DBD04CA-8BC4-2948-96C3-87E237252E22}" type="datetime1">
              <a:rPr lang="fr-FR" smtClean="0"/>
              <a:t>31/01/2016</a:t>
            </a:fld>
            <a:endParaRPr lang="en-US"/>
          </a:p>
        </p:txBody>
      </p:sp>
      <p:sp>
        <p:nvSpPr>
          <p:cNvPr id="3" name="Espace réservé du pied de page 2"/>
          <p:cNvSpPr>
            <a:spLocks noGrp="1"/>
          </p:cNvSpPr>
          <p:nvPr>
            <p:ph type="ftr" sz="quarter" idx="11"/>
          </p:nvPr>
        </p:nvSpPr>
        <p:spPr/>
        <p:txBody>
          <a:bodyPr/>
          <a:lstStyle>
            <a:extLst/>
          </a:lstStyle>
          <a:p>
            <a:endParaRPr kumimoji="0" lang="en-US"/>
          </a:p>
        </p:txBody>
      </p:sp>
      <p:sp>
        <p:nvSpPr>
          <p:cNvPr id="4" name="Espace réservé du numéro de diapositive 3"/>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F8A6DE2B-07F0-4045-9DCA-43CE558D0BB6}" type="datetime1">
              <a:rPr lang="fr-FR" smtClean="0"/>
              <a:t>31/01/2016</a:t>
            </a:fld>
            <a:endParaRPr lang="en-US"/>
          </a:p>
        </p:txBody>
      </p:sp>
      <p:sp>
        <p:nvSpPr>
          <p:cNvPr id="6" name="Espace réservé du pied de page 5"/>
          <p:cNvSpPr>
            <a:spLocks noGrp="1"/>
          </p:cNvSpPr>
          <p:nvPr>
            <p:ph type="ftr" sz="quarter" idx="11"/>
          </p:nvPr>
        </p:nvSpPr>
        <p:spPr/>
        <p:txBody>
          <a:bodyPr/>
          <a:lstStyle>
            <a:extLst/>
          </a:lstStyle>
          <a:p>
            <a:endParaRPr kumimoji="0" lang="en-US"/>
          </a:p>
        </p:txBody>
      </p:sp>
      <p:sp>
        <p:nvSpPr>
          <p:cNvPr id="7" name="Espace réservé du numéro de diapositive 6"/>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1A28130-3B4F-B146-84F1-6265101A664A}"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fr-FR" smtClean="0"/>
              <a:t>Cliquez pour modifier le style du titre</a:t>
            </a:r>
            <a:endParaRPr kumimoji="0" lang="en-US"/>
          </a:p>
        </p:txBody>
      </p:sp>
      <p:sp>
        <p:nvSpPr>
          <p:cNvPr id="5" name="Espace réservé de la date 4"/>
          <p:cNvSpPr>
            <a:spLocks noGrp="1"/>
          </p:cNvSpPr>
          <p:nvPr>
            <p:ph type="dt" sz="half" idx="10"/>
          </p:nvPr>
        </p:nvSpPr>
        <p:spPr/>
        <p:txBody>
          <a:bodyPr/>
          <a:lstStyle>
            <a:extLst/>
          </a:lstStyle>
          <a:p>
            <a:fld id="{F07AA82C-E059-394C-B2CB-234FC0C63941}" type="datetime1">
              <a:rPr lang="fr-FR" smtClean="0"/>
              <a:t>31/01/2016</a:t>
            </a:fld>
            <a:endParaRPr lang="en-US"/>
          </a:p>
        </p:txBody>
      </p:sp>
      <p:sp>
        <p:nvSpPr>
          <p:cNvPr id="6" name="Espace réservé du pied de page 5"/>
          <p:cNvSpPr>
            <a:spLocks noGrp="1"/>
          </p:cNvSpPr>
          <p:nvPr>
            <p:ph type="ftr" sz="quarter" idx="11"/>
          </p:nvPr>
        </p:nvSpPr>
        <p:spPr/>
        <p:txBody>
          <a:bodyPr/>
          <a:lstStyle>
            <a:extLst/>
          </a:lstStyle>
          <a:p>
            <a:endParaRPr kumimoji="0" lang="en-US"/>
          </a:p>
        </p:txBody>
      </p:sp>
      <p:sp>
        <p:nvSpPr>
          <p:cNvPr id="7" name="Espace réservé du numéro de diapositive 6"/>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Espace réservé pour une image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fr-FR" smtClean="0"/>
              <a:t>Cliquez sur l'icône pour ajouter une image</a:t>
            </a:r>
            <a:endParaRPr kumimoji="0" lang="en-US" dirty="0"/>
          </a:p>
        </p:txBody>
      </p:sp>
      <p:sp>
        <p:nvSpPr>
          <p:cNvPr id="9" name="Organigramme : Processu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Organigramme : Processu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Espace réservé du texte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fr-FR" smtClean="0"/>
              <a:t>Cliquez pour modifier les styles du texte du masque</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3EB86E0E-1530-A740-B468-BD6BCC99EDFA}" type="datetime1">
              <a:rPr lang="fr-FR" smtClean="0"/>
              <a:t>31/01/2016</a:t>
            </a:fld>
            <a:endParaRPr lang="en-US"/>
          </a:p>
        </p:txBody>
      </p:sp>
      <p:sp>
        <p:nvSpPr>
          <p:cNvPr id="5" name="Espace réservé du pied de page 4"/>
          <p:cNvSpPr>
            <a:spLocks noGrp="1"/>
          </p:cNvSpPr>
          <p:nvPr>
            <p:ph type="ftr" sz="quarter" idx="11"/>
          </p:nvPr>
        </p:nvSpPr>
        <p:spPr/>
        <p:txBody>
          <a:bodyPr/>
          <a:lstStyle>
            <a:extLst/>
          </a:lstStyle>
          <a:p>
            <a:endParaRPr kumimoji="0" lang="en-US"/>
          </a:p>
        </p:txBody>
      </p:sp>
      <p:sp>
        <p:nvSpPr>
          <p:cNvPr id="6" name="Espace réservé du numéro de diapositive 5"/>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274639"/>
            <a:ext cx="1828800" cy="5851525"/>
          </a:xfrm>
        </p:spPr>
        <p:txBody>
          <a:bodyPr vert="eaVert"/>
          <a:lstStyle>
            <a:extLs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1143000" y="274640"/>
            <a:ext cx="5562600" cy="5851525"/>
          </a:xfrm>
        </p:spPr>
        <p:txBody>
          <a:bodyPr vert="eaVert"/>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7BCAC516-42CF-2F45-A165-8588D2819ED8}" type="datetime1">
              <a:rPr lang="fr-FR" smtClean="0"/>
              <a:t>31/01/2016</a:t>
            </a:fld>
            <a:endParaRPr lang="en-US"/>
          </a:p>
        </p:txBody>
      </p:sp>
      <p:sp>
        <p:nvSpPr>
          <p:cNvPr id="5" name="Espace réservé du pied de page 4"/>
          <p:cNvSpPr>
            <a:spLocks noGrp="1"/>
          </p:cNvSpPr>
          <p:nvPr>
            <p:ph type="ftr" sz="quarter" idx="11"/>
          </p:nvPr>
        </p:nvSpPr>
        <p:spPr/>
        <p:txBody>
          <a:bodyPr/>
          <a:lstStyle>
            <a:extLst/>
          </a:lstStyle>
          <a:p>
            <a:endParaRPr kumimoji="0" lang="en-US"/>
          </a:p>
        </p:txBody>
      </p:sp>
      <p:sp>
        <p:nvSpPr>
          <p:cNvPr id="6" name="Espace réservé du numéro de diapositive 5"/>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BC82044C-D7A2-5248-8293-6D78FE97B578}"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E443565-F784-8E4C-92C7-700340ECD1D3}"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709A2E4-575A-3447-99EA-DE7C3482E4D8}"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619F5A7-00F9-4C40-9946-1B4FD637C5EB}"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B83A607-2806-894A-8F34-0CD7300848DF}" type="datetime1">
              <a:rPr lang="fr-FR" smtClean="0"/>
              <a:t>31/01/2016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CCAD1DC2-0134-A643-A429-CF68D82C6D5B}" type="datetime1">
              <a:rPr lang="fr-FR" smtClean="0"/>
              <a:t>31/01/2016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79339D8-61E0-4E44-BF47-5B82FA37E03F}" type="datetime1">
              <a:rPr lang="fr-FR" smtClean="0"/>
              <a:t>31/01/2016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16F78DE-2ABE-6840-A6FF-7F1279C01ACB}"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DBB261E9-5793-1B45-8285-0631E8D02BB5}"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C319375-C87F-4047-A83C-F4C2FE4D78C3}"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7E8B9DA-2DA8-F14F-8391-96883C88C7C8}"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0A63EE6-0BDF-274F-98AE-C4CC836729DC}"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CBDC034-77CF-DA4F-AC70-F44B0DA4066A}"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FBA15A8-DB10-244C-81E5-6D02D482D2F8}" type="datetime1">
              <a:rPr lang="fr-FR" smtClean="0"/>
              <a:t>31/01/2016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E374C281-4BD6-6945-A465-E12B87DDDFF9}" type="datetime1">
              <a:rPr lang="fr-FR" smtClean="0"/>
              <a:t>31/01/2016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234E622-72B2-464F-B8B0-57A32E13E54F}" type="datetime1">
              <a:rPr lang="fr-FR" smtClean="0"/>
              <a:t>31/01/2016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797A70E-567F-3F44-BA54-98ECEB68A14B}"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80E11DF-DA92-7145-B8CA-138C1D8032FB}"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18" Type="http://schemas.microsoft.com/office/2007/relationships/hdphoto" Target="../media/hdphoto3.wdp"/><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6.png"/><Relationship Id="rId2" Type="http://schemas.openxmlformats.org/officeDocument/2006/relationships/slideLayout" Target="../slideLayouts/slideLayout13.xml"/><Relationship Id="rId16" Type="http://schemas.microsoft.com/office/2007/relationships/hdphoto" Target="../media/hdphoto2.wdp"/><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19" Type="http://schemas.openxmlformats.org/officeDocument/2006/relationships/image" Target="../media/image7.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F6A012-DFCE-F941-AB1F-86188FCC4CF7}" type="datetime1">
              <a:rPr lang="fr-FR" smtClean="0"/>
              <a:t>31/01/2016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CEFD0-3C52-4227-BA7C-A570B66DB642}"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13" cstate="print"/>
          <a:srcRect/>
          <a:stretch>
            <a:fillRect/>
          </a:stretch>
        </p:blipFill>
        <p:spPr bwMode="auto">
          <a:xfrm>
            <a:off x="7759096" y="0"/>
            <a:ext cx="1384904" cy="526492"/>
          </a:xfrm>
          <a:prstGeom prst="rect">
            <a:avLst/>
          </a:prstGeom>
          <a:noFill/>
          <a:ln w="9525">
            <a:noFill/>
            <a:miter lim="800000"/>
            <a:headEnd/>
            <a:tailEnd/>
          </a:ln>
        </p:spPr>
      </p:pic>
      <p:sp>
        <p:nvSpPr>
          <p:cNvPr id="7" name="Secteurs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Ellipse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Bouée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42"/>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Espace réservé du texte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fr-FR" dirty="0" smtClean="0"/>
              <a:t>Cliquez pour modifier les styles du texte du masque</a:t>
            </a:r>
          </a:p>
          <a:p>
            <a:pPr lvl="1" eaLnBrk="1" latinLnBrk="0" hangingPunct="1"/>
            <a:r>
              <a:rPr kumimoji="0" lang="fr-FR" dirty="0" smtClean="0"/>
              <a:t>Deuxième niveau</a:t>
            </a:r>
          </a:p>
          <a:p>
            <a:pPr lvl="2" eaLnBrk="1" latinLnBrk="0" hangingPunct="1"/>
            <a:r>
              <a:rPr kumimoji="0" lang="fr-FR" dirty="0" smtClean="0"/>
              <a:t>Troisième niveau</a:t>
            </a:r>
          </a:p>
          <a:p>
            <a:pPr lvl="3" eaLnBrk="1" latinLnBrk="0" hangingPunct="1"/>
            <a:r>
              <a:rPr kumimoji="0" lang="fr-FR" dirty="0" smtClean="0"/>
              <a:t>Quatrième niveau</a:t>
            </a:r>
          </a:p>
          <a:p>
            <a:pPr lvl="4" eaLnBrk="1" latinLnBrk="0" hangingPunct="1"/>
            <a:r>
              <a:rPr kumimoji="0" lang="fr-FR" dirty="0" smtClean="0"/>
              <a:t>Cinquième niveau</a:t>
            </a:r>
            <a:endParaRPr kumimoji="0" lang="en-US" dirty="0"/>
          </a:p>
        </p:txBody>
      </p:sp>
      <p:sp>
        <p:nvSpPr>
          <p:cNvPr id="24" name="Espace réservé de la date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8BBF486-1945-CE4B-AF69-9C5A62466F00}" type="datetime1">
              <a:rPr lang="fr-FR" smtClean="0"/>
              <a:t>31/01/2016</a:t>
            </a:fld>
            <a:endParaRPr lang="fr-FR"/>
          </a:p>
        </p:txBody>
      </p:sp>
      <p:sp>
        <p:nvSpPr>
          <p:cNvPr id="10" name="Espace réservé du pied de page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fr-FR"/>
          </a:p>
        </p:txBody>
      </p:sp>
      <p:pic>
        <p:nvPicPr>
          <p:cNvPr id="18" name="Image 17"/>
          <p:cNvPicPr>
            <a:picLocks noChangeAspect="1"/>
          </p:cNvPicPr>
          <p:nvPr userDrawn="1"/>
        </p:nvPicPr>
        <p:blipFill>
          <a:blip r:embed="rId14"/>
          <a:stretch>
            <a:fillRect/>
          </a:stretch>
        </p:blipFill>
        <p:spPr>
          <a:xfrm>
            <a:off x="7723165" y="5730215"/>
            <a:ext cx="1318197" cy="973852"/>
          </a:xfrm>
          <a:prstGeom prst="rect">
            <a:avLst/>
          </a:prstGeom>
        </p:spPr>
      </p:pic>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8" name="Chevron 27"/>
          <p:cNvSpPr/>
          <p:nvPr userDrawn="1"/>
        </p:nvSpPr>
        <p:spPr>
          <a:xfrm>
            <a:off x="1295747" y="6105977"/>
            <a:ext cx="6311958" cy="423314"/>
          </a:xfrm>
          <a:prstGeom prst="chevron">
            <a:avLst/>
          </a:prstGeom>
          <a:gradFill flip="none" rotWithShape="1">
            <a:gsLst>
              <a:gs pos="0">
                <a:schemeClr val="accent1"/>
              </a:gs>
              <a:gs pos="100000">
                <a:srgbClr val="FFFFFF"/>
              </a:gs>
              <a:gs pos="50000">
                <a:schemeClr val="tx2">
                  <a:lumMod val="50000"/>
                </a:schemeClr>
              </a:gs>
            </a:gsLst>
            <a:path path="rect">
              <a:fillToRect l="100000" t="100000"/>
            </a:path>
            <a:tileRect r="-100000" b="-100000"/>
          </a:gra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21" name="Image 20"/>
          <p:cNvPicPr>
            <a:picLocks noChangeAspect="1"/>
          </p:cNvPicPr>
          <p:nvPr userDrawn="1"/>
        </p:nvPicPr>
        <p:blipFill>
          <a:blip r:embed="rId15">
            <a:extLst>
              <a:ext uri="{BEBA8EAE-BF5A-486C-A8C5-ECC9F3942E4B}">
                <a14:imgProps xmlns:a14="http://schemas.microsoft.com/office/drawing/2010/main">
                  <a14:imgLayer r:embed="rId16">
                    <a14:imgEffect>
                      <a14:backgroundRemoval t="0" b="100000" l="0" r="98985"/>
                    </a14:imgEffect>
                  </a14:imgLayer>
                </a14:imgProps>
              </a:ext>
            </a:extLst>
          </a:blip>
          <a:stretch>
            <a:fillRect/>
          </a:stretch>
        </p:blipFill>
        <p:spPr>
          <a:xfrm rot="3569763">
            <a:off x="2249553" y="5502259"/>
            <a:ext cx="980297" cy="1169391"/>
          </a:xfrm>
          <a:prstGeom prst="rect">
            <a:avLst/>
          </a:prstGeom>
        </p:spPr>
      </p:pic>
      <p:pic>
        <p:nvPicPr>
          <p:cNvPr id="14" name="Image 13"/>
          <p:cNvPicPr>
            <a:picLocks noChangeAspect="1"/>
          </p:cNvPicPr>
          <p:nvPr userDrawn="1"/>
        </p:nvPicPr>
        <p:blipFill>
          <a:blip r:embed="rId17">
            <a:extLst>
              <a:ext uri="{BEBA8EAE-BF5A-486C-A8C5-ECC9F3942E4B}">
                <a14:imgProps xmlns:a14="http://schemas.microsoft.com/office/drawing/2010/main">
                  <a14:imgLayer r:embed="rId18">
                    <a14:imgEffect>
                      <a14:backgroundRemoval t="0" b="96535" l="837" r="98745"/>
                    </a14:imgEffect>
                  </a14:imgLayer>
                </a14:imgProps>
              </a:ext>
            </a:extLst>
          </a:blip>
          <a:stretch>
            <a:fillRect/>
          </a:stretch>
        </p:blipFill>
        <p:spPr>
          <a:xfrm rot="21350358" flipH="1">
            <a:off x="1356712" y="5651672"/>
            <a:ext cx="999151" cy="844471"/>
          </a:xfrm>
          <a:prstGeom prst="rect">
            <a:avLst/>
          </a:prstGeom>
        </p:spPr>
      </p:pic>
      <p:sp>
        <p:nvSpPr>
          <p:cNvPr id="5" name="Espace réservé du titre 4"/>
          <p:cNvSpPr>
            <a:spLocks noGrp="1"/>
          </p:cNvSpPr>
          <p:nvPr>
            <p:ph type="title"/>
          </p:nvPr>
        </p:nvSpPr>
        <p:spPr>
          <a:xfrm>
            <a:off x="1435608" y="274638"/>
            <a:ext cx="7498080" cy="1143000"/>
          </a:xfrm>
          <a:prstGeom prst="rect">
            <a:avLst/>
          </a:prstGeom>
        </p:spPr>
        <p:txBody>
          <a:bodyPr anchor="ctr">
            <a:normAutofit/>
          </a:bodyPr>
          <a:lstStyle>
            <a:extLst/>
          </a:lstStyle>
          <a:p>
            <a:r>
              <a:rPr kumimoji="0" lang="fr-FR" dirty="0" smtClean="0"/>
              <a:t>Cliquez pour modifier le style du titre</a:t>
            </a:r>
            <a:endParaRPr kumimoji="0" lang="en-US" dirty="0"/>
          </a:p>
        </p:txBody>
      </p:sp>
      <p:sp>
        <p:nvSpPr>
          <p:cNvPr id="22" name="Espace réservé du numéro de diapositive 21"/>
          <p:cNvSpPr>
            <a:spLocks noGrp="1"/>
          </p:cNvSpPr>
          <p:nvPr>
            <p:ph type="sldNum" sz="quarter" idx="4"/>
          </p:nvPr>
        </p:nvSpPr>
        <p:spPr>
          <a:xfrm>
            <a:off x="8641870" y="616444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124CEFD0-3C52-4227-BA7C-A570B66DB642}" type="slidenum">
              <a:rPr lang="fr-FR" smtClean="0"/>
              <a:pPr/>
              <a:t>‹N°›</a:t>
            </a:fld>
            <a:endParaRPr lang="fr-FR" dirty="0"/>
          </a:p>
        </p:txBody>
      </p:sp>
      <p:pic>
        <p:nvPicPr>
          <p:cNvPr id="19" name="Image 18"/>
          <p:cNvPicPr>
            <a:picLocks noChangeAspect="1"/>
          </p:cNvPicPr>
          <p:nvPr userDrawn="1"/>
        </p:nvPicPr>
        <p:blipFill>
          <a:blip r:embed="rId19"/>
          <a:stretch>
            <a:fillRect/>
          </a:stretch>
        </p:blipFill>
        <p:spPr>
          <a:xfrm>
            <a:off x="8219458" y="0"/>
            <a:ext cx="918909" cy="1118672"/>
          </a:xfrm>
          <a:prstGeom prst="rect">
            <a:avLst/>
          </a:prstGeom>
        </p:spPr>
      </p:pic>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hf hd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2EB291-28FA-BF45-AAC4-5D949BC86366}" type="datetime1">
              <a:rPr lang="fr-FR" smtClean="0"/>
              <a:t>31/01/2016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D20363-BB1A-4E9D-AE61-87A47EBE2D45}"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diagramLayout" Target="../diagrams/layout4.xml"/><Relationship Id="rId7" Type="http://schemas.openxmlformats.org/officeDocument/2006/relationships/image" Target="../media/image19.tiff"/><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diagramLayout" Target="../diagrams/layout5.xml"/><Relationship Id="rId7" Type="http://schemas.openxmlformats.org/officeDocument/2006/relationships/image" Target="../media/image19.tiff"/><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25.tiff"/></Relationships>
</file>

<file path=ppt/slides/_rels/slide12.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6.tiff"/><Relationship Id="rId1" Type="http://schemas.openxmlformats.org/officeDocument/2006/relationships/slideLayout" Target="../slideLayouts/slideLayout13.xml"/><Relationship Id="rId6" Type="http://schemas.openxmlformats.org/officeDocument/2006/relationships/diagramColors" Target="../diagrams/colors6.xml"/><Relationship Id="rId11" Type="http://schemas.openxmlformats.org/officeDocument/2006/relationships/image" Target="../media/image28.tiff"/><Relationship Id="rId5" Type="http://schemas.openxmlformats.org/officeDocument/2006/relationships/diagramQuickStyle" Target="../diagrams/quickStyle6.xml"/><Relationship Id="rId10" Type="http://schemas.openxmlformats.org/officeDocument/2006/relationships/image" Target="../media/image27.tiff"/><Relationship Id="rId4" Type="http://schemas.openxmlformats.org/officeDocument/2006/relationships/diagramLayout" Target="../diagrams/layout6.xml"/><Relationship Id="rId9" Type="http://schemas.openxmlformats.org/officeDocument/2006/relationships/image" Target="../media/image24.tiff"/></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1.tiff"/><Relationship Id="rId7" Type="http://schemas.openxmlformats.org/officeDocument/2006/relationships/diagramQuickStyle" Target="../diagrams/quickStyle7.xml"/><Relationship Id="rId2" Type="http://schemas.openxmlformats.org/officeDocument/2006/relationships/image" Target="../media/image29.tiff"/><Relationship Id="rId1" Type="http://schemas.openxmlformats.org/officeDocument/2006/relationships/slideLayout" Target="../slideLayouts/slideLayout13.xml"/><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19.tiff"/><Relationship Id="rId4" Type="http://schemas.openxmlformats.org/officeDocument/2006/relationships/image" Target="../media/image30.tiff"/><Relationship Id="rId9" Type="http://schemas.microsoft.com/office/2007/relationships/diagramDrawing" Target="../diagrams/drawing7.xml"/></Relationships>
</file>

<file path=ppt/slides/_rels/slide14.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31.emf"/><Relationship Id="rId7" Type="http://schemas.openxmlformats.org/officeDocument/2006/relationships/image" Target="../media/image33.tiff"/><Relationship Id="rId2" Type="http://schemas.openxmlformats.org/officeDocument/2006/relationships/image" Target="../media/image19.tiff"/><Relationship Id="rId1" Type="http://schemas.openxmlformats.org/officeDocument/2006/relationships/slideLayout" Target="../slideLayouts/slideLayout13.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13.xml"/><Relationship Id="rId4" Type="http://schemas.openxmlformats.org/officeDocument/2006/relationships/image" Target="../media/image19.tiff"/></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9.tiff"/><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19.tiff"/><Relationship Id="rId2" Type="http://schemas.openxmlformats.org/officeDocument/2006/relationships/diagramData" Target="../diagrams/data12.xml"/><Relationship Id="rId1" Type="http://schemas.openxmlformats.org/officeDocument/2006/relationships/slideLayout" Target="../slideLayouts/slideLayout1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xml.rels><?xml version="1.0" encoding="UTF-8" standalone="yes"?>
<Relationships xmlns="http://schemas.openxmlformats.org/package/2006/relationships"><Relationship Id="rId3" Type="http://schemas.openxmlformats.org/officeDocument/2006/relationships/image" Target="../media/image19.tiff"/><Relationship Id="rId7" Type="http://schemas.openxmlformats.org/officeDocument/2006/relationships/image" Target="../media/image35.tif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6.tiff"/><Relationship Id="rId5" Type="http://schemas.openxmlformats.org/officeDocument/2006/relationships/image" Target="../media/image38.pn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19.tiff"/><Relationship Id="rId2" Type="http://schemas.openxmlformats.org/officeDocument/2006/relationships/diagramData" Target="../diagrams/data13.xml"/><Relationship Id="rId1" Type="http://schemas.openxmlformats.org/officeDocument/2006/relationships/slideLayout" Target="../slideLayouts/slideLayout1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19.tiff"/><Relationship Id="rId2" Type="http://schemas.openxmlformats.org/officeDocument/2006/relationships/diagramData" Target="../diagrams/data14.xml"/><Relationship Id="rId1" Type="http://schemas.openxmlformats.org/officeDocument/2006/relationships/slideLayout" Target="../slideLayouts/slideLayout1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5.tiff"/><Relationship Id="rId4" Type="http://schemas.openxmlformats.org/officeDocument/2006/relationships/image" Target="../media/image36.tiff"/></Relationships>
</file>

<file path=ppt/slides/_rels/slide2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5.tiff"/><Relationship Id="rId4" Type="http://schemas.openxmlformats.org/officeDocument/2006/relationships/image" Target="../media/image36.tiff"/></Relationships>
</file>

<file path=ppt/slides/_rels/slide26.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9.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39.tiff"/></Relationships>
</file>

<file path=ppt/slides/_rels/slide31.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2.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3.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4.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5.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36.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37.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38.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39.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comments" Target="../comments/comment1.xml"/><Relationship Id="rId5" Type="http://schemas.microsoft.com/office/2007/relationships/hdphoto" Target="../media/hdphoto6.wdp"/><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41.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35.tiff"/><Relationship Id="rId4" Type="http://schemas.openxmlformats.org/officeDocument/2006/relationships/image" Target="../media/image36.tiff"/></Relationships>
</file>

<file path=ppt/slides/_rels/slide44.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19.tiff"/><Relationship Id="rId7" Type="http://schemas.openxmlformats.org/officeDocument/2006/relationships/diagramColors" Target="../diagrams/colors30.xm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s>
</file>

<file path=ppt/slides/_rels/slide45.xml.rels><?xml version="1.0" encoding="UTF-8" standalone="yes"?>
<Relationships xmlns="http://schemas.openxmlformats.org/package/2006/relationships"><Relationship Id="rId8" Type="http://schemas.microsoft.com/office/2007/relationships/diagramDrawing" Target="../diagrams/drawing31.xml"/><Relationship Id="rId3" Type="http://schemas.openxmlformats.org/officeDocument/2006/relationships/image" Target="../media/image19.tiff"/><Relationship Id="rId7" Type="http://schemas.openxmlformats.org/officeDocument/2006/relationships/diagramColors" Target="../diagrams/colors31.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QuickStyle" Target="../diagrams/quickStyle31.xml"/><Relationship Id="rId5" Type="http://schemas.openxmlformats.org/officeDocument/2006/relationships/diagramLayout" Target="../diagrams/layout31.xml"/><Relationship Id="rId4" Type="http://schemas.openxmlformats.org/officeDocument/2006/relationships/diagramData" Target="../diagrams/data31.xml"/></Relationships>
</file>

<file path=ppt/slides/_rels/slide46.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image" Target="../media/image19.tiff"/><Relationship Id="rId7" Type="http://schemas.openxmlformats.org/officeDocument/2006/relationships/diagramColors" Target="../diagrams/colors32.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diagramQuickStyle" Target="../diagrams/quickStyle32.xml"/><Relationship Id="rId5" Type="http://schemas.openxmlformats.org/officeDocument/2006/relationships/diagramLayout" Target="../diagrams/layout32.xml"/><Relationship Id="rId4" Type="http://schemas.openxmlformats.org/officeDocument/2006/relationships/diagramData" Target="../diagrams/data32.xml"/></Relationships>
</file>

<file path=ppt/slides/_rels/slide47.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image" Target="../media/image19.tiff"/><Relationship Id="rId7" Type="http://schemas.openxmlformats.org/officeDocument/2006/relationships/diagramColors" Target="../diagrams/colors33.xm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image" Target="../media/image19.tiff"/><Relationship Id="rId7" Type="http://schemas.openxmlformats.org/officeDocument/2006/relationships/diagramColors" Target="../diagrams/colors34.xm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8" Type="http://schemas.microsoft.com/office/2007/relationships/diagramDrawing" Target="../diagrams/drawing35.xml"/><Relationship Id="rId3" Type="http://schemas.openxmlformats.org/officeDocument/2006/relationships/image" Target="../media/image19.tiff"/><Relationship Id="rId7" Type="http://schemas.openxmlformats.org/officeDocument/2006/relationships/diagramColors" Target="../diagrams/colors35.xm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diagramQuickStyle" Target="../diagrams/quickStyle35.xml"/><Relationship Id="rId5" Type="http://schemas.openxmlformats.org/officeDocument/2006/relationships/diagramLayout" Target="../diagrams/layout35.xml"/><Relationship Id="rId4" Type="http://schemas.openxmlformats.org/officeDocument/2006/relationships/diagramData" Target="../diagrams/data35.xml"/></Relationships>
</file>

<file path=ppt/slides/_rels/slide51.xml.rels><?xml version="1.0" encoding="UTF-8" standalone="yes"?>
<Relationships xmlns="http://schemas.openxmlformats.org/package/2006/relationships"><Relationship Id="rId8" Type="http://schemas.microsoft.com/office/2007/relationships/diagramDrawing" Target="../diagrams/drawing36.xml"/><Relationship Id="rId3" Type="http://schemas.openxmlformats.org/officeDocument/2006/relationships/image" Target="../media/image19.tiff"/><Relationship Id="rId7" Type="http://schemas.openxmlformats.org/officeDocument/2006/relationships/diagramColors" Target="../diagrams/colors36.xm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diagramQuickStyle" Target="../diagrams/quickStyle36.xml"/><Relationship Id="rId5" Type="http://schemas.openxmlformats.org/officeDocument/2006/relationships/diagramLayout" Target="../diagrams/layout36.xml"/><Relationship Id="rId4" Type="http://schemas.openxmlformats.org/officeDocument/2006/relationships/diagramData" Target="../diagrams/data36.xml"/></Relationships>
</file>

<file path=ppt/slides/_rels/slide52.xml.rels><?xml version="1.0" encoding="UTF-8" standalone="yes"?>
<Relationships xmlns="http://schemas.openxmlformats.org/package/2006/relationships"><Relationship Id="rId8" Type="http://schemas.microsoft.com/office/2007/relationships/diagramDrawing" Target="../diagrams/drawing37.xml"/><Relationship Id="rId3" Type="http://schemas.openxmlformats.org/officeDocument/2006/relationships/image" Target="../media/image19.tiff"/><Relationship Id="rId7" Type="http://schemas.openxmlformats.org/officeDocument/2006/relationships/diagramColors" Target="../diagrams/colors37.xm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diagramQuickStyle" Target="../diagrams/quickStyle37.xml"/><Relationship Id="rId5" Type="http://schemas.openxmlformats.org/officeDocument/2006/relationships/diagramLayout" Target="../diagrams/layout37.xml"/><Relationship Id="rId4" Type="http://schemas.openxmlformats.org/officeDocument/2006/relationships/diagramData" Target="../diagrams/data37.xml"/></Relationships>
</file>

<file path=ppt/slides/_rels/slide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12.xml"/><Relationship Id="rId5" Type="http://schemas.openxmlformats.org/officeDocument/2006/relationships/image" Target="../media/image19.tiff"/><Relationship Id="rId4" Type="http://schemas.openxmlformats.org/officeDocument/2006/relationships/image" Target="../media/image18.tiff"/></Relationships>
</file>

<file path=ppt/slides/_rels/slide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diagramLayout" Target="../diagrams/layout2.xml"/><Relationship Id="rId7" Type="http://schemas.openxmlformats.org/officeDocument/2006/relationships/image" Target="../media/image19.tiff"/><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diagramLayout" Target="../diagrams/layout3.xml"/><Relationship Id="rId7" Type="http://schemas.openxmlformats.org/officeDocument/2006/relationships/image" Target="../media/image19.tiff"/><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2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z="4300" dirty="0" smtClean="0">
                <a:solidFill>
                  <a:srgbClr val="1F497D">
                    <a:satMod val="130000"/>
                  </a:srgbClr>
                </a:solidFill>
                <a:effectLst>
                  <a:outerShdw blurRad="50000" dist="30000" dir="5400000" algn="tl" rotWithShape="0">
                    <a:srgbClr val="000000">
                      <a:alpha val="30000"/>
                    </a:srgbClr>
                  </a:outerShdw>
                </a:effectLst>
                <a:latin typeface="Gill Sans MT"/>
              </a:rPr>
              <a:t>Facteurs Humains dans l’Aéronautique</a:t>
            </a:r>
            <a:endParaRPr lang="fr-FR" dirty="0"/>
          </a:p>
        </p:txBody>
      </p:sp>
      <p:sp>
        <p:nvSpPr>
          <p:cNvPr id="3" name="Sous-titre 2"/>
          <p:cNvSpPr>
            <a:spLocks noGrp="1"/>
          </p:cNvSpPr>
          <p:nvPr>
            <p:ph type="subTitle" idx="1"/>
          </p:nvPr>
        </p:nvSpPr>
        <p:spPr>
          <a:xfrm>
            <a:off x="1371600" y="3886200"/>
            <a:ext cx="6400800" cy="1752600"/>
          </a:xfrm>
        </p:spPr>
        <p:txBody>
          <a:bodyPr/>
          <a:lstStyle/>
          <a:p>
            <a:pPr marL="27432" lvl="0">
              <a:spcBef>
                <a:spcPts val="600"/>
              </a:spcBef>
              <a:buClr>
                <a:srgbClr val="4F81BD"/>
              </a:buClr>
              <a:buSzPct val="80000"/>
            </a:pPr>
            <a:r>
              <a:rPr lang="fr-FR" sz="2600" i="1" dirty="0" smtClean="0">
                <a:solidFill>
                  <a:srgbClr val="FF6600"/>
                </a:solidFill>
                <a:latin typeface="Gill Sans MT"/>
              </a:rPr>
              <a:t>L’imparfait du passé doit se conjuguer au présent pour construire un futur plus que parfait !!!</a:t>
            </a:r>
            <a:endParaRPr lang="fr-FR" i="1" dirty="0" smtClean="0">
              <a:solidFill>
                <a:srgbClr val="FF6600"/>
              </a:solidFill>
            </a:endParaRPr>
          </a:p>
          <a:p>
            <a:endParaRPr lang="fr-FR" dirty="0">
              <a:solidFill>
                <a:srgbClr val="FF6600"/>
              </a:solidFill>
            </a:endParaRPr>
          </a:p>
        </p:txBody>
      </p:sp>
      <p:pic>
        <p:nvPicPr>
          <p:cNvPr id="8" name="Image 7"/>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7655659" y="5392809"/>
            <a:ext cx="1321072" cy="1321072"/>
          </a:xfrm>
          <a:prstGeom prst="rect">
            <a:avLst/>
          </a:prstGeom>
        </p:spPr>
      </p:pic>
      <p:pic>
        <p:nvPicPr>
          <p:cNvPr id="10" name="Image 9"/>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0" y="129335"/>
            <a:ext cx="2133600" cy="1308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Définitions </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1611427356"/>
              </p:ext>
            </p:extLst>
          </p:nvPr>
        </p:nvGraphicFramePr>
        <p:xfrm>
          <a:off x="1435608" y="1447800"/>
          <a:ext cx="7498080" cy="4309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10</a:t>
            </a:fld>
            <a:endParaRPr kumimoji="0" lang="en-US" dirty="0"/>
          </a:p>
        </p:txBody>
      </p:sp>
      <p:pic>
        <p:nvPicPr>
          <p:cNvPr id="6" name="Image 5"/>
          <p:cNvPicPr>
            <a:picLocks noChangeAspect="1"/>
          </p:cNvPicPr>
          <p:nvPr/>
        </p:nvPicPr>
        <p:blipFill>
          <a:blip r:embed="rId7"/>
          <a:stretch>
            <a:fillRect/>
          </a:stretch>
        </p:blipFill>
        <p:spPr>
          <a:xfrm>
            <a:off x="6614374" y="143983"/>
            <a:ext cx="1550832" cy="1163124"/>
          </a:xfrm>
          <a:prstGeom prst="rect">
            <a:avLst/>
          </a:prstGeom>
        </p:spPr>
      </p:pic>
      <p:pic>
        <p:nvPicPr>
          <p:cNvPr id="8" name="Image 7"/>
          <p:cNvPicPr>
            <a:picLocks noChangeAspect="1"/>
          </p:cNvPicPr>
          <p:nvPr/>
        </p:nvPicPr>
        <p:blipFill>
          <a:blip r:embed="rId8"/>
          <a:stretch>
            <a:fillRect/>
          </a:stretch>
        </p:blipFill>
        <p:spPr>
          <a:xfrm>
            <a:off x="5470455" y="1548293"/>
            <a:ext cx="1313338" cy="1149171"/>
          </a:xfrm>
          <a:prstGeom prst="rect">
            <a:avLst/>
          </a:prstGeom>
        </p:spPr>
      </p:pic>
      <p:sp>
        <p:nvSpPr>
          <p:cNvPr id="11" name="ZoneTexte 10"/>
          <p:cNvSpPr txBox="1"/>
          <p:nvPr/>
        </p:nvSpPr>
        <p:spPr>
          <a:xfrm>
            <a:off x="3296175" y="6118549"/>
            <a:ext cx="203472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Établir</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une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relation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486430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Définitions </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4287659243"/>
              </p:ext>
            </p:extLst>
          </p:nvPr>
        </p:nvGraphicFramePr>
        <p:xfrm>
          <a:off x="1435608" y="1447800"/>
          <a:ext cx="7498080" cy="4309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11</a:t>
            </a:fld>
            <a:endParaRPr kumimoji="0" lang="en-US" dirty="0"/>
          </a:p>
        </p:txBody>
      </p:sp>
      <p:pic>
        <p:nvPicPr>
          <p:cNvPr id="6" name="Image 5"/>
          <p:cNvPicPr>
            <a:picLocks noChangeAspect="1"/>
          </p:cNvPicPr>
          <p:nvPr/>
        </p:nvPicPr>
        <p:blipFill>
          <a:blip r:embed="rId7"/>
          <a:stretch>
            <a:fillRect/>
          </a:stretch>
        </p:blipFill>
        <p:spPr>
          <a:xfrm>
            <a:off x="6614374" y="143983"/>
            <a:ext cx="1550832" cy="1163124"/>
          </a:xfrm>
          <a:prstGeom prst="rect">
            <a:avLst/>
          </a:prstGeom>
        </p:spPr>
      </p:pic>
      <p:pic>
        <p:nvPicPr>
          <p:cNvPr id="3" name="Image 2"/>
          <p:cNvPicPr>
            <a:picLocks noChangeAspect="1"/>
          </p:cNvPicPr>
          <p:nvPr/>
        </p:nvPicPr>
        <p:blipFill>
          <a:blip r:embed="rId8"/>
          <a:stretch>
            <a:fillRect/>
          </a:stretch>
        </p:blipFill>
        <p:spPr>
          <a:xfrm>
            <a:off x="7778731" y="1447800"/>
            <a:ext cx="1320339" cy="1320339"/>
          </a:xfrm>
          <a:prstGeom prst="rect">
            <a:avLst/>
          </a:prstGeom>
        </p:spPr>
      </p:pic>
      <p:pic>
        <p:nvPicPr>
          <p:cNvPr id="10" name="Image 9"/>
          <p:cNvPicPr>
            <a:picLocks noChangeAspect="1"/>
          </p:cNvPicPr>
          <p:nvPr/>
        </p:nvPicPr>
        <p:blipFill>
          <a:blip r:embed="rId9"/>
          <a:stretch>
            <a:fillRect/>
          </a:stretch>
        </p:blipFill>
        <p:spPr>
          <a:xfrm>
            <a:off x="1127259" y="4317147"/>
            <a:ext cx="1539045" cy="1298041"/>
          </a:xfrm>
          <a:prstGeom prst="rect">
            <a:avLst/>
          </a:prstGeom>
        </p:spPr>
      </p:pic>
      <p:sp>
        <p:nvSpPr>
          <p:cNvPr id="11" name="ZoneTexte 10"/>
          <p:cNvSpPr txBox="1"/>
          <p:nvPr/>
        </p:nvSpPr>
        <p:spPr>
          <a:xfrm>
            <a:off x="3296175" y="6118549"/>
            <a:ext cx="203472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Établir</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une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relation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701515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a:blip r:embed="rId2"/>
          <a:stretch>
            <a:fillRect/>
          </a:stretch>
        </p:blipFill>
        <p:spPr>
          <a:xfrm>
            <a:off x="1057395" y="4552588"/>
            <a:ext cx="1767495" cy="1062601"/>
          </a:xfrm>
          <a:prstGeom prst="rect">
            <a:avLst/>
          </a:prstGeom>
        </p:spPr>
      </p:pic>
      <p:sp>
        <p:nvSpPr>
          <p:cNvPr id="2" name="Titre 1"/>
          <p:cNvSpPr>
            <a:spLocks noGrp="1"/>
          </p:cNvSpPr>
          <p:nvPr>
            <p:ph type="title"/>
          </p:nvPr>
        </p:nvSpPr>
        <p:spPr/>
        <p:txBody>
          <a:bodyPr/>
          <a:lstStyle/>
          <a:p>
            <a:r>
              <a:rPr lang="fr-FR" dirty="0" smtClean="0"/>
              <a:t>Définitions </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3802629419"/>
              </p:ext>
            </p:extLst>
          </p:nvPr>
        </p:nvGraphicFramePr>
        <p:xfrm>
          <a:off x="1435608" y="1447800"/>
          <a:ext cx="7498080" cy="4309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12</a:t>
            </a:fld>
            <a:endParaRPr kumimoji="0" lang="en-US" dirty="0"/>
          </a:p>
        </p:txBody>
      </p:sp>
      <p:pic>
        <p:nvPicPr>
          <p:cNvPr id="6" name="Image 5"/>
          <p:cNvPicPr>
            <a:picLocks noChangeAspect="1"/>
          </p:cNvPicPr>
          <p:nvPr/>
        </p:nvPicPr>
        <p:blipFill>
          <a:blip r:embed="rId8"/>
          <a:stretch>
            <a:fillRect/>
          </a:stretch>
        </p:blipFill>
        <p:spPr>
          <a:xfrm>
            <a:off x="6614374" y="143983"/>
            <a:ext cx="1550832" cy="1163124"/>
          </a:xfrm>
          <a:prstGeom prst="rect">
            <a:avLst/>
          </a:prstGeom>
        </p:spPr>
      </p:pic>
      <p:sp>
        <p:nvSpPr>
          <p:cNvPr id="9" name="ZoneTexte 8"/>
          <p:cNvSpPr txBox="1"/>
          <p:nvPr/>
        </p:nvSpPr>
        <p:spPr>
          <a:xfrm>
            <a:off x="3296175" y="6118549"/>
            <a:ext cx="203472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Établir</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une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relation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3" name="Image 2"/>
          <p:cNvPicPr>
            <a:picLocks noChangeAspect="1"/>
          </p:cNvPicPr>
          <p:nvPr/>
        </p:nvPicPr>
        <p:blipFill>
          <a:blip r:embed="rId9"/>
          <a:stretch>
            <a:fillRect/>
          </a:stretch>
        </p:blipFill>
        <p:spPr>
          <a:xfrm>
            <a:off x="7778731" y="1447800"/>
            <a:ext cx="1320339" cy="1320339"/>
          </a:xfrm>
          <a:prstGeom prst="rect">
            <a:avLst/>
          </a:prstGeom>
        </p:spPr>
      </p:pic>
      <p:pic>
        <p:nvPicPr>
          <p:cNvPr id="8" name="Image 7"/>
          <p:cNvPicPr>
            <a:picLocks noChangeAspect="1"/>
          </p:cNvPicPr>
          <p:nvPr/>
        </p:nvPicPr>
        <p:blipFill>
          <a:blip r:embed="rId10"/>
          <a:stretch>
            <a:fillRect/>
          </a:stretch>
        </p:blipFill>
        <p:spPr>
          <a:xfrm>
            <a:off x="3977423" y="1587448"/>
            <a:ext cx="1041042" cy="1041042"/>
          </a:xfrm>
          <a:prstGeom prst="rect">
            <a:avLst/>
          </a:prstGeom>
        </p:spPr>
      </p:pic>
      <p:pic>
        <p:nvPicPr>
          <p:cNvPr id="11" name="Image 10"/>
          <p:cNvPicPr>
            <a:picLocks noChangeAspect="1"/>
          </p:cNvPicPr>
          <p:nvPr/>
        </p:nvPicPr>
        <p:blipFill>
          <a:blip r:embed="rId11"/>
          <a:stretch>
            <a:fillRect/>
          </a:stretch>
        </p:blipFill>
        <p:spPr>
          <a:xfrm>
            <a:off x="5437031" y="1661904"/>
            <a:ext cx="1062963" cy="892130"/>
          </a:xfrm>
          <a:prstGeom prst="rect">
            <a:avLst/>
          </a:prstGeom>
        </p:spPr>
      </p:pic>
    </p:spTree>
    <p:extLst>
      <p:ext uri="{BB962C8B-B14F-4D97-AF65-F5344CB8AC3E}">
        <p14:creationId xmlns:p14="http://schemas.microsoft.com/office/powerpoint/2010/main" val="18372362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2"/>
          <a:stretch>
            <a:fillRect/>
          </a:stretch>
        </p:blipFill>
        <p:spPr>
          <a:xfrm>
            <a:off x="1399101" y="4740404"/>
            <a:ext cx="1509170" cy="1004284"/>
          </a:xfrm>
          <a:prstGeom prst="rect">
            <a:avLst/>
          </a:prstGeom>
        </p:spPr>
      </p:pic>
      <p:pic>
        <p:nvPicPr>
          <p:cNvPr id="13" name="Image 12"/>
          <p:cNvPicPr>
            <a:picLocks noChangeAspect="1"/>
          </p:cNvPicPr>
          <p:nvPr/>
        </p:nvPicPr>
        <p:blipFill>
          <a:blip r:embed="rId3"/>
          <a:stretch>
            <a:fillRect/>
          </a:stretch>
        </p:blipFill>
        <p:spPr>
          <a:xfrm flipH="1">
            <a:off x="1066912" y="3550360"/>
            <a:ext cx="1282700" cy="1282700"/>
          </a:xfrm>
          <a:prstGeom prst="rect">
            <a:avLst/>
          </a:prstGeom>
        </p:spPr>
      </p:pic>
      <p:pic>
        <p:nvPicPr>
          <p:cNvPr id="10" name="Image 9"/>
          <p:cNvPicPr>
            <a:picLocks noChangeAspect="1"/>
          </p:cNvPicPr>
          <p:nvPr/>
        </p:nvPicPr>
        <p:blipFill>
          <a:blip r:embed="rId4"/>
          <a:stretch>
            <a:fillRect/>
          </a:stretch>
        </p:blipFill>
        <p:spPr>
          <a:xfrm>
            <a:off x="7853844" y="2319442"/>
            <a:ext cx="1245226" cy="1245226"/>
          </a:xfrm>
          <a:prstGeom prst="rect">
            <a:avLst/>
          </a:prstGeom>
        </p:spPr>
      </p:pic>
      <p:sp>
        <p:nvSpPr>
          <p:cNvPr id="2" name="Titre 1"/>
          <p:cNvSpPr>
            <a:spLocks noGrp="1"/>
          </p:cNvSpPr>
          <p:nvPr>
            <p:ph type="title"/>
          </p:nvPr>
        </p:nvSpPr>
        <p:spPr/>
        <p:txBody>
          <a:bodyPr/>
          <a:lstStyle/>
          <a:p>
            <a:r>
              <a:rPr lang="fr-FR" dirty="0" smtClean="0"/>
              <a:t>Principes  </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3411942081"/>
              </p:ext>
            </p:extLst>
          </p:nvPr>
        </p:nvGraphicFramePr>
        <p:xfrm>
          <a:off x="1435608" y="1447800"/>
          <a:ext cx="7498080" cy="43090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13</a:t>
            </a:fld>
            <a:endParaRPr kumimoji="0" lang="en-US" dirty="0"/>
          </a:p>
        </p:txBody>
      </p:sp>
      <p:pic>
        <p:nvPicPr>
          <p:cNvPr id="6" name="Image 5"/>
          <p:cNvPicPr>
            <a:picLocks noChangeAspect="1"/>
          </p:cNvPicPr>
          <p:nvPr/>
        </p:nvPicPr>
        <p:blipFill>
          <a:blip r:embed="rId10"/>
          <a:stretch>
            <a:fillRect/>
          </a:stretch>
        </p:blipFill>
        <p:spPr>
          <a:xfrm>
            <a:off x="6614374" y="143983"/>
            <a:ext cx="1550832" cy="1163124"/>
          </a:xfrm>
          <a:prstGeom prst="rect">
            <a:avLst/>
          </a:prstGeom>
        </p:spPr>
      </p:pic>
      <p:sp>
        <p:nvSpPr>
          <p:cNvPr id="9" name="ZoneTexte 8"/>
          <p:cNvSpPr txBox="1"/>
          <p:nvPr/>
        </p:nvSpPr>
        <p:spPr>
          <a:xfrm>
            <a:off x="3296175" y="6118549"/>
            <a:ext cx="203472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Établir</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une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relation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414388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Principe </a:t>
            </a:r>
            <a:endParaRPr lang="fr-FR"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944966293"/>
              </p:ext>
            </p:extLst>
          </p:nvPr>
        </p:nvGraphicFramePr>
        <p:xfrm>
          <a:off x="1435608" y="1447800"/>
          <a:ext cx="7498080" cy="4206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14</a:t>
            </a:fld>
            <a:endParaRPr kumimoji="0" lang="en-US" dirty="0"/>
          </a:p>
        </p:txBody>
      </p:sp>
      <p:pic>
        <p:nvPicPr>
          <p:cNvPr id="7" name="Image 6"/>
          <p:cNvPicPr>
            <a:picLocks noChangeAspect="1"/>
          </p:cNvPicPr>
          <p:nvPr/>
        </p:nvPicPr>
        <p:blipFill>
          <a:blip r:embed="rId8"/>
          <a:stretch>
            <a:fillRect/>
          </a:stretch>
        </p:blipFill>
        <p:spPr>
          <a:xfrm>
            <a:off x="6614374" y="143983"/>
            <a:ext cx="1550832" cy="1163124"/>
          </a:xfrm>
          <a:prstGeom prst="rect">
            <a:avLst/>
          </a:prstGeom>
        </p:spPr>
      </p:pic>
      <p:sp>
        <p:nvSpPr>
          <p:cNvPr id="8" name="ZoneTexte 7"/>
          <p:cNvSpPr txBox="1"/>
          <p:nvPr/>
        </p:nvSpPr>
        <p:spPr>
          <a:xfrm>
            <a:off x="3296175" y="6118549"/>
            <a:ext cx="203472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Établir</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une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relation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4854292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Principe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15</a:t>
            </a:fld>
            <a:endParaRPr kumimoji="0" lang="en-US" dirty="0"/>
          </a:p>
        </p:txBody>
      </p:sp>
      <p:pic>
        <p:nvPicPr>
          <p:cNvPr id="7" name="Image 6"/>
          <p:cNvPicPr>
            <a:picLocks noChangeAspect="1"/>
          </p:cNvPicPr>
          <p:nvPr/>
        </p:nvPicPr>
        <p:blipFill>
          <a:blip r:embed="rId2"/>
          <a:stretch>
            <a:fillRect/>
          </a:stretch>
        </p:blipFill>
        <p:spPr>
          <a:xfrm>
            <a:off x="6614374" y="143983"/>
            <a:ext cx="1550832" cy="1163124"/>
          </a:xfrm>
          <a:prstGeom prst="rect">
            <a:avLst/>
          </a:prstGeom>
        </p:spPr>
      </p:pic>
      <p:sp>
        <p:nvSpPr>
          <p:cNvPr id="8" name="ZoneTexte 7"/>
          <p:cNvSpPr txBox="1"/>
          <p:nvPr/>
        </p:nvSpPr>
        <p:spPr>
          <a:xfrm>
            <a:off x="3296175" y="6118549"/>
            <a:ext cx="203472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Établir</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une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relation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Espace réservé du contenu 2"/>
          <p:cNvSpPr>
            <a:spLocks noGrp="1"/>
          </p:cNvSpPr>
          <p:nvPr>
            <p:ph idx="1"/>
          </p:nvPr>
        </p:nvSpPr>
        <p:spPr/>
        <p:txBody>
          <a:bodyPr/>
          <a:lstStyle/>
          <a:p>
            <a:endParaRPr lang="fr-FR" dirty="0"/>
          </a:p>
        </p:txBody>
      </p:sp>
      <p:pic>
        <p:nvPicPr>
          <p:cNvPr id="25" name="Picture 4"/>
          <p:cNvPicPr>
            <a:picLocks noChangeAspect="1" noChangeArrowheads="1"/>
          </p:cNvPicPr>
          <p:nvPr/>
        </p:nvPicPr>
        <p:blipFill>
          <a:blip r:embed="rId3" cstate="print"/>
          <a:srcRect/>
          <a:stretch>
            <a:fillRect/>
          </a:stretch>
        </p:blipFill>
        <p:spPr bwMode="auto">
          <a:xfrm>
            <a:off x="3527481" y="1025945"/>
            <a:ext cx="3284306" cy="5032764"/>
          </a:xfrm>
          <a:prstGeom prst="rect">
            <a:avLst/>
          </a:prstGeom>
          <a:noFill/>
          <a:ln w="9525">
            <a:noFill/>
            <a:miter lim="800000"/>
            <a:headEnd/>
            <a:tailEnd/>
          </a:ln>
          <a:effectLst/>
        </p:spPr>
      </p:pic>
      <p:sp>
        <p:nvSpPr>
          <p:cNvPr id="26" name="ZoneTexte 25"/>
          <p:cNvSpPr txBox="1"/>
          <p:nvPr/>
        </p:nvSpPr>
        <p:spPr>
          <a:xfrm>
            <a:off x="5559662" y="5552420"/>
            <a:ext cx="362600" cy="461665"/>
          </a:xfrm>
          <a:prstGeom prst="rect">
            <a:avLst/>
          </a:prstGeom>
          <a:solidFill>
            <a:srgbClr val="FFFF00"/>
          </a:solidFill>
          <a:ln>
            <a:solidFill>
              <a:schemeClr val="tx1"/>
            </a:solidFill>
          </a:ln>
        </p:spPr>
        <p:txBody>
          <a:bodyPr wrap="none" rtlCol="0">
            <a:spAutoFit/>
          </a:bodyPr>
          <a:lstStyle/>
          <a:p>
            <a:r>
              <a:rPr lang="fr-FR" sz="2400" dirty="0" smtClean="0"/>
              <a:t>A</a:t>
            </a:r>
            <a:endParaRPr lang="fr-FR" sz="2400" dirty="0"/>
          </a:p>
        </p:txBody>
      </p:sp>
      <p:sp>
        <p:nvSpPr>
          <p:cNvPr id="27" name="ZoneTexte 26"/>
          <p:cNvSpPr txBox="1"/>
          <p:nvPr/>
        </p:nvSpPr>
        <p:spPr>
          <a:xfrm>
            <a:off x="6055703" y="5552420"/>
            <a:ext cx="391454" cy="461665"/>
          </a:xfrm>
          <a:prstGeom prst="rect">
            <a:avLst/>
          </a:prstGeom>
          <a:solidFill>
            <a:schemeClr val="bg2"/>
          </a:solidFill>
          <a:ln>
            <a:solidFill>
              <a:schemeClr val="tx1"/>
            </a:solidFill>
          </a:ln>
        </p:spPr>
        <p:txBody>
          <a:bodyPr wrap="none" rtlCol="0">
            <a:spAutoFit/>
          </a:bodyPr>
          <a:lstStyle/>
          <a:p>
            <a:r>
              <a:rPr lang="fr-FR" sz="2400" dirty="0" smtClean="0"/>
              <a:t>   </a:t>
            </a:r>
            <a:endParaRPr lang="fr-FR" sz="2400" dirty="0"/>
          </a:p>
        </p:txBody>
      </p:sp>
      <p:sp>
        <p:nvSpPr>
          <p:cNvPr id="28" name="ZoneTexte 27"/>
          <p:cNvSpPr txBox="1"/>
          <p:nvPr/>
        </p:nvSpPr>
        <p:spPr>
          <a:xfrm>
            <a:off x="5559662" y="4976356"/>
            <a:ext cx="362600" cy="461665"/>
          </a:xfrm>
          <a:prstGeom prst="rect">
            <a:avLst/>
          </a:prstGeom>
          <a:solidFill>
            <a:srgbClr val="FFFF00"/>
          </a:solidFill>
          <a:ln>
            <a:solidFill>
              <a:schemeClr val="tx1"/>
            </a:solidFill>
          </a:ln>
        </p:spPr>
        <p:txBody>
          <a:bodyPr wrap="none" rtlCol="0">
            <a:spAutoFit/>
          </a:bodyPr>
          <a:lstStyle/>
          <a:p>
            <a:r>
              <a:rPr lang="fr-FR" sz="2400" dirty="0" smtClean="0"/>
              <a:t>B</a:t>
            </a:r>
            <a:endParaRPr lang="fr-FR" sz="2400" dirty="0"/>
          </a:p>
        </p:txBody>
      </p:sp>
      <p:sp>
        <p:nvSpPr>
          <p:cNvPr id="29" name="ZoneTexte 28"/>
          <p:cNvSpPr txBox="1"/>
          <p:nvPr/>
        </p:nvSpPr>
        <p:spPr>
          <a:xfrm>
            <a:off x="6055703" y="4976356"/>
            <a:ext cx="391454" cy="461665"/>
          </a:xfrm>
          <a:prstGeom prst="rect">
            <a:avLst/>
          </a:prstGeom>
          <a:solidFill>
            <a:schemeClr val="bg2"/>
          </a:solidFill>
          <a:ln>
            <a:solidFill>
              <a:schemeClr val="tx1"/>
            </a:solidFill>
          </a:ln>
        </p:spPr>
        <p:txBody>
          <a:bodyPr wrap="none" rtlCol="0">
            <a:spAutoFit/>
          </a:bodyPr>
          <a:lstStyle/>
          <a:p>
            <a:r>
              <a:rPr lang="fr-FR" sz="2400" dirty="0" smtClean="0"/>
              <a:t>   </a:t>
            </a:r>
            <a:endParaRPr lang="fr-FR" sz="2400" dirty="0"/>
          </a:p>
        </p:txBody>
      </p:sp>
      <p:sp>
        <p:nvSpPr>
          <p:cNvPr id="30" name="ZoneTexte 29"/>
          <p:cNvSpPr txBox="1"/>
          <p:nvPr/>
        </p:nvSpPr>
        <p:spPr>
          <a:xfrm>
            <a:off x="5566876" y="4400292"/>
            <a:ext cx="348172" cy="461665"/>
          </a:xfrm>
          <a:prstGeom prst="rect">
            <a:avLst/>
          </a:prstGeom>
          <a:solidFill>
            <a:srgbClr val="FFFF00"/>
          </a:solidFill>
          <a:ln>
            <a:solidFill>
              <a:schemeClr val="tx1"/>
            </a:solidFill>
          </a:ln>
        </p:spPr>
        <p:txBody>
          <a:bodyPr wrap="none" rtlCol="0">
            <a:spAutoFit/>
          </a:bodyPr>
          <a:lstStyle/>
          <a:p>
            <a:r>
              <a:rPr lang="fr-FR" sz="2400" dirty="0" smtClean="0"/>
              <a:t>C</a:t>
            </a:r>
            <a:endParaRPr lang="fr-FR" sz="2400" dirty="0"/>
          </a:p>
        </p:txBody>
      </p:sp>
      <p:sp>
        <p:nvSpPr>
          <p:cNvPr id="31" name="ZoneTexte 30"/>
          <p:cNvSpPr txBox="1"/>
          <p:nvPr/>
        </p:nvSpPr>
        <p:spPr>
          <a:xfrm>
            <a:off x="6055703" y="4400292"/>
            <a:ext cx="391454" cy="461665"/>
          </a:xfrm>
          <a:prstGeom prst="rect">
            <a:avLst/>
          </a:prstGeom>
          <a:solidFill>
            <a:schemeClr val="bg2"/>
          </a:solidFill>
          <a:ln>
            <a:solidFill>
              <a:schemeClr val="tx1"/>
            </a:solidFill>
          </a:ln>
        </p:spPr>
        <p:txBody>
          <a:bodyPr wrap="none" rtlCol="0">
            <a:spAutoFit/>
          </a:bodyPr>
          <a:lstStyle/>
          <a:p>
            <a:r>
              <a:rPr lang="fr-FR" sz="2400" dirty="0" smtClean="0"/>
              <a:t>   </a:t>
            </a:r>
            <a:endParaRPr lang="fr-FR" sz="2400" dirty="0"/>
          </a:p>
        </p:txBody>
      </p:sp>
      <p:sp>
        <p:nvSpPr>
          <p:cNvPr id="32" name="ZoneTexte 31"/>
          <p:cNvSpPr txBox="1"/>
          <p:nvPr/>
        </p:nvSpPr>
        <p:spPr>
          <a:xfrm>
            <a:off x="5554052" y="3824228"/>
            <a:ext cx="373820" cy="461665"/>
          </a:xfrm>
          <a:prstGeom prst="rect">
            <a:avLst/>
          </a:prstGeom>
          <a:solidFill>
            <a:srgbClr val="FFFF00"/>
          </a:solidFill>
          <a:ln>
            <a:solidFill>
              <a:schemeClr val="tx1"/>
            </a:solidFill>
          </a:ln>
        </p:spPr>
        <p:txBody>
          <a:bodyPr wrap="none" rtlCol="0">
            <a:spAutoFit/>
          </a:bodyPr>
          <a:lstStyle/>
          <a:p>
            <a:r>
              <a:rPr lang="fr-FR" sz="2400" dirty="0" smtClean="0"/>
              <a:t>D</a:t>
            </a:r>
            <a:endParaRPr lang="fr-FR" sz="2400" dirty="0"/>
          </a:p>
        </p:txBody>
      </p:sp>
      <p:sp>
        <p:nvSpPr>
          <p:cNvPr id="33" name="ZoneTexte 32"/>
          <p:cNvSpPr txBox="1"/>
          <p:nvPr/>
        </p:nvSpPr>
        <p:spPr>
          <a:xfrm>
            <a:off x="6055703" y="3824228"/>
            <a:ext cx="391454" cy="461665"/>
          </a:xfrm>
          <a:prstGeom prst="rect">
            <a:avLst/>
          </a:prstGeom>
          <a:solidFill>
            <a:schemeClr val="bg2"/>
          </a:solidFill>
          <a:ln>
            <a:solidFill>
              <a:schemeClr val="tx1"/>
            </a:solidFill>
          </a:ln>
        </p:spPr>
        <p:txBody>
          <a:bodyPr wrap="none" rtlCol="0">
            <a:spAutoFit/>
          </a:bodyPr>
          <a:lstStyle/>
          <a:p>
            <a:r>
              <a:rPr lang="fr-FR" sz="2400" dirty="0" smtClean="0"/>
              <a:t>   </a:t>
            </a:r>
            <a:endParaRPr lang="fr-FR" sz="2400" dirty="0"/>
          </a:p>
        </p:txBody>
      </p:sp>
      <p:sp>
        <p:nvSpPr>
          <p:cNvPr id="34" name="ZoneTexte 33"/>
          <p:cNvSpPr txBox="1"/>
          <p:nvPr/>
        </p:nvSpPr>
        <p:spPr>
          <a:xfrm>
            <a:off x="5573288" y="3248164"/>
            <a:ext cx="335348" cy="461665"/>
          </a:xfrm>
          <a:prstGeom prst="rect">
            <a:avLst/>
          </a:prstGeom>
          <a:solidFill>
            <a:srgbClr val="FFFF00"/>
          </a:solidFill>
          <a:ln>
            <a:solidFill>
              <a:schemeClr val="tx1"/>
            </a:solidFill>
          </a:ln>
        </p:spPr>
        <p:txBody>
          <a:bodyPr wrap="none" rtlCol="0">
            <a:spAutoFit/>
          </a:bodyPr>
          <a:lstStyle/>
          <a:p>
            <a:r>
              <a:rPr lang="fr-FR" sz="2400" dirty="0" smtClean="0"/>
              <a:t>E</a:t>
            </a:r>
            <a:endParaRPr lang="fr-FR" sz="2400" dirty="0"/>
          </a:p>
        </p:txBody>
      </p:sp>
      <p:sp>
        <p:nvSpPr>
          <p:cNvPr id="35" name="ZoneTexte 34"/>
          <p:cNvSpPr txBox="1"/>
          <p:nvPr/>
        </p:nvSpPr>
        <p:spPr>
          <a:xfrm>
            <a:off x="6055703" y="3248164"/>
            <a:ext cx="391454" cy="461665"/>
          </a:xfrm>
          <a:prstGeom prst="rect">
            <a:avLst/>
          </a:prstGeom>
          <a:solidFill>
            <a:schemeClr val="bg2"/>
          </a:solidFill>
          <a:ln>
            <a:solidFill>
              <a:schemeClr val="tx1"/>
            </a:solidFill>
          </a:ln>
        </p:spPr>
        <p:txBody>
          <a:bodyPr wrap="none" rtlCol="0">
            <a:spAutoFit/>
          </a:bodyPr>
          <a:lstStyle/>
          <a:p>
            <a:r>
              <a:rPr lang="fr-FR" sz="2400" dirty="0" smtClean="0"/>
              <a:t>   </a:t>
            </a:r>
            <a:endParaRPr lang="fr-FR" sz="2400" dirty="0"/>
          </a:p>
        </p:txBody>
      </p:sp>
      <p:sp>
        <p:nvSpPr>
          <p:cNvPr id="36" name="ZoneTexte 35"/>
          <p:cNvSpPr txBox="1"/>
          <p:nvPr/>
        </p:nvSpPr>
        <p:spPr>
          <a:xfrm>
            <a:off x="5578097" y="2672100"/>
            <a:ext cx="325730" cy="461665"/>
          </a:xfrm>
          <a:prstGeom prst="rect">
            <a:avLst/>
          </a:prstGeom>
          <a:solidFill>
            <a:srgbClr val="FFFF00"/>
          </a:solidFill>
          <a:ln>
            <a:solidFill>
              <a:schemeClr val="tx1"/>
            </a:solidFill>
          </a:ln>
        </p:spPr>
        <p:txBody>
          <a:bodyPr wrap="none" rtlCol="0">
            <a:spAutoFit/>
          </a:bodyPr>
          <a:lstStyle/>
          <a:p>
            <a:r>
              <a:rPr lang="fr-FR" sz="2400" dirty="0" smtClean="0"/>
              <a:t>F</a:t>
            </a:r>
            <a:endParaRPr lang="fr-FR" sz="2400" dirty="0"/>
          </a:p>
        </p:txBody>
      </p:sp>
      <p:sp>
        <p:nvSpPr>
          <p:cNvPr id="37" name="ZoneTexte 36"/>
          <p:cNvSpPr txBox="1"/>
          <p:nvPr/>
        </p:nvSpPr>
        <p:spPr>
          <a:xfrm>
            <a:off x="6055703" y="2672100"/>
            <a:ext cx="391454" cy="461665"/>
          </a:xfrm>
          <a:prstGeom prst="rect">
            <a:avLst/>
          </a:prstGeom>
          <a:solidFill>
            <a:schemeClr val="bg2"/>
          </a:solidFill>
          <a:ln>
            <a:solidFill>
              <a:schemeClr val="tx1"/>
            </a:solidFill>
          </a:ln>
        </p:spPr>
        <p:txBody>
          <a:bodyPr wrap="none" rtlCol="0">
            <a:spAutoFit/>
          </a:bodyPr>
          <a:lstStyle/>
          <a:p>
            <a:r>
              <a:rPr lang="fr-FR" sz="2400" dirty="0" smtClean="0"/>
              <a:t>   </a:t>
            </a:r>
            <a:endParaRPr lang="fr-FR" sz="2400" dirty="0"/>
          </a:p>
        </p:txBody>
      </p:sp>
      <p:sp>
        <p:nvSpPr>
          <p:cNvPr id="38" name="ZoneTexte 37"/>
          <p:cNvSpPr txBox="1"/>
          <p:nvPr/>
        </p:nvSpPr>
        <p:spPr>
          <a:xfrm>
            <a:off x="5551647" y="2096036"/>
            <a:ext cx="378630" cy="461665"/>
          </a:xfrm>
          <a:prstGeom prst="rect">
            <a:avLst/>
          </a:prstGeom>
          <a:solidFill>
            <a:srgbClr val="FFFF00"/>
          </a:solidFill>
          <a:ln>
            <a:solidFill>
              <a:schemeClr val="tx1"/>
            </a:solidFill>
          </a:ln>
        </p:spPr>
        <p:txBody>
          <a:bodyPr wrap="none" rtlCol="0">
            <a:spAutoFit/>
          </a:bodyPr>
          <a:lstStyle/>
          <a:p>
            <a:r>
              <a:rPr lang="fr-FR" sz="2400" dirty="0" smtClean="0"/>
              <a:t>G</a:t>
            </a:r>
            <a:endParaRPr lang="fr-FR" sz="2400" dirty="0"/>
          </a:p>
        </p:txBody>
      </p:sp>
      <p:sp>
        <p:nvSpPr>
          <p:cNvPr id="39" name="ZoneTexte 38"/>
          <p:cNvSpPr txBox="1"/>
          <p:nvPr/>
        </p:nvSpPr>
        <p:spPr>
          <a:xfrm>
            <a:off x="6055703" y="2096036"/>
            <a:ext cx="391454" cy="461665"/>
          </a:xfrm>
          <a:prstGeom prst="rect">
            <a:avLst/>
          </a:prstGeom>
          <a:solidFill>
            <a:schemeClr val="bg2"/>
          </a:solidFill>
          <a:ln>
            <a:solidFill>
              <a:schemeClr val="tx1"/>
            </a:solidFill>
          </a:ln>
        </p:spPr>
        <p:txBody>
          <a:bodyPr wrap="none" rtlCol="0">
            <a:spAutoFit/>
          </a:bodyPr>
          <a:lstStyle/>
          <a:p>
            <a:r>
              <a:rPr lang="fr-FR" sz="2400" dirty="0" smtClean="0"/>
              <a:t>   </a:t>
            </a:r>
            <a:endParaRPr lang="fr-FR" sz="2400" dirty="0"/>
          </a:p>
        </p:txBody>
      </p:sp>
      <p:sp>
        <p:nvSpPr>
          <p:cNvPr id="40" name="ZoneTexte 39"/>
          <p:cNvSpPr txBox="1"/>
          <p:nvPr/>
        </p:nvSpPr>
        <p:spPr>
          <a:xfrm rot="945124">
            <a:off x="3754040" y="1210373"/>
            <a:ext cx="1613262" cy="523220"/>
          </a:xfrm>
          <a:prstGeom prst="rect">
            <a:avLst/>
          </a:prstGeom>
          <a:noFill/>
        </p:spPr>
        <p:txBody>
          <a:bodyPr wrap="none" rtlCol="0">
            <a:spAutoFit/>
          </a:bodyPr>
          <a:lstStyle/>
          <a:p>
            <a:pPr algn="ctr"/>
            <a:r>
              <a:rPr lang="fr-FR" sz="1400" dirty="0" smtClean="0"/>
              <a:t>Mur</a:t>
            </a:r>
          </a:p>
          <a:p>
            <a:pPr algn="ctr"/>
            <a:r>
              <a:rPr lang="fr-FR" sz="1400" dirty="0" smtClean="0"/>
              <a:t>D’incompréhension</a:t>
            </a:r>
            <a:endParaRPr lang="fr-FR" sz="1400" dirty="0"/>
          </a:p>
        </p:txBody>
      </p:sp>
      <p:pic>
        <p:nvPicPr>
          <p:cNvPr id="41" name="Image 40"/>
          <p:cNvPicPr>
            <a:picLocks noChangeAspect="1"/>
          </p:cNvPicPr>
          <p:nvPr/>
        </p:nvPicPr>
        <p:blipFill>
          <a:blip r:embed="rId4"/>
          <a:stretch>
            <a:fillRect/>
          </a:stretch>
        </p:blipFill>
        <p:spPr>
          <a:xfrm>
            <a:off x="4543704" y="-26473"/>
            <a:ext cx="1726383" cy="1510585"/>
          </a:xfrm>
          <a:prstGeom prst="rect">
            <a:avLst/>
          </a:prstGeom>
        </p:spPr>
      </p:pic>
      <p:pic>
        <p:nvPicPr>
          <p:cNvPr id="42" name="Image 41"/>
          <p:cNvPicPr>
            <a:picLocks noChangeAspect="1"/>
          </p:cNvPicPr>
          <p:nvPr/>
        </p:nvPicPr>
        <p:blipFill>
          <a:blip r:embed="rId5"/>
          <a:stretch>
            <a:fillRect/>
          </a:stretch>
        </p:blipFill>
        <p:spPr>
          <a:xfrm>
            <a:off x="6673937" y="4328631"/>
            <a:ext cx="1507965" cy="1507965"/>
          </a:xfrm>
          <a:prstGeom prst="rect">
            <a:avLst/>
          </a:prstGeom>
        </p:spPr>
      </p:pic>
      <p:pic>
        <p:nvPicPr>
          <p:cNvPr id="43" name="Image 42"/>
          <p:cNvPicPr>
            <a:picLocks noChangeAspect="1"/>
          </p:cNvPicPr>
          <p:nvPr/>
        </p:nvPicPr>
        <p:blipFill>
          <a:blip r:embed="rId6"/>
          <a:stretch>
            <a:fillRect/>
          </a:stretch>
        </p:blipFill>
        <p:spPr>
          <a:xfrm>
            <a:off x="1867438" y="3945367"/>
            <a:ext cx="1957308" cy="1466476"/>
          </a:xfrm>
          <a:prstGeom prst="rect">
            <a:avLst/>
          </a:prstGeom>
        </p:spPr>
      </p:pic>
      <p:pic>
        <p:nvPicPr>
          <p:cNvPr id="44" name="Image 43"/>
          <p:cNvPicPr>
            <a:picLocks noChangeAspect="1"/>
          </p:cNvPicPr>
          <p:nvPr/>
        </p:nvPicPr>
        <p:blipFill>
          <a:blip r:embed="rId7"/>
          <a:stretch>
            <a:fillRect/>
          </a:stretch>
        </p:blipFill>
        <p:spPr>
          <a:xfrm flipH="1">
            <a:off x="6544510" y="2829036"/>
            <a:ext cx="1187828" cy="1509951"/>
          </a:xfrm>
          <a:prstGeom prst="rect">
            <a:avLst/>
          </a:prstGeom>
        </p:spPr>
      </p:pic>
      <p:pic>
        <p:nvPicPr>
          <p:cNvPr id="45" name="Image 44"/>
          <p:cNvPicPr>
            <a:picLocks noChangeAspect="1"/>
          </p:cNvPicPr>
          <p:nvPr/>
        </p:nvPicPr>
        <p:blipFill>
          <a:blip r:embed="rId8"/>
          <a:stretch>
            <a:fillRect/>
          </a:stretch>
        </p:blipFill>
        <p:spPr>
          <a:xfrm>
            <a:off x="2014154" y="1367104"/>
            <a:ext cx="1573732" cy="1665668"/>
          </a:xfrm>
          <a:prstGeom prst="rect">
            <a:avLst/>
          </a:prstGeom>
        </p:spPr>
      </p:pic>
      <p:sp>
        <p:nvSpPr>
          <p:cNvPr id="46" name="ZoneTexte 45"/>
          <p:cNvSpPr txBox="1"/>
          <p:nvPr/>
        </p:nvSpPr>
        <p:spPr>
          <a:xfrm>
            <a:off x="-33814" y="3025079"/>
            <a:ext cx="3854132" cy="2185214"/>
          </a:xfrm>
          <a:prstGeom prst="rect">
            <a:avLst/>
          </a:prstGeom>
          <a:noFill/>
          <a:ln>
            <a:solidFill>
              <a:schemeClr val="tx1"/>
            </a:solidFill>
          </a:ln>
        </p:spPr>
        <p:txBody>
          <a:bodyPr wrap="none" rtlCol="0">
            <a:spAutoFit/>
          </a:bodyPr>
          <a:lstStyle/>
          <a:p>
            <a:pPr marL="342900" indent="-342900">
              <a:buFont typeface="+mj-lt"/>
              <a:buAutoNum type="arabicPeriod"/>
            </a:pPr>
            <a:r>
              <a:rPr lang="fr-FR" sz="1600" dirty="0" smtClean="0"/>
              <a:t>Ce qui est fait (par le récepteur)</a:t>
            </a:r>
          </a:p>
          <a:p>
            <a:pPr marL="342900" indent="-342900">
              <a:buFont typeface="+mj-lt"/>
              <a:buAutoNum type="arabicPeriod"/>
            </a:pPr>
            <a:r>
              <a:rPr lang="fr-FR" sz="1600" dirty="0" smtClean="0"/>
              <a:t>Ce que l’on peut dire</a:t>
            </a:r>
          </a:p>
          <a:p>
            <a:pPr marL="342900" indent="-342900">
              <a:buFont typeface="+mj-lt"/>
              <a:buAutoNum type="arabicPeriod"/>
            </a:pPr>
            <a:r>
              <a:rPr lang="fr-FR" sz="1600" dirty="0" smtClean="0"/>
              <a:t>Ce que l’on voudrait dire</a:t>
            </a:r>
          </a:p>
          <a:p>
            <a:pPr marL="342900" indent="-342900">
              <a:buFont typeface="+mj-lt"/>
              <a:buAutoNum type="arabicPeriod"/>
            </a:pPr>
            <a:r>
              <a:rPr lang="fr-FR" sz="1600" dirty="0" smtClean="0"/>
              <a:t>Ce qui est saisi (au sens entendu, perçu)</a:t>
            </a:r>
          </a:p>
          <a:p>
            <a:pPr marL="342900" indent="-342900">
              <a:buFont typeface="+mj-lt"/>
              <a:buAutoNum type="arabicPeriod"/>
            </a:pPr>
            <a:r>
              <a:rPr lang="fr-FR" sz="1600" dirty="0" smtClean="0"/>
              <a:t>Ce qui est compris</a:t>
            </a:r>
          </a:p>
          <a:p>
            <a:pPr marL="342900" indent="-342900">
              <a:buFont typeface="+mj-lt"/>
              <a:buAutoNum type="arabicPeriod"/>
            </a:pPr>
            <a:r>
              <a:rPr lang="fr-FR" sz="1600" dirty="0" smtClean="0"/>
              <a:t>Ce que l’on dit</a:t>
            </a:r>
          </a:p>
          <a:p>
            <a:pPr marL="342900" indent="-342900">
              <a:buFont typeface="+mj-lt"/>
              <a:buAutoNum type="arabicPeriod"/>
            </a:pPr>
            <a:r>
              <a:rPr lang="fr-FR" sz="1600" dirty="0" smtClean="0"/>
              <a:t>Ce qui est retenu</a:t>
            </a:r>
          </a:p>
          <a:p>
            <a:pPr marL="342900" indent="-342900">
              <a:buFont typeface="+mj-lt"/>
              <a:buAutoNum type="arabicPeriod"/>
            </a:pPr>
            <a:endParaRPr lang="fr-FR" sz="1600" dirty="0"/>
          </a:p>
          <a:p>
            <a:pPr marL="342900" indent="-342900"/>
            <a:r>
              <a:rPr lang="fr-FR" sz="800" dirty="0" smtClean="0"/>
              <a:t>(faire correspondre les couples lettres/chiffres en fonction des étapes à suivre)</a:t>
            </a:r>
            <a:endParaRPr lang="fr-FR" sz="800" dirty="0"/>
          </a:p>
        </p:txBody>
      </p:sp>
    </p:spTree>
    <p:extLst>
      <p:ext uri="{BB962C8B-B14F-4D97-AF65-F5344CB8AC3E}">
        <p14:creationId xmlns:p14="http://schemas.microsoft.com/office/powerpoint/2010/main" val="13118456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a:blip r:embed="rId2"/>
          <a:stretch>
            <a:fillRect/>
          </a:stretch>
        </p:blipFill>
        <p:spPr>
          <a:xfrm flipH="1">
            <a:off x="6156312" y="2772572"/>
            <a:ext cx="1607964" cy="2150570"/>
          </a:xfrm>
          <a:prstGeom prst="rect">
            <a:avLst/>
          </a:prstGeom>
        </p:spPr>
      </p:pic>
      <p:pic>
        <p:nvPicPr>
          <p:cNvPr id="18" name="Image 17"/>
          <p:cNvPicPr>
            <a:picLocks noChangeAspect="1"/>
          </p:cNvPicPr>
          <p:nvPr/>
        </p:nvPicPr>
        <p:blipFill>
          <a:blip r:embed="rId3"/>
          <a:stretch>
            <a:fillRect/>
          </a:stretch>
        </p:blipFill>
        <p:spPr>
          <a:xfrm>
            <a:off x="2115081" y="3086887"/>
            <a:ext cx="2830209" cy="2386810"/>
          </a:xfrm>
          <a:prstGeom prst="rect">
            <a:avLst/>
          </a:prstGeom>
        </p:spPr>
      </p:pic>
      <p:sp>
        <p:nvSpPr>
          <p:cNvPr id="2" name="Titre 1"/>
          <p:cNvSpPr>
            <a:spLocks noGrp="1"/>
          </p:cNvSpPr>
          <p:nvPr>
            <p:ph type="title"/>
          </p:nvPr>
        </p:nvSpPr>
        <p:spPr/>
        <p:txBody>
          <a:bodyPr>
            <a:normAutofit/>
          </a:bodyPr>
          <a:lstStyle/>
          <a:p>
            <a:r>
              <a:rPr lang="fr-FR" sz="4000" dirty="0" smtClean="0"/>
              <a:t>PRINCIPES</a:t>
            </a:r>
            <a:endParaRPr lang="fr-FR" dirty="0"/>
          </a:p>
        </p:txBody>
      </p:sp>
      <p:sp>
        <p:nvSpPr>
          <p:cNvPr id="3" name="Espace réservé du contenu 2"/>
          <p:cNvSpPr>
            <a:spLocks noGrp="1"/>
          </p:cNvSpPr>
          <p:nvPr>
            <p:ph idx="1"/>
          </p:nvPr>
        </p:nvSpPr>
        <p:spPr/>
        <p:txBody>
          <a:bodyPr/>
          <a:lstStyle/>
          <a:p>
            <a:r>
              <a:rPr lang="fr-FR" sz="2800" b="1" dirty="0"/>
              <a:t>« On ne peut pas ne </a:t>
            </a:r>
            <a:r>
              <a:rPr lang="fr-FR" sz="2800" b="1" dirty="0" smtClean="0"/>
              <a:t>pas communiquer</a:t>
            </a:r>
            <a:r>
              <a:rPr lang="fr-FR" sz="2800" b="1" dirty="0"/>
              <a:t> ».</a:t>
            </a:r>
            <a:endParaRPr lang="fr-FR" sz="2800" dirty="0"/>
          </a:p>
          <a:p>
            <a:pPr marL="82296" indent="0">
              <a:buNone/>
            </a:pP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16</a:t>
            </a:fld>
            <a:endParaRPr kumimoji="0" lang="en-US" dirty="0"/>
          </a:p>
        </p:txBody>
      </p:sp>
      <p:pic>
        <p:nvPicPr>
          <p:cNvPr id="6" name="Image 5"/>
          <p:cNvPicPr>
            <a:picLocks noChangeAspect="1"/>
          </p:cNvPicPr>
          <p:nvPr/>
        </p:nvPicPr>
        <p:blipFill>
          <a:blip r:embed="rId4"/>
          <a:stretch>
            <a:fillRect/>
          </a:stretch>
        </p:blipFill>
        <p:spPr>
          <a:xfrm>
            <a:off x="6614374" y="143983"/>
            <a:ext cx="1550832" cy="1163124"/>
          </a:xfrm>
          <a:prstGeom prst="rect">
            <a:avLst/>
          </a:prstGeom>
        </p:spPr>
      </p:pic>
      <p:sp>
        <p:nvSpPr>
          <p:cNvPr id="8" name="ZoneTexte 7"/>
          <p:cNvSpPr txBox="1"/>
          <p:nvPr/>
        </p:nvSpPr>
        <p:spPr>
          <a:xfrm>
            <a:off x="3296175" y="6118549"/>
            <a:ext cx="203472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Établir</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une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relation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Text Box 16"/>
          <p:cNvSpPr txBox="1">
            <a:spLocks noChangeArrowheads="1"/>
          </p:cNvSpPr>
          <p:nvPr/>
        </p:nvSpPr>
        <p:spPr bwMode="auto">
          <a:xfrm>
            <a:off x="4078981" y="2282035"/>
            <a:ext cx="1663700" cy="420687"/>
          </a:xfrm>
          <a:prstGeom prst="rect">
            <a:avLst/>
          </a:prstGeom>
          <a:noFill/>
          <a:ln w="28575" algn="ctr">
            <a:noFill/>
            <a:miter lim="800000"/>
            <a:headEnd/>
            <a:tailEnd/>
          </a:ln>
        </p:spPr>
        <p:txBody>
          <a:bodyPr wrap="none">
            <a:spAutoFit/>
          </a:bodyPr>
          <a:lstStyle/>
          <a:p>
            <a:r>
              <a:rPr lang="fr-FR">
                <a:latin typeface="Calibri" pitchFamily="34" charset="0"/>
              </a:rPr>
              <a:t>Émetteur / récepteur</a:t>
            </a:r>
          </a:p>
        </p:txBody>
      </p:sp>
      <p:sp>
        <p:nvSpPr>
          <p:cNvPr id="10" name="AutoShape 18"/>
          <p:cNvSpPr>
            <a:spLocks noChangeArrowheads="1"/>
          </p:cNvSpPr>
          <p:nvPr/>
        </p:nvSpPr>
        <p:spPr bwMode="auto">
          <a:xfrm>
            <a:off x="4134544" y="2837660"/>
            <a:ext cx="673100" cy="444500"/>
          </a:xfrm>
          <a:prstGeom prst="leftArrow">
            <a:avLst>
              <a:gd name="adj1" fmla="val 50000"/>
              <a:gd name="adj2" fmla="val 37857"/>
            </a:avLst>
          </a:prstGeom>
          <a:solidFill>
            <a:schemeClr val="accent4">
              <a:lumMod val="75000"/>
              <a:lumOff val="25000"/>
            </a:schemeClr>
          </a:solidFill>
          <a:ln w="28575" algn="ctr">
            <a:solidFill>
              <a:schemeClr val="tx1"/>
            </a:solidFill>
            <a:miter lim="800000"/>
            <a:headEnd/>
            <a:tailEnd/>
          </a:ln>
          <a:effectLst/>
        </p:spPr>
        <p:txBody>
          <a:bodyPr anchor="ctr">
            <a:spAutoFit/>
          </a:bodyPr>
          <a:lstStyle/>
          <a:p>
            <a:pPr fontAlgn="auto">
              <a:spcBef>
                <a:spcPts val="0"/>
              </a:spcBef>
              <a:spcAft>
                <a:spcPts val="0"/>
              </a:spcAft>
              <a:defRPr/>
            </a:pPr>
            <a:endParaRPr lang="fr-FR">
              <a:latin typeface="+mn-lt"/>
              <a:cs typeface="+mn-cs"/>
            </a:endParaRPr>
          </a:p>
        </p:txBody>
      </p:sp>
      <p:sp>
        <p:nvSpPr>
          <p:cNvPr id="11" name="AutoShape 19"/>
          <p:cNvSpPr>
            <a:spLocks noChangeArrowheads="1"/>
          </p:cNvSpPr>
          <p:nvPr/>
        </p:nvSpPr>
        <p:spPr bwMode="auto">
          <a:xfrm flipH="1">
            <a:off x="4947344" y="2837660"/>
            <a:ext cx="673100" cy="444500"/>
          </a:xfrm>
          <a:prstGeom prst="leftArrow">
            <a:avLst>
              <a:gd name="adj1" fmla="val 50000"/>
              <a:gd name="adj2" fmla="val 37857"/>
            </a:avLst>
          </a:prstGeom>
          <a:solidFill>
            <a:schemeClr val="accent4">
              <a:lumMod val="75000"/>
              <a:lumOff val="25000"/>
            </a:schemeClr>
          </a:solidFill>
          <a:ln w="28575" algn="ctr">
            <a:solidFill>
              <a:schemeClr val="tx1"/>
            </a:solidFill>
            <a:miter lim="800000"/>
            <a:headEnd/>
            <a:tailEnd/>
          </a:ln>
          <a:effectLst/>
        </p:spPr>
        <p:txBody>
          <a:bodyPr anchor="ctr">
            <a:spAutoFit/>
          </a:bodyPr>
          <a:lstStyle/>
          <a:p>
            <a:pPr fontAlgn="auto">
              <a:spcBef>
                <a:spcPts val="0"/>
              </a:spcBef>
              <a:spcAft>
                <a:spcPts val="0"/>
              </a:spcAft>
              <a:defRPr/>
            </a:pPr>
            <a:endParaRPr lang="fr-FR">
              <a:latin typeface="+mn-lt"/>
              <a:cs typeface="+mn-cs"/>
            </a:endParaRPr>
          </a:p>
        </p:txBody>
      </p:sp>
      <p:sp>
        <p:nvSpPr>
          <p:cNvPr id="12" name="Text Box 20"/>
          <p:cNvSpPr txBox="1">
            <a:spLocks noChangeArrowheads="1"/>
          </p:cNvSpPr>
          <p:nvPr/>
        </p:nvSpPr>
        <p:spPr bwMode="auto">
          <a:xfrm>
            <a:off x="6542781" y="2040735"/>
            <a:ext cx="1252538" cy="757237"/>
          </a:xfrm>
          <a:prstGeom prst="rect">
            <a:avLst/>
          </a:prstGeom>
          <a:noFill/>
          <a:ln w="28575" algn="ctr">
            <a:noFill/>
            <a:miter lim="800000"/>
            <a:headEnd/>
            <a:tailEnd/>
          </a:ln>
        </p:spPr>
        <p:txBody>
          <a:bodyPr wrap="none">
            <a:spAutoFit/>
          </a:bodyPr>
          <a:lstStyle/>
          <a:p>
            <a:r>
              <a:rPr lang="fr-FR">
                <a:latin typeface="Calibri" pitchFamily="34" charset="0"/>
              </a:rPr>
              <a:t>Superposition</a:t>
            </a:r>
          </a:p>
          <a:p>
            <a:r>
              <a:rPr lang="fr-FR">
                <a:latin typeface="Calibri" pitchFamily="34" charset="0"/>
              </a:rPr>
              <a:t>représentation</a:t>
            </a:r>
          </a:p>
        </p:txBody>
      </p:sp>
      <p:sp>
        <p:nvSpPr>
          <p:cNvPr id="13" name="Text Box 22"/>
          <p:cNvSpPr txBox="1">
            <a:spLocks noChangeArrowheads="1"/>
          </p:cNvSpPr>
          <p:nvPr/>
        </p:nvSpPr>
        <p:spPr bwMode="auto">
          <a:xfrm>
            <a:off x="1837431" y="2316960"/>
            <a:ext cx="273050" cy="3416300"/>
          </a:xfrm>
          <a:prstGeom prst="rect">
            <a:avLst/>
          </a:prstGeom>
          <a:solidFill>
            <a:schemeClr val="accent4">
              <a:lumMod val="75000"/>
              <a:lumOff val="25000"/>
            </a:schemeClr>
          </a:solidFill>
          <a:ln w="28575" algn="ctr">
            <a:noFill/>
            <a:miter lim="800000"/>
            <a:headEnd/>
            <a:tailEnd/>
          </a:ln>
          <a:effectLst/>
        </p:spPr>
        <p:txBody>
          <a:bodyPr>
            <a:spAutoFit/>
          </a:bodyPr>
          <a:lstStyle/>
          <a:p>
            <a:pPr fontAlgn="auto">
              <a:spcBef>
                <a:spcPts val="0"/>
              </a:spcBef>
              <a:spcAft>
                <a:spcPts val="0"/>
              </a:spcAft>
              <a:defRPr/>
            </a:pPr>
            <a:r>
              <a:rPr lang="fr-FR" dirty="0">
                <a:latin typeface="+mn-lt"/>
                <a:cs typeface="+mn-cs"/>
              </a:rPr>
              <a:t>Contexte</a:t>
            </a:r>
          </a:p>
          <a:p>
            <a:pPr fontAlgn="auto">
              <a:spcBef>
                <a:spcPts val="0"/>
              </a:spcBef>
              <a:spcAft>
                <a:spcPts val="0"/>
              </a:spcAft>
              <a:defRPr/>
            </a:pPr>
            <a:endParaRPr lang="fr-FR" dirty="0">
              <a:latin typeface="+mn-lt"/>
              <a:cs typeface="+mn-cs"/>
            </a:endParaRPr>
          </a:p>
          <a:p>
            <a:pPr fontAlgn="auto">
              <a:spcBef>
                <a:spcPts val="0"/>
              </a:spcBef>
              <a:spcAft>
                <a:spcPts val="0"/>
              </a:spcAft>
              <a:defRPr/>
            </a:pPr>
            <a:r>
              <a:rPr lang="fr-FR" dirty="0">
                <a:latin typeface="+mn-lt"/>
                <a:cs typeface="+mn-cs"/>
              </a:rPr>
              <a:t>A</a:t>
            </a:r>
          </a:p>
        </p:txBody>
      </p:sp>
      <p:sp>
        <p:nvSpPr>
          <p:cNvPr id="14" name="AutoShape 26"/>
          <p:cNvSpPr>
            <a:spLocks noChangeArrowheads="1"/>
          </p:cNvSpPr>
          <p:nvPr/>
        </p:nvSpPr>
        <p:spPr bwMode="auto">
          <a:xfrm>
            <a:off x="6801543" y="4834883"/>
            <a:ext cx="317500" cy="482600"/>
          </a:xfrm>
          <a:prstGeom prst="downArrow">
            <a:avLst>
              <a:gd name="adj1" fmla="val 50000"/>
              <a:gd name="adj2" fmla="val 38000"/>
            </a:avLst>
          </a:prstGeom>
          <a:solidFill>
            <a:schemeClr val="accent4">
              <a:lumMod val="75000"/>
              <a:lumOff val="25000"/>
            </a:schemeClr>
          </a:solidFill>
          <a:ln w="28575" algn="ctr">
            <a:solidFill>
              <a:schemeClr val="tx1"/>
            </a:solidFill>
            <a:miter lim="800000"/>
            <a:headEnd/>
            <a:tailEnd/>
          </a:ln>
          <a:effectLst/>
        </p:spPr>
        <p:txBody>
          <a:bodyPr wrap="none" anchor="ctr">
            <a:spAutoFit/>
          </a:bodyPr>
          <a:lstStyle/>
          <a:p>
            <a:pPr fontAlgn="auto">
              <a:spcBef>
                <a:spcPts val="0"/>
              </a:spcBef>
              <a:spcAft>
                <a:spcPts val="0"/>
              </a:spcAft>
              <a:defRPr/>
            </a:pPr>
            <a:endParaRPr lang="fr-FR">
              <a:latin typeface="+mn-lt"/>
              <a:cs typeface="+mn-cs"/>
            </a:endParaRPr>
          </a:p>
        </p:txBody>
      </p:sp>
      <p:sp>
        <p:nvSpPr>
          <p:cNvPr id="15" name="Text Box 27"/>
          <p:cNvSpPr txBox="1">
            <a:spLocks noChangeArrowheads="1"/>
          </p:cNvSpPr>
          <p:nvPr/>
        </p:nvSpPr>
        <p:spPr bwMode="auto">
          <a:xfrm>
            <a:off x="6110981" y="5392096"/>
            <a:ext cx="1698625" cy="369887"/>
          </a:xfrm>
          <a:prstGeom prst="rect">
            <a:avLst/>
          </a:prstGeom>
          <a:solidFill>
            <a:schemeClr val="accent4">
              <a:lumMod val="75000"/>
              <a:lumOff val="25000"/>
            </a:schemeClr>
          </a:solidFill>
          <a:ln w="28575" algn="ctr">
            <a:solidFill>
              <a:schemeClr val="tx1"/>
            </a:solidFill>
            <a:miter lim="800000"/>
            <a:headEnd/>
            <a:tailEnd/>
          </a:ln>
          <a:effectLst/>
        </p:spPr>
        <p:txBody>
          <a:bodyPr>
            <a:spAutoFit/>
          </a:bodyPr>
          <a:lstStyle/>
          <a:p>
            <a:pPr fontAlgn="auto">
              <a:spcBef>
                <a:spcPts val="0"/>
              </a:spcBef>
              <a:spcAft>
                <a:spcPts val="0"/>
              </a:spcAft>
              <a:defRPr/>
            </a:pPr>
            <a:r>
              <a:rPr lang="fr-FR" dirty="0">
                <a:latin typeface="+mn-lt"/>
                <a:cs typeface="+mn-cs"/>
              </a:rPr>
              <a:t>compréhension</a:t>
            </a:r>
          </a:p>
        </p:txBody>
      </p:sp>
      <p:sp>
        <p:nvSpPr>
          <p:cNvPr id="16" name="Text Box 28"/>
          <p:cNvSpPr txBox="1">
            <a:spLocks noChangeArrowheads="1"/>
          </p:cNvSpPr>
          <p:nvPr/>
        </p:nvSpPr>
        <p:spPr bwMode="auto">
          <a:xfrm>
            <a:off x="2288281" y="2015335"/>
            <a:ext cx="1252538" cy="757237"/>
          </a:xfrm>
          <a:prstGeom prst="rect">
            <a:avLst/>
          </a:prstGeom>
          <a:noFill/>
          <a:ln w="28575" algn="ctr">
            <a:noFill/>
            <a:miter lim="800000"/>
            <a:headEnd/>
            <a:tailEnd/>
          </a:ln>
        </p:spPr>
        <p:txBody>
          <a:bodyPr wrap="none">
            <a:spAutoFit/>
          </a:bodyPr>
          <a:lstStyle/>
          <a:p>
            <a:r>
              <a:rPr lang="fr-FR">
                <a:latin typeface="Calibri" pitchFamily="34" charset="0"/>
              </a:rPr>
              <a:t>Superposition</a:t>
            </a:r>
          </a:p>
          <a:p>
            <a:r>
              <a:rPr lang="fr-FR">
                <a:latin typeface="Calibri" pitchFamily="34" charset="0"/>
              </a:rPr>
              <a:t>représentation</a:t>
            </a:r>
          </a:p>
        </p:txBody>
      </p:sp>
      <p:sp>
        <p:nvSpPr>
          <p:cNvPr id="17" name="Text Box 22"/>
          <p:cNvSpPr txBox="1">
            <a:spLocks noChangeArrowheads="1"/>
          </p:cNvSpPr>
          <p:nvPr/>
        </p:nvSpPr>
        <p:spPr bwMode="auto">
          <a:xfrm>
            <a:off x="8165206" y="2316960"/>
            <a:ext cx="273050" cy="3416300"/>
          </a:xfrm>
          <a:prstGeom prst="rect">
            <a:avLst/>
          </a:prstGeom>
          <a:solidFill>
            <a:schemeClr val="accent4">
              <a:lumMod val="75000"/>
              <a:lumOff val="25000"/>
            </a:schemeClr>
          </a:solidFill>
          <a:ln w="28575" algn="ctr">
            <a:noFill/>
            <a:miter lim="800000"/>
            <a:headEnd/>
            <a:tailEnd/>
          </a:ln>
          <a:effectLst/>
        </p:spPr>
        <p:txBody>
          <a:bodyPr>
            <a:spAutoFit/>
          </a:bodyPr>
          <a:lstStyle/>
          <a:p>
            <a:pPr fontAlgn="auto">
              <a:spcBef>
                <a:spcPts val="0"/>
              </a:spcBef>
              <a:spcAft>
                <a:spcPts val="0"/>
              </a:spcAft>
              <a:defRPr/>
            </a:pPr>
            <a:r>
              <a:rPr lang="fr-FR" dirty="0">
                <a:latin typeface="+mn-lt"/>
                <a:cs typeface="+mn-cs"/>
              </a:rPr>
              <a:t>Contexte</a:t>
            </a:r>
          </a:p>
          <a:p>
            <a:pPr fontAlgn="auto">
              <a:spcBef>
                <a:spcPts val="0"/>
              </a:spcBef>
              <a:spcAft>
                <a:spcPts val="0"/>
              </a:spcAft>
              <a:defRPr/>
            </a:pPr>
            <a:endParaRPr lang="fr-FR" dirty="0">
              <a:latin typeface="+mn-lt"/>
              <a:cs typeface="+mn-cs"/>
            </a:endParaRPr>
          </a:p>
          <a:p>
            <a:pPr fontAlgn="auto">
              <a:spcBef>
                <a:spcPts val="0"/>
              </a:spcBef>
              <a:spcAft>
                <a:spcPts val="0"/>
              </a:spcAft>
              <a:defRPr/>
            </a:pPr>
            <a:r>
              <a:rPr lang="fr-FR" dirty="0">
                <a:latin typeface="+mn-lt"/>
                <a:cs typeface="+mn-cs"/>
              </a:rPr>
              <a:t>B</a:t>
            </a:r>
          </a:p>
        </p:txBody>
      </p:sp>
      <p:sp>
        <p:nvSpPr>
          <p:cNvPr id="21" name="Rectangle horizontal à deux flèches 20"/>
          <p:cNvSpPr/>
          <p:nvPr/>
        </p:nvSpPr>
        <p:spPr>
          <a:xfrm>
            <a:off x="4280153" y="3970136"/>
            <a:ext cx="1833497" cy="898032"/>
          </a:xfrm>
          <a:prstGeom prst="lef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Text Box 16"/>
          <p:cNvSpPr txBox="1">
            <a:spLocks noChangeArrowheads="1"/>
          </p:cNvSpPr>
          <p:nvPr/>
        </p:nvSpPr>
        <p:spPr bwMode="auto">
          <a:xfrm>
            <a:off x="4632432" y="4221475"/>
            <a:ext cx="1152623" cy="369332"/>
          </a:xfrm>
          <a:prstGeom prst="rect">
            <a:avLst/>
          </a:prstGeom>
          <a:noFill/>
          <a:ln w="28575" algn="ctr">
            <a:noFill/>
            <a:miter lim="800000"/>
            <a:headEnd/>
            <a:tailEnd/>
          </a:ln>
        </p:spPr>
        <p:txBody>
          <a:bodyPr wrap="none">
            <a:spAutoFit/>
          </a:bodyPr>
          <a:lstStyle/>
          <a:p>
            <a:r>
              <a:rPr lang="fr-FR" smtClean="0">
                <a:latin typeface="Calibri" pitchFamily="34" charset="0"/>
              </a:rPr>
              <a:t>Messages </a:t>
            </a:r>
            <a:endParaRPr lang="fr-FR" dirty="0">
              <a:latin typeface="Calibri" pitchFamily="34" charset="0"/>
            </a:endParaRPr>
          </a:p>
        </p:txBody>
      </p:sp>
    </p:spTree>
    <p:extLst>
      <p:ext uri="{BB962C8B-B14F-4D97-AF65-F5344CB8AC3E}">
        <p14:creationId xmlns:p14="http://schemas.microsoft.com/office/powerpoint/2010/main" val="7683013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Principe </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1620159923"/>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17</a:t>
            </a:fld>
            <a:endParaRPr kumimoji="0" lang="en-US" dirty="0"/>
          </a:p>
        </p:txBody>
      </p:sp>
      <p:pic>
        <p:nvPicPr>
          <p:cNvPr id="8" name="Image 7"/>
          <p:cNvPicPr>
            <a:picLocks noChangeAspect="1"/>
          </p:cNvPicPr>
          <p:nvPr/>
        </p:nvPicPr>
        <p:blipFill>
          <a:blip r:embed="rId7"/>
          <a:stretch>
            <a:fillRect/>
          </a:stretch>
        </p:blipFill>
        <p:spPr>
          <a:xfrm>
            <a:off x="6614374" y="143983"/>
            <a:ext cx="1550832" cy="1163124"/>
          </a:xfrm>
          <a:prstGeom prst="rect">
            <a:avLst/>
          </a:prstGeom>
        </p:spPr>
      </p:pic>
      <p:sp>
        <p:nvSpPr>
          <p:cNvPr id="9" name="ZoneTexte 8"/>
          <p:cNvSpPr txBox="1"/>
          <p:nvPr/>
        </p:nvSpPr>
        <p:spPr>
          <a:xfrm>
            <a:off x="3296175" y="6118549"/>
            <a:ext cx="203472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Établir</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une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relation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923554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Principe </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1375629631"/>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18</a:t>
            </a:fld>
            <a:endParaRPr kumimoji="0" lang="en-US" dirty="0"/>
          </a:p>
        </p:txBody>
      </p:sp>
      <p:pic>
        <p:nvPicPr>
          <p:cNvPr id="8" name="Image 7"/>
          <p:cNvPicPr>
            <a:picLocks noChangeAspect="1"/>
          </p:cNvPicPr>
          <p:nvPr/>
        </p:nvPicPr>
        <p:blipFill>
          <a:blip r:embed="rId8"/>
          <a:stretch>
            <a:fillRect/>
          </a:stretch>
        </p:blipFill>
        <p:spPr>
          <a:xfrm>
            <a:off x="6614374" y="143983"/>
            <a:ext cx="1550832" cy="1163124"/>
          </a:xfrm>
          <a:prstGeom prst="rect">
            <a:avLst/>
          </a:prstGeom>
        </p:spPr>
      </p:pic>
      <p:sp>
        <p:nvSpPr>
          <p:cNvPr id="9" name="ZoneTexte 8"/>
          <p:cNvSpPr txBox="1"/>
          <p:nvPr/>
        </p:nvSpPr>
        <p:spPr>
          <a:xfrm>
            <a:off x="3296175" y="6118549"/>
            <a:ext cx="203472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Établir</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une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relation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440997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lvl="0"/>
            <a:r>
              <a:rPr lang="fr-FR" dirty="0"/>
              <a:t>Les modes </a:t>
            </a:r>
            <a:r>
              <a:rPr lang="fr-FR" dirty="0" smtClean="0"/>
              <a:t/>
            </a:r>
            <a:br>
              <a:rPr lang="fr-FR" dirty="0" smtClean="0"/>
            </a:br>
            <a:r>
              <a:rPr lang="fr-FR" dirty="0" smtClean="0"/>
              <a:t>de </a:t>
            </a:r>
            <a:r>
              <a:rPr lang="fr-FR" dirty="0"/>
              <a:t>communication</a:t>
            </a:r>
            <a:br>
              <a:rPr lang="fr-FR" dirty="0"/>
            </a:b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1483757421"/>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19</a:t>
            </a:fld>
            <a:endParaRPr kumimoji="0" lang="en-US" dirty="0"/>
          </a:p>
        </p:txBody>
      </p:sp>
      <p:pic>
        <p:nvPicPr>
          <p:cNvPr id="6" name="Image 5"/>
          <p:cNvPicPr>
            <a:picLocks noChangeAspect="1"/>
          </p:cNvPicPr>
          <p:nvPr/>
        </p:nvPicPr>
        <p:blipFill>
          <a:blip r:embed="rId8"/>
          <a:stretch>
            <a:fillRect/>
          </a:stretch>
        </p:blipFill>
        <p:spPr>
          <a:xfrm>
            <a:off x="6614374" y="143983"/>
            <a:ext cx="1550832" cy="1163124"/>
          </a:xfrm>
          <a:prstGeom prst="rect">
            <a:avLst/>
          </a:prstGeom>
        </p:spPr>
      </p:pic>
      <p:sp>
        <p:nvSpPr>
          <p:cNvPr id="8" name="ZoneTexte 7"/>
          <p:cNvSpPr txBox="1"/>
          <p:nvPr/>
        </p:nvSpPr>
        <p:spPr>
          <a:xfrm>
            <a:off x="3296175" y="6118549"/>
            <a:ext cx="203472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Établir</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une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relation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674832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endParaRPr kumimoji="0" lang="en-US"/>
          </a:p>
        </p:txBody>
      </p:sp>
      <p:sp>
        <p:nvSpPr>
          <p:cNvPr id="3" name="Espace réservé du numéro de diapositive 2"/>
          <p:cNvSpPr>
            <a:spLocks noGrp="1"/>
          </p:cNvSpPr>
          <p:nvPr>
            <p:ph type="sldNum" sz="quarter" idx="12"/>
          </p:nvPr>
        </p:nvSpPr>
        <p:spPr/>
        <p:txBody>
          <a:bodyPr/>
          <a:lstStyle/>
          <a:p>
            <a:fld id="{69E29E33-B620-47F9-BB04-8846C2A5AFCC}" type="slidenum">
              <a:rPr kumimoji="0" lang="en-US" smtClean="0"/>
              <a:pPr/>
              <a:t>2</a:t>
            </a:fld>
            <a:endParaRPr kumimoji="0" lang="en-US"/>
          </a:p>
        </p:txBody>
      </p:sp>
      <p:sp>
        <p:nvSpPr>
          <p:cNvPr id="4" name="Titre 3"/>
          <p:cNvSpPr>
            <a:spLocks noGrp="1"/>
          </p:cNvSpPr>
          <p:nvPr>
            <p:ph type="title"/>
          </p:nvPr>
        </p:nvSpPr>
        <p:spPr/>
        <p:txBody>
          <a:bodyPr/>
          <a:lstStyle/>
          <a:p>
            <a:r>
              <a:rPr lang="fr-FR" dirty="0" smtClean="0">
                <a:effectLst/>
              </a:rPr>
              <a:t>Formation de BASE facteurs humains</a:t>
            </a:r>
            <a:endParaRPr lang="fr-FR" dirty="0"/>
          </a:p>
        </p:txBody>
      </p:sp>
      <p:sp>
        <p:nvSpPr>
          <p:cNvPr id="5" name="Espace réservé du texte 4"/>
          <p:cNvSpPr>
            <a:spLocks noGrp="1"/>
          </p:cNvSpPr>
          <p:nvPr>
            <p:ph type="body" idx="1"/>
          </p:nvPr>
        </p:nvSpPr>
        <p:spPr/>
        <p:txBody>
          <a:bodyPr/>
          <a:lstStyle/>
          <a:p>
            <a:r>
              <a:rPr lang="fr-FR" dirty="0"/>
              <a:t>S</a:t>
            </a:r>
            <a:r>
              <a:rPr lang="fr-FR" dirty="0" smtClean="0"/>
              <a:t>elon le règlement (UE) 1321-2014 du 26/11/2014</a:t>
            </a:r>
            <a:endParaRPr lang="fr-FR" dirty="0"/>
          </a:p>
        </p:txBody>
      </p:sp>
    </p:spTree>
    <p:extLst>
      <p:ext uri="{BB962C8B-B14F-4D97-AF65-F5344CB8AC3E}">
        <p14:creationId xmlns:p14="http://schemas.microsoft.com/office/powerpoint/2010/main" val="21788174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lvl="0"/>
            <a:r>
              <a:rPr lang="fr-FR" dirty="0"/>
              <a:t>Les modes </a:t>
            </a:r>
            <a:r>
              <a:rPr lang="fr-FR" dirty="0" smtClean="0"/>
              <a:t/>
            </a:r>
            <a:br>
              <a:rPr lang="fr-FR" dirty="0" smtClean="0"/>
            </a:br>
            <a:r>
              <a:rPr lang="fr-FR" dirty="0" smtClean="0"/>
              <a:t>de </a:t>
            </a:r>
            <a:r>
              <a:rPr lang="fr-FR" dirty="0"/>
              <a:t>communication</a:t>
            </a:r>
            <a:br>
              <a:rPr lang="fr-FR" dirty="0"/>
            </a:b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2220238362"/>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20</a:t>
            </a:fld>
            <a:endParaRPr kumimoji="0" lang="en-US" dirty="0"/>
          </a:p>
        </p:txBody>
      </p:sp>
      <p:pic>
        <p:nvPicPr>
          <p:cNvPr id="6" name="Image 5"/>
          <p:cNvPicPr>
            <a:picLocks noChangeAspect="1"/>
          </p:cNvPicPr>
          <p:nvPr/>
        </p:nvPicPr>
        <p:blipFill>
          <a:blip r:embed="rId7"/>
          <a:stretch>
            <a:fillRect/>
          </a:stretch>
        </p:blipFill>
        <p:spPr>
          <a:xfrm>
            <a:off x="6614374" y="143983"/>
            <a:ext cx="1550832" cy="1163124"/>
          </a:xfrm>
          <a:prstGeom prst="rect">
            <a:avLst/>
          </a:prstGeom>
        </p:spPr>
      </p:pic>
      <p:sp>
        <p:nvSpPr>
          <p:cNvPr id="8" name="ZoneTexte 7"/>
          <p:cNvSpPr txBox="1"/>
          <p:nvPr/>
        </p:nvSpPr>
        <p:spPr>
          <a:xfrm>
            <a:off x="3296175" y="6118549"/>
            <a:ext cx="203472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Établir</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une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relation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191896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lvl="0"/>
            <a:r>
              <a:rPr lang="fr-FR" dirty="0"/>
              <a:t>Les modes </a:t>
            </a:r>
            <a:r>
              <a:rPr lang="fr-FR" dirty="0" smtClean="0"/>
              <a:t/>
            </a:r>
            <a:br>
              <a:rPr lang="fr-FR" dirty="0" smtClean="0"/>
            </a:br>
            <a:r>
              <a:rPr lang="fr-FR" dirty="0" smtClean="0"/>
              <a:t>de </a:t>
            </a:r>
            <a:r>
              <a:rPr lang="fr-FR" dirty="0"/>
              <a:t>communication</a:t>
            </a:r>
            <a:br>
              <a:rPr lang="fr-FR" dirty="0"/>
            </a:b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21</a:t>
            </a:fld>
            <a:endParaRPr kumimoji="0" lang="en-US" dirty="0"/>
          </a:p>
        </p:txBody>
      </p:sp>
      <p:pic>
        <p:nvPicPr>
          <p:cNvPr id="6" name="Image 5"/>
          <p:cNvPicPr>
            <a:picLocks noChangeAspect="1"/>
          </p:cNvPicPr>
          <p:nvPr/>
        </p:nvPicPr>
        <p:blipFill>
          <a:blip r:embed="rId3"/>
          <a:stretch>
            <a:fillRect/>
          </a:stretch>
        </p:blipFill>
        <p:spPr>
          <a:xfrm>
            <a:off x="6614374" y="143983"/>
            <a:ext cx="1550832" cy="1163124"/>
          </a:xfrm>
          <a:prstGeom prst="rect">
            <a:avLst/>
          </a:prstGeom>
        </p:spPr>
      </p:pic>
      <p:pic>
        <p:nvPicPr>
          <p:cNvPr id="8" name="Picture 17" descr="APPAREIL"/>
          <p:cNvPicPr>
            <a:picLocks noChangeAspect="1" noChangeArrowheads="1"/>
          </p:cNvPicPr>
          <p:nvPr/>
        </p:nvPicPr>
        <p:blipFill>
          <a:blip r:embed="rId4" cstate="print"/>
          <a:srcRect/>
          <a:stretch>
            <a:fillRect/>
          </a:stretch>
        </p:blipFill>
        <p:spPr bwMode="auto">
          <a:xfrm>
            <a:off x="5898670" y="1634951"/>
            <a:ext cx="2743200" cy="1833563"/>
          </a:xfrm>
          <a:prstGeom prst="rect">
            <a:avLst/>
          </a:prstGeom>
          <a:noFill/>
        </p:spPr>
      </p:pic>
      <p:grpSp>
        <p:nvGrpSpPr>
          <p:cNvPr id="9" name="Group 18"/>
          <p:cNvGrpSpPr>
            <a:grpSpLocks/>
          </p:cNvGrpSpPr>
          <p:nvPr/>
        </p:nvGrpSpPr>
        <p:grpSpPr bwMode="auto">
          <a:xfrm>
            <a:off x="1561048" y="3143475"/>
            <a:ext cx="3400425" cy="2409826"/>
            <a:chOff x="201" y="2479"/>
            <a:chExt cx="2142" cy="1518"/>
          </a:xfrm>
        </p:grpSpPr>
        <p:pic>
          <p:nvPicPr>
            <p:cNvPr id="10" name="Picture 19"/>
            <p:cNvPicPr>
              <a:picLocks noChangeAspect="1" noChangeArrowheads="1"/>
            </p:cNvPicPr>
            <p:nvPr/>
          </p:nvPicPr>
          <p:blipFill>
            <a:blip r:embed="rId5" cstate="print"/>
            <a:srcRect/>
            <a:stretch>
              <a:fillRect/>
            </a:stretch>
          </p:blipFill>
          <p:spPr bwMode="auto">
            <a:xfrm>
              <a:off x="201" y="2479"/>
              <a:ext cx="2142" cy="1426"/>
            </a:xfrm>
            <a:prstGeom prst="rect">
              <a:avLst/>
            </a:prstGeom>
            <a:noFill/>
            <a:ln w="12700" algn="ctr">
              <a:noFill/>
              <a:miter lim="800000"/>
              <a:headEnd/>
              <a:tailEnd/>
            </a:ln>
            <a:effectLst/>
          </p:spPr>
        </p:pic>
        <p:sp>
          <p:nvSpPr>
            <p:cNvPr id="11" name="Rectangle 20"/>
            <p:cNvSpPr>
              <a:spLocks noChangeArrowheads="1"/>
            </p:cNvSpPr>
            <p:nvPr/>
          </p:nvSpPr>
          <p:spPr bwMode="auto">
            <a:xfrm>
              <a:off x="204" y="3816"/>
              <a:ext cx="2130" cy="138"/>
            </a:xfrm>
            <a:prstGeom prst="rect">
              <a:avLst/>
            </a:prstGeom>
            <a:solidFill>
              <a:schemeClr val="tx1"/>
            </a:solidFill>
            <a:ln w="12700" algn="ctr">
              <a:solidFill>
                <a:schemeClr val="tx1"/>
              </a:solidFill>
              <a:miter lim="800000"/>
              <a:headEnd/>
              <a:tailEnd/>
            </a:ln>
            <a:effectLst/>
          </p:spPr>
          <p:txBody>
            <a:bodyPr wrap="none" anchor="ctr">
              <a:spAutoFit/>
            </a:bodyPr>
            <a:lstStyle/>
            <a:p>
              <a:endParaRPr lang="fr-FR"/>
            </a:p>
          </p:txBody>
        </p:sp>
        <p:sp>
          <p:nvSpPr>
            <p:cNvPr id="12" name="Text Box 21"/>
            <p:cNvSpPr txBox="1">
              <a:spLocks noChangeArrowheads="1"/>
            </p:cNvSpPr>
            <p:nvPr/>
          </p:nvSpPr>
          <p:spPr bwMode="auto">
            <a:xfrm>
              <a:off x="816" y="3732"/>
              <a:ext cx="964" cy="265"/>
            </a:xfrm>
            <a:prstGeom prst="rect">
              <a:avLst/>
            </a:prstGeom>
            <a:noFill/>
            <a:ln w="12700" algn="ctr">
              <a:noFill/>
              <a:miter lim="800000"/>
              <a:headEnd/>
              <a:tailEnd/>
            </a:ln>
            <a:effectLst/>
          </p:spPr>
          <p:txBody>
            <a:bodyPr wrap="none">
              <a:spAutoFit/>
            </a:bodyPr>
            <a:lstStyle/>
            <a:p>
              <a:r>
                <a:rPr lang="fr-FR" dirty="0"/>
                <a:t>Centre de contrôle</a:t>
              </a:r>
            </a:p>
          </p:txBody>
        </p:sp>
      </p:grpSp>
      <p:pic>
        <p:nvPicPr>
          <p:cNvPr id="13" name="Image 12"/>
          <p:cNvPicPr>
            <a:picLocks noChangeAspect="1"/>
          </p:cNvPicPr>
          <p:nvPr/>
        </p:nvPicPr>
        <p:blipFill>
          <a:blip r:embed="rId6"/>
          <a:stretch>
            <a:fillRect/>
          </a:stretch>
        </p:blipFill>
        <p:spPr>
          <a:xfrm>
            <a:off x="2189408" y="1395725"/>
            <a:ext cx="2009105" cy="1694345"/>
          </a:xfrm>
          <a:prstGeom prst="rect">
            <a:avLst/>
          </a:prstGeom>
        </p:spPr>
      </p:pic>
      <p:pic>
        <p:nvPicPr>
          <p:cNvPr id="14" name="Espace réservé du contenu 13"/>
          <p:cNvPicPr>
            <a:picLocks noGrp="1" noChangeAspect="1"/>
          </p:cNvPicPr>
          <p:nvPr>
            <p:ph idx="1"/>
          </p:nvPr>
        </p:nvPicPr>
        <p:blipFill>
          <a:blip r:embed="rId7"/>
          <a:stretch>
            <a:fillRect/>
          </a:stretch>
        </p:blipFill>
        <p:spPr>
          <a:xfrm flipH="1">
            <a:off x="6384925" y="3739051"/>
            <a:ext cx="1305461" cy="1745987"/>
          </a:xfrm>
          <a:prstGeom prst="rect">
            <a:avLst/>
          </a:prstGeom>
        </p:spPr>
      </p:pic>
      <p:sp>
        <p:nvSpPr>
          <p:cNvPr id="15" name="ZoneTexte 14"/>
          <p:cNvSpPr txBox="1"/>
          <p:nvPr/>
        </p:nvSpPr>
        <p:spPr>
          <a:xfrm>
            <a:off x="3296175" y="6118549"/>
            <a:ext cx="203472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Établir</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une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relation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570476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modèles</a:t>
            </a:r>
            <a:br>
              <a:rPr lang="fr-FR" dirty="0" smtClean="0"/>
            </a:br>
            <a:r>
              <a:rPr lang="fr-FR" dirty="0" smtClean="0"/>
              <a:t> des contextes</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159969435"/>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22</a:t>
            </a:fld>
            <a:endParaRPr kumimoji="0" lang="en-US" dirty="0"/>
          </a:p>
        </p:txBody>
      </p:sp>
      <p:pic>
        <p:nvPicPr>
          <p:cNvPr id="6" name="Image 5"/>
          <p:cNvPicPr>
            <a:picLocks noChangeAspect="1"/>
          </p:cNvPicPr>
          <p:nvPr/>
        </p:nvPicPr>
        <p:blipFill>
          <a:blip r:embed="rId7"/>
          <a:stretch>
            <a:fillRect/>
          </a:stretch>
        </p:blipFill>
        <p:spPr>
          <a:xfrm>
            <a:off x="6614374" y="143983"/>
            <a:ext cx="1550832" cy="1163124"/>
          </a:xfrm>
          <a:prstGeom prst="rect">
            <a:avLst/>
          </a:prstGeom>
        </p:spPr>
      </p:pic>
      <p:sp>
        <p:nvSpPr>
          <p:cNvPr id="8" name="ZoneTexte 7"/>
          <p:cNvSpPr txBox="1"/>
          <p:nvPr/>
        </p:nvSpPr>
        <p:spPr>
          <a:xfrm>
            <a:off x="3296175" y="6118549"/>
            <a:ext cx="203472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Établir</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une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relation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782002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modèles</a:t>
            </a:r>
            <a:br>
              <a:rPr lang="fr-FR" dirty="0" smtClean="0"/>
            </a:br>
            <a:r>
              <a:rPr lang="fr-FR" dirty="0" smtClean="0"/>
              <a:t> des contextes</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1510098983"/>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23</a:t>
            </a:fld>
            <a:endParaRPr kumimoji="0" lang="en-US" dirty="0"/>
          </a:p>
        </p:txBody>
      </p:sp>
      <p:pic>
        <p:nvPicPr>
          <p:cNvPr id="6" name="Image 5"/>
          <p:cNvPicPr>
            <a:picLocks noChangeAspect="1"/>
          </p:cNvPicPr>
          <p:nvPr/>
        </p:nvPicPr>
        <p:blipFill>
          <a:blip r:embed="rId7"/>
          <a:stretch>
            <a:fillRect/>
          </a:stretch>
        </p:blipFill>
        <p:spPr>
          <a:xfrm>
            <a:off x="6614374" y="143983"/>
            <a:ext cx="1550832" cy="1163124"/>
          </a:xfrm>
          <a:prstGeom prst="rect">
            <a:avLst/>
          </a:prstGeom>
        </p:spPr>
      </p:pic>
      <p:sp>
        <p:nvSpPr>
          <p:cNvPr id="8" name="ZoneTexte 7"/>
          <p:cNvSpPr txBox="1"/>
          <p:nvPr/>
        </p:nvSpPr>
        <p:spPr>
          <a:xfrm>
            <a:off x="3296175" y="6118549"/>
            <a:ext cx="203472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Établir</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une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relation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630366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 modèle </a:t>
            </a:r>
            <a:br>
              <a:rPr lang="fr-FR" dirty="0" smtClean="0"/>
            </a:br>
            <a:r>
              <a:rPr lang="fr-FR" dirty="0" smtClean="0"/>
              <a:t>des contextes</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24</a:t>
            </a:fld>
            <a:endParaRPr kumimoji="0" lang="en-US" dirty="0"/>
          </a:p>
        </p:txBody>
      </p:sp>
      <p:pic>
        <p:nvPicPr>
          <p:cNvPr id="6" name="Image 5"/>
          <p:cNvPicPr>
            <a:picLocks noChangeAspect="1"/>
          </p:cNvPicPr>
          <p:nvPr/>
        </p:nvPicPr>
        <p:blipFill>
          <a:blip r:embed="rId3"/>
          <a:stretch>
            <a:fillRect/>
          </a:stretch>
        </p:blipFill>
        <p:spPr>
          <a:xfrm>
            <a:off x="6614374" y="143983"/>
            <a:ext cx="1550832" cy="1163124"/>
          </a:xfrm>
          <a:prstGeom prst="rect">
            <a:avLst/>
          </a:prstGeom>
        </p:spPr>
      </p:pic>
      <p:pic>
        <p:nvPicPr>
          <p:cNvPr id="7" name="Image 6"/>
          <p:cNvPicPr>
            <a:picLocks noChangeAspect="1"/>
          </p:cNvPicPr>
          <p:nvPr/>
        </p:nvPicPr>
        <p:blipFill>
          <a:blip r:embed="rId4"/>
          <a:stretch>
            <a:fillRect/>
          </a:stretch>
        </p:blipFill>
        <p:spPr>
          <a:xfrm>
            <a:off x="3175543" y="3747751"/>
            <a:ext cx="2009105" cy="1694345"/>
          </a:xfrm>
          <a:prstGeom prst="rect">
            <a:avLst/>
          </a:prstGeom>
        </p:spPr>
      </p:pic>
      <p:sp>
        <p:nvSpPr>
          <p:cNvPr id="9" name="AutoShape 9"/>
          <p:cNvSpPr>
            <a:spLocks noChangeArrowheads="1"/>
          </p:cNvSpPr>
          <p:nvPr/>
        </p:nvSpPr>
        <p:spPr bwMode="auto">
          <a:xfrm>
            <a:off x="1435608" y="1587916"/>
            <a:ext cx="2466975" cy="1523399"/>
          </a:xfrm>
          <a:prstGeom prst="wedgeRoundRectCallout">
            <a:avLst>
              <a:gd name="adj1" fmla="val 47218"/>
              <a:gd name="adj2" fmla="val 90124"/>
              <a:gd name="adj3" fmla="val 16667"/>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endParaRPr lang="fr-FR" dirty="0" smtClean="0">
              <a:solidFill>
                <a:schemeClr val="bg1"/>
              </a:solidFill>
            </a:endParaRPr>
          </a:p>
          <a:p>
            <a:pPr algn="ctr"/>
            <a:r>
              <a:rPr lang="fr-FR" dirty="0" smtClean="0">
                <a:solidFill>
                  <a:schemeClr val="bg1"/>
                </a:solidFill>
              </a:rPr>
              <a:t>Peux tu vérifier si la BOOST PUMP fonctionne ?</a:t>
            </a:r>
            <a:endParaRPr lang="fr-FR" dirty="0">
              <a:solidFill>
                <a:schemeClr val="bg1"/>
              </a:solidFill>
            </a:endParaRPr>
          </a:p>
        </p:txBody>
      </p:sp>
      <p:pic>
        <p:nvPicPr>
          <p:cNvPr id="11" name="Espace réservé du contenu 13"/>
          <p:cNvPicPr>
            <a:picLocks noChangeAspect="1"/>
          </p:cNvPicPr>
          <p:nvPr/>
        </p:nvPicPr>
        <p:blipFill>
          <a:blip r:embed="rId5"/>
          <a:stretch>
            <a:fillRect/>
          </a:stretch>
        </p:blipFill>
        <p:spPr>
          <a:xfrm flipH="1">
            <a:off x="7048834" y="4080535"/>
            <a:ext cx="1305461" cy="1745987"/>
          </a:xfrm>
          <a:prstGeom prst="rect">
            <a:avLst/>
          </a:prstGeom>
        </p:spPr>
      </p:pic>
      <p:sp>
        <p:nvSpPr>
          <p:cNvPr id="12" name="AutoShape 16"/>
          <p:cNvSpPr>
            <a:spLocks noChangeArrowheads="1"/>
          </p:cNvSpPr>
          <p:nvPr/>
        </p:nvSpPr>
        <p:spPr bwMode="auto">
          <a:xfrm flipV="1">
            <a:off x="3966693" y="1235717"/>
            <a:ext cx="4966995" cy="2756733"/>
          </a:xfrm>
          <a:prstGeom prst="cloudCallout">
            <a:avLst>
              <a:gd name="adj1" fmla="val 8065"/>
              <a:gd name="adj2" fmla="val -72587"/>
            </a:avLst>
          </a:prstGeom>
          <a:ln>
            <a:headEnd/>
            <a:tailEnd/>
          </a:ln>
        </p:spPr>
        <p:style>
          <a:lnRef idx="1">
            <a:schemeClr val="accent3"/>
          </a:lnRef>
          <a:fillRef idx="2">
            <a:schemeClr val="accent3"/>
          </a:fillRef>
          <a:effectRef idx="1">
            <a:schemeClr val="accent3"/>
          </a:effectRef>
          <a:fontRef idx="minor">
            <a:schemeClr val="dk1"/>
          </a:fontRef>
        </p:style>
        <p:txBody>
          <a:bodyPr rot="10800000"/>
          <a:lstStyle/>
          <a:p>
            <a:pPr algn="ctr"/>
            <a:r>
              <a:rPr lang="fr-FR" dirty="0"/>
              <a:t>Paul qui a été appelé entre temps sur le moteur pense donc à vérifier la </a:t>
            </a:r>
            <a:r>
              <a:rPr lang="fr-FR" dirty="0" smtClean="0"/>
              <a:t>BOOST PUMP carburant (</a:t>
            </a:r>
            <a:r>
              <a:rPr lang="fr-FR" dirty="0"/>
              <a:t>car il présume que </a:t>
            </a:r>
            <a:r>
              <a:rPr lang="fr-FR" dirty="0" smtClean="0"/>
              <a:t>Jean </a:t>
            </a:r>
            <a:r>
              <a:rPr lang="fr-FR" dirty="0"/>
              <a:t>connaît sa </a:t>
            </a:r>
            <a:r>
              <a:rPr lang="fr-FR" dirty="0" smtClean="0"/>
              <a:t>position) et confirme que NON…</a:t>
            </a:r>
            <a:endParaRPr lang="fr-FR" dirty="0"/>
          </a:p>
          <a:p>
            <a:pPr algn="ctr"/>
            <a:endParaRPr lang="fr-FR" dirty="0"/>
          </a:p>
        </p:txBody>
      </p:sp>
      <p:sp>
        <p:nvSpPr>
          <p:cNvPr id="15" name="Rectangle 14"/>
          <p:cNvSpPr/>
          <p:nvPr/>
        </p:nvSpPr>
        <p:spPr>
          <a:xfrm>
            <a:off x="188370" y="3281593"/>
            <a:ext cx="2756078"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fr-FR" dirty="0"/>
              <a:t>Jean est dans le poste de pilotage et demande à Paul (qu’il croit en train de travailler proche </a:t>
            </a:r>
            <a:r>
              <a:rPr lang="fr-FR" dirty="0" smtClean="0"/>
              <a:t>du train d’atterrissage </a:t>
            </a:r>
            <a:r>
              <a:rPr lang="fr-FR" dirty="0"/>
              <a:t>à gauche) s’il veut bien écouter la mise en route des pompes </a:t>
            </a:r>
            <a:r>
              <a:rPr lang="fr-FR"/>
              <a:t>BP </a:t>
            </a:r>
            <a:r>
              <a:rPr lang="fr-FR" smtClean="0"/>
              <a:t>hydraulique.</a:t>
            </a:r>
            <a:endParaRPr lang="fr-FR" dirty="0"/>
          </a:p>
        </p:txBody>
      </p:sp>
      <p:sp>
        <p:nvSpPr>
          <p:cNvPr id="13" name="ZoneTexte 12"/>
          <p:cNvSpPr txBox="1"/>
          <p:nvPr/>
        </p:nvSpPr>
        <p:spPr>
          <a:xfrm>
            <a:off x="3296175" y="6118549"/>
            <a:ext cx="203472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Établir</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une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relation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95549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 modèle </a:t>
            </a:r>
            <a:br>
              <a:rPr lang="fr-FR" dirty="0" smtClean="0"/>
            </a:br>
            <a:r>
              <a:rPr lang="fr-FR" dirty="0" smtClean="0"/>
              <a:t>des contextes</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25</a:t>
            </a:fld>
            <a:endParaRPr kumimoji="0" lang="en-US" dirty="0"/>
          </a:p>
        </p:txBody>
      </p:sp>
      <p:pic>
        <p:nvPicPr>
          <p:cNvPr id="6" name="Image 5"/>
          <p:cNvPicPr>
            <a:picLocks noChangeAspect="1"/>
          </p:cNvPicPr>
          <p:nvPr/>
        </p:nvPicPr>
        <p:blipFill>
          <a:blip r:embed="rId3"/>
          <a:stretch>
            <a:fillRect/>
          </a:stretch>
        </p:blipFill>
        <p:spPr>
          <a:xfrm>
            <a:off x="6614374" y="143983"/>
            <a:ext cx="1550832" cy="1163124"/>
          </a:xfrm>
          <a:prstGeom prst="rect">
            <a:avLst/>
          </a:prstGeom>
        </p:spPr>
      </p:pic>
      <p:pic>
        <p:nvPicPr>
          <p:cNvPr id="7" name="Image 6"/>
          <p:cNvPicPr>
            <a:picLocks noChangeAspect="1"/>
          </p:cNvPicPr>
          <p:nvPr/>
        </p:nvPicPr>
        <p:blipFill>
          <a:blip r:embed="rId4"/>
          <a:stretch>
            <a:fillRect/>
          </a:stretch>
        </p:blipFill>
        <p:spPr>
          <a:xfrm>
            <a:off x="1620724" y="3069232"/>
            <a:ext cx="2009105" cy="1694345"/>
          </a:xfrm>
          <a:prstGeom prst="rect">
            <a:avLst/>
          </a:prstGeom>
        </p:spPr>
      </p:pic>
      <p:sp>
        <p:nvSpPr>
          <p:cNvPr id="9" name="AutoShape 9"/>
          <p:cNvSpPr>
            <a:spLocks noChangeArrowheads="1"/>
          </p:cNvSpPr>
          <p:nvPr/>
        </p:nvSpPr>
        <p:spPr bwMode="auto">
          <a:xfrm>
            <a:off x="2005752" y="1694731"/>
            <a:ext cx="1866316" cy="1026495"/>
          </a:xfrm>
          <a:prstGeom prst="wedgeRoundRectCallout">
            <a:avLst>
              <a:gd name="adj1" fmla="val 1673"/>
              <a:gd name="adj2" fmla="val 88869"/>
              <a:gd name="adj3" fmla="val 16667"/>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endParaRPr lang="fr-FR" dirty="0" smtClean="0">
              <a:solidFill>
                <a:schemeClr val="bg1"/>
              </a:solidFill>
            </a:endParaRPr>
          </a:p>
          <a:p>
            <a:pPr algn="ctr"/>
            <a:r>
              <a:rPr lang="fr-FR" dirty="0" smtClean="0">
                <a:solidFill>
                  <a:schemeClr val="bg1"/>
                </a:solidFill>
              </a:rPr>
              <a:t>C’est terminé ?</a:t>
            </a:r>
            <a:endParaRPr lang="fr-FR" dirty="0">
              <a:solidFill>
                <a:schemeClr val="bg1"/>
              </a:solidFill>
            </a:endParaRPr>
          </a:p>
        </p:txBody>
      </p:sp>
      <p:pic>
        <p:nvPicPr>
          <p:cNvPr id="11" name="Espace réservé du contenu 13"/>
          <p:cNvPicPr>
            <a:picLocks noChangeAspect="1"/>
          </p:cNvPicPr>
          <p:nvPr/>
        </p:nvPicPr>
        <p:blipFill>
          <a:blip r:embed="rId5"/>
          <a:stretch>
            <a:fillRect/>
          </a:stretch>
        </p:blipFill>
        <p:spPr>
          <a:xfrm flipH="1">
            <a:off x="6346065" y="4175300"/>
            <a:ext cx="1305461" cy="1745987"/>
          </a:xfrm>
          <a:prstGeom prst="rect">
            <a:avLst/>
          </a:prstGeom>
        </p:spPr>
      </p:pic>
      <p:sp>
        <p:nvSpPr>
          <p:cNvPr id="12" name="AutoShape 16"/>
          <p:cNvSpPr>
            <a:spLocks noChangeArrowheads="1"/>
          </p:cNvSpPr>
          <p:nvPr/>
        </p:nvSpPr>
        <p:spPr bwMode="auto">
          <a:xfrm flipV="1">
            <a:off x="4864994" y="4010842"/>
            <a:ext cx="850006" cy="644598"/>
          </a:xfrm>
          <a:prstGeom prst="cloudCallout">
            <a:avLst>
              <a:gd name="adj1" fmla="val 108064"/>
              <a:gd name="adj2" fmla="val -20640"/>
            </a:avLst>
          </a:prstGeom>
          <a:ln>
            <a:headEnd/>
            <a:tailEnd/>
          </a:ln>
        </p:spPr>
        <p:style>
          <a:lnRef idx="1">
            <a:schemeClr val="accent3"/>
          </a:lnRef>
          <a:fillRef idx="2">
            <a:schemeClr val="accent3"/>
          </a:fillRef>
          <a:effectRef idx="1">
            <a:schemeClr val="accent3"/>
          </a:effectRef>
          <a:fontRef idx="minor">
            <a:schemeClr val="dk1"/>
          </a:fontRef>
        </p:style>
        <p:txBody>
          <a:bodyPr rot="10800000"/>
          <a:lstStyle/>
          <a:p>
            <a:r>
              <a:rPr lang="fr-FR"/>
              <a:t>Oui </a:t>
            </a:r>
          </a:p>
          <a:p>
            <a:pPr algn="ctr"/>
            <a:endParaRPr lang="fr-FR" dirty="0"/>
          </a:p>
        </p:txBody>
      </p:sp>
      <p:sp>
        <p:nvSpPr>
          <p:cNvPr id="15" name="Rectangle 14"/>
          <p:cNvSpPr/>
          <p:nvPr/>
        </p:nvSpPr>
        <p:spPr>
          <a:xfrm>
            <a:off x="3067700" y="4983381"/>
            <a:ext cx="2116948"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fr-FR"/>
              <a:t>En fait, quand c’est bon c’est pas bon !!!</a:t>
            </a:r>
          </a:p>
        </p:txBody>
      </p:sp>
      <p:sp>
        <p:nvSpPr>
          <p:cNvPr id="3" name="Rectangle 2"/>
          <p:cNvSpPr/>
          <p:nvPr/>
        </p:nvSpPr>
        <p:spPr>
          <a:xfrm>
            <a:off x="4463377" y="1328825"/>
            <a:ext cx="4491477" cy="2462213"/>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fr-FR" sz="1400" dirty="0"/>
              <a:t>Qu’est ce que ça veut dire “fait”?</a:t>
            </a:r>
          </a:p>
          <a:p>
            <a:r>
              <a:rPr lang="fr-FR" sz="1400" dirty="0"/>
              <a:t>Qu’est qui “est bon” ?</a:t>
            </a:r>
          </a:p>
          <a:p>
            <a:r>
              <a:rPr lang="fr-FR" sz="1400" dirty="0" smtClean="0"/>
              <a:t>La </a:t>
            </a:r>
            <a:r>
              <a:rPr lang="fr-FR" sz="1400" dirty="0"/>
              <a:t>tâche est :</a:t>
            </a:r>
          </a:p>
          <a:p>
            <a:pPr lvl="2">
              <a:buFontTx/>
              <a:buChar char="•"/>
            </a:pPr>
            <a:r>
              <a:rPr lang="fr-FR" sz="1400" dirty="0"/>
              <a:t> </a:t>
            </a:r>
            <a:r>
              <a:rPr lang="fr-FR" sz="1400" dirty="0" smtClean="0"/>
              <a:t>terminée ?</a:t>
            </a:r>
            <a:endParaRPr lang="fr-FR" sz="1400" dirty="0"/>
          </a:p>
          <a:p>
            <a:pPr lvl="2">
              <a:buFontTx/>
              <a:buChar char="•"/>
            </a:pPr>
            <a:r>
              <a:rPr lang="fr-FR" sz="1400" dirty="0"/>
              <a:t> réalisée en totalité ou en </a:t>
            </a:r>
            <a:r>
              <a:rPr lang="fr-FR" sz="1400" dirty="0" smtClean="0"/>
              <a:t>partie ?</a:t>
            </a:r>
            <a:endParaRPr lang="fr-FR" sz="1400" dirty="0"/>
          </a:p>
          <a:p>
            <a:pPr lvl="2">
              <a:buFontTx/>
              <a:buChar char="•"/>
            </a:pPr>
            <a:r>
              <a:rPr lang="fr-FR" sz="1400" dirty="0"/>
              <a:t> en </a:t>
            </a:r>
            <a:r>
              <a:rPr lang="fr-FR" sz="1400" dirty="0" smtClean="0"/>
              <a:t>cours ?</a:t>
            </a:r>
            <a:endParaRPr lang="fr-FR" sz="1400" dirty="0"/>
          </a:p>
          <a:p>
            <a:pPr lvl="2">
              <a:buFontTx/>
              <a:buChar char="•"/>
            </a:pPr>
            <a:r>
              <a:rPr lang="fr-FR" sz="1400" dirty="0"/>
              <a:t> </a:t>
            </a:r>
            <a:r>
              <a:rPr lang="fr-FR" sz="1400" dirty="0" smtClean="0"/>
              <a:t>interrompue ?</a:t>
            </a:r>
            <a:endParaRPr lang="fr-FR" sz="1400" dirty="0"/>
          </a:p>
          <a:p>
            <a:pPr lvl="2">
              <a:buFontTx/>
              <a:buChar char="•"/>
            </a:pPr>
            <a:r>
              <a:rPr lang="fr-FR" sz="1400" dirty="0"/>
              <a:t> en </a:t>
            </a:r>
            <a:r>
              <a:rPr lang="fr-FR" sz="1400" dirty="0" smtClean="0"/>
              <a:t>attente ?</a:t>
            </a:r>
            <a:endParaRPr lang="fr-FR" sz="1400" dirty="0"/>
          </a:p>
          <a:p>
            <a:pPr lvl="2">
              <a:buFontTx/>
              <a:buChar char="•"/>
            </a:pPr>
            <a:r>
              <a:rPr lang="fr-FR" sz="1400" dirty="0"/>
              <a:t> </a:t>
            </a:r>
            <a:r>
              <a:rPr lang="fr-FR" sz="1400" dirty="0" smtClean="0"/>
              <a:t>reportée ?</a:t>
            </a:r>
            <a:endParaRPr lang="fr-FR" sz="1400" dirty="0"/>
          </a:p>
          <a:p>
            <a:pPr lvl="2">
              <a:buFontTx/>
              <a:buChar char="•"/>
            </a:pPr>
            <a:r>
              <a:rPr lang="fr-FR" sz="1400" dirty="0"/>
              <a:t> transmise à quelqu’un </a:t>
            </a:r>
            <a:r>
              <a:rPr lang="fr-FR" sz="1400" dirty="0" smtClean="0"/>
              <a:t>d’autre ?</a:t>
            </a:r>
            <a:endParaRPr lang="fr-FR" sz="1400" dirty="0"/>
          </a:p>
          <a:p>
            <a:pPr lvl="2">
              <a:buFontTx/>
              <a:buChar char="•"/>
            </a:pPr>
            <a:r>
              <a:rPr lang="fr-FR" sz="1400" dirty="0" smtClean="0"/>
              <a:t> .</a:t>
            </a:r>
            <a:r>
              <a:rPr lang="fr-FR" sz="1400" dirty="0"/>
              <a:t>.</a:t>
            </a:r>
            <a:r>
              <a:rPr lang="fr-FR" sz="1400" dirty="0" smtClean="0"/>
              <a:t>. ?</a:t>
            </a:r>
            <a:endParaRPr lang="fr-FR" sz="1400" dirty="0"/>
          </a:p>
        </p:txBody>
      </p:sp>
      <p:sp>
        <p:nvSpPr>
          <p:cNvPr id="13" name="ZoneTexte 12"/>
          <p:cNvSpPr txBox="1"/>
          <p:nvPr/>
        </p:nvSpPr>
        <p:spPr>
          <a:xfrm>
            <a:off x="3296175" y="6118549"/>
            <a:ext cx="203472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Établir</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une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relation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256478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400" dirty="0">
                <a:solidFill>
                  <a:schemeClr val="tx1">
                    <a:lumMod val="95000"/>
                    <a:lumOff val="5000"/>
                  </a:schemeClr>
                </a:solidFill>
              </a:rPr>
              <a:t>les langages </a:t>
            </a:r>
            <a:r>
              <a:rPr lang="fr-FR" sz="4400" dirty="0" smtClean="0">
                <a:solidFill>
                  <a:schemeClr val="tx1">
                    <a:lumMod val="95000"/>
                    <a:lumOff val="5000"/>
                  </a:schemeClr>
                </a:solidFill>
              </a:rPr>
              <a:t/>
            </a:r>
            <a:br>
              <a:rPr lang="fr-FR" sz="4400" dirty="0" smtClean="0">
                <a:solidFill>
                  <a:schemeClr val="tx1">
                    <a:lumMod val="95000"/>
                    <a:lumOff val="5000"/>
                  </a:schemeClr>
                </a:solidFill>
              </a:rPr>
            </a:br>
            <a:r>
              <a:rPr lang="fr-FR" sz="4400" dirty="0" smtClean="0">
                <a:solidFill>
                  <a:schemeClr val="tx1">
                    <a:lumMod val="95000"/>
                    <a:lumOff val="5000"/>
                  </a:schemeClr>
                </a:solidFill>
              </a:rPr>
              <a:t>professionnels</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651701631"/>
              </p:ext>
            </p:extLst>
          </p:nvPr>
        </p:nvGraphicFramePr>
        <p:xfrm>
          <a:off x="1435608" y="1548293"/>
          <a:ext cx="7498080" cy="4231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26</a:t>
            </a:fld>
            <a:endParaRPr kumimoji="0" lang="en-US" dirty="0"/>
          </a:p>
        </p:txBody>
      </p:sp>
      <p:pic>
        <p:nvPicPr>
          <p:cNvPr id="6" name="Image 5"/>
          <p:cNvPicPr>
            <a:picLocks noChangeAspect="1"/>
          </p:cNvPicPr>
          <p:nvPr/>
        </p:nvPicPr>
        <p:blipFill>
          <a:blip r:embed="rId8"/>
          <a:stretch>
            <a:fillRect/>
          </a:stretch>
        </p:blipFill>
        <p:spPr>
          <a:xfrm>
            <a:off x="6614374" y="143983"/>
            <a:ext cx="1550832" cy="1163124"/>
          </a:xfrm>
          <a:prstGeom prst="rect">
            <a:avLst/>
          </a:prstGeom>
        </p:spPr>
      </p:pic>
      <p:sp>
        <p:nvSpPr>
          <p:cNvPr id="8" name="ZoneTexte 7"/>
          <p:cNvSpPr txBox="1"/>
          <p:nvPr/>
        </p:nvSpPr>
        <p:spPr>
          <a:xfrm>
            <a:off x="3296175" y="6118549"/>
            <a:ext cx="203472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Établir</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une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relation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143488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obstacles</a:t>
            </a:r>
            <a:endParaRPr lang="fr-FR" dirty="0"/>
          </a:p>
        </p:txBody>
      </p:sp>
      <p:sp>
        <p:nvSpPr>
          <p:cNvPr id="3" name="Espace réservé du texte 2"/>
          <p:cNvSpPr>
            <a:spLocks noGrp="1"/>
          </p:cNvSpPr>
          <p:nvPr>
            <p:ph type="body" idx="1"/>
          </p:nvPr>
        </p:nvSpPr>
        <p:spPr/>
        <p:txBody>
          <a:bodyPr/>
          <a:lstStyle/>
          <a:p>
            <a:r>
              <a:rPr lang="fr-FR" dirty="0" smtClean="0"/>
              <a:t>Quels sont-ils ???</a:t>
            </a:r>
            <a:endParaRPr lang="fr-FR" dirty="0"/>
          </a:p>
        </p:txBody>
      </p:sp>
    </p:spTree>
    <p:extLst>
      <p:ext uri="{BB962C8B-B14F-4D97-AF65-F5344CB8AC3E}">
        <p14:creationId xmlns:p14="http://schemas.microsoft.com/office/powerpoint/2010/main" val="10918840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400" dirty="0"/>
              <a:t>Les </a:t>
            </a:r>
            <a:r>
              <a:rPr lang="fr-FR" sz="4400" dirty="0" smtClean="0"/>
              <a:t>obstacles</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1315340732"/>
              </p:ext>
            </p:extLst>
          </p:nvPr>
        </p:nvGraphicFramePr>
        <p:xfrm>
          <a:off x="1435608" y="1548293"/>
          <a:ext cx="7498080" cy="4231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28</a:t>
            </a:fld>
            <a:endParaRPr kumimoji="0" lang="en-US" dirty="0"/>
          </a:p>
        </p:txBody>
      </p:sp>
      <p:pic>
        <p:nvPicPr>
          <p:cNvPr id="6" name="Image 5"/>
          <p:cNvPicPr>
            <a:picLocks noChangeAspect="1"/>
          </p:cNvPicPr>
          <p:nvPr/>
        </p:nvPicPr>
        <p:blipFill>
          <a:blip r:embed="rId8"/>
          <a:stretch>
            <a:fillRect/>
          </a:stretch>
        </p:blipFill>
        <p:spPr>
          <a:xfrm>
            <a:off x="6614374" y="143983"/>
            <a:ext cx="1550832" cy="1163124"/>
          </a:xfrm>
          <a:prstGeom prst="rect">
            <a:avLst/>
          </a:prstGeom>
        </p:spPr>
      </p:pic>
      <p:sp>
        <p:nvSpPr>
          <p:cNvPr id="8" name="ZoneTexte 7"/>
          <p:cNvSpPr txBox="1"/>
          <p:nvPr/>
        </p:nvSpPr>
        <p:spPr>
          <a:xfrm>
            <a:off x="3296175" y="6118549"/>
            <a:ext cx="1417376"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Les obstacles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30978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000" dirty="0" smtClean="0"/>
              <a:t>L’augmentation </a:t>
            </a:r>
            <a:br>
              <a:rPr lang="fr-FR" sz="4000" dirty="0" smtClean="0"/>
            </a:br>
            <a:r>
              <a:rPr lang="fr-FR" sz="4000" dirty="0" smtClean="0"/>
              <a:t>de la charge de travail</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4112330450"/>
              </p:ext>
            </p:extLst>
          </p:nvPr>
        </p:nvGraphicFramePr>
        <p:xfrm>
          <a:off x="1435608" y="1548293"/>
          <a:ext cx="7498080" cy="4231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29</a:t>
            </a:fld>
            <a:endParaRPr kumimoji="0" lang="en-US" dirty="0"/>
          </a:p>
        </p:txBody>
      </p:sp>
      <p:pic>
        <p:nvPicPr>
          <p:cNvPr id="6" name="Image 5"/>
          <p:cNvPicPr>
            <a:picLocks noChangeAspect="1"/>
          </p:cNvPicPr>
          <p:nvPr/>
        </p:nvPicPr>
        <p:blipFill>
          <a:blip r:embed="rId8"/>
          <a:stretch>
            <a:fillRect/>
          </a:stretch>
        </p:blipFill>
        <p:spPr>
          <a:xfrm>
            <a:off x="6614374" y="143983"/>
            <a:ext cx="1550832" cy="1163124"/>
          </a:xfrm>
          <a:prstGeom prst="rect">
            <a:avLst/>
          </a:prstGeom>
        </p:spPr>
      </p:pic>
      <p:sp>
        <p:nvSpPr>
          <p:cNvPr id="8" name="ZoneTexte 7"/>
          <p:cNvSpPr txBox="1"/>
          <p:nvPr/>
        </p:nvSpPr>
        <p:spPr>
          <a:xfrm>
            <a:off x="3296175" y="6118549"/>
            <a:ext cx="1417376"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Les obstacles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270707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smtClean="0">
                <a:effectLst/>
              </a:rPr>
              <a:t>Sujets à traiter</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a:t>
            </a:fld>
            <a:endParaRPr kumimoji="0" lang="en-US"/>
          </a:p>
        </p:txBody>
      </p:sp>
      <p:sp>
        <p:nvSpPr>
          <p:cNvPr id="6" name="ZoneTexte 5"/>
          <p:cNvSpPr txBox="1"/>
          <p:nvPr/>
        </p:nvSpPr>
        <p:spPr>
          <a:xfrm>
            <a:off x="3117492" y="6182943"/>
            <a:ext cx="2613478"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Sous module 9-3,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niveau</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1</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9" name="Diagramme 8"/>
          <p:cNvGraphicFramePr/>
          <p:nvPr>
            <p:extLst>
              <p:ext uri="{D42A27DB-BD31-4B8C-83A1-F6EECF244321}">
                <p14:modId xmlns:p14="http://schemas.microsoft.com/office/powerpoint/2010/main" val="2651713661"/>
              </p:ext>
            </p:extLst>
          </p:nvPr>
        </p:nvGraphicFramePr>
        <p:xfrm>
          <a:off x="1545894" y="1572180"/>
          <a:ext cx="7212201" cy="4132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20578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9">
                                            <p:graphicEl>
                                              <a:dgm id="{F6BF57FE-5B65-F645-A1AA-2285FDA13809}"/>
                                            </p:graphicEl>
                                          </p:spTgt>
                                        </p:tgtEl>
                                        <p:attrNameLst>
                                          <p:attrName>style.color</p:attrName>
                                        </p:attrNameLst>
                                      </p:cBhvr>
                                      <p:by>
                                        <p:hsl h="0" s="-12549" l="-25098"/>
                                      </p:by>
                                    </p:animClr>
                                    <p:animClr clrSpc="hsl" dir="cw">
                                      <p:cBhvr>
                                        <p:cTn id="7" dur="500" fill="hold"/>
                                        <p:tgtEl>
                                          <p:spTgt spid="9">
                                            <p:graphicEl>
                                              <a:dgm id="{F6BF57FE-5B65-F645-A1AA-2285FDA13809}"/>
                                            </p:graphicEl>
                                          </p:spTgt>
                                        </p:tgtEl>
                                        <p:attrNameLst>
                                          <p:attrName>fillcolor</p:attrName>
                                        </p:attrNameLst>
                                      </p:cBhvr>
                                      <p:by>
                                        <p:hsl h="0" s="-12549" l="-25098"/>
                                      </p:by>
                                    </p:animClr>
                                    <p:animClr clrSpc="hsl" dir="cw">
                                      <p:cBhvr>
                                        <p:cTn id="8" dur="500" fill="hold"/>
                                        <p:tgtEl>
                                          <p:spTgt spid="9">
                                            <p:graphicEl>
                                              <a:dgm id="{F6BF57FE-5B65-F645-A1AA-2285FDA13809}"/>
                                            </p:graphicEl>
                                          </p:spTgt>
                                        </p:tgtEl>
                                        <p:attrNameLst>
                                          <p:attrName>stroke.color</p:attrName>
                                        </p:attrNameLst>
                                      </p:cBhvr>
                                      <p:by>
                                        <p:hsl h="0" s="-12549" l="-25098"/>
                                      </p:by>
                                    </p:animClr>
                                    <p:set>
                                      <p:cBhvr>
                                        <p:cTn id="9" dur="500" fill="hold"/>
                                        <p:tgtEl>
                                          <p:spTgt spid="9">
                                            <p:graphicEl>
                                              <a:dgm id="{F6BF57FE-5B65-F645-A1AA-2285FDA13809}"/>
                                            </p:graphic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mph" presetSubtype="0" fill="hold" grpId="0" nodeType="clickEffect">
                                  <p:stCondLst>
                                    <p:cond delay="0"/>
                                  </p:stCondLst>
                                  <p:childTnLst>
                                    <p:animClr clrSpc="hsl" dir="cw">
                                      <p:cBhvr override="childStyle">
                                        <p:cTn id="13" dur="500" fill="hold"/>
                                        <p:tgtEl>
                                          <p:spTgt spid="9">
                                            <p:graphicEl>
                                              <a:dgm id="{DF8B9BAC-E5D1-0549-9C3F-D71787F6FA9C}"/>
                                            </p:graphicEl>
                                          </p:spTgt>
                                        </p:tgtEl>
                                        <p:attrNameLst>
                                          <p:attrName>style.color</p:attrName>
                                        </p:attrNameLst>
                                      </p:cBhvr>
                                      <p:by>
                                        <p:hsl h="0" s="-12549" l="-25098"/>
                                      </p:by>
                                    </p:animClr>
                                    <p:animClr clrSpc="hsl" dir="cw">
                                      <p:cBhvr>
                                        <p:cTn id="14" dur="500" fill="hold"/>
                                        <p:tgtEl>
                                          <p:spTgt spid="9">
                                            <p:graphicEl>
                                              <a:dgm id="{DF8B9BAC-E5D1-0549-9C3F-D71787F6FA9C}"/>
                                            </p:graphicEl>
                                          </p:spTgt>
                                        </p:tgtEl>
                                        <p:attrNameLst>
                                          <p:attrName>fillcolor</p:attrName>
                                        </p:attrNameLst>
                                      </p:cBhvr>
                                      <p:by>
                                        <p:hsl h="0" s="-12549" l="-25098"/>
                                      </p:by>
                                    </p:animClr>
                                    <p:animClr clrSpc="hsl" dir="cw">
                                      <p:cBhvr>
                                        <p:cTn id="15" dur="500" fill="hold"/>
                                        <p:tgtEl>
                                          <p:spTgt spid="9">
                                            <p:graphicEl>
                                              <a:dgm id="{DF8B9BAC-E5D1-0549-9C3F-D71787F6FA9C}"/>
                                            </p:graphicEl>
                                          </p:spTgt>
                                        </p:tgtEl>
                                        <p:attrNameLst>
                                          <p:attrName>stroke.color</p:attrName>
                                        </p:attrNameLst>
                                      </p:cBhvr>
                                      <p:by>
                                        <p:hsl h="0" s="-12549" l="-25098"/>
                                      </p:by>
                                    </p:animClr>
                                    <p:set>
                                      <p:cBhvr>
                                        <p:cTn id="16" dur="500" fill="hold"/>
                                        <p:tgtEl>
                                          <p:spTgt spid="9">
                                            <p:graphicEl>
                                              <a:dgm id="{DF8B9BAC-E5D1-0549-9C3F-D71787F6FA9C}"/>
                                            </p:graphicEl>
                                          </p:spTgt>
                                        </p:tgtEl>
                                        <p:attrNameLst>
                                          <p:attrName>fill.type</p:attrName>
                                        </p:attrNameLst>
                                      </p:cBhvr>
                                      <p:to>
                                        <p:strVal val="solid"/>
                                      </p:to>
                                    </p:set>
                                  </p:childTnLst>
                                </p:cTn>
                              </p:par>
                              <p:par>
                                <p:cTn id="17" presetID="24" presetClass="emph" presetSubtype="0" fill="hold" grpId="0" nodeType="withEffect">
                                  <p:stCondLst>
                                    <p:cond delay="0"/>
                                  </p:stCondLst>
                                  <p:childTnLst>
                                    <p:animClr clrSpc="hsl" dir="cw">
                                      <p:cBhvr override="childStyle">
                                        <p:cTn id="18" dur="500" fill="hold"/>
                                        <p:tgtEl>
                                          <p:spTgt spid="9">
                                            <p:graphicEl>
                                              <a:dgm id="{A5FB6500-059A-A148-8AB6-81A2901233E9}"/>
                                            </p:graphicEl>
                                          </p:spTgt>
                                        </p:tgtEl>
                                        <p:attrNameLst>
                                          <p:attrName>style.color</p:attrName>
                                        </p:attrNameLst>
                                      </p:cBhvr>
                                      <p:by>
                                        <p:hsl h="0" s="-12549" l="-25098"/>
                                      </p:by>
                                    </p:animClr>
                                    <p:animClr clrSpc="hsl" dir="cw">
                                      <p:cBhvr>
                                        <p:cTn id="19" dur="500" fill="hold"/>
                                        <p:tgtEl>
                                          <p:spTgt spid="9">
                                            <p:graphicEl>
                                              <a:dgm id="{A5FB6500-059A-A148-8AB6-81A2901233E9}"/>
                                            </p:graphicEl>
                                          </p:spTgt>
                                        </p:tgtEl>
                                        <p:attrNameLst>
                                          <p:attrName>fillcolor</p:attrName>
                                        </p:attrNameLst>
                                      </p:cBhvr>
                                      <p:by>
                                        <p:hsl h="0" s="-12549" l="-25098"/>
                                      </p:by>
                                    </p:animClr>
                                    <p:animClr clrSpc="hsl" dir="cw">
                                      <p:cBhvr>
                                        <p:cTn id="20" dur="500" fill="hold"/>
                                        <p:tgtEl>
                                          <p:spTgt spid="9">
                                            <p:graphicEl>
                                              <a:dgm id="{A5FB6500-059A-A148-8AB6-81A2901233E9}"/>
                                            </p:graphicEl>
                                          </p:spTgt>
                                        </p:tgtEl>
                                        <p:attrNameLst>
                                          <p:attrName>stroke.color</p:attrName>
                                        </p:attrNameLst>
                                      </p:cBhvr>
                                      <p:by>
                                        <p:hsl h="0" s="-12549" l="-25098"/>
                                      </p:by>
                                    </p:animClr>
                                    <p:set>
                                      <p:cBhvr>
                                        <p:cTn id="21" dur="500" fill="hold"/>
                                        <p:tgtEl>
                                          <p:spTgt spid="9">
                                            <p:graphicEl>
                                              <a:dgm id="{A5FB6500-059A-A148-8AB6-81A2901233E9}"/>
                                            </p:graphic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4" presetClass="emph" presetSubtype="0" fill="hold" grpId="0" nodeType="clickEffect">
                                  <p:stCondLst>
                                    <p:cond delay="0"/>
                                  </p:stCondLst>
                                  <p:childTnLst>
                                    <p:animClr clrSpc="hsl" dir="cw">
                                      <p:cBhvr override="childStyle">
                                        <p:cTn id="25" dur="500" fill="hold"/>
                                        <p:tgtEl>
                                          <p:spTgt spid="9">
                                            <p:graphicEl>
                                              <a:dgm id="{52043A6A-6D02-A346-953A-65BAD4BE0803}"/>
                                            </p:graphicEl>
                                          </p:spTgt>
                                        </p:tgtEl>
                                        <p:attrNameLst>
                                          <p:attrName>style.color</p:attrName>
                                        </p:attrNameLst>
                                      </p:cBhvr>
                                      <p:by>
                                        <p:hsl h="0" s="-12549" l="-25098"/>
                                      </p:by>
                                    </p:animClr>
                                    <p:animClr clrSpc="hsl" dir="cw">
                                      <p:cBhvr>
                                        <p:cTn id="26" dur="500" fill="hold"/>
                                        <p:tgtEl>
                                          <p:spTgt spid="9">
                                            <p:graphicEl>
                                              <a:dgm id="{52043A6A-6D02-A346-953A-65BAD4BE0803}"/>
                                            </p:graphicEl>
                                          </p:spTgt>
                                        </p:tgtEl>
                                        <p:attrNameLst>
                                          <p:attrName>fillcolor</p:attrName>
                                        </p:attrNameLst>
                                      </p:cBhvr>
                                      <p:by>
                                        <p:hsl h="0" s="-12549" l="-25098"/>
                                      </p:by>
                                    </p:animClr>
                                    <p:animClr clrSpc="hsl" dir="cw">
                                      <p:cBhvr>
                                        <p:cTn id="27" dur="500" fill="hold"/>
                                        <p:tgtEl>
                                          <p:spTgt spid="9">
                                            <p:graphicEl>
                                              <a:dgm id="{52043A6A-6D02-A346-953A-65BAD4BE0803}"/>
                                            </p:graphicEl>
                                          </p:spTgt>
                                        </p:tgtEl>
                                        <p:attrNameLst>
                                          <p:attrName>stroke.color</p:attrName>
                                        </p:attrNameLst>
                                      </p:cBhvr>
                                      <p:by>
                                        <p:hsl h="0" s="-12549" l="-25098"/>
                                      </p:by>
                                    </p:animClr>
                                    <p:set>
                                      <p:cBhvr>
                                        <p:cTn id="28" dur="500" fill="hold"/>
                                        <p:tgtEl>
                                          <p:spTgt spid="9">
                                            <p:graphicEl>
                                              <a:dgm id="{52043A6A-6D02-A346-953A-65BAD4BE0803}"/>
                                            </p:graphicEl>
                                          </p:spTgt>
                                        </p:tgtEl>
                                        <p:attrNameLst>
                                          <p:attrName>fill.type</p:attrName>
                                        </p:attrNameLst>
                                      </p:cBhvr>
                                      <p:to>
                                        <p:strVal val="solid"/>
                                      </p:to>
                                    </p:set>
                                  </p:childTnLst>
                                </p:cTn>
                              </p:par>
                              <p:par>
                                <p:cTn id="29" presetID="24" presetClass="emph" presetSubtype="0" fill="hold" grpId="0" nodeType="withEffect">
                                  <p:stCondLst>
                                    <p:cond delay="0"/>
                                  </p:stCondLst>
                                  <p:childTnLst>
                                    <p:animClr clrSpc="hsl" dir="cw">
                                      <p:cBhvr override="childStyle">
                                        <p:cTn id="30" dur="500" fill="hold"/>
                                        <p:tgtEl>
                                          <p:spTgt spid="9">
                                            <p:graphicEl>
                                              <a:dgm id="{8FB55F85-78B4-B848-A657-B1ADE5B4D136}"/>
                                            </p:graphicEl>
                                          </p:spTgt>
                                        </p:tgtEl>
                                        <p:attrNameLst>
                                          <p:attrName>style.color</p:attrName>
                                        </p:attrNameLst>
                                      </p:cBhvr>
                                      <p:by>
                                        <p:hsl h="0" s="-12549" l="-25098"/>
                                      </p:by>
                                    </p:animClr>
                                    <p:animClr clrSpc="hsl" dir="cw">
                                      <p:cBhvr>
                                        <p:cTn id="31" dur="500" fill="hold"/>
                                        <p:tgtEl>
                                          <p:spTgt spid="9">
                                            <p:graphicEl>
                                              <a:dgm id="{8FB55F85-78B4-B848-A657-B1ADE5B4D136}"/>
                                            </p:graphicEl>
                                          </p:spTgt>
                                        </p:tgtEl>
                                        <p:attrNameLst>
                                          <p:attrName>fillcolor</p:attrName>
                                        </p:attrNameLst>
                                      </p:cBhvr>
                                      <p:by>
                                        <p:hsl h="0" s="-12549" l="-25098"/>
                                      </p:by>
                                    </p:animClr>
                                    <p:animClr clrSpc="hsl" dir="cw">
                                      <p:cBhvr>
                                        <p:cTn id="32" dur="500" fill="hold"/>
                                        <p:tgtEl>
                                          <p:spTgt spid="9">
                                            <p:graphicEl>
                                              <a:dgm id="{8FB55F85-78B4-B848-A657-B1ADE5B4D136}"/>
                                            </p:graphicEl>
                                          </p:spTgt>
                                        </p:tgtEl>
                                        <p:attrNameLst>
                                          <p:attrName>stroke.color</p:attrName>
                                        </p:attrNameLst>
                                      </p:cBhvr>
                                      <p:by>
                                        <p:hsl h="0" s="-12549" l="-25098"/>
                                      </p:by>
                                    </p:animClr>
                                    <p:set>
                                      <p:cBhvr>
                                        <p:cTn id="33" dur="500" fill="hold"/>
                                        <p:tgtEl>
                                          <p:spTgt spid="9">
                                            <p:graphicEl>
                                              <a:dgm id="{8FB55F85-78B4-B848-A657-B1ADE5B4D136}"/>
                                            </p:graphicEl>
                                          </p:spTgt>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4" presetClass="emph" presetSubtype="0" fill="hold" grpId="0" nodeType="clickEffect">
                                  <p:stCondLst>
                                    <p:cond delay="0"/>
                                  </p:stCondLst>
                                  <p:childTnLst>
                                    <p:animClr clrSpc="hsl" dir="cw">
                                      <p:cBhvr override="childStyle">
                                        <p:cTn id="37" dur="500" fill="hold"/>
                                        <p:tgtEl>
                                          <p:spTgt spid="9">
                                            <p:graphicEl>
                                              <a:dgm id="{975AD022-77A7-7E4E-8D22-2E3E30099C5D}"/>
                                            </p:graphicEl>
                                          </p:spTgt>
                                        </p:tgtEl>
                                        <p:attrNameLst>
                                          <p:attrName>style.color</p:attrName>
                                        </p:attrNameLst>
                                      </p:cBhvr>
                                      <p:by>
                                        <p:hsl h="0" s="-12549" l="-25098"/>
                                      </p:by>
                                    </p:animClr>
                                    <p:animClr clrSpc="hsl" dir="cw">
                                      <p:cBhvr>
                                        <p:cTn id="38" dur="500" fill="hold"/>
                                        <p:tgtEl>
                                          <p:spTgt spid="9">
                                            <p:graphicEl>
                                              <a:dgm id="{975AD022-77A7-7E4E-8D22-2E3E30099C5D}"/>
                                            </p:graphicEl>
                                          </p:spTgt>
                                        </p:tgtEl>
                                        <p:attrNameLst>
                                          <p:attrName>fillcolor</p:attrName>
                                        </p:attrNameLst>
                                      </p:cBhvr>
                                      <p:by>
                                        <p:hsl h="0" s="-12549" l="-25098"/>
                                      </p:by>
                                    </p:animClr>
                                    <p:animClr clrSpc="hsl" dir="cw">
                                      <p:cBhvr>
                                        <p:cTn id="39" dur="500" fill="hold"/>
                                        <p:tgtEl>
                                          <p:spTgt spid="9">
                                            <p:graphicEl>
                                              <a:dgm id="{975AD022-77A7-7E4E-8D22-2E3E30099C5D}"/>
                                            </p:graphicEl>
                                          </p:spTgt>
                                        </p:tgtEl>
                                        <p:attrNameLst>
                                          <p:attrName>stroke.color</p:attrName>
                                        </p:attrNameLst>
                                      </p:cBhvr>
                                      <p:by>
                                        <p:hsl h="0" s="-12549" l="-25098"/>
                                      </p:by>
                                    </p:animClr>
                                    <p:set>
                                      <p:cBhvr>
                                        <p:cTn id="40" dur="500" fill="hold"/>
                                        <p:tgtEl>
                                          <p:spTgt spid="9">
                                            <p:graphicEl>
                                              <a:dgm id="{975AD022-77A7-7E4E-8D22-2E3E30099C5D}"/>
                                            </p:graphicEl>
                                          </p:spTgt>
                                        </p:tgtEl>
                                        <p:attrNameLst>
                                          <p:attrName>fill.type</p:attrName>
                                        </p:attrNameLst>
                                      </p:cBhvr>
                                      <p:to>
                                        <p:strVal val="solid"/>
                                      </p:to>
                                    </p:set>
                                  </p:childTnLst>
                                </p:cTn>
                              </p:par>
                              <p:par>
                                <p:cTn id="41" presetID="24" presetClass="emph" presetSubtype="0" fill="hold" grpId="0" nodeType="withEffect">
                                  <p:stCondLst>
                                    <p:cond delay="0"/>
                                  </p:stCondLst>
                                  <p:childTnLst>
                                    <p:animClr clrSpc="hsl" dir="cw">
                                      <p:cBhvr override="childStyle">
                                        <p:cTn id="42" dur="500" fill="hold"/>
                                        <p:tgtEl>
                                          <p:spTgt spid="9">
                                            <p:graphicEl>
                                              <a:dgm id="{B84C36F5-D7D6-7E46-9288-2D9D8FBD2568}"/>
                                            </p:graphicEl>
                                          </p:spTgt>
                                        </p:tgtEl>
                                        <p:attrNameLst>
                                          <p:attrName>style.color</p:attrName>
                                        </p:attrNameLst>
                                      </p:cBhvr>
                                      <p:by>
                                        <p:hsl h="0" s="-12549" l="-25098"/>
                                      </p:by>
                                    </p:animClr>
                                    <p:animClr clrSpc="hsl" dir="cw">
                                      <p:cBhvr>
                                        <p:cTn id="43" dur="500" fill="hold"/>
                                        <p:tgtEl>
                                          <p:spTgt spid="9">
                                            <p:graphicEl>
                                              <a:dgm id="{B84C36F5-D7D6-7E46-9288-2D9D8FBD2568}"/>
                                            </p:graphicEl>
                                          </p:spTgt>
                                        </p:tgtEl>
                                        <p:attrNameLst>
                                          <p:attrName>fillcolor</p:attrName>
                                        </p:attrNameLst>
                                      </p:cBhvr>
                                      <p:by>
                                        <p:hsl h="0" s="-12549" l="-25098"/>
                                      </p:by>
                                    </p:animClr>
                                    <p:animClr clrSpc="hsl" dir="cw">
                                      <p:cBhvr>
                                        <p:cTn id="44" dur="500" fill="hold"/>
                                        <p:tgtEl>
                                          <p:spTgt spid="9">
                                            <p:graphicEl>
                                              <a:dgm id="{B84C36F5-D7D6-7E46-9288-2D9D8FBD2568}"/>
                                            </p:graphicEl>
                                          </p:spTgt>
                                        </p:tgtEl>
                                        <p:attrNameLst>
                                          <p:attrName>stroke.color</p:attrName>
                                        </p:attrNameLst>
                                      </p:cBhvr>
                                      <p:by>
                                        <p:hsl h="0" s="-12549" l="-25098"/>
                                      </p:by>
                                    </p:animClr>
                                    <p:set>
                                      <p:cBhvr>
                                        <p:cTn id="45" dur="500" fill="hold"/>
                                        <p:tgtEl>
                                          <p:spTgt spid="9">
                                            <p:graphicEl>
                                              <a:dgm id="{B84C36F5-D7D6-7E46-9288-2D9D8FBD2568}"/>
                                            </p:graphicEl>
                                          </p:spTgt>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24" presetClass="emph" presetSubtype="0" fill="hold" grpId="0" nodeType="clickEffect">
                                  <p:stCondLst>
                                    <p:cond delay="0"/>
                                  </p:stCondLst>
                                  <p:childTnLst>
                                    <p:animClr clrSpc="hsl" dir="cw">
                                      <p:cBhvr override="childStyle">
                                        <p:cTn id="49" dur="500" fill="hold"/>
                                        <p:tgtEl>
                                          <p:spTgt spid="9">
                                            <p:graphicEl>
                                              <a:dgm id="{056A7D8D-69E3-C84F-A195-E90CA66774D8}"/>
                                            </p:graphicEl>
                                          </p:spTgt>
                                        </p:tgtEl>
                                        <p:attrNameLst>
                                          <p:attrName>style.color</p:attrName>
                                        </p:attrNameLst>
                                      </p:cBhvr>
                                      <p:by>
                                        <p:hsl h="0" s="-12549" l="-25098"/>
                                      </p:by>
                                    </p:animClr>
                                    <p:animClr clrSpc="hsl" dir="cw">
                                      <p:cBhvr>
                                        <p:cTn id="50" dur="500" fill="hold"/>
                                        <p:tgtEl>
                                          <p:spTgt spid="9">
                                            <p:graphicEl>
                                              <a:dgm id="{056A7D8D-69E3-C84F-A195-E90CA66774D8}"/>
                                            </p:graphicEl>
                                          </p:spTgt>
                                        </p:tgtEl>
                                        <p:attrNameLst>
                                          <p:attrName>fillcolor</p:attrName>
                                        </p:attrNameLst>
                                      </p:cBhvr>
                                      <p:by>
                                        <p:hsl h="0" s="-12549" l="-25098"/>
                                      </p:by>
                                    </p:animClr>
                                    <p:animClr clrSpc="hsl" dir="cw">
                                      <p:cBhvr>
                                        <p:cTn id="51" dur="500" fill="hold"/>
                                        <p:tgtEl>
                                          <p:spTgt spid="9">
                                            <p:graphicEl>
                                              <a:dgm id="{056A7D8D-69E3-C84F-A195-E90CA66774D8}"/>
                                            </p:graphicEl>
                                          </p:spTgt>
                                        </p:tgtEl>
                                        <p:attrNameLst>
                                          <p:attrName>stroke.color</p:attrName>
                                        </p:attrNameLst>
                                      </p:cBhvr>
                                      <p:by>
                                        <p:hsl h="0" s="-12549" l="-25098"/>
                                      </p:by>
                                    </p:animClr>
                                    <p:set>
                                      <p:cBhvr>
                                        <p:cTn id="52" dur="500" fill="hold"/>
                                        <p:tgtEl>
                                          <p:spTgt spid="9">
                                            <p:graphicEl>
                                              <a:dgm id="{056A7D8D-69E3-C84F-A195-E90CA66774D8}"/>
                                            </p:graphicEl>
                                          </p:spTgt>
                                        </p:tgtEl>
                                        <p:attrNameLst>
                                          <p:attrName>fill.type</p:attrName>
                                        </p:attrNameLst>
                                      </p:cBhvr>
                                      <p:to>
                                        <p:strVal val="solid"/>
                                      </p:to>
                                    </p:set>
                                  </p:childTnLst>
                                </p:cTn>
                              </p:par>
                              <p:par>
                                <p:cTn id="53" presetID="24" presetClass="emph" presetSubtype="0" fill="hold" grpId="0" nodeType="withEffect">
                                  <p:stCondLst>
                                    <p:cond delay="0"/>
                                  </p:stCondLst>
                                  <p:childTnLst>
                                    <p:animClr clrSpc="hsl" dir="cw">
                                      <p:cBhvr override="childStyle">
                                        <p:cTn id="54" dur="500" fill="hold"/>
                                        <p:tgtEl>
                                          <p:spTgt spid="9">
                                            <p:graphicEl>
                                              <a:dgm id="{F544A58B-D72E-4F49-AB71-83DBEA7F240A}"/>
                                            </p:graphicEl>
                                          </p:spTgt>
                                        </p:tgtEl>
                                        <p:attrNameLst>
                                          <p:attrName>style.color</p:attrName>
                                        </p:attrNameLst>
                                      </p:cBhvr>
                                      <p:by>
                                        <p:hsl h="0" s="-12549" l="-25098"/>
                                      </p:by>
                                    </p:animClr>
                                    <p:animClr clrSpc="hsl" dir="cw">
                                      <p:cBhvr>
                                        <p:cTn id="55" dur="500" fill="hold"/>
                                        <p:tgtEl>
                                          <p:spTgt spid="9">
                                            <p:graphicEl>
                                              <a:dgm id="{F544A58B-D72E-4F49-AB71-83DBEA7F240A}"/>
                                            </p:graphicEl>
                                          </p:spTgt>
                                        </p:tgtEl>
                                        <p:attrNameLst>
                                          <p:attrName>fillcolor</p:attrName>
                                        </p:attrNameLst>
                                      </p:cBhvr>
                                      <p:by>
                                        <p:hsl h="0" s="-12549" l="-25098"/>
                                      </p:by>
                                    </p:animClr>
                                    <p:animClr clrSpc="hsl" dir="cw">
                                      <p:cBhvr>
                                        <p:cTn id="56" dur="500" fill="hold"/>
                                        <p:tgtEl>
                                          <p:spTgt spid="9">
                                            <p:graphicEl>
                                              <a:dgm id="{F544A58B-D72E-4F49-AB71-83DBEA7F240A}"/>
                                            </p:graphicEl>
                                          </p:spTgt>
                                        </p:tgtEl>
                                        <p:attrNameLst>
                                          <p:attrName>stroke.color</p:attrName>
                                        </p:attrNameLst>
                                      </p:cBhvr>
                                      <p:by>
                                        <p:hsl h="0" s="-12549" l="-25098"/>
                                      </p:by>
                                    </p:animClr>
                                    <p:set>
                                      <p:cBhvr>
                                        <p:cTn id="57" dur="500" fill="hold"/>
                                        <p:tgtEl>
                                          <p:spTgt spid="9">
                                            <p:graphicEl>
                                              <a:dgm id="{F544A58B-D72E-4F49-AB71-83DBEA7F240A}"/>
                                            </p:graphic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000" dirty="0"/>
              <a:t>L</a:t>
            </a:r>
            <a:r>
              <a:rPr lang="fr-FR" sz="4000" dirty="0" smtClean="0"/>
              <a:t>a transmission </a:t>
            </a:r>
            <a:br>
              <a:rPr lang="fr-FR" sz="4000" dirty="0" smtClean="0"/>
            </a:br>
            <a:r>
              <a:rPr lang="fr-FR" sz="4000" dirty="0" smtClean="0"/>
              <a:t>d’un message</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1065071940"/>
              </p:ext>
            </p:extLst>
          </p:nvPr>
        </p:nvGraphicFramePr>
        <p:xfrm>
          <a:off x="1435608" y="1548293"/>
          <a:ext cx="7498080" cy="4231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30</a:t>
            </a:fld>
            <a:endParaRPr kumimoji="0" lang="en-US" dirty="0"/>
          </a:p>
        </p:txBody>
      </p:sp>
      <p:pic>
        <p:nvPicPr>
          <p:cNvPr id="6" name="Image 5"/>
          <p:cNvPicPr>
            <a:picLocks noChangeAspect="1"/>
          </p:cNvPicPr>
          <p:nvPr/>
        </p:nvPicPr>
        <p:blipFill>
          <a:blip r:embed="rId8"/>
          <a:stretch>
            <a:fillRect/>
          </a:stretch>
        </p:blipFill>
        <p:spPr>
          <a:xfrm>
            <a:off x="6614374" y="143983"/>
            <a:ext cx="1550832" cy="1163124"/>
          </a:xfrm>
          <a:prstGeom prst="rect">
            <a:avLst/>
          </a:prstGeom>
        </p:spPr>
      </p:pic>
      <p:pic>
        <p:nvPicPr>
          <p:cNvPr id="3" name="Image 2"/>
          <p:cNvPicPr>
            <a:picLocks noChangeAspect="1"/>
          </p:cNvPicPr>
          <p:nvPr/>
        </p:nvPicPr>
        <p:blipFill>
          <a:blip r:embed="rId9"/>
          <a:stretch>
            <a:fillRect/>
          </a:stretch>
        </p:blipFill>
        <p:spPr>
          <a:xfrm>
            <a:off x="6096000" y="1832581"/>
            <a:ext cx="1644646" cy="1155168"/>
          </a:xfrm>
          <a:prstGeom prst="rect">
            <a:avLst/>
          </a:prstGeom>
        </p:spPr>
      </p:pic>
      <p:sp>
        <p:nvSpPr>
          <p:cNvPr id="8" name="ZoneTexte 7"/>
          <p:cNvSpPr txBox="1"/>
          <p:nvPr/>
        </p:nvSpPr>
        <p:spPr>
          <a:xfrm>
            <a:off x="3296175" y="6118549"/>
            <a:ext cx="1417376"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Les obstacles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889338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000" dirty="0"/>
              <a:t>L</a:t>
            </a:r>
            <a:r>
              <a:rPr lang="fr-FR" sz="4000" dirty="0" smtClean="0"/>
              <a:t>a transmission </a:t>
            </a:r>
            <a:br>
              <a:rPr lang="fr-FR" sz="4000" dirty="0" smtClean="0"/>
            </a:br>
            <a:r>
              <a:rPr lang="fr-FR" sz="4000" dirty="0" smtClean="0"/>
              <a:t>d’un message</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1410404228"/>
              </p:ext>
            </p:extLst>
          </p:nvPr>
        </p:nvGraphicFramePr>
        <p:xfrm>
          <a:off x="1435608" y="1548293"/>
          <a:ext cx="7498080" cy="4231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31</a:t>
            </a:fld>
            <a:endParaRPr kumimoji="0" lang="en-US" dirty="0"/>
          </a:p>
        </p:txBody>
      </p:sp>
      <p:pic>
        <p:nvPicPr>
          <p:cNvPr id="6" name="Image 5"/>
          <p:cNvPicPr>
            <a:picLocks noChangeAspect="1"/>
          </p:cNvPicPr>
          <p:nvPr/>
        </p:nvPicPr>
        <p:blipFill>
          <a:blip r:embed="rId8"/>
          <a:stretch>
            <a:fillRect/>
          </a:stretch>
        </p:blipFill>
        <p:spPr>
          <a:xfrm>
            <a:off x="6614374" y="143983"/>
            <a:ext cx="1550832" cy="1163124"/>
          </a:xfrm>
          <a:prstGeom prst="rect">
            <a:avLst/>
          </a:prstGeom>
        </p:spPr>
      </p:pic>
      <p:sp>
        <p:nvSpPr>
          <p:cNvPr id="8" name="ZoneTexte 7"/>
          <p:cNvSpPr txBox="1"/>
          <p:nvPr/>
        </p:nvSpPr>
        <p:spPr>
          <a:xfrm>
            <a:off x="3296175" y="6118549"/>
            <a:ext cx="1417376"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Les obstacles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301141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000" dirty="0"/>
              <a:t>L</a:t>
            </a:r>
            <a:r>
              <a:rPr lang="fr-FR" sz="4000" dirty="0" smtClean="0"/>
              <a:t>a transmission </a:t>
            </a:r>
            <a:br>
              <a:rPr lang="fr-FR" sz="4000" dirty="0" smtClean="0"/>
            </a:br>
            <a:r>
              <a:rPr lang="fr-FR" sz="4000" dirty="0" smtClean="0"/>
              <a:t>d’un message</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749133325"/>
              </p:ext>
            </p:extLst>
          </p:nvPr>
        </p:nvGraphicFramePr>
        <p:xfrm>
          <a:off x="1435608" y="1548293"/>
          <a:ext cx="7498080" cy="4231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32</a:t>
            </a:fld>
            <a:endParaRPr kumimoji="0" lang="en-US" dirty="0"/>
          </a:p>
        </p:txBody>
      </p:sp>
      <p:pic>
        <p:nvPicPr>
          <p:cNvPr id="6" name="Image 5"/>
          <p:cNvPicPr>
            <a:picLocks noChangeAspect="1"/>
          </p:cNvPicPr>
          <p:nvPr/>
        </p:nvPicPr>
        <p:blipFill>
          <a:blip r:embed="rId8"/>
          <a:stretch>
            <a:fillRect/>
          </a:stretch>
        </p:blipFill>
        <p:spPr>
          <a:xfrm>
            <a:off x="6614374" y="143983"/>
            <a:ext cx="1550832" cy="1163124"/>
          </a:xfrm>
          <a:prstGeom prst="rect">
            <a:avLst/>
          </a:prstGeom>
        </p:spPr>
      </p:pic>
      <p:sp>
        <p:nvSpPr>
          <p:cNvPr id="8" name="ZoneTexte 7"/>
          <p:cNvSpPr txBox="1"/>
          <p:nvPr/>
        </p:nvSpPr>
        <p:spPr>
          <a:xfrm>
            <a:off x="3296175" y="6118549"/>
            <a:ext cx="1417376"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Les obstacles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169699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000" dirty="0"/>
              <a:t>L</a:t>
            </a:r>
            <a:r>
              <a:rPr lang="fr-FR" sz="4000" dirty="0" smtClean="0"/>
              <a:t>a transmission </a:t>
            </a:r>
            <a:br>
              <a:rPr lang="fr-FR" sz="4000" dirty="0" smtClean="0"/>
            </a:br>
            <a:r>
              <a:rPr lang="fr-FR" sz="4000" dirty="0" smtClean="0"/>
              <a:t>d’un message</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3314077319"/>
              </p:ext>
            </p:extLst>
          </p:nvPr>
        </p:nvGraphicFramePr>
        <p:xfrm>
          <a:off x="1435608" y="1548294"/>
          <a:ext cx="7498080" cy="4150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33</a:t>
            </a:fld>
            <a:endParaRPr kumimoji="0" lang="en-US" dirty="0"/>
          </a:p>
        </p:txBody>
      </p:sp>
      <p:pic>
        <p:nvPicPr>
          <p:cNvPr id="6" name="Image 5"/>
          <p:cNvPicPr>
            <a:picLocks noChangeAspect="1"/>
          </p:cNvPicPr>
          <p:nvPr/>
        </p:nvPicPr>
        <p:blipFill>
          <a:blip r:embed="rId8"/>
          <a:stretch>
            <a:fillRect/>
          </a:stretch>
        </p:blipFill>
        <p:spPr>
          <a:xfrm>
            <a:off x="6614374" y="143983"/>
            <a:ext cx="1550832" cy="1163124"/>
          </a:xfrm>
          <a:prstGeom prst="rect">
            <a:avLst/>
          </a:prstGeom>
        </p:spPr>
      </p:pic>
      <p:sp>
        <p:nvSpPr>
          <p:cNvPr id="8" name="ZoneTexte 7"/>
          <p:cNvSpPr txBox="1"/>
          <p:nvPr/>
        </p:nvSpPr>
        <p:spPr>
          <a:xfrm>
            <a:off x="3296175" y="6118549"/>
            <a:ext cx="1417376"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Les obstacles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491107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000" dirty="0"/>
              <a:t>L</a:t>
            </a:r>
            <a:r>
              <a:rPr lang="fr-FR" sz="4000" dirty="0" smtClean="0"/>
              <a:t>a transmission </a:t>
            </a:r>
            <a:br>
              <a:rPr lang="fr-FR" sz="4000" dirty="0" smtClean="0"/>
            </a:br>
            <a:r>
              <a:rPr lang="fr-FR" sz="4000" dirty="0" smtClean="0"/>
              <a:t>d’un message</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3071932648"/>
              </p:ext>
            </p:extLst>
          </p:nvPr>
        </p:nvGraphicFramePr>
        <p:xfrm>
          <a:off x="1435608" y="1548293"/>
          <a:ext cx="7498080" cy="4231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34</a:t>
            </a:fld>
            <a:endParaRPr kumimoji="0" lang="en-US" dirty="0"/>
          </a:p>
        </p:txBody>
      </p:sp>
      <p:pic>
        <p:nvPicPr>
          <p:cNvPr id="6" name="Image 5"/>
          <p:cNvPicPr>
            <a:picLocks noChangeAspect="1"/>
          </p:cNvPicPr>
          <p:nvPr/>
        </p:nvPicPr>
        <p:blipFill>
          <a:blip r:embed="rId8"/>
          <a:stretch>
            <a:fillRect/>
          </a:stretch>
        </p:blipFill>
        <p:spPr>
          <a:xfrm>
            <a:off x="6614374" y="143983"/>
            <a:ext cx="1550832" cy="1163124"/>
          </a:xfrm>
          <a:prstGeom prst="rect">
            <a:avLst/>
          </a:prstGeom>
        </p:spPr>
      </p:pic>
      <p:sp>
        <p:nvSpPr>
          <p:cNvPr id="8" name="ZoneTexte 7"/>
          <p:cNvSpPr txBox="1"/>
          <p:nvPr/>
        </p:nvSpPr>
        <p:spPr>
          <a:xfrm>
            <a:off x="3296175" y="6118549"/>
            <a:ext cx="1417376"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Les obstacles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612003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000" dirty="0"/>
              <a:t>L</a:t>
            </a:r>
            <a:r>
              <a:rPr lang="fr-FR" sz="4000" dirty="0" smtClean="0"/>
              <a:t>a transmission </a:t>
            </a:r>
            <a:br>
              <a:rPr lang="fr-FR" sz="4000" dirty="0" smtClean="0"/>
            </a:br>
            <a:r>
              <a:rPr lang="fr-FR" sz="4000" dirty="0" smtClean="0"/>
              <a:t>d’un message</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1078514895"/>
              </p:ext>
            </p:extLst>
          </p:nvPr>
        </p:nvGraphicFramePr>
        <p:xfrm>
          <a:off x="1435608" y="1548293"/>
          <a:ext cx="7498080" cy="4231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35</a:t>
            </a:fld>
            <a:endParaRPr kumimoji="0" lang="en-US" dirty="0"/>
          </a:p>
        </p:txBody>
      </p:sp>
      <p:pic>
        <p:nvPicPr>
          <p:cNvPr id="6" name="Image 5"/>
          <p:cNvPicPr>
            <a:picLocks noChangeAspect="1"/>
          </p:cNvPicPr>
          <p:nvPr/>
        </p:nvPicPr>
        <p:blipFill>
          <a:blip r:embed="rId8"/>
          <a:stretch>
            <a:fillRect/>
          </a:stretch>
        </p:blipFill>
        <p:spPr>
          <a:xfrm>
            <a:off x="6614374" y="143983"/>
            <a:ext cx="1550832" cy="1163124"/>
          </a:xfrm>
          <a:prstGeom prst="rect">
            <a:avLst/>
          </a:prstGeom>
        </p:spPr>
      </p:pic>
      <p:sp>
        <p:nvSpPr>
          <p:cNvPr id="8" name="ZoneTexte 7"/>
          <p:cNvSpPr txBox="1"/>
          <p:nvPr/>
        </p:nvSpPr>
        <p:spPr>
          <a:xfrm>
            <a:off x="3296175" y="6118549"/>
            <a:ext cx="1417376"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Les obstacles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8875310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t>Les conflits</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4060397955"/>
              </p:ext>
            </p:extLst>
          </p:nvPr>
        </p:nvGraphicFramePr>
        <p:xfrm>
          <a:off x="1435608" y="1548293"/>
          <a:ext cx="7498080" cy="4231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36</a:t>
            </a:fld>
            <a:endParaRPr kumimoji="0" lang="en-US" dirty="0"/>
          </a:p>
        </p:txBody>
      </p:sp>
      <p:pic>
        <p:nvPicPr>
          <p:cNvPr id="6" name="Image 5"/>
          <p:cNvPicPr>
            <a:picLocks noChangeAspect="1"/>
          </p:cNvPicPr>
          <p:nvPr/>
        </p:nvPicPr>
        <p:blipFill>
          <a:blip r:embed="rId8"/>
          <a:stretch>
            <a:fillRect/>
          </a:stretch>
        </p:blipFill>
        <p:spPr>
          <a:xfrm>
            <a:off x="6614374" y="143983"/>
            <a:ext cx="1550832" cy="1163124"/>
          </a:xfrm>
          <a:prstGeom prst="rect">
            <a:avLst/>
          </a:prstGeom>
        </p:spPr>
      </p:pic>
      <p:sp>
        <p:nvSpPr>
          <p:cNvPr id="8" name="ZoneTexte 7"/>
          <p:cNvSpPr txBox="1"/>
          <p:nvPr/>
        </p:nvSpPr>
        <p:spPr>
          <a:xfrm>
            <a:off x="3296175" y="6118549"/>
            <a:ext cx="1417376"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Les obstacles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936207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t>Les conflits</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2929225022"/>
              </p:ext>
            </p:extLst>
          </p:nvPr>
        </p:nvGraphicFramePr>
        <p:xfrm>
          <a:off x="1435608" y="1548293"/>
          <a:ext cx="7498080" cy="4231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37</a:t>
            </a:fld>
            <a:endParaRPr kumimoji="0" lang="en-US" dirty="0"/>
          </a:p>
        </p:txBody>
      </p:sp>
      <p:pic>
        <p:nvPicPr>
          <p:cNvPr id="6" name="Image 5"/>
          <p:cNvPicPr>
            <a:picLocks noChangeAspect="1"/>
          </p:cNvPicPr>
          <p:nvPr/>
        </p:nvPicPr>
        <p:blipFill>
          <a:blip r:embed="rId8"/>
          <a:stretch>
            <a:fillRect/>
          </a:stretch>
        </p:blipFill>
        <p:spPr>
          <a:xfrm>
            <a:off x="6614374" y="143983"/>
            <a:ext cx="1550832" cy="1163124"/>
          </a:xfrm>
          <a:prstGeom prst="rect">
            <a:avLst/>
          </a:prstGeom>
        </p:spPr>
      </p:pic>
      <p:sp>
        <p:nvSpPr>
          <p:cNvPr id="8" name="ZoneTexte 7"/>
          <p:cNvSpPr txBox="1"/>
          <p:nvPr/>
        </p:nvSpPr>
        <p:spPr>
          <a:xfrm>
            <a:off x="3296175" y="6118549"/>
            <a:ext cx="1417376"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Les obstacles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788342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t>Les conflits</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404584375"/>
              </p:ext>
            </p:extLst>
          </p:nvPr>
        </p:nvGraphicFramePr>
        <p:xfrm>
          <a:off x="1435608" y="1548293"/>
          <a:ext cx="7498080" cy="4231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38</a:t>
            </a:fld>
            <a:endParaRPr kumimoji="0" lang="en-US" dirty="0"/>
          </a:p>
        </p:txBody>
      </p:sp>
      <p:pic>
        <p:nvPicPr>
          <p:cNvPr id="6" name="Image 5"/>
          <p:cNvPicPr>
            <a:picLocks noChangeAspect="1"/>
          </p:cNvPicPr>
          <p:nvPr/>
        </p:nvPicPr>
        <p:blipFill>
          <a:blip r:embed="rId8"/>
          <a:stretch>
            <a:fillRect/>
          </a:stretch>
        </p:blipFill>
        <p:spPr>
          <a:xfrm>
            <a:off x="6614374" y="143983"/>
            <a:ext cx="1550832" cy="1163124"/>
          </a:xfrm>
          <a:prstGeom prst="rect">
            <a:avLst/>
          </a:prstGeom>
        </p:spPr>
      </p:pic>
      <p:sp>
        <p:nvSpPr>
          <p:cNvPr id="8" name="ZoneTexte 7"/>
          <p:cNvSpPr txBox="1"/>
          <p:nvPr/>
        </p:nvSpPr>
        <p:spPr>
          <a:xfrm>
            <a:off x="3296175" y="6118549"/>
            <a:ext cx="1417376"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Les obstacles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000518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t>Les conflits</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943708713"/>
              </p:ext>
            </p:extLst>
          </p:nvPr>
        </p:nvGraphicFramePr>
        <p:xfrm>
          <a:off x="1435608" y="1548294"/>
          <a:ext cx="7498080" cy="4076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39</a:t>
            </a:fld>
            <a:endParaRPr kumimoji="0" lang="en-US" dirty="0"/>
          </a:p>
        </p:txBody>
      </p:sp>
      <p:pic>
        <p:nvPicPr>
          <p:cNvPr id="6" name="Image 5"/>
          <p:cNvPicPr>
            <a:picLocks noChangeAspect="1"/>
          </p:cNvPicPr>
          <p:nvPr/>
        </p:nvPicPr>
        <p:blipFill>
          <a:blip r:embed="rId8"/>
          <a:stretch>
            <a:fillRect/>
          </a:stretch>
        </p:blipFill>
        <p:spPr>
          <a:xfrm>
            <a:off x="6614374" y="143983"/>
            <a:ext cx="1550832" cy="1163124"/>
          </a:xfrm>
          <a:prstGeom prst="rect">
            <a:avLst/>
          </a:prstGeom>
        </p:spPr>
      </p:pic>
      <p:sp>
        <p:nvSpPr>
          <p:cNvPr id="8" name="ZoneTexte 7"/>
          <p:cNvSpPr txBox="1"/>
          <p:nvPr/>
        </p:nvSpPr>
        <p:spPr>
          <a:xfrm>
            <a:off x="3296175" y="6118549"/>
            <a:ext cx="1417376"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Les obstacles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182662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La communication</a:t>
            </a:r>
            <a:endParaRPr lang="fr-FR" dirty="0"/>
          </a:p>
        </p:txBody>
      </p:sp>
      <p:sp>
        <p:nvSpPr>
          <p:cNvPr id="4" name="ZoneTexte 3"/>
          <p:cNvSpPr txBox="1"/>
          <p:nvPr/>
        </p:nvSpPr>
        <p:spPr>
          <a:xfrm>
            <a:off x="3117492" y="6182943"/>
            <a:ext cx="2585977"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Sous module 9-7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niveau</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2</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5" name="Image 4"/>
          <p:cNvPicPr>
            <a:picLocks noChangeAspect="1"/>
          </p:cNvPicPr>
          <p:nvPr/>
        </p:nvPicPr>
        <p:blipFill>
          <a:blip r:embed="rId2"/>
          <a:stretch>
            <a:fillRect/>
          </a:stretch>
        </p:blipFill>
        <p:spPr>
          <a:xfrm flipH="1">
            <a:off x="7678549" y="4031870"/>
            <a:ext cx="1063234" cy="1623848"/>
          </a:xfrm>
          <a:prstGeom prst="rect">
            <a:avLst/>
          </a:prstGeom>
        </p:spPr>
      </p:pic>
      <p:pic>
        <p:nvPicPr>
          <p:cNvPr id="6" name="Image 5"/>
          <p:cNvPicPr>
            <a:picLocks noChangeAspect="1"/>
          </p:cNvPicPr>
          <p:nvPr/>
        </p:nvPicPr>
        <p:blipFill>
          <a:blip r:embed="rId3"/>
          <a:stretch>
            <a:fillRect/>
          </a:stretch>
        </p:blipFill>
        <p:spPr>
          <a:xfrm>
            <a:off x="1294529" y="3596816"/>
            <a:ext cx="2133600" cy="2133600"/>
          </a:xfrm>
          <a:prstGeom prst="rect">
            <a:avLst/>
          </a:prstGeom>
        </p:spPr>
      </p:pic>
      <p:sp>
        <p:nvSpPr>
          <p:cNvPr id="8" name="Bulle ronde 7"/>
          <p:cNvSpPr/>
          <p:nvPr/>
        </p:nvSpPr>
        <p:spPr>
          <a:xfrm>
            <a:off x="3292486" y="2127918"/>
            <a:ext cx="5444363" cy="2023964"/>
          </a:xfrm>
          <a:prstGeom prst="wedgeEllipseCallout">
            <a:avLst>
              <a:gd name="adj1" fmla="val -59112"/>
              <a:gd name="adj2" fmla="val 3895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i="1" dirty="0">
                <a:ln w="18415" cmpd="sng">
                  <a:solidFill>
                    <a:srgbClr val="FFFFFF"/>
                  </a:solidFill>
                  <a:prstDash val="solid"/>
                </a:ln>
                <a:solidFill>
                  <a:srgbClr val="FFFFFF"/>
                </a:solidFill>
                <a:effectLst>
                  <a:outerShdw blurRad="63500" dir="3600000" algn="tl" rotWithShape="0">
                    <a:srgbClr val="000000">
                      <a:alpha val="70000"/>
                    </a:srgbClr>
                  </a:outerShdw>
                </a:effectLst>
              </a:rPr>
              <a:t>« Tout groupe humain prend sa richesse dans la communication, l’entraide et la solidarité visant à un but commun : l’épanouissement de chacun dans le respect des différences. »</a:t>
            </a:r>
          </a:p>
        </p:txBody>
      </p:sp>
      <p:grpSp>
        <p:nvGrpSpPr>
          <p:cNvPr id="12" name="Grouper 11"/>
          <p:cNvGrpSpPr/>
          <p:nvPr/>
        </p:nvGrpSpPr>
        <p:grpSpPr>
          <a:xfrm>
            <a:off x="-3164539" y="182323"/>
            <a:ext cx="3009216" cy="641412"/>
            <a:chOff x="3583325" y="156271"/>
            <a:chExt cx="3009216" cy="641412"/>
          </a:xfrm>
        </p:grpSpPr>
        <p:pic>
          <p:nvPicPr>
            <p:cNvPr id="13" name="Image 12"/>
            <p:cNvPicPr>
              <a:picLocks noChangeAspect="1"/>
            </p:cNvPicPr>
            <p:nvPr/>
          </p:nvPicPr>
          <p:blipFill>
            <a:blip r:embed="rId4">
              <a:extLst>
                <a:ext uri="{BEBA8EAE-BF5A-486C-A8C5-ECC9F3942E4B}">
                  <a14:imgProps xmlns:a14="http://schemas.microsoft.com/office/drawing/2010/main">
                    <a14:imgLayer r:embed="rId5">
                      <a14:imgEffect>
                        <a14:backgroundRemoval t="0" b="100000" l="595" r="98810"/>
                      </a14:imgEffect>
                    </a14:imgLayer>
                  </a14:imgProps>
                </a:ext>
              </a:extLst>
            </a:blip>
            <a:stretch>
              <a:fillRect/>
            </a:stretch>
          </p:blipFill>
          <p:spPr>
            <a:xfrm>
              <a:off x="5546354" y="156271"/>
              <a:ext cx="1046187" cy="641412"/>
            </a:xfrm>
            <a:prstGeom prst="rect">
              <a:avLst/>
            </a:prstGeom>
          </p:spPr>
        </p:pic>
        <p:sp>
          <p:nvSpPr>
            <p:cNvPr id="14" name="Vague 13"/>
            <p:cNvSpPr/>
            <p:nvPr/>
          </p:nvSpPr>
          <p:spPr>
            <a:xfrm>
              <a:off x="3583325" y="351547"/>
              <a:ext cx="1825682" cy="283506"/>
            </a:xfrm>
            <a:prstGeom prst="wave">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p:cNvSpPr/>
            <p:nvPr/>
          </p:nvSpPr>
          <p:spPr>
            <a:xfrm>
              <a:off x="3721114" y="400130"/>
              <a:ext cx="1557848" cy="176821"/>
            </a:xfrm>
            <a:prstGeom prst="rect">
              <a:avLst/>
            </a:prstGeom>
            <a:noFill/>
          </p:spPr>
          <p:txBody>
            <a:bodyPr wrap="square" lIns="91440" tIns="45720" rIns="91440" bIns="45720">
              <a:prstTxWarp prst="textWave1">
                <a:avLst/>
              </a:prstTxWarp>
              <a:spAutoFit/>
            </a:bodyPr>
            <a:lstStyle/>
            <a:p>
              <a:pPr algn="ctr"/>
              <a:r>
                <a:rPr lang="fr-FR" sz="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Facteurs humains</a:t>
              </a:r>
              <a:endParaRPr lang="fr-FR" sz="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6" name="Triangle isocèle 15"/>
            <p:cNvSpPr/>
            <p:nvPr/>
          </p:nvSpPr>
          <p:spPr>
            <a:xfrm rot="5400000">
              <a:off x="5426343" y="390391"/>
              <a:ext cx="207347" cy="204124"/>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7" name="Bulle ronde 16"/>
          <p:cNvSpPr/>
          <p:nvPr/>
        </p:nvSpPr>
        <p:spPr>
          <a:xfrm>
            <a:off x="3886720" y="4367545"/>
            <a:ext cx="2943014" cy="1368084"/>
          </a:xfrm>
          <a:prstGeom prst="wedgeEllipseCallout">
            <a:avLst>
              <a:gd name="adj1" fmla="val 85182"/>
              <a:gd name="adj2" fmla="val -32188"/>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i="1" dirty="0" smtClean="0"/>
              <a:t>F. DOLTO</a:t>
            </a:r>
          </a:p>
        </p:txBody>
      </p:sp>
    </p:spTree>
    <p:extLst>
      <p:ext uri="{BB962C8B-B14F-4D97-AF65-F5344CB8AC3E}">
        <p14:creationId xmlns:p14="http://schemas.microsoft.com/office/powerpoint/2010/main" val="18922934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3.73807E-6 -6.23118E-7 L 1.62099 -0.00741 " pathEditMode="relative" rAng="0" ptsTypes="AA">
                                      <p:cBhvr>
                                        <p:cTn id="6" dur="10000" fill="hold"/>
                                        <p:tgtEl>
                                          <p:spTgt spid="12"/>
                                        </p:tgtEl>
                                        <p:attrNameLst>
                                          <p:attrName>ppt_x</p:attrName>
                                          <p:attrName>ppt_y</p:attrName>
                                        </p:attrNameLst>
                                      </p:cBhvr>
                                      <p:rCtr x="81041" y="-371"/>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t>Les conflits</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2698792053"/>
              </p:ext>
            </p:extLst>
          </p:nvPr>
        </p:nvGraphicFramePr>
        <p:xfrm>
          <a:off x="1435608" y="1548294"/>
          <a:ext cx="7498080" cy="4076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40</a:t>
            </a:fld>
            <a:endParaRPr kumimoji="0" lang="en-US" dirty="0"/>
          </a:p>
        </p:txBody>
      </p:sp>
      <p:pic>
        <p:nvPicPr>
          <p:cNvPr id="6" name="Image 5"/>
          <p:cNvPicPr>
            <a:picLocks noChangeAspect="1"/>
          </p:cNvPicPr>
          <p:nvPr/>
        </p:nvPicPr>
        <p:blipFill>
          <a:blip r:embed="rId8"/>
          <a:stretch>
            <a:fillRect/>
          </a:stretch>
        </p:blipFill>
        <p:spPr>
          <a:xfrm>
            <a:off x="6614374" y="143983"/>
            <a:ext cx="1550832" cy="1163124"/>
          </a:xfrm>
          <a:prstGeom prst="rect">
            <a:avLst/>
          </a:prstGeom>
        </p:spPr>
      </p:pic>
      <p:sp>
        <p:nvSpPr>
          <p:cNvPr id="8" name="ZoneTexte 7"/>
          <p:cNvSpPr txBox="1"/>
          <p:nvPr/>
        </p:nvSpPr>
        <p:spPr>
          <a:xfrm>
            <a:off x="3296175" y="6118549"/>
            <a:ext cx="1417376"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Les obstacles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769246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000" dirty="0" smtClean="0"/>
              <a:t>Les conflits : comment </a:t>
            </a:r>
            <a:br>
              <a:rPr lang="fr-FR" sz="4000" dirty="0" smtClean="0"/>
            </a:br>
            <a:r>
              <a:rPr lang="fr-FR" sz="4000" dirty="0" smtClean="0"/>
              <a:t>être en écoute active ?</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3709415611"/>
              </p:ext>
            </p:extLst>
          </p:nvPr>
        </p:nvGraphicFramePr>
        <p:xfrm>
          <a:off x="1435608" y="1548294"/>
          <a:ext cx="7498080" cy="4076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41</a:t>
            </a:fld>
            <a:endParaRPr kumimoji="0" lang="en-US" dirty="0"/>
          </a:p>
        </p:txBody>
      </p:sp>
      <p:pic>
        <p:nvPicPr>
          <p:cNvPr id="6" name="Image 5"/>
          <p:cNvPicPr>
            <a:picLocks noChangeAspect="1"/>
          </p:cNvPicPr>
          <p:nvPr/>
        </p:nvPicPr>
        <p:blipFill>
          <a:blip r:embed="rId8"/>
          <a:stretch>
            <a:fillRect/>
          </a:stretch>
        </p:blipFill>
        <p:spPr>
          <a:xfrm>
            <a:off x="6614374" y="143983"/>
            <a:ext cx="1550832" cy="1163124"/>
          </a:xfrm>
          <a:prstGeom prst="rect">
            <a:avLst/>
          </a:prstGeom>
        </p:spPr>
      </p:pic>
      <p:sp>
        <p:nvSpPr>
          <p:cNvPr id="8" name="ZoneTexte 7"/>
          <p:cNvSpPr txBox="1"/>
          <p:nvPr/>
        </p:nvSpPr>
        <p:spPr>
          <a:xfrm>
            <a:off x="3296175" y="6118549"/>
            <a:ext cx="1417376"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Les obstacles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442805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situations à risque</a:t>
            </a:r>
            <a:endParaRPr lang="fr-FR" dirty="0"/>
          </a:p>
        </p:txBody>
      </p:sp>
      <p:sp>
        <p:nvSpPr>
          <p:cNvPr id="3" name="Espace réservé du texte 2"/>
          <p:cNvSpPr>
            <a:spLocks noGrp="1"/>
          </p:cNvSpPr>
          <p:nvPr>
            <p:ph type="body" idx="1"/>
          </p:nvPr>
        </p:nvSpPr>
        <p:spPr/>
        <p:txBody>
          <a:bodyPr/>
          <a:lstStyle/>
          <a:p>
            <a:r>
              <a:rPr lang="fr-FR" dirty="0" smtClean="0"/>
              <a:t>Quelles sont-elles ???</a:t>
            </a:r>
            <a:endParaRPr lang="fr-FR" dirty="0"/>
          </a:p>
        </p:txBody>
      </p:sp>
    </p:spTree>
    <p:extLst>
      <p:ext uri="{BB962C8B-B14F-4D97-AF65-F5344CB8AC3E}">
        <p14:creationId xmlns:p14="http://schemas.microsoft.com/office/powerpoint/2010/main" val="14273521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t>Les implicites</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43</a:t>
            </a:fld>
            <a:endParaRPr kumimoji="0" lang="en-US" dirty="0"/>
          </a:p>
        </p:txBody>
      </p:sp>
      <p:pic>
        <p:nvPicPr>
          <p:cNvPr id="6" name="Image 5"/>
          <p:cNvPicPr>
            <a:picLocks noChangeAspect="1"/>
          </p:cNvPicPr>
          <p:nvPr/>
        </p:nvPicPr>
        <p:blipFill>
          <a:blip r:embed="rId3"/>
          <a:stretch>
            <a:fillRect/>
          </a:stretch>
        </p:blipFill>
        <p:spPr>
          <a:xfrm>
            <a:off x="6614374" y="143983"/>
            <a:ext cx="1550832" cy="1163124"/>
          </a:xfrm>
          <a:prstGeom prst="rect">
            <a:avLst/>
          </a:prstGeom>
        </p:spPr>
      </p:pic>
      <p:sp>
        <p:nvSpPr>
          <p:cNvPr id="3" name="Espace réservé du contenu 2"/>
          <p:cNvSpPr>
            <a:spLocks noGrp="1"/>
          </p:cNvSpPr>
          <p:nvPr>
            <p:ph idx="1"/>
          </p:nvPr>
        </p:nvSpPr>
        <p:spPr/>
        <p:txBody>
          <a:bodyPr/>
          <a:lstStyle/>
          <a:p>
            <a:endParaRPr lang="fr-FR" dirty="0"/>
          </a:p>
        </p:txBody>
      </p:sp>
      <p:pic>
        <p:nvPicPr>
          <p:cNvPr id="8" name="Image 7"/>
          <p:cNvPicPr>
            <a:picLocks noChangeAspect="1"/>
          </p:cNvPicPr>
          <p:nvPr/>
        </p:nvPicPr>
        <p:blipFill>
          <a:blip r:embed="rId4"/>
          <a:stretch>
            <a:fillRect/>
          </a:stretch>
        </p:blipFill>
        <p:spPr>
          <a:xfrm>
            <a:off x="3175543" y="3747751"/>
            <a:ext cx="2009105" cy="1694345"/>
          </a:xfrm>
          <a:prstGeom prst="rect">
            <a:avLst/>
          </a:prstGeom>
        </p:spPr>
      </p:pic>
      <p:sp>
        <p:nvSpPr>
          <p:cNvPr id="9" name="AutoShape 9"/>
          <p:cNvSpPr>
            <a:spLocks noChangeArrowheads="1"/>
          </p:cNvSpPr>
          <p:nvPr/>
        </p:nvSpPr>
        <p:spPr bwMode="auto">
          <a:xfrm>
            <a:off x="1435608" y="1587916"/>
            <a:ext cx="2466975" cy="1523399"/>
          </a:xfrm>
          <a:prstGeom prst="wedgeRoundRectCallout">
            <a:avLst>
              <a:gd name="adj1" fmla="val 47218"/>
              <a:gd name="adj2" fmla="val 90124"/>
              <a:gd name="adj3" fmla="val 16667"/>
            </a:avLst>
          </a:prstGeom>
          <a:ln>
            <a:headEnd/>
            <a:tailEnd/>
          </a:ln>
        </p:spPr>
        <p:style>
          <a:lnRef idx="1">
            <a:schemeClr val="accent1"/>
          </a:lnRef>
          <a:fillRef idx="2">
            <a:schemeClr val="accent1"/>
          </a:fillRef>
          <a:effectRef idx="1">
            <a:schemeClr val="accent1"/>
          </a:effectRef>
          <a:fontRef idx="minor">
            <a:schemeClr val="dk1"/>
          </a:fontRef>
        </p:style>
        <p:txBody>
          <a:bodyPr/>
          <a:lstStyle/>
          <a:p>
            <a:pPr algn="ctr"/>
            <a:endParaRPr lang="fr-FR" dirty="0" smtClean="0">
              <a:solidFill>
                <a:schemeClr val="bg1"/>
              </a:solidFill>
            </a:endParaRPr>
          </a:p>
          <a:p>
            <a:pPr algn="ctr"/>
            <a:r>
              <a:rPr lang="fr-FR" dirty="0" smtClean="0">
                <a:solidFill>
                  <a:schemeClr val="bg1"/>
                </a:solidFill>
              </a:rPr>
              <a:t>C’est terminé ?</a:t>
            </a:r>
            <a:endParaRPr lang="fr-FR" dirty="0">
              <a:solidFill>
                <a:schemeClr val="bg1"/>
              </a:solidFill>
            </a:endParaRPr>
          </a:p>
        </p:txBody>
      </p:sp>
      <p:pic>
        <p:nvPicPr>
          <p:cNvPr id="10" name="Espace réservé du contenu 13"/>
          <p:cNvPicPr>
            <a:picLocks noChangeAspect="1"/>
          </p:cNvPicPr>
          <p:nvPr/>
        </p:nvPicPr>
        <p:blipFill>
          <a:blip r:embed="rId5"/>
          <a:stretch>
            <a:fillRect/>
          </a:stretch>
        </p:blipFill>
        <p:spPr>
          <a:xfrm flipH="1">
            <a:off x="7048834" y="4080535"/>
            <a:ext cx="1305461" cy="1745987"/>
          </a:xfrm>
          <a:prstGeom prst="rect">
            <a:avLst/>
          </a:prstGeom>
        </p:spPr>
      </p:pic>
      <p:sp>
        <p:nvSpPr>
          <p:cNvPr id="11" name="AutoShape 16"/>
          <p:cNvSpPr>
            <a:spLocks noChangeArrowheads="1"/>
          </p:cNvSpPr>
          <p:nvPr/>
        </p:nvSpPr>
        <p:spPr bwMode="auto">
          <a:xfrm flipV="1">
            <a:off x="3966693" y="1235717"/>
            <a:ext cx="4966995" cy="2756733"/>
          </a:xfrm>
          <a:prstGeom prst="cloudCallout">
            <a:avLst>
              <a:gd name="adj1" fmla="val 8065"/>
              <a:gd name="adj2" fmla="val -72587"/>
            </a:avLst>
          </a:prstGeom>
          <a:ln>
            <a:headEnd/>
            <a:tailEnd/>
          </a:ln>
        </p:spPr>
        <p:style>
          <a:lnRef idx="1">
            <a:schemeClr val="accent3"/>
          </a:lnRef>
          <a:fillRef idx="2">
            <a:schemeClr val="accent3"/>
          </a:fillRef>
          <a:effectRef idx="1">
            <a:schemeClr val="accent3"/>
          </a:effectRef>
          <a:fontRef idx="minor">
            <a:schemeClr val="dk1"/>
          </a:fontRef>
        </p:style>
        <p:txBody>
          <a:bodyPr rot="10800000"/>
          <a:lstStyle/>
          <a:p>
            <a:pPr algn="ctr"/>
            <a:r>
              <a:rPr lang="fr-FR" dirty="0" smtClean="0"/>
              <a:t>Oui !</a:t>
            </a:r>
          </a:p>
          <a:p>
            <a:pPr algn="ctr"/>
            <a:r>
              <a:rPr lang="fr-FR" dirty="0" smtClean="0"/>
              <a:t>(</a:t>
            </a:r>
            <a:r>
              <a:rPr lang="fr-FR" dirty="0"/>
              <a:t>La tâche </a:t>
            </a:r>
            <a:r>
              <a:rPr lang="fr-FR" dirty="0" smtClean="0"/>
              <a:t>est réellement terminée, ou en cours de finalisation, ou interrompue, ou en attente, ou reportée, ou transmise </a:t>
            </a:r>
            <a:r>
              <a:rPr lang="fr-FR" dirty="0"/>
              <a:t>à quelqu’un </a:t>
            </a:r>
            <a:r>
              <a:rPr lang="fr-FR" dirty="0" smtClean="0"/>
              <a:t>d’autre ... ?)</a:t>
            </a:r>
            <a:endParaRPr lang="fr-FR" dirty="0"/>
          </a:p>
          <a:p>
            <a:pPr algn="ctr"/>
            <a:endParaRPr lang="fr-FR" dirty="0"/>
          </a:p>
        </p:txBody>
      </p:sp>
      <p:sp>
        <p:nvSpPr>
          <p:cNvPr id="12" name="Rectangle 11"/>
          <p:cNvSpPr/>
          <p:nvPr/>
        </p:nvSpPr>
        <p:spPr>
          <a:xfrm>
            <a:off x="188369" y="3281593"/>
            <a:ext cx="3416067" cy="203132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fr-FR" dirty="0"/>
              <a:t>Qu’est ce que ça veut dire “fait</a:t>
            </a:r>
            <a:r>
              <a:rPr lang="fr-FR" dirty="0" smtClean="0"/>
              <a:t>” ?</a:t>
            </a:r>
            <a:endParaRPr lang="fr-FR" dirty="0"/>
          </a:p>
          <a:p>
            <a:r>
              <a:rPr lang="fr-FR" dirty="0"/>
              <a:t>Qu’est qui “est bon” </a:t>
            </a:r>
            <a:r>
              <a:rPr lang="fr-FR" dirty="0" smtClean="0"/>
              <a:t>?</a:t>
            </a:r>
          </a:p>
          <a:p>
            <a:endParaRPr lang="fr-FR" dirty="0"/>
          </a:p>
          <a:p>
            <a:r>
              <a:rPr lang="fr-FR" b="1" dirty="0"/>
              <a:t>En fait, quand c’est bon ce n’est pas bon !!!</a:t>
            </a:r>
            <a:r>
              <a:rPr lang="fr-FR" dirty="0"/>
              <a:t> </a:t>
            </a:r>
            <a:r>
              <a:rPr lang="fr-FR" dirty="0" smtClean="0"/>
              <a:t> </a:t>
            </a:r>
          </a:p>
          <a:p>
            <a:endParaRPr lang="fr-FR" dirty="0"/>
          </a:p>
          <a:p>
            <a:r>
              <a:rPr lang="fr-FR" dirty="0" smtClean="0"/>
              <a:t>Car il y a plein d’implicites </a:t>
            </a:r>
            <a:r>
              <a:rPr lang="is-IS" dirty="0" smtClean="0"/>
              <a:t>…</a:t>
            </a:r>
            <a:endParaRPr lang="fr-FR" dirty="0"/>
          </a:p>
        </p:txBody>
      </p:sp>
      <p:sp>
        <p:nvSpPr>
          <p:cNvPr id="13" name="ZoneTexte 12"/>
          <p:cNvSpPr txBox="1"/>
          <p:nvPr/>
        </p:nvSpPr>
        <p:spPr>
          <a:xfrm>
            <a:off x="3296175" y="6118549"/>
            <a:ext cx="233589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Les situations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à</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risques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371514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t>Les interruptions</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44</a:t>
            </a:fld>
            <a:endParaRPr kumimoji="0" lang="en-US" dirty="0"/>
          </a:p>
        </p:txBody>
      </p:sp>
      <p:pic>
        <p:nvPicPr>
          <p:cNvPr id="6" name="Image 5"/>
          <p:cNvPicPr>
            <a:picLocks noChangeAspect="1"/>
          </p:cNvPicPr>
          <p:nvPr/>
        </p:nvPicPr>
        <p:blipFill>
          <a:blip r:embed="rId3"/>
          <a:stretch>
            <a:fillRect/>
          </a:stretch>
        </p:blipFill>
        <p:spPr>
          <a:xfrm>
            <a:off x="6614374" y="143983"/>
            <a:ext cx="1550832" cy="1163124"/>
          </a:xfrm>
          <a:prstGeom prst="rect">
            <a:avLst/>
          </a:prstGeom>
        </p:spPr>
      </p:pic>
      <p:graphicFrame>
        <p:nvGraphicFramePr>
          <p:cNvPr id="7" name="Espace réservé du contenu 6"/>
          <p:cNvGraphicFramePr>
            <a:graphicFrameLocks noGrp="1"/>
          </p:cNvGraphicFramePr>
          <p:nvPr>
            <p:ph idx="1"/>
            <p:extLst>
              <p:ext uri="{D42A27DB-BD31-4B8C-83A1-F6EECF244321}">
                <p14:modId xmlns:p14="http://schemas.microsoft.com/office/powerpoint/2010/main" val="1368609427"/>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ZoneTexte 7"/>
          <p:cNvSpPr txBox="1"/>
          <p:nvPr/>
        </p:nvSpPr>
        <p:spPr>
          <a:xfrm>
            <a:off x="3296175" y="6118549"/>
            <a:ext cx="233589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Les situations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à</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risques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806098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000" dirty="0" smtClean="0"/>
              <a:t>Les passations </a:t>
            </a:r>
            <a:br>
              <a:rPr lang="fr-FR" sz="4000" dirty="0" smtClean="0"/>
            </a:br>
            <a:r>
              <a:rPr lang="fr-FR" sz="4000" dirty="0" smtClean="0"/>
              <a:t>de consignes</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45</a:t>
            </a:fld>
            <a:endParaRPr kumimoji="0" lang="en-US" dirty="0"/>
          </a:p>
        </p:txBody>
      </p:sp>
      <p:pic>
        <p:nvPicPr>
          <p:cNvPr id="6" name="Image 5"/>
          <p:cNvPicPr>
            <a:picLocks noChangeAspect="1"/>
          </p:cNvPicPr>
          <p:nvPr/>
        </p:nvPicPr>
        <p:blipFill>
          <a:blip r:embed="rId3"/>
          <a:stretch>
            <a:fillRect/>
          </a:stretch>
        </p:blipFill>
        <p:spPr>
          <a:xfrm>
            <a:off x="6614374" y="143983"/>
            <a:ext cx="1550832" cy="1163124"/>
          </a:xfrm>
          <a:prstGeom prst="rect">
            <a:avLst/>
          </a:prstGeom>
        </p:spPr>
      </p:pic>
      <p:graphicFrame>
        <p:nvGraphicFramePr>
          <p:cNvPr id="7" name="Espace réservé du contenu 6"/>
          <p:cNvGraphicFramePr>
            <a:graphicFrameLocks noGrp="1"/>
          </p:cNvGraphicFramePr>
          <p:nvPr>
            <p:ph idx="1"/>
            <p:extLst>
              <p:ext uri="{D42A27DB-BD31-4B8C-83A1-F6EECF244321}">
                <p14:modId xmlns:p14="http://schemas.microsoft.com/office/powerpoint/2010/main" val="3060575905"/>
              </p:ext>
            </p:extLst>
          </p:nvPr>
        </p:nvGraphicFramePr>
        <p:xfrm>
          <a:off x="1435608" y="1447800"/>
          <a:ext cx="7498080" cy="43044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ZoneTexte 7"/>
          <p:cNvSpPr txBox="1"/>
          <p:nvPr/>
        </p:nvSpPr>
        <p:spPr>
          <a:xfrm>
            <a:off x="3296175" y="6118549"/>
            <a:ext cx="233589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Les situations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à</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risques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671328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000" dirty="0" smtClean="0"/>
              <a:t>Les passations </a:t>
            </a:r>
            <a:br>
              <a:rPr lang="fr-FR" sz="4000" dirty="0" smtClean="0"/>
            </a:br>
            <a:r>
              <a:rPr lang="fr-FR" sz="4000" dirty="0" smtClean="0"/>
              <a:t>de consignes</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46</a:t>
            </a:fld>
            <a:endParaRPr kumimoji="0" lang="en-US" dirty="0"/>
          </a:p>
        </p:txBody>
      </p:sp>
      <p:pic>
        <p:nvPicPr>
          <p:cNvPr id="6" name="Image 5"/>
          <p:cNvPicPr>
            <a:picLocks noChangeAspect="1"/>
          </p:cNvPicPr>
          <p:nvPr/>
        </p:nvPicPr>
        <p:blipFill>
          <a:blip r:embed="rId3"/>
          <a:stretch>
            <a:fillRect/>
          </a:stretch>
        </p:blipFill>
        <p:spPr>
          <a:xfrm>
            <a:off x="6614374" y="143983"/>
            <a:ext cx="1550832" cy="1163124"/>
          </a:xfrm>
          <a:prstGeom prst="rect">
            <a:avLst/>
          </a:prstGeom>
        </p:spPr>
      </p:pic>
      <p:graphicFrame>
        <p:nvGraphicFramePr>
          <p:cNvPr id="7" name="Espace réservé du contenu 6"/>
          <p:cNvGraphicFramePr>
            <a:graphicFrameLocks noGrp="1"/>
          </p:cNvGraphicFramePr>
          <p:nvPr>
            <p:ph idx="1"/>
            <p:extLst>
              <p:ext uri="{D42A27DB-BD31-4B8C-83A1-F6EECF244321}">
                <p14:modId xmlns:p14="http://schemas.microsoft.com/office/powerpoint/2010/main" val="4128424754"/>
              </p:ext>
            </p:extLst>
          </p:nvPr>
        </p:nvGraphicFramePr>
        <p:xfrm>
          <a:off x="1435608" y="1447800"/>
          <a:ext cx="7498080" cy="43044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ZoneTexte 7"/>
          <p:cNvSpPr txBox="1"/>
          <p:nvPr/>
        </p:nvSpPr>
        <p:spPr>
          <a:xfrm>
            <a:off x="3296175" y="6118549"/>
            <a:ext cx="233589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Les situations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à</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risques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695610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000" dirty="0" smtClean="0"/>
              <a:t>Les passations </a:t>
            </a:r>
            <a:br>
              <a:rPr lang="fr-FR" sz="4000" dirty="0" smtClean="0"/>
            </a:br>
            <a:r>
              <a:rPr lang="fr-FR" sz="4000" dirty="0" smtClean="0"/>
              <a:t>de consignes</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47</a:t>
            </a:fld>
            <a:endParaRPr kumimoji="0" lang="en-US" dirty="0"/>
          </a:p>
        </p:txBody>
      </p:sp>
      <p:pic>
        <p:nvPicPr>
          <p:cNvPr id="6" name="Image 5"/>
          <p:cNvPicPr>
            <a:picLocks noChangeAspect="1"/>
          </p:cNvPicPr>
          <p:nvPr/>
        </p:nvPicPr>
        <p:blipFill>
          <a:blip r:embed="rId3"/>
          <a:stretch>
            <a:fillRect/>
          </a:stretch>
        </p:blipFill>
        <p:spPr>
          <a:xfrm>
            <a:off x="6614374" y="143983"/>
            <a:ext cx="1550832" cy="1163124"/>
          </a:xfrm>
          <a:prstGeom prst="rect">
            <a:avLst/>
          </a:prstGeom>
        </p:spPr>
      </p:pic>
      <p:graphicFrame>
        <p:nvGraphicFramePr>
          <p:cNvPr id="7" name="Espace réservé du contenu 6"/>
          <p:cNvGraphicFramePr>
            <a:graphicFrameLocks noGrp="1"/>
          </p:cNvGraphicFramePr>
          <p:nvPr>
            <p:ph idx="1"/>
            <p:extLst>
              <p:ext uri="{D42A27DB-BD31-4B8C-83A1-F6EECF244321}">
                <p14:modId xmlns:p14="http://schemas.microsoft.com/office/powerpoint/2010/main" val="3977619153"/>
              </p:ext>
            </p:extLst>
          </p:nvPr>
        </p:nvGraphicFramePr>
        <p:xfrm>
          <a:off x="1435608" y="1447800"/>
          <a:ext cx="7498080" cy="43044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ZoneTexte 7"/>
          <p:cNvSpPr txBox="1"/>
          <p:nvPr/>
        </p:nvSpPr>
        <p:spPr>
          <a:xfrm>
            <a:off x="3296175" y="6118549"/>
            <a:ext cx="233589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Les situations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à</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risques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933718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facteurs d’amélioration</a:t>
            </a:r>
            <a:endParaRPr lang="fr-FR" dirty="0"/>
          </a:p>
        </p:txBody>
      </p:sp>
      <p:sp>
        <p:nvSpPr>
          <p:cNvPr id="3" name="Espace réservé du texte 2"/>
          <p:cNvSpPr>
            <a:spLocks noGrp="1"/>
          </p:cNvSpPr>
          <p:nvPr>
            <p:ph type="body" idx="1"/>
          </p:nvPr>
        </p:nvSpPr>
        <p:spPr/>
        <p:txBody>
          <a:bodyPr/>
          <a:lstStyle/>
          <a:p>
            <a:r>
              <a:rPr lang="fr-FR" dirty="0" smtClean="0"/>
              <a:t>Quels sont-ils ???</a:t>
            </a:r>
            <a:endParaRPr lang="fr-FR" dirty="0"/>
          </a:p>
        </p:txBody>
      </p:sp>
    </p:spTree>
    <p:extLst>
      <p:ext uri="{BB962C8B-B14F-4D97-AF65-F5344CB8AC3E}">
        <p14:creationId xmlns:p14="http://schemas.microsoft.com/office/powerpoint/2010/main" val="19321587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t>Le briefing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49</a:t>
            </a:fld>
            <a:endParaRPr kumimoji="0" lang="en-US" dirty="0"/>
          </a:p>
        </p:txBody>
      </p:sp>
      <p:pic>
        <p:nvPicPr>
          <p:cNvPr id="6" name="Image 5"/>
          <p:cNvPicPr>
            <a:picLocks noChangeAspect="1"/>
          </p:cNvPicPr>
          <p:nvPr/>
        </p:nvPicPr>
        <p:blipFill>
          <a:blip r:embed="rId3"/>
          <a:stretch>
            <a:fillRect/>
          </a:stretch>
        </p:blipFill>
        <p:spPr>
          <a:xfrm>
            <a:off x="6614374" y="143983"/>
            <a:ext cx="1550832" cy="1163124"/>
          </a:xfrm>
          <a:prstGeom prst="rect">
            <a:avLst/>
          </a:prstGeom>
        </p:spPr>
      </p:pic>
      <p:graphicFrame>
        <p:nvGraphicFramePr>
          <p:cNvPr id="7" name="Espace réservé du contenu 6"/>
          <p:cNvGraphicFramePr>
            <a:graphicFrameLocks noGrp="1"/>
          </p:cNvGraphicFramePr>
          <p:nvPr>
            <p:ph idx="1"/>
            <p:extLst>
              <p:ext uri="{D42A27DB-BD31-4B8C-83A1-F6EECF244321}">
                <p14:modId xmlns:p14="http://schemas.microsoft.com/office/powerpoint/2010/main" val="4128011833"/>
              </p:ext>
            </p:extLst>
          </p:nvPr>
        </p:nvGraphicFramePr>
        <p:xfrm>
          <a:off x="1435608" y="1447800"/>
          <a:ext cx="7498080" cy="43044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ZoneTexte 7"/>
          <p:cNvSpPr txBox="1"/>
          <p:nvPr/>
        </p:nvSpPr>
        <p:spPr>
          <a:xfrm>
            <a:off x="3296175" y="6118549"/>
            <a:ext cx="2707793"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facteurs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d’amélioration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079288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communication</a:t>
            </a:r>
            <a:endParaRPr lang="fr-FR" dirty="0"/>
          </a:p>
        </p:txBody>
      </p:sp>
      <p:sp>
        <p:nvSpPr>
          <p:cNvPr id="3" name="Espace réservé du texte 2"/>
          <p:cNvSpPr>
            <a:spLocks noGrp="1"/>
          </p:cNvSpPr>
          <p:nvPr>
            <p:ph type="body" idx="1"/>
          </p:nvPr>
        </p:nvSpPr>
        <p:spPr/>
        <p:txBody>
          <a:bodyPr/>
          <a:lstStyle/>
          <a:p>
            <a:r>
              <a:rPr lang="fr-FR" dirty="0" smtClean="0"/>
              <a:t>C’est quoi ???</a:t>
            </a:r>
            <a:endParaRPr lang="fr-FR" dirty="0"/>
          </a:p>
        </p:txBody>
      </p:sp>
    </p:spTree>
    <p:extLst>
      <p:ext uri="{BB962C8B-B14F-4D97-AF65-F5344CB8AC3E}">
        <p14:creationId xmlns:p14="http://schemas.microsoft.com/office/powerpoint/2010/main" val="29154072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t>Le dialogue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50</a:t>
            </a:fld>
            <a:endParaRPr kumimoji="0" lang="en-US" dirty="0"/>
          </a:p>
        </p:txBody>
      </p:sp>
      <p:pic>
        <p:nvPicPr>
          <p:cNvPr id="6" name="Image 5"/>
          <p:cNvPicPr>
            <a:picLocks noChangeAspect="1"/>
          </p:cNvPicPr>
          <p:nvPr/>
        </p:nvPicPr>
        <p:blipFill>
          <a:blip r:embed="rId3"/>
          <a:stretch>
            <a:fillRect/>
          </a:stretch>
        </p:blipFill>
        <p:spPr>
          <a:xfrm>
            <a:off x="6614374" y="143983"/>
            <a:ext cx="1550832" cy="1163124"/>
          </a:xfrm>
          <a:prstGeom prst="rect">
            <a:avLst/>
          </a:prstGeom>
        </p:spPr>
      </p:pic>
      <p:graphicFrame>
        <p:nvGraphicFramePr>
          <p:cNvPr id="7" name="Espace réservé du contenu 6"/>
          <p:cNvGraphicFramePr>
            <a:graphicFrameLocks noGrp="1"/>
          </p:cNvGraphicFramePr>
          <p:nvPr>
            <p:ph idx="1"/>
            <p:extLst>
              <p:ext uri="{D42A27DB-BD31-4B8C-83A1-F6EECF244321}">
                <p14:modId xmlns:p14="http://schemas.microsoft.com/office/powerpoint/2010/main" val="2327466440"/>
              </p:ext>
            </p:extLst>
          </p:nvPr>
        </p:nvGraphicFramePr>
        <p:xfrm>
          <a:off x="1435608" y="1447800"/>
          <a:ext cx="7498080" cy="43044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ZoneTexte 7"/>
          <p:cNvSpPr txBox="1"/>
          <p:nvPr/>
        </p:nvSpPr>
        <p:spPr>
          <a:xfrm>
            <a:off x="3296175" y="6118549"/>
            <a:ext cx="2707793"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facteurs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d’amélioration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373310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t>Le feedback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51</a:t>
            </a:fld>
            <a:endParaRPr kumimoji="0" lang="en-US" dirty="0"/>
          </a:p>
        </p:txBody>
      </p:sp>
      <p:pic>
        <p:nvPicPr>
          <p:cNvPr id="6" name="Image 5"/>
          <p:cNvPicPr>
            <a:picLocks noChangeAspect="1"/>
          </p:cNvPicPr>
          <p:nvPr/>
        </p:nvPicPr>
        <p:blipFill>
          <a:blip r:embed="rId3"/>
          <a:stretch>
            <a:fillRect/>
          </a:stretch>
        </p:blipFill>
        <p:spPr>
          <a:xfrm>
            <a:off x="6614374" y="143983"/>
            <a:ext cx="1550832" cy="1163124"/>
          </a:xfrm>
          <a:prstGeom prst="rect">
            <a:avLst/>
          </a:prstGeom>
        </p:spPr>
      </p:pic>
      <p:graphicFrame>
        <p:nvGraphicFramePr>
          <p:cNvPr id="7" name="Espace réservé du contenu 6"/>
          <p:cNvGraphicFramePr>
            <a:graphicFrameLocks noGrp="1"/>
          </p:cNvGraphicFramePr>
          <p:nvPr>
            <p:ph idx="1"/>
            <p:extLst>
              <p:ext uri="{D42A27DB-BD31-4B8C-83A1-F6EECF244321}">
                <p14:modId xmlns:p14="http://schemas.microsoft.com/office/powerpoint/2010/main" val="1175204922"/>
              </p:ext>
            </p:extLst>
          </p:nvPr>
        </p:nvGraphicFramePr>
        <p:xfrm>
          <a:off x="1435608" y="1447800"/>
          <a:ext cx="7498080" cy="43044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ZoneTexte 7"/>
          <p:cNvSpPr txBox="1"/>
          <p:nvPr/>
        </p:nvSpPr>
        <p:spPr>
          <a:xfrm>
            <a:off x="3296175" y="6118549"/>
            <a:ext cx="2707793"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facteurs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d’amélioration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285065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smtClean="0"/>
              <a:t>Le feedback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52</a:t>
            </a:fld>
            <a:endParaRPr kumimoji="0" lang="en-US" dirty="0"/>
          </a:p>
        </p:txBody>
      </p:sp>
      <p:pic>
        <p:nvPicPr>
          <p:cNvPr id="6" name="Image 5"/>
          <p:cNvPicPr>
            <a:picLocks noChangeAspect="1"/>
          </p:cNvPicPr>
          <p:nvPr/>
        </p:nvPicPr>
        <p:blipFill>
          <a:blip r:embed="rId3"/>
          <a:stretch>
            <a:fillRect/>
          </a:stretch>
        </p:blipFill>
        <p:spPr>
          <a:xfrm>
            <a:off x="6614374" y="143983"/>
            <a:ext cx="1550832" cy="1163124"/>
          </a:xfrm>
          <a:prstGeom prst="rect">
            <a:avLst/>
          </a:prstGeom>
        </p:spPr>
      </p:pic>
      <p:graphicFrame>
        <p:nvGraphicFramePr>
          <p:cNvPr id="7" name="Espace réservé du contenu 6"/>
          <p:cNvGraphicFramePr>
            <a:graphicFrameLocks noGrp="1"/>
          </p:cNvGraphicFramePr>
          <p:nvPr>
            <p:ph idx="1"/>
            <p:extLst>
              <p:ext uri="{D42A27DB-BD31-4B8C-83A1-F6EECF244321}">
                <p14:modId xmlns:p14="http://schemas.microsoft.com/office/powerpoint/2010/main" val="2641228195"/>
              </p:ext>
            </p:extLst>
          </p:nvPr>
        </p:nvGraphicFramePr>
        <p:xfrm>
          <a:off x="1435608" y="1447800"/>
          <a:ext cx="7498080" cy="43044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ZoneTexte 7"/>
          <p:cNvSpPr txBox="1"/>
          <p:nvPr/>
        </p:nvSpPr>
        <p:spPr>
          <a:xfrm>
            <a:off x="3296175" y="6118549"/>
            <a:ext cx="2707793"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Les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facteurs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d’amélioration</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643854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La communication</a:t>
            </a:r>
            <a:endParaRPr lang="fr-FR" dirty="0"/>
          </a:p>
        </p:txBody>
      </p:sp>
      <p:sp>
        <p:nvSpPr>
          <p:cNvPr id="3" name="Sous-titre 2"/>
          <p:cNvSpPr>
            <a:spLocks noGrp="1"/>
          </p:cNvSpPr>
          <p:nvPr>
            <p:ph type="subTitle" idx="1"/>
          </p:nvPr>
        </p:nvSpPr>
        <p:spPr/>
        <p:txBody>
          <a:bodyPr/>
          <a:lstStyle/>
          <a:p>
            <a:r>
              <a:rPr lang="fr-FR" dirty="0" smtClean="0"/>
              <a:t>Une dimension cachée….</a:t>
            </a:r>
            <a:endParaRPr lang="fr-FR" dirty="0"/>
          </a:p>
        </p:txBody>
      </p:sp>
      <p:sp>
        <p:nvSpPr>
          <p:cNvPr id="7" name="ZoneTexte 6"/>
          <p:cNvSpPr txBox="1"/>
          <p:nvPr/>
        </p:nvSpPr>
        <p:spPr>
          <a:xfrm>
            <a:off x="3296175" y="6118549"/>
            <a:ext cx="1362497"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Présentation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5" name="Image 4"/>
          <p:cNvPicPr>
            <a:picLocks noChangeAspect="1"/>
          </p:cNvPicPr>
          <p:nvPr/>
        </p:nvPicPr>
        <p:blipFill>
          <a:blip r:embed="rId2"/>
          <a:stretch>
            <a:fillRect/>
          </a:stretch>
        </p:blipFill>
        <p:spPr>
          <a:xfrm>
            <a:off x="1843824" y="2820546"/>
            <a:ext cx="2133600" cy="1600200"/>
          </a:xfrm>
          <a:prstGeom prst="rect">
            <a:avLst/>
          </a:prstGeom>
        </p:spPr>
      </p:pic>
      <p:pic>
        <p:nvPicPr>
          <p:cNvPr id="9" name="Image 8"/>
          <p:cNvPicPr>
            <a:picLocks noChangeAspect="1"/>
          </p:cNvPicPr>
          <p:nvPr/>
        </p:nvPicPr>
        <p:blipFill>
          <a:blip r:embed="rId3"/>
          <a:stretch>
            <a:fillRect/>
          </a:stretch>
        </p:blipFill>
        <p:spPr>
          <a:xfrm>
            <a:off x="4069080" y="3147980"/>
            <a:ext cx="2133600" cy="2133600"/>
          </a:xfrm>
          <a:prstGeom prst="rect">
            <a:avLst/>
          </a:prstGeom>
        </p:spPr>
      </p:pic>
      <p:pic>
        <p:nvPicPr>
          <p:cNvPr id="11" name="Image 10"/>
          <p:cNvPicPr>
            <a:picLocks noChangeAspect="1"/>
          </p:cNvPicPr>
          <p:nvPr/>
        </p:nvPicPr>
        <p:blipFill>
          <a:blip r:embed="rId4"/>
          <a:stretch>
            <a:fillRect/>
          </a:stretch>
        </p:blipFill>
        <p:spPr>
          <a:xfrm>
            <a:off x="6454140" y="3401980"/>
            <a:ext cx="2133600" cy="1625600"/>
          </a:xfrm>
          <a:prstGeom prst="rect">
            <a:avLst/>
          </a:prstGeom>
        </p:spPr>
      </p:pic>
      <p:pic>
        <p:nvPicPr>
          <p:cNvPr id="12" name="Image 11"/>
          <p:cNvPicPr>
            <a:picLocks noChangeAspect="1"/>
          </p:cNvPicPr>
          <p:nvPr/>
        </p:nvPicPr>
        <p:blipFill>
          <a:blip r:embed="rId5"/>
          <a:stretch>
            <a:fillRect/>
          </a:stretch>
        </p:blipFill>
        <p:spPr>
          <a:xfrm>
            <a:off x="6408312" y="1547780"/>
            <a:ext cx="2133600" cy="1600200"/>
          </a:xfrm>
          <a:prstGeom prst="rect">
            <a:avLst/>
          </a:prstGeom>
        </p:spPr>
      </p:pic>
    </p:spTree>
    <p:extLst>
      <p:ext uri="{BB962C8B-B14F-4D97-AF65-F5344CB8AC3E}">
        <p14:creationId xmlns:p14="http://schemas.microsoft.com/office/powerpoint/2010/main" val="39950056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Introduction </a:t>
            </a:r>
            <a:endParaRPr lang="fr-FR" dirty="0"/>
          </a:p>
        </p:txBody>
      </p:sp>
      <p:sp>
        <p:nvSpPr>
          <p:cNvPr id="3" name="Espace réservé du contenu 2"/>
          <p:cNvSpPr>
            <a:spLocks noGrp="1"/>
          </p:cNvSpPr>
          <p:nvPr>
            <p:ph idx="1"/>
          </p:nvPr>
        </p:nvSpPr>
        <p:spPr>
          <a:xfrm>
            <a:off x="1435608" y="1447800"/>
            <a:ext cx="7070439" cy="3889744"/>
          </a:xfrm>
        </p:spPr>
        <p:style>
          <a:lnRef idx="1">
            <a:schemeClr val="accent2"/>
          </a:lnRef>
          <a:fillRef idx="2">
            <a:schemeClr val="accent2"/>
          </a:fillRef>
          <a:effectRef idx="1">
            <a:schemeClr val="accent2"/>
          </a:effectRef>
          <a:fontRef idx="minor">
            <a:schemeClr val="dk1"/>
          </a:fontRef>
        </p:style>
        <p:txBody>
          <a:bodyPr>
            <a:normAutofit fontScale="70000" lnSpcReduction="20000"/>
          </a:bodyPr>
          <a:lstStyle/>
          <a:p>
            <a:pPr algn="just"/>
            <a:r>
              <a:rPr lang="fr-FR" i="1" dirty="0">
                <a:latin typeface="Calibri" pitchFamily="34" charset="0"/>
              </a:rPr>
              <a:t>« Nous avons un besoin urgent de réviser et d’élargir notre </a:t>
            </a:r>
            <a:r>
              <a:rPr lang="fr-FR" b="1" i="1" dirty="0">
                <a:latin typeface="Calibri" pitchFamily="34" charset="0"/>
              </a:rPr>
              <a:t>conception de la condition humaine</a:t>
            </a:r>
            <a:r>
              <a:rPr lang="fr-FR" i="1" dirty="0">
                <a:latin typeface="Calibri" pitchFamily="34" charset="0"/>
              </a:rPr>
              <a:t>, de témoigner de </a:t>
            </a:r>
            <a:r>
              <a:rPr lang="fr-FR" b="1" i="1" dirty="0">
                <a:latin typeface="Calibri" pitchFamily="34" charset="0"/>
              </a:rPr>
              <a:t>plus d’ouverture et de réalisme </a:t>
            </a:r>
            <a:r>
              <a:rPr lang="fr-FR" i="1" dirty="0">
                <a:latin typeface="Calibri" pitchFamily="34" charset="0"/>
              </a:rPr>
              <a:t>dans notre vision des autres comme dans celle de nous-mêmes. </a:t>
            </a:r>
            <a:endParaRPr lang="fr-FR" i="1" dirty="0" smtClean="0">
              <a:latin typeface="Calibri" pitchFamily="34" charset="0"/>
            </a:endParaRPr>
          </a:p>
          <a:p>
            <a:pPr algn="just"/>
            <a:r>
              <a:rPr lang="fr-FR" i="1" dirty="0" smtClean="0">
                <a:latin typeface="Calibri" pitchFamily="34" charset="0"/>
              </a:rPr>
              <a:t>Nous </a:t>
            </a:r>
            <a:r>
              <a:rPr lang="fr-FR" i="1" dirty="0">
                <a:latin typeface="Calibri" pitchFamily="34" charset="0"/>
              </a:rPr>
              <a:t>devons </a:t>
            </a:r>
            <a:r>
              <a:rPr lang="fr-FR" b="1" i="1" dirty="0">
                <a:latin typeface="Calibri" pitchFamily="34" charset="0"/>
              </a:rPr>
              <a:t>apprendre à déchiffrer </a:t>
            </a:r>
            <a:r>
              <a:rPr lang="fr-FR" i="1" dirty="0">
                <a:latin typeface="Calibri" pitchFamily="34" charset="0"/>
              </a:rPr>
              <a:t>les messages silencieux aussi facilement que les communications écrites ou parlées. </a:t>
            </a:r>
            <a:endParaRPr lang="fr-FR" i="1" dirty="0" smtClean="0">
              <a:latin typeface="Calibri" pitchFamily="34" charset="0"/>
            </a:endParaRPr>
          </a:p>
          <a:p>
            <a:pPr algn="just"/>
            <a:r>
              <a:rPr lang="fr-FR" i="1" dirty="0" smtClean="0">
                <a:latin typeface="Calibri" pitchFamily="34" charset="0"/>
              </a:rPr>
              <a:t>C’est </a:t>
            </a:r>
            <a:r>
              <a:rPr lang="fr-FR" i="1" dirty="0">
                <a:latin typeface="Calibri" pitchFamily="34" charset="0"/>
              </a:rPr>
              <a:t>seulement par </a:t>
            </a:r>
            <a:r>
              <a:rPr lang="fr-FR" b="1" i="1" dirty="0">
                <a:latin typeface="Calibri" pitchFamily="34" charset="0"/>
              </a:rPr>
              <a:t>un effort </a:t>
            </a:r>
            <a:r>
              <a:rPr lang="fr-FR" i="1" dirty="0">
                <a:latin typeface="Calibri" pitchFamily="34" charset="0"/>
              </a:rPr>
              <a:t>de cette nature que nous pourrons espérer </a:t>
            </a:r>
            <a:r>
              <a:rPr lang="fr-FR" b="1" i="1" dirty="0">
                <a:latin typeface="Calibri" pitchFamily="34" charset="0"/>
              </a:rPr>
              <a:t>rentrer en </a:t>
            </a:r>
            <a:r>
              <a:rPr lang="fr-FR" b="1" i="1" dirty="0" smtClean="0">
                <a:latin typeface="Calibri" pitchFamily="34" charset="0"/>
              </a:rPr>
              <a:t>communication </a:t>
            </a:r>
            <a:r>
              <a:rPr lang="fr-FR" i="1" dirty="0">
                <a:latin typeface="Calibri" pitchFamily="34" charset="0"/>
              </a:rPr>
              <a:t>avec les autres… ».</a:t>
            </a:r>
            <a:endParaRPr lang="fr-FR" dirty="0">
              <a:latin typeface="Calibri" pitchFamily="34" charset="0"/>
            </a:endParaRPr>
          </a:p>
          <a:p>
            <a:pPr marL="82296" indent="0" algn="ctr">
              <a:buNone/>
            </a:pPr>
            <a:r>
              <a:rPr lang="fr-FR" b="1" dirty="0">
                <a:solidFill>
                  <a:srgbClr val="000000"/>
                </a:solidFill>
                <a:latin typeface="Calibri" pitchFamily="34" charset="0"/>
              </a:rPr>
              <a:t>E.T. HALL,</a:t>
            </a:r>
          </a:p>
          <a:p>
            <a:pPr marL="82296" indent="0" algn="ctr">
              <a:buNone/>
            </a:pPr>
            <a:r>
              <a:rPr lang="fr-FR" b="1" dirty="0">
                <a:solidFill>
                  <a:srgbClr val="000000"/>
                </a:solidFill>
                <a:latin typeface="Calibri" pitchFamily="34" charset="0"/>
              </a:rPr>
              <a:t> « la dimension cachée </a:t>
            </a:r>
            <a:r>
              <a:rPr lang="fr-FR" b="1" dirty="0" smtClean="0">
                <a:solidFill>
                  <a:srgbClr val="000000"/>
                </a:solidFill>
                <a:latin typeface="Calibri" pitchFamily="34" charset="0"/>
              </a:rPr>
              <a:t>».</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7</a:t>
            </a:fld>
            <a:endParaRPr kumimoji="0" lang="en-US" dirty="0"/>
          </a:p>
        </p:txBody>
      </p:sp>
      <p:pic>
        <p:nvPicPr>
          <p:cNvPr id="6" name="Image 5"/>
          <p:cNvPicPr>
            <a:picLocks noChangeAspect="1"/>
          </p:cNvPicPr>
          <p:nvPr/>
        </p:nvPicPr>
        <p:blipFill>
          <a:blip r:embed="rId2"/>
          <a:stretch>
            <a:fillRect/>
          </a:stretch>
        </p:blipFill>
        <p:spPr>
          <a:xfrm>
            <a:off x="6614374" y="143983"/>
            <a:ext cx="1550832" cy="1163124"/>
          </a:xfrm>
          <a:prstGeom prst="rect">
            <a:avLst/>
          </a:prstGeom>
        </p:spPr>
      </p:pic>
      <p:sp>
        <p:nvSpPr>
          <p:cNvPr id="7" name="ZoneTexte 6"/>
          <p:cNvSpPr txBox="1"/>
          <p:nvPr/>
        </p:nvSpPr>
        <p:spPr>
          <a:xfrm>
            <a:off x="3296175" y="6118549"/>
            <a:ext cx="1362497"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Présentation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007936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Définitions </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4257507039"/>
              </p:ext>
            </p:extLst>
          </p:nvPr>
        </p:nvGraphicFramePr>
        <p:xfrm>
          <a:off x="1435608" y="1447800"/>
          <a:ext cx="7498080" cy="4309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8</a:t>
            </a:fld>
            <a:endParaRPr kumimoji="0" lang="en-US" dirty="0"/>
          </a:p>
        </p:txBody>
      </p:sp>
      <p:pic>
        <p:nvPicPr>
          <p:cNvPr id="6" name="Image 5"/>
          <p:cNvPicPr>
            <a:picLocks noChangeAspect="1"/>
          </p:cNvPicPr>
          <p:nvPr/>
        </p:nvPicPr>
        <p:blipFill>
          <a:blip r:embed="rId7"/>
          <a:stretch>
            <a:fillRect/>
          </a:stretch>
        </p:blipFill>
        <p:spPr>
          <a:xfrm>
            <a:off x="6614374" y="143983"/>
            <a:ext cx="1550832" cy="1163124"/>
          </a:xfrm>
          <a:prstGeom prst="rect">
            <a:avLst/>
          </a:prstGeom>
        </p:spPr>
      </p:pic>
      <p:pic>
        <p:nvPicPr>
          <p:cNvPr id="8" name="Image 7"/>
          <p:cNvPicPr>
            <a:picLocks noChangeAspect="1"/>
          </p:cNvPicPr>
          <p:nvPr/>
        </p:nvPicPr>
        <p:blipFill>
          <a:blip r:embed="rId8"/>
          <a:stretch>
            <a:fillRect/>
          </a:stretch>
        </p:blipFill>
        <p:spPr>
          <a:xfrm>
            <a:off x="6034553" y="1653862"/>
            <a:ext cx="827922" cy="831761"/>
          </a:xfrm>
          <a:prstGeom prst="rect">
            <a:avLst/>
          </a:prstGeom>
        </p:spPr>
      </p:pic>
      <p:sp>
        <p:nvSpPr>
          <p:cNvPr id="10" name="ZoneTexte 9"/>
          <p:cNvSpPr txBox="1"/>
          <p:nvPr/>
        </p:nvSpPr>
        <p:spPr>
          <a:xfrm>
            <a:off x="3296175" y="6118549"/>
            <a:ext cx="203472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Établir</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une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relation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8833855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Définitions </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2624539307"/>
              </p:ext>
            </p:extLst>
          </p:nvPr>
        </p:nvGraphicFramePr>
        <p:xfrm>
          <a:off x="1435608" y="1447800"/>
          <a:ext cx="7498080" cy="4309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9</a:t>
            </a:fld>
            <a:endParaRPr kumimoji="0" lang="en-US" dirty="0"/>
          </a:p>
        </p:txBody>
      </p:sp>
      <p:pic>
        <p:nvPicPr>
          <p:cNvPr id="6" name="Image 5"/>
          <p:cNvPicPr>
            <a:picLocks noChangeAspect="1"/>
          </p:cNvPicPr>
          <p:nvPr/>
        </p:nvPicPr>
        <p:blipFill>
          <a:blip r:embed="rId7"/>
          <a:stretch>
            <a:fillRect/>
          </a:stretch>
        </p:blipFill>
        <p:spPr>
          <a:xfrm>
            <a:off x="6614374" y="143983"/>
            <a:ext cx="1550832" cy="1163124"/>
          </a:xfrm>
          <a:prstGeom prst="rect">
            <a:avLst/>
          </a:prstGeom>
        </p:spPr>
      </p:pic>
      <p:pic>
        <p:nvPicPr>
          <p:cNvPr id="3" name="Image 2"/>
          <p:cNvPicPr>
            <a:picLocks noChangeAspect="1"/>
          </p:cNvPicPr>
          <p:nvPr/>
        </p:nvPicPr>
        <p:blipFill>
          <a:blip r:embed="rId8"/>
          <a:stretch>
            <a:fillRect/>
          </a:stretch>
        </p:blipFill>
        <p:spPr>
          <a:xfrm>
            <a:off x="5610784" y="1548293"/>
            <a:ext cx="1003590" cy="1003590"/>
          </a:xfrm>
          <a:prstGeom prst="rect">
            <a:avLst/>
          </a:prstGeom>
        </p:spPr>
      </p:pic>
      <p:pic>
        <p:nvPicPr>
          <p:cNvPr id="10" name="Image 9"/>
          <p:cNvPicPr>
            <a:picLocks noChangeAspect="1"/>
          </p:cNvPicPr>
          <p:nvPr/>
        </p:nvPicPr>
        <p:blipFill>
          <a:blip r:embed="rId9"/>
          <a:stretch>
            <a:fillRect/>
          </a:stretch>
        </p:blipFill>
        <p:spPr>
          <a:xfrm>
            <a:off x="4109266" y="1574051"/>
            <a:ext cx="1253360" cy="939056"/>
          </a:xfrm>
          <a:prstGeom prst="rect">
            <a:avLst/>
          </a:prstGeom>
        </p:spPr>
      </p:pic>
      <p:sp>
        <p:nvSpPr>
          <p:cNvPr id="11" name="ZoneTexte 10"/>
          <p:cNvSpPr txBox="1"/>
          <p:nvPr/>
        </p:nvSpPr>
        <p:spPr>
          <a:xfrm>
            <a:off x="3296175" y="6118549"/>
            <a:ext cx="203472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Établir</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une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relation </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614029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7150">
          <a:solidFill>
            <a:schemeClr val="tx1">
              <a:lumMod val="85000"/>
              <a:lumOff val="1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Solst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11873</TotalTime>
  <Words>8407</Words>
  <Application>Microsoft Office PowerPoint</Application>
  <PresentationFormat>Affichage à l'écran (4:3)</PresentationFormat>
  <Paragraphs>850</Paragraphs>
  <Slides>52</Slides>
  <Notes>30</Notes>
  <HiddenSlides>0</HiddenSlides>
  <MMClips>0</MMClips>
  <ScaleCrop>false</ScaleCrop>
  <HeadingPairs>
    <vt:vector size="6" baseType="variant">
      <vt:variant>
        <vt:lpstr>Thème</vt:lpstr>
      </vt:variant>
      <vt:variant>
        <vt:i4>3</vt:i4>
      </vt:variant>
      <vt:variant>
        <vt:lpstr>Serveurs OLE incorporés</vt:lpstr>
      </vt:variant>
      <vt:variant>
        <vt:i4>1</vt:i4>
      </vt:variant>
      <vt:variant>
        <vt:lpstr>Titres des diapositives</vt:lpstr>
      </vt:variant>
      <vt:variant>
        <vt:i4>52</vt:i4>
      </vt:variant>
    </vt:vector>
  </HeadingPairs>
  <TitlesOfParts>
    <vt:vector size="56" baseType="lpstr">
      <vt:lpstr>1_Thème Office</vt:lpstr>
      <vt:lpstr>Solstice</vt:lpstr>
      <vt:lpstr>Conception personnalisée</vt:lpstr>
      <vt:lpstr>Picture</vt:lpstr>
      <vt:lpstr>Facteurs Humains dans l’Aéronautique</vt:lpstr>
      <vt:lpstr>Formation de BASE facteurs humains</vt:lpstr>
      <vt:lpstr>Sujets à traiter</vt:lpstr>
      <vt:lpstr>La communication</vt:lpstr>
      <vt:lpstr>La communication</vt:lpstr>
      <vt:lpstr>La communication</vt:lpstr>
      <vt:lpstr>Introduction </vt:lpstr>
      <vt:lpstr>Définitions </vt:lpstr>
      <vt:lpstr>Définitions </vt:lpstr>
      <vt:lpstr>Définitions </vt:lpstr>
      <vt:lpstr>Définitions </vt:lpstr>
      <vt:lpstr>Définitions </vt:lpstr>
      <vt:lpstr>Principes  </vt:lpstr>
      <vt:lpstr>Principe </vt:lpstr>
      <vt:lpstr>Principe </vt:lpstr>
      <vt:lpstr>PRINCIPES</vt:lpstr>
      <vt:lpstr>Principe </vt:lpstr>
      <vt:lpstr>Principe </vt:lpstr>
      <vt:lpstr>Les modes  de communication </vt:lpstr>
      <vt:lpstr>Les modes  de communication </vt:lpstr>
      <vt:lpstr>Les modes  de communication </vt:lpstr>
      <vt:lpstr>Les modèles  des contextes</vt:lpstr>
      <vt:lpstr>Les modèles  des contextes</vt:lpstr>
      <vt:lpstr>Le modèle  des contextes</vt:lpstr>
      <vt:lpstr>Le modèle  des contextes</vt:lpstr>
      <vt:lpstr>les langages  professionnels</vt:lpstr>
      <vt:lpstr>Les obstacles</vt:lpstr>
      <vt:lpstr>Les obstacles</vt:lpstr>
      <vt:lpstr>L’augmentation  de la charge de travail</vt:lpstr>
      <vt:lpstr>La transmission  d’un message</vt:lpstr>
      <vt:lpstr>La transmission  d’un message</vt:lpstr>
      <vt:lpstr>La transmission  d’un message</vt:lpstr>
      <vt:lpstr>La transmission  d’un message</vt:lpstr>
      <vt:lpstr>La transmission  d’un message</vt:lpstr>
      <vt:lpstr>La transmission  d’un message</vt:lpstr>
      <vt:lpstr>Les conflits</vt:lpstr>
      <vt:lpstr>Les conflits</vt:lpstr>
      <vt:lpstr>Les conflits</vt:lpstr>
      <vt:lpstr>Les conflits</vt:lpstr>
      <vt:lpstr>Les conflits</vt:lpstr>
      <vt:lpstr>Les conflits : comment  être en écoute active ?</vt:lpstr>
      <vt:lpstr>Les situations à risque</vt:lpstr>
      <vt:lpstr>Les implicites</vt:lpstr>
      <vt:lpstr>Les interruptions</vt:lpstr>
      <vt:lpstr>Les passations  de consignes</vt:lpstr>
      <vt:lpstr>Les passations  de consignes</vt:lpstr>
      <vt:lpstr>Les passations  de consignes</vt:lpstr>
      <vt:lpstr>Les facteurs d’amélioration</vt:lpstr>
      <vt:lpstr>Le briefing </vt:lpstr>
      <vt:lpstr>Le dialogue </vt:lpstr>
      <vt:lpstr>Le feedback </vt:lpstr>
      <vt:lpstr>Le feedback </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Facteurs Humains dans l’Aéronautique</dc:title>
  <dc:subject>la communication</dc:subject>
  <dc:creator>thierry BARBO</dc:creator>
  <cp:lastModifiedBy>Les Tateurs</cp:lastModifiedBy>
  <cp:revision>1072</cp:revision>
  <dcterms:created xsi:type="dcterms:W3CDTF">2012-02-10T06:25:19Z</dcterms:created>
  <dcterms:modified xsi:type="dcterms:W3CDTF">2016-01-31T07:54:52Z</dcterms:modified>
</cp:coreProperties>
</file>