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984" r:id="rId2"/>
    <p:sldMasterId id="2147483996" r:id="rId3"/>
  </p:sldMasterIdLst>
  <p:notesMasterIdLst>
    <p:notesMasterId r:id="rId66"/>
  </p:notesMasterIdLst>
  <p:handoutMasterIdLst>
    <p:handoutMasterId r:id="rId67"/>
  </p:handoutMasterIdLst>
  <p:sldIdLst>
    <p:sldId id="822" r:id="rId4"/>
    <p:sldId id="824" r:id="rId5"/>
    <p:sldId id="833" r:id="rId6"/>
    <p:sldId id="830" r:id="rId7"/>
    <p:sldId id="832" r:id="rId8"/>
    <p:sldId id="834" r:id="rId9"/>
    <p:sldId id="835" r:id="rId10"/>
    <p:sldId id="836" r:id="rId11"/>
    <p:sldId id="837" r:id="rId12"/>
    <p:sldId id="838" r:id="rId13"/>
    <p:sldId id="839" r:id="rId14"/>
    <p:sldId id="840" r:id="rId15"/>
    <p:sldId id="841" r:id="rId16"/>
    <p:sldId id="842" r:id="rId17"/>
    <p:sldId id="843" r:id="rId18"/>
    <p:sldId id="844" r:id="rId19"/>
    <p:sldId id="883" r:id="rId20"/>
    <p:sldId id="845" r:id="rId21"/>
    <p:sldId id="846" r:id="rId22"/>
    <p:sldId id="847" r:id="rId23"/>
    <p:sldId id="848" r:id="rId24"/>
    <p:sldId id="849" r:id="rId25"/>
    <p:sldId id="850" r:id="rId26"/>
    <p:sldId id="851" r:id="rId27"/>
    <p:sldId id="852" r:id="rId28"/>
    <p:sldId id="853" r:id="rId29"/>
    <p:sldId id="854" r:id="rId30"/>
    <p:sldId id="855" r:id="rId31"/>
    <p:sldId id="856" r:id="rId32"/>
    <p:sldId id="857" r:id="rId33"/>
    <p:sldId id="858" r:id="rId34"/>
    <p:sldId id="859" r:id="rId35"/>
    <p:sldId id="860" r:id="rId36"/>
    <p:sldId id="861" r:id="rId37"/>
    <p:sldId id="862" r:id="rId38"/>
    <p:sldId id="863" r:id="rId39"/>
    <p:sldId id="865" r:id="rId40"/>
    <p:sldId id="866" r:id="rId41"/>
    <p:sldId id="864" r:id="rId42"/>
    <p:sldId id="867" r:id="rId43"/>
    <p:sldId id="868" r:id="rId44"/>
    <p:sldId id="869" r:id="rId45"/>
    <p:sldId id="870" r:id="rId46"/>
    <p:sldId id="871" r:id="rId47"/>
    <p:sldId id="872" r:id="rId48"/>
    <p:sldId id="873" r:id="rId49"/>
    <p:sldId id="874" r:id="rId50"/>
    <p:sldId id="875" r:id="rId51"/>
    <p:sldId id="876" r:id="rId52"/>
    <p:sldId id="877" r:id="rId53"/>
    <p:sldId id="878" r:id="rId54"/>
    <p:sldId id="879" r:id="rId55"/>
    <p:sldId id="880" r:id="rId56"/>
    <p:sldId id="882" r:id="rId57"/>
    <p:sldId id="884" r:id="rId58"/>
    <p:sldId id="885" r:id="rId59"/>
    <p:sldId id="886" r:id="rId60"/>
    <p:sldId id="887" r:id="rId61"/>
    <p:sldId id="888" r:id="rId62"/>
    <p:sldId id="889" r:id="rId63"/>
    <p:sldId id="890" r:id="rId64"/>
    <p:sldId id="891" r:id="rId6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le" initials="f" lastIdx="8" clrIdx="0"/>
  <p:cmAuthor id="1" name="thierry barb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2403" autoAdjust="0"/>
  </p:normalViewPr>
  <p:slideViewPr>
    <p:cSldViewPr snapToGrid="0">
      <p:cViewPr>
        <p:scale>
          <a:sx n="100" d="100"/>
          <a:sy n="100" d="100"/>
        </p:scale>
        <p:origin x="-186" y="-108"/>
      </p:cViewPr>
      <p:guideLst>
        <p:guide orient="horz" pos="2160"/>
        <p:guide pos="2880"/>
      </p:guideLst>
    </p:cSldViewPr>
  </p:slideViewPr>
  <p:notesTextViewPr>
    <p:cViewPr>
      <p:scale>
        <a:sx n="100" d="100"/>
        <a:sy n="100" d="100"/>
      </p:scale>
      <p:origin x="0" y="0"/>
    </p:cViewPr>
  </p:notesTextViewPr>
  <p:notesViewPr>
    <p:cSldViewPr snapToGrid="0">
      <p:cViewPr varScale="1">
        <p:scale>
          <a:sx n="39" d="100"/>
          <a:sy n="39" d="100"/>
        </p:scale>
        <p:origin x="-215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D6D77-1F70-0642-A036-3159631CACCC}" type="doc">
      <dgm:prSet loTypeId="urn:microsoft.com/office/officeart/2005/8/layout/radial4" loCatId="" qsTypeId="urn:microsoft.com/office/officeart/2005/8/quickstyle/3D9" qsCatId="3D" csTypeId="urn:microsoft.com/office/officeart/2005/8/colors/accent2_2" csCatId="accent2" phldr="1"/>
      <dgm:spPr/>
      <dgm:t>
        <a:bodyPr/>
        <a:lstStyle/>
        <a:p>
          <a:endParaRPr lang="fr-FR"/>
        </a:p>
      </dgm:t>
    </dgm:pt>
    <dgm:pt modelId="{856F9DF1-6E79-D54A-AD72-C789806B7772}">
      <dgm:prSet phldrT="[Texte]"/>
      <dgm:spPr>
        <a:solidFill>
          <a:schemeClr val="tx2">
            <a:lumMod val="60000"/>
            <a:lumOff val="40000"/>
          </a:schemeClr>
        </a:solidFill>
      </dgm:spPr>
      <dgm:t>
        <a:bodyPr/>
        <a:lstStyle/>
        <a:p>
          <a:r>
            <a:rPr lang="fr-FR" dirty="0" smtClean="0"/>
            <a:t>Environnement physique </a:t>
          </a:r>
          <a:endParaRPr lang="fr-FR" dirty="0"/>
        </a:p>
      </dgm:t>
    </dgm:pt>
    <dgm:pt modelId="{E1938042-2DD6-B949-A4EF-217D286A21A0}" type="parTrans" cxnId="{691590E1-0D79-6B4C-BEE5-895EE3E107A2}">
      <dgm:prSet/>
      <dgm:spPr/>
      <dgm:t>
        <a:bodyPr/>
        <a:lstStyle/>
        <a:p>
          <a:endParaRPr lang="fr-FR"/>
        </a:p>
      </dgm:t>
    </dgm:pt>
    <dgm:pt modelId="{FC66DF94-4989-CE4C-B74A-849F27C75A59}" type="sibTrans" cxnId="{691590E1-0D79-6B4C-BEE5-895EE3E107A2}">
      <dgm:prSet/>
      <dgm:spPr/>
      <dgm:t>
        <a:bodyPr/>
        <a:lstStyle/>
        <a:p>
          <a:endParaRPr lang="fr-FR"/>
        </a:p>
      </dgm:t>
    </dgm:pt>
    <dgm:pt modelId="{15D1939A-2A31-E949-AEDB-F08FE86BFD58}">
      <dgm:prSet phldrT="[Texte]"/>
      <dgm:spPr>
        <a:solidFill>
          <a:schemeClr val="accent6">
            <a:lumMod val="75000"/>
          </a:schemeClr>
        </a:solidFill>
      </dgm:spPr>
      <dgm:t>
        <a:bodyPr/>
        <a:lstStyle/>
        <a:p>
          <a:r>
            <a:rPr lang="fr-FR" dirty="0" smtClean="0"/>
            <a:t>Bruit et  </a:t>
          </a:r>
          <a:r>
            <a:rPr lang="fr-FR" dirty="0" err="1" smtClean="0"/>
            <a:t>fumées</a:t>
          </a:r>
          <a:endParaRPr lang="fr-FR" dirty="0"/>
        </a:p>
      </dgm:t>
    </dgm:pt>
    <dgm:pt modelId="{F2F3AFB7-DD32-F64A-BFF0-7E5AFD6C319B}" type="parTrans" cxnId="{EC6010EA-E807-C748-95CA-4450C9971982}">
      <dgm:prSet/>
      <dgm:spPr/>
      <dgm:t>
        <a:bodyPr/>
        <a:lstStyle/>
        <a:p>
          <a:endParaRPr lang="fr-FR"/>
        </a:p>
      </dgm:t>
    </dgm:pt>
    <dgm:pt modelId="{2B97DA8F-96B7-734D-9F86-F8CD87AEF179}" type="sibTrans" cxnId="{EC6010EA-E807-C748-95CA-4450C9971982}">
      <dgm:prSet/>
      <dgm:spPr/>
      <dgm:t>
        <a:bodyPr/>
        <a:lstStyle/>
        <a:p>
          <a:endParaRPr lang="fr-FR"/>
        </a:p>
      </dgm:t>
    </dgm:pt>
    <dgm:pt modelId="{7324541D-00C9-AF4D-BB96-64E836D121D8}">
      <dgm:prSet phldrT="[Texte]"/>
      <dgm:spPr>
        <a:solidFill>
          <a:schemeClr val="accent6">
            <a:lumMod val="75000"/>
          </a:schemeClr>
        </a:solidFill>
      </dgm:spPr>
      <dgm:t>
        <a:bodyPr/>
        <a:lstStyle/>
        <a:p>
          <a:r>
            <a:rPr lang="fr-FR" dirty="0" err="1" smtClean="0"/>
            <a:t>Éclairage</a:t>
          </a:r>
          <a:endParaRPr lang="fr-FR" dirty="0"/>
        </a:p>
      </dgm:t>
    </dgm:pt>
    <dgm:pt modelId="{0EF9CCD5-8D73-C04C-891D-1E5CD38B2CB7}" type="parTrans" cxnId="{6511C8F3-0F9D-2D4B-AEAE-9A552E007BB4}">
      <dgm:prSet/>
      <dgm:spPr/>
      <dgm:t>
        <a:bodyPr/>
        <a:lstStyle/>
        <a:p>
          <a:endParaRPr lang="fr-FR"/>
        </a:p>
      </dgm:t>
    </dgm:pt>
    <dgm:pt modelId="{44CB9C35-80AC-1840-923C-2606CBE41398}" type="sibTrans" cxnId="{6511C8F3-0F9D-2D4B-AEAE-9A552E007BB4}">
      <dgm:prSet/>
      <dgm:spPr/>
      <dgm:t>
        <a:bodyPr/>
        <a:lstStyle/>
        <a:p>
          <a:endParaRPr lang="fr-FR"/>
        </a:p>
      </dgm:t>
    </dgm:pt>
    <dgm:pt modelId="{AD58C0FF-70B1-794B-9679-326DEBBE5DEF}">
      <dgm:prSet phldrT="[Texte]"/>
      <dgm:spPr>
        <a:solidFill>
          <a:schemeClr val="accent6">
            <a:lumMod val="75000"/>
          </a:schemeClr>
        </a:solidFill>
      </dgm:spPr>
      <dgm:t>
        <a:bodyPr/>
        <a:lstStyle/>
        <a:p>
          <a:r>
            <a:rPr lang="fr-FR" dirty="0" smtClean="0"/>
            <a:t>Climat et </a:t>
          </a:r>
          <a:r>
            <a:rPr lang="fr-FR" dirty="0" err="1" smtClean="0"/>
            <a:t>température</a:t>
          </a:r>
          <a:endParaRPr lang="fr-FR" dirty="0"/>
        </a:p>
      </dgm:t>
    </dgm:pt>
    <dgm:pt modelId="{97CC266A-7A7A-3546-B172-82BEBD4389AC}" type="parTrans" cxnId="{D4D17909-5FA5-2347-BE3E-09BF0564CBCF}">
      <dgm:prSet/>
      <dgm:spPr/>
      <dgm:t>
        <a:bodyPr/>
        <a:lstStyle/>
        <a:p>
          <a:endParaRPr lang="fr-FR"/>
        </a:p>
      </dgm:t>
    </dgm:pt>
    <dgm:pt modelId="{4ECB040C-778F-BE48-A6AB-A80107BCF8BA}" type="sibTrans" cxnId="{D4D17909-5FA5-2347-BE3E-09BF0564CBCF}">
      <dgm:prSet/>
      <dgm:spPr/>
      <dgm:t>
        <a:bodyPr/>
        <a:lstStyle/>
        <a:p>
          <a:endParaRPr lang="fr-FR"/>
        </a:p>
      </dgm:t>
    </dgm:pt>
    <dgm:pt modelId="{48F21B11-DA85-014C-9D75-3EB5B3B60865}">
      <dgm:prSet phldrT="[Texte]"/>
      <dgm:spPr>
        <a:solidFill>
          <a:schemeClr val="accent6">
            <a:lumMod val="75000"/>
          </a:schemeClr>
        </a:solidFill>
      </dgm:spPr>
      <dgm:t>
        <a:bodyPr/>
        <a:lstStyle/>
        <a:p>
          <a:r>
            <a:rPr lang="fr-FR" dirty="0" err="1" smtClean="0"/>
            <a:t>Déplacement</a:t>
          </a:r>
          <a:r>
            <a:rPr lang="fr-FR" dirty="0" smtClean="0"/>
            <a:t> et vibration</a:t>
          </a:r>
          <a:endParaRPr lang="fr-FR" dirty="0"/>
        </a:p>
      </dgm:t>
    </dgm:pt>
    <dgm:pt modelId="{B13AD64E-B23C-AE4F-9B4E-AD7FB7DA213D}" type="parTrans" cxnId="{6F35F8FD-8540-F34F-85CE-74E6E9A4FEFE}">
      <dgm:prSet/>
      <dgm:spPr/>
      <dgm:t>
        <a:bodyPr/>
        <a:lstStyle/>
        <a:p>
          <a:endParaRPr lang="fr-FR"/>
        </a:p>
      </dgm:t>
    </dgm:pt>
    <dgm:pt modelId="{879F9F6D-C49E-AD46-8B6C-14E8E3F70BA1}" type="sibTrans" cxnId="{6F35F8FD-8540-F34F-85CE-74E6E9A4FEFE}">
      <dgm:prSet/>
      <dgm:spPr/>
      <dgm:t>
        <a:bodyPr/>
        <a:lstStyle/>
        <a:p>
          <a:endParaRPr lang="fr-FR"/>
        </a:p>
      </dgm:t>
    </dgm:pt>
    <dgm:pt modelId="{BCDA2647-84B2-F042-9792-B53F00AB434D}">
      <dgm:prSet phldrT="[Texte]"/>
      <dgm:spPr>
        <a:solidFill>
          <a:schemeClr val="accent6">
            <a:lumMod val="75000"/>
          </a:schemeClr>
        </a:solidFill>
      </dgm:spPr>
      <dgm:t>
        <a:bodyPr/>
        <a:lstStyle/>
        <a:p>
          <a:r>
            <a:rPr lang="fr-FR" dirty="0" smtClean="0"/>
            <a:t>Environnement de travail</a:t>
          </a:r>
          <a:endParaRPr lang="fr-FR" dirty="0"/>
        </a:p>
      </dgm:t>
    </dgm:pt>
    <dgm:pt modelId="{AD7C1AA3-AD56-B141-AD85-4B1D3E170545}" type="parTrans" cxnId="{BD652E46-EBC0-3144-9AD3-D2C99AE1771F}">
      <dgm:prSet/>
      <dgm:spPr/>
      <dgm:t>
        <a:bodyPr/>
        <a:lstStyle/>
        <a:p>
          <a:endParaRPr lang="fr-FR"/>
        </a:p>
      </dgm:t>
    </dgm:pt>
    <dgm:pt modelId="{CD6BBE87-9B57-6D4F-8F2F-58FAA82FD79A}" type="sibTrans" cxnId="{BD652E46-EBC0-3144-9AD3-D2C99AE1771F}">
      <dgm:prSet/>
      <dgm:spPr/>
      <dgm:t>
        <a:bodyPr/>
        <a:lstStyle/>
        <a:p>
          <a:endParaRPr lang="fr-FR"/>
        </a:p>
      </dgm:t>
    </dgm:pt>
    <dgm:pt modelId="{26CCB634-D361-8D47-9860-740A8B96132D}" type="pres">
      <dgm:prSet presAssocID="{0E4D6D77-1F70-0642-A036-3159631CACCC}" presName="cycle" presStyleCnt="0">
        <dgm:presLayoutVars>
          <dgm:chMax val="1"/>
          <dgm:dir/>
          <dgm:animLvl val="ctr"/>
          <dgm:resizeHandles val="exact"/>
        </dgm:presLayoutVars>
      </dgm:prSet>
      <dgm:spPr/>
      <dgm:t>
        <a:bodyPr/>
        <a:lstStyle/>
        <a:p>
          <a:endParaRPr lang="fr-FR"/>
        </a:p>
      </dgm:t>
    </dgm:pt>
    <dgm:pt modelId="{F6BF57FE-5B65-F645-A1AA-2285FDA13809}" type="pres">
      <dgm:prSet presAssocID="{856F9DF1-6E79-D54A-AD72-C789806B7772}" presName="centerShape" presStyleLbl="node0" presStyleIdx="0" presStyleCnt="1"/>
      <dgm:spPr/>
      <dgm:t>
        <a:bodyPr/>
        <a:lstStyle/>
        <a:p>
          <a:endParaRPr lang="fr-FR"/>
        </a:p>
      </dgm:t>
    </dgm:pt>
    <dgm:pt modelId="{DF8B9BAC-E5D1-0549-9C3F-D71787F6FA9C}" type="pres">
      <dgm:prSet presAssocID="{F2F3AFB7-DD32-F64A-BFF0-7E5AFD6C319B}" presName="parTrans" presStyleLbl="bgSibTrans2D1" presStyleIdx="0" presStyleCnt="5"/>
      <dgm:spPr/>
      <dgm:t>
        <a:bodyPr/>
        <a:lstStyle/>
        <a:p>
          <a:endParaRPr lang="fr-FR"/>
        </a:p>
      </dgm:t>
    </dgm:pt>
    <dgm:pt modelId="{A5FB6500-059A-A148-8AB6-81A2901233E9}" type="pres">
      <dgm:prSet presAssocID="{15D1939A-2A31-E949-AEDB-F08FE86BFD58}" presName="node" presStyleLbl="node1" presStyleIdx="0" presStyleCnt="5">
        <dgm:presLayoutVars>
          <dgm:bulletEnabled val="1"/>
        </dgm:presLayoutVars>
      </dgm:prSet>
      <dgm:spPr/>
      <dgm:t>
        <a:bodyPr/>
        <a:lstStyle/>
        <a:p>
          <a:endParaRPr lang="fr-FR"/>
        </a:p>
      </dgm:t>
    </dgm:pt>
    <dgm:pt modelId="{6537C8C9-46A4-B94B-A105-8DF04BCA1D35}" type="pres">
      <dgm:prSet presAssocID="{0EF9CCD5-8D73-C04C-891D-1E5CD38B2CB7}" presName="parTrans" presStyleLbl="bgSibTrans2D1" presStyleIdx="1" presStyleCnt="5"/>
      <dgm:spPr/>
      <dgm:t>
        <a:bodyPr/>
        <a:lstStyle/>
        <a:p>
          <a:endParaRPr lang="fr-FR"/>
        </a:p>
      </dgm:t>
    </dgm:pt>
    <dgm:pt modelId="{D30BCC2B-8DAD-BA49-8C22-3E14674A0D5B}" type="pres">
      <dgm:prSet presAssocID="{7324541D-00C9-AF4D-BB96-64E836D121D8}" presName="node" presStyleLbl="node1" presStyleIdx="1" presStyleCnt="5">
        <dgm:presLayoutVars>
          <dgm:bulletEnabled val="1"/>
        </dgm:presLayoutVars>
      </dgm:prSet>
      <dgm:spPr/>
      <dgm:t>
        <a:bodyPr/>
        <a:lstStyle/>
        <a:p>
          <a:endParaRPr lang="fr-FR"/>
        </a:p>
      </dgm:t>
    </dgm:pt>
    <dgm:pt modelId="{2EA6B52E-64C6-DD4B-98E1-55940746899D}" type="pres">
      <dgm:prSet presAssocID="{97CC266A-7A7A-3546-B172-82BEBD4389AC}" presName="parTrans" presStyleLbl="bgSibTrans2D1" presStyleIdx="2" presStyleCnt="5"/>
      <dgm:spPr/>
      <dgm:t>
        <a:bodyPr/>
        <a:lstStyle/>
        <a:p>
          <a:endParaRPr lang="fr-FR"/>
        </a:p>
      </dgm:t>
    </dgm:pt>
    <dgm:pt modelId="{FA6B8AB0-29D0-0C44-BDD3-C41CE3C05255}" type="pres">
      <dgm:prSet presAssocID="{AD58C0FF-70B1-794B-9679-326DEBBE5DEF}" presName="node" presStyleLbl="node1" presStyleIdx="2" presStyleCnt="5">
        <dgm:presLayoutVars>
          <dgm:bulletEnabled val="1"/>
        </dgm:presLayoutVars>
      </dgm:prSet>
      <dgm:spPr/>
      <dgm:t>
        <a:bodyPr/>
        <a:lstStyle/>
        <a:p>
          <a:endParaRPr lang="fr-FR"/>
        </a:p>
      </dgm:t>
    </dgm:pt>
    <dgm:pt modelId="{557C229F-63CD-6E4F-A80F-9FAE7D53DE16}" type="pres">
      <dgm:prSet presAssocID="{B13AD64E-B23C-AE4F-9B4E-AD7FB7DA213D}" presName="parTrans" presStyleLbl="bgSibTrans2D1" presStyleIdx="3" presStyleCnt="5"/>
      <dgm:spPr/>
      <dgm:t>
        <a:bodyPr/>
        <a:lstStyle/>
        <a:p>
          <a:endParaRPr lang="fr-FR"/>
        </a:p>
      </dgm:t>
    </dgm:pt>
    <dgm:pt modelId="{899D773E-5478-5F44-9782-E372BE4988E0}" type="pres">
      <dgm:prSet presAssocID="{48F21B11-DA85-014C-9D75-3EB5B3B60865}" presName="node" presStyleLbl="node1" presStyleIdx="3" presStyleCnt="5">
        <dgm:presLayoutVars>
          <dgm:bulletEnabled val="1"/>
        </dgm:presLayoutVars>
      </dgm:prSet>
      <dgm:spPr/>
      <dgm:t>
        <a:bodyPr/>
        <a:lstStyle/>
        <a:p>
          <a:endParaRPr lang="fr-FR"/>
        </a:p>
      </dgm:t>
    </dgm:pt>
    <dgm:pt modelId="{86623701-A0BA-A04B-9C49-1626DBA3CB81}" type="pres">
      <dgm:prSet presAssocID="{AD7C1AA3-AD56-B141-AD85-4B1D3E170545}" presName="parTrans" presStyleLbl="bgSibTrans2D1" presStyleIdx="4" presStyleCnt="5"/>
      <dgm:spPr/>
      <dgm:t>
        <a:bodyPr/>
        <a:lstStyle/>
        <a:p>
          <a:endParaRPr lang="fr-FR"/>
        </a:p>
      </dgm:t>
    </dgm:pt>
    <dgm:pt modelId="{75AEA47D-0212-214E-B5AC-B9926BB3A422}" type="pres">
      <dgm:prSet presAssocID="{BCDA2647-84B2-F042-9792-B53F00AB434D}" presName="node" presStyleLbl="node1" presStyleIdx="4" presStyleCnt="5">
        <dgm:presLayoutVars>
          <dgm:bulletEnabled val="1"/>
        </dgm:presLayoutVars>
      </dgm:prSet>
      <dgm:spPr/>
      <dgm:t>
        <a:bodyPr/>
        <a:lstStyle/>
        <a:p>
          <a:endParaRPr lang="fr-FR"/>
        </a:p>
      </dgm:t>
    </dgm:pt>
  </dgm:ptLst>
  <dgm:cxnLst>
    <dgm:cxn modelId="{D4D17909-5FA5-2347-BE3E-09BF0564CBCF}" srcId="{856F9DF1-6E79-D54A-AD72-C789806B7772}" destId="{AD58C0FF-70B1-794B-9679-326DEBBE5DEF}" srcOrd="2" destOrd="0" parTransId="{97CC266A-7A7A-3546-B172-82BEBD4389AC}" sibTransId="{4ECB040C-778F-BE48-A6AB-A80107BCF8BA}"/>
    <dgm:cxn modelId="{BD652E46-EBC0-3144-9AD3-D2C99AE1771F}" srcId="{856F9DF1-6E79-D54A-AD72-C789806B7772}" destId="{BCDA2647-84B2-F042-9792-B53F00AB434D}" srcOrd="4" destOrd="0" parTransId="{AD7C1AA3-AD56-B141-AD85-4B1D3E170545}" sibTransId="{CD6BBE87-9B57-6D4F-8F2F-58FAA82FD79A}"/>
    <dgm:cxn modelId="{F854119D-DC2A-0141-899A-B34E1AFCC1C9}" type="presOf" srcId="{97CC266A-7A7A-3546-B172-82BEBD4389AC}" destId="{2EA6B52E-64C6-DD4B-98E1-55940746899D}" srcOrd="0" destOrd="0" presId="urn:microsoft.com/office/officeart/2005/8/layout/radial4"/>
    <dgm:cxn modelId="{EC6010EA-E807-C748-95CA-4450C9971982}" srcId="{856F9DF1-6E79-D54A-AD72-C789806B7772}" destId="{15D1939A-2A31-E949-AEDB-F08FE86BFD58}" srcOrd="0" destOrd="0" parTransId="{F2F3AFB7-DD32-F64A-BFF0-7E5AFD6C319B}" sibTransId="{2B97DA8F-96B7-734D-9F86-F8CD87AEF179}"/>
    <dgm:cxn modelId="{6511C8F3-0F9D-2D4B-AEAE-9A552E007BB4}" srcId="{856F9DF1-6E79-D54A-AD72-C789806B7772}" destId="{7324541D-00C9-AF4D-BB96-64E836D121D8}" srcOrd="1" destOrd="0" parTransId="{0EF9CCD5-8D73-C04C-891D-1E5CD38B2CB7}" sibTransId="{44CB9C35-80AC-1840-923C-2606CBE41398}"/>
    <dgm:cxn modelId="{9794102F-E352-B348-9177-E661DB572D1B}" type="presOf" srcId="{BCDA2647-84B2-F042-9792-B53F00AB434D}" destId="{75AEA47D-0212-214E-B5AC-B9926BB3A422}" srcOrd="0" destOrd="0" presId="urn:microsoft.com/office/officeart/2005/8/layout/radial4"/>
    <dgm:cxn modelId="{12B6AA5C-5C7C-A745-B5C1-DE656AE505E4}" type="presOf" srcId="{AD58C0FF-70B1-794B-9679-326DEBBE5DEF}" destId="{FA6B8AB0-29D0-0C44-BDD3-C41CE3C05255}" srcOrd="0" destOrd="0" presId="urn:microsoft.com/office/officeart/2005/8/layout/radial4"/>
    <dgm:cxn modelId="{6B71881F-9B9A-AC40-9907-B5253BC944B8}" type="presOf" srcId="{856F9DF1-6E79-D54A-AD72-C789806B7772}" destId="{F6BF57FE-5B65-F645-A1AA-2285FDA13809}" srcOrd="0" destOrd="0" presId="urn:microsoft.com/office/officeart/2005/8/layout/radial4"/>
    <dgm:cxn modelId="{21973AEB-55F3-CC45-B260-D34BC1FF6E68}" type="presOf" srcId="{48F21B11-DA85-014C-9D75-3EB5B3B60865}" destId="{899D773E-5478-5F44-9782-E372BE4988E0}" srcOrd="0" destOrd="0" presId="urn:microsoft.com/office/officeart/2005/8/layout/radial4"/>
    <dgm:cxn modelId="{E9F3133E-0741-9245-BA13-54F0CB540220}" type="presOf" srcId="{B13AD64E-B23C-AE4F-9B4E-AD7FB7DA213D}" destId="{557C229F-63CD-6E4F-A80F-9FAE7D53DE16}" srcOrd="0" destOrd="0" presId="urn:microsoft.com/office/officeart/2005/8/layout/radial4"/>
    <dgm:cxn modelId="{C2B0CF38-4A64-504F-8621-93A3C94CEDD3}" type="presOf" srcId="{7324541D-00C9-AF4D-BB96-64E836D121D8}" destId="{D30BCC2B-8DAD-BA49-8C22-3E14674A0D5B}" srcOrd="0" destOrd="0" presId="urn:microsoft.com/office/officeart/2005/8/layout/radial4"/>
    <dgm:cxn modelId="{AFABE4A1-CD21-954A-96B3-965C045F025F}" type="presOf" srcId="{15D1939A-2A31-E949-AEDB-F08FE86BFD58}" destId="{A5FB6500-059A-A148-8AB6-81A2901233E9}" srcOrd="0" destOrd="0" presId="urn:microsoft.com/office/officeart/2005/8/layout/radial4"/>
    <dgm:cxn modelId="{7DB3F2ED-AF78-9547-A922-8413F0E123CE}" type="presOf" srcId="{0EF9CCD5-8D73-C04C-891D-1E5CD38B2CB7}" destId="{6537C8C9-46A4-B94B-A105-8DF04BCA1D35}" srcOrd="0" destOrd="0" presId="urn:microsoft.com/office/officeart/2005/8/layout/radial4"/>
    <dgm:cxn modelId="{691590E1-0D79-6B4C-BEE5-895EE3E107A2}" srcId="{0E4D6D77-1F70-0642-A036-3159631CACCC}" destId="{856F9DF1-6E79-D54A-AD72-C789806B7772}" srcOrd="0" destOrd="0" parTransId="{E1938042-2DD6-B949-A4EF-217D286A21A0}" sibTransId="{FC66DF94-4989-CE4C-B74A-849F27C75A59}"/>
    <dgm:cxn modelId="{227D81DE-EC9F-E24D-9AF9-88D831074836}" type="presOf" srcId="{AD7C1AA3-AD56-B141-AD85-4B1D3E170545}" destId="{86623701-A0BA-A04B-9C49-1626DBA3CB81}" srcOrd="0" destOrd="0" presId="urn:microsoft.com/office/officeart/2005/8/layout/radial4"/>
    <dgm:cxn modelId="{B47342D9-E165-DA4C-942C-27DD7ECE2ABA}" type="presOf" srcId="{0E4D6D77-1F70-0642-A036-3159631CACCC}" destId="{26CCB634-D361-8D47-9860-740A8B96132D}" srcOrd="0" destOrd="0" presId="urn:microsoft.com/office/officeart/2005/8/layout/radial4"/>
    <dgm:cxn modelId="{6F35F8FD-8540-F34F-85CE-74E6E9A4FEFE}" srcId="{856F9DF1-6E79-D54A-AD72-C789806B7772}" destId="{48F21B11-DA85-014C-9D75-3EB5B3B60865}" srcOrd="3" destOrd="0" parTransId="{B13AD64E-B23C-AE4F-9B4E-AD7FB7DA213D}" sibTransId="{879F9F6D-C49E-AD46-8B6C-14E8E3F70BA1}"/>
    <dgm:cxn modelId="{E770F592-C96A-9543-A566-A1924A3D50B6}" type="presOf" srcId="{F2F3AFB7-DD32-F64A-BFF0-7E5AFD6C319B}" destId="{DF8B9BAC-E5D1-0549-9C3F-D71787F6FA9C}" srcOrd="0" destOrd="0" presId="urn:microsoft.com/office/officeart/2005/8/layout/radial4"/>
    <dgm:cxn modelId="{442BE622-1FBE-7E46-ABC5-46230CF5F91E}" type="presParOf" srcId="{26CCB634-D361-8D47-9860-740A8B96132D}" destId="{F6BF57FE-5B65-F645-A1AA-2285FDA13809}" srcOrd="0" destOrd="0" presId="urn:microsoft.com/office/officeart/2005/8/layout/radial4"/>
    <dgm:cxn modelId="{95939B0E-7C30-024B-9B35-4C7669E775CB}" type="presParOf" srcId="{26CCB634-D361-8D47-9860-740A8B96132D}" destId="{DF8B9BAC-E5D1-0549-9C3F-D71787F6FA9C}" srcOrd="1" destOrd="0" presId="urn:microsoft.com/office/officeart/2005/8/layout/radial4"/>
    <dgm:cxn modelId="{969F5940-F538-724A-804D-DE94943C319B}" type="presParOf" srcId="{26CCB634-D361-8D47-9860-740A8B96132D}" destId="{A5FB6500-059A-A148-8AB6-81A2901233E9}" srcOrd="2" destOrd="0" presId="urn:microsoft.com/office/officeart/2005/8/layout/radial4"/>
    <dgm:cxn modelId="{784FB20E-C845-2B4A-AC9E-DD9060AAC1EA}" type="presParOf" srcId="{26CCB634-D361-8D47-9860-740A8B96132D}" destId="{6537C8C9-46A4-B94B-A105-8DF04BCA1D35}" srcOrd="3" destOrd="0" presId="urn:microsoft.com/office/officeart/2005/8/layout/radial4"/>
    <dgm:cxn modelId="{CB39E4EC-FBA6-DE40-95F1-5326C0195BE0}" type="presParOf" srcId="{26CCB634-D361-8D47-9860-740A8B96132D}" destId="{D30BCC2B-8DAD-BA49-8C22-3E14674A0D5B}" srcOrd="4" destOrd="0" presId="urn:microsoft.com/office/officeart/2005/8/layout/radial4"/>
    <dgm:cxn modelId="{9A855507-9AE7-DD46-A9E6-270FDE841CCB}" type="presParOf" srcId="{26CCB634-D361-8D47-9860-740A8B96132D}" destId="{2EA6B52E-64C6-DD4B-98E1-55940746899D}" srcOrd="5" destOrd="0" presId="urn:microsoft.com/office/officeart/2005/8/layout/radial4"/>
    <dgm:cxn modelId="{E64399D1-9582-CD46-9617-7B801012754C}" type="presParOf" srcId="{26CCB634-D361-8D47-9860-740A8B96132D}" destId="{FA6B8AB0-29D0-0C44-BDD3-C41CE3C05255}" srcOrd="6" destOrd="0" presId="urn:microsoft.com/office/officeart/2005/8/layout/radial4"/>
    <dgm:cxn modelId="{038FF481-F5C0-D14A-B001-85A778F8D6EC}" type="presParOf" srcId="{26CCB634-D361-8D47-9860-740A8B96132D}" destId="{557C229F-63CD-6E4F-A80F-9FAE7D53DE16}" srcOrd="7" destOrd="0" presId="urn:microsoft.com/office/officeart/2005/8/layout/radial4"/>
    <dgm:cxn modelId="{9593E47D-0444-CD41-9020-2ADD093C6F6A}" type="presParOf" srcId="{26CCB634-D361-8D47-9860-740A8B96132D}" destId="{899D773E-5478-5F44-9782-E372BE4988E0}" srcOrd="8" destOrd="0" presId="urn:microsoft.com/office/officeart/2005/8/layout/radial4"/>
    <dgm:cxn modelId="{A145FFE0-5399-2449-B8E7-F97DF5F043B9}" type="presParOf" srcId="{26CCB634-D361-8D47-9860-740A8B96132D}" destId="{86623701-A0BA-A04B-9C49-1626DBA3CB81}" srcOrd="9" destOrd="0" presId="urn:microsoft.com/office/officeart/2005/8/layout/radial4"/>
    <dgm:cxn modelId="{91AAB62C-B8B0-7C4F-9BAB-062809E79845}" type="presParOf" srcId="{26CCB634-D361-8D47-9860-740A8B96132D}" destId="{75AEA47D-0212-214E-B5AC-B9926BB3A422}"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C1BD29-24D0-1E43-B77F-ABF960877DFF}"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C04D0E11-9856-F349-A483-DB58E6EBB9D3}">
      <dgm:prSet/>
      <dgm:spPr/>
      <dgm:t>
        <a:bodyPr/>
        <a:lstStyle/>
        <a:p>
          <a:pPr rtl="0"/>
          <a:r>
            <a:rPr lang="fr-FR" u="sng" dirty="0" smtClean="0"/>
            <a:t>Effets physiologiques</a:t>
          </a:r>
          <a:r>
            <a:rPr lang="fr-FR" u="none" dirty="0" smtClean="0"/>
            <a:t> :</a:t>
          </a:r>
          <a:endParaRPr lang="fr-FR" dirty="0"/>
        </a:p>
      </dgm:t>
    </dgm:pt>
    <dgm:pt modelId="{C527638A-FD76-884B-AE7E-9789B1016285}" type="parTrans" cxnId="{AD118714-15DF-BE4A-8B6B-5F4512FE1C90}">
      <dgm:prSet/>
      <dgm:spPr/>
      <dgm:t>
        <a:bodyPr/>
        <a:lstStyle/>
        <a:p>
          <a:endParaRPr lang="fr-FR"/>
        </a:p>
      </dgm:t>
    </dgm:pt>
    <dgm:pt modelId="{BB6E10AA-6D11-F74C-8E97-AB4902BBE6EF}" type="sibTrans" cxnId="{AD118714-15DF-BE4A-8B6B-5F4512FE1C90}">
      <dgm:prSet/>
      <dgm:spPr/>
      <dgm:t>
        <a:bodyPr/>
        <a:lstStyle/>
        <a:p>
          <a:endParaRPr lang="fr-FR"/>
        </a:p>
      </dgm:t>
    </dgm:pt>
    <dgm:pt modelId="{9EFF234E-E970-F045-9442-DFA676E99CD5}">
      <dgm:prSet/>
      <dgm:spPr/>
      <dgm:t>
        <a:bodyPr/>
        <a:lstStyle/>
        <a:p>
          <a:pPr rtl="0"/>
          <a:r>
            <a:rPr lang="fr-FR" dirty="0" smtClean="0"/>
            <a:t>Elévation de la pression sanguine</a:t>
          </a:r>
          <a:endParaRPr lang="fr-FR" dirty="0"/>
        </a:p>
      </dgm:t>
    </dgm:pt>
    <dgm:pt modelId="{42CA0AC0-A23E-6E45-A20E-423B1F6B4DAA}" type="parTrans" cxnId="{07D51EBC-730F-2648-8E23-B43D99C475AA}">
      <dgm:prSet/>
      <dgm:spPr/>
      <dgm:t>
        <a:bodyPr/>
        <a:lstStyle/>
        <a:p>
          <a:endParaRPr lang="fr-FR"/>
        </a:p>
      </dgm:t>
    </dgm:pt>
    <dgm:pt modelId="{5347DB1D-A788-2341-866D-3A2000F1FA0A}" type="sibTrans" cxnId="{07D51EBC-730F-2648-8E23-B43D99C475AA}">
      <dgm:prSet/>
      <dgm:spPr/>
      <dgm:t>
        <a:bodyPr/>
        <a:lstStyle/>
        <a:p>
          <a:endParaRPr lang="fr-FR"/>
        </a:p>
      </dgm:t>
    </dgm:pt>
    <dgm:pt modelId="{956FD2F7-8AFE-8041-BDF3-217CB485A9B7}">
      <dgm:prSet/>
      <dgm:spPr/>
      <dgm:t>
        <a:bodyPr/>
        <a:lstStyle/>
        <a:p>
          <a:pPr rtl="0"/>
          <a:r>
            <a:rPr lang="fr-FR" dirty="0" smtClean="0"/>
            <a:t>Contraction des vaisseaux capillaires au niveau de la peau</a:t>
          </a:r>
          <a:endParaRPr lang="fr-FR" dirty="0"/>
        </a:p>
      </dgm:t>
    </dgm:pt>
    <dgm:pt modelId="{88A7ECCF-E003-214E-800F-4D0B88D92FE8}" type="parTrans" cxnId="{C9892F0C-23DF-0842-95EC-F8D29858B8C7}">
      <dgm:prSet/>
      <dgm:spPr/>
      <dgm:t>
        <a:bodyPr/>
        <a:lstStyle/>
        <a:p>
          <a:endParaRPr lang="fr-FR"/>
        </a:p>
      </dgm:t>
    </dgm:pt>
    <dgm:pt modelId="{4BC6862A-45FC-2F48-BA5C-61E238B79719}" type="sibTrans" cxnId="{C9892F0C-23DF-0842-95EC-F8D29858B8C7}">
      <dgm:prSet/>
      <dgm:spPr/>
      <dgm:t>
        <a:bodyPr/>
        <a:lstStyle/>
        <a:p>
          <a:endParaRPr lang="fr-FR"/>
        </a:p>
      </dgm:t>
    </dgm:pt>
    <dgm:pt modelId="{4BE409E9-CCBE-7A45-A114-CF41E8B5FEDC}">
      <dgm:prSet/>
      <dgm:spPr/>
      <dgm:t>
        <a:bodyPr/>
        <a:lstStyle/>
        <a:p>
          <a:pPr rtl="0"/>
          <a:r>
            <a:rPr lang="fr-FR" dirty="0" smtClean="0"/>
            <a:t>Augmentation du métabolisme</a:t>
          </a:r>
          <a:endParaRPr lang="fr-FR" dirty="0"/>
        </a:p>
      </dgm:t>
    </dgm:pt>
    <dgm:pt modelId="{569948E1-1684-C24A-BDBA-353DA55D1A8A}" type="parTrans" cxnId="{591A4C48-F59E-1A4E-83CA-357D7D2596F3}">
      <dgm:prSet/>
      <dgm:spPr/>
      <dgm:t>
        <a:bodyPr/>
        <a:lstStyle/>
        <a:p>
          <a:endParaRPr lang="fr-FR"/>
        </a:p>
      </dgm:t>
    </dgm:pt>
    <dgm:pt modelId="{3EC20284-9638-F24E-A3D7-1D23F28886D1}" type="sibTrans" cxnId="{591A4C48-F59E-1A4E-83CA-357D7D2596F3}">
      <dgm:prSet/>
      <dgm:spPr/>
      <dgm:t>
        <a:bodyPr/>
        <a:lstStyle/>
        <a:p>
          <a:endParaRPr lang="fr-FR"/>
        </a:p>
      </dgm:t>
    </dgm:pt>
    <dgm:pt modelId="{F42BA8A8-00A1-AC42-8CC6-987916ABBE06}">
      <dgm:prSet/>
      <dgm:spPr/>
      <dgm:t>
        <a:bodyPr/>
        <a:lstStyle/>
        <a:p>
          <a:pPr rtl="0"/>
          <a:r>
            <a:rPr lang="fr-FR" dirty="0" smtClean="0"/>
            <a:t>Ralentissement des mécanismes de la digestion</a:t>
          </a:r>
          <a:endParaRPr lang="fr-FR" dirty="0"/>
        </a:p>
      </dgm:t>
    </dgm:pt>
    <dgm:pt modelId="{1B936DB5-3105-4141-8F48-23DD6F0C5A9B}" type="parTrans" cxnId="{4216DE91-C597-7446-B563-4F582CDF33BB}">
      <dgm:prSet/>
      <dgm:spPr/>
      <dgm:t>
        <a:bodyPr/>
        <a:lstStyle/>
        <a:p>
          <a:endParaRPr lang="fr-FR"/>
        </a:p>
      </dgm:t>
    </dgm:pt>
    <dgm:pt modelId="{B044A36D-1895-1745-8BD3-CEE870EC25EB}" type="sibTrans" cxnId="{4216DE91-C597-7446-B563-4F582CDF33BB}">
      <dgm:prSet/>
      <dgm:spPr/>
      <dgm:t>
        <a:bodyPr/>
        <a:lstStyle/>
        <a:p>
          <a:endParaRPr lang="fr-FR"/>
        </a:p>
      </dgm:t>
    </dgm:pt>
    <dgm:pt modelId="{3BE11924-B093-1F46-80D0-10B3ECC0D5D9}">
      <dgm:prSet/>
      <dgm:spPr/>
      <dgm:t>
        <a:bodyPr/>
        <a:lstStyle/>
        <a:p>
          <a:pPr rtl="0"/>
          <a:r>
            <a:rPr lang="fr-FR" dirty="0" smtClean="0"/>
            <a:t>Augmentation de la tension musculaire</a:t>
          </a:r>
          <a:endParaRPr lang="fr-FR" dirty="0"/>
        </a:p>
      </dgm:t>
    </dgm:pt>
    <dgm:pt modelId="{B28DF7D4-C42E-2B41-BE78-2ABA31F7449D}" type="parTrans" cxnId="{BCE682CF-DB75-E942-BD5A-4FAFFCD73DA0}">
      <dgm:prSet/>
      <dgm:spPr/>
      <dgm:t>
        <a:bodyPr/>
        <a:lstStyle/>
        <a:p>
          <a:endParaRPr lang="fr-FR"/>
        </a:p>
      </dgm:t>
    </dgm:pt>
    <dgm:pt modelId="{4E1BA371-55A3-F244-9A56-BB0D80F74BE4}" type="sibTrans" cxnId="{BCE682CF-DB75-E942-BD5A-4FAFFCD73DA0}">
      <dgm:prSet/>
      <dgm:spPr/>
      <dgm:t>
        <a:bodyPr/>
        <a:lstStyle/>
        <a:p>
          <a:endParaRPr lang="fr-FR"/>
        </a:p>
      </dgm:t>
    </dgm:pt>
    <dgm:pt modelId="{7B520559-9B05-F747-9AAB-0739C0391262}">
      <dgm:prSet/>
      <dgm:spPr/>
      <dgm:t>
        <a:bodyPr/>
        <a:lstStyle/>
        <a:p>
          <a:pPr rtl="0"/>
          <a:r>
            <a:rPr lang="fr-FR" smtClean="0"/>
            <a:t>On observe aussi des effets sur le sommeil</a:t>
          </a:r>
          <a:endParaRPr lang="fr-FR"/>
        </a:p>
      </dgm:t>
    </dgm:pt>
    <dgm:pt modelId="{5EDD726C-3B18-AF4F-AAC3-E7881BD30924}" type="parTrans" cxnId="{C83FD9D3-461D-804C-AB84-298F2B59D06E}">
      <dgm:prSet/>
      <dgm:spPr/>
      <dgm:t>
        <a:bodyPr/>
        <a:lstStyle/>
        <a:p>
          <a:endParaRPr lang="fr-FR"/>
        </a:p>
      </dgm:t>
    </dgm:pt>
    <dgm:pt modelId="{7C3AD259-4319-BD4C-9639-C3BC8ED79B17}" type="sibTrans" cxnId="{C83FD9D3-461D-804C-AB84-298F2B59D06E}">
      <dgm:prSet/>
      <dgm:spPr/>
      <dgm:t>
        <a:bodyPr/>
        <a:lstStyle/>
        <a:p>
          <a:endParaRPr lang="fr-FR"/>
        </a:p>
      </dgm:t>
    </dgm:pt>
    <dgm:pt modelId="{45A8871C-1331-DA4C-A017-B9E66C2EDCD7}">
      <dgm:prSet/>
      <dgm:spPr/>
      <dgm:t>
        <a:bodyPr/>
        <a:lstStyle/>
        <a:p>
          <a:pPr rtl="0"/>
          <a:r>
            <a:rPr lang="fr-FR" dirty="0" smtClean="0"/>
            <a:t>Raccourcissement important de la durée du sommeil</a:t>
          </a:r>
          <a:endParaRPr lang="fr-FR" dirty="0"/>
        </a:p>
      </dgm:t>
    </dgm:pt>
    <dgm:pt modelId="{2E749DCE-C96C-C64F-900E-3CEE49DF29E4}" type="parTrans" cxnId="{B9716CF0-3F3B-2B49-8616-177469B8B6DD}">
      <dgm:prSet/>
      <dgm:spPr/>
      <dgm:t>
        <a:bodyPr/>
        <a:lstStyle/>
        <a:p>
          <a:endParaRPr lang="fr-FR"/>
        </a:p>
      </dgm:t>
    </dgm:pt>
    <dgm:pt modelId="{5701C449-B12A-9946-BC3A-3C9AE146B0BC}" type="sibTrans" cxnId="{B9716CF0-3F3B-2B49-8616-177469B8B6DD}">
      <dgm:prSet/>
      <dgm:spPr/>
      <dgm:t>
        <a:bodyPr/>
        <a:lstStyle/>
        <a:p>
          <a:endParaRPr lang="fr-FR"/>
        </a:p>
      </dgm:t>
    </dgm:pt>
    <dgm:pt modelId="{2A28E469-951D-BC40-AA3E-CEDCF4C819BF}">
      <dgm:prSet/>
      <dgm:spPr/>
      <dgm:t>
        <a:bodyPr/>
        <a:lstStyle/>
        <a:p>
          <a:pPr rtl="0"/>
          <a:r>
            <a:rPr lang="fr-FR" dirty="0" smtClean="0"/>
            <a:t>Diminution de la durée du sommeil profond</a:t>
          </a:r>
          <a:endParaRPr lang="fr-FR" dirty="0"/>
        </a:p>
      </dgm:t>
    </dgm:pt>
    <dgm:pt modelId="{8FBB6CD9-3FF9-2B48-BFE9-2CCA9226B96F}" type="parTrans" cxnId="{F0B61398-37E7-A04B-8796-B1DAE72C660C}">
      <dgm:prSet/>
      <dgm:spPr/>
      <dgm:t>
        <a:bodyPr/>
        <a:lstStyle/>
        <a:p>
          <a:endParaRPr lang="fr-FR"/>
        </a:p>
      </dgm:t>
    </dgm:pt>
    <dgm:pt modelId="{CD8E1489-E02D-094E-B745-B61643B46A46}" type="sibTrans" cxnId="{F0B61398-37E7-A04B-8796-B1DAE72C660C}">
      <dgm:prSet/>
      <dgm:spPr/>
      <dgm:t>
        <a:bodyPr/>
        <a:lstStyle/>
        <a:p>
          <a:endParaRPr lang="fr-FR"/>
        </a:p>
      </dgm:t>
    </dgm:pt>
    <dgm:pt modelId="{15953C3C-1E8A-F848-83E9-7AF6B4134304}">
      <dgm:prSet/>
      <dgm:spPr/>
      <dgm:t>
        <a:bodyPr/>
        <a:lstStyle/>
        <a:p>
          <a:pPr rtl="0"/>
          <a:r>
            <a:rPr lang="fr-FR" dirty="0" smtClean="0"/>
            <a:t>Augmentation de la durée du sommeil léger et des insomnies</a:t>
          </a:r>
          <a:endParaRPr lang="fr-FR" dirty="0"/>
        </a:p>
      </dgm:t>
    </dgm:pt>
    <dgm:pt modelId="{7A2C53A7-7F1F-9E4E-BB36-0891DB0928D7}" type="parTrans" cxnId="{C9B46244-B446-E44D-B08B-1C68071457C2}">
      <dgm:prSet/>
      <dgm:spPr/>
      <dgm:t>
        <a:bodyPr/>
        <a:lstStyle/>
        <a:p>
          <a:endParaRPr lang="fr-FR"/>
        </a:p>
      </dgm:t>
    </dgm:pt>
    <dgm:pt modelId="{98753696-0FEE-1B4F-AB83-72C790689B2A}" type="sibTrans" cxnId="{C9B46244-B446-E44D-B08B-1C68071457C2}">
      <dgm:prSet/>
      <dgm:spPr/>
      <dgm:t>
        <a:bodyPr/>
        <a:lstStyle/>
        <a:p>
          <a:endParaRPr lang="fr-FR"/>
        </a:p>
      </dgm:t>
    </dgm:pt>
    <dgm:pt modelId="{C3183B36-F276-734E-AE3A-0B9D4BCE0E48}">
      <dgm:prSet/>
      <dgm:spPr/>
      <dgm:t>
        <a:bodyPr/>
        <a:lstStyle/>
        <a:p>
          <a:pPr rtl="0"/>
          <a:r>
            <a:rPr lang="fr-FR" dirty="0" smtClean="0"/>
            <a:t>Prolongement du temps d’endormissement</a:t>
          </a:r>
          <a:endParaRPr lang="fr-FR" dirty="0"/>
        </a:p>
      </dgm:t>
    </dgm:pt>
    <dgm:pt modelId="{2F43EDF4-5269-9342-9D20-A9F7EE50932B}" type="parTrans" cxnId="{855624FC-3DAA-A142-9802-330D09227A92}">
      <dgm:prSet/>
      <dgm:spPr/>
      <dgm:t>
        <a:bodyPr/>
        <a:lstStyle/>
        <a:p>
          <a:endParaRPr lang="fr-FR"/>
        </a:p>
      </dgm:t>
    </dgm:pt>
    <dgm:pt modelId="{30DB7FFC-7CEF-6F4B-8126-1F33467D6311}" type="sibTrans" cxnId="{855624FC-3DAA-A142-9802-330D09227A92}">
      <dgm:prSet/>
      <dgm:spPr/>
      <dgm:t>
        <a:bodyPr/>
        <a:lstStyle/>
        <a:p>
          <a:endParaRPr lang="fr-FR"/>
        </a:p>
      </dgm:t>
    </dgm:pt>
    <dgm:pt modelId="{2C53162C-8697-0041-9576-ED1A054EC223}">
      <dgm:prSet/>
      <dgm:spPr/>
      <dgm:t>
        <a:bodyPr/>
        <a:lstStyle/>
        <a:p>
          <a:pPr rtl="0"/>
          <a:r>
            <a:rPr lang="fr-FR" u="sng" dirty="0" smtClean="0"/>
            <a:t>Effets psychologiques</a:t>
          </a:r>
          <a:r>
            <a:rPr lang="fr-FR" u="none" dirty="0" smtClean="0"/>
            <a:t> :</a:t>
          </a:r>
          <a:endParaRPr lang="fr-FR" dirty="0"/>
        </a:p>
      </dgm:t>
    </dgm:pt>
    <dgm:pt modelId="{D93A3981-427B-AC46-B434-79D4C6FEF8B2}" type="parTrans" cxnId="{D1AAE38F-1CD9-F14E-8662-66C694C1F4E6}">
      <dgm:prSet/>
      <dgm:spPr/>
      <dgm:t>
        <a:bodyPr/>
        <a:lstStyle/>
        <a:p>
          <a:endParaRPr lang="fr-FR"/>
        </a:p>
      </dgm:t>
    </dgm:pt>
    <dgm:pt modelId="{04A3033F-56C8-9A41-8DA2-EB62FAA16518}" type="sibTrans" cxnId="{D1AAE38F-1CD9-F14E-8662-66C694C1F4E6}">
      <dgm:prSet/>
      <dgm:spPr/>
      <dgm:t>
        <a:bodyPr/>
        <a:lstStyle/>
        <a:p>
          <a:endParaRPr lang="fr-FR"/>
        </a:p>
      </dgm:t>
    </dgm:pt>
    <dgm:pt modelId="{E8D81094-CD72-CD45-970E-60B5F6F64B78}">
      <dgm:prSet/>
      <dgm:spPr/>
      <dgm:t>
        <a:bodyPr/>
        <a:lstStyle/>
        <a:p>
          <a:pPr rtl="0"/>
          <a:r>
            <a:rPr lang="fr-FR" dirty="0" smtClean="0"/>
            <a:t>Affaiblissement de la vigilance</a:t>
          </a:r>
          <a:endParaRPr lang="fr-FR" dirty="0"/>
        </a:p>
      </dgm:t>
    </dgm:pt>
    <dgm:pt modelId="{666A25D8-D346-574D-9E88-555DD31F812D}" type="parTrans" cxnId="{93C3D27E-A399-8E44-A9D7-5357F0493A32}">
      <dgm:prSet/>
      <dgm:spPr/>
      <dgm:t>
        <a:bodyPr/>
        <a:lstStyle/>
        <a:p>
          <a:endParaRPr lang="fr-FR"/>
        </a:p>
      </dgm:t>
    </dgm:pt>
    <dgm:pt modelId="{1D44B2C0-8116-0D44-949A-50B02B034C20}" type="sibTrans" cxnId="{93C3D27E-A399-8E44-A9D7-5357F0493A32}">
      <dgm:prSet/>
      <dgm:spPr/>
      <dgm:t>
        <a:bodyPr/>
        <a:lstStyle/>
        <a:p>
          <a:endParaRPr lang="fr-FR"/>
        </a:p>
      </dgm:t>
    </dgm:pt>
    <dgm:pt modelId="{778C6006-1EB2-EE41-94F4-F20DABA0F201}">
      <dgm:prSet/>
      <dgm:spPr/>
      <dgm:t>
        <a:bodyPr/>
        <a:lstStyle/>
        <a:p>
          <a:pPr rtl="0"/>
          <a:r>
            <a:rPr lang="fr-FR" dirty="0" smtClean="0"/>
            <a:t>Trouble du sommeil, fatigue chronique responsable de dépression</a:t>
          </a:r>
          <a:endParaRPr lang="fr-FR" dirty="0"/>
        </a:p>
      </dgm:t>
    </dgm:pt>
    <dgm:pt modelId="{8F933D63-FD6E-884C-A3BD-4731BB2957E0}" type="parTrans" cxnId="{CA55F7BD-5215-7C46-8E29-DFBD63E3CBAA}">
      <dgm:prSet/>
      <dgm:spPr/>
      <dgm:t>
        <a:bodyPr/>
        <a:lstStyle/>
        <a:p>
          <a:endParaRPr lang="fr-FR"/>
        </a:p>
      </dgm:t>
    </dgm:pt>
    <dgm:pt modelId="{317794EC-9291-A249-B2AE-C03F58148100}" type="sibTrans" cxnId="{CA55F7BD-5215-7C46-8E29-DFBD63E3CBAA}">
      <dgm:prSet/>
      <dgm:spPr/>
      <dgm:t>
        <a:bodyPr/>
        <a:lstStyle/>
        <a:p>
          <a:endParaRPr lang="fr-FR"/>
        </a:p>
      </dgm:t>
    </dgm:pt>
    <dgm:pt modelId="{5D445ABA-1016-E34A-90C1-1025573207D3}">
      <dgm:prSet/>
      <dgm:spPr/>
      <dgm:t>
        <a:bodyPr/>
        <a:lstStyle/>
        <a:p>
          <a:pPr rtl="0"/>
          <a:r>
            <a:rPr lang="fr-FR" dirty="0" smtClean="0"/>
            <a:t>Dans le cadre d’un travail manuel, le bruit n’est pas proprement dit perturbant. En revanche le bruit gène la concentration et affecte la performance.</a:t>
          </a:r>
          <a:endParaRPr lang="fr-FR" dirty="0"/>
        </a:p>
      </dgm:t>
    </dgm:pt>
    <dgm:pt modelId="{231C11FC-6918-B943-BCC8-B2DDA0D980BC}" type="parTrans" cxnId="{081FD1F1-C39D-954C-8752-6C3B0D67C594}">
      <dgm:prSet/>
      <dgm:spPr/>
      <dgm:t>
        <a:bodyPr/>
        <a:lstStyle/>
        <a:p>
          <a:endParaRPr lang="fr-FR"/>
        </a:p>
      </dgm:t>
    </dgm:pt>
    <dgm:pt modelId="{1D946ADC-2123-FE45-837D-D086C94C638F}" type="sibTrans" cxnId="{081FD1F1-C39D-954C-8752-6C3B0D67C594}">
      <dgm:prSet/>
      <dgm:spPr/>
      <dgm:t>
        <a:bodyPr/>
        <a:lstStyle/>
        <a:p>
          <a:endParaRPr lang="fr-FR"/>
        </a:p>
      </dgm:t>
    </dgm:pt>
    <dgm:pt modelId="{08538642-444F-534F-ADA0-433FF242ADD0}">
      <dgm:prSet/>
      <dgm:spPr/>
      <dgm:t>
        <a:bodyPr/>
        <a:lstStyle/>
        <a:p>
          <a:pPr rtl="0"/>
          <a:r>
            <a:rPr lang="fr-FR" smtClean="0"/>
            <a:t>Il rend </a:t>
          </a:r>
          <a:r>
            <a:rPr lang="fr-FR" dirty="0" smtClean="0"/>
            <a:t>plus difficile les nouveaux apprentissages.</a:t>
          </a:r>
          <a:endParaRPr lang="fr-FR" dirty="0"/>
        </a:p>
      </dgm:t>
    </dgm:pt>
    <dgm:pt modelId="{1D72784C-2009-A143-9AFB-B1A722A5599D}" type="parTrans" cxnId="{F6466E78-B108-2D49-B43C-6A15FF4AAEC4}">
      <dgm:prSet/>
      <dgm:spPr/>
      <dgm:t>
        <a:bodyPr/>
        <a:lstStyle/>
        <a:p>
          <a:endParaRPr lang="fr-FR"/>
        </a:p>
      </dgm:t>
    </dgm:pt>
    <dgm:pt modelId="{D692414C-2566-3A4C-B123-3287A95D12A2}" type="sibTrans" cxnId="{F6466E78-B108-2D49-B43C-6A15FF4AAEC4}">
      <dgm:prSet/>
      <dgm:spPr/>
      <dgm:t>
        <a:bodyPr/>
        <a:lstStyle/>
        <a:p>
          <a:endParaRPr lang="fr-FR"/>
        </a:p>
      </dgm:t>
    </dgm:pt>
    <dgm:pt modelId="{03133510-F511-6D41-919C-96A04891F359}" type="pres">
      <dgm:prSet presAssocID="{D9C1BD29-24D0-1E43-B77F-ABF960877DFF}" presName="linear" presStyleCnt="0">
        <dgm:presLayoutVars>
          <dgm:animLvl val="lvl"/>
          <dgm:resizeHandles val="exact"/>
        </dgm:presLayoutVars>
      </dgm:prSet>
      <dgm:spPr/>
      <dgm:t>
        <a:bodyPr/>
        <a:lstStyle/>
        <a:p>
          <a:endParaRPr lang="fr-FR"/>
        </a:p>
      </dgm:t>
    </dgm:pt>
    <dgm:pt modelId="{D47F1EEE-E8D6-3D46-B7EB-616521275A6F}" type="pres">
      <dgm:prSet presAssocID="{C04D0E11-9856-F349-A483-DB58E6EBB9D3}" presName="parentText" presStyleLbl="node1" presStyleIdx="0" presStyleCnt="3">
        <dgm:presLayoutVars>
          <dgm:chMax val="0"/>
          <dgm:bulletEnabled val="1"/>
        </dgm:presLayoutVars>
      </dgm:prSet>
      <dgm:spPr/>
      <dgm:t>
        <a:bodyPr/>
        <a:lstStyle/>
        <a:p>
          <a:endParaRPr lang="fr-FR"/>
        </a:p>
      </dgm:t>
    </dgm:pt>
    <dgm:pt modelId="{61C98386-5089-6F4A-B729-7B7C646B0806}" type="pres">
      <dgm:prSet presAssocID="{C04D0E11-9856-F349-A483-DB58E6EBB9D3}" presName="childText" presStyleLbl="revTx" presStyleIdx="0" presStyleCnt="3">
        <dgm:presLayoutVars>
          <dgm:bulletEnabled val="1"/>
        </dgm:presLayoutVars>
      </dgm:prSet>
      <dgm:spPr/>
      <dgm:t>
        <a:bodyPr/>
        <a:lstStyle/>
        <a:p>
          <a:endParaRPr lang="fr-FR"/>
        </a:p>
      </dgm:t>
    </dgm:pt>
    <dgm:pt modelId="{3E5B7425-9B21-2140-89B0-2F22BC7B3C03}" type="pres">
      <dgm:prSet presAssocID="{7B520559-9B05-F747-9AAB-0739C0391262}" presName="parentText" presStyleLbl="node1" presStyleIdx="1" presStyleCnt="3">
        <dgm:presLayoutVars>
          <dgm:chMax val="0"/>
          <dgm:bulletEnabled val="1"/>
        </dgm:presLayoutVars>
      </dgm:prSet>
      <dgm:spPr/>
      <dgm:t>
        <a:bodyPr/>
        <a:lstStyle/>
        <a:p>
          <a:endParaRPr lang="fr-FR"/>
        </a:p>
      </dgm:t>
    </dgm:pt>
    <dgm:pt modelId="{2C25771F-DD41-B34F-BDE4-CDD75EF2759F}" type="pres">
      <dgm:prSet presAssocID="{7B520559-9B05-F747-9AAB-0739C0391262}" presName="childText" presStyleLbl="revTx" presStyleIdx="1" presStyleCnt="3">
        <dgm:presLayoutVars>
          <dgm:bulletEnabled val="1"/>
        </dgm:presLayoutVars>
      </dgm:prSet>
      <dgm:spPr/>
      <dgm:t>
        <a:bodyPr/>
        <a:lstStyle/>
        <a:p>
          <a:endParaRPr lang="fr-FR"/>
        </a:p>
      </dgm:t>
    </dgm:pt>
    <dgm:pt modelId="{DF44AA8C-A6BD-2F48-8119-3F6F32BF20FD}" type="pres">
      <dgm:prSet presAssocID="{2C53162C-8697-0041-9576-ED1A054EC223}" presName="parentText" presStyleLbl="node1" presStyleIdx="2" presStyleCnt="3">
        <dgm:presLayoutVars>
          <dgm:chMax val="0"/>
          <dgm:bulletEnabled val="1"/>
        </dgm:presLayoutVars>
      </dgm:prSet>
      <dgm:spPr/>
      <dgm:t>
        <a:bodyPr/>
        <a:lstStyle/>
        <a:p>
          <a:endParaRPr lang="fr-FR"/>
        </a:p>
      </dgm:t>
    </dgm:pt>
    <dgm:pt modelId="{472C49AB-D792-0C4F-94E4-5607A6513DA5}" type="pres">
      <dgm:prSet presAssocID="{2C53162C-8697-0041-9576-ED1A054EC223}" presName="childText" presStyleLbl="revTx" presStyleIdx="2" presStyleCnt="3">
        <dgm:presLayoutVars>
          <dgm:bulletEnabled val="1"/>
        </dgm:presLayoutVars>
      </dgm:prSet>
      <dgm:spPr/>
      <dgm:t>
        <a:bodyPr/>
        <a:lstStyle/>
        <a:p>
          <a:endParaRPr lang="fr-FR"/>
        </a:p>
      </dgm:t>
    </dgm:pt>
  </dgm:ptLst>
  <dgm:cxnLst>
    <dgm:cxn modelId="{591A4C48-F59E-1A4E-83CA-357D7D2596F3}" srcId="{C04D0E11-9856-F349-A483-DB58E6EBB9D3}" destId="{4BE409E9-CCBE-7A45-A114-CF41E8B5FEDC}" srcOrd="2" destOrd="0" parTransId="{569948E1-1684-C24A-BDBA-353DA55D1A8A}" sibTransId="{3EC20284-9638-F24E-A3D7-1D23F28886D1}"/>
    <dgm:cxn modelId="{FA2A70D0-F387-354A-B636-615D73575CD6}" type="presOf" srcId="{9EFF234E-E970-F045-9442-DFA676E99CD5}" destId="{61C98386-5089-6F4A-B729-7B7C646B0806}" srcOrd="0" destOrd="0" presId="urn:microsoft.com/office/officeart/2005/8/layout/vList2"/>
    <dgm:cxn modelId="{36F91322-D89B-774E-8E5C-CB6625CDAB00}" type="presOf" srcId="{956FD2F7-8AFE-8041-BDF3-217CB485A9B7}" destId="{61C98386-5089-6F4A-B729-7B7C646B0806}" srcOrd="0" destOrd="1" presId="urn:microsoft.com/office/officeart/2005/8/layout/vList2"/>
    <dgm:cxn modelId="{CC98EBA2-EA50-D24C-897B-A487F5B3DE96}" type="presOf" srcId="{15953C3C-1E8A-F848-83E9-7AF6B4134304}" destId="{2C25771F-DD41-B34F-BDE4-CDD75EF2759F}" srcOrd="0" destOrd="2" presId="urn:microsoft.com/office/officeart/2005/8/layout/vList2"/>
    <dgm:cxn modelId="{BCE682CF-DB75-E942-BD5A-4FAFFCD73DA0}" srcId="{C04D0E11-9856-F349-A483-DB58E6EBB9D3}" destId="{3BE11924-B093-1F46-80D0-10B3ECC0D5D9}" srcOrd="4" destOrd="0" parTransId="{B28DF7D4-C42E-2B41-BE78-2ABA31F7449D}" sibTransId="{4E1BA371-55A3-F244-9A56-BB0D80F74BE4}"/>
    <dgm:cxn modelId="{69328BC5-1D51-C242-BCF0-17C0F04850E5}" type="presOf" srcId="{C04D0E11-9856-F349-A483-DB58E6EBB9D3}" destId="{D47F1EEE-E8D6-3D46-B7EB-616521275A6F}" srcOrd="0" destOrd="0" presId="urn:microsoft.com/office/officeart/2005/8/layout/vList2"/>
    <dgm:cxn modelId="{CA55F7BD-5215-7C46-8E29-DFBD63E3CBAA}" srcId="{2C53162C-8697-0041-9576-ED1A054EC223}" destId="{778C6006-1EB2-EE41-94F4-F20DABA0F201}" srcOrd="1" destOrd="0" parTransId="{8F933D63-FD6E-884C-A3BD-4731BB2957E0}" sibTransId="{317794EC-9291-A249-B2AE-C03F58148100}"/>
    <dgm:cxn modelId="{081FD1F1-C39D-954C-8752-6C3B0D67C594}" srcId="{2C53162C-8697-0041-9576-ED1A054EC223}" destId="{5D445ABA-1016-E34A-90C1-1025573207D3}" srcOrd="2" destOrd="0" parTransId="{231C11FC-6918-B943-BCC8-B2DDA0D980BC}" sibTransId="{1D946ADC-2123-FE45-837D-D086C94C638F}"/>
    <dgm:cxn modelId="{ACBFC850-A7EA-A442-9420-E4D25EA24264}" type="presOf" srcId="{3BE11924-B093-1F46-80D0-10B3ECC0D5D9}" destId="{61C98386-5089-6F4A-B729-7B7C646B0806}" srcOrd="0" destOrd="4" presId="urn:microsoft.com/office/officeart/2005/8/layout/vList2"/>
    <dgm:cxn modelId="{2DDB3FB8-2243-BA4E-8CBE-C278AAB9E450}" type="presOf" srcId="{778C6006-1EB2-EE41-94F4-F20DABA0F201}" destId="{472C49AB-D792-0C4F-94E4-5607A6513DA5}" srcOrd="0" destOrd="1" presId="urn:microsoft.com/office/officeart/2005/8/layout/vList2"/>
    <dgm:cxn modelId="{B99B6C3B-B50A-A543-8026-85F6F6E42265}" type="presOf" srcId="{5D445ABA-1016-E34A-90C1-1025573207D3}" destId="{472C49AB-D792-0C4F-94E4-5607A6513DA5}" srcOrd="0" destOrd="2" presId="urn:microsoft.com/office/officeart/2005/8/layout/vList2"/>
    <dgm:cxn modelId="{C9B46244-B446-E44D-B08B-1C68071457C2}" srcId="{7B520559-9B05-F747-9AAB-0739C0391262}" destId="{15953C3C-1E8A-F848-83E9-7AF6B4134304}" srcOrd="2" destOrd="0" parTransId="{7A2C53A7-7F1F-9E4E-BB36-0891DB0928D7}" sibTransId="{98753696-0FEE-1B4F-AB83-72C790689B2A}"/>
    <dgm:cxn modelId="{A96FE5B2-09A4-C348-9882-457F798D1A4C}" type="presOf" srcId="{C3183B36-F276-734E-AE3A-0B9D4BCE0E48}" destId="{2C25771F-DD41-B34F-BDE4-CDD75EF2759F}" srcOrd="0" destOrd="3" presId="urn:microsoft.com/office/officeart/2005/8/layout/vList2"/>
    <dgm:cxn modelId="{F6466E78-B108-2D49-B43C-6A15FF4AAEC4}" srcId="{2C53162C-8697-0041-9576-ED1A054EC223}" destId="{08538642-444F-534F-ADA0-433FF242ADD0}" srcOrd="3" destOrd="0" parTransId="{1D72784C-2009-A143-9AFB-B1A722A5599D}" sibTransId="{D692414C-2566-3A4C-B123-3287A95D12A2}"/>
    <dgm:cxn modelId="{855624FC-3DAA-A142-9802-330D09227A92}" srcId="{7B520559-9B05-F747-9AAB-0739C0391262}" destId="{C3183B36-F276-734E-AE3A-0B9D4BCE0E48}" srcOrd="3" destOrd="0" parTransId="{2F43EDF4-5269-9342-9D20-A9F7EE50932B}" sibTransId="{30DB7FFC-7CEF-6F4B-8126-1F33467D6311}"/>
    <dgm:cxn modelId="{C9892F0C-23DF-0842-95EC-F8D29858B8C7}" srcId="{C04D0E11-9856-F349-A483-DB58E6EBB9D3}" destId="{956FD2F7-8AFE-8041-BDF3-217CB485A9B7}" srcOrd="1" destOrd="0" parTransId="{88A7ECCF-E003-214E-800F-4D0B88D92FE8}" sibTransId="{4BC6862A-45FC-2F48-BA5C-61E238B79719}"/>
    <dgm:cxn modelId="{C83FD9D3-461D-804C-AB84-298F2B59D06E}" srcId="{D9C1BD29-24D0-1E43-B77F-ABF960877DFF}" destId="{7B520559-9B05-F747-9AAB-0739C0391262}" srcOrd="1" destOrd="0" parTransId="{5EDD726C-3B18-AF4F-AAC3-E7881BD30924}" sibTransId="{7C3AD259-4319-BD4C-9639-C3BC8ED79B17}"/>
    <dgm:cxn modelId="{BA5BD13A-48D1-9A41-865E-B1155FE2518F}" type="presOf" srcId="{F42BA8A8-00A1-AC42-8CC6-987916ABBE06}" destId="{61C98386-5089-6F4A-B729-7B7C646B0806}" srcOrd="0" destOrd="3" presId="urn:microsoft.com/office/officeart/2005/8/layout/vList2"/>
    <dgm:cxn modelId="{07D51EBC-730F-2648-8E23-B43D99C475AA}" srcId="{C04D0E11-9856-F349-A483-DB58E6EBB9D3}" destId="{9EFF234E-E970-F045-9442-DFA676E99CD5}" srcOrd="0" destOrd="0" parTransId="{42CA0AC0-A23E-6E45-A20E-423B1F6B4DAA}" sibTransId="{5347DB1D-A788-2341-866D-3A2000F1FA0A}"/>
    <dgm:cxn modelId="{AD118714-15DF-BE4A-8B6B-5F4512FE1C90}" srcId="{D9C1BD29-24D0-1E43-B77F-ABF960877DFF}" destId="{C04D0E11-9856-F349-A483-DB58E6EBB9D3}" srcOrd="0" destOrd="0" parTransId="{C527638A-FD76-884B-AE7E-9789B1016285}" sibTransId="{BB6E10AA-6D11-F74C-8E97-AB4902BBE6EF}"/>
    <dgm:cxn modelId="{B9716CF0-3F3B-2B49-8616-177469B8B6DD}" srcId="{7B520559-9B05-F747-9AAB-0739C0391262}" destId="{45A8871C-1331-DA4C-A017-B9E66C2EDCD7}" srcOrd="0" destOrd="0" parTransId="{2E749DCE-C96C-C64F-900E-3CEE49DF29E4}" sibTransId="{5701C449-B12A-9946-BC3A-3C9AE146B0BC}"/>
    <dgm:cxn modelId="{91970900-6C92-A441-9EB0-47A6D4FE0DA5}" type="presOf" srcId="{D9C1BD29-24D0-1E43-B77F-ABF960877DFF}" destId="{03133510-F511-6D41-919C-96A04891F359}" srcOrd="0" destOrd="0" presId="urn:microsoft.com/office/officeart/2005/8/layout/vList2"/>
    <dgm:cxn modelId="{D1AAE38F-1CD9-F14E-8662-66C694C1F4E6}" srcId="{D9C1BD29-24D0-1E43-B77F-ABF960877DFF}" destId="{2C53162C-8697-0041-9576-ED1A054EC223}" srcOrd="2" destOrd="0" parTransId="{D93A3981-427B-AC46-B434-79D4C6FEF8B2}" sibTransId="{04A3033F-56C8-9A41-8DA2-EB62FAA16518}"/>
    <dgm:cxn modelId="{C1E55B18-1B54-3144-841B-E0B8D0DD0694}" type="presOf" srcId="{4BE409E9-CCBE-7A45-A114-CF41E8B5FEDC}" destId="{61C98386-5089-6F4A-B729-7B7C646B0806}" srcOrd="0" destOrd="2" presId="urn:microsoft.com/office/officeart/2005/8/layout/vList2"/>
    <dgm:cxn modelId="{07605F6D-4F3D-4F4C-A05A-7BD7A3316B41}" type="presOf" srcId="{08538642-444F-534F-ADA0-433FF242ADD0}" destId="{472C49AB-D792-0C4F-94E4-5607A6513DA5}" srcOrd="0" destOrd="3" presId="urn:microsoft.com/office/officeart/2005/8/layout/vList2"/>
    <dgm:cxn modelId="{9D47B900-761C-3E4F-AA72-BDA43DDCB6BC}" type="presOf" srcId="{45A8871C-1331-DA4C-A017-B9E66C2EDCD7}" destId="{2C25771F-DD41-B34F-BDE4-CDD75EF2759F}" srcOrd="0" destOrd="0" presId="urn:microsoft.com/office/officeart/2005/8/layout/vList2"/>
    <dgm:cxn modelId="{6D2C8487-FB84-F84C-8A9A-9224C972583E}" type="presOf" srcId="{2A28E469-951D-BC40-AA3E-CEDCF4C819BF}" destId="{2C25771F-DD41-B34F-BDE4-CDD75EF2759F}" srcOrd="0" destOrd="1" presId="urn:microsoft.com/office/officeart/2005/8/layout/vList2"/>
    <dgm:cxn modelId="{4216DE91-C597-7446-B563-4F582CDF33BB}" srcId="{C04D0E11-9856-F349-A483-DB58E6EBB9D3}" destId="{F42BA8A8-00A1-AC42-8CC6-987916ABBE06}" srcOrd="3" destOrd="0" parTransId="{1B936DB5-3105-4141-8F48-23DD6F0C5A9B}" sibTransId="{B044A36D-1895-1745-8BD3-CEE870EC25EB}"/>
    <dgm:cxn modelId="{01D8AA24-2A17-374E-876A-904CA69F9037}" type="presOf" srcId="{E8D81094-CD72-CD45-970E-60B5F6F64B78}" destId="{472C49AB-D792-0C4F-94E4-5607A6513DA5}" srcOrd="0" destOrd="0" presId="urn:microsoft.com/office/officeart/2005/8/layout/vList2"/>
    <dgm:cxn modelId="{E7252C13-881E-C545-974E-A311A519F5EE}" type="presOf" srcId="{2C53162C-8697-0041-9576-ED1A054EC223}" destId="{DF44AA8C-A6BD-2F48-8119-3F6F32BF20FD}" srcOrd="0" destOrd="0" presId="urn:microsoft.com/office/officeart/2005/8/layout/vList2"/>
    <dgm:cxn modelId="{60EF5A49-AB6D-954D-BAD0-99BA5587ED9E}" type="presOf" srcId="{7B520559-9B05-F747-9AAB-0739C0391262}" destId="{3E5B7425-9B21-2140-89B0-2F22BC7B3C03}" srcOrd="0" destOrd="0" presId="urn:microsoft.com/office/officeart/2005/8/layout/vList2"/>
    <dgm:cxn modelId="{F0B61398-37E7-A04B-8796-B1DAE72C660C}" srcId="{7B520559-9B05-F747-9AAB-0739C0391262}" destId="{2A28E469-951D-BC40-AA3E-CEDCF4C819BF}" srcOrd="1" destOrd="0" parTransId="{8FBB6CD9-3FF9-2B48-BFE9-2CCA9226B96F}" sibTransId="{CD8E1489-E02D-094E-B745-B61643B46A46}"/>
    <dgm:cxn modelId="{93C3D27E-A399-8E44-A9D7-5357F0493A32}" srcId="{2C53162C-8697-0041-9576-ED1A054EC223}" destId="{E8D81094-CD72-CD45-970E-60B5F6F64B78}" srcOrd="0" destOrd="0" parTransId="{666A25D8-D346-574D-9E88-555DD31F812D}" sibTransId="{1D44B2C0-8116-0D44-949A-50B02B034C20}"/>
    <dgm:cxn modelId="{860F847C-1688-7844-9AC3-5E65988718C4}" type="presParOf" srcId="{03133510-F511-6D41-919C-96A04891F359}" destId="{D47F1EEE-E8D6-3D46-B7EB-616521275A6F}" srcOrd="0" destOrd="0" presId="urn:microsoft.com/office/officeart/2005/8/layout/vList2"/>
    <dgm:cxn modelId="{58A0FAD0-FDF8-6443-87AF-7D733F140764}" type="presParOf" srcId="{03133510-F511-6D41-919C-96A04891F359}" destId="{61C98386-5089-6F4A-B729-7B7C646B0806}" srcOrd="1" destOrd="0" presId="urn:microsoft.com/office/officeart/2005/8/layout/vList2"/>
    <dgm:cxn modelId="{9A78915F-3D0A-FB47-B8BB-4FA7E4378180}" type="presParOf" srcId="{03133510-F511-6D41-919C-96A04891F359}" destId="{3E5B7425-9B21-2140-89B0-2F22BC7B3C03}" srcOrd="2" destOrd="0" presId="urn:microsoft.com/office/officeart/2005/8/layout/vList2"/>
    <dgm:cxn modelId="{7C5CB13F-F985-3149-9F5A-BAF9BA419141}" type="presParOf" srcId="{03133510-F511-6D41-919C-96A04891F359}" destId="{2C25771F-DD41-B34F-BDE4-CDD75EF2759F}" srcOrd="3" destOrd="0" presId="urn:microsoft.com/office/officeart/2005/8/layout/vList2"/>
    <dgm:cxn modelId="{199AF3C8-7359-E94E-B201-1052805792E1}" type="presParOf" srcId="{03133510-F511-6D41-919C-96A04891F359}" destId="{DF44AA8C-A6BD-2F48-8119-3F6F32BF20FD}" srcOrd="4" destOrd="0" presId="urn:microsoft.com/office/officeart/2005/8/layout/vList2"/>
    <dgm:cxn modelId="{69DB4DC3-3D58-D948-915A-CC11BF63C387}" type="presParOf" srcId="{03133510-F511-6D41-919C-96A04891F359}" destId="{472C49AB-D792-0C4F-94E4-5607A6513DA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6BA0F43F-A034-E643-83DB-F22A1FF623AB}">
      <dgm:prSet/>
      <dgm:spPr/>
      <dgm:t>
        <a:bodyPr/>
        <a:lstStyle/>
        <a:p>
          <a:pPr rtl="0"/>
          <a:r>
            <a:rPr lang="fr-FR" dirty="0" smtClean="0"/>
            <a:t>Si un des moyens pour </a:t>
          </a:r>
          <a:r>
            <a:rPr lang="fr-FR" dirty="0" err="1" smtClean="0"/>
            <a:t>réduire</a:t>
          </a:r>
          <a:r>
            <a:rPr lang="fr-FR" dirty="0" smtClean="0"/>
            <a:t> le bruit est de fournir aux personnels des protections anti-bruit individuelles (casque, bouchon oreilles..), </a:t>
          </a:r>
          <a:endParaRPr lang="fr-FR" dirty="0"/>
        </a:p>
      </dgm:t>
    </dgm:pt>
    <dgm:pt modelId="{F4F7C017-3045-9044-AE0B-25D7DC39F583}" type="parTrans" cxnId="{06FA7554-42A9-134A-967E-D112257656FB}">
      <dgm:prSet/>
      <dgm:spPr/>
      <dgm:t>
        <a:bodyPr/>
        <a:lstStyle/>
        <a:p>
          <a:endParaRPr lang="fr-FR"/>
        </a:p>
      </dgm:t>
    </dgm:pt>
    <dgm:pt modelId="{160B7F1F-0452-FB44-B53C-981D8731AED0}" type="sibTrans" cxnId="{06FA7554-42A9-134A-967E-D112257656FB}">
      <dgm:prSet/>
      <dgm:spPr/>
      <dgm:t>
        <a:bodyPr/>
        <a:lstStyle/>
        <a:p>
          <a:endParaRPr lang="fr-FR"/>
        </a:p>
      </dgm:t>
    </dgm:pt>
    <dgm:pt modelId="{0D532588-AF40-C849-A2CD-95EE3A3A577F}">
      <dgm:prSet/>
      <dgm:spPr/>
      <dgm:t>
        <a:bodyPr/>
        <a:lstStyle/>
        <a:p>
          <a:pPr rtl="0"/>
          <a:r>
            <a:rPr lang="fr-FR" dirty="0" smtClean="0"/>
            <a:t>il faut aussi travailler à </a:t>
          </a:r>
          <a:r>
            <a:rPr lang="fr-FR" dirty="0" err="1" smtClean="0"/>
            <a:t>réduire</a:t>
          </a:r>
          <a:r>
            <a:rPr lang="fr-FR" dirty="0" smtClean="0"/>
            <a:t> les sources de bruit si possible en </a:t>
          </a:r>
          <a:r>
            <a:rPr lang="fr-FR" dirty="0" err="1" smtClean="0"/>
            <a:t>délocalisant</a:t>
          </a:r>
          <a:r>
            <a:rPr lang="fr-FR" dirty="0" smtClean="0"/>
            <a:t> ceux ci (ex : placement des groupes compresseurs à l’</a:t>
          </a:r>
          <a:r>
            <a:rPr lang="fr-FR" dirty="0" err="1" smtClean="0"/>
            <a:t>extérieur</a:t>
          </a:r>
          <a:r>
            <a:rPr lang="fr-FR" dirty="0" smtClean="0"/>
            <a:t>),</a:t>
          </a:r>
          <a:endParaRPr lang="fr-FR" dirty="0"/>
        </a:p>
      </dgm:t>
    </dgm:pt>
    <dgm:pt modelId="{2573F314-0311-6547-8383-282E6E401E00}" type="parTrans" cxnId="{5B3A8ABA-0F75-1247-8A56-1F2D8582CC94}">
      <dgm:prSet/>
      <dgm:spPr/>
    </dgm:pt>
    <dgm:pt modelId="{2A522A6D-DBC3-9842-8EC3-F8DB3CE1A169}" type="sibTrans" cxnId="{5B3A8ABA-0F75-1247-8A56-1F2D8582CC94}">
      <dgm:prSet/>
      <dgm:spPr/>
    </dgm:pt>
    <dgm:pt modelId="{66EC560F-F751-DD48-8FEA-024324A4E7F0}">
      <dgm:prSet/>
      <dgm:spPr/>
      <dgm:t>
        <a:bodyPr/>
        <a:lstStyle/>
        <a:p>
          <a:pPr rtl="0"/>
          <a:r>
            <a:rPr lang="fr-FR" dirty="0" smtClean="0"/>
            <a:t> en isolant le bruit vis à vis des individus (ex : caisse d’isolation...), </a:t>
          </a:r>
          <a:endParaRPr lang="fr-FR" dirty="0"/>
        </a:p>
      </dgm:t>
    </dgm:pt>
    <dgm:pt modelId="{2DD74A9B-E415-1640-862A-2A4EA3D8FCDC}" type="parTrans" cxnId="{7094FA98-4409-694C-BA63-4E79FF5688C2}">
      <dgm:prSet/>
      <dgm:spPr/>
    </dgm:pt>
    <dgm:pt modelId="{1781C176-B6CE-3E4A-BDA2-CF64D2A7181B}" type="sibTrans" cxnId="{7094FA98-4409-694C-BA63-4E79FF5688C2}">
      <dgm:prSet/>
      <dgm:spPr/>
    </dgm:pt>
    <dgm:pt modelId="{56698FAE-92F5-5844-8199-76F291E53B00}">
      <dgm:prSet/>
      <dgm:spPr/>
      <dgm:t>
        <a:bodyPr/>
        <a:lstStyle/>
        <a:p>
          <a:pPr rtl="0"/>
          <a:r>
            <a:rPr lang="fr-FR" dirty="0" smtClean="0"/>
            <a:t>par des </a:t>
          </a:r>
          <a:r>
            <a:rPr lang="fr-FR" dirty="0" err="1" smtClean="0"/>
            <a:t>systèmes</a:t>
          </a:r>
          <a:r>
            <a:rPr lang="fr-FR" dirty="0" smtClean="0"/>
            <a:t> de </a:t>
          </a:r>
          <a:r>
            <a:rPr lang="fr-FR" dirty="0" err="1" smtClean="0"/>
            <a:t>réfection</a:t>
          </a:r>
          <a:r>
            <a:rPr lang="fr-FR" dirty="0" smtClean="0"/>
            <a:t> / absorption de bruit (panneaux acoustiques..). </a:t>
          </a:r>
          <a:endParaRPr lang="fr-FR" dirty="0"/>
        </a:p>
      </dgm:t>
    </dgm:pt>
    <dgm:pt modelId="{7B82FA0B-38DD-704A-953D-7CF7ADF1A710}" type="parTrans" cxnId="{4D1F62C2-56E8-0A4E-BAB0-B4165A2F73AF}">
      <dgm:prSet/>
      <dgm:spPr/>
    </dgm:pt>
    <dgm:pt modelId="{198D9ECE-536E-B94F-8DB2-7F79066E1496}" type="sibTrans" cxnId="{4D1F62C2-56E8-0A4E-BAB0-B4165A2F73AF}">
      <dgm:prSet/>
      <dgm:spPr/>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A6E8722C-774B-804E-AF5B-42CFC9AE20DA}" type="pres">
      <dgm:prSet presAssocID="{56698FAE-92F5-5844-8199-76F291E53B00}" presName="boxAndChildren" presStyleCnt="0"/>
      <dgm:spPr/>
    </dgm:pt>
    <dgm:pt modelId="{116DAFE4-42F8-1B4D-85A1-F9E7FAADED91}" type="pres">
      <dgm:prSet presAssocID="{56698FAE-92F5-5844-8199-76F291E53B00}" presName="parentTextBox" presStyleLbl="node1" presStyleIdx="0" presStyleCnt="4"/>
      <dgm:spPr/>
      <dgm:t>
        <a:bodyPr/>
        <a:lstStyle/>
        <a:p>
          <a:endParaRPr lang="fr-FR"/>
        </a:p>
      </dgm:t>
    </dgm:pt>
    <dgm:pt modelId="{6BFE2DB2-46D3-6C4D-945C-085A95FD7E57}" type="pres">
      <dgm:prSet presAssocID="{1781C176-B6CE-3E4A-BDA2-CF64D2A7181B}" presName="sp" presStyleCnt="0"/>
      <dgm:spPr/>
    </dgm:pt>
    <dgm:pt modelId="{C3F311A4-3379-274D-BA27-2C32D2B6C747}" type="pres">
      <dgm:prSet presAssocID="{66EC560F-F751-DD48-8FEA-024324A4E7F0}" presName="arrowAndChildren" presStyleCnt="0"/>
      <dgm:spPr/>
    </dgm:pt>
    <dgm:pt modelId="{7D64B998-60CF-204B-A051-05D3D139C910}" type="pres">
      <dgm:prSet presAssocID="{66EC560F-F751-DD48-8FEA-024324A4E7F0}" presName="parentTextArrow" presStyleLbl="node1" presStyleIdx="1" presStyleCnt="4"/>
      <dgm:spPr/>
      <dgm:t>
        <a:bodyPr/>
        <a:lstStyle/>
        <a:p>
          <a:endParaRPr lang="fr-FR"/>
        </a:p>
      </dgm:t>
    </dgm:pt>
    <dgm:pt modelId="{4F9F8B29-4D6A-0042-98FB-64182487A295}" type="pres">
      <dgm:prSet presAssocID="{2A522A6D-DBC3-9842-8EC3-F8DB3CE1A169}" presName="sp" presStyleCnt="0"/>
      <dgm:spPr/>
    </dgm:pt>
    <dgm:pt modelId="{511BE2B3-533A-6249-AA2A-5FE8A6207D5B}" type="pres">
      <dgm:prSet presAssocID="{0D532588-AF40-C849-A2CD-95EE3A3A577F}" presName="arrowAndChildren" presStyleCnt="0"/>
      <dgm:spPr/>
    </dgm:pt>
    <dgm:pt modelId="{302C771E-5FE7-4143-B8C6-22959C525E83}" type="pres">
      <dgm:prSet presAssocID="{0D532588-AF40-C849-A2CD-95EE3A3A577F}" presName="parentTextArrow" presStyleLbl="node1" presStyleIdx="2" presStyleCnt="4"/>
      <dgm:spPr/>
      <dgm:t>
        <a:bodyPr/>
        <a:lstStyle/>
        <a:p>
          <a:endParaRPr lang="fr-FR"/>
        </a:p>
      </dgm:t>
    </dgm:pt>
    <dgm:pt modelId="{6909DC07-88E3-A942-9F7E-1C214520A38A}" type="pres">
      <dgm:prSet presAssocID="{160B7F1F-0452-FB44-B53C-981D8731AED0}" presName="sp" presStyleCnt="0"/>
      <dgm:spPr/>
    </dgm:pt>
    <dgm:pt modelId="{A2B612AD-0873-3F40-B0E9-C735DA9FC65A}" type="pres">
      <dgm:prSet presAssocID="{6BA0F43F-A034-E643-83DB-F22A1FF623AB}" presName="arrowAndChildren" presStyleCnt="0"/>
      <dgm:spPr/>
    </dgm:pt>
    <dgm:pt modelId="{B35D93C9-0869-9847-AF5E-27CC51474832}" type="pres">
      <dgm:prSet presAssocID="{6BA0F43F-A034-E643-83DB-F22A1FF623AB}" presName="parentTextArrow" presStyleLbl="node1" presStyleIdx="3" presStyleCnt="4"/>
      <dgm:spPr/>
      <dgm:t>
        <a:bodyPr/>
        <a:lstStyle/>
        <a:p>
          <a:endParaRPr lang="fr-FR"/>
        </a:p>
      </dgm:t>
    </dgm:pt>
  </dgm:ptLst>
  <dgm:cxnLst>
    <dgm:cxn modelId="{32EFED5F-2D68-304D-B581-B0C5F1BB4B70}" type="presOf" srcId="{56698FAE-92F5-5844-8199-76F291E53B00}" destId="{116DAFE4-42F8-1B4D-85A1-F9E7FAADED91}" srcOrd="0" destOrd="0" presId="urn:microsoft.com/office/officeart/2005/8/layout/process4"/>
    <dgm:cxn modelId="{9FDD214D-C45C-264B-8753-523779936243}" type="presOf" srcId="{66EC560F-F751-DD48-8FEA-024324A4E7F0}" destId="{7D64B998-60CF-204B-A051-05D3D139C910}" srcOrd="0" destOrd="0" presId="urn:microsoft.com/office/officeart/2005/8/layout/process4"/>
    <dgm:cxn modelId="{CA9C729E-C3E6-BF49-BD16-9995EDA753B0}" type="presOf" srcId="{074881BE-98BB-EA4E-8093-A1E64571B293}" destId="{02F37BE8-9B26-DA45-9DC0-16944C725619}" srcOrd="0" destOrd="0" presId="urn:microsoft.com/office/officeart/2005/8/layout/process4"/>
    <dgm:cxn modelId="{5B3A8ABA-0F75-1247-8A56-1F2D8582CC94}" srcId="{074881BE-98BB-EA4E-8093-A1E64571B293}" destId="{0D532588-AF40-C849-A2CD-95EE3A3A577F}" srcOrd="1" destOrd="0" parTransId="{2573F314-0311-6547-8383-282E6E401E00}" sibTransId="{2A522A6D-DBC3-9842-8EC3-F8DB3CE1A169}"/>
    <dgm:cxn modelId="{92D16CDE-D6D0-224B-A378-019654376039}" type="presOf" srcId="{6BA0F43F-A034-E643-83DB-F22A1FF623AB}" destId="{B35D93C9-0869-9847-AF5E-27CC51474832}" srcOrd="0" destOrd="0" presId="urn:microsoft.com/office/officeart/2005/8/layout/process4"/>
    <dgm:cxn modelId="{4D1F62C2-56E8-0A4E-BAB0-B4165A2F73AF}" srcId="{074881BE-98BB-EA4E-8093-A1E64571B293}" destId="{56698FAE-92F5-5844-8199-76F291E53B00}" srcOrd="3" destOrd="0" parTransId="{7B82FA0B-38DD-704A-953D-7CF7ADF1A710}" sibTransId="{198D9ECE-536E-B94F-8DB2-7F79066E1496}"/>
    <dgm:cxn modelId="{06FA7554-42A9-134A-967E-D112257656FB}" srcId="{074881BE-98BB-EA4E-8093-A1E64571B293}" destId="{6BA0F43F-A034-E643-83DB-F22A1FF623AB}" srcOrd="0" destOrd="0" parTransId="{F4F7C017-3045-9044-AE0B-25D7DC39F583}" sibTransId="{160B7F1F-0452-FB44-B53C-981D8731AED0}"/>
    <dgm:cxn modelId="{7094FA98-4409-694C-BA63-4E79FF5688C2}" srcId="{074881BE-98BB-EA4E-8093-A1E64571B293}" destId="{66EC560F-F751-DD48-8FEA-024324A4E7F0}" srcOrd="2" destOrd="0" parTransId="{2DD74A9B-E415-1640-862A-2A4EA3D8FCDC}" sibTransId="{1781C176-B6CE-3E4A-BDA2-CF64D2A7181B}"/>
    <dgm:cxn modelId="{4BAD71D9-3A5E-AB40-AE80-39ECAD3BA696}" type="presOf" srcId="{0D532588-AF40-C849-A2CD-95EE3A3A577F}" destId="{302C771E-5FE7-4143-B8C6-22959C525E83}" srcOrd="0" destOrd="0" presId="urn:microsoft.com/office/officeart/2005/8/layout/process4"/>
    <dgm:cxn modelId="{1C619C21-8106-7345-8223-0ED93538884A}" type="presParOf" srcId="{02F37BE8-9B26-DA45-9DC0-16944C725619}" destId="{A6E8722C-774B-804E-AF5B-42CFC9AE20DA}" srcOrd="0" destOrd="0" presId="urn:microsoft.com/office/officeart/2005/8/layout/process4"/>
    <dgm:cxn modelId="{179F74A1-AC8D-074F-8B35-3C9663892E48}" type="presParOf" srcId="{A6E8722C-774B-804E-AF5B-42CFC9AE20DA}" destId="{116DAFE4-42F8-1B4D-85A1-F9E7FAADED91}" srcOrd="0" destOrd="0" presId="urn:microsoft.com/office/officeart/2005/8/layout/process4"/>
    <dgm:cxn modelId="{25260FA0-74F7-5A4F-90BE-0D8B2FCCE80E}" type="presParOf" srcId="{02F37BE8-9B26-DA45-9DC0-16944C725619}" destId="{6BFE2DB2-46D3-6C4D-945C-085A95FD7E57}" srcOrd="1" destOrd="0" presId="urn:microsoft.com/office/officeart/2005/8/layout/process4"/>
    <dgm:cxn modelId="{47C87841-6D89-F240-9B68-9EE4AA6280AB}" type="presParOf" srcId="{02F37BE8-9B26-DA45-9DC0-16944C725619}" destId="{C3F311A4-3379-274D-BA27-2C32D2B6C747}" srcOrd="2" destOrd="0" presId="urn:microsoft.com/office/officeart/2005/8/layout/process4"/>
    <dgm:cxn modelId="{AB42F64A-82F8-994B-A57A-B2932884DA93}" type="presParOf" srcId="{C3F311A4-3379-274D-BA27-2C32D2B6C747}" destId="{7D64B998-60CF-204B-A051-05D3D139C910}" srcOrd="0" destOrd="0" presId="urn:microsoft.com/office/officeart/2005/8/layout/process4"/>
    <dgm:cxn modelId="{492C802C-3046-E341-8C37-94EDC173F8AE}" type="presParOf" srcId="{02F37BE8-9B26-DA45-9DC0-16944C725619}" destId="{4F9F8B29-4D6A-0042-98FB-64182487A295}" srcOrd="3" destOrd="0" presId="urn:microsoft.com/office/officeart/2005/8/layout/process4"/>
    <dgm:cxn modelId="{75A4CBE3-3831-604A-8FFD-13769D390FE3}" type="presParOf" srcId="{02F37BE8-9B26-DA45-9DC0-16944C725619}" destId="{511BE2B3-533A-6249-AA2A-5FE8A6207D5B}" srcOrd="4" destOrd="0" presId="urn:microsoft.com/office/officeart/2005/8/layout/process4"/>
    <dgm:cxn modelId="{A3083BBD-78DF-664A-BAE1-59AD8271837D}" type="presParOf" srcId="{511BE2B3-533A-6249-AA2A-5FE8A6207D5B}" destId="{302C771E-5FE7-4143-B8C6-22959C525E83}" srcOrd="0" destOrd="0" presId="urn:microsoft.com/office/officeart/2005/8/layout/process4"/>
    <dgm:cxn modelId="{43439F8C-290F-7442-83A2-2915AF08A8FC}" type="presParOf" srcId="{02F37BE8-9B26-DA45-9DC0-16944C725619}" destId="{6909DC07-88E3-A942-9F7E-1C214520A38A}" srcOrd="5" destOrd="0" presId="urn:microsoft.com/office/officeart/2005/8/layout/process4"/>
    <dgm:cxn modelId="{94CD10AA-C5E2-E046-99D7-39010BC394C7}" type="presParOf" srcId="{02F37BE8-9B26-DA45-9DC0-16944C725619}" destId="{A2B612AD-0873-3F40-B0E9-C735DA9FC65A}" srcOrd="6" destOrd="0" presId="urn:microsoft.com/office/officeart/2005/8/layout/process4"/>
    <dgm:cxn modelId="{E560E562-992E-4C48-B509-A93BA37581EF}" type="presParOf" srcId="{A2B612AD-0873-3F40-B0E9-C735DA9FC65A}" destId="{B35D93C9-0869-9847-AF5E-27CC5147483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6BA0F43F-A034-E643-83DB-F22A1FF623AB}">
      <dgm:prSet/>
      <dgm:spPr/>
      <dgm:t>
        <a:bodyPr/>
        <a:lstStyle/>
        <a:p>
          <a:pPr rtl="0"/>
          <a:r>
            <a:rPr lang="fr-FR" dirty="0" smtClean="0"/>
            <a:t>Les casques de protection sont efficaces pour les basses fréquences et apportent un confort beaucoup plus important et permettent d’améliorer l’intelligibilité des messages.</a:t>
          </a:r>
          <a:endParaRPr lang="fr-FR" dirty="0"/>
        </a:p>
      </dgm:t>
    </dgm:pt>
    <dgm:pt modelId="{F4F7C017-3045-9044-AE0B-25D7DC39F583}" type="parTrans" cxnId="{06FA7554-42A9-134A-967E-D112257656FB}">
      <dgm:prSet/>
      <dgm:spPr/>
      <dgm:t>
        <a:bodyPr/>
        <a:lstStyle/>
        <a:p>
          <a:endParaRPr lang="fr-FR"/>
        </a:p>
      </dgm:t>
    </dgm:pt>
    <dgm:pt modelId="{160B7F1F-0452-FB44-B53C-981D8731AED0}" type="sibTrans" cxnId="{06FA7554-42A9-134A-967E-D112257656FB}">
      <dgm:prSet/>
      <dgm:spPr/>
      <dgm:t>
        <a:bodyPr/>
        <a:lstStyle/>
        <a:p>
          <a:endParaRPr lang="fr-FR"/>
        </a:p>
      </dgm:t>
    </dgm:pt>
    <dgm:pt modelId="{83FA4FBC-53DC-7947-A8F8-53E65A7AFD94}">
      <dgm:prSet/>
      <dgm:spPr/>
      <dgm:t>
        <a:bodyPr/>
        <a:lstStyle/>
        <a:p>
          <a:r>
            <a:rPr lang="fr-FR" smtClean="0"/>
            <a:t>En protégeant vos oreilles contre les effets néfastes du bruit, vous diminuez la fatigue générale et vous limitez la détérioration  de vos capacités de concentration.</a:t>
          </a:r>
          <a:endParaRPr lang="fr-FR"/>
        </a:p>
      </dgm:t>
    </dgm:pt>
    <dgm:pt modelId="{7E855EB6-E2EF-D74B-B8E0-40E5A56D5A41}" type="parTrans" cxnId="{48DB4920-4234-B041-829E-B5EE07B7E0C1}">
      <dgm:prSet/>
      <dgm:spPr/>
      <dgm:t>
        <a:bodyPr/>
        <a:lstStyle/>
        <a:p>
          <a:endParaRPr lang="fr-FR"/>
        </a:p>
      </dgm:t>
    </dgm:pt>
    <dgm:pt modelId="{35DF06E2-D871-B141-A663-B58E12C0F282}" type="sibTrans" cxnId="{48DB4920-4234-B041-829E-B5EE07B7E0C1}">
      <dgm:prSet/>
      <dgm:spPr/>
      <dgm:t>
        <a:bodyPr/>
        <a:lstStyle/>
        <a:p>
          <a:endParaRPr lang="fr-FR"/>
        </a:p>
      </dgm:t>
    </dgm:pt>
    <dgm:pt modelId="{F1A62D88-F37C-6047-AF9F-BFA01F4327E6}">
      <dgm:prSet/>
      <dgm:spPr/>
      <dgm:t>
        <a:bodyPr/>
        <a:lstStyle/>
        <a:p>
          <a:r>
            <a:rPr lang="fr-FR" dirty="0" smtClean="0"/>
            <a:t>Des bouchons individuels peuvent être adaptés pour filtrer les fréquences et laissent ainsi passer les fréquences de la parole (500Hz).</a:t>
          </a:r>
          <a:endParaRPr lang="fr-FR" dirty="0"/>
        </a:p>
      </dgm:t>
    </dgm:pt>
    <dgm:pt modelId="{E31D9026-3854-F04D-AE2F-BA510DDCF45C}" type="parTrans" cxnId="{A65723FF-23C9-E34F-8265-E4834CC81C5C}">
      <dgm:prSet/>
      <dgm:spPr/>
      <dgm:t>
        <a:bodyPr/>
        <a:lstStyle/>
        <a:p>
          <a:endParaRPr lang="fr-FR"/>
        </a:p>
      </dgm:t>
    </dgm:pt>
    <dgm:pt modelId="{01F6F935-B475-FC48-8E13-8F32F19984F9}" type="sibTrans" cxnId="{A65723FF-23C9-E34F-8265-E4834CC81C5C}">
      <dgm:prSet/>
      <dgm:spPr/>
      <dgm:t>
        <a:bodyPr/>
        <a:lstStyle/>
        <a:p>
          <a:endParaRPr lang="fr-FR"/>
        </a:p>
      </dgm:t>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E5C7ACA5-986F-924F-8E81-2F79A5754CC8}" type="pres">
      <dgm:prSet presAssocID="{F1A62D88-F37C-6047-AF9F-BFA01F4327E6}" presName="boxAndChildren" presStyleCnt="0"/>
      <dgm:spPr/>
    </dgm:pt>
    <dgm:pt modelId="{8A826270-1E07-3F42-8624-C72B4983816E}" type="pres">
      <dgm:prSet presAssocID="{F1A62D88-F37C-6047-AF9F-BFA01F4327E6}" presName="parentTextBox" presStyleLbl="node1" presStyleIdx="0" presStyleCnt="3"/>
      <dgm:spPr/>
      <dgm:t>
        <a:bodyPr/>
        <a:lstStyle/>
        <a:p>
          <a:endParaRPr lang="fr-FR"/>
        </a:p>
      </dgm:t>
    </dgm:pt>
    <dgm:pt modelId="{3541BB04-8988-C24F-8F6F-DE066254C7A2}" type="pres">
      <dgm:prSet presAssocID="{35DF06E2-D871-B141-A663-B58E12C0F282}" presName="sp" presStyleCnt="0"/>
      <dgm:spPr/>
    </dgm:pt>
    <dgm:pt modelId="{BD109067-DE0C-6B43-964A-AAF8ECCADD0C}" type="pres">
      <dgm:prSet presAssocID="{83FA4FBC-53DC-7947-A8F8-53E65A7AFD94}" presName="arrowAndChildren" presStyleCnt="0"/>
      <dgm:spPr/>
    </dgm:pt>
    <dgm:pt modelId="{4DA85694-A980-3448-9207-656C44A0C636}" type="pres">
      <dgm:prSet presAssocID="{83FA4FBC-53DC-7947-A8F8-53E65A7AFD94}" presName="parentTextArrow" presStyleLbl="node1" presStyleIdx="1" presStyleCnt="3"/>
      <dgm:spPr/>
      <dgm:t>
        <a:bodyPr/>
        <a:lstStyle/>
        <a:p>
          <a:endParaRPr lang="fr-FR"/>
        </a:p>
      </dgm:t>
    </dgm:pt>
    <dgm:pt modelId="{6909DC07-88E3-A942-9F7E-1C214520A38A}" type="pres">
      <dgm:prSet presAssocID="{160B7F1F-0452-FB44-B53C-981D8731AED0}" presName="sp" presStyleCnt="0"/>
      <dgm:spPr/>
    </dgm:pt>
    <dgm:pt modelId="{A2B612AD-0873-3F40-B0E9-C735DA9FC65A}" type="pres">
      <dgm:prSet presAssocID="{6BA0F43F-A034-E643-83DB-F22A1FF623AB}" presName="arrowAndChildren" presStyleCnt="0"/>
      <dgm:spPr/>
    </dgm:pt>
    <dgm:pt modelId="{B35D93C9-0869-9847-AF5E-27CC51474832}" type="pres">
      <dgm:prSet presAssocID="{6BA0F43F-A034-E643-83DB-F22A1FF623AB}" presName="parentTextArrow" presStyleLbl="node1" presStyleIdx="2" presStyleCnt="3"/>
      <dgm:spPr/>
      <dgm:t>
        <a:bodyPr/>
        <a:lstStyle/>
        <a:p>
          <a:endParaRPr lang="fr-FR"/>
        </a:p>
      </dgm:t>
    </dgm:pt>
  </dgm:ptLst>
  <dgm:cxnLst>
    <dgm:cxn modelId="{74E90FD3-0B88-EB48-9F3B-B9CA12FC0B8C}" type="presOf" srcId="{6BA0F43F-A034-E643-83DB-F22A1FF623AB}" destId="{B35D93C9-0869-9847-AF5E-27CC51474832}" srcOrd="0" destOrd="0" presId="urn:microsoft.com/office/officeart/2005/8/layout/process4"/>
    <dgm:cxn modelId="{48DB4920-4234-B041-829E-B5EE07B7E0C1}" srcId="{074881BE-98BB-EA4E-8093-A1E64571B293}" destId="{83FA4FBC-53DC-7947-A8F8-53E65A7AFD94}" srcOrd="1" destOrd="0" parTransId="{7E855EB6-E2EF-D74B-B8E0-40E5A56D5A41}" sibTransId="{35DF06E2-D871-B141-A663-B58E12C0F282}"/>
    <dgm:cxn modelId="{DDE7DD63-DE04-1A4B-B340-EB56565A6B28}" type="presOf" srcId="{074881BE-98BB-EA4E-8093-A1E64571B293}" destId="{02F37BE8-9B26-DA45-9DC0-16944C725619}" srcOrd="0" destOrd="0" presId="urn:microsoft.com/office/officeart/2005/8/layout/process4"/>
    <dgm:cxn modelId="{ED3EE5EA-2416-4B4D-A1C4-2A5F9BC37B23}" type="presOf" srcId="{83FA4FBC-53DC-7947-A8F8-53E65A7AFD94}" destId="{4DA85694-A980-3448-9207-656C44A0C636}" srcOrd="0" destOrd="0" presId="urn:microsoft.com/office/officeart/2005/8/layout/process4"/>
    <dgm:cxn modelId="{A65723FF-23C9-E34F-8265-E4834CC81C5C}" srcId="{074881BE-98BB-EA4E-8093-A1E64571B293}" destId="{F1A62D88-F37C-6047-AF9F-BFA01F4327E6}" srcOrd="2" destOrd="0" parTransId="{E31D9026-3854-F04D-AE2F-BA510DDCF45C}" sibTransId="{01F6F935-B475-FC48-8E13-8F32F19984F9}"/>
    <dgm:cxn modelId="{94C13620-3830-174A-9CC5-DA250E64FE7B}" type="presOf" srcId="{F1A62D88-F37C-6047-AF9F-BFA01F4327E6}" destId="{8A826270-1E07-3F42-8624-C72B4983816E}" srcOrd="0" destOrd="0" presId="urn:microsoft.com/office/officeart/2005/8/layout/process4"/>
    <dgm:cxn modelId="{06FA7554-42A9-134A-967E-D112257656FB}" srcId="{074881BE-98BB-EA4E-8093-A1E64571B293}" destId="{6BA0F43F-A034-E643-83DB-F22A1FF623AB}" srcOrd="0" destOrd="0" parTransId="{F4F7C017-3045-9044-AE0B-25D7DC39F583}" sibTransId="{160B7F1F-0452-FB44-B53C-981D8731AED0}"/>
    <dgm:cxn modelId="{33A2C191-6F58-7C42-95F3-B58C1C5A7483}" type="presParOf" srcId="{02F37BE8-9B26-DA45-9DC0-16944C725619}" destId="{E5C7ACA5-986F-924F-8E81-2F79A5754CC8}" srcOrd="0" destOrd="0" presId="urn:microsoft.com/office/officeart/2005/8/layout/process4"/>
    <dgm:cxn modelId="{D5F90423-61C0-3F4C-8DE5-DDCBF83FBE24}" type="presParOf" srcId="{E5C7ACA5-986F-924F-8E81-2F79A5754CC8}" destId="{8A826270-1E07-3F42-8624-C72B4983816E}" srcOrd="0" destOrd="0" presId="urn:microsoft.com/office/officeart/2005/8/layout/process4"/>
    <dgm:cxn modelId="{F41BE28F-C15E-B745-B99D-E4E035367735}" type="presParOf" srcId="{02F37BE8-9B26-DA45-9DC0-16944C725619}" destId="{3541BB04-8988-C24F-8F6F-DE066254C7A2}" srcOrd="1" destOrd="0" presId="urn:microsoft.com/office/officeart/2005/8/layout/process4"/>
    <dgm:cxn modelId="{2D67B4CB-3DD9-8B44-861D-A33373E5C922}" type="presParOf" srcId="{02F37BE8-9B26-DA45-9DC0-16944C725619}" destId="{BD109067-DE0C-6B43-964A-AAF8ECCADD0C}" srcOrd="2" destOrd="0" presId="urn:microsoft.com/office/officeart/2005/8/layout/process4"/>
    <dgm:cxn modelId="{DA9B3078-7E12-4542-8FFC-7B5AEE973064}" type="presParOf" srcId="{BD109067-DE0C-6B43-964A-AAF8ECCADD0C}" destId="{4DA85694-A980-3448-9207-656C44A0C636}" srcOrd="0" destOrd="0" presId="urn:microsoft.com/office/officeart/2005/8/layout/process4"/>
    <dgm:cxn modelId="{97BB6341-58CF-4C41-B101-E47B114D9571}" type="presParOf" srcId="{02F37BE8-9B26-DA45-9DC0-16944C725619}" destId="{6909DC07-88E3-A942-9F7E-1C214520A38A}" srcOrd="3" destOrd="0" presId="urn:microsoft.com/office/officeart/2005/8/layout/process4"/>
    <dgm:cxn modelId="{E79386A6-BAF3-5143-BDF6-80FAD9EF5EE0}" type="presParOf" srcId="{02F37BE8-9B26-DA45-9DC0-16944C725619}" destId="{A2B612AD-0873-3F40-B0E9-C735DA9FC65A}" srcOrd="4" destOrd="0" presId="urn:microsoft.com/office/officeart/2005/8/layout/process4"/>
    <dgm:cxn modelId="{3CDBB444-EF69-404A-8598-9C326E89A301}" type="presParOf" srcId="{A2B612AD-0873-3F40-B0E9-C735DA9FC65A}" destId="{B35D93C9-0869-9847-AF5E-27CC5147483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D2524B71-2D81-AB46-92B8-D45701728FED}">
      <dgm:prSet/>
      <dgm:spPr/>
      <dgm:t>
        <a:bodyPr/>
        <a:lstStyle/>
        <a:p>
          <a:r>
            <a:rPr lang="fr-FR" dirty="0" smtClean="0"/>
            <a:t>Aménager les espaces de travail en conséquence</a:t>
          </a:r>
          <a:endParaRPr lang="fr-FR" dirty="0"/>
        </a:p>
      </dgm:t>
    </dgm:pt>
    <dgm:pt modelId="{BE7E0C70-917A-E94D-803C-57DECBD5F19E}" type="parTrans" cxnId="{CC20927B-7AE8-4248-BFFA-3043CD72AF9F}">
      <dgm:prSet/>
      <dgm:spPr/>
      <dgm:t>
        <a:bodyPr/>
        <a:lstStyle/>
        <a:p>
          <a:endParaRPr lang="fr-FR"/>
        </a:p>
      </dgm:t>
    </dgm:pt>
    <dgm:pt modelId="{6024DD36-976B-A540-8066-9387DB22E34B}" type="sibTrans" cxnId="{CC20927B-7AE8-4248-BFFA-3043CD72AF9F}">
      <dgm:prSet/>
      <dgm:spPr/>
      <dgm:t>
        <a:bodyPr/>
        <a:lstStyle/>
        <a:p>
          <a:endParaRPr lang="fr-FR"/>
        </a:p>
      </dgm:t>
    </dgm:pt>
    <dgm:pt modelId="{891472AF-C1FF-3C42-92BA-8671505CDFBB}">
      <dgm:prSet/>
      <dgm:spPr/>
      <dgm:t>
        <a:bodyPr/>
        <a:lstStyle/>
        <a:p>
          <a:r>
            <a:rPr lang="fr-FR" smtClean="0"/>
            <a:t>Ne pas exposer les techniciens sans raison</a:t>
          </a:r>
          <a:endParaRPr lang="fr-FR"/>
        </a:p>
      </dgm:t>
    </dgm:pt>
    <dgm:pt modelId="{8045C8B4-E9DC-EF4B-A62A-6CA171F2EDD7}" type="parTrans" cxnId="{6B059B31-8C81-6444-84E8-677D43E62F21}">
      <dgm:prSet/>
      <dgm:spPr/>
      <dgm:t>
        <a:bodyPr/>
        <a:lstStyle/>
        <a:p>
          <a:endParaRPr lang="fr-FR"/>
        </a:p>
      </dgm:t>
    </dgm:pt>
    <dgm:pt modelId="{C0CDF4E5-05D8-7749-9B60-D602F92E6F5F}" type="sibTrans" cxnId="{6B059B31-8C81-6444-84E8-677D43E62F21}">
      <dgm:prSet/>
      <dgm:spPr/>
      <dgm:t>
        <a:bodyPr/>
        <a:lstStyle/>
        <a:p>
          <a:endParaRPr lang="fr-FR"/>
        </a:p>
      </dgm:t>
    </dgm:pt>
    <dgm:pt modelId="{4E511DCF-FA2B-C743-8F2E-696052E3190B}">
      <dgm:prSet/>
      <dgm:spPr/>
      <dgm:t>
        <a:bodyPr/>
        <a:lstStyle/>
        <a:p>
          <a:r>
            <a:rPr lang="fr-FR" smtClean="0"/>
            <a:t>Signaler les zones aux potentiels bruyants</a:t>
          </a:r>
          <a:endParaRPr lang="fr-FR"/>
        </a:p>
      </dgm:t>
    </dgm:pt>
    <dgm:pt modelId="{C1540A3F-4B6B-0940-94F4-F35E95C2BBD5}" type="parTrans" cxnId="{B9D4FAE0-D3CE-7049-885E-1EEA6732D8AF}">
      <dgm:prSet/>
      <dgm:spPr/>
      <dgm:t>
        <a:bodyPr/>
        <a:lstStyle/>
        <a:p>
          <a:endParaRPr lang="fr-FR"/>
        </a:p>
      </dgm:t>
    </dgm:pt>
    <dgm:pt modelId="{6FE83508-19AB-7F4A-832F-3D649A6324EC}" type="sibTrans" cxnId="{B9D4FAE0-D3CE-7049-885E-1EEA6732D8AF}">
      <dgm:prSet/>
      <dgm:spPr/>
      <dgm:t>
        <a:bodyPr/>
        <a:lstStyle/>
        <a:p>
          <a:endParaRPr lang="fr-FR"/>
        </a:p>
      </dgm:t>
    </dgm:pt>
    <dgm:pt modelId="{E3B1D965-FA64-334D-9E15-008065B05554}">
      <dgm:prSet/>
      <dgm:spPr/>
      <dgm:t>
        <a:bodyPr/>
        <a:lstStyle/>
        <a:p>
          <a:r>
            <a:rPr lang="fr-FR" smtClean="0"/>
            <a:t>S’assurer que les personnels connaissent les zones de bruit (des matériels mais aussi autour de l’avion)</a:t>
          </a:r>
          <a:endParaRPr lang="fr-FR"/>
        </a:p>
      </dgm:t>
    </dgm:pt>
    <dgm:pt modelId="{8C6F3425-6CDB-7444-BAF6-7A4FA640BAF0}" type="parTrans" cxnId="{33A542D7-EDBE-074F-8B57-8EC4B389E6CD}">
      <dgm:prSet/>
      <dgm:spPr/>
      <dgm:t>
        <a:bodyPr/>
        <a:lstStyle/>
        <a:p>
          <a:endParaRPr lang="fr-FR"/>
        </a:p>
      </dgm:t>
    </dgm:pt>
    <dgm:pt modelId="{7F80BD3F-D982-084A-9B33-61CF81C2ECF5}" type="sibTrans" cxnId="{33A542D7-EDBE-074F-8B57-8EC4B389E6CD}">
      <dgm:prSet/>
      <dgm:spPr/>
      <dgm:t>
        <a:bodyPr/>
        <a:lstStyle/>
        <a:p>
          <a:endParaRPr lang="fr-FR"/>
        </a:p>
      </dgm:t>
    </dgm:pt>
    <dgm:pt modelId="{94F6B822-B79C-BE42-A9E3-820C3886689E}">
      <dgm:prSet/>
      <dgm:spPr/>
      <dgm:t>
        <a:bodyPr/>
        <a:lstStyle/>
        <a:p>
          <a:r>
            <a:rPr lang="fr-FR" smtClean="0"/>
            <a:t>Favoriser l’accès à des zones de repos sonore</a:t>
          </a:r>
          <a:endParaRPr lang="fr-FR"/>
        </a:p>
      </dgm:t>
    </dgm:pt>
    <dgm:pt modelId="{7F513989-05B4-BE4D-AB03-3E248AEBBE2E}" type="parTrans" cxnId="{D22FBD7F-5203-6A44-9D5B-3DA4D313D679}">
      <dgm:prSet/>
      <dgm:spPr/>
      <dgm:t>
        <a:bodyPr/>
        <a:lstStyle/>
        <a:p>
          <a:endParaRPr lang="fr-FR"/>
        </a:p>
      </dgm:t>
    </dgm:pt>
    <dgm:pt modelId="{05E578FD-2925-7A4A-920D-ECC76F8C72D0}" type="sibTrans" cxnId="{D22FBD7F-5203-6A44-9D5B-3DA4D313D679}">
      <dgm:prSet/>
      <dgm:spPr/>
      <dgm:t>
        <a:bodyPr/>
        <a:lstStyle/>
        <a:p>
          <a:endParaRPr lang="fr-FR"/>
        </a:p>
      </dgm:t>
    </dgm:pt>
    <dgm:pt modelId="{C9258198-AA5F-F24E-B7A7-A5929F558032}">
      <dgm:prSet/>
      <dgm:spPr/>
      <dgm:t>
        <a:bodyPr/>
        <a:lstStyle/>
        <a:p>
          <a:r>
            <a:rPr lang="fr-FR" smtClean="0"/>
            <a:t>Assurer un suivi médical régulier</a:t>
          </a:r>
          <a:endParaRPr lang="fr-FR"/>
        </a:p>
      </dgm:t>
    </dgm:pt>
    <dgm:pt modelId="{5095B6C9-61F4-7043-A993-3097A34BB5BB}" type="parTrans" cxnId="{BBB36408-E3EB-B84B-8B4E-83EBD905E359}">
      <dgm:prSet/>
      <dgm:spPr/>
      <dgm:t>
        <a:bodyPr/>
        <a:lstStyle/>
        <a:p>
          <a:endParaRPr lang="fr-FR"/>
        </a:p>
      </dgm:t>
    </dgm:pt>
    <dgm:pt modelId="{A62BA030-82EB-5546-A52E-BE1BEF8C3834}" type="sibTrans" cxnId="{BBB36408-E3EB-B84B-8B4E-83EBD905E359}">
      <dgm:prSet/>
      <dgm:spPr/>
      <dgm:t>
        <a:bodyPr/>
        <a:lstStyle/>
        <a:p>
          <a:endParaRPr lang="fr-FR"/>
        </a:p>
      </dgm:t>
    </dgm:pt>
    <dgm:pt modelId="{D0B0B04A-7C2C-9841-850D-6EF7E88E86FD}">
      <dgm:prSet/>
      <dgm:spPr/>
      <dgm:t>
        <a:bodyPr/>
        <a:lstStyle/>
        <a:p>
          <a:r>
            <a:rPr lang="fr-FR" dirty="0" smtClean="0"/>
            <a:t>…</a:t>
          </a:r>
          <a:endParaRPr lang="fr-FR" dirty="0"/>
        </a:p>
      </dgm:t>
    </dgm:pt>
    <dgm:pt modelId="{0EF6C3A6-A868-1C43-8A77-BD1BCF770E59}" type="parTrans" cxnId="{46E3579F-346F-BB4B-BD3D-D417602B84E3}">
      <dgm:prSet/>
      <dgm:spPr/>
      <dgm:t>
        <a:bodyPr/>
        <a:lstStyle/>
        <a:p>
          <a:endParaRPr lang="fr-FR"/>
        </a:p>
      </dgm:t>
    </dgm:pt>
    <dgm:pt modelId="{7A057073-1C7C-E843-AB0B-689E8D73ECF4}" type="sibTrans" cxnId="{46E3579F-346F-BB4B-BD3D-D417602B84E3}">
      <dgm:prSet/>
      <dgm:spPr/>
      <dgm:t>
        <a:bodyPr/>
        <a:lstStyle/>
        <a:p>
          <a:endParaRPr lang="fr-FR"/>
        </a:p>
      </dgm:t>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45A084D8-301D-8D4B-84AC-58047FE1CB8E}" type="pres">
      <dgm:prSet presAssocID="{D0B0B04A-7C2C-9841-850D-6EF7E88E86FD}" presName="boxAndChildren" presStyleCnt="0"/>
      <dgm:spPr/>
    </dgm:pt>
    <dgm:pt modelId="{D0DA3B3C-95B0-7248-BE1E-DCA9C4E9EB7D}" type="pres">
      <dgm:prSet presAssocID="{D0B0B04A-7C2C-9841-850D-6EF7E88E86FD}" presName="parentTextBox" presStyleLbl="node1" presStyleIdx="0" presStyleCnt="7"/>
      <dgm:spPr/>
      <dgm:t>
        <a:bodyPr/>
        <a:lstStyle/>
        <a:p>
          <a:endParaRPr lang="fr-FR"/>
        </a:p>
      </dgm:t>
    </dgm:pt>
    <dgm:pt modelId="{7FD7DDC7-CCA6-0342-BB42-809B82B49127}" type="pres">
      <dgm:prSet presAssocID="{A62BA030-82EB-5546-A52E-BE1BEF8C3834}" presName="sp" presStyleCnt="0"/>
      <dgm:spPr/>
    </dgm:pt>
    <dgm:pt modelId="{11B3A277-6E79-AD4A-B7BB-CE982E0B362D}" type="pres">
      <dgm:prSet presAssocID="{C9258198-AA5F-F24E-B7A7-A5929F558032}" presName="arrowAndChildren" presStyleCnt="0"/>
      <dgm:spPr/>
    </dgm:pt>
    <dgm:pt modelId="{DAA9EC5F-BF88-8C48-BB7D-FFF9C23C679D}" type="pres">
      <dgm:prSet presAssocID="{C9258198-AA5F-F24E-B7A7-A5929F558032}" presName="parentTextArrow" presStyleLbl="node1" presStyleIdx="1" presStyleCnt="7"/>
      <dgm:spPr/>
      <dgm:t>
        <a:bodyPr/>
        <a:lstStyle/>
        <a:p>
          <a:endParaRPr lang="fr-FR"/>
        </a:p>
      </dgm:t>
    </dgm:pt>
    <dgm:pt modelId="{365D718A-04F1-9440-ADA0-9BCB9F25A6BA}" type="pres">
      <dgm:prSet presAssocID="{05E578FD-2925-7A4A-920D-ECC76F8C72D0}" presName="sp" presStyleCnt="0"/>
      <dgm:spPr/>
    </dgm:pt>
    <dgm:pt modelId="{D4CB09F1-1053-9348-8756-F0A86AD85C8C}" type="pres">
      <dgm:prSet presAssocID="{94F6B822-B79C-BE42-A9E3-820C3886689E}" presName="arrowAndChildren" presStyleCnt="0"/>
      <dgm:spPr/>
    </dgm:pt>
    <dgm:pt modelId="{DA791B1B-AEED-F74C-955A-363717169C7E}" type="pres">
      <dgm:prSet presAssocID="{94F6B822-B79C-BE42-A9E3-820C3886689E}" presName="parentTextArrow" presStyleLbl="node1" presStyleIdx="2" presStyleCnt="7"/>
      <dgm:spPr/>
      <dgm:t>
        <a:bodyPr/>
        <a:lstStyle/>
        <a:p>
          <a:endParaRPr lang="fr-FR"/>
        </a:p>
      </dgm:t>
    </dgm:pt>
    <dgm:pt modelId="{E04C87BF-18D0-A44E-9F74-0E74D12B1A33}" type="pres">
      <dgm:prSet presAssocID="{7F80BD3F-D982-084A-9B33-61CF81C2ECF5}" presName="sp" presStyleCnt="0"/>
      <dgm:spPr/>
    </dgm:pt>
    <dgm:pt modelId="{28BA3BE5-E61D-B947-84EA-EC0FE04E55DD}" type="pres">
      <dgm:prSet presAssocID="{E3B1D965-FA64-334D-9E15-008065B05554}" presName="arrowAndChildren" presStyleCnt="0"/>
      <dgm:spPr/>
    </dgm:pt>
    <dgm:pt modelId="{E9E98C7E-8F0B-134F-AEBD-E0ED43D7374B}" type="pres">
      <dgm:prSet presAssocID="{E3B1D965-FA64-334D-9E15-008065B05554}" presName="parentTextArrow" presStyleLbl="node1" presStyleIdx="3" presStyleCnt="7"/>
      <dgm:spPr/>
      <dgm:t>
        <a:bodyPr/>
        <a:lstStyle/>
        <a:p>
          <a:endParaRPr lang="fr-FR"/>
        </a:p>
      </dgm:t>
    </dgm:pt>
    <dgm:pt modelId="{13C022B9-3297-3A4D-B1F6-190F7CF137CB}" type="pres">
      <dgm:prSet presAssocID="{6FE83508-19AB-7F4A-832F-3D649A6324EC}" presName="sp" presStyleCnt="0"/>
      <dgm:spPr/>
    </dgm:pt>
    <dgm:pt modelId="{8324CE41-771E-7E4E-BA3E-08243D3977E5}" type="pres">
      <dgm:prSet presAssocID="{4E511DCF-FA2B-C743-8F2E-696052E3190B}" presName="arrowAndChildren" presStyleCnt="0"/>
      <dgm:spPr/>
    </dgm:pt>
    <dgm:pt modelId="{EBBFD898-2F15-0241-AEBE-51B12BA78CBD}" type="pres">
      <dgm:prSet presAssocID="{4E511DCF-FA2B-C743-8F2E-696052E3190B}" presName="parentTextArrow" presStyleLbl="node1" presStyleIdx="4" presStyleCnt="7"/>
      <dgm:spPr/>
      <dgm:t>
        <a:bodyPr/>
        <a:lstStyle/>
        <a:p>
          <a:endParaRPr lang="fr-FR"/>
        </a:p>
      </dgm:t>
    </dgm:pt>
    <dgm:pt modelId="{7162973C-ECAA-0E40-A1F0-7ACCE94357F6}" type="pres">
      <dgm:prSet presAssocID="{C0CDF4E5-05D8-7749-9B60-D602F92E6F5F}" presName="sp" presStyleCnt="0"/>
      <dgm:spPr/>
    </dgm:pt>
    <dgm:pt modelId="{9547DF8F-37F2-D441-88B9-00F9F50B518F}" type="pres">
      <dgm:prSet presAssocID="{891472AF-C1FF-3C42-92BA-8671505CDFBB}" presName="arrowAndChildren" presStyleCnt="0"/>
      <dgm:spPr/>
    </dgm:pt>
    <dgm:pt modelId="{04BA1CD7-4F15-8C45-9E60-B4BB94E67BE0}" type="pres">
      <dgm:prSet presAssocID="{891472AF-C1FF-3C42-92BA-8671505CDFBB}" presName="parentTextArrow" presStyleLbl="node1" presStyleIdx="5" presStyleCnt="7"/>
      <dgm:spPr/>
      <dgm:t>
        <a:bodyPr/>
        <a:lstStyle/>
        <a:p>
          <a:endParaRPr lang="fr-FR"/>
        </a:p>
      </dgm:t>
    </dgm:pt>
    <dgm:pt modelId="{525155BE-FB5F-D04F-B638-E1320FB502B3}" type="pres">
      <dgm:prSet presAssocID="{6024DD36-976B-A540-8066-9387DB22E34B}" presName="sp" presStyleCnt="0"/>
      <dgm:spPr/>
    </dgm:pt>
    <dgm:pt modelId="{B5069C05-8BDA-F44D-B7D4-181DB3C68E12}" type="pres">
      <dgm:prSet presAssocID="{D2524B71-2D81-AB46-92B8-D45701728FED}" presName="arrowAndChildren" presStyleCnt="0"/>
      <dgm:spPr/>
    </dgm:pt>
    <dgm:pt modelId="{CDB82EE3-AE19-8442-B018-C805B26F1B44}" type="pres">
      <dgm:prSet presAssocID="{D2524B71-2D81-AB46-92B8-D45701728FED}" presName="parentTextArrow" presStyleLbl="node1" presStyleIdx="6" presStyleCnt="7"/>
      <dgm:spPr/>
      <dgm:t>
        <a:bodyPr/>
        <a:lstStyle/>
        <a:p>
          <a:endParaRPr lang="fr-FR"/>
        </a:p>
      </dgm:t>
    </dgm:pt>
  </dgm:ptLst>
  <dgm:cxnLst>
    <dgm:cxn modelId="{CC20927B-7AE8-4248-BFFA-3043CD72AF9F}" srcId="{074881BE-98BB-EA4E-8093-A1E64571B293}" destId="{D2524B71-2D81-AB46-92B8-D45701728FED}" srcOrd="0" destOrd="0" parTransId="{BE7E0C70-917A-E94D-803C-57DECBD5F19E}" sibTransId="{6024DD36-976B-A540-8066-9387DB22E34B}"/>
    <dgm:cxn modelId="{51C6A365-A0FA-FC47-B6D9-66A460F9D82C}" type="presOf" srcId="{074881BE-98BB-EA4E-8093-A1E64571B293}" destId="{02F37BE8-9B26-DA45-9DC0-16944C725619}" srcOrd="0" destOrd="0" presId="urn:microsoft.com/office/officeart/2005/8/layout/process4"/>
    <dgm:cxn modelId="{BBB36408-E3EB-B84B-8B4E-83EBD905E359}" srcId="{074881BE-98BB-EA4E-8093-A1E64571B293}" destId="{C9258198-AA5F-F24E-B7A7-A5929F558032}" srcOrd="5" destOrd="0" parTransId="{5095B6C9-61F4-7043-A993-3097A34BB5BB}" sibTransId="{A62BA030-82EB-5546-A52E-BE1BEF8C3834}"/>
    <dgm:cxn modelId="{EF67E85B-2FDC-3E45-B290-CF2A2BEC26BF}" type="presOf" srcId="{D0B0B04A-7C2C-9841-850D-6EF7E88E86FD}" destId="{D0DA3B3C-95B0-7248-BE1E-DCA9C4E9EB7D}" srcOrd="0" destOrd="0" presId="urn:microsoft.com/office/officeart/2005/8/layout/process4"/>
    <dgm:cxn modelId="{D22FBD7F-5203-6A44-9D5B-3DA4D313D679}" srcId="{074881BE-98BB-EA4E-8093-A1E64571B293}" destId="{94F6B822-B79C-BE42-A9E3-820C3886689E}" srcOrd="4" destOrd="0" parTransId="{7F513989-05B4-BE4D-AB03-3E248AEBBE2E}" sibTransId="{05E578FD-2925-7A4A-920D-ECC76F8C72D0}"/>
    <dgm:cxn modelId="{6B059B31-8C81-6444-84E8-677D43E62F21}" srcId="{074881BE-98BB-EA4E-8093-A1E64571B293}" destId="{891472AF-C1FF-3C42-92BA-8671505CDFBB}" srcOrd="1" destOrd="0" parTransId="{8045C8B4-E9DC-EF4B-A62A-6CA171F2EDD7}" sibTransId="{C0CDF4E5-05D8-7749-9B60-D602F92E6F5F}"/>
    <dgm:cxn modelId="{151EF707-85FB-644A-A4A4-FC2DF4F5A49F}" type="presOf" srcId="{E3B1D965-FA64-334D-9E15-008065B05554}" destId="{E9E98C7E-8F0B-134F-AEBD-E0ED43D7374B}" srcOrd="0" destOrd="0" presId="urn:microsoft.com/office/officeart/2005/8/layout/process4"/>
    <dgm:cxn modelId="{046C2935-F2E6-0C44-B1F8-4AB45C19D99C}" type="presOf" srcId="{C9258198-AA5F-F24E-B7A7-A5929F558032}" destId="{DAA9EC5F-BF88-8C48-BB7D-FFF9C23C679D}" srcOrd="0" destOrd="0" presId="urn:microsoft.com/office/officeart/2005/8/layout/process4"/>
    <dgm:cxn modelId="{3C1B808E-3B52-494A-B3A3-2ACF91B3FD82}" type="presOf" srcId="{891472AF-C1FF-3C42-92BA-8671505CDFBB}" destId="{04BA1CD7-4F15-8C45-9E60-B4BB94E67BE0}" srcOrd="0" destOrd="0" presId="urn:microsoft.com/office/officeart/2005/8/layout/process4"/>
    <dgm:cxn modelId="{263DB7C7-8C89-0043-BC53-B1F338F40EAA}" type="presOf" srcId="{94F6B822-B79C-BE42-A9E3-820C3886689E}" destId="{DA791B1B-AEED-F74C-955A-363717169C7E}" srcOrd="0" destOrd="0" presId="urn:microsoft.com/office/officeart/2005/8/layout/process4"/>
    <dgm:cxn modelId="{46E3579F-346F-BB4B-BD3D-D417602B84E3}" srcId="{074881BE-98BB-EA4E-8093-A1E64571B293}" destId="{D0B0B04A-7C2C-9841-850D-6EF7E88E86FD}" srcOrd="6" destOrd="0" parTransId="{0EF6C3A6-A868-1C43-8A77-BD1BCF770E59}" sibTransId="{7A057073-1C7C-E843-AB0B-689E8D73ECF4}"/>
    <dgm:cxn modelId="{B1048394-B4A3-4147-AA7E-5881A9200416}" type="presOf" srcId="{D2524B71-2D81-AB46-92B8-D45701728FED}" destId="{CDB82EE3-AE19-8442-B018-C805B26F1B44}" srcOrd="0" destOrd="0" presId="urn:microsoft.com/office/officeart/2005/8/layout/process4"/>
    <dgm:cxn modelId="{33A542D7-EDBE-074F-8B57-8EC4B389E6CD}" srcId="{074881BE-98BB-EA4E-8093-A1E64571B293}" destId="{E3B1D965-FA64-334D-9E15-008065B05554}" srcOrd="3" destOrd="0" parTransId="{8C6F3425-6CDB-7444-BAF6-7A4FA640BAF0}" sibTransId="{7F80BD3F-D982-084A-9B33-61CF81C2ECF5}"/>
    <dgm:cxn modelId="{1740FCA6-775D-204B-99DD-CBED0FA739F0}" type="presOf" srcId="{4E511DCF-FA2B-C743-8F2E-696052E3190B}" destId="{EBBFD898-2F15-0241-AEBE-51B12BA78CBD}" srcOrd="0" destOrd="0" presId="urn:microsoft.com/office/officeart/2005/8/layout/process4"/>
    <dgm:cxn modelId="{B9D4FAE0-D3CE-7049-885E-1EEA6732D8AF}" srcId="{074881BE-98BB-EA4E-8093-A1E64571B293}" destId="{4E511DCF-FA2B-C743-8F2E-696052E3190B}" srcOrd="2" destOrd="0" parTransId="{C1540A3F-4B6B-0940-94F4-F35E95C2BBD5}" sibTransId="{6FE83508-19AB-7F4A-832F-3D649A6324EC}"/>
    <dgm:cxn modelId="{3BF2759E-2894-904D-9D18-2E2AAD8C935D}" type="presParOf" srcId="{02F37BE8-9B26-DA45-9DC0-16944C725619}" destId="{45A084D8-301D-8D4B-84AC-58047FE1CB8E}" srcOrd="0" destOrd="0" presId="urn:microsoft.com/office/officeart/2005/8/layout/process4"/>
    <dgm:cxn modelId="{59415FA8-3EB0-644E-B6A9-9C01595A65DC}" type="presParOf" srcId="{45A084D8-301D-8D4B-84AC-58047FE1CB8E}" destId="{D0DA3B3C-95B0-7248-BE1E-DCA9C4E9EB7D}" srcOrd="0" destOrd="0" presId="urn:microsoft.com/office/officeart/2005/8/layout/process4"/>
    <dgm:cxn modelId="{BEBC8AD7-5DA6-BE4F-9292-621A7D34AC62}" type="presParOf" srcId="{02F37BE8-9B26-DA45-9DC0-16944C725619}" destId="{7FD7DDC7-CCA6-0342-BB42-809B82B49127}" srcOrd="1" destOrd="0" presId="urn:microsoft.com/office/officeart/2005/8/layout/process4"/>
    <dgm:cxn modelId="{A69710B5-6C35-1049-861F-B76526F926D4}" type="presParOf" srcId="{02F37BE8-9B26-DA45-9DC0-16944C725619}" destId="{11B3A277-6E79-AD4A-B7BB-CE982E0B362D}" srcOrd="2" destOrd="0" presId="urn:microsoft.com/office/officeart/2005/8/layout/process4"/>
    <dgm:cxn modelId="{64ACD627-BB4E-6644-93B9-F249AF0AAC46}" type="presParOf" srcId="{11B3A277-6E79-AD4A-B7BB-CE982E0B362D}" destId="{DAA9EC5F-BF88-8C48-BB7D-FFF9C23C679D}" srcOrd="0" destOrd="0" presId="urn:microsoft.com/office/officeart/2005/8/layout/process4"/>
    <dgm:cxn modelId="{B03AB231-5FE2-8E44-85B5-4C890C0C03AB}" type="presParOf" srcId="{02F37BE8-9B26-DA45-9DC0-16944C725619}" destId="{365D718A-04F1-9440-ADA0-9BCB9F25A6BA}" srcOrd="3" destOrd="0" presId="urn:microsoft.com/office/officeart/2005/8/layout/process4"/>
    <dgm:cxn modelId="{BE18C0C1-7BC1-AA4D-B2B2-29DC0EA7E4EC}" type="presParOf" srcId="{02F37BE8-9B26-DA45-9DC0-16944C725619}" destId="{D4CB09F1-1053-9348-8756-F0A86AD85C8C}" srcOrd="4" destOrd="0" presId="urn:microsoft.com/office/officeart/2005/8/layout/process4"/>
    <dgm:cxn modelId="{404B0476-43BD-C943-A0FA-6BCE22AE0E26}" type="presParOf" srcId="{D4CB09F1-1053-9348-8756-F0A86AD85C8C}" destId="{DA791B1B-AEED-F74C-955A-363717169C7E}" srcOrd="0" destOrd="0" presId="urn:microsoft.com/office/officeart/2005/8/layout/process4"/>
    <dgm:cxn modelId="{B977FC8D-556F-6C4F-98A3-93C572AF87AF}" type="presParOf" srcId="{02F37BE8-9B26-DA45-9DC0-16944C725619}" destId="{E04C87BF-18D0-A44E-9F74-0E74D12B1A33}" srcOrd="5" destOrd="0" presId="urn:microsoft.com/office/officeart/2005/8/layout/process4"/>
    <dgm:cxn modelId="{7B61EB8D-87DF-4E43-BF3B-B1E0A7B13121}" type="presParOf" srcId="{02F37BE8-9B26-DA45-9DC0-16944C725619}" destId="{28BA3BE5-E61D-B947-84EA-EC0FE04E55DD}" srcOrd="6" destOrd="0" presId="urn:microsoft.com/office/officeart/2005/8/layout/process4"/>
    <dgm:cxn modelId="{D490073C-AF26-B94D-AA7B-F1351F6B5E4D}" type="presParOf" srcId="{28BA3BE5-E61D-B947-84EA-EC0FE04E55DD}" destId="{E9E98C7E-8F0B-134F-AEBD-E0ED43D7374B}" srcOrd="0" destOrd="0" presId="urn:microsoft.com/office/officeart/2005/8/layout/process4"/>
    <dgm:cxn modelId="{42560BD9-B0E9-0848-A49C-544BF4C10AB1}" type="presParOf" srcId="{02F37BE8-9B26-DA45-9DC0-16944C725619}" destId="{13C022B9-3297-3A4D-B1F6-190F7CF137CB}" srcOrd="7" destOrd="0" presId="urn:microsoft.com/office/officeart/2005/8/layout/process4"/>
    <dgm:cxn modelId="{BF075153-CAE9-CA45-A080-3194F1665553}" type="presParOf" srcId="{02F37BE8-9B26-DA45-9DC0-16944C725619}" destId="{8324CE41-771E-7E4E-BA3E-08243D3977E5}" srcOrd="8" destOrd="0" presId="urn:microsoft.com/office/officeart/2005/8/layout/process4"/>
    <dgm:cxn modelId="{A38F172D-00BD-B947-8D55-91D905997D1F}" type="presParOf" srcId="{8324CE41-771E-7E4E-BA3E-08243D3977E5}" destId="{EBBFD898-2F15-0241-AEBE-51B12BA78CBD}" srcOrd="0" destOrd="0" presId="urn:microsoft.com/office/officeart/2005/8/layout/process4"/>
    <dgm:cxn modelId="{A7E5D358-4CE3-4A46-98AC-40B6821D4BD8}" type="presParOf" srcId="{02F37BE8-9B26-DA45-9DC0-16944C725619}" destId="{7162973C-ECAA-0E40-A1F0-7ACCE94357F6}" srcOrd="9" destOrd="0" presId="urn:microsoft.com/office/officeart/2005/8/layout/process4"/>
    <dgm:cxn modelId="{C8027061-8559-1744-911E-CFD687F95E93}" type="presParOf" srcId="{02F37BE8-9B26-DA45-9DC0-16944C725619}" destId="{9547DF8F-37F2-D441-88B9-00F9F50B518F}" srcOrd="10" destOrd="0" presId="urn:microsoft.com/office/officeart/2005/8/layout/process4"/>
    <dgm:cxn modelId="{1EED6F7A-AB51-5C4B-AEDB-4599B12BEB95}" type="presParOf" srcId="{9547DF8F-37F2-D441-88B9-00F9F50B518F}" destId="{04BA1CD7-4F15-8C45-9E60-B4BB94E67BE0}" srcOrd="0" destOrd="0" presId="urn:microsoft.com/office/officeart/2005/8/layout/process4"/>
    <dgm:cxn modelId="{562908E6-5C17-7F45-B5BD-51CA1D5E5242}" type="presParOf" srcId="{02F37BE8-9B26-DA45-9DC0-16944C725619}" destId="{525155BE-FB5F-D04F-B638-E1320FB502B3}" srcOrd="11" destOrd="0" presId="urn:microsoft.com/office/officeart/2005/8/layout/process4"/>
    <dgm:cxn modelId="{C3153B6A-0308-EB4B-8675-A395EB3AB9EC}" type="presParOf" srcId="{02F37BE8-9B26-DA45-9DC0-16944C725619}" destId="{B5069C05-8BDA-F44D-B7D4-181DB3C68E12}" srcOrd="12" destOrd="0" presId="urn:microsoft.com/office/officeart/2005/8/layout/process4"/>
    <dgm:cxn modelId="{782EB065-0010-C246-9E65-A8008BCD46B8}" type="presParOf" srcId="{B5069C05-8BDA-F44D-B7D4-181DB3C68E12}" destId="{CDB82EE3-AE19-8442-B018-C805B26F1B4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A7C33DF-C0B1-3949-8C59-CDC2D49EB0B7}">
      <dgm:prSet/>
      <dgm:spPr>
        <a:solidFill>
          <a:schemeClr val="accent6">
            <a:lumMod val="75000"/>
          </a:schemeClr>
        </a:solidFill>
      </dgm:spPr>
      <dgm:t>
        <a:bodyPr/>
        <a:lstStyle/>
        <a:p>
          <a:r>
            <a:rPr lang="fr-FR" smtClean="0"/>
            <a:t>Les produits susceptibles d’engendrer des risques significatifs sur la santé, la sécurité ou les biens d’autrui sont classés comme dangereux, surtout lorsqu’ils sont transportés par voie aérienne.</a:t>
          </a:r>
          <a:endParaRPr lang="fr-FR" dirty="0"/>
        </a:p>
      </dgm:t>
    </dgm:pt>
    <dgm:pt modelId="{0FFEBA5B-64F6-E548-9CAA-0ABCD0D7B42B}" type="parTrans" cxnId="{3B384018-9AE5-A343-B868-72DC99A9F7AE}">
      <dgm:prSet/>
      <dgm:spPr/>
      <dgm:t>
        <a:bodyPr/>
        <a:lstStyle/>
        <a:p>
          <a:endParaRPr lang="fr-FR"/>
        </a:p>
      </dgm:t>
    </dgm:pt>
    <dgm:pt modelId="{71A1A34B-EAD6-CF40-8EFE-BE21C8D31A4B}" type="sibTrans" cxnId="{3B384018-9AE5-A343-B868-72DC99A9F7AE}">
      <dgm:prSet/>
      <dgm:spPr/>
      <dgm:t>
        <a:bodyPr/>
        <a:lstStyle/>
        <a:p>
          <a:endParaRPr lang="fr-FR"/>
        </a:p>
      </dgm:t>
    </dgm:pt>
    <dgm:pt modelId="{9AA6E28E-2F5A-744C-BF7B-EB7F2BF9782B}">
      <dgm:prSet/>
      <dgm:spPr/>
      <dgm:t>
        <a:bodyPr/>
        <a:lstStyle/>
        <a:p>
          <a:r>
            <a:rPr lang="fr-FR" smtClean="0"/>
            <a:t>Les substances corrosives ou inflammables doivent être totalement proscrites, surtout sous forme liquide, et il en va de même pour certains vieux extincteurs. </a:t>
          </a:r>
          <a:endParaRPr lang="fr-FR"/>
        </a:p>
      </dgm:t>
    </dgm:pt>
    <dgm:pt modelId="{35624C48-F8B0-B641-8D10-2F0ECA1E5A06}" type="parTrans" cxnId="{F2A644B5-A187-CE41-994F-05590946E343}">
      <dgm:prSet/>
      <dgm:spPr/>
      <dgm:t>
        <a:bodyPr/>
        <a:lstStyle/>
        <a:p>
          <a:endParaRPr lang="fr-FR"/>
        </a:p>
      </dgm:t>
    </dgm:pt>
    <dgm:pt modelId="{8E5C89B0-13F5-8041-9398-DC11B00079B4}" type="sibTrans" cxnId="{F2A644B5-A187-CE41-994F-05590946E343}">
      <dgm:prSet/>
      <dgm:spPr/>
      <dgm:t>
        <a:bodyPr/>
        <a:lstStyle/>
        <a:p>
          <a:endParaRPr lang="fr-FR"/>
        </a:p>
      </dgm:t>
    </dgm:pt>
    <dgm:pt modelId="{6E60B4F0-C049-AD47-9366-32790132D7DE}">
      <dgm:prSet/>
      <dgm:spPr/>
      <dgm:t>
        <a:bodyPr/>
        <a:lstStyle/>
        <a:p>
          <a:r>
            <a:rPr lang="fr-FR" smtClean="0"/>
            <a:t>On n’oubliera pas que certains produits qui sont transportables sans grand danger par des moyens terrestres, présentent un danger extrême en avion.</a:t>
          </a:r>
          <a:endParaRPr lang="fr-FR"/>
        </a:p>
      </dgm:t>
    </dgm:pt>
    <dgm:pt modelId="{AFB6266F-7CA5-4247-B292-48933C252B85}" type="parTrans" cxnId="{50F3C7D5-0BA0-8942-8773-6B47631B7CD1}">
      <dgm:prSet/>
      <dgm:spPr/>
      <dgm:t>
        <a:bodyPr/>
        <a:lstStyle/>
        <a:p>
          <a:endParaRPr lang="fr-FR"/>
        </a:p>
      </dgm:t>
    </dgm:pt>
    <dgm:pt modelId="{72D24BC4-FF6F-FA4E-9746-07099753C7A9}" type="sibTrans" cxnId="{50F3C7D5-0BA0-8942-8773-6B47631B7CD1}">
      <dgm:prSet/>
      <dgm:spPr/>
      <dgm:t>
        <a:bodyPr/>
        <a:lstStyle/>
        <a:p>
          <a:endParaRPr lang="fr-FR"/>
        </a:p>
      </dgm:t>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7DADE5FB-22D2-9C45-B1C6-558DB08A9937}" type="pres">
      <dgm:prSet presAssocID="{6E60B4F0-C049-AD47-9366-32790132D7DE}" presName="boxAndChildren" presStyleCnt="0"/>
      <dgm:spPr/>
    </dgm:pt>
    <dgm:pt modelId="{61E42309-25DC-8949-987C-A36C3B57A533}" type="pres">
      <dgm:prSet presAssocID="{6E60B4F0-C049-AD47-9366-32790132D7DE}" presName="parentTextBox" presStyleLbl="node1" presStyleIdx="0" presStyleCnt="3"/>
      <dgm:spPr/>
      <dgm:t>
        <a:bodyPr/>
        <a:lstStyle/>
        <a:p>
          <a:endParaRPr lang="fr-FR"/>
        </a:p>
      </dgm:t>
    </dgm:pt>
    <dgm:pt modelId="{DD7FF93F-A69A-2447-8295-BC087B4878FF}" type="pres">
      <dgm:prSet presAssocID="{8E5C89B0-13F5-8041-9398-DC11B00079B4}" presName="sp" presStyleCnt="0"/>
      <dgm:spPr/>
    </dgm:pt>
    <dgm:pt modelId="{D1A737B0-D635-644F-A8FD-9B8221C605B4}" type="pres">
      <dgm:prSet presAssocID="{9AA6E28E-2F5A-744C-BF7B-EB7F2BF9782B}" presName="arrowAndChildren" presStyleCnt="0"/>
      <dgm:spPr/>
    </dgm:pt>
    <dgm:pt modelId="{232F541D-A36A-214A-8A2B-EEFAF2AE7028}" type="pres">
      <dgm:prSet presAssocID="{9AA6E28E-2F5A-744C-BF7B-EB7F2BF9782B}" presName="parentTextArrow" presStyleLbl="node1" presStyleIdx="1" presStyleCnt="3"/>
      <dgm:spPr/>
      <dgm:t>
        <a:bodyPr/>
        <a:lstStyle/>
        <a:p>
          <a:endParaRPr lang="fr-FR"/>
        </a:p>
      </dgm:t>
    </dgm:pt>
    <dgm:pt modelId="{4DBB7F23-B819-284D-9241-59AA8B49A442}" type="pres">
      <dgm:prSet presAssocID="{71A1A34B-EAD6-CF40-8EFE-BE21C8D31A4B}" presName="sp" presStyleCnt="0"/>
      <dgm:spPr/>
    </dgm:pt>
    <dgm:pt modelId="{C1FA4D3D-6122-294E-B8D3-076A9FC94614}" type="pres">
      <dgm:prSet presAssocID="{FA7C33DF-C0B1-3949-8C59-CDC2D49EB0B7}" presName="arrowAndChildren" presStyleCnt="0"/>
      <dgm:spPr/>
    </dgm:pt>
    <dgm:pt modelId="{672FA039-0C82-BC43-8FFC-77F2E0C926E1}" type="pres">
      <dgm:prSet presAssocID="{FA7C33DF-C0B1-3949-8C59-CDC2D49EB0B7}" presName="parentTextArrow" presStyleLbl="node1" presStyleIdx="2" presStyleCnt="3"/>
      <dgm:spPr/>
      <dgm:t>
        <a:bodyPr/>
        <a:lstStyle/>
        <a:p>
          <a:endParaRPr lang="fr-FR"/>
        </a:p>
      </dgm:t>
    </dgm:pt>
  </dgm:ptLst>
  <dgm:cxnLst>
    <dgm:cxn modelId="{E26819AE-C554-174E-8296-D9521F8FC259}" type="presOf" srcId="{FA7C33DF-C0B1-3949-8C59-CDC2D49EB0B7}" destId="{672FA039-0C82-BC43-8FFC-77F2E0C926E1}" srcOrd="0" destOrd="0" presId="urn:microsoft.com/office/officeart/2005/8/layout/process4"/>
    <dgm:cxn modelId="{900EC8B9-2007-A841-823D-4C505823F5C9}" type="presOf" srcId="{074881BE-98BB-EA4E-8093-A1E64571B293}" destId="{02F37BE8-9B26-DA45-9DC0-16944C725619}" srcOrd="0" destOrd="0" presId="urn:microsoft.com/office/officeart/2005/8/layout/process4"/>
    <dgm:cxn modelId="{E70DAA7A-0899-3240-A06A-3C766A70A9E2}" type="presOf" srcId="{6E60B4F0-C049-AD47-9366-32790132D7DE}" destId="{61E42309-25DC-8949-987C-A36C3B57A533}" srcOrd="0" destOrd="0" presId="urn:microsoft.com/office/officeart/2005/8/layout/process4"/>
    <dgm:cxn modelId="{F2A644B5-A187-CE41-994F-05590946E343}" srcId="{074881BE-98BB-EA4E-8093-A1E64571B293}" destId="{9AA6E28E-2F5A-744C-BF7B-EB7F2BF9782B}" srcOrd="1" destOrd="0" parTransId="{35624C48-F8B0-B641-8D10-2F0ECA1E5A06}" sibTransId="{8E5C89B0-13F5-8041-9398-DC11B00079B4}"/>
    <dgm:cxn modelId="{50F3C7D5-0BA0-8942-8773-6B47631B7CD1}" srcId="{074881BE-98BB-EA4E-8093-A1E64571B293}" destId="{6E60B4F0-C049-AD47-9366-32790132D7DE}" srcOrd="2" destOrd="0" parTransId="{AFB6266F-7CA5-4247-B292-48933C252B85}" sibTransId="{72D24BC4-FF6F-FA4E-9746-07099753C7A9}"/>
    <dgm:cxn modelId="{3B384018-9AE5-A343-B868-72DC99A9F7AE}" srcId="{074881BE-98BB-EA4E-8093-A1E64571B293}" destId="{FA7C33DF-C0B1-3949-8C59-CDC2D49EB0B7}" srcOrd="0" destOrd="0" parTransId="{0FFEBA5B-64F6-E548-9CAA-0ABCD0D7B42B}" sibTransId="{71A1A34B-EAD6-CF40-8EFE-BE21C8D31A4B}"/>
    <dgm:cxn modelId="{B63271FE-57E4-D243-8597-C59D0DA4FD8B}" type="presOf" srcId="{9AA6E28E-2F5A-744C-BF7B-EB7F2BF9782B}" destId="{232F541D-A36A-214A-8A2B-EEFAF2AE7028}" srcOrd="0" destOrd="0" presId="urn:microsoft.com/office/officeart/2005/8/layout/process4"/>
    <dgm:cxn modelId="{5795F511-F08E-7B42-B737-8AC86B4FDB3C}" type="presParOf" srcId="{02F37BE8-9B26-DA45-9DC0-16944C725619}" destId="{7DADE5FB-22D2-9C45-B1C6-558DB08A9937}" srcOrd="0" destOrd="0" presId="urn:microsoft.com/office/officeart/2005/8/layout/process4"/>
    <dgm:cxn modelId="{C046D55B-C6AC-FE48-AA8D-84E8DBD0814C}" type="presParOf" srcId="{7DADE5FB-22D2-9C45-B1C6-558DB08A9937}" destId="{61E42309-25DC-8949-987C-A36C3B57A533}" srcOrd="0" destOrd="0" presId="urn:microsoft.com/office/officeart/2005/8/layout/process4"/>
    <dgm:cxn modelId="{CB0E13C2-3B36-3D4B-846C-14B40FCE6412}" type="presParOf" srcId="{02F37BE8-9B26-DA45-9DC0-16944C725619}" destId="{DD7FF93F-A69A-2447-8295-BC087B4878FF}" srcOrd="1" destOrd="0" presId="urn:microsoft.com/office/officeart/2005/8/layout/process4"/>
    <dgm:cxn modelId="{BDE9E791-207D-DD4F-B828-9AF9BDAF30F1}" type="presParOf" srcId="{02F37BE8-9B26-DA45-9DC0-16944C725619}" destId="{D1A737B0-D635-644F-A8FD-9B8221C605B4}" srcOrd="2" destOrd="0" presId="urn:microsoft.com/office/officeart/2005/8/layout/process4"/>
    <dgm:cxn modelId="{85467F56-B8EB-BB48-8728-2AAAAD50D20D}" type="presParOf" srcId="{D1A737B0-D635-644F-A8FD-9B8221C605B4}" destId="{232F541D-A36A-214A-8A2B-EEFAF2AE7028}" srcOrd="0" destOrd="0" presId="urn:microsoft.com/office/officeart/2005/8/layout/process4"/>
    <dgm:cxn modelId="{8DFEB428-F035-0441-AA79-1FAB9E54851C}" type="presParOf" srcId="{02F37BE8-9B26-DA45-9DC0-16944C725619}" destId="{4DBB7F23-B819-284D-9241-59AA8B49A442}" srcOrd="3" destOrd="0" presId="urn:microsoft.com/office/officeart/2005/8/layout/process4"/>
    <dgm:cxn modelId="{7A4800FB-C256-FE43-AC4D-B22D3154D388}" type="presParOf" srcId="{02F37BE8-9B26-DA45-9DC0-16944C725619}" destId="{C1FA4D3D-6122-294E-B8D3-076A9FC94614}" srcOrd="4" destOrd="0" presId="urn:microsoft.com/office/officeart/2005/8/layout/process4"/>
    <dgm:cxn modelId="{D3A44999-BFE7-874B-9B40-1B93B71977FC}" type="presParOf" srcId="{C1FA4D3D-6122-294E-B8D3-076A9FC94614}" destId="{672FA039-0C82-BC43-8FFC-77F2E0C926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A7C33DF-C0B1-3949-8C59-CDC2D49EB0B7}">
      <dgm:prSet/>
      <dgm:spPr>
        <a:solidFill>
          <a:schemeClr val="accent6">
            <a:lumMod val="75000"/>
          </a:schemeClr>
        </a:solidFill>
      </dgm:spPr>
      <dgm:t>
        <a:bodyPr/>
        <a:lstStyle/>
        <a:p>
          <a:r>
            <a:rPr lang="fr-FR" u="sng" smtClean="0"/>
            <a:t>Matières dangereuses</a:t>
          </a:r>
          <a:endParaRPr lang="fr-FR" dirty="0"/>
        </a:p>
      </dgm:t>
    </dgm:pt>
    <dgm:pt modelId="{0FFEBA5B-64F6-E548-9CAA-0ABCD0D7B42B}" type="parTrans" cxnId="{3B384018-9AE5-A343-B868-72DC99A9F7AE}">
      <dgm:prSet/>
      <dgm:spPr/>
      <dgm:t>
        <a:bodyPr/>
        <a:lstStyle/>
        <a:p>
          <a:endParaRPr lang="fr-FR"/>
        </a:p>
      </dgm:t>
    </dgm:pt>
    <dgm:pt modelId="{71A1A34B-EAD6-CF40-8EFE-BE21C8D31A4B}" type="sibTrans" cxnId="{3B384018-9AE5-A343-B868-72DC99A9F7AE}">
      <dgm:prSet/>
      <dgm:spPr/>
      <dgm:t>
        <a:bodyPr/>
        <a:lstStyle/>
        <a:p>
          <a:endParaRPr lang="fr-FR"/>
        </a:p>
      </dgm:t>
    </dgm:pt>
    <dgm:pt modelId="{D4D728FC-4F92-9343-825E-7B5C1AB4BA5D}">
      <dgm:prSet/>
      <dgm:spPr/>
      <dgm:t>
        <a:bodyPr/>
        <a:lstStyle/>
        <a:p>
          <a:r>
            <a:rPr lang="fr-FR" smtClean="0"/>
            <a:t>Explosifs de toutes natures</a:t>
          </a:r>
          <a:endParaRPr lang="fr-FR"/>
        </a:p>
      </dgm:t>
    </dgm:pt>
    <dgm:pt modelId="{702A7173-5BEA-D349-9752-87645213C217}" type="parTrans" cxnId="{619C149A-8701-6C46-A9AD-1D32E2E4B9B7}">
      <dgm:prSet/>
      <dgm:spPr/>
      <dgm:t>
        <a:bodyPr/>
        <a:lstStyle/>
        <a:p>
          <a:endParaRPr lang="fr-FR"/>
        </a:p>
      </dgm:t>
    </dgm:pt>
    <dgm:pt modelId="{1405AA7D-BCD1-1342-A7E2-2075700597B6}" type="sibTrans" cxnId="{619C149A-8701-6C46-A9AD-1D32E2E4B9B7}">
      <dgm:prSet/>
      <dgm:spPr/>
      <dgm:t>
        <a:bodyPr/>
        <a:lstStyle/>
        <a:p>
          <a:endParaRPr lang="fr-FR"/>
        </a:p>
      </dgm:t>
    </dgm:pt>
    <dgm:pt modelId="{6409D019-ED19-4945-8FF6-10F42B731143}">
      <dgm:prSet/>
      <dgm:spPr/>
      <dgm:t>
        <a:bodyPr/>
        <a:lstStyle/>
        <a:p>
          <a:r>
            <a:rPr lang="fr-FR" smtClean="0"/>
            <a:t>Liquides inflammables, décapants, vernis, pétroles, dissolvants, alcool, etc…</a:t>
          </a:r>
          <a:endParaRPr lang="fr-FR"/>
        </a:p>
      </dgm:t>
    </dgm:pt>
    <dgm:pt modelId="{5FB4007A-6326-FA44-8DB7-72B4A9FA2F66}" type="parTrans" cxnId="{B68856CD-F58B-D94C-9491-D1BB831C0A01}">
      <dgm:prSet/>
      <dgm:spPr/>
      <dgm:t>
        <a:bodyPr/>
        <a:lstStyle/>
        <a:p>
          <a:endParaRPr lang="fr-FR"/>
        </a:p>
      </dgm:t>
    </dgm:pt>
    <dgm:pt modelId="{DD3FA112-A3DB-4148-AE59-997FD6995F08}" type="sibTrans" cxnId="{B68856CD-F58B-D94C-9491-D1BB831C0A01}">
      <dgm:prSet/>
      <dgm:spPr/>
      <dgm:t>
        <a:bodyPr/>
        <a:lstStyle/>
        <a:p>
          <a:endParaRPr lang="fr-FR"/>
        </a:p>
      </dgm:t>
    </dgm:pt>
    <dgm:pt modelId="{6B0602E6-19C5-1848-B968-5D46EEB1AF36}">
      <dgm:prSet/>
      <dgm:spPr/>
      <dgm:t>
        <a:bodyPr/>
        <a:lstStyle/>
        <a:p>
          <a:r>
            <a:rPr lang="fr-FR" smtClean="0"/>
            <a:t>Acides, mercure, agents de nettoyage corrosifs</a:t>
          </a:r>
          <a:endParaRPr lang="fr-FR"/>
        </a:p>
      </dgm:t>
    </dgm:pt>
    <dgm:pt modelId="{09A002F7-9257-1041-B6DB-E2098E24283E}" type="parTrans" cxnId="{D949EEA1-5D3F-E24B-AD4C-5CD4248D875C}">
      <dgm:prSet/>
      <dgm:spPr/>
      <dgm:t>
        <a:bodyPr/>
        <a:lstStyle/>
        <a:p>
          <a:endParaRPr lang="fr-FR"/>
        </a:p>
      </dgm:t>
    </dgm:pt>
    <dgm:pt modelId="{5A377916-2FFE-EC44-AAED-5DEA6662860C}" type="sibTrans" cxnId="{D949EEA1-5D3F-E24B-AD4C-5CD4248D875C}">
      <dgm:prSet/>
      <dgm:spPr/>
      <dgm:t>
        <a:bodyPr/>
        <a:lstStyle/>
        <a:p>
          <a:endParaRPr lang="fr-FR"/>
        </a:p>
      </dgm:t>
    </dgm:pt>
    <dgm:pt modelId="{61AEFC3E-FC30-414A-9D1B-F1ADEB4001C2}">
      <dgm:prSet/>
      <dgm:spPr/>
      <dgm:t>
        <a:bodyPr/>
        <a:lstStyle/>
        <a:p>
          <a:r>
            <a:rPr lang="fr-FR" smtClean="0"/>
            <a:t>Gaz comprimés</a:t>
          </a:r>
          <a:endParaRPr lang="fr-FR"/>
        </a:p>
      </dgm:t>
    </dgm:pt>
    <dgm:pt modelId="{7AF6B971-DD77-D24E-A925-8CFE52D2A188}" type="parTrans" cxnId="{C9D0D458-F000-1B4B-9493-7FC80556C188}">
      <dgm:prSet/>
      <dgm:spPr/>
      <dgm:t>
        <a:bodyPr/>
        <a:lstStyle/>
        <a:p>
          <a:endParaRPr lang="fr-FR"/>
        </a:p>
      </dgm:t>
    </dgm:pt>
    <dgm:pt modelId="{EBF7785F-F83D-EB49-B525-0B833EEFEB75}" type="sibTrans" cxnId="{C9D0D458-F000-1B4B-9493-7FC80556C188}">
      <dgm:prSet/>
      <dgm:spPr/>
      <dgm:t>
        <a:bodyPr/>
        <a:lstStyle/>
        <a:p>
          <a:endParaRPr lang="fr-FR"/>
        </a:p>
      </dgm:t>
    </dgm:pt>
    <dgm:pt modelId="{642029CC-8A14-384F-90CF-AC8C607A0CF2}">
      <dgm:prSet/>
      <dgm:spPr/>
      <dgm:t>
        <a:bodyPr/>
        <a:lstStyle/>
        <a:p>
          <a:r>
            <a:rPr lang="fr-FR" smtClean="0"/>
            <a:t>Les vaporisateurs sous pression</a:t>
          </a:r>
          <a:endParaRPr lang="fr-FR"/>
        </a:p>
      </dgm:t>
    </dgm:pt>
    <dgm:pt modelId="{0EEF9A86-AE5B-154E-A4DB-AE1FCA6914F0}" type="parTrans" cxnId="{1EBAED3E-3B36-4043-8BB2-99653346EFD3}">
      <dgm:prSet/>
      <dgm:spPr/>
      <dgm:t>
        <a:bodyPr/>
        <a:lstStyle/>
        <a:p>
          <a:endParaRPr lang="fr-FR"/>
        </a:p>
      </dgm:t>
    </dgm:pt>
    <dgm:pt modelId="{522D74CB-E9F1-1046-A464-50329DB74957}" type="sibTrans" cxnId="{1EBAED3E-3B36-4043-8BB2-99653346EFD3}">
      <dgm:prSet/>
      <dgm:spPr/>
      <dgm:t>
        <a:bodyPr/>
        <a:lstStyle/>
        <a:p>
          <a:endParaRPr lang="fr-FR"/>
        </a:p>
      </dgm:t>
    </dgm:pt>
    <dgm:pt modelId="{E3D964F3-1399-A646-97B8-4D25CB92D3F4}">
      <dgm:prSet/>
      <dgm:spPr/>
      <dgm:t>
        <a:bodyPr/>
        <a:lstStyle/>
        <a:p>
          <a:r>
            <a:rPr lang="fr-FR" smtClean="0"/>
            <a:t>…</a:t>
          </a:r>
          <a:endParaRPr lang="fr-FR"/>
        </a:p>
      </dgm:t>
    </dgm:pt>
    <dgm:pt modelId="{E59EAF75-788F-9244-ABBB-5C7B847DE883}" type="parTrans" cxnId="{BDA4F486-396F-F24E-BC5A-90123D737A0A}">
      <dgm:prSet/>
      <dgm:spPr/>
      <dgm:t>
        <a:bodyPr/>
        <a:lstStyle/>
        <a:p>
          <a:endParaRPr lang="fr-FR"/>
        </a:p>
      </dgm:t>
    </dgm:pt>
    <dgm:pt modelId="{D5A59F12-0A78-664A-8C2B-BEE7D062946B}" type="sibTrans" cxnId="{BDA4F486-396F-F24E-BC5A-90123D737A0A}">
      <dgm:prSet/>
      <dgm:spPr/>
      <dgm:t>
        <a:bodyPr/>
        <a:lstStyle/>
        <a:p>
          <a:endParaRPr lang="fr-FR"/>
        </a:p>
      </dgm:t>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8B38ABDF-D850-8749-B4D0-B3BE18F4B881}" type="pres">
      <dgm:prSet presAssocID="{E3D964F3-1399-A646-97B8-4D25CB92D3F4}" presName="boxAndChildren" presStyleCnt="0"/>
      <dgm:spPr/>
    </dgm:pt>
    <dgm:pt modelId="{24B6B22A-7E69-854B-B548-7FBC87B63926}" type="pres">
      <dgm:prSet presAssocID="{E3D964F3-1399-A646-97B8-4D25CB92D3F4}" presName="parentTextBox" presStyleLbl="node1" presStyleIdx="0" presStyleCnt="7"/>
      <dgm:spPr/>
      <dgm:t>
        <a:bodyPr/>
        <a:lstStyle/>
        <a:p>
          <a:endParaRPr lang="fr-FR"/>
        </a:p>
      </dgm:t>
    </dgm:pt>
    <dgm:pt modelId="{262085EA-E22D-D749-81BE-4C40A1CE11FE}" type="pres">
      <dgm:prSet presAssocID="{522D74CB-E9F1-1046-A464-50329DB74957}" presName="sp" presStyleCnt="0"/>
      <dgm:spPr/>
    </dgm:pt>
    <dgm:pt modelId="{BB40D7E3-C301-AE40-8332-27592E011C7F}" type="pres">
      <dgm:prSet presAssocID="{642029CC-8A14-384F-90CF-AC8C607A0CF2}" presName="arrowAndChildren" presStyleCnt="0"/>
      <dgm:spPr/>
    </dgm:pt>
    <dgm:pt modelId="{536E3EBA-F59D-1B46-84EE-34BD5F1DFF26}" type="pres">
      <dgm:prSet presAssocID="{642029CC-8A14-384F-90CF-AC8C607A0CF2}" presName="parentTextArrow" presStyleLbl="node1" presStyleIdx="1" presStyleCnt="7"/>
      <dgm:spPr/>
      <dgm:t>
        <a:bodyPr/>
        <a:lstStyle/>
        <a:p>
          <a:endParaRPr lang="fr-FR"/>
        </a:p>
      </dgm:t>
    </dgm:pt>
    <dgm:pt modelId="{5199AFAB-DD41-6242-8909-4402716E40D0}" type="pres">
      <dgm:prSet presAssocID="{EBF7785F-F83D-EB49-B525-0B833EEFEB75}" presName="sp" presStyleCnt="0"/>
      <dgm:spPr/>
    </dgm:pt>
    <dgm:pt modelId="{55E672AF-073D-E247-B631-2E0DF20C68DA}" type="pres">
      <dgm:prSet presAssocID="{61AEFC3E-FC30-414A-9D1B-F1ADEB4001C2}" presName="arrowAndChildren" presStyleCnt="0"/>
      <dgm:spPr/>
    </dgm:pt>
    <dgm:pt modelId="{C6CDDFDB-249E-F143-BC10-BC808DF5E256}" type="pres">
      <dgm:prSet presAssocID="{61AEFC3E-FC30-414A-9D1B-F1ADEB4001C2}" presName="parentTextArrow" presStyleLbl="node1" presStyleIdx="2" presStyleCnt="7"/>
      <dgm:spPr/>
      <dgm:t>
        <a:bodyPr/>
        <a:lstStyle/>
        <a:p>
          <a:endParaRPr lang="fr-FR"/>
        </a:p>
      </dgm:t>
    </dgm:pt>
    <dgm:pt modelId="{D4E38DAA-702C-8C48-9048-32A9B1B61663}" type="pres">
      <dgm:prSet presAssocID="{5A377916-2FFE-EC44-AAED-5DEA6662860C}" presName="sp" presStyleCnt="0"/>
      <dgm:spPr/>
    </dgm:pt>
    <dgm:pt modelId="{F14B2A5B-C9AE-D442-AD52-788ADF3EDF90}" type="pres">
      <dgm:prSet presAssocID="{6B0602E6-19C5-1848-B968-5D46EEB1AF36}" presName="arrowAndChildren" presStyleCnt="0"/>
      <dgm:spPr/>
    </dgm:pt>
    <dgm:pt modelId="{D1DDA67E-E848-D046-AE6B-9012E9D220C1}" type="pres">
      <dgm:prSet presAssocID="{6B0602E6-19C5-1848-B968-5D46EEB1AF36}" presName="parentTextArrow" presStyleLbl="node1" presStyleIdx="3" presStyleCnt="7"/>
      <dgm:spPr/>
      <dgm:t>
        <a:bodyPr/>
        <a:lstStyle/>
        <a:p>
          <a:endParaRPr lang="fr-FR"/>
        </a:p>
      </dgm:t>
    </dgm:pt>
    <dgm:pt modelId="{C9B8B651-8857-F548-BD73-A85C14B7EEEE}" type="pres">
      <dgm:prSet presAssocID="{DD3FA112-A3DB-4148-AE59-997FD6995F08}" presName="sp" presStyleCnt="0"/>
      <dgm:spPr/>
    </dgm:pt>
    <dgm:pt modelId="{B8104FEC-FDFD-B943-B593-2C0A18154B34}" type="pres">
      <dgm:prSet presAssocID="{6409D019-ED19-4945-8FF6-10F42B731143}" presName="arrowAndChildren" presStyleCnt="0"/>
      <dgm:spPr/>
    </dgm:pt>
    <dgm:pt modelId="{13129CE2-D2FB-AC48-955F-9BED8E9EDF50}" type="pres">
      <dgm:prSet presAssocID="{6409D019-ED19-4945-8FF6-10F42B731143}" presName="parentTextArrow" presStyleLbl="node1" presStyleIdx="4" presStyleCnt="7"/>
      <dgm:spPr/>
      <dgm:t>
        <a:bodyPr/>
        <a:lstStyle/>
        <a:p>
          <a:endParaRPr lang="fr-FR"/>
        </a:p>
      </dgm:t>
    </dgm:pt>
    <dgm:pt modelId="{C5155EF5-6529-884C-84EE-1009B15B2785}" type="pres">
      <dgm:prSet presAssocID="{1405AA7D-BCD1-1342-A7E2-2075700597B6}" presName="sp" presStyleCnt="0"/>
      <dgm:spPr/>
    </dgm:pt>
    <dgm:pt modelId="{5193E11E-B9CB-074E-9106-EFE22309DF46}" type="pres">
      <dgm:prSet presAssocID="{D4D728FC-4F92-9343-825E-7B5C1AB4BA5D}" presName="arrowAndChildren" presStyleCnt="0"/>
      <dgm:spPr/>
    </dgm:pt>
    <dgm:pt modelId="{84F09FFB-80E3-E84A-99DD-D36F151596BA}" type="pres">
      <dgm:prSet presAssocID="{D4D728FC-4F92-9343-825E-7B5C1AB4BA5D}" presName="parentTextArrow" presStyleLbl="node1" presStyleIdx="5" presStyleCnt="7"/>
      <dgm:spPr/>
      <dgm:t>
        <a:bodyPr/>
        <a:lstStyle/>
        <a:p>
          <a:endParaRPr lang="fr-FR"/>
        </a:p>
      </dgm:t>
    </dgm:pt>
    <dgm:pt modelId="{4DBB7F23-B819-284D-9241-59AA8B49A442}" type="pres">
      <dgm:prSet presAssocID="{71A1A34B-EAD6-CF40-8EFE-BE21C8D31A4B}" presName="sp" presStyleCnt="0"/>
      <dgm:spPr/>
    </dgm:pt>
    <dgm:pt modelId="{C1FA4D3D-6122-294E-B8D3-076A9FC94614}" type="pres">
      <dgm:prSet presAssocID="{FA7C33DF-C0B1-3949-8C59-CDC2D49EB0B7}" presName="arrowAndChildren" presStyleCnt="0"/>
      <dgm:spPr/>
    </dgm:pt>
    <dgm:pt modelId="{672FA039-0C82-BC43-8FFC-77F2E0C926E1}" type="pres">
      <dgm:prSet presAssocID="{FA7C33DF-C0B1-3949-8C59-CDC2D49EB0B7}" presName="parentTextArrow" presStyleLbl="node1" presStyleIdx="6" presStyleCnt="7"/>
      <dgm:spPr/>
      <dgm:t>
        <a:bodyPr/>
        <a:lstStyle/>
        <a:p>
          <a:endParaRPr lang="fr-FR"/>
        </a:p>
      </dgm:t>
    </dgm:pt>
  </dgm:ptLst>
  <dgm:cxnLst>
    <dgm:cxn modelId="{BA199509-DD3C-0F4E-9002-D730E92F821F}" type="presOf" srcId="{642029CC-8A14-384F-90CF-AC8C607A0CF2}" destId="{536E3EBA-F59D-1B46-84EE-34BD5F1DFF26}" srcOrd="0" destOrd="0" presId="urn:microsoft.com/office/officeart/2005/8/layout/process4"/>
    <dgm:cxn modelId="{719FD661-BBB6-9142-AED7-8B04684F201D}" type="presOf" srcId="{D4D728FC-4F92-9343-825E-7B5C1AB4BA5D}" destId="{84F09FFB-80E3-E84A-99DD-D36F151596BA}" srcOrd="0" destOrd="0" presId="urn:microsoft.com/office/officeart/2005/8/layout/process4"/>
    <dgm:cxn modelId="{D949EEA1-5D3F-E24B-AD4C-5CD4248D875C}" srcId="{074881BE-98BB-EA4E-8093-A1E64571B293}" destId="{6B0602E6-19C5-1848-B968-5D46EEB1AF36}" srcOrd="3" destOrd="0" parTransId="{09A002F7-9257-1041-B6DB-E2098E24283E}" sibTransId="{5A377916-2FFE-EC44-AAED-5DEA6662860C}"/>
    <dgm:cxn modelId="{619C149A-8701-6C46-A9AD-1D32E2E4B9B7}" srcId="{074881BE-98BB-EA4E-8093-A1E64571B293}" destId="{D4D728FC-4F92-9343-825E-7B5C1AB4BA5D}" srcOrd="1" destOrd="0" parTransId="{702A7173-5BEA-D349-9752-87645213C217}" sibTransId="{1405AA7D-BCD1-1342-A7E2-2075700597B6}"/>
    <dgm:cxn modelId="{1EBAED3E-3B36-4043-8BB2-99653346EFD3}" srcId="{074881BE-98BB-EA4E-8093-A1E64571B293}" destId="{642029CC-8A14-384F-90CF-AC8C607A0CF2}" srcOrd="5" destOrd="0" parTransId="{0EEF9A86-AE5B-154E-A4DB-AE1FCA6914F0}" sibTransId="{522D74CB-E9F1-1046-A464-50329DB74957}"/>
    <dgm:cxn modelId="{B8A882F9-F53C-7A4C-BB05-101AFCE515C5}" type="presOf" srcId="{61AEFC3E-FC30-414A-9D1B-F1ADEB4001C2}" destId="{C6CDDFDB-249E-F143-BC10-BC808DF5E256}" srcOrd="0" destOrd="0" presId="urn:microsoft.com/office/officeart/2005/8/layout/process4"/>
    <dgm:cxn modelId="{C9D0D458-F000-1B4B-9493-7FC80556C188}" srcId="{074881BE-98BB-EA4E-8093-A1E64571B293}" destId="{61AEFC3E-FC30-414A-9D1B-F1ADEB4001C2}" srcOrd="4" destOrd="0" parTransId="{7AF6B971-DD77-D24E-A925-8CFE52D2A188}" sibTransId="{EBF7785F-F83D-EB49-B525-0B833EEFEB75}"/>
    <dgm:cxn modelId="{A83AB91B-AEC9-CA47-809A-AD629057EE68}" type="presOf" srcId="{6B0602E6-19C5-1848-B968-5D46EEB1AF36}" destId="{D1DDA67E-E848-D046-AE6B-9012E9D220C1}" srcOrd="0" destOrd="0" presId="urn:microsoft.com/office/officeart/2005/8/layout/process4"/>
    <dgm:cxn modelId="{69D58D46-CAEA-354F-8A51-F7B308DD461D}" type="presOf" srcId="{E3D964F3-1399-A646-97B8-4D25CB92D3F4}" destId="{24B6B22A-7E69-854B-B548-7FBC87B63926}" srcOrd="0" destOrd="0" presId="urn:microsoft.com/office/officeart/2005/8/layout/process4"/>
    <dgm:cxn modelId="{B68856CD-F58B-D94C-9491-D1BB831C0A01}" srcId="{074881BE-98BB-EA4E-8093-A1E64571B293}" destId="{6409D019-ED19-4945-8FF6-10F42B731143}" srcOrd="2" destOrd="0" parTransId="{5FB4007A-6326-FA44-8DB7-72B4A9FA2F66}" sibTransId="{DD3FA112-A3DB-4148-AE59-997FD6995F08}"/>
    <dgm:cxn modelId="{12A85233-B887-0643-88EF-8A02C9064CE6}" type="presOf" srcId="{FA7C33DF-C0B1-3949-8C59-CDC2D49EB0B7}" destId="{672FA039-0C82-BC43-8FFC-77F2E0C926E1}" srcOrd="0" destOrd="0" presId="urn:microsoft.com/office/officeart/2005/8/layout/process4"/>
    <dgm:cxn modelId="{05ECBD68-F32D-6F4C-B6A2-9B6B00A969F4}" type="presOf" srcId="{6409D019-ED19-4945-8FF6-10F42B731143}" destId="{13129CE2-D2FB-AC48-955F-9BED8E9EDF50}" srcOrd="0" destOrd="0" presId="urn:microsoft.com/office/officeart/2005/8/layout/process4"/>
    <dgm:cxn modelId="{2F4463A4-6964-044B-A59F-FF66F8BF8456}" type="presOf" srcId="{074881BE-98BB-EA4E-8093-A1E64571B293}" destId="{02F37BE8-9B26-DA45-9DC0-16944C725619}" srcOrd="0" destOrd="0" presId="urn:microsoft.com/office/officeart/2005/8/layout/process4"/>
    <dgm:cxn modelId="{3B384018-9AE5-A343-B868-72DC99A9F7AE}" srcId="{074881BE-98BB-EA4E-8093-A1E64571B293}" destId="{FA7C33DF-C0B1-3949-8C59-CDC2D49EB0B7}" srcOrd="0" destOrd="0" parTransId="{0FFEBA5B-64F6-E548-9CAA-0ABCD0D7B42B}" sibTransId="{71A1A34B-EAD6-CF40-8EFE-BE21C8D31A4B}"/>
    <dgm:cxn modelId="{BDA4F486-396F-F24E-BC5A-90123D737A0A}" srcId="{074881BE-98BB-EA4E-8093-A1E64571B293}" destId="{E3D964F3-1399-A646-97B8-4D25CB92D3F4}" srcOrd="6" destOrd="0" parTransId="{E59EAF75-788F-9244-ABBB-5C7B847DE883}" sibTransId="{D5A59F12-0A78-664A-8C2B-BEE7D062946B}"/>
    <dgm:cxn modelId="{8C27ABB1-3211-B543-A9D6-DF34FF739D94}" type="presParOf" srcId="{02F37BE8-9B26-DA45-9DC0-16944C725619}" destId="{8B38ABDF-D850-8749-B4D0-B3BE18F4B881}" srcOrd="0" destOrd="0" presId="urn:microsoft.com/office/officeart/2005/8/layout/process4"/>
    <dgm:cxn modelId="{3CF5C022-165B-8841-8269-B6B36FDF8E5B}" type="presParOf" srcId="{8B38ABDF-D850-8749-B4D0-B3BE18F4B881}" destId="{24B6B22A-7E69-854B-B548-7FBC87B63926}" srcOrd="0" destOrd="0" presId="urn:microsoft.com/office/officeart/2005/8/layout/process4"/>
    <dgm:cxn modelId="{530C1E7D-9DB3-3D4D-8567-3FB1229BC3CF}" type="presParOf" srcId="{02F37BE8-9B26-DA45-9DC0-16944C725619}" destId="{262085EA-E22D-D749-81BE-4C40A1CE11FE}" srcOrd="1" destOrd="0" presId="urn:microsoft.com/office/officeart/2005/8/layout/process4"/>
    <dgm:cxn modelId="{FA97AACA-951A-EE40-A0CA-97C08BECA551}" type="presParOf" srcId="{02F37BE8-9B26-DA45-9DC0-16944C725619}" destId="{BB40D7E3-C301-AE40-8332-27592E011C7F}" srcOrd="2" destOrd="0" presId="urn:microsoft.com/office/officeart/2005/8/layout/process4"/>
    <dgm:cxn modelId="{AE87E41C-BEF5-C044-9BC9-60B8D8753330}" type="presParOf" srcId="{BB40D7E3-C301-AE40-8332-27592E011C7F}" destId="{536E3EBA-F59D-1B46-84EE-34BD5F1DFF26}" srcOrd="0" destOrd="0" presId="urn:microsoft.com/office/officeart/2005/8/layout/process4"/>
    <dgm:cxn modelId="{71B297D7-6100-7F4E-8987-6D4766788FBE}" type="presParOf" srcId="{02F37BE8-9B26-DA45-9DC0-16944C725619}" destId="{5199AFAB-DD41-6242-8909-4402716E40D0}" srcOrd="3" destOrd="0" presId="urn:microsoft.com/office/officeart/2005/8/layout/process4"/>
    <dgm:cxn modelId="{7D3D7A21-77F6-CB49-99AB-DCBDD5924A45}" type="presParOf" srcId="{02F37BE8-9B26-DA45-9DC0-16944C725619}" destId="{55E672AF-073D-E247-B631-2E0DF20C68DA}" srcOrd="4" destOrd="0" presId="urn:microsoft.com/office/officeart/2005/8/layout/process4"/>
    <dgm:cxn modelId="{7ABFC5E7-B8CD-0249-A71D-F9039F3EF707}" type="presParOf" srcId="{55E672AF-073D-E247-B631-2E0DF20C68DA}" destId="{C6CDDFDB-249E-F143-BC10-BC808DF5E256}" srcOrd="0" destOrd="0" presId="urn:microsoft.com/office/officeart/2005/8/layout/process4"/>
    <dgm:cxn modelId="{C68B3E8E-F19F-0D48-963A-FE8181F3F59B}" type="presParOf" srcId="{02F37BE8-9B26-DA45-9DC0-16944C725619}" destId="{D4E38DAA-702C-8C48-9048-32A9B1B61663}" srcOrd="5" destOrd="0" presId="urn:microsoft.com/office/officeart/2005/8/layout/process4"/>
    <dgm:cxn modelId="{355FFB50-502F-1141-8FE4-EB454B4CEFF1}" type="presParOf" srcId="{02F37BE8-9B26-DA45-9DC0-16944C725619}" destId="{F14B2A5B-C9AE-D442-AD52-788ADF3EDF90}" srcOrd="6" destOrd="0" presId="urn:microsoft.com/office/officeart/2005/8/layout/process4"/>
    <dgm:cxn modelId="{08FE9C88-1D7D-E345-83D6-C483030FCFAD}" type="presParOf" srcId="{F14B2A5B-C9AE-D442-AD52-788ADF3EDF90}" destId="{D1DDA67E-E848-D046-AE6B-9012E9D220C1}" srcOrd="0" destOrd="0" presId="urn:microsoft.com/office/officeart/2005/8/layout/process4"/>
    <dgm:cxn modelId="{34368965-C49E-3E40-A3E1-98F8BD002197}" type="presParOf" srcId="{02F37BE8-9B26-DA45-9DC0-16944C725619}" destId="{C9B8B651-8857-F548-BD73-A85C14B7EEEE}" srcOrd="7" destOrd="0" presId="urn:microsoft.com/office/officeart/2005/8/layout/process4"/>
    <dgm:cxn modelId="{60C70C85-8EBC-684B-A0BA-4B1090DB4DF8}" type="presParOf" srcId="{02F37BE8-9B26-DA45-9DC0-16944C725619}" destId="{B8104FEC-FDFD-B943-B593-2C0A18154B34}" srcOrd="8" destOrd="0" presId="urn:microsoft.com/office/officeart/2005/8/layout/process4"/>
    <dgm:cxn modelId="{B0961993-735A-F34E-BBB1-F494A2FC2661}" type="presParOf" srcId="{B8104FEC-FDFD-B943-B593-2C0A18154B34}" destId="{13129CE2-D2FB-AC48-955F-9BED8E9EDF50}" srcOrd="0" destOrd="0" presId="urn:microsoft.com/office/officeart/2005/8/layout/process4"/>
    <dgm:cxn modelId="{E06624A7-42A2-E743-AA98-49BF94F6E501}" type="presParOf" srcId="{02F37BE8-9B26-DA45-9DC0-16944C725619}" destId="{C5155EF5-6529-884C-84EE-1009B15B2785}" srcOrd="9" destOrd="0" presId="urn:microsoft.com/office/officeart/2005/8/layout/process4"/>
    <dgm:cxn modelId="{98019856-51C8-D14B-9960-9F20BA10ACFE}" type="presParOf" srcId="{02F37BE8-9B26-DA45-9DC0-16944C725619}" destId="{5193E11E-B9CB-074E-9106-EFE22309DF46}" srcOrd="10" destOrd="0" presId="urn:microsoft.com/office/officeart/2005/8/layout/process4"/>
    <dgm:cxn modelId="{65C230C6-06E4-F944-A791-D6B19F969562}" type="presParOf" srcId="{5193E11E-B9CB-074E-9106-EFE22309DF46}" destId="{84F09FFB-80E3-E84A-99DD-D36F151596BA}" srcOrd="0" destOrd="0" presId="urn:microsoft.com/office/officeart/2005/8/layout/process4"/>
    <dgm:cxn modelId="{73DF1CE9-9F82-1F4A-B8BA-CC8E5978D0BD}" type="presParOf" srcId="{02F37BE8-9B26-DA45-9DC0-16944C725619}" destId="{4DBB7F23-B819-284D-9241-59AA8B49A442}" srcOrd="11" destOrd="0" presId="urn:microsoft.com/office/officeart/2005/8/layout/process4"/>
    <dgm:cxn modelId="{4718AFB1-B731-D243-B0D8-AC4DBB5652F6}" type="presParOf" srcId="{02F37BE8-9B26-DA45-9DC0-16944C725619}" destId="{C1FA4D3D-6122-294E-B8D3-076A9FC94614}" srcOrd="12" destOrd="0" presId="urn:microsoft.com/office/officeart/2005/8/layout/process4"/>
    <dgm:cxn modelId="{B4452826-8669-F244-AA76-5C0F66A14C70}" type="presParOf" srcId="{C1FA4D3D-6122-294E-B8D3-076A9FC94614}" destId="{672FA039-0C82-BC43-8FFC-77F2E0C926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A7C33DF-C0B1-3949-8C59-CDC2D49EB0B7}">
      <dgm:prSet/>
      <dgm:spPr>
        <a:solidFill>
          <a:schemeClr val="accent6">
            <a:lumMod val="75000"/>
          </a:schemeClr>
        </a:solidFill>
      </dgm:spPr>
      <dgm:t>
        <a:bodyPr/>
        <a:lstStyle/>
        <a:p>
          <a:r>
            <a:rPr lang="fr-FR" dirty="0" smtClean="0"/>
            <a:t>Issu d’une mauvaise combustion de composés organiques, </a:t>
          </a:r>
          <a:endParaRPr lang="fr-FR" dirty="0"/>
        </a:p>
      </dgm:t>
    </dgm:pt>
    <dgm:pt modelId="{0FFEBA5B-64F6-E548-9CAA-0ABCD0D7B42B}" type="parTrans" cxnId="{3B384018-9AE5-A343-B868-72DC99A9F7AE}">
      <dgm:prSet/>
      <dgm:spPr/>
      <dgm:t>
        <a:bodyPr/>
        <a:lstStyle/>
        <a:p>
          <a:endParaRPr lang="fr-FR"/>
        </a:p>
      </dgm:t>
    </dgm:pt>
    <dgm:pt modelId="{71A1A34B-EAD6-CF40-8EFE-BE21C8D31A4B}" type="sibTrans" cxnId="{3B384018-9AE5-A343-B868-72DC99A9F7AE}">
      <dgm:prSet/>
      <dgm:spPr/>
      <dgm:t>
        <a:bodyPr/>
        <a:lstStyle/>
        <a:p>
          <a:endParaRPr lang="fr-FR"/>
        </a:p>
      </dgm:t>
    </dgm:pt>
    <dgm:pt modelId="{6D00A69C-D920-A643-8978-56009EF6BF09}">
      <dgm:prSet/>
      <dgm:spPr/>
      <dgm:t>
        <a:bodyPr/>
        <a:lstStyle/>
        <a:p>
          <a:r>
            <a:rPr lang="fr-FR" dirty="0" smtClean="0"/>
            <a:t>ce gaz très toxique est toujours présent dans les fumées d’échappement des moteurs à pistons et également dans la fumée de cigarette. </a:t>
          </a:r>
          <a:endParaRPr lang="fr-FR" dirty="0"/>
        </a:p>
      </dgm:t>
    </dgm:pt>
    <dgm:pt modelId="{81BFC273-9DF7-B243-A439-0CC3271E40C4}" type="parTrans" cxnId="{F512A809-0E9F-2646-B70E-FD26F97C914F}">
      <dgm:prSet/>
      <dgm:spPr/>
      <dgm:t>
        <a:bodyPr/>
        <a:lstStyle/>
        <a:p>
          <a:endParaRPr lang="fr-FR"/>
        </a:p>
      </dgm:t>
    </dgm:pt>
    <dgm:pt modelId="{77081995-9F8A-4E41-9EB1-859B0E9A95D4}" type="sibTrans" cxnId="{F512A809-0E9F-2646-B70E-FD26F97C914F}">
      <dgm:prSet/>
      <dgm:spPr/>
      <dgm:t>
        <a:bodyPr/>
        <a:lstStyle/>
        <a:p>
          <a:endParaRPr lang="fr-FR"/>
        </a:p>
      </dgm:t>
    </dgm:pt>
    <dgm:pt modelId="{DB202BFE-1FD4-C746-AB25-B48D84A084C8}">
      <dgm:prSet/>
      <dgm:spPr/>
      <dgm:t>
        <a:bodyPr/>
        <a:lstStyle/>
        <a:p>
          <a:r>
            <a:rPr lang="fr-FR" dirty="0" smtClean="0"/>
            <a:t>Le monoxyde de carbone est sans odeur, sans couleur et sans goût mais il est le plus souvent mélangé à des gaz dont la présence est détectable.</a:t>
          </a:r>
          <a:endParaRPr lang="fr-FR" dirty="0"/>
        </a:p>
      </dgm:t>
    </dgm:pt>
    <dgm:pt modelId="{A09DBC41-1584-6A4D-B57C-F723C37D0749}" type="parTrans" cxnId="{76D309BF-DB02-7649-9E0F-9EDF8DAFD5CD}">
      <dgm:prSet/>
      <dgm:spPr/>
      <dgm:t>
        <a:bodyPr/>
        <a:lstStyle/>
        <a:p>
          <a:endParaRPr lang="fr-FR"/>
        </a:p>
      </dgm:t>
    </dgm:pt>
    <dgm:pt modelId="{4F857E34-F041-DF4A-914B-AEEF3D65107A}" type="sibTrans" cxnId="{76D309BF-DB02-7649-9E0F-9EDF8DAFD5CD}">
      <dgm:prSet/>
      <dgm:spPr/>
      <dgm:t>
        <a:bodyPr/>
        <a:lstStyle/>
        <a:p>
          <a:endParaRPr lang="fr-FR"/>
        </a:p>
      </dgm:t>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E0C58B9D-6E57-614D-940C-9B7D018F4132}" type="pres">
      <dgm:prSet presAssocID="{DB202BFE-1FD4-C746-AB25-B48D84A084C8}" presName="boxAndChildren" presStyleCnt="0"/>
      <dgm:spPr/>
    </dgm:pt>
    <dgm:pt modelId="{F1E00BDD-3322-5644-8606-E12A8699C845}" type="pres">
      <dgm:prSet presAssocID="{DB202BFE-1FD4-C746-AB25-B48D84A084C8}" presName="parentTextBox" presStyleLbl="node1" presStyleIdx="0" presStyleCnt="3"/>
      <dgm:spPr/>
      <dgm:t>
        <a:bodyPr/>
        <a:lstStyle/>
        <a:p>
          <a:endParaRPr lang="fr-FR"/>
        </a:p>
      </dgm:t>
    </dgm:pt>
    <dgm:pt modelId="{90B74521-5DD0-A248-A8B8-E5A0840D904B}" type="pres">
      <dgm:prSet presAssocID="{77081995-9F8A-4E41-9EB1-859B0E9A95D4}" presName="sp" presStyleCnt="0"/>
      <dgm:spPr/>
    </dgm:pt>
    <dgm:pt modelId="{D2FED2C3-EF7A-134A-8EC3-FD7726A7F484}" type="pres">
      <dgm:prSet presAssocID="{6D00A69C-D920-A643-8978-56009EF6BF09}" presName="arrowAndChildren" presStyleCnt="0"/>
      <dgm:spPr/>
    </dgm:pt>
    <dgm:pt modelId="{678B7E8C-70DD-4140-A307-DC7560DAB2C3}" type="pres">
      <dgm:prSet presAssocID="{6D00A69C-D920-A643-8978-56009EF6BF09}" presName="parentTextArrow" presStyleLbl="node1" presStyleIdx="1" presStyleCnt="3"/>
      <dgm:spPr/>
      <dgm:t>
        <a:bodyPr/>
        <a:lstStyle/>
        <a:p>
          <a:endParaRPr lang="fr-FR"/>
        </a:p>
      </dgm:t>
    </dgm:pt>
    <dgm:pt modelId="{4DBB7F23-B819-284D-9241-59AA8B49A442}" type="pres">
      <dgm:prSet presAssocID="{71A1A34B-EAD6-CF40-8EFE-BE21C8D31A4B}" presName="sp" presStyleCnt="0"/>
      <dgm:spPr/>
    </dgm:pt>
    <dgm:pt modelId="{C1FA4D3D-6122-294E-B8D3-076A9FC94614}" type="pres">
      <dgm:prSet presAssocID="{FA7C33DF-C0B1-3949-8C59-CDC2D49EB0B7}" presName="arrowAndChildren" presStyleCnt="0"/>
      <dgm:spPr/>
    </dgm:pt>
    <dgm:pt modelId="{672FA039-0C82-BC43-8FFC-77F2E0C926E1}" type="pres">
      <dgm:prSet presAssocID="{FA7C33DF-C0B1-3949-8C59-CDC2D49EB0B7}" presName="parentTextArrow" presStyleLbl="node1" presStyleIdx="2" presStyleCnt="3"/>
      <dgm:spPr/>
      <dgm:t>
        <a:bodyPr/>
        <a:lstStyle/>
        <a:p>
          <a:endParaRPr lang="fr-FR"/>
        </a:p>
      </dgm:t>
    </dgm:pt>
  </dgm:ptLst>
  <dgm:cxnLst>
    <dgm:cxn modelId="{2F412D9E-E369-3A4D-A5E8-F2AEE038BC87}" type="presOf" srcId="{6D00A69C-D920-A643-8978-56009EF6BF09}" destId="{678B7E8C-70DD-4140-A307-DC7560DAB2C3}" srcOrd="0" destOrd="0" presId="urn:microsoft.com/office/officeart/2005/8/layout/process4"/>
    <dgm:cxn modelId="{A6512EE3-E5D9-254E-857B-438B47D704DE}" type="presOf" srcId="{FA7C33DF-C0B1-3949-8C59-CDC2D49EB0B7}" destId="{672FA039-0C82-BC43-8FFC-77F2E0C926E1}" srcOrd="0" destOrd="0" presId="urn:microsoft.com/office/officeart/2005/8/layout/process4"/>
    <dgm:cxn modelId="{76D309BF-DB02-7649-9E0F-9EDF8DAFD5CD}" srcId="{074881BE-98BB-EA4E-8093-A1E64571B293}" destId="{DB202BFE-1FD4-C746-AB25-B48D84A084C8}" srcOrd="2" destOrd="0" parTransId="{A09DBC41-1584-6A4D-B57C-F723C37D0749}" sibTransId="{4F857E34-F041-DF4A-914B-AEEF3D65107A}"/>
    <dgm:cxn modelId="{06DBB6FE-3640-DC40-8CCC-955288A67185}" type="presOf" srcId="{074881BE-98BB-EA4E-8093-A1E64571B293}" destId="{02F37BE8-9B26-DA45-9DC0-16944C725619}" srcOrd="0" destOrd="0" presId="urn:microsoft.com/office/officeart/2005/8/layout/process4"/>
    <dgm:cxn modelId="{8A7D1005-8FA7-064F-B75A-769DF31CFD94}" type="presOf" srcId="{DB202BFE-1FD4-C746-AB25-B48D84A084C8}" destId="{F1E00BDD-3322-5644-8606-E12A8699C845}" srcOrd="0" destOrd="0" presId="urn:microsoft.com/office/officeart/2005/8/layout/process4"/>
    <dgm:cxn modelId="{3B384018-9AE5-A343-B868-72DC99A9F7AE}" srcId="{074881BE-98BB-EA4E-8093-A1E64571B293}" destId="{FA7C33DF-C0B1-3949-8C59-CDC2D49EB0B7}" srcOrd="0" destOrd="0" parTransId="{0FFEBA5B-64F6-E548-9CAA-0ABCD0D7B42B}" sibTransId="{71A1A34B-EAD6-CF40-8EFE-BE21C8D31A4B}"/>
    <dgm:cxn modelId="{F512A809-0E9F-2646-B70E-FD26F97C914F}" srcId="{074881BE-98BB-EA4E-8093-A1E64571B293}" destId="{6D00A69C-D920-A643-8978-56009EF6BF09}" srcOrd="1" destOrd="0" parTransId="{81BFC273-9DF7-B243-A439-0CC3271E40C4}" sibTransId="{77081995-9F8A-4E41-9EB1-859B0E9A95D4}"/>
    <dgm:cxn modelId="{2A169AE3-F29C-5C4B-89B5-A9C0E11652D8}" type="presParOf" srcId="{02F37BE8-9B26-DA45-9DC0-16944C725619}" destId="{E0C58B9D-6E57-614D-940C-9B7D018F4132}" srcOrd="0" destOrd="0" presId="urn:microsoft.com/office/officeart/2005/8/layout/process4"/>
    <dgm:cxn modelId="{EEC4333C-E429-2B4F-8526-9E49A4C8794A}" type="presParOf" srcId="{E0C58B9D-6E57-614D-940C-9B7D018F4132}" destId="{F1E00BDD-3322-5644-8606-E12A8699C845}" srcOrd="0" destOrd="0" presId="urn:microsoft.com/office/officeart/2005/8/layout/process4"/>
    <dgm:cxn modelId="{98C6FD00-4360-4349-8D58-50C1676E56A9}" type="presParOf" srcId="{02F37BE8-9B26-DA45-9DC0-16944C725619}" destId="{90B74521-5DD0-A248-A8B8-E5A0840D904B}" srcOrd="1" destOrd="0" presId="urn:microsoft.com/office/officeart/2005/8/layout/process4"/>
    <dgm:cxn modelId="{4DDAE546-8DD1-FF45-A07C-533C0D76C783}" type="presParOf" srcId="{02F37BE8-9B26-DA45-9DC0-16944C725619}" destId="{D2FED2C3-EF7A-134A-8EC3-FD7726A7F484}" srcOrd="2" destOrd="0" presId="urn:microsoft.com/office/officeart/2005/8/layout/process4"/>
    <dgm:cxn modelId="{0F0B8E03-44CD-D043-BE64-4B3F1014543E}" type="presParOf" srcId="{D2FED2C3-EF7A-134A-8EC3-FD7726A7F484}" destId="{678B7E8C-70DD-4140-A307-DC7560DAB2C3}" srcOrd="0" destOrd="0" presId="urn:microsoft.com/office/officeart/2005/8/layout/process4"/>
    <dgm:cxn modelId="{5C9F978E-E702-014D-9AE8-AFAF37902B3D}" type="presParOf" srcId="{02F37BE8-9B26-DA45-9DC0-16944C725619}" destId="{4DBB7F23-B819-284D-9241-59AA8B49A442}" srcOrd="3" destOrd="0" presId="urn:microsoft.com/office/officeart/2005/8/layout/process4"/>
    <dgm:cxn modelId="{29ADC79D-BFA8-4D4E-8CF8-FA76D42C0BFF}" type="presParOf" srcId="{02F37BE8-9B26-DA45-9DC0-16944C725619}" destId="{C1FA4D3D-6122-294E-B8D3-076A9FC94614}" srcOrd="4" destOrd="0" presId="urn:microsoft.com/office/officeart/2005/8/layout/process4"/>
    <dgm:cxn modelId="{44A237FA-6A21-714E-90B2-6FC001CDD32F}" type="presParOf" srcId="{C1FA4D3D-6122-294E-B8D3-076A9FC94614}" destId="{672FA039-0C82-BC43-8FFC-77F2E0C926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A7C33DF-C0B1-3949-8C59-CDC2D49EB0B7}">
      <dgm:prSet/>
      <dgm:spPr>
        <a:solidFill>
          <a:schemeClr val="accent6">
            <a:lumMod val="75000"/>
          </a:schemeClr>
        </a:solidFill>
      </dgm:spPr>
      <dgm:t>
        <a:bodyPr/>
        <a:lstStyle/>
        <a:p>
          <a:r>
            <a:rPr lang="fr-FR" dirty="0" smtClean="0"/>
            <a:t>La gêne ressentie peut avoir un effet sur notre gestion de l’attention ainsi que sur notre façon de travailler. Nous allons avoir tendance à travailler plus rapidement afin de sortir de ces conditions.</a:t>
          </a:r>
          <a:endParaRPr lang="fr-FR" dirty="0"/>
        </a:p>
      </dgm:t>
    </dgm:pt>
    <dgm:pt modelId="{0FFEBA5B-64F6-E548-9CAA-0ABCD0D7B42B}" type="parTrans" cxnId="{3B384018-9AE5-A343-B868-72DC99A9F7AE}">
      <dgm:prSet/>
      <dgm:spPr/>
      <dgm:t>
        <a:bodyPr/>
        <a:lstStyle/>
        <a:p>
          <a:endParaRPr lang="fr-FR"/>
        </a:p>
      </dgm:t>
    </dgm:pt>
    <dgm:pt modelId="{71A1A34B-EAD6-CF40-8EFE-BE21C8D31A4B}" type="sibTrans" cxnId="{3B384018-9AE5-A343-B868-72DC99A9F7AE}">
      <dgm:prSet/>
      <dgm:spPr/>
      <dgm:t>
        <a:bodyPr/>
        <a:lstStyle/>
        <a:p>
          <a:endParaRPr lang="fr-FR"/>
        </a:p>
      </dgm:t>
    </dgm:pt>
    <dgm:pt modelId="{E3ED4EAB-E7B2-A54A-BEDC-CA5C2C1FD5B8}">
      <dgm:prSet/>
      <dgm:spPr/>
      <dgm:t>
        <a:bodyPr/>
        <a:lstStyle/>
        <a:p>
          <a:r>
            <a:rPr lang="fr-FR" dirty="0" smtClean="0"/>
            <a:t>En contre partie, les risques d’erreur augmentent. A des taux de pollution élevés, on risque l’intoxication. Il est nécessaire d’utiliser des protections : filtres, masques…</a:t>
          </a:r>
          <a:endParaRPr lang="fr-FR" dirty="0"/>
        </a:p>
      </dgm:t>
    </dgm:pt>
    <dgm:pt modelId="{FEFA86E6-9D7E-6C4F-BE26-7A844113DB8D}" type="parTrans" cxnId="{95C78117-5B1D-3349-A21E-C1105083C127}">
      <dgm:prSet/>
      <dgm:spPr/>
      <dgm:t>
        <a:bodyPr/>
        <a:lstStyle/>
        <a:p>
          <a:endParaRPr lang="fr-FR"/>
        </a:p>
      </dgm:t>
    </dgm:pt>
    <dgm:pt modelId="{67916D50-AA94-144D-91EF-8129DAE323B4}" type="sibTrans" cxnId="{95C78117-5B1D-3349-A21E-C1105083C127}">
      <dgm:prSet/>
      <dgm:spPr/>
      <dgm:t>
        <a:bodyPr/>
        <a:lstStyle/>
        <a:p>
          <a:endParaRPr lang="fr-FR"/>
        </a:p>
      </dgm:t>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BCE04B01-F02B-B146-B10E-6952E7A31BA0}" type="pres">
      <dgm:prSet presAssocID="{E3ED4EAB-E7B2-A54A-BEDC-CA5C2C1FD5B8}" presName="boxAndChildren" presStyleCnt="0"/>
      <dgm:spPr/>
    </dgm:pt>
    <dgm:pt modelId="{E318C6D7-E6B9-104C-B8EA-F500C766F95A}" type="pres">
      <dgm:prSet presAssocID="{E3ED4EAB-E7B2-A54A-BEDC-CA5C2C1FD5B8}" presName="parentTextBox" presStyleLbl="node1" presStyleIdx="0" presStyleCnt="2"/>
      <dgm:spPr/>
      <dgm:t>
        <a:bodyPr/>
        <a:lstStyle/>
        <a:p>
          <a:endParaRPr lang="fr-FR"/>
        </a:p>
      </dgm:t>
    </dgm:pt>
    <dgm:pt modelId="{4DBB7F23-B819-284D-9241-59AA8B49A442}" type="pres">
      <dgm:prSet presAssocID="{71A1A34B-EAD6-CF40-8EFE-BE21C8D31A4B}" presName="sp" presStyleCnt="0"/>
      <dgm:spPr/>
    </dgm:pt>
    <dgm:pt modelId="{C1FA4D3D-6122-294E-B8D3-076A9FC94614}" type="pres">
      <dgm:prSet presAssocID="{FA7C33DF-C0B1-3949-8C59-CDC2D49EB0B7}" presName="arrowAndChildren" presStyleCnt="0"/>
      <dgm:spPr/>
    </dgm:pt>
    <dgm:pt modelId="{672FA039-0C82-BC43-8FFC-77F2E0C926E1}" type="pres">
      <dgm:prSet presAssocID="{FA7C33DF-C0B1-3949-8C59-CDC2D49EB0B7}" presName="parentTextArrow" presStyleLbl="node1" presStyleIdx="1" presStyleCnt="2"/>
      <dgm:spPr/>
      <dgm:t>
        <a:bodyPr/>
        <a:lstStyle/>
        <a:p>
          <a:endParaRPr lang="fr-FR"/>
        </a:p>
      </dgm:t>
    </dgm:pt>
  </dgm:ptLst>
  <dgm:cxnLst>
    <dgm:cxn modelId="{95C78117-5B1D-3349-A21E-C1105083C127}" srcId="{074881BE-98BB-EA4E-8093-A1E64571B293}" destId="{E3ED4EAB-E7B2-A54A-BEDC-CA5C2C1FD5B8}" srcOrd="1" destOrd="0" parTransId="{FEFA86E6-9D7E-6C4F-BE26-7A844113DB8D}" sibTransId="{67916D50-AA94-144D-91EF-8129DAE323B4}"/>
    <dgm:cxn modelId="{3B384018-9AE5-A343-B868-72DC99A9F7AE}" srcId="{074881BE-98BB-EA4E-8093-A1E64571B293}" destId="{FA7C33DF-C0B1-3949-8C59-CDC2D49EB0B7}" srcOrd="0" destOrd="0" parTransId="{0FFEBA5B-64F6-E548-9CAA-0ABCD0D7B42B}" sibTransId="{71A1A34B-EAD6-CF40-8EFE-BE21C8D31A4B}"/>
    <dgm:cxn modelId="{429DB8F6-0035-8549-8775-FF71692AEE21}" type="presOf" srcId="{074881BE-98BB-EA4E-8093-A1E64571B293}" destId="{02F37BE8-9B26-DA45-9DC0-16944C725619}" srcOrd="0" destOrd="0" presId="urn:microsoft.com/office/officeart/2005/8/layout/process4"/>
    <dgm:cxn modelId="{A125BAD1-FF63-8345-9E28-F5CCD45481ED}" type="presOf" srcId="{FA7C33DF-C0B1-3949-8C59-CDC2D49EB0B7}" destId="{672FA039-0C82-BC43-8FFC-77F2E0C926E1}" srcOrd="0" destOrd="0" presId="urn:microsoft.com/office/officeart/2005/8/layout/process4"/>
    <dgm:cxn modelId="{8ECE14F6-5CDE-B749-952A-BBA8EF1B8B78}" type="presOf" srcId="{E3ED4EAB-E7B2-A54A-BEDC-CA5C2C1FD5B8}" destId="{E318C6D7-E6B9-104C-B8EA-F500C766F95A}" srcOrd="0" destOrd="0" presId="urn:microsoft.com/office/officeart/2005/8/layout/process4"/>
    <dgm:cxn modelId="{46F808B2-02B0-2A44-B2C1-55D10A1CBC1C}" type="presParOf" srcId="{02F37BE8-9B26-DA45-9DC0-16944C725619}" destId="{BCE04B01-F02B-B146-B10E-6952E7A31BA0}" srcOrd="0" destOrd="0" presId="urn:microsoft.com/office/officeart/2005/8/layout/process4"/>
    <dgm:cxn modelId="{7DD17553-9B85-3141-ABCA-EE0B6E243289}" type="presParOf" srcId="{BCE04B01-F02B-B146-B10E-6952E7A31BA0}" destId="{E318C6D7-E6B9-104C-B8EA-F500C766F95A}" srcOrd="0" destOrd="0" presId="urn:microsoft.com/office/officeart/2005/8/layout/process4"/>
    <dgm:cxn modelId="{1C4BBA6C-BB89-E84E-825D-41AE0220051B}" type="presParOf" srcId="{02F37BE8-9B26-DA45-9DC0-16944C725619}" destId="{4DBB7F23-B819-284D-9241-59AA8B49A442}" srcOrd="1" destOrd="0" presId="urn:microsoft.com/office/officeart/2005/8/layout/process4"/>
    <dgm:cxn modelId="{591A6A8F-3625-2F48-9F6D-6B82D4EDDDE9}" type="presParOf" srcId="{02F37BE8-9B26-DA45-9DC0-16944C725619}" destId="{C1FA4D3D-6122-294E-B8D3-076A9FC94614}" srcOrd="2" destOrd="0" presId="urn:microsoft.com/office/officeart/2005/8/layout/process4"/>
    <dgm:cxn modelId="{030FE168-C8E4-104B-B71B-1354623F6D17}" type="presParOf" srcId="{C1FA4D3D-6122-294E-B8D3-076A9FC94614}" destId="{672FA039-0C82-BC43-8FFC-77F2E0C926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74881BE-98BB-EA4E-8093-A1E64571B29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A7C33DF-C0B1-3949-8C59-CDC2D49EB0B7}">
      <dgm:prSet/>
      <dgm:spPr>
        <a:solidFill>
          <a:schemeClr val="accent6">
            <a:lumMod val="75000"/>
          </a:schemeClr>
        </a:solidFill>
      </dgm:spPr>
      <dgm:t>
        <a:bodyPr/>
        <a:lstStyle/>
        <a:p>
          <a:r>
            <a:rPr lang="fr-FR" dirty="0" smtClean="0"/>
            <a:t>L’inhalation de monoxyde de carbone peut s’avérer mortelle. </a:t>
          </a:r>
          <a:endParaRPr lang="fr-FR" dirty="0"/>
        </a:p>
      </dgm:t>
    </dgm:pt>
    <dgm:pt modelId="{0FFEBA5B-64F6-E548-9CAA-0ABCD0D7B42B}" type="parTrans" cxnId="{3B384018-9AE5-A343-B868-72DC99A9F7AE}">
      <dgm:prSet/>
      <dgm:spPr/>
      <dgm:t>
        <a:bodyPr/>
        <a:lstStyle/>
        <a:p>
          <a:endParaRPr lang="fr-FR"/>
        </a:p>
      </dgm:t>
    </dgm:pt>
    <dgm:pt modelId="{71A1A34B-EAD6-CF40-8EFE-BE21C8D31A4B}" type="sibTrans" cxnId="{3B384018-9AE5-A343-B868-72DC99A9F7AE}">
      <dgm:prSet/>
      <dgm:spPr/>
      <dgm:t>
        <a:bodyPr/>
        <a:lstStyle/>
        <a:p>
          <a:endParaRPr lang="fr-FR"/>
        </a:p>
      </dgm:t>
    </dgm:pt>
    <dgm:pt modelId="{AD4FA9BF-268C-214E-AD74-BFF4A37F56AF}">
      <dgm:prSet/>
      <dgm:spPr/>
      <dgm:t>
        <a:bodyPr/>
        <a:lstStyle/>
        <a:p>
          <a:r>
            <a:rPr lang="fr-FR" dirty="0" smtClean="0"/>
            <a:t>L’hémoglobine détient une affinité pour le monoxyde de carbone 200 fois plus grande que pour l’oxygène. </a:t>
          </a:r>
          <a:endParaRPr lang="fr-FR" dirty="0"/>
        </a:p>
      </dgm:t>
    </dgm:pt>
    <dgm:pt modelId="{FD26E6C9-4134-E643-8DD5-3DB1D0E7C117}" type="parTrans" cxnId="{060E5292-BF27-A942-A00A-9294CF097AD3}">
      <dgm:prSet/>
      <dgm:spPr/>
      <dgm:t>
        <a:bodyPr/>
        <a:lstStyle/>
        <a:p>
          <a:endParaRPr lang="fr-FR"/>
        </a:p>
      </dgm:t>
    </dgm:pt>
    <dgm:pt modelId="{B98C1F0A-595B-8046-9879-6B2BC0ACD27F}" type="sibTrans" cxnId="{060E5292-BF27-A942-A00A-9294CF097AD3}">
      <dgm:prSet/>
      <dgm:spPr/>
      <dgm:t>
        <a:bodyPr/>
        <a:lstStyle/>
        <a:p>
          <a:endParaRPr lang="fr-FR"/>
        </a:p>
      </dgm:t>
    </dgm:pt>
    <dgm:pt modelId="{C63D4D19-1BEF-E74F-88EC-3E78265228FF}">
      <dgm:prSet/>
      <dgm:spPr/>
      <dgm:t>
        <a:bodyPr/>
        <a:lstStyle/>
        <a:p>
          <a:r>
            <a:rPr lang="fr-FR" dirty="0" smtClean="0"/>
            <a:t>En d’autres termes, si un local contient suffisamment de monoxyde de carbone, celui-ci empêche toute absorption d’oxygène avec des conséquences graves.</a:t>
          </a:r>
          <a:endParaRPr lang="fr-FR" dirty="0"/>
        </a:p>
      </dgm:t>
    </dgm:pt>
    <dgm:pt modelId="{24F84059-CF9F-4B43-A745-E1EF37F6745A}" type="parTrans" cxnId="{C41AD6E9-8DE6-3544-B7CD-5D197277280C}">
      <dgm:prSet/>
      <dgm:spPr/>
    </dgm:pt>
    <dgm:pt modelId="{7D4F6482-FE58-724F-9AA6-DA50CFC4B8A4}" type="sibTrans" cxnId="{C41AD6E9-8DE6-3544-B7CD-5D197277280C}">
      <dgm:prSet/>
      <dgm:spPr/>
    </dgm:pt>
    <dgm:pt modelId="{02F37BE8-9B26-DA45-9DC0-16944C725619}" type="pres">
      <dgm:prSet presAssocID="{074881BE-98BB-EA4E-8093-A1E64571B293}" presName="Name0" presStyleCnt="0">
        <dgm:presLayoutVars>
          <dgm:dir/>
          <dgm:animLvl val="lvl"/>
          <dgm:resizeHandles val="exact"/>
        </dgm:presLayoutVars>
      </dgm:prSet>
      <dgm:spPr/>
      <dgm:t>
        <a:bodyPr/>
        <a:lstStyle/>
        <a:p>
          <a:endParaRPr lang="fr-FR"/>
        </a:p>
      </dgm:t>
    </dgm:pt>
    <dgm:pt modelId="{7715F6DD-482E-1241-B13B-6D3C88F1BC22}" type="pres">
      <dgm:prSet presAssocID="{C63D4D19-1BEF-E74F-88EC-3E78265228FF}" presName="boxAndChildren" presStyleCnt="0"/>
      <dgm:spPr/>
    </dgm:pt>
    <dgm:pt modelId="{E930D6E8-B13E-764D-B86F-03B7C95BDB3C}" type="pres">
      <dgm:prSet presAssocID="{C63D4D19-1BEF-E74F-88EC-3E78265228FF}" presName="parentTextBox" presStyleLbl="node1" presStyleIdx="0" presStyleCnt="3"/>
      <dgm:spPr/>
      <dgm:t>
        <a:bodyPr/>
        <a:lstStyle/>
        <a:p>
          <a:endParaRPr lang="fr-FR"/>
        </a:p>
      </dgm:t>
    </dgm:pt>
    <dgm:pt modelId="{3FCBC11A-823F-144F-8A23-CCF438A7F0F0}" type="pres">
      <dgm:prSet presAssocID="{B98C1F0A-595B-8046-9879-6B2BC0ACD27F}" presName="sp" presStyleCnt="0"/>
      <dgm:spPr/>
    </dgm:pt>
    <dgm:pt modelId="{3850CAA3-1D57-0B42-82BC-9DF9EBFE7EA4}" type="pres">
      <dgm:prSet presAssocID="{AD4FA9BF-268C-214E-AD74-BFF4A37F56AF}" presName="arrowAndChildren" presStyleCnt="0"/>
      <dgm:spPr/>
    </dgm:pt>
    <dgm:pt modelId="{6D54D2E7-052A-7643-9A12-F57B371A7B39}" type="pres">
      <dgm:prSet presAssocID="{AD4FA9BF-268C-214E-AD74-BFF4A37F56AF}" presName="parentTextArrow" presStyleLbl="node1" presStyleIdx="1" presStyleCnt="3"/>
      <dgm:spPr/>
      <dgm:t>
        <a:bodyPr/>
        <a:lstStyle/>
        <a:p>
          <a:endParaRPr lang="fr-FR"/>
        </a:p>
      </dgm:t>
    </dgm:pt>
    <dgm:pt modelId="{4DBB7F23-B819-284D-9241-59AA8B49A442}" type="pres">
      <dgm:prSet presAssocID="{71A1A34B-EAD6-CF40-8EFE-BE21C8D31A4B}" presName="sp" presStyleCnt="0"/>
      <dgm:spPr/>
    </dgm:pt>
    <dgm:pt modelId="{C1FA4D3D-6122-294E-B8D3-076A9FC94614}" type="pres">
      <dgm:prSet presAssocID="{FA7C33DF-C0B1-3949-8C59-CDC2D49EB0B7}" presName="arrowAndChildren" presStyleCnt="0"/>
      <dgm:spPr/>
    </dgm:pt>
    <dgm:pt modelId="{672FA039-0C82-BC43-8FFC-77F2E0C926E1}" type="pres">
      <dgm:prSet presAssocID="{FA7C33DF-C0B1-3949-8C59-CDC2D49EB0B7}" presName="parentTextArrow" presStyleLbl="node1" presStyleIdx="2" presStyleCnt="3"/>
      <dgm:spPr/>
      <dgm:t>
        <a:bodyPr/>
        <a:lstStyle/>
        <a:p>
          <a:endParaRPr lang="fr-FR"/>
        </a:p>
      </dgm:t>
    </dgm:pt>
  </dgm:ptLst>
  <dgm:cxnLst>
    <dgm:cxn modelId="{CC7D344C-AEDB-754E-8B22-9A2940198C84}" type="presOf" srcId="{074881BE-98BB-EA4E-8093-A1E64571B293}" destId="{02F37BE8-9B26-DA45-9DC0-16944C725619}" srcOrd="0" destOrd="0" presId="urn:microsoft.com/office/officeart/2005/8/layout/process4"/>
    <dgm:cxn modelId="{060E5292-BF27-A942-A00A-9294CF097AD3}" srcId="{074881BE-98BB-EA4E-8093-A1E64571B293}" destId="{AD4FA9BF-268C-214E-AD74-BFF4A37F56AF}" srcOrd="1" destOrd="0" parTransId="{FD26E6C9-4134-E643-8DD5-3DB1D0E7C117}" sibTransId="{B98C1F0A-595B-8046-9879-6B2BC0ACD27F}"/>
    <dgm:cxn modelId="{70F7ABBB-9F22-414C-9D01-75ABBFB60A0A}" type="presOf" srcId="{C63D4D19-1BEF-E74F-88EC-3E78265228FF}" destId="{E930D6E8-B13E-764D-B86F-03B7C95BDB3C}" srcOrd="0" destOrd="0" presId="urn:microsoft.com/office/officeart/2005/8/layout/process4"/>
    <dgm:cxn modelId="{51A38E9E-31B3-CD43-87A5-962A59785A21}" type="presOf" srcId="{FA7C33DF-C0B1-3949-8C59-CDC2D49EB0B7}" destId="{672FA039-0C82-BC43-8FFC-77F2E0C926E1}" srcOrd="0" destOrd="0" presId="urn:microsoft.com/office/officeart/2005/8/layout/process4"/>
    <dgm:cxn modelId="{C41AD6E9-8DE6-3544-B7CD-5D197277280C}" srcId="{074881BE-98BB-EA4E-8093-A1E64571B293}" destId="{C63D4D19-1BEF-E74F-88EC-3E78265228FF}" srcOrd="2" destOrd="0" parTransId="{24F84059-CF9F-4B43-A745-E1EF37F6745A}" sibTransId="{7D4F6482-FE58-724F-9AA6-DA50CFC4B8A4}"/>
    <dgm:cxn modelId="{3B384018-9AE5-A343-B868-72DC99A9F7AE}" srcId="{074881BE-98BB-EA4E-8093-A1E64571B293}" destId="{FA7C33DF-C0B1-3949-8C59-CDC2D49EB0B7}" srcOrd="0" destOrd="0" parTransId="{0FFEBA5B-64F6-E548-9CAA-0ABCD0D7B42B}" sibTransId="{71A1A34B-EAD6-CF40-8EFE-BE21C8D31A4B}"/>
    <dgm:cxn modelId="{E3DB9EA7-5932-F34F-BEDF-E72604157716}" type="presOf" srcId="{AD4FA9BF-268C-214E-AD74-BFF4A37F56AF}" destId="{6D54D2E7-052A-7643-9A12-F57B371A7B39}" srcOrd="0" destOrd="0" presId="urn:microsoft.com/office/officeart/2005/8/layout/process4"/>
    <dgm:cxn modelId="{C934A27C-F6D6-7A48-B2C8-277FD883644A}" type="presParOf" srcId="{02F37BE8-9B26-DA45-9DC0-16944C725619}" destId="{7715F6DD-482E-1241-B13B-6D3C88F1BC22}" srcOrd="0" destOrd="0" presId="urn:microsoft.com/office/officeart/2005/8/layout/process4"/>
    <dgm:cxn modelId="{735418D5-7E88-8342-8AD6-ED771DED5228}" type="presParOf" srcId="{7715F6DD-482E-1241-B13B-6D3C88F1BC22}" destId="{E930D6E8-B13E-764D-B86F-03B7C95BDB3C}" srcOrd="0" destOrd="0" presId="urn:microsoft.com/office/officeart/2005/8/layout/process4"/>
    <dgm:cxn modelId="{BD702320-FBB9-F542-A538-FBA52F9BCA5E}" type="presParOf" srcId="{02F37BE8-9B26-DA45-9DC0-16944C725619}" destId="{3FCBC11A-823F-144F-8A23-CCF438A7F0F0}" srcOrd="1" destOrd="0" presId="urn:microsoft.com/office/officeart/2005/8/layout/process4"/>
    <dgm:cxn modelId="{C574509F-8449-2D41-97F6-EAEFD171C40C}" type="presParOf" srcId="{02F37BE8-9B26-DA45-9DC0-16944C725619}" destId="{3850CAA3-1D57-0B42-82BC-9DF9EBFE7EA4}" srcOrd="2" destOrd="0" presId="urn:microsoft.com/office/officeart/2005/8/layout/process4"/>
    <dgm:cxn modelId="{CF12AC26-E28E-E247-9378-D2981F03154C}" type="presParOf" srcId="{3850CAA3-1D57-0B42-82BC-9DF9EBFE7EA4}" destId="{6D54D2E7-052A-7643-9A12-F57B371A7B39}" srcOrd="0" destOrd="0" presId="urn:microsoft.com/office/officeart/2005/8/layout/process4"/>
    <dgm:cxn modelId="{2206F033-1C28-0E48-B2D4-997583A2F98F}" type="presParOf" srcId="{02F37BE8-9B26-DA45-9DC0-16944C725619}" destId="{4DBB7F23-B819-284D-9241-59AA8B49A442}" srcOrd="3" destOrd="0" presId="urn:microsoft.com/office/officeart/2005/8/layout/process4"/>
    <dgm:cxn modelId="{AC773E21-DCC0-3E46-BA4A-7220B62A024F}" type="presParOf" srcId="{02F37BE8-9B26-DA45-9DC0-16944C725619}" destId="{C1FA4D3D-6122-294E-B8D3-076A9FC94614}" srcOrd="4" destOrd="0" presId="urn:microsoft.com/office/officeart/2005/8/layout/process4"/>
    <dgm:cxn modelId="{38CA32C5-0C37-164E-8522-08138ABE72EC}" type="presParOf" srcId="{C1FA4D3D-6122-294E-B8D3-076A9FC94614}" destId="{672FA039-0C82-BC43-8FFC-77F2E0C926E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5145D64-CC37-0142-9D13-ED0AC9808BB3}"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06408576-6FB5-5F4A-B98F-07896C037A00}">
      <dgm:prSet/>
      <dgm:spPr/>
      <dgm:t>
        <a:bodyPr/>
        <a:lstStyle/>
        <a:p>
          <a:pPr algn="just" rtl="0"/>
          <a:r>
            <a:rPr lang="fr-FR" dirty="0" smtClean="0"/>
            <a:t>Il ne faut pas croire que l’intoxication est rapidement enrayée par la respiration d’air frais, comme pour l’hypoxie. </a:t>
          </a:r>
          <a:endParaRPr lang="fr-FR" dirty="0"/>
        </a:p>
      </dgm:t>
    </dgm:pt>
    <dgm:pt modelId="{93970335-6BB3-4E43-834A-FBEE985ED09B}" type="parTrans" cxnId="{607A0EAA-5DAA-9245-B58D-1586808973A9}">
      <dgm:prSet/>
      <dgm:spPr/>
      <dgm:t>
        <a:bodyPr/>
        <a:lstStyle/>
        <a:p>
          <a:endParaRPr lang="fr-FR"/>
        </a:p>
      </dgm:t>
    </dgm:pt>
    <dgm:pt modelId="{40C1522B-113A-B848-81C8-3FC837CAC635}" type="sibTrans" cxnId="{607A0EAA-5DAA-9245-B58D-1586808973A9}">
      <dgm:prSet/>
      <dgm:spPr/>
      <dgm:t>
        <a:bodyPr/>
        <a:lstStyle/>
        <a:p>
          <a:endParaRPr lang="fr-FR"/>
        </a:p>
      </dgm:t>
    </dgm:pt>
    <dgm:pt modelId="{0E487668-F18B-D541-941C-1BFE7C8E4602}">
      <dgm:prSet/>
      <dgm:spPr/>
      <dgm:t>
        <a:bodyPr/>
        <a:lstStyle/>
        <a:p>
          <a:pPr algn="just" rtl="0"/>
          <a:r>
            <a:rPr lang="fr-FR" dirty="0" smtClean="0"/>
            <a:t>Le monoxyde de carbone s’attache à l’hémoglobine de manière tenace et il faut plusieurs jours, voire des semaines, pour que les choses redeviennent normales. </a:t>
          </a:r>
          <a:endParaRPr lang="fr-FR" dirty="0"/>
        </a:p>
      </dgm:t>
    </dgm:pt>
    <dgm:pt modelId="{7203EF73-B30D-A545-B543-4184813CBA2A}" type="parTrans" cxnId="{2779BE2E-2FF2-4E4E-B2E2-D56FF28BE06A}">
      <dgm:prSet/>
      <dgm:spPr/>
    </dgm:pt>
    <dgm:pt modelId="{2DCDA149-CD08-1F40-9F16-6FF003FA5C65}" type="sibTrans" cxnId="{2779BE2E-2FF2-4E4E-B2E2-D56FF28BE06A}">
      <dgm:prSet/>
      <dgm:spPr/>
      <dgm:t>
        <a:bodyPr/>
        <a:lstStyle/>
        <a:p>
          <a:endParaRPr lang="fr-FR"/>
        </a:p>
      </dgm:t>
    </dgm:pt>
    <dgm:pt modelId="{69D69D1F-FCB7-0C4B-9EC4-06B7DE5E7404}">
      <dgm:prSet/>
      <dgm:spPr/>
      <dgm:t>
        <a:bodyPr/>
        <a:lstStyle/>
        <a:p>
          <a:pPr algn="just" rtl="0"/>
          <a:r>
            <a:rPr lang="fr-FR" dirty="0" smtClean="0"/>
            <a:t>L’altitude et la cigarette augmentent notablement la sensibilité à ce gaz mortel.</a:t>
          </a:r>
          <a:endParaRPr lang="fr-FR" dirty="0"/>
        </a:p>
      </dgm:t>
    </dgm:pt>
    <dgm:pt modelId="{4345BE36-F6F4-6E4E-8ED8-AA74E9B112C2}" type="parTrans" cxnId="{67816693-55F3-9C44-8FE6-EBA6DA1F1B81}">
      <dgm:prSet/>
      <dgm:spPr/>
    </dgm:pt>
    <dgm:pt modelId="{6031B2CB-3F79-9A44-A486-90F57C02443A}" type="sibTrans" cxnId="{67816693-55F3-9C44-8FE6-EBA6DA1F1B81}">
      <dgm:prSet/>
      <dgm:spPr/>
    </dgm:pt>
    <dgm:pt modelId="{6421EAED-B6BC-8943-A5B4-1AF5456E9642}" type="pres">
      <dgm:prSet presAssocID="{65145D64-CC37-0142-9D13-ED0AC9808BB3}" presName="outerComposite" presStyleCnt="0">
        <dgm:presLayoutVars>
          <dgm:chMax val="5"/>
          <dgm:dir/>
          <dgm:resizeHandles val="exact"/>
        </dgm:presLayoutVars>
      </dgm:prSet>
      <dgm:spPr/>
      <dgm:t>
        <a:bodyPr/>
        <a:lstStyle/>
        <a:p>
          <a:endParaRPr lang="fr-FR"/>
        </a:p>
      </dgm:t>
    </dgm:pt>
    <dgm:pt modelId="{86DA23C8-EB9E-3D4A-B56B-F774515F9823}" type="pres">
      <dgm:prSet presAssocID="{65145D64-CC37-0142-9D13-ED0AC9808BB3}" presName="dummyMaxCanvas" presStyleCnt="0">
        <dgm:presLayoutVars/>
      </dgm:prSet>
      <dgm:spPr/>
    </dgm:pt>
    <dgm:pt modelId="{3F98D229-6C45-204F-9E57-20E64E5D0646}" type="pres">
      <dgm:prSet presAssocID="{65145D64-CC37-0142-9D13-ED0AC9808BB3}" presName="ThreeNodes_1" presStyleLbl="node1" presStyleIdx="0" presStyleCnt="3">
        <dgm:presLayoutVars>
          <dgm:bulletEnabled val="1"/>
        </dgm:presLayoutVars>
      </dgm:prSet>
      <dgm:spPr/>
      <dgm:t>
        <a:bodyPr/>
        <a:lstStyle/>
        <a:p>
          <a:endParaRPr lang="fr-FR"/>
        </a:p>
      </dgm:t>
    </dgm:pt>
    <dgm:pt modelId="{F20DE34B-81B7-1C45-B7F9-3872CCB64AD7}" type="pres">
      <dgm:prSet presAssocID="{65145D64-CC37-0142-9D13-ED0AC9808BB3}" presName="ThreeNodes_2" presStyleLbl="node1" presStyleIdx="1" presStyleCnt="3">
        <dgm:presLayoutVars>
          <dgm:bulletEnabled val="1"/>
        </dgm:presLayoutVars>
      </dgm:prSet>
      <dgm:spPr/>
      <dgm:t>
        <a:bodyPr/>
        <a:lstStyle/>
        <a:p>
          <a:endParaRPr lang="fr-FR"/>
        </a:p>
      </dgm:t>
    </dgm:pt>
    <dgm:pt modelId="{E81CCF82-8FFA-1446-8CD8-3298E07EF4A4}" type="pres">
      <dgm:prSet presAssocID="{65145D64-CC37-0142-9D13-ED0AC9808BB3}" presName="ThreeNodes_3" presStyleLbl="node1" presStyleIdx="2" presStyleCnt="3">
        <dgm:presLayoutVars>
          <dgm:bulletEnabled val="1"/>
        </dgm:presLayoutVars>
      </dgm:prSet>
      <dgm:spPr/>
      <dgm:t>
        <a:bodyPr/>
        <a:lstStyle/>
        <a:p>
          <a:endParaRPr lang="fr-FR"/>
        </a:p>
      </dgm:t>
    </dgm:pt>
    <dgm:pt modelId="{75153871-419F-B545-BF51-0FFD8FA337F7}" type="pres">
      <dgm:prSet presAssocID="{65145D64-CC37-0142-9D13-ED0AC9808BB3}" presName="ThreeConn_1-2" presStyleLbl="fgAccFollowNode1" presStyleIdx="0" presStyleCnt="2">
        <dgm:presLayoutVars>
          <dgm:bulletEnabled val="1"/>
        </dgm:presLayoutVars>
      </dgm:prSet>
      <dgm:spPr/>
      <dgm:t>
        <a:bodyPr/>
        <a:lstStyle/>
        <a:p>
          <a:endParaRPr lang="fr-FR"/>
        </a:p>
      </dgm:t>
    </dgm:pt>
    <dgm:pt modelId="{5B1F9E65-FE46-6E4D-9FD2-7A06B7F5FF53}" type="pres">
      <dgm:prSet presAssocID="{65145D64-CC37-0142-9D13-ED0AC9808BB3}" presName="ThreeConn_2-3" presStyleLbl="fgAccFollowNode1" presStyleIdx="1" presStyleCnt="2">
        <dgm:presLayoutVars>
          <dgm:bulletEnabled val="1"/>
        </dgm:presLayoutVars>
      </dgm:prSet>
      <dgm:spPr/>
      <dgm:t>
        <a:bodyPr/>
        <a:lstStyle/>
        <a:p>
          <a:endParaRPr lang="fr-FR"/>
        </a:p>
      </dgm:t>
    </dgm:pt>
    <dgm:pt modelId="{6E30B8AD-51D8-2844-8B32-BDBE7B52630E}" type="pres">
      <dgm:prSet presAssocID="{65145D64-CC37-0142-9D13-ED0AC9808BB3}" presName="ThreeNodes_1_text" presStyleLbl="node1" presStyleIdx="2" presStyleCnt="3">
        <dgm:presLayoutVars>
          <dgm:bulletEnabled val="1"/>
        </dgm:presLayoutVars>
      </dgm:prSet>
      <dgm:spPr/>
      <dgm:t>
        <a:bodyPr/>
        <a:lstStyle/>
        <a:p>
          <a:endParaRPr lang="fr-FR"/>
        </a:p>
      </dgm:t>
    </dgm:pt>
    <dgm:pt modelId="{0A11DEBA-E490-854C-A1B2-A616D102ABB7}" type="pres">
      <dgm:prSet presAssocID="{65145D64-CC37-0142-9D13-ED0AC9808BB3}" presName="ThreeNodes_2_text" presStyleLbl="node1" presStyleIdx="2" presStyleCnt="3">
        <dgm:presLayoutVars>
          <dgm:bulletEnabled val="1"/>
        </dgm:presLayoutVars>
      </dgm:prSet>
      <dgm:spPr/>
      <dgm:t>
        <a:bodyPr/>
        <a:lstStyle/>
        <a:p>
          <a:endParaRPr lang="fr-FR"/>
        </a:p>
      </dgm:t>
    </dgm:pt>
    <dgm:pt modelId="{7BA0987D-B03C-634F-8069-52A1535029A5}" type="pres">
      <dgm:prSet presAssocID="{65145D64-CC37-0142-9D13-ED0AC9808BB3}" presName="ThreeNodes_3_text" presStyleLbl="node1" presStyleIdx="2" presStyleCnt="3">
        <dgm:presLayoutVars>
          <dgm:bulletEnabled val="1"/>
        </dgm:presLayoutVars>
      </dgm:prSet>
      <dgm:spPr/>
      <dgm:t>
        <a:bodyPr/>
        <a:lstStyle/>
        <a:p>
          <a:endParaRPr lang="fr-FR"/>
        </a:p>
      </dgm:t>
    </dgm:pt>
  </dgm:ptLst>
  <dgm:cxnLst>
    <dgm:cxn modelId="{D1C260E8-87A9-9543-896F-10C83BF1A3CE}" type="presOf" srcId="{06408576-6FB5-5F4A-B98F-07896C037A00}" destId="{6E30B8AD-51D8-2844-8B32-BDBE7B52630E}" srcOrd="1" destOrd="0" presId="urn:microsoft.com/office/officeart/2005/8/layout/vProcess5"/>
    <dgm:cxn modelId="{78E111E6-91FD-394D-AE6E-67234AB891E6}" type="presOf" srcId="{69D69D1F-FCB7-0C4B-9EC4-06B7DE5E7404}" destId="{7BA0987D-B03C-634F-8069-52A1535029A5}" srcOrd="1" destOrd="0" presId="urn:microsoft.com/office/officeart/2005/8/layout/vProcess5"/>
    <dgm:cxn modelId="{2779BE2E-2FF2-4E4E-B2E2-D56FF28BE06A}" srcId="{65145D64-CC37-0142-9D13-ED0AC9808BB3}" destId="{0E487668-F18B-D541-941C-1BFE7C8E4602}" srcOrd="1" destOrd="0" parTransId="{7203EF73-B30D-A545-B543-4184813CBA2A}" sibTransId="{2DCDA149-CD08-1F40-9F16-6FF003FA5C65}"/>
    <dgm:cxn modelId="{ACF5CD80-9097-3946-AC6F-706C236D0809}" type="presOf" srcId="{40C1522B-113A-B848-81C8-3FC837CAC635}" destId="{75153871-419F-B545-BF51-0FFD8FA337F7}" srcOrd="0" destOrd="0" presId="urn:microsoft.com/office/officeart/2005/8/layout/vProcess5"/>
    <dgm:cxn modelId="{E845A014-041C-1745-8A2D-842D2B1699FE}" type="presOf" srcId="{0E487668-F18B-D541-941C-1BFE7C8E4602}" destId="{F20DE34B-81B7-1C45-B7F9-3872CCB64AD7}" srcOrd="0" destOrd="0" presId="urn:microsoft.com/office/officeart/2005/8/layout/vProcess5"/>
    <dgm:cxn modelId="{29D22484-D640-5F4D-B798-F0176103174D}" type="presOf" srcId="{2DCDA149-CD08-1F40-9F16-6FF003FA5C65}" destId="{5B1F9E65-FE46-6E4D-9FD2-7A06B7F5FF53}" srcOrd="0" destOrd="0" presId="urn:microsoft.com/office/officeart/2005/8/layout/vProcess5"/>
    <dgm:cxn modelId="{FD923EF6-CF85-BC46-AC80-456C1E3395D1}" type="presOf" srcId="{0E487668-F18B-D541-941C-1BFE7C8E4602}" destId="{0A11DEBA-E490-854C-A1B2-A616D102ABB7}" srcOrd="1" destOrd="0" presId="urn:microsoft.com/office/officeart/2005/8/layout/vProcess5"/>
    <dgm:cxn modelId="{67816693-55F3-9C44-8FE6-EBA6DA1F1B81}" srcId="{65145D64-CC37-0142-9D13-ED0AC9808BB3}" destId="{69D69D1F-FCB7-0C4B-9EC4-06B7DE5E7404}" srcOrd="2" destOrd="0" parTransId="{4345BE36-F6F4-6E4E-8ED8-AA74E9B112C2}" sibTransId="{6031B2CB-3F79-9A44-A486-90F57C02443A}"/>
    <dgm:cxn modelId="{607A0EAA-5DAA-9245-B58D-1586808973A9}" srcId="{65145D64-CC37-0142-9D13-ED0AC9808BB3}" destId="{06408576-6FB5-5F4A-B98F-07896C037A00}" srcOrd="0" destOrd="0" parTransId="{93970335-6BB3-4E43-834A-FBEE985ED09B}" sibTransId="{40C1522B-113A-B848-81C8-3FC837CAC635}"/>
    <dgm:cxn modelId="{D7E86C8F-250B-E64A-A8DC-F5D57194A993}" type="presOf" srcId="{06408576-6FB5-5F4A-B98F-07896C037A00}" destId="{3F98D229-6C45-204F-9E57-20E64E5D0646}" srcOrd="0" destOrd="0" presId="urn:microsoft.com/office/officeart/2005/8/layout/vProcess5"/>
    <dgm:cxn modelId="{DAA52147-34D9-F740-B937-25A416FE5F55}" type="presOf" srcId="{65145D64-CC37-0142-9D13-ED0AC9808BB3}" destId="{6421EAED-B6BC-8943-A5B4-1AF5456E9642}" srcOrd="0" destOrd="0" presId="urn:microsoft.com/office/officeart/2005/8/layout/vProcess5"/>
    <dgm:cxn modelId="{8C470A25-B059-114B-AA3D-3E8F5AD497DD}" type="presOf" srcId="{69D69D1F-FCB7-0C4B-9EC4-06B7DE5E7404}" destId="{E81CCF82-8FFA-1446-8CD8-3298E07EF4A4}" srcOrd="0" destOrd="0" presId="urn:microsoft.com/office/officeart/2005/8/layout/vProcess5"/>
    <dgm:cxn modelId="{6E761FE5-D3BF-3A48-B8F4-4060530DABCF}" type="presParOf" srcId="{6421EAED-B6BC-8943-A5B4-1AF5456E9642}" destId="{86DA23C8-EB9E-3D4A-B56B-F774515F9823}" srcOrd="0" destOrd="0" presId="urn:microsoft.com/office/officeart/2005/8/layout/vProcess5"/>
    <dgm:cxn modelId="{EE610FC6-EC36-D040-81DF-2D2FBD8B2B05}" type="presParOf" srcId="{6421EAED-B6BC-8943-A5B4-1AF5456E9642}" destId="{3F98D229-6C45-204F-9E57-20E64E5D0646}" srcOrd="1" destOrd="0" presId="urn:microsoft.com/office/officeart/2005/8/layout/vProcess5"/>
    <dgm:cxn modelId="{2BBB37E8-CA16-4542-BAEC-538F42736F34}" type="presParOf" srcId="{6421EAED-B6BC-8943-A5B4-1AF5456E9642}" destId="{F20DE34B-81B7-1C45-B7F9-3872CCB64AD7}" srcOrd="2" destOrd="0" presId="urn:microsoft.com/office/officeart/2005/8/layout/vProcess5"/>
    <dgm:cxn modelId="{E5A36169-6B12-684B-A71A-0874D5014C1A}" type="presParOf" srcId="{6421EAED-B6BC-8943-A5B4-1AF5456E9642}" destId="{E81CCF82-8FFA-1446-8CD8-3298E07EF4A4}" srcOrd="3" destOrd="0" presId="urn:microsoft.com/office/officeart/2005/8/layout/vProcess5"/>
    <dgm:cxn modelId="{1F052A07-DC45-A54E-AF2F-13B1B061837D}" type="presParOf" srcId="{6421EAED-B6BC-8943-A5B4-1AF5456E9642}" destId="{75153871-419F-B545-BF51-0FFD8FA337F7}" srcOrd="4" destOrd="0" presId="urn:microsoft.com/office/officeart/2005/8/layout/vProcess5"/>
    <dgm:cxn modelId="{80FC3EC5-79E5-984A-BFA5-4F8DED7B9415}" type="presParOf" srcId="{6421EAED-B6BC-8943-A5B4-1AF5456E9642}" destId="{5B1F9E65-FE46-6E4D-9FD2-7A06B7F5FF53}" srcOrd="5" destOrd="0" presId="urn:microsoft.com/office/officeart/2005/8/layout/vProcess5"/>
    <dgm:cxn modelId="{143406D7-F273-5441-A9A2-3B4E72DADAE0}" type="presParOf" srcId="{6421EAED-B6BC-8943-A5B4-1AF5456E9642}" destId="{6E30B8AD-51D8-2844-8B32-BDBE7B52630E}" srcOrd="6" destOrd="0" presId="urn:microsoft.com/office/officeart/2005/8/layout/vProcess5"/>
    <dgm:cxn modelId="{0F3C4F6B-D880-4748-A2DB-9AEACD07F347}" type="presParOf" srcId="{6421EAED-B6BC-8943-A5B4-1AF5456E9642}" destId="{0A11DEBA-E490-854C-A1B2-A616D102ABB7}" srcOrd="7" destOrd="0" presId="urn:microsoft.com/office/officeart/2005/8/layout/vProcess5"/>
    <dgm:cxn modelId="{A89DFC6D-57FD-EB47-B41E-4F8E007FB793}" type="presParOf" srcId="{6421EAED-B6BC-8943-A5B4-1AF5456E9642}" destId="{7BA0987D-B03C-634F-8069-52A1535029A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3EBE5E-B9A9-D449-82E2-45A89CE4B6BA}"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39417039-492D-CB4C-91D8-B90182B99D69}">
      <dgm:prSet/>
      <dgm:spPr/>
      <dgm:t>
        <a:bodyPr/>
        <a:lstStyle/>
        <a:p>
          <a:pPr rtl="0"/>
          <a:r>
            <a:rPr lang="fr-FR" dirty="0" smtClean="0"/>
            <a:t>La Partie 145.A.25</a:t>
          </a:r>
          <a:endParaRPr lang="fr-FR" dirty="0"/>
        </a:p>
      </dgm:t>
    </dgm:pt>
    <dgm:pt modelId="{FF313C3C-FA15-8942-8CC0-7D522CA726A2}" type="parTrans" cxnId="{D5E63631-6E67-3C4E-90DC-9D89671D6080}">
      <dgm:prSet/>
      <dgm:spPr/>
      <dgm:t>
        <a:bodyPr/>
        <a:lstStyle/>
        <a:p>
          <a:endParaRPr lang="fr-FR"/>
        </a:p>
      </dgm:t>
    </dgm:pt>
    <dgm:pt modelId="{6BEB4F1A-5A1A-6948-AFAA-EC62815B14ED}" type="sibTrans" cxnId="{D5E63631-6E67-3C4E-90DC-9D89671D6080}">
      <dgm:prSet/>
      <dgm:spPr/>
      <dgm:t>
        <a:bodyPr/>
        <a:lstStyle/>
        <a:p>
          <a:endParaRPr lang="fr-FR"/>
        </a:p>
      </dgm:t>
    </dgm:pt>
    <dgm:pt modelId="{E30AF6BA-17E6-7C4E-A660-23265FCE170F}">
      <dgm:prSet/>
      <dgm:spPr/>
      <dgm:t>
        <a:bodyPr/>
        <a:lstStyle/>
        <a:p>
          <a:pPr rtl="0"/>
          <a:r>
            <a:rPr lang="fr-FR" dirty="0" smtClean="0"/>
            <a:t>Particulièrement, la Partie 145.A.25 (c )</a:t>
          </a:r>
          <a:endParaRPr lang="fr-FR" dirty="0"/>
        </a:p>
      </dgm:t>
    </dgm:pt>
    <dgm:pt modelId="{67790A1F-77A4-D24F-B1C5-83B2483BBF14}" type="parTrans" cxnId="{1DB3AFF3-093C-484D-8186-07FA9848C015}">
      <dgm:prSet/>
      <dgm:spPr/>
      <dgm:t>
        <a:bodyPr/>
        <a:lstStyle/>
        <a:p>
          <a:endParaRPr lang="fr-FR"/>
        </a:p>
      </dgm:t>
    </dgm:pt>
    <dgm:pt modelId="{0F860E30-EBFC-6F4A-AB49-B899FF644B92}" type="sibTrans" cxnId="{1DB3AFF3-093C-484D-8186-07FA9848C015}">
      <dgm:prSet/>
      <dgm:spPr/>
      <dgm:t>
        <a:bodyPr/>
        <a:lstStyle/>
        <a:p>
          <a:endParaRPr lang="fr-FR"/>
        </a:p>
      </dgm:t>
    </dgm:pt>
    <dgm:pt modelId="{72849571-C9DF-B84F-9B53-936592006F07}">
      <dgm:prSet/>
      <dgm:spPr/>
      <dgm:t>
        <a:bodyPr/>
        <a:lstStyle/>
        <a:p>
          <a:pPr rtl="0"/>
          <a:r>
            <a:rPr lang="fr-FR" dirty="0" smtClean="0"/>
            <a:t>Sauf impératif lié à l'environnement particulier d'une tâche,</a:t>
          </a:r>
          <a:endParaRPr lang="fr-FR" dirty="0"/>
        </a:p>
      </dgm:t>
    </dgm:pt>
    <dgm:pt modelId="{1A7EF4CF-5248-5647-9C11-1AC4DF261997}" type="parTrans" cxnId="{2DE7D6A4-E81A-D84A-B43A-E6769189B049}">
      <dgm:prSet/>
      <dgm:spPr/>
      <dgm:t>
        <a:bodyPr/>
        <a:lstStyle/>
        <a:p>
          <a:endParaRPr lang="fr-FR"/>
        </a:p>
      </dgm:t>
    </dgm:pt>
    <dgm:pt modelId="{C4C7491C-CD16-334A-AE03-14FD6A1CD60A}" type="sibTrans" cxnId="{2DE7D6A4-E81A-D84A-B43A-E6769189B049}">
      <dgm:prSet/>
      <dgm:spPr/>
      <dgm:t>
        <a:bodyPr/>
        <a:lstStyle/>
        <a:p>
          <a:endParaRPr lang="fr-FR"/>
        </a:p>
      </dgm:t>
    </dgm:pt>
    <dgm:pt modelId="{6B21E37C-3C74-054C-97DE-A9E3B84B3CAE}">
      <dgm:prSet/>
      <dgm:spPr/>
      <dgm:t>
        <a:bodyPr/>
        <a:lstStyle/>
        <a:p>
          <a:pPr rtl="0"/>
          <a:r>
            <a:rPr lang="fr-FR" dirty="0" smtClean="0"/>
            <a:t>L'environnement de travail</a:t>
          </a:r>
          <a:endParaRPr lang="fr-FR" dirty="0"/>
        </a:p>
      </dgm:t>
    </dgm:pt>
    <dgm:pt modelId="{1E1C8F28-233A-894A-8134-58B945AFA7F3}" type="parTrans" cxnId="{800CD056-BD96-F54C-A081-C9DDA5DAC0F9}">
      <dgm:prSet/>
      <dgm:spPr/>
      <dgm:t>
        <a:bodyPr/>
        <a:lstStyle/>
        <a:p>
          <a:endParaRPr lang="fr-FR"/>
        </a:p>
      </dgm:t>
    </dgm:pt>
    <dgm:pt modelId="{8964EDAD-B40E-7E4A-8B5F-B25C2DC54109}" type="sibTrans" cxnId="{800CD056-BD96-F54C-A081-C9DDA5DAC0F9}">
      <dgm:prSet/>
      <dgm:spPr/>
      <dgm:t>
        <a:bodyPr/>
        <a:lstStyle/>
        <a:p>
          <a:endParaRPr lang="fr-FR"/>
        </a:p>
      </dgm:t>
    </dgm:pt>
    <dgm:pt modelId="{5673E240-8F9A-9E40-94A3-36291F5B991A}">
      <dgm:prSet/>
      <dgm:spPr/>
      <dgm:t>
        <a:bodyPr/>
        <a:lstStyle/>
        <a:p>
          <a:pPr rtl="0"/>
          <a:r>
            <a:rPr lang="fr-FR" dirty="0" smtClean="0"/>
            <a:t>fait mention de certaines exigences relatives aux installations, aux conditions de travail et aux équipements nécessaires. </a:t>
          </a:r>
          <a:endParaRPr lang="fr-FR" dirty="0"/>
        </a:p>
      </dgm:t>
    </dgm:pt>
    <dgm:pt modelId="{CED12171-A79E-A447-A4A6-639BDF8B82FD}" type="parTrans" cxnId="{CEB64D33-35C2-5246-9521-565AD753A2A6}">
      <dgm:prSet/>
      <dgm:spPr/>
    </dgm:pt>
    <dgm:pt modelId="{23BBD33F-54D7-BF4C-8D67-140DD6F9A001}" type="sibTrans" cxnId="{CEB64D33-35C2-5246-9521-565AD753A2A6}">
      <dgm:prSet/>
      <dgm:spPr/>
    </dgm:pt>
    <dgm:pt modelId="{7CD5DE6A-0EB2-214D-8916-A9E5E27CFD83}">
      <dgm:prSet/>
      <dgm:spPr/>
      <dgm:t>
        <a:bodyPr/>
        <a:lstStyle/>
        <a:p>
          <a:pPr rtl="0"/>
          <a:r>
            <a:rPr lang="fr-FR" dirty="0" smtClean="0"/>
            <a:t>signale que les conditions de travail sont adaptées à la tâche effectuée et en particulier respectent les exigences spécifiques. </a:t>
          </a:r>
          <a:endParaRPr lang="fr-FR" dirty="0"/>
        </a:p>
      </dgm:t>
    </dgm:pt>
    <dgm:pt modelId="{89D4732D-E44A-3941-9CB3-9290685C664E}" type="parTrans" cxnId="{76732665-C074-7043-95B8-B0545168F83C}">
      <dgm:prSet/>
      <dgm:spPr/>
    </dgm:pt>
    <dgm:pt modelId="{43D10269-6C54-8244-8D26-D65D4B0B4DE2}" type="sibTrans" cxnId="{76732665-C074-7043-95B8-B0545168F83C}">
      <dgm:prSet/>
      <dgm:spPr/>
    </dgm:pt>
    <dgm:pt modelId="{6FA91212-D367-8547-9E4E-A82ED6AA5669}">
      <dgm:prSet/>
      <dgm:spPr/>
      <dgm:t>
        <a:bodyPr/>
        <a:lstStyle/>
        <a:p>
          <a:pPr rtl="0"/>
          <a:r>
            <a:rPr lang="fr-FR" dirty="0" smtClean="0"/>
            <a:t>les conditions de travail ne doivent pas nuire à l'efficacité du personnel.</a:t>
          </a:r>
          <a:endParaRPr lang="fr-FR" dirty="0"/>
        </a:p>
      </dgm:t>
    </dgm:pt>
    <dgm:pt modelId="{AF7EC119-2320-7D4A-A6B3-2E4200EB103D}" type="parTrans" cxnId="{A345A8B9-6230-4B42-B249-98F8F6EBEA01}">
      <dgm:prSet/>
      <dgm:spPr/>
    </dgm:pt>
    <dgm:pt modelId="{45B92DED-A00A-7A4E-B826-B55BDE9F89F7}" type="sibTrans" cxnId="{A345A8B9-6230-4B42-B249-98F8F6EBEA01}">
      <dgm:prSet/>
      <dgm:spPr/>
    </dgm:pt>
    <dgm:pt modelId="{3CEBB24C-398B-344D-AC76-239B771CC576}">
      <dgm:prSet/>
      <dgm:spPr/>
      <dgm:t>
        <a:bodyPr/>
        <a:lstStyle/>
        <a:p>
          <a:pPr rtl="0"/>
          <a:r>
            <a:rPr lang="fr-FR" dirty="0" smtClean="0"/>
            <a:t>peut avoir des conséquences directes sur l'efficacité d'un travail et peut être un facteur contributif à une erreur.</a:t>
          </a:r>
          <a:endParaRPr lang="fr-FR" dirty="0"/>
        </a:p>
      </dgm:t>
    </dgm:pt>
    <dgm:pt modelId="{FEC6DB00-2623-7D4C-A567-75489E7370A3}" type="parTrans" cxnId="{9C04FA07-137E-6C4B-9FB0-DB0550E862BE}">
      <dgm:prSet/>
      <dgm:spPr/>
    </dgm:pt>
    <dgm:pt modelId="{98660339-96A1-BA40-82AC-6A25654160D0}" type="sibTrans" cxnId="{9C04FA07-137E-6C4B-9FB0-DB0550E862BE}">
      <dgm:prSet/>
      <dgm:spPr/>
    </dgm:pt>
    <dgm:pt modelId="{4BE6B76B-D939-9247-8C9D-836B1B818052}" type="pres">
      <dgm:prSet presAssocID="{AA3EBE5E-B9A9-D449-82E2-45A89CE4B6BA}" presName="linear" presStyleCnt="0">
        <dgm:presLayoutVars>
          <dgm:dir/>
          <dgm:animLvl val="lvl"/>
          <dgm:resizeHandles val="exact"/>
        </dgm:presLayoutVars>
      </dgm:prSet>
      <dgm:spPr/>
      <dgm:t>
        <a:bodyPr/>
        <a:lstStyle/>
        <a:p>
          <a:endParaRPr lang="fr-FR"/>
        </a:p>
      </dgm:t>
    </dgm:pt>
    <dgm:pt modelId="{54A30C31-AF96-2443-BFF0-B98B66221553}" type="pres">
      <dgm:prSet presAssocID="{39417039-492D-CB4C-91D8-B90182B99D69}" presName="parentLin" presStyleCnt="0"/>
      <dgm:spPr/>
    </dgm:pt>
    <dgm:pt modelId="{40809DBD-24BE-6F4E-B0A2-AC1B3C755F90}" type="pres">
      <dgm:prSet presAssocID="{39417039-492D-CB4C-91D8-B90182B99D69}" presName="parentLeftMargin" presStyleLbl="node1" presStyleIdx="0" presStyleCnt="4"/>
      <dgm:spPr/>
      <dgm:t>
        <a:bodyPr/>
        <a:lstStyle/>
        <a:p>
          <a:endParaRPr lang="fr-FR"/>
        </a:p>
      </dgm:t>
    </dgm:pt>
    <dgm:pt modelId="{1D0C1DE2-9984-BC41-A0B1-987B6D8B7DDF}" type="pres">
      <dgm:prSet presAssocID="{39417039-492D-CB4C-91D8-B90182B99D69}" presName="parentText" presStyleLbl="node1" presStyleIdx="0" presStyleCnt="4">
        <dgm:presLayoutVars>
          <dgm:chMax val="0"/>
          <dgm:bulletEnabled val="1"/>
        </dgm:presLayoutVars>
      </dgm:prSet>
      <dgm:spPr/>
      <dgm:t>
        <a:bodyPr/>
        <a:lstStyle/>
        <a:p>
          <a:endParaRPr lang="fr-FR"/>
        </a:p>
      </dgm:t>
    </dgm:pt>
    <dgm:pt modelId="{988FD76B-6180-E84C-80FF-102D6343C6E6}" type="pres">
      <dgm:prSet presAssocID="{39417039-492D-CB4C-91D8-B90182B99D69}" presName="negativeSpace" presStyleCnt="0"/>
      <dgm:spPr/>
    </dgm:pt>
    <dgm:pt modelId="{2FE775DD-40CE-AC45-8F41-F58C487A7EC6}" type="pres">
      <dgm:prSet presAssocID="{39417039-492D-CB4C-91D8-B90182B99D69}" presName="childText" presStyleLbl="conFgAcc1" presStyleIdx="0" presStyleCnt="4">
        <dgm:presLayoutVars>
          <dgm:bulletEnabled val="1"/>
        </dgm:presLayoutVars>
      </dgm:prSet>
      <dgm:spPr/>
      <dgm:t>
        <a:bodyPr/>
        <a:lstStyle/>
        <a:p>
          <a:endParaRPr lang="fr-FR"/>
        </a:p>
      </dgm:t>
    </dgm:pt>
    <dgm:pt modelId="{A1A8D33B-FEBB-444F-880D-2577E0CAAF5C}" type="pres">
      <dgm:prSet presAssocID="{6BEB4F1A-5A1A-6948-AFAA-EC62815B14ED}" presName="spaceBetweenRectangles" presStyleCnt="0"/>
      <dgm:spPr/>
    </dgm:pt>
    <dgm:pt modelId="{675F6F24-3E1C-3142-BF8D-AFEF4E6499AD}" type="pres">
      <dgm:prSet presAssocID="{E30AF6BA-17E6-7C4E-A660-23265FCE170F}" presName="parentLin" presStyleCnt="0"/>
      <dgm:spPr/>
    </dgm:pt>
    <dgm:pt modelId="{B02D1D46-0CEF-5445-A8EE-A3CDF12BDE93}" type="pres">
      <dgm:prSet presAssocID="{E30AF6BA-17E6-7C4E-A660-23265FCE170F}" presName="parentLeftMargin" presStyleLbl="node1" presStyleIdx="0" presStyleCnt="4"/>
      <dgm:spPr/>
      <dgm:t>
        <a:bodyPr/>
        <a:lstStyle/>
        <a:p>
          <a:endParaRPr lang="fr-FR"/>
        </a:p>
      </dgm:t>
    </dgm:pt>
    <dgm:pt modelId="{F414FCB3-794E-F940-A3B6-50B9A4344298}" type="pres">
      <dgm:prSet presAssocID="{E30AF6BA-17E6-7C4E-A660-23265FCE170F}" presName="parentText" presStyleLbl="node1" presStyleIdx="1" presStyleCnt="4">
        <dgm:presLayoutVars>
          <dgm:chMax val="0"/>
          <dgm:bulletEnabled val="1"/>
        </dgm:presLayoutVars>
      </dgm:prSet>
      <dgm:spPr/>
      <dgm:t>
        <a:bodyPr/>
        <a:lstStyle/>
        <a:p>
          <a:endParaRPr lang="fr-FR"/>
        </a:p>
      </dgm:t>
    </dgm:pt>
    <dgm:pt modelId="{ADF8BB4E-7E83-5142-A585-828A4800BD8B}" type="pres">
      <dgm:prSet presAssocID="{E30AF6BA-17E6-7C4E-A660-23265FCE170F}" presName="negativeSpace" presStyleCnt="0"/>
      <dgm:spPr/>
    </dgm:pt>
    <dgm:pt modelId="{A0A8BDC1-9EA3-0B44-9C24-FF04AE960A5B}" type="pres">
      <dgm:prSet presAssocID="{E30AF6BA-17E6-7C4E-A660-23265FCE170F}" presName="childText" presStyleLbl="conFgAcc1" presStyleIdx="1" presStyleCnt="4">
        <dgm:presLayoutVars>
          <dgm:bulletEnabled val="1"/>
        </dgm:presLayoutVars>
      </dgm:prSet>
      <dgm:spPr/>
      <dgm:t>
        <a:bodyPr/>
        <a:lstStyle/>
        <a:p>
          <a:endParaRPr lang="fr-FR"/>
        </a:p>
      </dgm:t>
    </dgm:pt>
    <dgm:pt modelId="{3B6A30BE-CE47-9F43-B6F0-DF67F92C39A4}" type="pres">
      <dgm:prSet presAssocID="{0F860E30-EBFC-6F4A-AB49-B899FF644B92}" presName="spaceBetweenRectangles" presStyleCnt="0"/>
      <dgm:spPr/>
    </dgm:pt>
    <dgm:pt modelId="{95BD2BD8-2EC3-1C46-9FEE-8FA238C4CF2F}" type="pres">
      <dgm:prSet presAssocID="{72849571-C9DF-B84F-9B53-936592006F07}" presName="parentLin" presStyleCnt="0"/>
      <dgm:spPr/>
    </dgm:pt>
    <dgm:pt modelId="{26D8E92D-58C9-B54C-8CEA-0A51CF5F6A8D}" type="pres">
      <dgm:prSet presAssocID="{72849571-C9DF-B84F-9B53-936592006F07}" presName="parentLeftMargin" presStyleLbl="node1" presStyleIdx="1" presStyleCnt="4"/>
      <dgm:spPr/>
      <dgm:t>
        <a:bodyPr/>
        <a:lstStyle/>
        <a:p>
          <a:endParaRPr lang="fr-FR"/>
        </a:p>
      </dgm:t>
    </dgm:pt>
    <dgm:pt modelId="{7367A571-F63C-664A-8C95-4C0A735EDB7E}" type="pres">
      <dgm:prSet presAssocID="{72849571-C9DF-B84F-9B53-936592006F07}" presName="parentText" presStyleLbl="node1" presStyleIdx="2" presStyleCnt="4">
        <dgm:presLayoutVars>
          <dgm:chMax val="0"/>
          <dgm:bulletEnabled val="1"/>
        </dgm:presLayoutVars>
      </dgm:prSet>
      <dgm:spPr/>
      <dgm:t>
        <a:bodyPr/>
        <a:lstStyle/>
        <a:p>
          <a:endParaRPr lang="fr-FR"/>
        </a:p>
      </dgm:t>
    </dgm:pt>
    <dgm:pt modelId="{16BD9F99-5D6D-D641-90D7-CD7FDF6B7E14}" type="pres">
      <dgm:prSet presAssocID="{72849571-C9DF-B84F-9B53-936592006F07}" presName="negativeSpace" presStyleCnt="0"/>
      <dgm:spPr/>
    </dgm:pt>
    <dgm:pt modelId="{4514F0C8-4644-F048-9BFE-684A0E428958}" type="pres">
      <dgm:prSet presAssocID="{72849571-C9DF-B84F-9B53-936592006F07}" presName="childText" presStyleLbl="conFgAcc1" presStyleIdx="2" presStyleCnt="4">
        <dgm:presLayoutVars>
          <dgm:bulletEnabled val="1"/>
        </dgm:presLayoutVars>
      </dgm:prSet>
      <dgm:spPr/>
      <dgm:t>
        <a:bodyPr/>
        <a:lstStyle/>
        <a:p>
          <a:endParaRPr lang="fr-FR"/>
        </a:p>
      </dgm:t>
    </dgm:pt>
    <dgm:pt modelId="{0E070D22-3D22-1B4D-BE33-399EFD5870AB}" type="pres">
      <dgm:prSet presAssocID="{C4C7491C-CD16-334A-AE03-14FD6A1CD60A}" presName="spaceBetweenRectangles" presStyleCnt="0"/>
      <dgm:spPr/>
    </dgm:pt>
    <dgm:pt modelId="{621411F5-35FF-774D-B3E5-913CC19A8EA2}" type="pres">
      <dgm:prSet presAssocID="{6B21E37C-3C74-054C-97DE-A9E3B84B3CAE}" presName="parentLin" presStyleCnt="0"/>
      <dgm:spPr/>
    </dgm:pt>
    <dgm:pt modelId="{C4806C6F-4D86-F94E-B228-68F6B9F223E2}" type="pres">
      <dgm:prSet presAssocID="{6B21E37C-3C74-054C-97DE-A9E3B84B3CAE}" presName="parentLeftMargin" presStyleLbl="node1" presStyleIdx="2" presStyleCnt="4"/>
      <dgm:spPr/>
      <dgm:t>
        <a:bodyPr/>
        <a:lstStyle/>
        <a:p>
          <a:endParaRPr lang="fr-FR"/>
        </a:p>
      </dgm:t>
    </dgm:pt>
    <dgm:pt modelId="{107D6206-E72A-2C46-999D-3333B2A8D118}" type="pres">
      <dgm:prSet presAssocID="{6B21E37C-3C74-054C-97DE-A9E3B84B3CAE}" presName="parentText" presStyleLbl="node1" presStyleIdx="3" presStyleCnt="4">
        <dgm:presLayoutVars>
          <dgm:chMax val="0"/>
          <dgm:bulletEnabled val="1"/>
        </dgm:presLayoutVars>
      </dgm:prSet>
      <dgm:spPr/>
      <dgm:t>
        <a:bodyPr/>
        <a:lstStyle/>
        <a:p>
          <a:endParaRPr lang="fr-FR"/>
        </a:p>
      </dgm:t>
    </dgm:pt>
    <dgm:pt modelId="{52B3D48B-1C5A-F548-99A2-79B459253CC0}" type="pres">
      <dgm:prSet presAssocID="{6B21E37C-3C74-054C-97DE-A9E3B84B3CAE}" presName="negativeSpace" presStyleCnt="0"/>
      <dgm:spPr/>
    </dgm:pt>
    <dgm:pt modelId="{5A47817B-9FF8-8942-8B14-F196314C04B2}" type="pres">
      <dgm:prSet presAssocID="{6B21E37C-3C74-054C-97DE-A9E3B84B3CAE}" presName="childText" presStyleLbl="conFgAcc1" presStyleIdx="3" presStyleCnt="4">
        <dgm:presLayoutVars>
          <dgm:bulletEnabled val="1"/>
        </dgm:presLayoutVars>
      </dgm:prSet>
      <dgm:spPr/>
      <dgm:t>
        <a:bodyPr/>
        <a:lstStyle/>
        <a:p>
          <a:endParaRPr lang="fr-FR"/>
        </a:p>
      </dgm:t>
    </dgm:pt>
  </dgm:ptLst>
  <dgm:cxnLst>
    <dgm:cxn modelId="{76732665-C074-7043-95B8-B0545168F83C}" srcId="{E30AF6BA-17E6-7C4E-A660-23265FCE170F}" destId="{7CD5DE6A-0EB2-214D-8916-A9E5E27CFD83}" srcOrd="0" destOrd="0" parTransId="{89D4732D-E44A-3941-9CB3-9290685C664E}" sibTransId="{43D10269-6C54-8244-8D26-D65D4B0B4DE2}"/>
    <dgm:cxn modelId="{B6FB3ABC-CD38-024E-931E-0A4A975C9371}" type="presOf" srcId="{72849571-C9DF-B84F-9B53-936592006F07}" destId="{26D8E92D-58C9-B54C-8CEA-0A51CF5F6A8D}" srcOrd="0" destOrd="0" presId="urn:microsoft.com/office/officeart/2005/8/layout/list1"/>
    <dgm:cxn modelId="{39310D0B-F330-DD4D-B647-B38145E3A14B}" type="presOf" srcId="{AA3EBE5E-B9A9-D449-82E2-45A89CE4B6BA}" destId="{4BE6B76B-D939-9247-8C9D-836B1B818052}" srcOrd="0" destOrd="0" presId="urn:microsoft.com/office/officeart/2005/8/layout/list1"/>
    <dgm:cxn modelId="{9AAD2E8B-712A-0543-9C5D-9C2413BED0A3}" type="presOf" srcId="{E30AF6BA-17E6-7C4E-A660-23265FCE170F}" destId="{B02D1D46-0CEF-5445-A8EE-A3CDF12BDE93}" srcOrd="0" destOrd="0" presId="urn:microsoft.com/office/officeart/2005/8/layout/list1"/>
    <dgm:cxn modelId="{2DE7D6A4-E81A-D84A-B43A-E6769189B049}" srcId="{AA3EBE5E-B9A9-D449-82E2-45A89CE4B6BA}" destId="{72849571-C9DF-B84F-9B53-936592006F07}" srcOrd="2" destOrd="0" parTransId="{1A7EF4CF-5248-5647-9C11-1AC4DF261997}" sibTransId="{C4C7491C-CD16-334A-AE03-14FD6A1CD60A}"/>
    <dgm:cxn modelId="{A345A8B9-6230-4B42-B249-98F8F6EBEA01}" srcId="{72849571-C9DF-B84F-9B53-936592006F07}" destId="{6FA91212-D367-8547-9E4E-A82ED6AA5669}" srcOrd="0" destOrd="0" parTransId="{AF7EC119-2320-7D4A-A6B3-2E4200EB103D}" sibTransId="{45B92DED-A00A-7A4E-B826-B55BDE9F89F7}"/>
    <dgm:cxn modelId="{7DA169BE-DD4D-6841-B8F3-6C74A04A4682}" type="presOf" srcId="{39417039-492D-CB4C-91D8-B90182B99D69}" destId="{1D0C1DE2-9984-BC41-A0B1-987B6D8B7DDF}" srcOrd="1" destOrd="0" presId="urn:microsoft.com/office/officeart/2005/8/layout/list1"/>
    <dgm:cxn modelId="{800CD056-BD96-F54C-A081-C9DDA5DAC0F9}" srcId="{AA3EBE5E-B9A9-D449-82E2-45A89CE4B6BA}" destId="{6B21E37C-3C74-054C-97DE-A9E3B84B3CAE}" srcOrd="3" destOrd="0" parTransId="{1E1C8F28-233A-894A-8134-58B945AFA7F3}" sibTransId="{8964EDAD-B40E-7E4A-8B5F-B25C2DC54109}"/>
    <dgm:cxn modelId="{00E0E17B-AC61-E044-B5F6-729E8F0F4D5F}" type="presOf" srcId="{E30AF6BA-17E6-7C4E-A660-23265FCE170F}" destId="{F414FCB3-794E-F940-A3B6-50B9A4344298}" srcOrd="1" destOrd="0" presId="urn:microsoft.com/office/officeart/2005/8/layout/list1"/>
    <dgm:cxn modelId="{70D3AE59-4ABB-8E45-A0FE-F2A334F25485}" type="presOf" srcId="{6FA91212-D367-8547-9E4E-A82ED6AA5669}" destId="{4514F0C8-4644-F048-9BFE-684A0E428958}" srcOrd="0" destOrd="0" presId="urn:microsoft.com/office/officeart/2005/8/layout/list1"/>
    <dgm:cxn modelId="{CEB64D33-35C2-5246-9521-565AD753A2A6}" srcId="{39417039-492D-CB4C-91D8-B90182B99D69}" destId="{5673E240-8F9A-9E40-94A3-36291F5B991A}" srcOrd="0" destOrd="0" parTransId="{CED12171-A79E-A447-A4A6-639BDF8B82FD}" sibTransId="{23BBD33F-54D7-BF4C-8D67-140DD6F9A001}"/>
    <dgm:cxn modelId="{2A01F8D3-876D-0E4C-9F88-048F2063DDB1}" type="presOf" srcId="{72849571-C9DF-B84F-9B53-936592006F07}" destId="{7367A571-F63C-664A-8C95-4C0A735EDB7E}" srcOrd="1" destOrd="0" presId="urn:microsoft.com/office/officeart/2005/8/layout/list1"/>
    <dgm:cxn modelId="{BF252341-CAF7-AB44-8F4F-C7236544382F}" type="presOf" srcId="{6B21E37C-3C74-054C-97DE-A9E3B84B3CAE}" destId="{C4806C6F-4D86-F94E-B228-68F6B9F223E2}" srcOrd="0" destOrd="0" presId="urn:microsoft.com/office/officeart/2005/8/layout/list1"/>
    <dgm:cxn modelId="{6D9101F2-FB2E-3F43-A1C3-8C98243B4AA7}" type="presOf" srcId="{6B21E37C-3C74-054C-97DE-A9E3B84B3CAE}" destId="{107D6206-E72A-2C46-999D-3333B2A8D118}" srcOrd="1" destOrd="0" presId="urn:microsoft.com/office/officeart/2005/8/layout/list1"/>
    <dgm:cxn modelId="{71E5EF3E-7F2C-8947-A594-CD4371FB59B3}" type="presOf" srcId="{3CEBB24C-398B-344D-AC76-239B771CC576}" destId="{5A47817B-9FF8-8942-8B14-F196314C04B2}" srcOrd="0" destOrd="0" presId="urn:microsoft.com/office/officeart/2005/8/layout/list1"/>
    <dgm:cxn modelId="{DC15EBAE-E50A-1F4D-B5C5-A9C7E4C9DA6A}" type="presOf" srcId="{5673E240-8F9A-9E40-94A3-36291F5B991A}" destId="{2FE775DD-40CE-AC45-8F41-F58C487A7EC6}" srcOrd="0" destOrd="0" presId="urn:microsoft.com/office/officeart/2005/8/layout/list1"/>
    <dgm:cxn modelId="{9BC6B682-ABB7-B547-9FCA-94A9698F6C87}" type="presOf" srcId="{7CD5DE6A-0EB2-214D-8916-A9E5E27CFD83}" destId="{A0A8BDC1-9EA3-0B44-9C24-FF04AE960A5B}" srcOrd="0" destOrd="0" presId="urn:microsoft.com/office/officeart/2005/8/layout/list1"/>
    <dgm:cxn modelId="{9C04FA07-137E-6C4B-9FB0-DB0550E862BE}" srcId="{6B21E37C-3C74-054C-97DE-A9E3B84B3CAE}" destId="{3CEBB24C-398B-344D-AC76-239B771CC576}" srcOrd="0" destOrd="0" parTransId="{FEC6DB00-2623-7D4C-A567-75489E7370A3}" sibTransId="{98660339-96A1-BA40-82AC-6A25654160D0}"/>
    <dgm:cxn modelId="{D5E63631-6E67-3C4E-90DC-9D89671D6080}" srcId="{AA3EBE5E-B9A9-D449-82E2-45A89CE4B6BA}" destId="{39417039-492D-CB4C-91D8-B90182B99D69}" srcOrd="0" destOrd="0" parTransId="{FF313C3C-FA15-8942-8CC0-7D522CA726A2}" sibTransId="{6BEB4F1A-5A1A-6948-AFAA-EC62815B14ED}"/>
    <dgm:cxn modelId="{D6045DAF-194E-0F4C-8C95-4CBB50335969}" type="presOf" srcId="{39417039-492D-CB4C-91D8-B90182B99D69}" destId="{40809DBD-24BE-6F4E-B0A2-AC1B3C755F90}" srcOrd="0" destOrd="0" presId="urn:microsoft.com/office/officeart/2005/8/layout/list1"/>
    <dgm:cxn modelId="{1DB3AFF3-093C-484D-8186-07FA9848C015}" srcId="{AA3EBE5E-B9A9-D449-82E2-45A89CE4B6BA}" destId="{E30AF6BA-17E6-7C4E-A660-23265FCE170F}" srcOrd="1" destOrd="0" parTransId="{67790A1F-77A4-D24F-B1C5-83B2483BBF14}" sibTransId="{0F860E30-EBFC-6F4A-AB49-B899FF644B92}"/>
    <dgm:cxn modelId="{F828082B-E4E9-034D-A7AF-DF8CC25559DA}" type="presParOf" srcId="{4BE6B76B-D939-9247-8C9D-836B1B818052}" destId="{54A30C31-AF96-2443-BFF0-B98B66221553}" srcOrd="0" destOrd="0" presId="urn:microsoft.com/office/officeart/2005/8/layout/list1"/>
    <dgm:cxn modelId="{2DC056D8-2C24-EE41-9042-39DFD901ADAB}" type="presParOf" srcId="{54A30C31-AF96-2443-BFF0-B98B66221553}" destId="{40809DBD-24BE-6F4E-B0A2-AC1B3C755F90}" srcOrd="0" destOrd="0" presId="urn:microsoft.com/office/officeart/2005/8/layout/list1"/>
    <dgm:cxn modelId="{F5767447-F0EB-0E43-8466-EBBE1262825C}" type="presParOf" srcId="{54A30C31-AF96-2443-BFF0-B98B66221553}" destId="{1D0C1DE2-9984-BC41-A0B1-987B6D8B7DDF}" srcOrd="1" destOrd="0" presId="urn:microsoft.com/office/officeart/2005/8/layout/list1"/>
    <dgm:cxn modelId="{645D9704-CDC1-784D-8AFC-DE8EB2C00586}" type="presParOf" srcId="{4BE6B76B-D939-9247-8C9D-836B1B818052}" destId="{988FD76B-6180-E84C-80FF-102D6343C6E6}" srcOrd="1" destOrd="0" presId="urn:microsoft.com/office/officeart/2005/8/layout/list1"/>
    <dgm:cxn modelId="{87ED0EEC-2FB1-AF43-ADD9-EE726CB0559F}" type="presParOf" srcId="{4BE6B76B-D939-9247-8C9D-836B1B818052}" destId="{2FE775DD-40CE-AC45-8F41-F58C487A7EC6}" srcOrd="2" destOrd="0" presId="urn:microsoft.com/office/officeart/2005/8/layout/list1"/>
    <dgm:cxn modelId="{5F796DC2-FE56-D94C-A040-5FEDF52C3BBE}" type="presParOf" srcId="{4BE6B76B-D939-9247-8C9D-836B1B818052}" destId="{A1A8D33B-FEBB-444F-880D-2577E0CAAF5C}" srcOrd="3" destOrd="0" presId="urn:microsoft.com/office/officeart/2005/8/layout/list1"/>
    <dgm:cxn modelId="{2591F93E-025C-5B46-A085-96BB9ED3EAA5}" type="presParOf" srcId="{4BE6B76B-D939-9247-8C9D-836B1B818052}" destId="{675F6F24-3E1C-3142-BF8D-AFEF4E6499AD}" srcOrd="4" destOrd="0" presId="urn:microsoft.com/office/officeart/2005/8/layout/list1"/>
    <dgm:cxn modelId="{B0B915F3-9E38-0548-BBC9-1B0EF72E1ADF}" type="presParOf" srcId="{675F6F24-3E1C-3142-BF8D-AFEF4E6499AD}" destId="{B02D1D46-0CEF-5445-A8EE-A3CDF12BDE93}" srcOrd="0" destOrd="0" presId="urn:microsoft.com/office/officeart/2005/8/layout/list1"/>
    <dgm:cxn modelId="{45C635A9-B5B4-C846-9D7B-F967AF87F438}" type="presParOf" srcId="{675F6F24-3E1C-3142-BF8D-AFEF4E6499AD}" destId="{F414FCB3-794E-F940-A3B6-50B9A4344298}" srcOrd="1" destOrd="0" presId="urn:microsoft.com/office/officeart/2005/8/layout/list1"/>
    <dgm:cxn modelId="{E24A4C5D-8300-3E4A-A60C-DDB62EA43491}" type="presParOf" srcId="{4BE6B76B-D939-9247-8C9D-836B1B818052}" destId="{ADF8BB4E-7E83-5142-A585-828A4800BD8B}" srcOrd="5" destOrd="0" presId="urn:microsoft.com/office/officeart/2005/8/layout/list1"/>
    <dgm:cxn modelId="{6723BF87-369E-7749-81F4-8B6BB4AA03D6}" type="presParOf" srcId="{4BE6B76B-D939-9247-8C9D-836B1B818052}" destId="{A0A8BDC1-9EA3-0B44-9C24-FF04AE960A5B}" srcOrd="6" destOrd="0" presId="urn:microsoft.com/office/officeart/2005/8/layout/list1"/>
    <dgm:cxn modelId="{57DD195C-DCA9-3A42-935C-CFE27F3F27E2}" type="presParOf" srcId="{4BE6B76B-D939-9247-8C9D-836B1B818052}" destId="{3B6A30BE-CE47-9F43-B6F0-DF67F92C39A4}" srcOrd="7" destOrd="0" presId="urn:microsoft.com/office/officeart/2005/8/layout/list1"/>
    <dgm:cxn modelId="{C0682672-8984-5C4E-9FD3-BC355C395B1F}" type="presParOf" srcId="{4BE6B76B-D939-9247-8C9D-836B1B818052}" destId="{95BD2BD8-2EC3-1C46-9FEE-8FA238C4CF2F}" srcOrd="8" destOrd="0" presId="urn:microsoft.com/office/officeart/2005/8/layout/list1"/>
    <dgm:cxn modelId="{6385388A-E0FD-D84A-AFF5-7429895580FB}" type="presParOf" srcId="{95BD2BD8-2EC3-1C46-9FEE-8FA238C4CF2F}" destId="{26D8E92D-58C9-B54C-8CEA-0A51CF5F6A8D}" srcOrd="0" destOrd="0" presId="urn:microsoft.com/office/officeart/2005/8/layout/list1"/>
    <dgm:cxn modelId="{B3883D18-6454-C045-89DC-4BC6726264F8}" type="presParOf" srcId="{95BD2BD8-2EC3-1C46-9FEE-8FA238C4CF2F}" destId="{7367A571-F63C-664A-8C95-4C0A735EDB7E}" srcOrd="1" destOrd="0" presId="urn:microsoft.com/office/officeart/2005/8/layout/list1"/>
    <dgm:cxn modelId="{161C7E14-070C-C74D-A91A-5B0157964C72}" type="presParOf" srcId="{4BE6B76B-D939-9247-8C9D-836B1B818052}" destId="{16BD9F99-5D6D-D641-90D7-CD7FDF6B7E14}" srcOrd="9" destOrd="0" presId="urn:microsoft.com/office/officeart/2005/8/layout/list1"/>
    <dgm:cxn modelId="{1A388565-8A45-2349-B8CA-8C41F1333E7E}" type="presParOf" srcId="{4BE6B76B-D939-9247-8C9D-836B1B818052}" destId="{4514F0C8-4644-F048-9BFE-684A0E428958}" srcOrd="10" destOrd="0" presId="urn:microsoft.com/office/officeart/2005/8/layout/list1"/>
    <dgm:cxn modelId="{33F22667-D515-404C-8B9D-6E578D7DF2CE}" type="presParOf" srcId="{4BE6B76B-D939-9247-8C9D-836B1B818052}" destId="{0E070D22-3D22-1B4D-BE33-399EFD5870AB}" srcOrd="11" destOrd="0" presId="urn:microsoft.com/office/officeart/2005/8/layout/list1"/>
    <dgm:cxn modelId="{3D7CA376-9714-D146-B416-9960BCDED81D}" type="presParOf" srcId="{4BE6B76B-D939-9247-8C9D-836B1B818052}" destId="{621411F5-35FF-774D-B3E5-913CC19A8EA2}" srcOrd="12" destOrd="0" presId="urn:microsoft.com/office/officeart/2005/8/layout/list1"/>
    <dgm:cxn modelId="{C315718F-DC88-684E-8E81-99F398C85715}" type="presParOf" srcId="{621411F5-35FF-774D-B3E5-913CC19A8EA2}" destId="{C4806C6F-4D86-F94E-B228-68F6B9F223E2}" srcOrd="0" destOrd="0" presId="urn:microsoft.com/office/officeart/2005/8/layout/list1"/>
    <dgm:cxn modelId="{57BB3C2A-8EA3-E447-BE44-C393A0B3CFF4}" type="presParOf" srcId="{621411F5-35FF-774D-B3E5-913CC19A8EA2}" destId="{107D6206-E72A-2C46-999D-3333B2A8D118}" srcOrd="1" destOrd="0" presId="urn:microsoft.com/office/officeart/2005/8/layout/list1"/>
    <dgm:cxn modelId="{E4CD6B4E-369C-2C46-8318-C30FB3F09762}" type="presParOf" srcId="{4BE6B76B-D939-9247-8C9D-836B1B818052}" destId="{52B3D48B-1C5A-F548-99A2-79B459253CC0}" srcOrd="13" destOrd="0" presId="urn:microsoft.com/office/officeart/2005/8/layout/list1"/>
    <dgm:cxn modelId="{AEEC9F2A-3AFD-3143-9FDF-52E0E8AA0F5E}" type="presParOf" srcId="{4BE6B76B-D939-9247-8C9D-836B1B818052}" destId="{5A47817B-9FF8-8942-8B14-F196314C04B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ED6102C-8B49-9142-A485-6CDF4C465FC6}"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88FFA0A5-7465-6A4B-B11A-ECB207E65AC8}">
      <dgm:prSet/>
      <dgm:spPr>
        <a:solidFill>
          <a:schemeClr val="accent6">
            <a:lumMod val="75000"/>
          </a:schemeClr>
        </a:solidFill>
      </dgm:spPr>
      <dgm:t>
        <a:bodyPr/>
        <a:lstStyle/>
        <a:p>
          <a:pPr rtl="0"/>
          <a:r>
            <a:rPr lang="fr-FR" u="sng" smtClean="0"/>
            <a:t>Symptômes</a:t>
          </a:r>
          <a:endParaRPr lang="fr-FR"/>
        </a:p>
      </dgm:t>
    </dgm:pt>
    <dgm:pt modelId="{F8905C62-8508-DE49-B035-6EBFE0852DE1}" type="parTrans" cxnId="{717E9DB4-F18D-AC44-8939-9BDB183EC4C3}">
      <dgm:prSet/>
      <dgm:spPr/>
      <dgm:t>
        <a:bodyPr/>
        <a:lstStyle/>
        <a:p>
          <a:endParaRPr lang="fr-FR"/>
        </a:p>
      </dgm:t>
    </dgm:pt>
    <dgm:pt modelId="{8355E424-CA9E-0143-BAF9-D03DFA897959}" type="sibTrans" cxnId="{717E9DB4-F18D-AC44-8939-9BDB183EC4C3}">
      <dgm:prSet/>
      <dgm:spPr/>
      <dgm:t>
        <a:bodyPr/>
        <a:lstStyle/>
        <a:p>
          <a:endParaRPr lang="fr-FR"/>
        </a:p>
      </dgm:t>
    </dgm:pt>
    <dgm:pt modelId="{9A42758F-5BB4-5A4F-8DD1-D1442CD8B477}">
      <dgm:prSet/>
      <dgm:spPr/>
      <dgm:t>
        <a:bodyPr/>
        <a:lstStyle/>
        <a:p>
          <a:pPr rtl="0"/>
          <a:r>
            <a:rPr lang="fr-FR" smtClean="0"/>
            <a:t>L’empoisonnement par le monoxyde de carbone produit progressivement les symptômes suivants :</a:t>
          </a:r>
          <a:endParaRPr lang="fr-FR"/>
        </a:p>
      </dgm:t>
    </dgm:pt>
    <dgm:pt modelId="{3BC3E271-A774-2A4B-8BFF-0109A408E309}" type="parTrans" cxnId="{ECDBEAD5-5EF7-684A-8415-443C4CB7C12F}">
      <dgm:prSet/>
      <dgm:spPr/>
      <dgm:t>
        <a:bodyPr/>
        <a:lstStyle/>
        <a:p>
          <a:endParaRPr lang="fr-FR"/>
        </a:p>
      </dgm:t>
    </dgm:pt>
    <dgm:pt modelId="{F0D61FD6-EABA-7046-AF18-4556DCACBB24}" type="sibTrans" cxnId="{ECDBEAD5-5EF7-684A-8415-443C4CB7C12F}">
      <dgm:prSet/>
      <dgm:spPr/>
      <dgm:t>
        <a:bodyPr/>
        <a:lstStyle/>
        <a:p>
          <a:endParaRPr lang="fr-FR"/>
        </a:p>
      </dgm:t>
    </dgm:pt>
    <dgm:pt modelId="{8C5BECB4-6E77-4B4E-B6B4-4C6A3FC82F9B}">
      <dgm:prSet/>
      <dgm:spPr/>
      <dgm:t>
        <a:bodyPr/>
        <a:lstStyle/>
        <a:p>
          <a:pPr rtl="0"/>
          <a:r>
            <a:rPr lang="fr-FR" smtClean="0"/>
            <a:t>sentiment de mollesse et de chaleur accompagné de tension au niveau du front ;</a:t>
          </a:r>
          <a:endParaRPr lang="fr-FR"/>
        </a:p>
      </dgm:t>
    </dgm:pt>
    <dgm:pt modelId="{EE70F92B-C05E-7C43-BB28-EAEBAB87E258}" type="parTrans" cxnId="{D594452A-1204-DB4D-A710-FA2722463E01}">
      <dgm:prSet/>
      <dgm:spPr/>
      <dgm:t>
        <a:bodyPr/>
        <a:lstStyle/>
        <a:p>
          <a:endParaRPr lang="fr-FR"/>
        </a:p>
      </dgm:t>
    </dgm:pt>
    <dgm:pt modelId="{69B390EC-C1FA-174D-9F12-DB291F65568D}" type="sibTrans" cxnId="{D594452A-1204-DB4D-A710-FA2722463E01}">
      <dgm:prSet/>
      <dgm:spPr/>
      <dgm:t>
        <a:bodyPr/>
        <a:lstStyle/>
        <a:p>
          <a:endParaRPr lang="fr-FR"/>
        </a:p>
      </dgm:t>
    </dgm:pt>
    <dgm:pt modelId="{5B3D3044-BC09-CC4E-9445-A1A35496237E}">
      <dgm:prSet/>
      <dgm:spPr/>
      <dgm:t>
        <a:bodyPr/>
        <a:lstStyle/>
        <a:p>
          <a:pPr rtl="0"/>
          <a:r>
            <a:rPr lang="fr-FR" smtClean="0"/>
            <a:t>pression au niveau des tempes et sifflements d’oreille ;</a:t>
          </a:r>
          <a:endParaRPr lang="fr-FR"/>
        </a:p>
      </dgm:t>
    </dgm:pt>
    <dgm:pt modelId="{4DE1E0C7-04F4-5145-A282-948475D5DCD4}" type="parTrans" cxnId="{430A4638-17BF-7549-BF96-854E1B65588D}">
      <dgm:prSet/>
      <dgm:spPr/>
      <dgm:t>
        <a:bodyPr/>
        <a:lstStyle/>
        <a:p>
          <a:endParaRPr lang="fr-FR"/>
        </a:p>
      </dgm:t>
    </dgm:pt>
    <dgm:pt modelId="{C44748BD-1835-314D-A63F-8EE1DCEE9997}" type="sibTrans" cxnId="{430A4638-17BF-7549-BF96-854E1B65588D}">
      <dgm:prSet/>
      <dgm:spPr/>
      <dgm:t>
        <a:bodyPr/>
        <a:lstStyle/>
        <a:p>
          <a:endParaRPr lang="fr-FR"/>
        </a:p>
      </dgm:t>
    </dgm:pt>
    <dgm:pt modelId="{1A785E26-FD33-9849-A935-A85260BA5C68}">
      <dgm:prSet/>
      <dgm:spPr/>
      <dgm:t>
        <a:bodyPr/>
        <a:lstStyle/>
        <a:p>
          <a:pPr rtl="0"/>
          <a:r>
            <a:rPr lang="fr-FR" smtClean="0"/>
            <a:t>violent mal de tête, faiblesse générale, étourdissements et baisse d’acuité visuelle ;</a:t>
          </a:r>
          <a:endParaRPr lang="fr-FR"/>
        </a:p>
      </dgm:t>
    </dgm:pt>
    <dgm:pt modelId="{C4638AB2-B150-1543-B72D-04F9F9D29CF1}" type="parTrans" cxnId="{A84E565C-C60D-9246-8481-FB50A98E6D8F}">
      <dgm:prSet/>
      <dgm:spPr/>
      <dgm:t>
        <a:bodyPr/>
        <a:lstStyle/>
        <a:p>
          <a:endParaRPr lang="fr-FR"/>
        </a:p>
      </dgm:t>
    </dgm:pt>
    <dgm:pt modelId="{B64307C0-4711-C648-8A1A-49074128501E}" type="sibTrans" cxnId="{A84E565C-C60D-9246-8481-FB50A98E6D8F}">
      <dgm:prSet/>
      <dgm:spPr/>
      <dgm:t>
        <a:bodyPr/>
        <a:lstStyle/>
        <a:p>
          <a:endParaRPr lang="fr-FR"/>
        </a:p>
      </dgm:t>
    </dgm:pt>
    <dgm:pt modelId="{959EDFE7-14FB-0643-A47C-4AF6741C164D}">
      <dgm:prSet/>
      <dgm:spPr/>
      <dgm:t>
        <a:bodyPr/>
        <a:lstStyle/>
        <a:p>
          <a:pPr rtl="0"/>
          <a:r>
            <a:rPr lang="fr-FR" smtClean="0"/>
            <a:t>enfin, perte de force musculaire, vomissements, poux faible puis mort.</a:t>
          </a:r>
          <a:endParaRPr lang="fr-FR"/>
        </a:p>
      </dgm:t>
    </dgm:pt>
    <dgm:pt modelId="{8D94D1F5-E735-0747-B6E3-5CB91F3D07D3}" type="parTrans" cxnId="{4971F1F4-48AA-3A43-A0A8-65BC3B500B06}">
      <dgm:prSet/>
      <dgm:spPr/>
      <dgm:t>
        <a:bodyPr/>
        <a:lstStyle/>
        <a:p>
          <a:endParaRPr lang="fr-FR"/>
        </a:p>
      </dgm:t>
    </dgm:pt>
    <dgm:pt modelId="{CFBAF894-A8E5-CA43-82CE-7AE74061A759}" type="sibTrans" cxnId="{4971F1F4-48AA-3A43-A0A8-65BC3B500B06}">
      <dgm:prSet/>
      <dgm:spPr/>
      <dgm:t>
        <a:bodyPr/>
        <a:lstStyle/>
        <a:p>
          <a:endParaRPr lang="fr-FR"/>
        </a:p>
      </dgm:t>
    </dgm:pt>
    <dgm:pt modelId="{046EE260-2162-5B47-A489-02C2B8000EB5}" type="pres">
      <dgm:prSet presAssocID="{0ED6102C-8B49-9142-A485-6CDF4C465FC6}" presName="Name0" presStyleCnt="0">
        <dgm:presLayoutVars>
          <dgm:dir/>
          <dgm:animLvl val="lvl"/>
          <dgm:resizeHandles val="exact"/>
        </dgm:presLayoutVars>
      </dgm:prSet>
      <dgm:spPr/>
      <dgm:t>
        <a:bodyPr/>
        <a:lstStyle/>
        <a:p>
          <a:endParaRPr lang="fr-FR"/>
        </a:p>
      </dgm:t>
    </dgm:pt>
    <dgm:pt modelId="{5661D7E9-839A-5D42-AE75-6F846FE6BF41}" type="pres">
      <dgm:prSet presAssocID="{959EDFE7-14FB-0643-A47C-4AF6741C164D}" presName="boxAndChildren" presStyleCnt="0"/>
      <dgm:spPr/>
    </dgm:pt>
    <dgm:pt modelId="{0ACBE713-83D2-1447-8CAD-E5E86964DEA3}" type="pres">
      <dgm:prSet presAssocID="{959EDFE7-14FB-0643-A47C-4AF6741C164D}" presName="parentTextBox" presStyleLbl="node1" presStyleIdx="0" presStyleCnt="6"/>
      <dgm:spPr/>
      <dgm:t>
        <a:bodyPr/>
        <a:lstStyle/>
        <a:p>
          <a:endParaRPr lang="fr-FR"/>
        </a:p>
      </dgm:t>
    </dgm:pt>
    <dgm:pt modelId="{4C8309E0-1B26-FE45-AF1B-60BE69283105}" type="pres">
      <dgm:prSet presAssocID="{B64307C0-4711-C648-8A1A-49074128501E}" presName="sp" presStyleCnt="0"/>
      <dgm:spPr/>
    </dgm:pt>
    <dgm:pt modelId="{81CC9B88-6A97-804F-AB1C-1BBFBC13A66B}" type="pres">
      <dgm:prSet presAssocID="{1A785E26-FD33-9849-A935-A85260BA5C68}" presName="arrowAndChildren" presStyleCnt="0"/>
      <dgm:spPr/>
    </dgm:pt>
    <dgm:pt modelId="{8919666F-21E7-1F4E-BBD1-22ADBFE53524}" type="pres">
      <dgm:prSet presAssocID="{1A785E26-FD33-9849-A935-A85260BA5C68}" presName="parentTextArrow" presStyleLbl="node1" presStyleIdx="1" presStyleCnt="6"/>
      <dgm:spPr/>
      <dgm:t>
        <a:bodyPr/>
        <a:lstStyle/>
        <a:p>
          <a:endParaRPr lang="fr-FR"/>
        </a:p>
      </dgm:t>
    </dgm:pt>
    <dgm:pt modelId="{A0EE5253-5F93-3C45-88F0-38DA2BD039CD}" type="pres">
      <dgm:prSet presAssocID="{C44748BD-1835-314D-A63F-8EE1DCEE9997}" presName="sp" presStyleCnt="0"/>
      <dgm:spPr/>
    </dgm:pt>
    <dgm:pt modelId="{98645ADB-57DF-6446-B4DB-DB3FF9471C00}" type="pres">
      <dgm:prSet presAssocID="{5B3D3044-BC09-CC4E-9445-A1A35496237E}" presName="arrowAndChildren" presStyleCnt="0"/>
      <dgm:spPr/>
    </dgm:pt>
    <dgm:pt modelId="{4603C444-D7A8-B445-8EDF-A9F434D781A6}" type="pres">
      <dgm:prSet presAssocID="{5B3D3044-BC09-CC4E-9445-A1A35496237E}" presName="parentTextArrow" presStyleLbl="node1" presStyleIdx="2" presStyleCnt="6"/>
      <dgm:spPr/>
      <dgm:t>
        <a:bodyPr/>
        <a:lstStyle/>
        <a:p>
          <a:endParaRPr lang="fr-FR"/>
        </a:p>
      </dgm:t>
    </dgm:pt>
    <dgm:pt modelId="{B1A7A03F-DBB8-6649-804D-9F541B8B0E6A}" type="pres">
      <dgm:prSet presAssocID="{69B390EC-C1FA-174D-9F12-DB291F65568D}" presName="sp" presStyleCnt="0"/>
      <dgm:spPr/>
    </dgm:pt>
    <dgm:pt modelId="{004744DA-3F8E-E940-998D-8DD01DCCDDEA}" type="pres">
      <dgm:prSet presAssocID="{8C5BECB4-6E77-4B4E-B6B4-4C6A3FC82F9B}" presName="arrowAndChildren" presStyleCnt="0"/>
      <dgm:spPr/>
    </dgm:pt>
    <dgm:pt modelId="{18A057BD-2D47-884A-820C-FA9D054F562C}" type="pres">
      <dgm:prSet presAssocID="{8C5BECB4-6E77-4B4E-B6B4-4C6A3FC82F9B}" presName="parentTextArrow" presStyleLbl="node1" presStyleIdx="3" presStyleCnt="6"/>
      <dgm:spPr/>
      <dgm:t>
        <a:bodyPr/>
        <a:lstStyle/>
        <a:p>
          <a:endParaRPr lang="fr-FR"/>
        </a:p>
      </dgm:t>
    </dgm:pt>
    <dgm:pt modelId="{75B9A8ED-E39F-6B40-B8BC-1666B5A29CC9}" type="pres">
      <dgm:prSet presAssocID="{F0D61FD6-EABA-7046-AF18-4556DCACBB24}" presName="sp" presStyleCnt="0"/>
      <dgm:spPr/>
    </dgm:pt>
    <dgm:pt modelId="{BDDD5A09-FE0E-E442-8240-BCCD5CD40BBE}" type="pres">
      <dgm:prSet presAssocID="{9A42758F-5BB4-5A4F-8DD1-D1442CD8B477}" presName="arrowAndChildren" presStyleCnt="0"/>
      <dgm:spPr/>
    </dgm:pt>
    <dgm:pt modelId="{32F6E4AB-6B95-604D-89CA-A2A326D770FF}" type="pres">
      <dgm:prSet presAssocID="{9A42758F-5BB4-5A4F-8DD1-D1442CD8B477}" presName="parentTextArrow" presStyleLbl="node1" presStyleIdx="4" presStyleCnt="6"/>
      <dgm:spPr/>
      <dgm:t>
        <a:bodyPr/>
        <a:lstStyle/>
        <a:p>
          <a:endParaRPr lang="fr-FR"/>
        </a:p>
      </dgm:t>
    </dgm:pt>
    <dgm:pt modelId="{D9BACA9A-F22F-E440-B8A3-95F04C10FFB9}" type="pres">
      <dgm:prSet presAssocID="{8355E424-CA9E-0143-BAF9-D03DFA897959}" presName="sp" presStyleCnt="0"/>
      <dgm:spPr/>
    </dgm:pt>
    <dgm:pt modelId="{222B93E4-1A5B-6C45-BC65-E21420B43331}" type="pres">
      <dgm:prSet presAssocID="{88FFA0A5-7465-6A4B-B11A-ECB207E65AC8}" presName="arrowAndChildren" presStyleCnt="0"/>
      <dgm:spPr/>
    </dgm:pt>
    <dgm:pt modelId="{706AE405-7E69-CB4C-B152-A98428FE9DF3}" type="pres">
      <dgm:prSet presAssocID="{88FFA0A5-7465-6A4B-B11A-ECB207E65AC8}" presName="parentTextArrow" presStyleLbl="node1" presStyleIdx="5" presStyleCnt="6"/>
      <dgm:spPr/>
      <dgm:t>
        <a:bodyPr/>
        <a:lstStyle/>
        <a:p>
          <a:endParaRPr lang="fr-FR"/>
        </a:p>
      </dgm:t>
    </dgm:pt>
  </dgm:ptLst>
  <dgm:cxnLst>
    <dgm:cxn modelId="{7D76FA52-EE4D-CC44-AB86-D390491C6AF8}" type="presOf" srcId="{1A785E26-FD33-9849-A935-A85260BA5C68}" destId="{8919666F-21E7-1F4E-BBD1-22ADBFE53524}" srcOrd="0" destOrd="0" presId="urn:microsoft.com/office/officeart/2005/8/layout/process4"/>
    <dgm:cxn modelId="{00E6A031-AA81-3746-BAE3-E4E91CC56040}" type="presOf" srcId="{88FFA0A5-7465-6A4B-B11A-ECB207E65AC8}" destId="{706AE405-7E69-CB4C-B152-A98428FE9DF3}" srcOrd="0" destOrd="0" presId="urn:microsoft.com/office/officeart/2005/8/layout/process4"/>
    <dgm:cxn modelId="{53F910B3-E89E-6740-82B4-BE7EF8F9C6FD}" type="presOf" srcId="{8C5BECB4-6E77-4B4E-B6B4-4C6A3FC82F9B}" destId="{18A057BD-2D47-884A-820C-FA9D054F562C}" srcOrd="0" destOrd="0" presId="urn:microsoft.com/office/officeart/2005/8/layout/process4"/>
    <dgm:cxn modelId="{A84E565C-C60D-9246-8481-FB50A98E6D8F}" srcId="{0ED6102C-8B49-9142-A485-6CDF4C465FC6}" destId="{1A785E26-FD33-9849-A935-A85260BA5C68}" srcOrd="4" destOrd="0" parTransId="{C4638AB2-B150-1543-B72D-04F9F9D29CF1}" sibTransId="{B64307C0-4711-C648-8A1A-49074128501E}"/>
    <dgm:cxn modelId="{7F4011CE-B278-034E-80EF-8CA93268D7EB}" type="presOf" srcId="{9A42758F-5BB4-5A4F-8DD1-D1442CD8B477}" destId="{32F6E4AB-6B95-604D-89CA-A2A326D770FF}" srcOrd="0" destOrd="0" presId="urn:microsoft.com/office/officeart/2005/8/layout/process4"/>
    <dgm:cxn modelId="{1365DFD1-C6C6-4647-9015-FFD15C88E077}" type="presOf" srcId="{959EDFE7-14FB-0643-A47C-4AF6741C164D}" destId="{0ACBE713-83D2-1447-8CAD-E5E86964DEA3}" srcOrd="0" destOrd="0" presId="urn:microsoft.com/office/officeart/2005/8/layout/process4"/>
    <dgm:cxn modelId="{4971F1F4-48AA-3A43-A0A8-65BC3B500B06}" srcId="{0ED6102C-8B49-9142-A485-6CDF4C465FC6}" destId="{959EDFE7-14FB-0643-A47C-4AF6741C164D}" srcOrd="5" destOrd="0" parTransId="{8D94D1F5-E735-0747-B6E3-5CB91F3D07D3}" sibTransId="{CFBAF894-A8E5-CA43-82CE-7AE74061A759}"/>
    <dgm:cxn modelId="{69DFEF10-E79D-C546-AE26-2309E891CF39}" type="presOf" srcId="{0ED6102C-8B49-9142-A485-6CDF4C465FC6}" destId="{046EE260-2162-5B47-A489-02C2B8000EB5}" srcOrd="0" destOrd="0" presId="urn:microsoft.com/office/officeart/2005/8/layout/process4"/>
    <dgm:cxn modelId="{C93DE44D-30E5-3547-A4D1-B078AC52AFF9}" type="presOf" srcId="{5B3D3044-BC09-CC4E-9445-A1A35496237E}" destId="{4603C444-D7A8-B445-8EDF-A9F434D781A6}" srcOrd="0" destOrd="0" presId="urn:microsoft.com/office/officeart/2005/8/layout/process4"/>
    <dgm:cxn modelId="{430A4638-17BF-7549-BF96-854E1B65588D}" srcId="{0ED6102C-8B49-9142-A485-6CDF4C465FC6}" destId="{5B3D3044-BC09-CC4E-9445-A1A35496237E}" srcOrd="3" destOrd="0" parTransId="{4DE1E0C7-04F4-5145-A282-948475D5DCD4}" sibTransId="{C44748BD-1835-314D-A63F-8EE1DCEE9997}"/>
    <dgm:cxn modelId="{ECDBEAD5-5EF7-684A-8415-443C4CB7C12F}" srcId="{0ED6102C-8B49-9142-A485-6CDF4C465FC6}" destId="{9A42758F-5BB4-5A4F-8DD1-D1442CD8B477}" srcOrd="1" destOrd="0" parTransId="{3BC3E271-A774-2A4B-8BFF-0109A408E309}" sibTransId="{F0D61FD6-EABA-7046-AF18-4556DCACBB24}"/>
    <dgm:cxn modelId="{717E9DB4-F18D-AC44-8939-9BDB183EC4C3}" srcId="{0ED6102C-8B49-9142-A485-6CDF4C465FC6}" destId="{88FFA0A5-7465-6A4B-B11A-ECB207E65AC8}" srcOrd="0" destOrd="0" parTransId="{F8905C62-8508-DE49-B035-6EBFE0852DE1}" sibTransId="{8355E424-CA9E-0143-BAF9-D03DFA897959}"/>
    <dgm:cxn modelId="{D594452A-1204-DB4D-A710-FA2722463E01}" srcId="{0ED6102C-8B49-9142-A485-6CDF4C465FC6}" destId="{8C5BECB4-6E77-4B4E-B6B4-4C6A3FC82F9B}" srcOrd="2" destOrd="0" parTransId="{EE70F92B-C05E-7C43-BB28-EAEBAB87E258}" sibTransId="{69B390EC-C1FA-174D-9F12-DB291F65568D}"/>
    <dgm:cxn modelId="{9B00B58F-EDB4-964F-BC7F-CEED97F28AD2}" type="presParOf" srcId="{046EE260-2162-5B47-A489-02C2B8000EB5}" destId="{5661D7E9-839A-5D42-AE75-6F846FE6BF41}" srcOrd="0" destOrd="0" presId="urn:microsoft.com/office/officeart/2005/8/layout/process4"/>
    <dgm:cxn modelId="{A9129CF0-3678-8444-B37D-E361DC512127}" type="presParOf" srcId="{5661D7E9-839A-5D42-AE75-6F846FE6BF41}" destId="{0ACBE713-83D2-1447-8CAD-E5E86964DEA3}" srcOrd="0" destOrd="0" presId="urn:microsoft.com/office/officeart/2005/8/layout/process4"/>
    <dgm:cxn modelId="{62837338-5FF1-4546-9EE8-36606F47C378}" type="presParOf" srcId="{046EE260-2162-5B47-A489-02C2B8000EB5}" destId="{4C8309E0-1B26-FE45-AF1B-60BE69283105}" srcOrd="1" destOrd="0" presId="urn:microsoft.com/office/officeart/2005/8/layout/process4"/>
    <dgm:cxn modelId="{C78C06FD-6E14-9D46-B12C-2CF43FF35FCB}" type="presParOf" srcId="{046EE260-2162-5B47-A489-02C2B8000EB5}" destId="{81CC9B88-6A97-804F-AB1C-1BBFBC13A66B}" srcOrd="2" destOrd="0" presId="urn:microsoft.com/office/officeart/2005/8/layout/process4"/>
    <dgm:cxn modelId="{8FBAF1DC-F169-634E-9396-82F7D2D9FDF3}" type="presParOf" srcId="{81CC9B88-6A97-804F-AB1C-1BBFBC13A66B}" destId="{8919666F-21E7-1F4E-BBD1-22ADBFE53524}" srcOrd="0" destOrd="0" presId="urn:microsoft.com/office/officeart/2005/8/layout/process4"/>
    <dgm:cxn modelId="{C36BF677-C3D5-0C4F-9A48-2A169E2F7E1C}" type="presParOf" srcId="{046EE260-2162-5B47-A489-02C2B8000EB5}" destId="{A0EE5253-5F93-3C45-88F0-38DA2BD039CD}" srcOrd="3" destOrd="0" presId="urn:microsoft.com/office/officeart/2005/8/layout/process4"/>
    <dgm:cxn modelId="{96722AE0-9EF3-C54A-A454-985A8EAA2171}" type="presParOf" srcId="{046EE260-2162-5B47-A489-02C2B8000EB5}" destId="{98645ADB-57DF-6446-B4DB-DB3FF9471C00}" srcOrd="4" destOrd="0" presId="urn:microsoft.com/office/officeart/2005/8/layout/process4"/>
    <dgm:cxn modelId="{ED25AFDD-070E-CD42-9A21-4143260EA86B}" type="presParOf" srcId="{98645ADB-57DF-6446-B4DB-DB3FF9471C00}" destId="{4603C444-D7A8-B445-8EDF-A9F434D781A6}" srcOrd="0" destOrd="0" presId="urn:microsoft.com/office/officeart/2005/8/layout/process4"/>
    <dgm:cxn modelId="{EC7A3FC2-3C4B-0949-8805-4FAE19F0F4FC}" type="presParOf" srcId="{046EE260-2162-5B47-A489-02C2B8000EB5}" destId="{B1A7A03F-DBB8-6649-804D-9F541B8B0E6A}" srcOrd="5" destOrd="0" presId="urn:microsoft.com/office/officeart/2005/8/layout/process4"/>
    <dgm:cxn modelId="{BFEE18A3-8112-1549-88A5-5B183BB72157}" type="presParOf" srcId="{046EE260-2162-5B47-A489-02C2B8000EB5}" destId="{004744DA-3F8E-E940-998D-8DD01DCCDDEA}" srcOrd="6" destOrd="0" presId="urn:microsoft.com/office/officeart/2005/8/layout/process4"/>
    <dgm:cxn modelId="{C5FABFF2-B0AA-6D46-A951-0084535306D2}" type="presParOf" srcId="{004744DA-3F8E-E940-998D-8DD01DCCDDEA}" destId="{18A057BD-2D47-884A-820C-FA9D054F562C}" srcOrd="0" destOrd="0" presId="urn:microsoft.com/office/officeart/2005/8/layout/process4"/>
    <dgm:cxn modelId="{D594B96B-77A4-4E48-BB51-8192538F4A20}" type="presParOf" srcId="{046EE260-2162-5B47-A489-02C2B8000EB5}" destId="{75B9A8ED-E39F-6B40-B8BC-1666B5A29CC9}" srcOrd="7" destOrd="0" presId="urn:microsoft.com/office/officeart/2005/8/layout/process4"/>
    <dgm:cxn modelId="{1BF00621-5B31-0148-B8E5-4320B7EF780D}" type="presParOf" srcId="{046EE260-2162-5B47-A489-02C2B8000EB5}" destId="{BDDD5A09-FE0E-E442-8240-BCCD5CD40BBE}" srcOrd="8" destOrd="0" presId="urn:microsoft.com/office/officeart/2005/8/layout/process4"/>
    <dgm:cxn modelId="{CDD83FF0-A3CC-DC4F-9EAD-9631D5F8C4B8}" type="presParOf" srcId="{BDDD5A09-FE0E-E442-8240-BCCD5CD40BBE}" destId="{32F6E4AB-6B95-604D-89CA-A2A326D770FF}" srcOrd="0" destOrd="0" presId="urn:microsoft.com/office/officeart/2005/8/layout/process4"/>
    <dgm:cxn modelId="{1990262A-43FE-5242-9F92-F9AE3DAD21CE}" type="presParOf" srcId="{046EE260-2162-5B47-A489-02C2B8000EB5}" destId="{D9BACA9A-F22F-E440-B8A3-95F04C10FFB9}" srcOrd="9" destOrd="0" presId="urn:microsoft.com/office/officeart/2005/8/layout/process4"/>
    <dgm:cxn modelId="{20345884-8AF3-2646-9FE3-CEFF7E572EBB}" type="presParOf" srcId="{046EE260-2162-5B47-A489-02C2B8000EB5}" destId="{222B93E4-1A5B-6C45-BC65-E21420B43331}" srcOrd="10" destOrd="0" presId="urn:microsoft.com/office/officeart/2005/8/layout/process4"/>
    <dgm:cxn modelId="{5136E8B9-CD27-D741-8C23-961F1DCD8085}" type="presParOf" srcId="{222B93E4-1A5B-6C45-BC65-E21420B43331}" destId="{706AE405-7E69-CB4C-B152-A98428FE9DF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E0F2D5A-F60D-B94C-AADF-0057AA748052}"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5593D60B-4C20-1245-9DA3-1A7E92ACF78C}">
      <dgm:prSet/>
      <dgm:spPr/>
      <dgm:t>
        <a:bodyPr/>
        <a:lstStyle/>
        <a:p>
          <a:pPr rtl="0"/>
          <a:r>
            <a:rPr lang="fr-FR" dirty="0" smtClean="0"/>
            <a:t>La partie 145A.25(c) (3) demande à ce que</a:t>
          </a:r>
          <a:endParaRPr lang="fr-FR" dirty="0"/>
        </a:p>
      </dgm:t>
    </dgm:pt>
    <dgm:pt modelId="{6D9DF237-B565-C74B-BE4A-64674E8DC0AC}" type="parTrans" cxnId="{969795E7-8D35-8245-AE46-6D76269661E5}">
      <dgm:prSet/>
      <dgm:spPr/>
      <dgm:t>
        <a:bodyPr/>
        <a:lstStyle/>
        <a:p>
          <a:endParaRPr lang="fr-FR"/>
        </a:p>
      </dgm:t>
    </dgm:pt>
    <dgm:pt modelId="{669DAAC5-D8C2-3948-9198-22C4BC5FA405}" type="sibTrans" cxnId="{969795E7-8D35-8245-AE46-6D76269661E5}">
      <dgm:prSet/>
      <dgm:spPr/>
      <dgm:t>
        <a:bodyPr/>
        <a:lstStyle/>
        <a:p>
          <a:endParaRPr lang="fr-FR"/>
        </a:p>
      </dgm:t>
    </dgm:pt>
    <dgm:pt modelId="{D5407C69-EBA4-884A-8F92-2725119803C1}">
      <dgm:prSet/>
      <dgm:spPr/>
      <dgm:t>
        <a:bodyPr/>
        <a:lstStyle/>
        <a:p>
          <a:pPr rtl="0"/>
          <a:r>
            <a:rPr lang="fr-FR" dirty="0" smtClean="0"/>
            <a:t>Les inspections visuelles représentent environ</a:t>
          </a:r>
          <a:endParaRPr lang="fr-FR" dirty="0"/>
        </a:p>
      </dgm:t>
    </dgm:pt>
    <dgm:pt modelId="{1E10E8E2-532E-0046-BAD5-FE41F515635C}" type="parTrans" cxnId="{F2DF2252-DB8C-CA47-976C-49CCA62E1156}">
      <dgm:prSet/>
      <dgm:spPr/>
      <dgm:t>
        <a:bodyPr/>
        <a:lstStyle/>
        <a:p>
          <a:endParaRPr lang="fr-FR"/>
        </a:p>
      </dgm:t>
    </dgm:pt>
    <dgm:pt modelId="{03985D34-615D-C24E-B176-68D7A7B75744}" type="sibTrans" cxnId="{F2DF2252-DB8C-CA47-976C-49CCA62E1156}">
      <dgm:prSet/>
      <dgm:spPr/>
      <dgm:t>
        <a:bodyPr/>
        <a:lstStyle/>
        <a:p>
          <a:endParaRPr lang="fr-FR"/>
        </a:p>
      </dgm:t>
    </dgm:pt>
    <dgm:pt modelId="{1FFEEF7D-DEE2-FC43-912E-F4FECDE9096B}">
      <dgm:prSet/>
      <dgm:spPr/>
      <dgm:t>
        <a:bodyPr/>
        <a:lstStyle/>
        <a:p>
          <a:pPr rtl="0"/>
          <a:r>
            <a:rPr lang="fr-FR" dirty="0" smtClean="0"/>
            <a:t>l'éclairage soit tel qu'il garantit que chaque tâche d'inspection et d'entretien puisse être effectuée correctement. </a:t>
          </a:r>
          <a:endParaRPr lang="fr-FR" dirty="0"/>
        </a:p>
      </dgm:t>
    </dgm:pt>
    <dgm:pt modelId="{6A630FA7-76A0-B64D-AFA1-DA60F512A2DD}" type="parTrans" cxnId="{2D1E732D-36AC-2946-A73D-447CC0CB582E}">
      <dgm:prSet/>
      <dgm:spPr/>
    </dgm:pt>
    <dgm:pt modelId="{1F53533D-FFE3-1F4E-B92E-0FECA1BF3E45}" type="sibTrans" cxnId="{2D1E732D-36AC-2946-A73D-447CC0CB582E}">
      <dgm:prSet/>
      <dgm:spPr/>
    </dgm:pt>
    <dgm:pt modelId="{81CC7E50-6DAC-9F4F-B5B2-CCCF43F23B5F}">
      <dgm:prSet/>
      <dgm:spPr/>
      <dgm:t>
        <a:bodyPr/>
        <a:lstStyle/>
        <a:p>
          <a:pPr rtl="0"/>
          <a:r>
            <a:rPr lang="fr-FR" dirty="0" smtClean="0"/>
            <a:t> De ce fait, il est impératif que</a:t>
          </a:r>
          <a:endParaRPr lang="fr-FR" dirty="0"/>
        </a:p>
      </dgm:t>
    </dgm:pt>
    <dgm:pt modelId="{8AA730E9-179C-1847-8D2F-AD262F330C95}" type="parTrans" cxnId="{CE3D57AD-FD62-EB48-BC75-EBAA11FA5ED1}">
      <dgm:prSet/>
      <dgm:spPr/>
    </dgm:pt>
    <dgm:pt modelId="{0E1F03B6-EA9B-8D4B-8E9F-97F21DCED89C}" type="sibTrans" cxnId="{CE3D57AD-FD62-EB48-BC75-EBAA11FA5ED1}">
      <dgm:prSet/>
      <dgm:spPr/>
    </dgm:pt>
    <dgm:pt modelId="{4B9CF3A3-C1AC-424E-8E04-21EBD7EC1B69}">
      <dgm:prSet/>
      <dgm:spPr/>
      <dgm:t>
        <a:bodyPr/>
        <a:lstStyle/>
        <a:p>
          <a:pPr rtl="0"/>
          <a:r>
            <a:rPr lang="fr-FR" dirty="0" smtClean="0"/>
            <a:t>Les études sur le sujet démontrent que</a:t>
          </a:r>
          <a:endParaRPr lang="fr-FR" dirty="0"/>
        </a:p>
      </dgm:t>
    </dgm:pt>
    <dgm:pt modelId="{CCC1CB58-2434-4246-87EE-D59EE3EB670A}" type="parTrans" cxnId="{1F4E54F1-8FB1-7E48-AE23-949313246237}">
      <dgm:prSet/>
      <dgm:spPr/>
    </dgm:pt>
    <dgm:pt modelId="{AEFB4B60-4B77-A247-9667-C6249F7AE7B0}" type="sibTrans" cxnId="{1F4E54F1-8FB1-7E48-AE23-949313246237}">
      <dgm:prSet/>
      <dgm:spPr/>
    </dgm:pt>
    <dgm:pt modelId="{D0A63975-7749-C14E-BAA3-50C07D7BD374}">
      <dgm:prSet/>
      <dgm:spPr/>
      <dgm:t>
        <a:bodyPr/>
        <a:lstStyle/>
        <a:p>
          <a:pPr rtl="0"/>
          <a:r>
            <a:rPr lang="fr-FR" dirty="0" smtClean="0"/>
            <a:t>90 % des tâches d’inspection.</a:t>
          </a:r>
          <a:endParaRPr lang="fr-FR" dirty="0"/>
        </a:p>
      </dgm:t>
    </dgm:pt>
    <dgm:pt modelId="{B1E84791-9EEA-804E-9501-9C58EAF41DEA}" type="parTrans" cxnId="{D2D26E09-F5AE-874B-9DA1-CE7B53BDAAD9}">
      <dgm:prSet/>
      <dgm:spPr/>
    </dgm:pt>
    <dgm:pt modelId="{A00359AE-5159-AE46-A5F3-0283738B53AE}" type="sibTrans" cxnId="{D2D26E09-F5AE-874B-9DA1-CE7B53BDAAD9}">
      <dgm:prSet/>
      <dgm:spPr/>
    </dgm:pt>
    <dgm:pt modelId="{9839DAA3-7A15-DB4E-A15F-A526457980AA}">
      <dgm:prSet/>
      <dgm:spPr/>
      <dgm:t>
        <a:bodyPr/>
        <a:lstStyle/>
        <a:p>
          <a:pPr rtl="0"/>
          <a:r>
            <a:rPr lang="fr-FR" dirty="0" smtClean="0"/>
            <a:t>ces tâches soient réalisées dans des conditions environnementales satisfaisantes. </a:t>
          </a:r>
          <a:endParaRPr lang="fr-FR" dirty="0"/>
        </a:p>
      </dgm:t>
    </dgm:pt>
    <dgm:pt modelId="{E13FFCB6-7870-6B49-9CC7-5631672F32E1}" type="parTrans" cxnId="{5DCBC925-57D4-7348-B015-BD89D6A0FD3A}">
      <dgm:prSet/>
      <dgm:spPr/>
    </dgm:pt>
    <dgm:pt modelId="{5FA32B62-05EB-B34D-B56C-F939E1F4659D}" type="sibTrans" cxnId="{5DCBC925-57D4-7348-B015-BD89D6A0FD3A}">
      <dgm:prSet/>
      <dgm:spPr/>
    </dgm:pt>
    <dgm:pt modelId="{F4E1387A-1A6A-F446-820B-AE22AAF00BAC}">
      <dgm:prSet/>
      <dgm:spPr/>
      <dgm:t>
        <a:bodyPr/>
        <a:lstStyle/>
        <a:p>
          <a:pPr rtl="0"/>
          <a:r>
            <a:rPr lang="fr-FR" dirty="0" smtClean="0"/>
            <a:t>des éclairages insuffisants ont des conséquences importantes sur la fatigue visuelle. </a:t>
          </a:r>
          <a:endParaRPr lang="fr-FR" dirty="0"/>
        </a:p>
      </dgm:t>
    </dgm:pt>
    <dgm:pt modelId="{D1326C0F-0CCA-164B-8379-1434E9866CEC}" type="parTrans" cxnId="{25528A7F-FA4C-6248-826F-0D25E97A4A69}">
      <dgm:prSet/>
      <dgm:spPr/>
    </dgm:pt>
    <dgm:pt modelId="{762719B7-3024-B44B-8A43-385154FD8DD4}" type="sibTrans" cxnId="{25528A7F-FA4C-6248-826F-0D25E97A4A69}">
      <dgm:prSet/>
      <dgm:spPr/>
    </dgm:pt>
    <dgm:pt modelId="{5BB5DFA1-00B5-904B-95F1-7D441FFBE14F}" type="pres">
      <dgm:prSet presAssocID="{3E0F2D5A-F60D-B94C-AADF-0057AA748052}" presName="linear" presStyleCnt="0">
        <dgm:presLayoutVars>
          <dgm:animLvl val="lvl"/>
          <dgm:resizeHandles val="exact"/>
        </dgm:presLayoutVars>
      </dgm:prSet>
      <dgm:spPr/>
      <dgm:t>
        <a:bodyPr/>
        <a:lstStyle/>
        <a:p>
          <a:endParaRPr lang="fr-FR"/>
        </a:p>
      </dgm:t>
    </dgm:pt>
    <dgm:pt modelId="{6059E993-9B2C-CE4C-841C-CFC1199ED55A}" type="pres">
      <dgm:prSet presAssocID="{5593D60B-4C20-1245-9DA3-1A7E92ACF78C}" presName="parentText" presStyleLbl="node1" presStyleIdx="0" presStyleCnt="4">
        <dgm:presLayoutVars>
          <dgm:chMax val="0"/>
          <dgm:bulletEnabled val="1"/>
        </dgm:presLayoutVars>
      </dgm:prSet>
      <dgm:spPr/>
      <dgm:t>
        <a:bodyPr/>
        <a:lstStyle/>
        <a:p>
          <a:endParaRPr lang="fr-FR"/>
        </a:p>
      </dgm:t>
    </dgm:pt>
    <dgm:pt modelId="{CE9B8538-974B-9740-A218-3181F60C2D6B}" type="pres">
      <dgm:prSet presAssocID="{5593D60B-4C20-1245-9DA3-1A7E92ACF78C}" presName="childText" presStyleLbl="revTx" presStyleIdx="0" presStyleCnt="4">
        <dgm:presLayoutVars>
          <dgm:bulletEnabled val="1"/>
        </dgm:presLayoutVars>
      </dgm:prSet>
      <dgm:spPr/>
      <dgm:t>
        <a:bodyPr/>
        <a:lstStyle/>
        <a:p>
          <a:endParaRPr lang="fr-FR"/>
        </a:p>
      </dgm:t>
    </dgm:pt>
    <dgm:pt modelId="{5E374A7B-8D89-B64C-ADCE-A32495B214AA}" type="pres">
      <dgm:prSet presAssocID="{D5407C69-EBA4-884A-8F92-2725119803C1}" presName="parentText" presStyleLbl="node1" presStyleIdx="1" presStyleCnt="4">
        <dgm:presLayoutVars>
          <dgm:chMax val="0"/>
          <dgm:bulletEnabled val="1"/>
        </dgm:presLayoutVars>
      </dgm:prSet>
      <dgm:spPr/>
      <dgm:t>
        <a:bodyPr/>
        <a:lstStyle/>
        <a:p>
          <a:endParaRPr lang="fr-FR"/>
        </a:p>
      </dgm:t>
    </dgm:pt>
    <dgm:pt modelId="{7EFF42EB-C401-8D44-B896-F176F7259411}" type="pres">
      <dgm:prSet presAssocID="{D5407C69-EBA4-884A-8F92-2725119803C1}" presName="childText" presStyleLbl="revTx" presStyleIdx="1" presStyleCnt="4">
        <dgm:presLayoutVars>
          <dgm:bulletEnabled val="1"/>
        </dgm:presLayoutVars>
      </dgm:prSet>
      <dgm:spPr/>
      <dgm:t>
        <a:bodyPr/>
        <a:lstStyle/>
        <a:p>
          <a:endParaRPr lang="fr-FR"/>
        </a:p>
      </dgm:t>
    </dgm:pt>
    <dgm:pt modelId="{09F0FE82-EF57-774D-BC46-EE0D63336D79}" type="pres">
      <dgm:prSet presAssocID="{81CC7E50-6DAC-9F4F-B5B2-CCCF43F23B5F}" presName="parentText" presStyleLbl="node1" presStyleIdx="2" presStyleCnt="4">
        <dgm:presLayoutVars>
          <dgm:chMax val="0"/>
          <dgm:bulletEnabled val="1"/>
        </dgm:presLayoutVars>
      </dgm:prSet>
      <dgm:spPr/>
      <dgm:t>
        <a:bodyPr/>
        <a:lstStyle/>
        <a:p>
          <a:endParaRPr lang="fr-FR"/>
        </a:p>
      </dgm:t>
    </dgm:pt>
    <dgm:pt modelId="{E8BF54EC-A7CA-3C4E-8D68-BC5F229A4617}" type="pres">
      <dgm:prSet presAssocID="{81CC7E50-6DAC-9F4F-B5B2-CCCF43F23B5F}" presName="childText" presStyleLbl="revTx" presStyleIdx="2" presStyleCnt="4">
        <dgm:presLayoutVars>
          <dgm:bulletEnabled val="1"/>
        </dgm:presLayoutVars>
      </dgm:prSet>
      <dgm:spPr/>
      <dgm:t>
        <a:bodyPr/>
        <a:lstStyle/>
        <a:p>
          <a:endParaRPr lang="fr-FR"/>
        </a:p>
      </dgm:t>
    </dgm:pt>
    <dgm:pt modelId="{99F95EE3-E6EA-2241-97A6-7CD9CBFD89A5}" type="pres">
      <dgm:prSet presAssocID="{4B9CF3A3-C1AC-424E-8E04-21EBD7EC1B69}" presName="parentText" presStyleLbl="node1" presStyleIdx="3" presStyleCnt="4">
        <dgm:presLayoutVars>
          <dgm:chMax val="0"/>
          <dgm:bulletEnabled val="1"/>
        </dgm:presLayoutVars>
      </dgm:prSet>
      <dgm:spPr/>
      <dgm:t>
        <a:bodyPr/>
        <a:lstStyle/>
        <a:p>
          <a:endParaRPr lang="fr-FR"/>
        </a:p>
      </dgm:t>
    </dgm:pt>
    <dgm:pt modelId="{878E3C3E-4C30-184E-8FCC-6C23CFADC3B9}" type="pres">
      <dgm:prSet presAssocID="{4B9CF3A3-C1AC-424E-8E04-21EBD7EC1B69}" presName="childText" presStyleLbl="revTx" presStyleIdx="3" presStyleCnt="4">
        <dgm:presLayoutVars>
          <dgm:bulletEnabled val="1"/>
        </dgm:presLayoutVars>
      </dgm:prSet>
      <dgm:spPr/>
      <dgm:t>
        <a:bodyPr/>
        <a:lstStyle/>
        <a:p>
          <a:endParaRPr lang="fr-FR"/>
        </a:p>
      </dgm:t>
    </dgm:pt>
  </dgm:ptLst>
  <dgm:cxnLst>
    <dgm:cxn modelId="{F2DF2252-DB8C-CA47-976C-49CCA62E1156}" srcId="{3E0F2D5A-F60D-B94C-AADF-0057AA748052}" destId="{D5407C69-EBA4-884A-8F92-2725119803C1}" srcOrd="1" destOrd="0" parTransId="{1E10E8E2-532E-0046-BAD5-FE41F515635C}" sibTransId="{03985D34-615D-C24E-B176-68D7A7B75744}"/>
    <dgm:cxn modelId="{D867F27E-8F45-EF40-874B-27EEA8B560EC}" type="presOf" srcId="{D5407C69-EBA4-884A-8F92-2725119803C1}" destId="{5E374A7B-8D89-B64C-ADCE-A32495B214AA}" srcOrd="0" destOrd="0" presId="urn:microsoft.com/office/officeart/2005/8/layout/vList2"/>
    <dgm:cxn modelId="{5DCBC925-57D4-7348-B015-BD89D6A0FD3A}" srcId="{81CC7E50-6DAC-9F4F-B5B2-CCCF43F23B5F}" destId="{9839DAA3-7A15-DB4E-A15F-A526457980AA}" srcOrd="0" destOrd="0" parTransId="{E13FFCB6-7870-6B49-9CC7-5631672F32E1}" sibTransId="{5FA32B62-05EB-B34D-B56C-F939E1F4659D}"/>
    <dgm:cxn modelId="{2D1E732D-36AC-2946-A73D-447CC0CB582E}" srcId="{5593D60B-4C20-1245-9DA3-1A7E92ACF78C}" destId="{1FFEEF7D-DEE2-FC43-912E-F4FECDE9096B}" srcOrd="0" destOrd="0" parTransId="{6A630FA7-76A0-B64D-AFA1-DA60F512A2DD}" sibTransId="{1F53533D-FFE3-1F4E-B92E-0FECA1BF3E45}"/>
    <dgm:cxn modelId="{1F4E54F1-8FB1-7E48-AE23-949313246237}" srcId="{3E0F2D5A-F60D-B94C-AADF-0057AA748052}" destId="{4B9CF3A3-C1AC-424E-8E04-21EBD7EC1B69}" srcOrd="3" destOrd="0" parTransId="{CCC1CB58-2434-4246-87EE-D59EE3EB670A}" sibTransId="{AEFB4B60-4B77-A247-9667-C6249F7AE7B0}"/>
    <dgm:cxn modelId="{25528A7F-FA4C-6248-826F-0D25E97A4A69}" srcId="{4B9CF3A3-C1AC-424E-8E04-21EBD7EC1B69}" destId="{F4E1387A-1A6A-F446-820B-AE22AAF00BAC}" srcOrd="0" destOrd="0" parTransId="{D1326C0F-0CCA-164B-8379-1434E9866CEC}" sibTransId="{762719B7-3024-B44B-8A43-385154FD8DD4}"/>
    <dgm:cxn modelId="{0021A2F8-A597-6845-AD7F-4B5FDFB98861}" type="presOf" srcId="{81CC7E50-6DAC-9F4F-B5B2-CCCF43F23B5F}" destId="{09F0FE82-EF57-774D-BC46-EE0D63336D79}" srcOrd="0" destOrd="0" presId="urn:microsoft.com/office/officeart/2005/8/layout/vList2"/>
    <dgm:cxn modelId="{CE3D57AD-FD62-EB48-BC75-EBAA11FA5ED1}" srcId="{3E0F2D5A-F60D-B94C-AADF-0057AA748052}" destId="{81CC7E50-6DAC-9F4F-B5B2-CCCF43F23B5F}" srcOrd="2" destOrd="0" parTransId="{8AA730E9-179C-1847-8D2F-AD262F330C95}" sibTransId="{0E1F03B6-EA9B-8D4B-8E9F-97F21DCED89C}"/>
    <dgm:cxn modelId="{350C0F7A-F188-6C45-8BBE-26E217A7F32F}" type="presOf" srcId="{4B9CF3A3-C1AC-424E-8E04-21EBD7EC1B69}" destId="{99F95EE3-E6EA-2241-97A6-7CD9CBFD89A5}" srcOrd="0" destOrd="0" presId="urn:microsoft.com/office/officeart/2005/8/layout/vList2"/>
    <dgm:cxn modelId="{EF49848C-5592-5245-916A-8CAF98608522}" type="presOf" srcId="{3E0F2D5A-F60D-B94C-AADF-0057AA748052}" destId="{5BB5DFA1-00B5-904B-95F1-7D441FFBE14F}" srcOrd="0" destOrd="0" presId="urn:microsoft.com/office/officeart/2005/8/layout/vList2"/>
    <dgm:cxn modelId="{A2AE2ABD-1E32-104D-9C69-B0DF5437335B}" type="presOf" srcId="{F4E1387A-1A6A-F446-820B-AE22AAF00BAC}" destId="{878E3C3E-4C30-184E-8FCC-6C23CFADC3B9}" srcOrd="0" destOrd="0" presId="urn:microsoft.com/office/officeart/2005/8/layout/vList2"/>
    <dgm:cxn modelId="{D2D26E09-F5AE-874B-9DA1-CE7B53BDAAD9}" srcId="{D5407C69-EBA4-884A-8F92-2725119803C1}" destId="{D0A63975-7749-C14E-BAA3-50C07D7BD374}" srcOrd="0" destOrd="0" parTransId="{B1E84791-9EEA-804E-9501-9C58EAF41DEA}" sibTransId="{A00359AE-5159-AE46-A5F3-0283738B53AE}"/>
    <dgm:cxn modelId="{969795E7-8D35-8245-AE46-6D76269661E5}" srcId="{3E0F2D5A-F60D-B94C-AADF-0057AA748052}" destId="{5593D60B-4C20-1245-9DA3-1A7E92ACF78C}" srcOrd="0" destOrd="0" parTransId="{6D9DF237-B565-C74B-BE4A-64674E8DC0AC}" sibTransId="{669DAAC5-D8C2-3948-9198-22C4BC5FA405}"/>
    <dgm:cxn modelId="{72D1CF04-7828-D04D-815E-F801AC7FBD9A}" type="presOf" srcId="{1FFEEF7D-DEE2-FC43-912E-F4FECDE9096B}" destId="{CE9B8538-974B-9740-A218-3181F60C2D6B}" srcOrd="0" destOrd="0" presId="urn:microsoft.com/office/officeart/2005/8/layout/vList2"/>
    <dgm:cxn modelId="{9AED2C93-9183-DD4D-8934-E00745555EFE}" type="presOf" srcId="{D0A63975-7749-C14E-BAA3-50C07D7BD374}" destId="{7EFF42EB-C401-8D44-B896-F176F7259411}" srcOrd="0" destOrd="0" presId="urn:microsoft.com/office/officeart/2005/8/layout/vList2"/>
    <dgm:cxn modelId="{4778DC85-9CD3-0048-9782-AA32C4F3F23A}" type="presOf" srcId="{9839DAA3-7A15-DB4E-A15F-A526457980AA}" destId="{E8BF54EC-A7CA-3C4E-8D68-BC5F229A4617}" srcOrd="0" destOrd="0" presId="urn:microsoft.com/office/officeart/2005/8/layout/vList2"/>
    <dgm:cxn modelId="{AC8D1C5A-D84A-E04A-BF70-55A91E138F01}" type="presOf" srcId="{5593D60B-4C20-1245-9DA3-1A7E92ACF78C}" destId="{6059E993-9B2C-CE4C-841C-CFC1199ED55A}" srcOrd="0" destOrd="0" presId="urn:microsoft.com/office/officeart/2005/8/layout/vList2"/>
    <dgm:cxn modelId="{0AC46FE3-62F6-7A45-A6E5-EC841751A87C}" type="presParOf" srcId="{5BB5DFA1-00B5-904B-95F1-7D441FFBE14F}" destId="{6059E993-9B2C-CE4C-841C-CFC1199ED55A}" srcOrd="0" destOrd="0" presId="urn:microsoft.com/office/officeart/2005/8/layout/vList2"/>
    <dgm:cxn modelId="{08DD00BF-4E59-B04E-815F-E8520943D7E1}" type="presParOf" srcId="{5BB5DFA1-00B5-904B-95F1-7D441FFBE14F}" destId="{CE9B8538-974B-9740-A218-3181F60C2D6B}" srcOrd="1" destOrd="0" presId="urn:microsoft.com/office/officeart/2005/8/layout/vList2"/>
    <dgm:cxn modelId="{CEFE2B35-BBCC-EC4F-8A0A-6ABAED4A02C9}" type="presParOf" srcId="{5BB5DFA1-00B5-904B-95F1-7D441FFBE14F}" destId="{5E374A7B-8D89-B64C-ADCE-A32495B214AA}" srcOrd="2" destOrd="0" presId="urn:microsoft.com/office/officeart/2005/8/layout/vList2"/>
    <dgm:cxn modelId="{C50EE2A3-36D7-8848-8A60-F3A7ED3773AB}" type="presParOf" srcId="{5BB5DFA1-00B5-904B-95F1-7D441FFBE14F}" destId="{7EFF42EB-C401-8D44-B896-F176F7259411}" srcOrd="3" destOrd="0" presId="urn:microsoft.com/office/officeart/2005/8/layout/vList2"/>
    <dgm:cxn modelId="{498B1185-C79D-C74B-B2B6-441EF958D938}" type="presParOf" srcId="{5BB5DFA1-00B5-904B-95F1-7D441FFBE14F}" destId="{09F0FE82-EF57-774D-BC46-EE0D63336D79}" srcOrd="4" destOrd="0" presId="urn:microsoft.com/office/officeart/2005/8/layout/vList2"/>
    <dgm:cxn modelId="{8DB426BE-3A51-3247-AEDD-86EF2191291B}" type="presParOf" srcId="{5BB5DFA1-00B5-904B-95F1-7D441FFBE14F}" destId="{E8BF54EC-A7CA-3C4E-8D68-BC5F229A4617}" srcOrd="5" destOrd="0" presId="urn:microsoft.com/office/officeart/2005/8/layout/vList2"/>
    <dgm:cxn modelId="{67E2FD81-1EEB-734C-A4E2-D1825CD2E3A8}" type="presParOf" srcId="{5BB5DFA1-00B5-904B-95F1-7D441FFBE14F}" destId="{99F95EE3-E6EA-2241-97A6-7CD9CBFD89A5}" srcOrd="6" destOrd="0" presId="urn:microsoft.com/office/officeart/2005/8/layout/vList2"/>
    <dgm:cxn modelId="{970AAD45-7B1B-6D42-9247-A580FA6AE218}" type="presParOf" srcId="{5BB5DFA1-00B5-904B-95F1-7D441FFBE14F}" destId="{878E3C3E-4C30-184E-8FCC-6C23CFADC3B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5B3905-656B-5A4D-A5CD-2CC70F9977FA}"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C980C2A2-DB63-2244-9FA0-7BCC2F9AB23C}">
      <dgm:prSet/>
      <dgm:spPr/>
      <dgm:t>
        <a:bodyPr/>
        <a:lstStyle/>
        <a:p>
          <a:pPr algn="just" rtl="0"/>
          <a:r>
            <a:rPr lang="fr-FR" dirty="0" smtClean="0"/>
            <a:t>Si l’intensité des éclairages est un élément important, </a:t>
          </a:r>
          <a:endParaRPr lang="fr-FR" dirty="0"/>
        </a:p>
      </dgm:t>
    </dgm:pt>
    <dgm:pt modelId="{AC95D4F4-FA93-1141-9331-36DF783A4BEE}" type="parTrans" cxnId="{0C9653B5-9723-0742-B503-700055994B4D}">
      <dgm:prSet/>
      <dgm:spPr/>
      <dgm:t>
        <a:bodyPr/>
        <a:lstStyle/>
        <a:p>
          <a:endParaRPr lang="fr-FR"/>
        </a:p>
      </dgm:t>
    </dgm:pt>
    <dgm:pt modelId="{F5105916-EA47-D344-A2CD-DA200C69B8B2}" type="sibTrans" cxnId="{0C9653B5-9723-0742-B503-700055994B4D}">
      <dgm:prSet/>
      <dgm:spPr/>
      <dgm:t>
        <a:bodyPr/>
        <a:lstStyle/>
        <a:p>
          <a:endParaRPr lang="fr-FR"/>
        </a:p>
      </dgm:t>
    </dgm:pt>
    <dgm:pt modelId="{6C34CDD4-1935-DE46-9A69-74366347E988}">
      <dgm:prSet/>
      <dgm:spPr/>
      <dgm:t>
        <a:bodyPr/>
        <a:lstStyle/>
        <a:p>
          <a:pPr algn="just" rtl="0"/>
          <a:r>
            <a:rPr lang="fr-FR" dirty="0" smtClean="0"/>
            <a:t>le type d’éclairage et la notion d’éblouissement sont aussi à prendre en considération. </a:t>
          </a:r>
          <a:endParaRPr lang="fr-FR" dirty="0"/>
        </a:p>
      </dgm:t>
    </dgm:pt>
    <dgm:pt modelId="{AF02F231-0AB7-0046-B37E-D31AAE6DA7DA}" type="parTrans" cxnId="{4ADB74E3-BC79-4B4D-9D30-B6A43A92D40F}">
      <dgm:prSet/>
      <dgm:spPr/>
      <dgm:t>
        <a:bodyPr/>
        <a:lstStyle/>
        <a:p>
          <a:endParaRPr lang="fr-FR"/>
        </a:p>
      </dgm:t>
    </dgm:pt>
    <dgm:pt modelId="{4A25DA34-5132-404C-B7D2-72FF7B6E47C5}" type="sibTrans" cxnId="{4ADB74E3-BC79-4B4D-9D30-B6A43A92D40F}">
      <dgm:prSet/>
      <dgm:spPr/>
      <dgm:t>
        <a:bodyPr/>
        <a:lstStyle/>
        <a:p>
          <a:endParaRPr lang="fr-FR"/>
        </a:p>
      </dgm:t>
    </dgm:pt>
    <dgm:pt modelId="{8952E867-97DD-D142-9874-830411AF6859}" type="pres">
      <dgm:prSet presAssocID="{D25B3905-656B-5A4D-A5CD-2CC70F9977FA}" presName="outerComposite" presStyleCnt="0">
        <dgm:presLayoutVars>
          <dgm:chMax val="5"/>
          <dgm:dir/>
          <dgm:resizeHandles val="exact"/>
        </dgm:presLayoutVars>
      </dgm:prSet>
      <dgm:spPr/>
      <dgm:t>
        <a:bodyPr/>
        <a:lstStyle/>
        <a:p>
          <a:endParaRPr lang="fr-FR"/>
        </a:p>
      </dgm:t>
    </dgm:pt>
    <dgm:pt modelId="{C7D3F8CC-CF00-3942-805E-4EBA0BEFA6CF}" type="pres">
      <dgm:prSet presAssocID="{D25B3905-656B-5A4D-A5CD-2CC70F9977FA}" presName="dummyMaxCanvas" presStyleCnt="0">
        <dgm:presLayoutVars/>
      </dgm:prSet>
      <dgm:spPr/>
    </dgm:pt>
    <dgm:pt modelId="{2A763653-9E63-0046-87DA-94EF4790FCF3}" type="pres">
      <dgm:prSet presAssocID="{D25B3905-656B-5A4D-A5CD-2CC70F9977FA}" presName="TwoNodes_1" presStyleLbl="node1" presStyleIdx="0" presStyleCnt="2">
        <dgm:presLayoutVars>
          <dgm:bulletEnabled val="1"/>
        </dgm:presLayoutVars>
      </dgm:prSet>
      <dgm:spPr/>
      <dgm:t>
        <a:bodyPr/>
        <a:lstStyle/>
        <a:p>
          <a:endParaRPr lang="fr-FR"/>
        </a:p>
      </dgm:t>
    </dgm:pt>
    <dgm:pt modelId="{E37FE1A5-55AA-214D-859B-2A9B3EBCB389}" type="pres">
      <dgm:prSet presAssocID="{D25B3905-656B-5A4D-A5CD-2CC70F9977FA}" presName="TwoNodes_2" presStyleLbl="node1" presStyleIdx="1" presStyleCnt="2">
        <dgm:presLayoutVars>
          <dgm:bulletEnabled val="1"/>
        </dgm:presLayoutVars>
      </dgm:prSet>
      <dgm:spPr/>
      <dgm:t>
        <a:bodyPr/>
        <a:lstStyle/>
        <a:p>
          <a:endParaRPr lang="fr-FR"/>
        </a:p>
      </dgm:t>
    </dgm:pt>
    <dgm:pt modelId="{A39B0220-B700-4A4F-B047-AD570B130B2C}" type="pres">
      <dgm:prSet presAssocID="{D25B3905-656B-5A4D-A5CD-2CC70F9977FA}" presName="TwoConn_1-2" presStyleLbl="fgAccFollowNode1" presStyleIdx="0" presStyleCnt="1">
        <dgm:presLayoutVars>
          <dgm:bulletEnabled val="1"/>
        </dgm:presLayoutVars>
      </dgm:prSet>
      <dgm:spPr/>
      <dgm:t>
        <a:bodyPr/>
        <a:lstStyle/>
        <a:p>
          <a:endParaRPr lang="fr-FR"/>
        </a:p>
      </dgm:t>
    </dgm:pt>
    <dgm:pt modelId="{78A73B6E-E53F-004C-A065-4F6AE88101F9}" type="pres">
      <dgm:prSet presAssocID="{D25B3905-656B-5A4D-A5CD-2CC70F9977FA}" presName="TwoNodes_1_text" presStyleLbl="node1" presStyleIdx="1" presStyleCnt="2">
        <dgm:presLayoutVars>
          <dgm:bulletEnabled val="1"/>
        </dgm:presLayoutVars>
      </dgm:prSet>
      <dgm:spPr/>
      <dgm:t>
        <a:bodyPr/>
        <a:lstStyle/>
        <a:p>
          <a:endParaRPr lang="fr-FR"/>
        </a:p>
      </dgm:t>
    </dgm:pt>
    <dgm:pt modelId="{EC810378-0D35-7940-BC30-FC7E2BAC23FB}" type="pres">
      <dgm:prSet presAssocID="{D25B3905-656B-5A4D-A5CD-2CC70F9977FA}" presName="TwoNodes_2_text" presStyleLbl="node1" presStyleIdx="1" presStyleCnt="2">
        <dgm:presLayoutVars>
          <dgm:bulletEnabled val="1"/>
        </dgm:presLayoutVars>
      </dgm:prSet>
      <dgm:spPr/>
      <dgm:t>
        <a:bodyPr/>
        <a:lstStyle/>
        <a:p>
          <a:endParaRPr lang="fr-FR"/>
        </a:p>
      </dgm:t>
    </dgm:pt>
  </dgm:ptLst>
  <dgm:cxnLst>
    <dgm:cxn modelId="{B75CE760-5400-2F45-8AEA-E746D9F97C2D}" type="presOf" srcId="{F5105916-EA47-D344-A2CD-DA200C69B8B2}" destId="{A39B0220-B700-4A4F-B047-AD570B130B2C}" srcOrd="0" destOrd="0" presId="urn:microsoft.com/office/officeart/2005/8/layout/vProcess5"/>
    <dgm:cxn modelId="{5E64DFA0-C4EB-1B4B-8D93-2B5259FCD6DD}" type="presOf" srcId="{C980C2A2-DB63-2244-9FA0-7BCC2F9AB23C}" destId="{2A763653-9E63-0046-87DA-94EF4790FCF3}" srcOrd="0" destOrd="0" presId="urn:microsoft.com/office/officeart/2005/8/layout/vProcess5"/>
    <dgm:cxn modelId="{EE7BB3FF-E717-5247-86F5-0F7C98287F36}" type="presOf" srcId="{6C34CDD4-1935-DE46-9A69-74366347E988}" destId="{EC810378-0D35-7940-BC30-FC7E2BAC23FB}" srcOrd="1" destOrd="0" presId="urn:microsoft.com/office/officeart/2005/8/layout/vProcess5"/>
    <dgm:cxn modelId="{89E772D2-0E1F-B645-8983-C9B18E1E5951}" type="presOf" srcId="{6C34CDD4-1935-DE46-9A69-74366347E988}" destId="{E37FE1A5-55AA-214D-859B-2A9B3EBCB389}" srcOrd="0" destOrd="0" presId="urn:microsoft.com/office/officeart/2005/8/layout/vProcess5"/>
    <dgm:cxn modelId="{914EFC13-352C-2C49-B56C-94A14ECA0E51}" type="presOf" srcId="{C980C2A2-DB63-2244-9FA0-7BCC2F9AB23C}" destId="{78A73B6E-E53F-004C-A065-4F6AE88101F9}" srcOrd="1" destOrd="0" presId="urn:microsoft.com/office/officeart/2005/8/layout/vProcess5"/>
    <dgm:cxn modelId="{0C9653B5-9723-0742-B503-700055994B4D}" srcId="{D25B3905-656B-5A4D-A5CD-2CC70F9977FA}" destId="{C980C2A2-DB63-2244-9FA0-7BCC2F9AB23C}" srcOrd="0" destOrd="0" parTransId="{AC95D4F4-FA93-1141-9331-36DF783A4BEE}" sibTransId="{F5105916-EA47-D344-A2CD-DA200C69B8B2}"/>
    <dgm:cxn modelId="{B48BCBFC-D4CA-684F-ACE2-69DB10C50BB5}" type="presOf" srcId="{D25B3905-656B-5A4D-A5CD-2CC70F9977FA}" destId="{8952E867-97DD-D142-9874-830411AF6859}" srcOrd="0" destOrd="0" presId="urn:microsoft.com/office/officeart/2005/8/layout/vProcess5"/>
    <dgm:cxn modelId="{4ADB74E3-BC79-4B4D-9D30-B6A43A92D40F}" srcId="{D25B3905-656B-5A4D-A5CD-2CC70F9977FA}" destId="{6C34CDD4-1935-DE46-9A69-74366347E988}" srcOrd="1" destOrd="0" parTransId="{AF02F231-0AB7-0046-B37E-D31AAE6DA7DA}" sibTransId="{4A25DA34-5132-404C-B7D2-72FF7B6E47C5}"/>
    <dgm:cxn modelId="{BF22006F-1316-1348-A8D1-AC622B85DEEE}" type="presParOf" srcId="{8952E867-97DD-D142-9874-830411AF6859}" destId="{C7D3F8CC-CF00-3942-805E-4EBA0BEFA6CF}" srcOrd="0" destOrd="0" presId="urn:microsoft.com/office/officeart/2005/8/layout/vProcess5"/>
    <dgm:cxn modelId="{59B8CA8D-E865-F347-84CF-369277E1CAC4}" type="presParOf" srcId="{8952E867-97DD-D142-9874-830411AF6859}" destId="{2A763653-9E63-0046-87DA-94EF4790FCF3}" srcOrd="1" destOrd="0" presId="urn:microsoft.com/office/officeart/2005/8/layout/vProcess5"/>
    <dgm:cxn modelId="{F2AF246D-C2C8-2545-BA9D-D2F30BE120FD}" type="presParOf" srcId="{8952E867-97DD-D142-9874-830411AF6859}" destId="{E37FE1A5-55AA-214D-859B-2A9B3EBCB389}" srcOrd="2" destOrd="0" presId="urn:microsoft.com/office/officeart/2005/8/layout/vProcess5"/>
    <dgm:cxn modelId="{CFA07180-9CAF-B64D-BDD6-3078446086B3}" type="presParOf" srcId="{8952E867-97DD-D142-9874-830411AF6859}" destId="{A39B0220-B700-4A4F-B047-AD570B130B2C}" srcOrd="3" destOrd="0" presId="urn:microsoft.com/office/officeart/2005/8/layout/vProcess5"/>
    <dgm:cxn modelId="{D003BEEC-01E7-A041-8ABE-4C4C84FA5397}" type="presParOf" srcId="{8952E867-97DD-D142-9874-830411AF6859}" destId="{78A73B6E-E53F-004C-A065-4F6AE88101F9}" srcOrd="4" destOrd="0" presId="urn:microsoft.com/office/officeart/2005/8/layout/vProcess5"/>
    <dgm:cxn modelId="{FB5DE0C7-D263-3E4F-BE88-432287055BCF}" type="presParOf" srcId="{8952E867-97DD-D142-9874-830411AF6859}" destId="{EC810378-0D35-7940-BC30-FC7E2BAC23FB}"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25B3905-656B-5A4D-A5CD-2CC70F9977FA}"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5ADA36F8-CD50-7140-8818-6C048237101F}">
      <dgm:prSet/>
      <dgm:spPr>
        <a:solidFill>
          <a:schemeClr val="accent6">
            <a:lumMod val="75000"/>
          </a:schemeClr>
        </a:solidFill>
      </dgm:spPr>
      <dgm:t>
        <a:bodyPr/>
        <a:lstStyle/>
        <a:p>
          <a:pPr rtl="0"/>
          <a:r>
            <a:rPr lang="fr-FR" dirty="0" smtClean="0"/>
            <a:t>Les études menées sur l’intensité d’éclairage nécessaire selon les cas permettent de préciser les points suivants : </a:t>
          </a:r>
          <a:endParaRPr lang="fr-FR" dirty="0"/>
        </a:p>
      </dgm:t>
    </dgm:pt>
    <dgm:pt modelId="{F9CDA2B1-5C96-434C-B107-3E241ABD7E22}" type="parTrans" cxnId="{336A817B-F6AE-2044-B211-37AEC8C646F3}">
      <dgm:prSet/>
      <dgm:spPr/>
      <dgm:t>
        <a:bodyPr/>
        <a:lstStyle/>
        <a:p>
          <a:endParaRPr lang="fr-FR"/>
        </a:p>
      </dgm:t>
    </dgm:pt>
    <dgm:pt modelId="{5800F832-5243-834C-8C6F-342C302E1FAD}" type="sibTrans" cxnId="{336A817B-F6AE-2044-B211-37AEC8C646F3}">
      <dgm:prSet/>
      <dgm:spPr/>
      <dgm:t>
        <a:bodyPr/>
        <a:lstStyle/>
        <a:p>
          <a:endParaRPr lang="fr-FR"/>
        </a:p>
      </dgm:t>
    </dgm:pt>
    <dgm:pt modelId="{EDC5B2C0-7921-F240-87C4-54D4CF750050}">
      <dgm:prSet/>
      <dgm:spPr/>
      <dgm:t>
        <a:bodyPr/>
        <a:lstStyle/>
        <a:p>
          <a:pPr rtl="0"/>
          <a:r>
            <a:rPr lang="fr-FR" dirty="0" smtClean="0"/>
            <a:t>L’intensité générale dans les installations devrait être au minimum de 750 Lux et de façon préférable de 1000 à 1500 Lux. </a:t>
          </a:r>
          <a:endParaRPr lang="fr-FR" dirty="0"/>
        </a:p>
      </dgm:t>
    </dgm:pt>
    <dgm:pt modelId="{B94817BF-4227-5F41-8E77-D2E1BC181AB0}" type="parTrans" cxnId="{259153B5-2B5F-E045-80C0-3C0578EFB954}">
      <dgm:prSet/>
      <dgm:spPr/>
    </dgm:pt>
    <dgm:pt modelId="{55FFD9BA-38F0-554B-80A6-F41FB8D99860}" type="sibTrans" cxnId="{259153B5-2B5F-E045-80C0-3C0578EFB954}">
      <dgm:prSet/>
      <dgm:spPr/>
      <dgm:t>
        <a:bodyPr/>
        <a:lstStyle/>
        <a:p>
          <a:endParaRPr lang="fr-FR"/>
        </a:p>
      </dgm:t>
    </dgm:pt>
    <dgm:pt modelId="{4F11CB3C-3ADD-144F-ADC9-AF023A3AF527}">
      <dgm:prSet/>
      <dgm:spPr/>
      <dgm:t>
        <a:bodyPr/>
        <a:lstStyle/>
        <a:p>
          <a:r>
            <a:rPr lang="fr-FR" smtClean="0"/>
            <a:t>Pour les inspections visuelles, une luminosité de 1000 Lux est recommandée. </a:t>
          </a:r>
          <a:endParaRPr lang="fr-FR"/>
        </a:p>
      </dgm:t>
    </dgm:pt>
    <dgm:pt modelId="{E2F66960-2A48-B946-83E0-ABA61FCE470A}" type="parTrans" cxnId="{0B796B99-282E-9B4E-8ED3-3E99E77B97A4}">
      <dgm:prSet/>
      <dgm:spPr/>
      <dgm:t>
        <a:bodyPr/>
        <a:lstStyle/>
        <a:p>
          <a:endParaRPr lang="fr-FR"/>
        </a:p>
      </dgm:t>
    </dgm:pt>
    <dgm:pt modelId="{837C8FBF-F2CA-0A40-A77E-5A7E84187B93}" type="sibTrans" cxnId="{0B796B99-282E-9B4E-8ED3-3E99E77B97A4}">
      <dgm:prSet/>
      <dgm:spPr/>
      <dgm:t>
        <a:bodyPr/>
        <a:lstStyle/>
        <a:p>
          <a:endParaRPr lang="fr-FR"/>
        </a:p>
      </dgm:t>
    </dgm:pt>
    <dgm:pt modelId="{9C7EF4C8-8FBA-8240-B18F-043CB6D1CD9B}">
      <dgm:prSet/>
      <dgm:spPr/>
      <dgm:t>
        <a:bodyPr/>
        <a:lstStyle/>
        <a:p>
          <a:r>
            <a:rPr lang="fr-FR" dirty="0" smtClean="0"/>
            <a:t>Pour les inspections détaillées et les interventions nécessitant de la précision, une luminosité de 2000 à 5000 Lux est nécessaire. </a:t>
          </a:r>
          <a:endParaRPr lang="fr-FR" dirty="0"/>
        </a:p>
      </dgm:t>
    </dgm:pt>
    <dgm:pt modelId="{8034A418-F5C8-9143-963B-4C405517FE46}" type="parTrans" cxnId="{78CB668F-9C42-D341-A6D4-CD6BFBE3EE03}">
      <dgm:prSet/>
      <dgm:spPr/>
      <dgm:t>
        <a:bodyPr/>
        <a:lstStyle/>
        <a:p>
          <a:endParaRPr lang="fr-FR"/>
        </a:p>
      </dgm:t>
    </dgm:pt>
    <dgm:pt modelId="{93873325-3DAC-A546-8CC6-1987E3798EC9}" type="sibTrans" cxnId="{78CB668F-9C42-D341-A6D4-CD6BFBE3EE03}">
      <dgm:prSet/>
      <dgm:spPr/>
      <dgm:t>
        <a:bodyPr/>
        <a:lstStyle/>
        <a:p>
          <a:endParaRPr lang="fr-FR"/>
        </a:p>
      </dgm:t>
    </dgm:pt>
    <dgm:pt modelId="{E1855A13-92E3-D34D-8A6C-F5834082F6E9}">
      <dgm:prSet/>
      <dgm:spPr/>
      <dgm:t>
        <a:bodyPr/>
        <a:lstStyle/>
        <a:p>
          <a:r>
            <a:rPr lang="fr-FR" smtClean="0"/>
            <a:t>Les notions d’éblouissement devraient être contrôlées. </a:t>
          </a:r>
          <a:endParaRPr lang="fr-FR"/>
        </a:p>
      </dgm:t>
    </dgm:pt>
    <dgm:pt modelId="{1D938841-0C76-DC44-97C5-A5071D9056D2}" type="parTrans" cxnId="{7789495F-E418-B54A-8958-DE9D823EA704}">
      <dgm:prSet/>
      <dgm:spPr/>
      <dgm:t>
        <a:bodyPr/>
        <a:lstStyle/>
        <a:p>
          <a:endParaRPr lang="fr-FR"/>
        </a:p>
      </dgm:t>
    </dgm:pt>
    <dgm:pt modelId="{4CF0DC92-E240-D74F-BAD0-6282F83A9422}" type="sibTrans" cxnId="{7789495F-E418-B54A-8958-DE9D823EA704}">
      <dgm:prSet/>
      <dgm:spPr/>
      <dgm:t>
        <a:bodyPr/>
        <a:lstStyle/>
        <a:p>
          <a:endParaRPr lang="fr-FR"/>
        </a:p>
      </dgm:t>
    </dgm:pt>
    <dgm:pt modelId="{9EFFDAC9-8CC1-BA42-A717-B8975EF70988}">
      <dgm:prSet/>
      <dgm:spPr/>
      <dgm:t>
        <a:bodyPr/>
        <a:lstStyle/>
        <a:p>
          <a:r>
            <a:rPr lang="fr-FR" dirty="0" smtClean="0"/>
            <a:t>Pour finir, la qualité de l’éclairage doit être adaptée en utilisant si besoin des éclairages d’appoint. </a:t>
          </a:r>
          <a:endParaRPr lang="fr-FR" dirty="0"/>
        </a:p>
      </dgm:t>
    </dgm:pt>
    <dgm:pt modelId="{947CCCC8-1D27-904D-808C-8596199EBA1F}" type="parTrans" cxnId="{FB04C436-5312-7343-9A46-E512F80804FE}">
      <dgm:prSet/>
      <dgm:spPr/>
      <dgm:t>
        <a:bodyPr/>
        <a:lstStyle/>
        <a:p>
          <a:endParaRPr lang="fr-FR"/>
        </a:p>
      </dgm:t>
    </dgm:pt>
    <dgm:pt modelId="{068CCA5E-DC49-A940-A1B5-DEBF44AD52BC}" type="sibTrans" cxnId="{FB04C436-5312-7343-9A46-E512F80804FE}">
      <dgm:prSet/>
      <dgm:spPr/>
      <dgm:t>
        <a:bodyPr/>
        <a:lstStyle/>
        <a:p>
          <a:endParaRPr lang="fr-FR"/>
        </a:p>
      </dgm:t>
    </dgm:pt>
    <dgm:pt modelId="{ABCA3A12-9ADE-DD4B-A97D-E88ACD9482EC}" type="pres">
      <dgm:prSet presAssocID="{D25B3905-656B-5A4D-A5CD-2CC70F9977FA}" presName="Name0" presStyleCnt="0">
        <dgm:presLayoutVars>
          <dgm:dir/>
          <dgm:animLvl val="lvl"/>
          <dgm:resizeHandles val="exact"/>
        </dgm:presLayoutVars>
      </dgm:prSet>
      <dgm:spPr/>
      <dgm:t>
        <a:bodyPr/>
        <a:lstStyle/>
        <a:p>
          <a:endParaRPr lang="fr-FR"/>
        </a:p>
      </dgm:t>
    </dgm:pt>
    <dgm:pt modelId="{31818604-3304-4744-9EC3-7B3939AA61F8}" type="pres">
      <dgm:prSet presAssocID="{9EFFDAC9-8CC1-BA42-A717-B8975EF70988}" presName="boxAndChildren" presStyleCnt="0"/>
      <dgm:spPr/>
    </dgm:pt>
    <dgm:pt modelId="{A07F308F-01F1-7246-9A03-C97D0A845159}" type="pres">
      <dgm:prSet presAssocID="{9EFFDAC9-8CC1-BA42-A717-B8975EF70988}" presName="parentTextBox" presStyleLbl="node1" presStyleIdx="0" presStyleCnt="6"/>
      <dgm:spPr/>
      <dgm:t>
        <a:bodyPr/>
        <a:lstStyle/>
        <a:p>
          <a:endParaRPr lang="fr-FR"/>
        </a:p>
      </dgm:t>
    </dgm:pt>
    <dgm:pt modelId="{82F0EF3E-021E-A04B-B941-4DC790F055DB}" type="pres">
      <dgm:prSet presAssocID="{4CF0DC92-E240-D74F-BAD0-6282F83A9422}" presName="sp" presStyleCnt="0"/>
      <dgm:spPr/>
    </dgm:pt>
    <dgm:pt modelId="{83210A18-0DBE-8D4A-BABF-1692906E0DBA}" type="pres">
      <dgm:prSet presAssocID="{E1855A13-92E3-D34D-8A6C-F5834082F6E9}" presName="arrowAndChildren" presStyleCnt="0"/>
      <dgm:spPr/>
    </dgm:pt>
    <dgm:pt modelId="{44BE223B-7CE3-8B42-81D1-11D05A64F3F3}" type="pres">
      <dgm:prSet presAssocID="{E1855A13-92E3-D34D-8A6C-F5834082F6E9}" presName="parentTextArrow" presStyleLbl="node1" presStyleIdx="1" presStyleCnt="6"/>
      <dgm:spPr/>
      <dgm:t>
        <a:bodyPr/>
        <a:lstStyle/>
        <a:p>
          <a:endParaRPr lang="fr-FR"/>
        </a:p>
      </dgm:t>
    </dgm:pt>
    <dgm:pt modelId="{68858AC3-CA7D-F741-AB34-B3A678963E11}" type="pres">
      <dgm:prSet presAssocID="{93873325-3DAC-A546-8CC6-1987E3798EC9}" presName="sp" presStyleCnt="0"/>
      <dgm:spPr/>
    </dgm:pt>
    <dgm:pt modelId="{9DF4E794-D824-E947-8582-6013C8AFDCF8}" type="pres">
      <dgm:prSet presAssocID="{9C7EF4C8-8FBA-8240-B18F-043CB6D1CD9B}" presName="arrowAndChildren" presStyleCnt="0"/>
      <dgm:spPr/>
    </dgm:pt>
    <dgm:pt modelId="{5FC77834-F459-F049-8441-CF20E1A60100}" type="pres">
      <dgm:prSet presAssocID="{9C7EF4C8-8FBA-8240-B18F-043CB6D1CD9B}" presName="parentTextArrow" presStyleLbl="node1" presStyleIdx="2" presStyleCnt="6"/>
      <dgm:spPr/>
      <dgm:t>
        <a:bodyPr/>
        <a:lstStyle/>
        <a:p>
          <a:endParaRPr lang="fr-FR"/>
        </a:p>
      </dgm:t>
    </dgm:pt>
    <dgm:pt modelId="{8A392A6A-72C4-3C45-9242-E9E7F57DEDA5}" type="pres">
      <dgm:prSet presAssocID="{837C8FBF-F2CA-0A40-A77E-5A7E84187B93}" presName="sp" presStyleCnt="0"/>
      <dgm:spPr/>
    </dgm:pt>
    <dgm:pt modelId="{FC82FD43-2E6C-684D-ADCD-E3B182A7B99D}" type="pres">
      <dgm:prSet presAssocID="{4F11CB3C-3ADD-144F-ADC9-AF023A3AF527}" presName="arrowAndChildren" presStyleCnt="0"/>
      <dgm:spPr/>
    </dgm:pt>
    <dgm:pt modelId="{982C74C3-C490-7747-942C-DEA58BFA465B}" type="pres">
      <dgm:prSet presAssocID="{4F11CB3C-3ADD-144F-ADC9-AF023A3AF527}" presName="parentTextArrow" presStyleLbl="node1" presStyleIdx="3" presStyleCnt="6"/>
      <dgm:spPr/>
      <dgm:t>
        <a:bodyPr/>
        <a:lstStyle/>
        <a:p>
          <a:endParaRPr lang="fr-FR"/>
        </a:p>
      </dgm:t>
    </dgm:pt>
    <dgm:pt modelId="{120237B2-0306-0646-A517-AD279396D24B}" type="pres">
      <dgm:prSet presAssocID="{55FFD9BA-38F0-554B-80A6-F41FB8D99860}" presName="sp" presStyleCnt="0"/>
      <dgm:spPr/>
    </dgm:pt>
    <dgm:pt modelId="{0F8C5C10-1B9A-824B-9AB6-455D99009F5D}" type="pres">
      <dgm:prSet presAssocID="{EDC5B2C0-7921-F240-87C4-54D4CF750050}" presName="arrowAndChildren" presStyleCnt="0"/>
      <dgm:spPr/>
    </dgm:pt>
    <dgm:pt modelId="{5681B2CC-7ED8-B942-AB41-0D23BD3895D0}" type="pres">
      <dgm:prSet presAssocID="{EDC5B2C0-7921-F240-87C4-54D4CF750050}" presName="parentTextArrow" presStyleLbl="node1" presStyleIdx="4" presStyleCnt="6"/>
      <dgm:spPr/>
      <dgm:t>
        <a:bodyPr/>
        <a:lstStyle/>
        <a:p>
          <a:endParaRPr lang="fr-FR"/>
        </a:p>
      </dgm:t>
    </dgm:pt>
    <dgm:pt modelId="{079967B6-5DF5-7646-8522-72C08BB31C4D}" type="pres">
      <dgm:prSet presAssocID="{5800F832-5243-834C-8C6F-342C302E1FAD}" presName="sp" presStyleCnt="0"/>
      <dgm:spPr/>
    </dgm:pt>
    <dgm:pt modelId="{4B66BD6C-36C4-3B4F-A9C4-10BCE2093CC3}" type="pres">
      <dgm:prSet presAssocID="{5ADA36F8-CD50-7140-8818-6C048237101F}" presName="arrowAndChildren" presStyleCnt="0"/>
      <dgm:spPr/>
    </dgm:pt>
    <dgm:pt modelId="{BD7BD2B0-9DCB-E340-AD20-94BB0CF0BC3B}" type="pres">
      <dgm:prSet presAssocID="{5ADA36F8-CD50-7140-8818-6C048237101F}" presName="parentTextArrow" presStyleLbl="node1" presStyleIdx="5" presStyleCnt="6"/>
      <dgm:spPr/>
      <dgm:t>
        <a:bodyPr/>
        <a:lstStyle/>
        <a:p>
          <a:endParaRPr lang="fr-FR"/>
        </a:p>
      </dgm:t>
    </dgm:pt>
  </dgm:ptLst>
  <dgm:cxnLst>
    <dgm:cxn modelId="{CC1222A8-9DCF-8941-9691-D2124BC1DAE1}" type="presOf" srcId="{9C7EF4C8-8FBA-8240-B18F-043CB6D1CD9B}" destId="{5FC77834-F459-F049-8441-CF20E1A60100}" srcOrd="0" destOrd="0" presId="urn:microsoft.com/office/officeart/2005/8/layout/process4"/>
    <dgm:cxn modelId="{548FCAA4-4731-6E4F-AACD-1BBD64B560F8}" type="presOf" srcId="{E1855A13-92E3-D34D-8A6C-F5834082F6E9}" destId="{44BE223B-7CE3-8B42-81D1-11D05A64F3F3}" srcOrd="0" destOrd="0" presId="urn:microsoft.com/office/officeart/2005/8/layout/process4"/>
    <dgm:cxn modelId="{78CB668F-9C42-D341-A6D4-CD6BFBE3EE03}" srcId="{D25B3905-656B-5A4D-A5CD-2CC70F9977FA}" destId="{9C7EF4C8-8FBA-8240-B18F-043CB6D1CD9B}" srcOrd="3" destOrd="0" parTransId="{8034A418-F5C8-9143-963B-4C405517FE46}" sibTransId="{93873325-3DAC-A546-8CC6-1987E3798EC9}"/>
    <dgm:cxn modelId="{336A817B-F6AE-2044-B211-37AEC8C646F3}" srcId="{D25B3905-656B-5A4D-A5CD-2CC70F9977FA}" destId="{5ADA36F8-CD50-7140-8818-6C048237101F}" srcOrd="0" destOrd="0" parTransId="{F9CDA2B1-5C96-434C-B107-3E241ABD7E22}" sibTransId="{5800F832-5243-834C-8C6F-342C302E1FAD}"/>
    <dgm:cxn modelId="{27EA6009-D4E2-ED49-9119-8039430F82CD}" type="presOf" srcId="{4F11CB3C-3ADD-144F-ADC9-AF023A3AF527}" destId="{982C74C3-C490-7747-942C-DEA58BFA465B}" srcOrd="0" destOrd="0" presId="urn:microsoft.com/office/officeart/2005/8/layout/process4"/>
    <dgm:cxn modelId="{7789495F-E418-B54A-8958-DE9D823EA704}" srcId="{D25B3905-656B-5A4D-A5CD-2CC70F9977FA}" destId="{E1855A13-92E3-D34D-8A6C-F5834082F6E9}" srcOrd="4" destOrd="0" parTransId="{1D938841-0C76-DC44-97C5-A5071D9056D2}" sibTransId="{4CF0DC92-E240-D74F-BAD0-6282F83A9422}"/>
    <dgm:cxn modelId="{3394D2D4-5496-6F43-9E39-9B5C9C866F2E}" type="presOf" srcId="{EDC5B2C0-7921-F240-87C4-54D4CF750050}" destId="{5681B2CC-7ED8-B942-AB41-0D23BD3895D0}" srcOrd="0" destOrd="0" presId="urn:microsoft.com/office/officeart/2005/8/layout/process4"/>
    <dgm:cxn modelId="{04077633-696A-5A44-B0BD-EB2E4C7B6211}" type="presOf" srcId="{5ADA36F8-CD50-7140-8818-6C048237101F}" destId="{BD7BD2B0-9DCB-E340-AD20-94BB0CF0BC3B}" srcOrd="0" destOrd="0" presId="urn:microsoft.com/office/officeart/2005/8/layout/process4"/>
    <dgm:cxn modelId="{2B890D9C-8F58-8243-80B9-E7F67B2678BC}" type="presOf" srcId="{D25B3905-656B-5A4D-A5CD-2CC70F9977FA}" destId="{ABCA3A12-9ADE-DD4B-A97D-E88ACD9482EC}" srcOrd="0" destOrd="0" presId="urn:microsoft.com/office/officeart/2005/8/layout/process4"/>
    <dgm:cxn modelId="{0B796B99-282E-9B4E-8ED3-3E99E77B97A4}" srcId="{D25B3905-656B-5A4D-A5CD-2CC70F9977FA}" destId="{4F11CB3C-3ADD-144F-ADC9-AF023A3AF527}" srcOrd="2" destOrd="0" parTransId="{E2F66960-2A48-B946-83E0-ABA61FCE470A}" sibTransId="{837C8FBF-F2CA-0A40-A77E-5A7E84187B93}"/>
    <dgm:cxn modelId="{FB04C436-5312-7343-9A46-E512F80804FE}" srcId="{D25B3905-656B-5A4D-A5CD-2CC70F9977FA}" destId="{9EFFDAC9-8CC1-BA42-A717-B8975EF70988}" srcOrd="5" destOrd="0" parTransId="{947CCCC8-1D27-904D-808C-8596199EBA1F}" sibTransId="{068CCA5E-DC49-A940-A1B5-DEBF44AD52BC}"/>
    <dgm:cxn modelId="{FC98D369-CB5F-954C-A2B9-A8BCC7354B06}" type="presOf" srcId="{9EFFDAC9-8CC1-BA42-A717-B8975EF70988}" destId="{A07F308F-01F1-7246-9A03-C97D0A845159}" srcOrd="0" destOrd="0" presId="urn:microsoft.com/office/officeart/2005/8/layout/process4"/>
    <dgm:cxn modelId="{259153B5-2B5F-E045-80C0-3C0578EFB954}" srcId="{D25B3905-656B-5A4D-A5CD-2CC70F9977FA}" destId="{EDC5B2C0-7921-F240-87C4-54D4CF750050}" srcOrd="1" destOrd="0" parTransId="{B94817BF-4227-5F41-8E77-D2E1BC181AB0}" sibTransId="{55FFD9BA-38F0-554B-80A6-F41FB8D99860}"/>
    <dgm:cxn modelId="{2F8F07A1-412F-6B45-945D-4CBFDE47B188}" type="presParOf" srcId="{ABCA3A12-9ADE-DD4B-A97D-E88ACD9482EC}" destId="{31818604-3304-4744-9EC3-7B3939AA61F8}" srcOrd="0" destOrd="0" presId="urn:microsoft.com/office/officeart/2005/8/layout/process4"/>
    <dgm:cxn modelId="{FDE7C0DF-88B3-BA4C-BAC5-D4628392EA4A}" type="presParOf" srcId="{31818604-3304-4744-9EC3-7B3939AA61F8}" destId="{A07F308F-01F1-7246-9A03-C97D0A845159}" srcOrd="0" destOrd="0" presId="urn:microsoft.com/office/officeart/2005/8/layout/process4"/>
    <dgm:cxn modelId="{7D9C4536-2C33-0F4E-AA7B-1785FDA67BEE}" type="presParOf" srcId="{ABCA3A12-9ADE-DD4B-A97D-E88ACD9482EC}" destId="{82F0EF3E-021E-A04B-B941-4DC790F055DB}" srcOrd="1" destOrd="0" presId="urn:microsoft.com/office/officeart/2005/8/layout/process4"/>
    <dgm:cxn modelId="{942C29BF-5795-9F45-89DF-3E845A690CB2}" type="presParOf" srcId="{ABCA3A12-9ADE-DD4B-A97D-E88ACD9482EC}" destId="{83210A18-0DBE-8D4A-BABF-1692906E0DBA}" srcOrd="2" destOrd="0" presId="urn:microsoft.com/office/officeart/2005/8/layout/process4"/>
    <dgm:cxn modelId="{EB5D65AA-481F-9F4A-A30D-497BA220A65F}" type="presParOf" srcId="{83210A18-0DBE-8D4A-BABF-1692906E0DBA}" destId="{44BE223B-7CE3-8B42-81D1-11D05A64F3F3}" srcOrd="0" destOrd="0" presId="urn:microsoft.com/office/officeart/2005/8/layout/process4"/>
    <dgm:cxn modelId="{B54B4838-0CA6-4C47-B4FA-C2334CC906DB}" type="presParOf" srcId="{ABCA3A12-9ADE-DD4B-A97D-E88ACD9482EC}" destId="{68858AC3-CA7D-F741-AB34-B3A678963E11}" srcOrd="3" destOrd="0" presId="urn:microsoft.com/office/officeart/2005/8/layout/process4"/>
    <dgm:cxn modelId="{B7F45F3C-3BB1-A847-9E75-CB82893AD013}" type="presParOf" srcId="{ABCA3A12-9ADE-DD4B-A97D-E88ACD9482EC}" destId="{9DF4E794-D824-E947-8582-6013C8AFDCF8}" srcOrd="4" destOrd="0" presId="urn:microsoft.com/office/officeart/2005/8/layout/process4"/>
    <dgm:cxn modelId="{AAA98102-A15D-B84B-AAF1-C1F4F4B0BEFC}" type="presParOf" srcId="{9DF4E794-D824-E947-8582-6013C8AFDCF8}" destId="{5FC77834-F459-F049-8441-CF20E1A60100}" srcOrd="0" destOrd="0" presId="urn:microsoft.com/office/officeart/2005/8/layout/process4"/>
    <dgm:cxn modelId="{6409F1DB-7DBE-BD4F-8B6D-4532383799FA}" type="presParOf" srcId="{ABCA3A12-9ADE-DD4B-A97D-E88ACD9482EC}" destId="{8A392A6A-72C4-3C45-9242-E9E7F57DEDA5}" srcOrd="5" destOrd="0" presId="urn:microsoft.com/office/officeart/2005/8/layout/process4"/>
    <dgm:cxn modelId="{22CF7815-7151-DE4F-8BB4-7D85F7075829}" type="presParOf" srcId="{ABCA3A12-9ADE-DD4B-A97D-E88ACD9482EC}" destId="{FC82FD43-2E6C-684D-ADCD-E3B182A7B99D}" srcOrd="6" destOrd="0" presId="urn:microsoft.com/office/officeart/2005/8/layout/process4"/>
    <dgm:cxn modelId="{769AF8F5-449F-BB4F-A2A4-D834310E4DE7}" type="presParOf" srcId="{FC82FD43-2E6C-684D-ADCD-E3B182A7B99D}" destId="{982C74C3-C490-7747-942C-DEA58BFA465B}" srcOrd="0" destOrd="0" presId="urn:microsoft.com/office/officeart/2005/8/layout/process4"/>
    <dgm:cxn modelId="{BE74FE89-CE09-8A4A-B403-100BFD879CBD}" type="presParOf" srcId="{ABCA3A12-9ADE-DD4B-A97D-E88ACD9482EC}" destId="{120237B2-0306-0646-A517-AD279396D24B}" srcOrd="7" destOrd="0" presId="urn:microsoft.com/office/officeart/2005/8/layout/process4"/>
    <dgm:cxn modelId="{73BA759A-9BFA-DA45-B5AF-44DF0BACAB91}" type="presParOf" srcId="{ABCA3A12-9ADE-DD4B-A97D-E88ACD9482EC}" destId="{0F8C5C10-1B9A-824B-9AB6-455D99009F5D}" srcOrd="8" destOrd="0" presId="urn:microsoft.com/office/officeart/2005/8/layout/process4"/>
    <dgm:cxn modelId="{43258202-5CCF-CD47-B7A0-BE24776A044E}" type="presParOf" srcId="{0F8C5C10-1B9A-824B-9AB6-455D99009F5D}" destId="{5681B2CC-7ED8-B942-AB41-0D23BD3895D0}" srcOrd="0" destOrd="0" presId="urn:microsoft.com/office/officeart/2005/8/layout/process4"/>
    <dgm:cxn modelId="{7648216E-E703-DF4C-B3EA-9C3892702C18}" type="presParOf" srcId="{ABCA3A12-9ADE-DD4B-A97D-E88ACD9482EC}" destId="{079967B6-5DF5-7646-8522-72C08BB31C4D}" srcOrd="9" destOrd="0" presId="urn:microsoft.com/office/officeart/2005/8/layout/process4"/>
    <dgm:cxn modelId="{FCD74AC4-0B56-D84F-8105-D2C9EE849453}" type="presParOf" srcId="{ABCA3A12-9ADE-DD4B-A97D-E88ACD9482EC}" destId="{4B66BD6C-36C4-3B4F-A9C4-10BCE2093CC3}" srcOrd="10" destOrd="0" presId="urn:microsoft.com/office/officeart/2005/8/layout/process4"/>
    <dgm:cxn modelId="{332C3CC2-1ED3-4F4D-B2D1-706D9380DAA7}" type="presParOf" srcId="{4B66BD6C-36C4-3B4F-A9C4-10BCE2093CC3}" destId="{BD7BD2B0-9DCB-E340-AD20-94BB0CF0BC3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271CE4C-26CA-0B4B-BB45-5D3B1E20A11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just" rtl="0"/>
          <a:r>
            <a:rPr lang="fr-FR" dirty="0" smtClean="0"/>
            <a:t>L’</a:t>
          </a:r>
          <a:r>
            <a:rPr lang="fr-FR" b="1" dirty="0" smtClean="0"/>
            <a:t>éclairement</a:t>
          </a:r>
          <a:r>
            <a:rPr lang="fr-FR" dirty="0" smtClean="0"/>
            <a:t> représente le quotient d’un flux lumineux reçu par une surface, par l’aire de cette surface. </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1FBDEF4F-5009-4041-A577-ECDF14A80623}">
      <dgm:prSet/>
      <dgm:spPr/>
      <dgm:t>
        <a:bodyPr/>
        <a:lstStyle/>
        <a:p>
          <a:pPr algn="l" rtl="0"/>
          <a:r>
            <a:rPr lang="fr-FR" dirty="0" smtClean="0"/>
            <a:t>Sa mesure est en </a:t>
          </a:r>
          <a:r>
            <a:rPr lang="fr-FR" i="1" dirty="0" smtClean="0"/>
            <a:t>lux </a:t>
          </a:r>
          <a:r>
            <a:rPr lang="fr-FR" dirty="0" smtClean="0"/>
            <a:t>(lx). </a:t>
          </a:r>
          <a:endParaRPr lang="fr-FR" dirty="0"/>
        </a:p>
      </dgm:t>
    </dgm:pt>
    <dgm:pt modelId="{2154B164-3EE6-6A48-B811-D813D3B19B73}" type="parTrans" cxnId="{985E3C0E-28B9-0C44-BA66-A70629772ECD}">
      <dgm:prSet/>
      <dgm:spPr/>
      <dgm:t>
        <a:bodyPr/>
        <a:lstStyle/>
        <a:p>
          <a:endParaRPr lang="fr-FR"/>
        </a:p>
      </dgm:t>
    </dgm:pt>
    <dgm:pt modelId="{669FBE74-83ED-9D47-9A85-479BE6A11A82}" type="sibTrans" cxnId="{985E3C0E-28B9-0C44-BA66-A70629772ECD}">
      <dgm:prSet/>
      <dgm:spPr/>
      <dgm:t>
        <a:bodyPr/>
        <a:lstStyle/>
        <a:p>
          <a:endParaRPr lang="fr-FR"/>
        </a:p>
      </dgm:t>
    </dgm:pt>
    <dgm:pt modelId="{E4BBD8E3-07F7-6648-89C4-E3D44F0DF1EF}">
      <dgm:prSet/>
      <dgm:spPr/>
      <dgm:t>
        <a:bodyPr/>
        <a:lstStyle/>
        <a:p>
          <a:pPr algn="just" rtl="0"/>
          <a:r>
            <a:rPr lang="fr-FR" dirty="0" smtClean="0"/>
            <a:t>Un flux lumineux de 1lm (</a:t>
          </a:r>
          <a:r>
            <a:rPr lang="fr-FR" i="1" dirty="0" smtClean="0"/>
            <a:t>lumen</a:t>
          </a:r>
          <a:r>
            <a:rPr lang="fr-FR" dirty="0" smtClean="0"/>
            <a:t>) atteignant une surface de 1m² y produit un éclairement de 1lx </a:t>
          </a:r>
          <a:endParaRPr lang="fr-FR" dirty="0"/>
        </a:p>
      </dgm:t>
    </dgm:pt>
    <dgm:pt modelId="{DC33AB71-BB34-EE48-A2C4-6EC69E8251CE}" type="parTrans" cxnId="{D76C1B4F-7DC4-1649-97D9-53612F083395}">
      <dgm:prSet/>
      <dgm:spPr/>
      <dgm:t>
        <a:bodyPr/>
        <a:lstStyle/>
        <a:p>
          <a:endParaRPr lang="fr-FR"/>
        </a:p>
      </dgm:t>
    </dgm:pt>
    <dgm:pt modelId="{3BBB5366-F1F5-F44B-97C0-DAD98DA15DAB}" type="sibTrans" cxnId="{D76C1B4F-7DC4-1649-97D9-53612F083395}">
      <dgm:prSet/>
      <dgm:spPr/>
      <dgm:t>
        <a:bodyPr/>
        <a:lstStyle/>
        <a:p>
          <a:endParaRPr lang="fr-FR"/>
        </a:p>
      </dgm:t>
    </dgm:pt>
    <dgm:pt modelId="{F45C7F70-1256-4048-BB13-E901C0ADBA83}" type="pres">
      <dgm:prSet presAssocID="{C271CE4C-26CA-0B4B-BB45-5D3B1E20A111}" presName="linear" presStyleCnt="0">
        <dgm:presLayoutVars>
          <dgm:animLvl val="lvl"/>
          <dgm:resizeHandles val="exact"/>
        </dgm:presLayoutVars>
      </dgm:prSet>
      <dgm:spPr/>
      <dgm:t>
        <a:bodyPr/>
        <a:lstStyle/>
        <a:p>
          <a:endParaRPr lang="fr-FR"/>
        </a:p>
      </dgm:t>
    </dgm:pt>
    <dgm:pt modelId="{05D1B325-1616-6349-B5E0-694AF357BC69}" type="pres">
      <dgm:prSet presAssocID="{D6508A19-BE77-784B-AD9D-D03942595147}" presName="parentText" presStyleLbl="node1" presStyleIdx="0" presStyleCnt="1">
        <dgm:presLayoutVars>
          <dgm:chMax val="0"/>
          <dgm:bulletEnabled val="1"/>
        </dgm:presLayoutVars>
      </dgm:prSet>
      <dgm:spPr/>
      <dgm:t>
        <a:bodyPr/>
        <a:lstStyle/>
        <a:p>
          <a:endParaRPr lang="fr-FR"/>
        </a:p>
      </dgm:t>
    </dgm:pt>
    <dgm:pt modelId="{67EC8620-9B7E-7940-931F-07DF6B43E8A5}" type="pres">
      <dgm:prSet presAssocID="{D6508A19-BE77-784B-AD9D-D03942595147}" presName="childText" presStyleLbl="revTx" presStyleIdx="0" presStyleCnt="1">
        <dgm:presLayoutVars>
          <dgm:bulletEnabled val="1"/>
        </dgm:presLayoutVars>
      </dgm:prSet>
      <dgm:spPr/>
      <dgm:t>
        <a:bodyPr/>
        <a:lstStyle/>
        <a:p>
          <a:endParaRPr lang="fr-FR"/>
        </a:p>
      </dgm:t>
    </dgm:pt>
  </dgm:ptLst>
  <dgm:cxnLst>
    <dgm:cxn modelId="{B17C3C23-7E90-1E48-A876-D671F02C56C6}" type="presOf" srcId="{C271CE4C-26CA-0B4B-BB45-5D3B1E20A111}" destId="{F45C7F70-1256-4048-BB13-E901C0ADBA83}" srcOrd="0" destOrd="0" presId="urn:microsoft.com/office/officeart/2005/8/layout/vList2"/>
    <dgm:cxn modelId="{76F5C9C1-EBD7-4246-A186-D151F5BB4657}" type="presOf" srcId="{1FBDEF4F-5009-4041-A577-ECDF14A80623}" destId="{67EC8620-9B7E-7940-931F-07DF6B43E8A5}" srcOrd="0" destOrd="0" presId="urn:microsoft.com/office/officeart/2005/8/layout/vList2"/>
    <dgm:cxn modelId="{D76C1B4F-7DC4-1649-97D9-53612F083395}" srcId="{D6508A19-BE77-784B-AD9D-D03942595147}" destId="{E4BBD8E3-07F7-6648-89C4-E3D44F0DF1EF}" srcOrd="1" destOrd="0" parTransId="{DC33AB71-BB34-EE48-A2C4-6EC69E8251CE}" sibTransId="{3BBB5366-F1F5-F44B-97C0-DAD98DA15DAB}"/>
    <dgm:cxn modelId="{0E59DAC0-384D-1F4B-BCB3-B4CBAFB380F5}" type="presOf" srcId="{E4BBD8E3-07F7-6648-89C4-E3D44F0DF1EF}" destId="{67EC8620-9B7E-7940-931F-07DF6B43E8A5}" srcOrd="0" destOrd="1" presId="urn:microsoft.com/office/officeart/2005/8/layout/vList2"/>
    <dgm:cxn modelId="{AC64CFD3-0DC3-9842-9E44-CE5E50F78C56}" srcId="{C271CE4C-26CA-0B4B-BB45-5D3B1E20A111}" destId="{D6508A19-BE77-784B-AD9D-D03942595147}" srcOrd="0" destOrd="0" parTransId="{A503836C-74B1-5F4B-987D-E7C58266AB79}" sibTransId="{8CA906C5-612B-4F49-8DC3-07E88E0BCF84}"/>
    <dgm:cxn modelId="{22C63267-5173-044A-B906-5B21AA8540D9}" type="presOf" srcId="{D6508A19-BE77-784B-AD9D-D03942595147}" destId="{05D1B325-1616-6349-B5E0-694AF357BC69}" srcOrd="0" destOrd="0" presId="urn:microsoft.com/office/officeart/2005/8/layout/vList2"/>
    <dgm:cxn modelId="{985E3C0E-28B9-0C44-BA66-A70629772ECD}" srcId="{D6508A19-BE77-784B-AD9D-D03942595147}" destId="{1FBDEF4F-5009-4041-A577-ECDF14A80623}" srcOrd="0" destOrd="0" parTransId="{2154B164-3EE6-6A48-B811-D813D3B19B73}" sibTransId="{669FBE74-83ED-9D47-9A85-479BE6A11A82}"/>
    <dgm:cxn modelId="{650C7808-C0DE-074C-AFFD-D179C82593F7}" type="presParOf" srcId="{F45C7F70-1256-4048-BB13-E901C0ADBA83}" destId="{05D1B325-1616-6349-B5E0-694AF357BC69}" srcOrd="0" destOrd="0" presId="urn:microsoft.com/office/officeart/2005/8/layout/vList2"/>
    <dgm:cxn modelId="{720A6FF1-281E-A04E-BB9E-40561D745956}" type="presParOf" srcId="{F45C7F70-1256-4048-BB13-E901C0ADBA83}" destId="{67EC8620-9B7E-7940-931F-07DF6B43E8A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271CE4C-26CA-0B4B-BB45-5D3B1E20A11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just" rtl="0"/>
          <a:r>
            <a:rPr lang="fr-FR" b="1" dirty="0" smtClean="0"/>
            <a:t>La luminance (L)</a:t>
          </a:r>
          <a:r>
            <a:rPr lang="fr-FR" dirty="0" smtClean="0"/>
            <a:t> est la puissance lumineuse émise par une surface dans une direction donnée.</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EAD1DB57-9389-D545-8B94-019B32C80D08}">
      <dgm:prSet/>
      <dgm:spPr/>
      <dgm:t>
        <a:bodyPr/>
        <a:lstStyle/>
        <a:p>
          <a:pPr algn="just" rtl="0"/>
          <a:r>
            <a:rPr lang="fr-FR" dirty="0" smtClean="0"/>
            <a:t>La luminance dépend du niveau d’éclairement, de la couleur, de la surface (lisse ou rugueuse), de la position de l’observateur et de la source d’éclairage.</a:t>
          </a:r>
          <a:endParaRPr lang="fr-FR" dirty="0"/>
        </a:p>
      </dgm:t>
    </dgm:pt>
    <dgm:pt modelId="{F194CB05-B697-AA43-92B2-8C0671472F0F}" type="parTrans" cxnId="{A03217F2-9F9C-5F49-97D8-34A4A6507F86}">
      <dgm:prSet/>
      <dgm:spPr/>
    </dgm:pt>
    <dgm:pt modelId="{16CC5AD4-57B3-494D-B5E5-4B8C82B63DD9}" type="sibTrans" cxnId="{A03217F2-9F9C-5F49-97D8-34A4A6507F86}">
      <dgm:prSet/>
      <dgm:spPr/>
    </dgm:pt>
    <dgm:pt modelId="{E2A10D8B-929A-C148-8CB1-4650AD653D24}">
      <dgm:prSet/>
      <dgm:spPr/>
      <dgm:t>
        <a:bodyPr/>
        <a:lstStyle/>
        <a:p>
          <a:pPr algn="just" rtl="0"/>
          <a:r>
            <a:rPr lang="fr-FR" dirty="0" smtClean="0"/>
            <a:t>C’est le rapport de l’intensité de la lumière dans cette direction exprimée en candelas (cd), à la valeur de la surface apparente (en m² ou cm²), vue suivant la même direction. </a:t>
          </a:r>
          <a:endParaRPr lang="fr-FR" dirty="0"/>
        </a:p>
      </dgm:t>
    </dgm:pt>
    <dgm:pt modelId="{09D88B15-D3C8-5746-A5E5-86D38B24F14B}" type="parTrans" cxnId="{BECBDCBD-0E51-8F47-91FD-73BC61FA4A38}">
      <dgm:prSet/>
      <dgm:spPr/>
    </dgm:pt>
    <dgm:pt modelId="{2C2C4DBD-C255-1146-8B6F-324ABE1D5F2C}" type="sibTrans" cxnId="{BECBDCBD-0E51-8F47-91FD-73BC61FA4A38}">
      <dgm:prSet/>
      <dgm:spPr/>
    </dgm:pt>
    <dgm:pt modelId="{F45C7F70-1256-4048-BB13-E901C0ADBA83}" type="pres">
      <dgm:prSet presAssocID="{C271CE4C-26CA-0B4B-BB45-5D3B1E20A111}" presName="linear" presStyleCnt="0">
        <dgm:presLayoutVars>
          <dgm:animLvl val="lvl"/>
          <dgm:resizeHandles val="exact"/>
        </dgm:presLayoutVars>
      </dgm:prSet>
      <dgm:spPr/>
      <dgm:t>
        <a:bodyPr/>
        <a:lstStyle/>
        <a:p>
          <a:endParaRPr lang="fr-FR"/>
        </a:p>
      </dgm:t>
    </dgm:pt>
    <dgm:pt modelId="{05D1B325-1616-6349-B5E0-694AF357BC69}" type="pres">
      <dgm:prSet presAssocID="{D6508A19-BE77-784B-AD9D-D03942595147}" presName="parentText" presStyleLbl="node1" presStyleIdx="0" presStyleCnt="1">
        <dgm:presLayoutVars>
          <dgm:chMax val="0"/>
          <dgm:bulletEnabled val="1"/>
        </dgm:presLayoutVars>
      </dgm:prSet>
      <dgm:spPr/>
      <dgm:t>
        <a:bodyPr/>
        <a:lstStyle/>
        <a:p>
          <a:endParaRPr lang="fr-FR"/>
        </a:p>
      </dgm:t>
    </dgm:pt>
    <dgm:pt modelId="{67EC8620-9B7E-7940-931F-07DF6B43E8A5}" type="pres">
      <dgm:prSet presAssocID="{D6508A19-BE77-784B-AD9D-D03942595147}" presName="childText" presStyleLbl="revTx" presStyleIdx="0" presStyleCnt="1">
        <dgm:presLayoutVars>
          <dgm:bulletEnabled val="1"/>
        </dgm:presLayoutVars>
      </dgm:prSet>
      <dgm:spPr/>
      <dgm:t>
        <a:bodyPr/>
        <a:lstStyle/>
        <a:p>
          <a:endParaRPr lang="fr-FR"/>
        </a:p>
      </dgm:t>
    </dgm:pt>
  </dgm:ptLst>
  <dgm:cxnLst>
    <dgm:cxn modelId="{EB736CD9-C84A-3B43-83FB-9E9ECB14CD1E}" type="presOf" srcId="{EAD1DB57-9389-D545-8B94-019B32C80D08}" destId="{67EC8620-9B7E-7940-931F-07DF6B43E8A5}" srcOrd="0" destOrd="1" presId="urn:microsoft.com/office/officeart/2005/8/layout/vList2"/>
    <dgm:cxn modelId="{8B77153A-64F3-CA45-9547-1F9A4D63F348}" type="presOf" srcId="{C271CE4C-26CA-0B4B-BB45-5D3B1E20A111}" destId="{F45C7F70-1256-4048-BB13-E901C0ADBA83}" srcOrd="0" destOrd="0" presId="urn:microsoft.com/office/officeart/2005/8/layout/vList2"/>
    <dgm:cxn modelId="{EFD3E300-4857-9D40-AE99-E8C143B36839}" type="presOf" srcId="{E2A10D8B-929A-C148-8CB1-4650AD653D24}" destId="{67EC8620-9B7E-7940-931F-07DF6B43E8A5}" srcOrd="0" destOrd="0" presId="urn:microsoft.com/office/officeart/2005/8/layout/vList2"/>
    <dgm:cxn modelId="{AC64CFD3-0DC3-9842-9E44-CE5E50F78C56}" srcId="{C271CE4C-26CA-0B4B-BB45-5D3B1E20A111}" destId="{D6508A19-BE77-784B-AD9D-D03942595147}" srcOrd="0" destOrd="0" parTransId="{A503836C-74B1-5F4B-987D-E7C58266AB79}" sibTransId="{8CA906C5-612B-4F49-8DC3-07E88E0BCF84}"/>
    <dgm:cxn modelId="{0D8E1AE2-8CCC-8B47-BE5E-D9EDB7679745}" type="presOf" srcId="{D6508A19-BE77-784B-AD9D-D03942595147}" destId="{05D1B325-1616-6349-B5E0-694AF357BC69}" srcOrd="0" destOrd="0" presId="urn:microsoft.com/office/officeart/2005/8/layout/vList2"/>
    <dgm:cxn modelId="{BECBDCBD-0E51-8F47-91FD-73BC61FA4A38}" srcId="{D6508A19-BE77-784B-AD9D-D03942595147}" destId="{E2A10D8B-929A-C148-8CB1-4650AD653D24}" srcOrd="0" destOrd="0" parTransId="{09D88B15-D3C8-5746-A5E5-86D38B24F14B}" sibTransId="{2C2C4DBD-C255-1146-8B6F-324ABE1D5F2C}"/>
    <dgm:cxn modelId="{A03217F2-9F9C-5F49-97D8-34A4A6507F86}" srcId="{D6508A19-BE77-784B-AD9D-D03942595147}" destId="{EAD1DB57-9389-D545-8B94-019B32C80D08}" srcOrd="1" destOrd="0" parTransId="{F194CB05-B697-AA43-92B2-8C0671472F0F}" sibTransId="{16CC5AD4-57B3-494D-B5E5-4B8C82B63DD9}"/>
    <dgm:cxn modelId="{CBF2F972-38CD-D341-9CD2-ECBBA309C6A2}" type="presParOf" srcId="{F45C7F70-1256-4048-BB13-E901C0ADBA83}" destId="{05D1B325-1616-6349-B5E0-694AF357BC69}" srcOrd="0" destOrd="0" presId="urn:microsoft.com/office/officeart/2005/8/layout/vList2"/>
    <dgm:cxn modelId="{58B047F9-7712-7F43-8B46-A4931B25D3EC}" type="presParOf" srcId="{F45C7F70-1256-4048-BB13-E901C0ADBA83}" destId="{67EC8620-9B7E-7940-931F-07DF6B43E8A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271CE4C-26CA-0B4B-BB45-5D3B1E20A11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just" rtl="0"/>
          <a:r>
            <a:rPr lang="fr-FR" dirty="0" smtClean="0"/>
            <a:t>L’unité de mesure de ce que l’œil reçoit est le candela / m</a:t>
          </a:r>
          <a:r>
            <a:rPr lang="fr-FR" baseline="30000" dirty="0" smtClean="0"/>
            <a:t>2</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E7D38E52-B97C-C045-A04F-0DBDD2E47DDC}">
      <dgm:prSet/>
      <dgm:spPr/>
      <dgm:t>
        <a:bodyPr/>
        <a:lstStyle/>
        <a:p>
          <a:pPr algn="just" rtl="0"/>
          <a:r>
            <a:rPr lang="fr-FR" u="sng" dirty="0" smtClean="0"/>
            <a:t>Le confort visuel est fonction</a:t>
          </a:r>
          <a:r>
            <a:rPr lang="fr-FR" dirty="0" smtClean="0"/>
            <a:t> :</a:t>
          </a:r>
          <a:endParaRPr lang="fr-FR" dirty="0"/>
        </a:p>
      </dgm:t>
    </dgm:pt>
    <dgm:pt modelId="{42487424-9513-3B4A-966C-5EB4652794F8}" type="parTrans" cxnId="{0E199571-E7DF-5040-8A56-62EF29D74523}">
      <dgm:prSet/>
      <dgm:spPr/>
    </dgm:pt>
    <dgm:pt modelId="{D5207EEC-46E7-A64D-902E-9AD33583B33B}" type="sibTrans" cxnId="{0E199571-E7DF-5040-8A56-62EF29D74523}">
      <dgm:prSet/>
      <dgm:spPr/>
    </dgm:pt>
    <dgm:pt modelId="{986DF7D1-7516-FC43-8FE7-E35A281CF2B3}">
      <dgm:prSet/>
      <dgm:spPr/>
      <dgm:t>
        <a:bodyPr/>
        <a:lstStyle/>
        <a:p>
          <a:r>
            <a:rPr lang="fr-FR" sz="2300" dirty="0" smtClean="0"/>
            <a:t>du niveau d’éclairement ;</a:t>
          </a:r>
          <a:endParaRPr lang="fr-FR" sz="2300" dirty="0"/>
        </a:p>
      </dgm:t>
    </dgm:pt>
    <dgm:pt modelId="{CF1A5B69-4423-7148-B6CF-758EC8773B04}" type="parTrans" cxnId="{BCAAADDE-906D-3C47-9880-67508D1C511D}">
      <dgm:prSet/>
      <dgm:spPr/>
      <dgm:t>
        <a:bodyPr/>
        <a:lstStyle/>
        <a:p>
          <a:endParaRPr lang="fr-FR"/>
        </a:p>
      </dgm:t>
    </dgm:pt>
    <dgm:pt modelId="{1FE81539-FE5E-8845-84EE-7E2B2038DA6F}" type="sibTrans" cxnId="{BCAAADDE-906D-3C47-9880-67508D1C511D}">
      <dgm:prSet/>
      <dgm:spPr/>
      <dgm:t>
        <a:bodyPr/>
        <a:lstStyle/>
        <a:p>
          <a:endParaRPr lang="fr-FR"/>
        </a:p>
      </dgm:t>
    </dgm:pt>
    <dgm:pt modelId="{669BC48C-B058-5F4E-99EC-356B70876D1A}">
      <dgm:prSet/>
      <dgm:spPr/>
      <dgm:t>
        <a:bodyPr/>
        <a:lstStyle/>
        <a:p>
          <a:r>
            <a:rPr lang="fr-FR" sz="2300" dirty="0" smtClean="0"/>
            <a:t>de l’éblouissement (perte momentanée des sensations visuelles due à un contraste excessif) ;</a:t>
          </a:r>
          <a:endParaRPr lang="fr-FR" sz="2300" dirty="0"/>
        </a:p>
      </dgm:t>
    </dgm:pt>
    <dgm:pt modelId="{42B39FDF-5833-D241-A199-99ABFB3ED0A9}" type="parTrans" cxnId="{CF5A5753-D125-434C-98C4-3B87161EAE28}">
      <dgm:prSet/>
      <dgm:spPr/>
      <dgm:t>
        <a:bodyPr/>
        <a:lstStyle/>
        <a:p>
          <a:endParaRPr lang="fr-FR"/>
        </a:p>
      </dgm:t>
    </dgm:pt>
    <dgm:pt modelId="{B50C49BD-F422-BD44-8A4B-D0D42063962B}" type="sibTrans" cxnId="{CF5A5753-D125-434C-98C4-3B87161EAE28}">
      <dgm:prSet/>
      <dgm:spPr/>
      <dgm:t>
        <a:bodyPr/>
        <a:lstStyle/>
        <a:p>
          <a:endParaRPr lang="fr-FR"/>
        </a:p>
      </dgm:t>
    </dgm:pt>
    <dgm:pt modelId="{3936AAB5-6B64-9C46-879A-CA7C2D44AD77}">
      <dgm:prSet custT="1"/>
      <dgm:spPr/>
      <dgm:t>
        <a:bodyPr/>
        <a:lstStyle/>
        <a:p>
          <a:r>
            <a:rPr lang="fr-FR" sz="2300" dirty="0" smtClean="0"/>
            <a:t>la gène à partir de 1 000 à 5 000 candela/m</a:t>
          </a:r>
          <a:r>
            <a:rPr lang="fr-FR" sz="2300" baseline="30000" dirty="0" smtClean="0"/>
            <a:t>2</a:t>
          </a:r>
          <a:r>
            <a:rPr lang="fr-FR" sz="2400" baseline="0" dirty="0" smtClean="0"/>
            <a:t>.</a:t>
          </a:r>
          <a:endParaRPr lang="fr-FR" sz="2400" baseline="0" dirty="0"/>
        </a:p>
      </dgm:t>
    </dgm:pt>
    <dgm:pt modelId="{DC781907-0D85-0D40-BB2E-843200473810}" type="parTrans" cxnId="{1BFAA8FE-A89A-1549-A323-E6EB182C22CF}">
      <dgm:prSet/>
      <dgm:spPr/>
      <dgm:t>
        <a:bodyPr/>
        <a:lstStyle/>
        <a:p>
          <a:endParaRPr lang="fr-FR"/>
        </a:p>
      </dgm:t>
    </dgm:pt>
    <dgm:pt modelId="{730A1419-E8DD-C64D-8854-F073265FDE6A}" type="sibTrans" cxnId="{1BFAA8FE-A89A-1549-A323-E6EB182C22CF}">
      <dgm:prSet/>
      <dgm:spPr/>
      <dgm:t>
        <a:bodyPr/>
        <a:lstStyle/>
        <a:p>
          <a:endParaRPr lang="fr-FR"/>
        </a:p>
      </dgm:t>
    </dgm:pt>
    <dgm:pt modelId="{D07BE52C-155A-2248-A2A4-D6033715CBA7}">
      <dgm:prSet/>
      <dgm:spPr/>
      <dgm:t>
        <a:bodyPr/>
        <a:lstStyle/>
        <a:p>
          <a:pPr algn="just" rtl="0"/>
          <a:r>
            <a:rPr lang="fr-FR" dirty="0" smtClean="0"/>
            <a:t>sert à évaluer le confort visuel et l’éblouissement.</a:t>
          </a:r>
          <a:endParaRPr lang="fr-FR" dirty="0"/>
        </a:p>
      </dgm:t>
    </dgm:pt>
    <dgm:pt modelId="{138B6F8E-8D1F-234D-8F47-1141CB1D7B6A}" type="parTrans" cxnId="{D3F26260-7C9D-1F4C-AC6A-80563BCAF39E}">
      <dgm:prSet/>
      <dgm:spPr/>
    </dgm:pt>
    <dgm:pt modelId="{56997A31-7AD4-A64B-82F9-BC6F4B327961}" type="sibTrans" cxnId="{D3F26260-7C9D-1F4C-AC6A-80563BCAF39E}">
      <dgm:prSet/>
      <dgm:spPr/>
    </dgm:pt>
    <dgm:pt modelId="{F45C7F70-1256-4048-BB13-E901C0ADBA83}" type="pres">
      <dgm:prSet presAssocID="{C271CE4C-26CA-0B4B-BB45-5D3B1E20A111}" presName="linear" presStyleCnt="0">
        <dgm:presLayoutVars>
          <dgm:animLvl val="lvl"/>
          <dgm:resizeHandles val="exact"/>
        </dgm:presLayoutVars>
      </dgm:prSet>
      <dgm:spPr/>
      <dgm:t>
        <a:bodyPr/>
        <a:lstStyle/>
        <a:p>
          <a:endParaRPr lang="fr-FR"/>
        </a:p>
      </dgm:t>
    </dgm:pt>
    <dgm:pt modelId="{05D1B325-1616-6349-B5E0-694AF357BC69}" type="pres">
      <dgm:prSet presAssocID="{D6508A19-BE77-784B-AD9D-D03942595147}" presName="parentText" presStyleLbl="node1" presStyleIdx="0" presStyleCnt="2">
        <dgm:presLayoutVars>
          <dgm:chMax val="0"/>
          <dgm:bulletEnabled val="1"/>
        </dgm:presLayoutVars>
      </dgm:prSet>
      <dgm:spPr/>
      <dgm:t>
        <a:bodyPr/>
        <a:lstStyle/>
        <a:p>
          <a:endParaRPr lang="fr-FR"/>
        </a:p>
      </dgm:t>
    </dgm:pt>
    <dgm:pt modelId="{67EC8620-9B7E-7940-931F-07DF6B43E8A5}" type="pres">
      <dgm:prSet presAssocID="{D6508A19-BE77-784B-AD9D-D03942595147}" presName="childText" presStyleLbl="revTx" presStyleIdx="0" presStyleCnt="2">
        <dgm:presLayoutVars>
          <dgm:bulletEnabled val="1"/>
        </dgm:presLayoutVars>
      </dgm:prSet>
      <dgm:spPr/>
      <dgm:t>
        <a:bodyPr/>
        <a:lstStyle/>
        <a:p>
          <a:endParaRPr lang="fr-FR"/>
        </a:p>
      </dgm:t>
    </dgm:pt>
    <dgm:pt modelId="{F5D8F274-0DBD-264C-B6B7-58623BB47666}" type="pres">
      <dgm:prSet presAssocID="{E7D38E52-B97C-C045-A04F-0DBDD2E47DDC}" presName="parentText" presStyleLbl="node1" presStyleIdx="1" presStyleCnt="2">
        <dgm:presLayoutVars>
          <dgm:chMax val="0"/>
          <dgm:bulletEnabled val="1"/>
        </dgm:presLayoutVars>
      </dgm:prSet>
      <dgm:spPr/>
      <dgm:t>
        <a:bodyPr/>
        <a:lstStyle/>
        <a:p>
          <a:endParaRPr lang="fr-FR"/>
        </a:p>
      </dgm:t>
    </dgm:pt>
    <dgm:pt modelId="{A19EE2F3-BEF9-F14E-BB7E-C9D2CF951B49}" type="pres">
      <dgm:prSet presAssocID="{E7D38E52-B97C-C045-A04F-0DBDD2E47DDC}" presName="childText" presStyleLbl="revTx" presStyleIdx="1" presStyleCnt="2">
        <dgm:presLayoutVars>
          <dgm:bulletEnabled val="1"/>
        </dgm:presLayoutVars>
      </dgm:prSet>
      <dgm:spPr/>
      <dgm:t>
        <a:bodyPr/>
        <a:lstStyle/>
        <a:p>
          <a:endParaRPr lang="fr-FR"/>
        </a:p>
      </dgm:t>
    </dgm:pt>
  </dgm:ptLst>
  <dgm:cxnLst>
    <dgm:cxn modelId="{1BFAA8FE-A89A-1549-A323-E6EB182C22CF}" srcId="{E7D38E52-B97C-C045-A04F-0DBDD2E47DDC}" destId="{3936AAB5-6B64-9C46-879A-CA7C2D44AD77}" srcOrd="2" destOrd="0" parTransId="{DC781907-0D85-0D40-BB2E-843200473810}" sibTransId="{730A1419-E8DD-C64D-8854-F073265FDE6A}"/>
    <dgm:cxn modelId="{0E199571-E7DF-5040-8A56-62EF29D74523}" srcId="{C271CE4C-26CA-0B4B-BB45-5D3B1E20A111}" destId="{E7D38E52-B97C-C045-A04F-0DBDD2E47DDC}" srcOrd="1" destOrd="0" parTransId="{42487424-9513-3B4A-966C-5EB4652794F8}" sibTransId="{D5207EEC-46E7-A64D-902E-9AD33583B33B}"/>
    <dgm:cxn modelId="{959CF7B2-3E43-214F-ACD9-4910055C6A54}" type="presOf" srcId="{986DF7D1-7516-FC43-8FE7-E35A281CF2B3}" destId="{A19EE2F3-BEF9-F14E-BB7E-C9D2CF951B49}" srcOrd="0" destOrd="0" presId="urn:microsoft.com/office/officeart/2005/8/layout/vList2"/>
    <dgm:cxn modelId="{78938FCD-6D6D-2A48-9E8A-567E0A98DABA}" type="presOf" srcId="{669BC48C-B058-5F4E-99EC-356B70876D1A}" destId="{A19EE2F3-BEF9-F14E-BB7E-C9D2CF951B49}" srcOrd="0" destOrd="1" presId="urn:microsoft.com/office/officeart/2005/8/layout/vList2"/>
    <dgm:cxn modelId="{5A2BF775-A37B-8343-8BBC-4954D9653ABB}" type="presOf" srcId="{C271CE4C-26CA-0B4B-BB45-5D3B1E20A111}" destId="{F45C7F70-1256-4048-BB13-E901C0ADBA83}" srcOrd="0" destOrd="0" presId="urn:microsoft.com/office/officeart/2005/8/layout/vList2"/>
    <dgm:cxn modelId="{AC64CFD3-0DC3-9842-9E44-CE5E50F78C56}" srcId="{C271CE4C-26CA-0B4B-BB45-5D3B1E20A111}" destId="{D6508A19-BE77-784B-AD9D-D03942595147}" srcOrd="0" destOrd="0" parTransId="{A503836C-74B1-5F4B-987D-E7C58266AB79}" sibTransId="{8CA906C5-612B-4F49-8DC3-07E88E0BCF84}"/>
    <dgm:cxn modelId="{7902E71D-858A-714C-A9D8-2A2A62CBDF6A}" type="presOf" srcId="{D6508A19-BE77-784B-AD9D-D03942595147}" destId="{05D1B325-1616-6349-B5E0-694AF357BC69}" srcOrd="0" destOrd="0" presId="urn:microsoft.com/office/officeart/2005/8/layout/vList2"/>
    <dgm:cxn modelId="{2F871B04-FC01-6A4A-82BA-EBC3E9F125E8}" type="presOf" srcId="{E7D38E52-B97C-C045-A04F-0DBDD2E47DDC}" destId="{F5D8F274-0DBD-264C-B6B7-58623BB47666}" srcOrd="0" destOrd="0" presId="urn:microsoft.com/office/officeart/2005/8/layout/vList2"/>
    <dgm:cxn modelId="{4F1DE894-B80E-BE46-AD26-0601AFFD646C}" type="presOf" srcId="{D07BE52C-155A-2248-A2A4-D6033715CBA7}" destId="{67EC8620-9B7E-7940-931F-07DF6B43E8A5}" srcOrd="0" destOrd="0" presId="urn:microsoft.com/office/officeart/2005/8/layout/vList2"/>
    <dgm:cxn modelId="{CF5A5753-D125-434C-98C4-3B87161EAE28}" srcId="{E7D38E52-B97C-C045-A04F-0DBDD2E47DDC}" destId="{669BC48C-B058-5F4E-99EC-356B70876D1A}" srcOrd="1" destOrd="0" parTransId="{42B39FDF-5833-D241-A199-99ABFB3ED0A9}" sibTransId="{B50C49BD-F422-BD44-8A4B-D0D42063962B}"/>
    <dgm:cxn modelId="{FF8A90DA-254B-E749-80E7-AD606CDD62EC}" type="presOf" srcId="{3936AAB5-6B64-9C46-879A-CA7C2D44AD77}" destId="{A19EE2F3-BEF9-F14E-BB7E-C9D2CF951B49}" srcOrd="0" destOrd="2" presId="urn:microsoft.com/office/officeart/2005/8/layout/vList2"/>
    <dgm:cxn modelId="{D3F26260-7C9D-1F4C-AC6A-80563BCAF39E}" srcId="{D6508A19-BE77-784B-AD9D-D03942595147}" destId="{D07BE52C-155A-2248-A2A4-D6033715CBA7}" srcOrd="0" destOrd="0" parTransId="{138B6F8E-8D1F-234D-8F47-1141CB1D7B6A}" sibTransId="{56997A31-7AD4-A64B-82F9-BC6F4B327961}"/>
    <dgm:cxn modelId="{BCAAADDE-906D-3C47-9880-67508D1C511D}" srcId="{E7D38E52-B97C-C045-A04F-0DBDD2E47DDC}" destId="{986DF7D1-7516-FC43-8FE7-E35A281CF2B3}" srcOrd="0" destOrd="0" parTransId="{CF1A5B69-4423-7148-B6CF-758EC8773B04}" sibTransId="{1FE81539-FE5E-8845-84EE-7E2B2038DA6F}"/>
    <dgm:cxn modelId="{35F7C9E5-6294-2540-B2E0-86F9381EE0AF}" type="presParOf" srcId="{F45C7F70-1256-4048-BB13-E901C0ADBA83}" destId="{05D1B325-1616-6349-B5E0-694AF357BC69}" srcOrd="0" destOrd="0" presId="urn:microsoft.com/office/officeart/2005/8/layout/vList2"/>
    <dgm:cxn modelId="{785CE722-3F8B-244A-A49B-9FBE50A8600F}" type="presParOf" srcId="{F45C7F70-1256-4048-BB13-E901C0ADBA83}" destId="{67EC8620-9B7E-7940-931F-07DF6B43E8A5}" srcOrd="1" destOrd="0" presId="urn:microsoft.com/office/officeart/2005/8/layout/vList2"/>
    <dgm:cxn modelId="{0B151B81-FA22-D64B-96D1-CF336B673C49}" type="presParOf" srcId="{F45C7F70-1256-4048-BB13-E901C0ADBA83}" destId="{F5D8F274-0DBD-264C-B6B7-58623BB47666}" srcOrd="2" destOrd="0" presId="urn:microsoft.com/office/officeart/2005/8/layout/vList2"/>
    <dgm:cxn modelId="{F823F86F-ED4F-DE45-ADFB-3240599CE83F}" type="presParOf" srcId="{F45C7F70-1256-4048-BB13-E901C0ADBA83}" destId="{A19EE2F3-BEF9-F14E-BB7E-C9D2CF951B4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71CE4C-26CA-0B4B-BB45-5D3B1E20A11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just" rtl="0"/>
          <a:r>
            <a:rPr lang="fr-FR" u="sng" smtClean="0"/>
            <a:t>L’évaluation du confort</a:t>
          </a:r>
          <a:r>
            <a:rPr lang="fr-FR" smtClean="0"/>
            <a:t> :</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97FED54B-4488-B249-BA45-ECB1B3347C8C}">
      <dgm:prSet/>
      <dgm:spPr/>
      <dgm:t>
        <a:bodyPr/>
        <a:lstStyle/>
        <a:p>
          <a:r>
            <a:rPr lang="fr-FR" dirty="0" smtClean="0"/>
            <a:t>Pour effectuer une tâche, on a besoin d’un minimum de quantité de lumière. </a:t>
          </a:r>
          <a:endParaRPr lang="fr-FR" dirty="0"/>
        </a:p>
      </dgm:t>
    </dgm:pt>
    <dgm:pt modelId="{2FF8B885-222A-494A-918D-CC2256236F86}" type="parTrans" cxnId="{8BB1F55E-C192-234C-9FDE-3C65023F0884}">
      <dgm:prSet/>
      <dgm:spPr/>
      <dgm:t>
        <a:bodyPr/>
        <a:lstStyle/>
        <a:p>
          <a:endParaRPr lang="fr-FR"/>
        </a:p>
      </dgm:t>
    </dgm:pt>
    <dgm:pt modelId="{A4D9FD10-A85D-6040-8EB4-2AD42BD59B44}" type="sibTrans" cxnId="{8BB1F55E-C192-234C-9FDE-3C65023F0884}">
      <dgm:prSet/>
      <dgm:spPr/>
      <dgm:t>
        <a:bodyPr/>
        <a:lstStyle/>
        <a:p>
          <a:endParaRPr lang="fr-FR"/>
        </a:p>
      </dgm:t>
    </dgm:pt>
    <dgm:pt modelId="{54F6E0CD-DD26-3945-8628-3069C098BE96}">
      <dgm:prSet/>
      <dgm:spPr/>
      <dgm:t>
        <a:bodyPr/>
        <a:lstStyle/>
        <a:p>
          <a:r>
            <a:rPr lang="fr-FR" smtClean="0"/>
            <a:t>Plus la tâche est fine, plus il y a un risque, plus il faut augmenter le niveau d’éclairement.</a:t>
          </a:r>
          <a:endParaRPr lang="fr-FR"/>
        </a:p>
      </dgm:t>
    </dgm:pt>
    <dgm:pt modelId="{5CA8E906-947C-7243-92E4-59CFF047E4B8}" type="parTrans" cxnId="{8F3CB977-012C-984F-BEC5-14AA6B4DF052}">
      <dgm:prSet/>
      <dgm:spPr/>
      <dgm:t>
        <a:bodyPr/>
        <a:lstStyle/>
        <a:p>
          <a:endParaRPr lang="fr-FR"/>
        </a:p>
      </dgm:t>
    </dgm:pt>
    <dgm:pt modelId="{48FABE63-63DE-854C-A6CE-E97B8D064917}" type="sibTrans" cxnId="{8F3CB977-012C-984F-BEC5-14AA6B4DF052}">
      <dgm:prSet/>
      <dgm:spPr/>
      <dgm:t>
        <a:bodyPr/>
        <a:lstStyle/>
        <a:p>
          <a:endParaRPr lang="fr-FR"/>
        </a:p>
      </dgm:t>
    </dgm:pt>
    <dgm:pt modelId="{AC1DF241-23D3-F942-BADB-BDAB73922AA4}">
      <dgm:prSet/>
      <dgm:spPr/>
      <dgm:t>
        <a:bodyPr/>
        <a:lstStyle/>
        <a:p>
          <a:r>
            <a:rPr lang="fr-FR" dirty="0" smtClean="0"/>
            <a:t>L’éclairement doit varier suivant le niveau de la tâche que l’on doit faire.</a:t>
          </a:r>
          <a:endParaRPr lang="fr-FR" dirty="0"/>
        </a:p>
      </dgm:t>
    </dgm:pt>
    <dgm:pt modelId="{73D2EBF1-039A-C047-8FCA-5D5C3FB3D428}" type="parTrans" cxnId="{04D527EB-275F-3247-BFEB-E06A300B5017}">
      <dgm:prSet/>
      <dgm:spPr/>
      <dgm:t>
        <a:bodyPr/>
        <a:lstStyle/>
        <a:p>
          <a:endParaRPr lang="fr-FR"/>
        </a:p>
      </dgm:t>
    </dgm:pt>
    <dgm:pt modelId="{8A37F917-44CF-DA49-9531-627448D13C2A}" type="sibTrans" cxnId="{04D527EB-275F-3247-BFEB-E06A300B5017}">
      <dgm:prSet/>
      <dgm:spPr/>
      <dgm:t>
        <a:bodyPr/>
        <a:lstStyle/>
        <a:p>
          <a:endParaRPr lang="fr-FR"/>
        </a:p>
      </dgm:t>
    </dgm:pt>
    <dgm:pt modelId="{22C94D82-5968-8242-BC05-0D86A3894F05}">
      <dgm:prSet/>
      <dgm:spPr/>
      <dgm:t>
        <a:bodyPr/>
        <a:lstStyle/>
        <a:p>
          <a:r>
            <a:rPr lang="fr-FR" dirty="0" smtClean="0"/>
            <a:t>Exemple, pour effectuer une tâche de bureau, il faut environ 500 lux. </a:t>
          </a:r>
          <a:endParaRPr lang="fr-FR" dirty="0"/>
        </a:p>
      </dgm:t>
    </dgm:pt>
    <dgm:pt modelId="{D843B622-B216-0940-98CB-37394F215B82}" type="parTrans" cxnId="{1D6BA586-77B0-9A49-A400-750F474B753E}">
      <dgm:prSet/>
      <dgm:spPr/>
    </dgm:pt>
    <dgm:pt modelId="{327D434F-20B4-6545-A96D-EFBEE3371CE9}" type="sibTrans" cxnId="{1D6BA586-77B0-9A49-A400-750F474B753E}">
      <dgm:prSet/>
      <dgm:spPr/>
    </dgm:pt>
    <dgm:pt modelId="{046BE197-2FF2-B241-A593-C004834B5C54}">
      <dgm:prSet/>
      <dgm:spPr/>
      <dgm:t>
        <a:bodyPr/>
        <a:lstStyle/>
        <a:p>
          <a:r>
            <a:rPr lang="fr-FR" dirty="0" smtClean="0"/>
            <a:t>Si le travailleur à plus de 50 ans, il faut augmenter le niveau d’éclairement.</a:t>
          </a:r>
          <a:endParaRPr lang="fr-FR" dirty="0"/>
        </a:p>
      </dgm:t>
    </dgm:pt>
    <dgm:pt modelId="{EF16FDCF-E32E-E347-AF16-CE544993C729}" type="parTrans" cxnId="{D6829CE5-722C-8F4B-82E2-148CAF0C3B27}">
      <dgm:prSet/>
      <dgm:spPr/>
    </dgm:pt>
    <dgm:pt modelId="{D7D1D563-8CF2-E04C-89FB-FAA48019E3FA}" type="sibTrans" cxnId="{D6829CE5-722C-8F4B-82E2-148CAF0C3B27}">
      <dgm:prSet/>
      <dgm:spPr/>
    </dgm:pt>
    <dgm:pt modelId="{F45C7F70-1256-4048-BB13-E901C0ADBA83}" type="pres">
      <dgm:prSet presAssocID="{C271CE4C-26CA-0B4B-BB45-5D3B1E20A111}" presName="linear" presStyleCnt="0">
        <dgm:presLayoutVars>
          <dgm:animLvl val="lvl"/>
          <dgm:resizeHandles val="exact"/>
        </dgm:presLayoutVars>
      </dgm:prSet>
      <dgm:spPr/>
      <dgm:t>
        <a:bodyPr/>
        <a:lstStyle/>
        <a:p>
          <a:endParaRPr lang="fr-FR"/>
        </a:p>
      </dgm:t>
    </dgm:pt>
    <dgm:pt modelId="{05D1B325-1616-6349-B5E0-694AF357BC69}" type="pres">
      <dgm:prSet presAssocID="{D6508A19-BE77-784B-AD9D-D03942595147}" presName="parentText" presStyleLbl="node1" presStyleIdx="0" presStyleCnt="3">
        <dgm:presLayoutVars>
          <dgm:chMax val="0"/>
          <dgm:bulletEnabled val="1"/>
        </dgm:presLayoutVars>
      </dgm:prSet>
      <dgm:spPr/>
      <dgm:t>
        <a:bodyPr/>
        <a:lstStyle/>
        <a:p>
          <a:endParaRPr lang="fr-FR"/>
        </a:p>
      </dgm:t>
    </dgm:pt>
    <dgm:pt modelId="{BD4E582D-9198-7B4A-A4A9-0DA412C039C5}" type="pres">
      <dgm:prSet presAssocID="{8CA906C5-612B-4F49-8DC3-07E88E0BCF84}" presName="spacer" presStyleCnt="0"/>
      <dgm:spPr/>
    </dgm:pt>
    <dgm:pt modelId="{FACAF3A2-9490-6A47-83CF-E0E7C7D19DE1}" type="pres">
      <dgm:prSet presAssocID="{97FED54B-4488-B249-BA45-ECB1B3347C8C}" presName="parentText" presStyleLbl="node1" presStyleIdx="1" presStyleCnt="3">
        <dgm:presLayoutVars>
          <dgm:chMax val="0"/>
          <dgm:bulletEnabled val="1"/>
        </dgm:presLayoutVars>
      </dgm:prSet>
      <dgm:spPr/>
      <dgm:t>
        <a:bodyPr/>
        <a:lstStyle/>
        <a:p>
          <a:endParaRPr lang="fr-FR"/>
        </a:p>
      </dgm:t>
    </dgm:pt>
    <dgm:pt modelId="{FF6F07F0-8CF1-2449-8356-074BCF27A827}" type="pres">
      <dgm:prSet presAssocID="{97FED54B-4488-B249-BA45-ECB1B3347C8C}" presName="childText" presStyleLbl="revTx" presStyleIdx="0" presStyleCnt="2">
        <dgm:presLayoutVars>
          <dgm:bulletEnabled val="1"/>
        </dgm:presLayoutVars>
      </dgm:prSet>
      <dgm:spPr/>
      <dgm:t>
        <a:bodyPr/>
        <a:lstStyle/>
        <a:p>
          <a:endParaRPr lang="fr-FR"/>
        </a:p>
      </dgm:t>
    </dgm:pt>
    <dgm:pt modelId="{388B493F-714B-7642-84BD-33FAD06BBDC6}" type="pres">
      <dgm:prSet presAssocID="{54F6E0CD-DD26-3945-8628-3069C098BE96}" presName="parentText" presStyleLbl="node1" presStyleIdx="2" presStyleCnt="3">
        <dgm:presLayoutVars>
          <dgm:chMax val="0"/>
          <dgm:bulletEnabled val="1"/>
        </dgm:presLayoutVars>
      </dgm:prSet>
      <dgm:spPr/>
      <dgm:t>
        <a:bodyPr/>
        <a:lstStyle/>
        <a:p>
          <a:endParaRPr lang="fr-FR"/>
        </a:p>
      </dgm:t>
    </dgm:pt>
    <dgm:pt modelId="{D0703A91-C67F-8B4B-8EF5-E823699B59CE}" type="pres">
      <dgm:prSet presAssocID="{54F6E0CD-DD26-3945-8628-3069C098BE96}" presName="childText" presStyleLbl="revTx" presStyleIdx="1" presStyleCnt="2">
        <dgm:presLayoutVars>
          <dgm:bulletEnabled val="1"/>
        </dgm:presLayoutVars>
      </dgm:prSet>
      <dgm:spPr/>
      <dgm:t>
        <a:bodyPr/>
        <a:lstStyle/>
        <a:p>
          <a:endParaRPr lang="fr-FR"/>
        </a:p>
      </dgm:t>
    </dgm:pt>
  </dgm:ptLst>
  <dgm:cxnLst>
    <dgm:cxn modelId="{C1D9844D-6B9C-0942-8378-A19F18F479FB}" type="presOf" srcId="{D6508A19-BE77-784B-AD9D-D03942595147}" destId="{05D1B325-1616-6349-B5E0-694AF357BC69}" srcOrd="0" destOrd="0" presId="urn:microsoft.com/office/officeart/2005/8/layout/vList2"/>
    <dgm:cxn modelId="{48F7FF49-67DE-D24C-9167-4DAE31B5C4BD}" type="presOf" srcId="{AC1DF241-23D3-F942-BADB-BDAB73922AA4}" destId="{D0703A91-C67F-8B4B-8EF5-E823699B59CE}" srcOrd="0" destOrd="0" presId="urn:microsoft.com/office/officeart/2005/8/layout/vList2"/>
    <dgm:cxn modelId="{13D04105-F48D-A94E-B816-7AA4495486AB}" type="presOf" srcId="{C271CE4C-26CA-0B4B-BB45-5D3B1E20A111}" destId="{F45C7F70-1256-4048-BB13-E901C0ADBA83}" srcOrd="0" destOrd="0" presId="urn:microsoft.com/office/officeart/2005/8/layout/vList2"/>
    <dgm:cxn modelId="{FA16401E-3E72-0549-915F-0138215514AD}" type="presOf" srcId="{22C94D82-5968-8242-BC05-0D86A3894F05}" destId="{FF6F07F0-8CF1-2449-8356-074BCF27A827}" srcOrd="0" destOrd="0" presId="urn:microsoft.com/office/officeart/2005/8/layout/vList2"/>
    <dgm:cxn modelId="{1D6BA586-77B0-9A49-A400-750F474B753E}" srcId="{97FED54B-4488-B249-BA45-ECB1B3347C8C}" destId="{22C94D82-5968-8242-BC05-0D86A3894F05}" srcOrd="0" destOrd="0" parTransId="{D843B622-B216-0940-98CB-37394F215B82}" sibTransId="{327D434F-20B4-6545-A96D-EFBEE3371CE9}"/>
    <dgm:cxn modelId="{AC64CFD3-0DC3-9842-9E44-CE5E50F78C56}" srcId="{C271CE4C-26CA-0B4B-BB45-5D3B1E20A111}" destId="{D6508A19-BE77-784B-AD9D-D03942595147}" srcOrd="0" destOrd="0" parTransId="{A503836C-74B1-5F4B-987D-E7C58266AB79}" sibTransId="{8CA906C5-612B-4F49-8DC3-07E88E0BCF84}"/>
    <dgm:cxn modelId="{C520BB5D-EA17-BE4B-AE0F-B171CE9985C8}" type="presOf" srcId="{97FED54B-4488-B249-BA45-ECB1B3347C8C}" destId="{FACAF3A2-9490-6A47-83CF-E0E7C7D19DE1}" srcOrd="0" destOrd="0" presId="urn:microsoft.com/office/officeart/2005/8/layout/vList2"/>
    <dgm:cxn modelId="{8BB1F55E-C192-234C-9FDE-3C65023F0884}" srcId="{C271CE4C-26CA-0B4B-BB45-5D3B1E20A111}" destId="{97FED54B-4488-B249-BA45-ECB1B3347C8C}" srcOrd="1" destOrd="0" parTransId="{2FF8B885-222A-494A-918D-CC2256236F86}" sibTransId="{A4D9FD10-A85D-6040-8EB4-2AD42BD59B44}"/>
    <dgm:cxn modelId="{8F3CB977-012C-984F-BEC5-14AA6B4DF052}" srcId="{C271CE4C-26CA-0B4B-BB45-5D3B1E20A111}" destId="{54F6E0CD-DD26-3945-8628-3069C098BE96}" srcOrd="2" destOrd="0" parTransId="{5CA8E906-947C-7243-92E4-59CFF047E4B8}" sibTransId="{48FABE63-63DE-854C-A6CE-E97B8D064917}"/>
    <dgm:cxn modelId="{D6829CE5-722C-8F4B-82E2-148CAF0C3B27}" srcId="{97FED54B-4488-B249-BA45-ECB1B3347C8C}" destId="{046BE197-2FF2-B241-A593-C004834B5C54}" srcOrd="1" destOrd="0" parTransId="{EF16FDCF-E32E-E347-AF16-CE544993C729}" sibTransId="{D7D1D563-8CF2-E04C-89FB-FAA48019E3FA}"/>
    <dgm:cxn modelId="{C70C71C1-D6E9-194A-8F5B-292A2B6259C0}" type="presOf" srcId="{54F6E0CD-DD26-3945-8628-3069C098BE96}" destId="{388B493F-714B-7642-84BD-33FAD06BBDC6}" srcOrd="0" destOrd="0" presId="urn:microsoft.com/office/officeart/2005/8/layout/vList2"/>
    <dgm:cxn modelId="{04D527EB-275F-3247-BFEB-E06A300B5017}" srcId="{54F6E0CD-DD26-3945-8628-3069C098BE96}" destId="{AC1DF241-23D3-F942-BADB-BDAB73922AA4}" srcOrd="0" destOrd="0" parTransId="{73D2EBF1-039A-C047-8FCA-5D5C3FB3D428}" sibTransId="{8A37F917-44CF-DA49-9531-627448D13C2A}"/>
    <dgm:cxn modelId="{E2154C56-D270-4342-B4F0-3E68931ED48A}" type="presOf" srcId="{046BE197-2FF2-B241-A593-C004834B5C54}" destId="{FF6F07F0-8CF1-2449-8356-074BCF27A827}" srcOrd="0" destOrd="1" presId="urn:microsoft.com/office/officeart/2005/8/layout/vList2"/>
    <dgm:cxn modelId="{80C7A3B7-043F-A54C-BE87-FEBA018B89AB}" type="presParOf" srcId="{F45C7F70-1256-4048-BB13-E901C0ADBA83}" destId="{05D1B325-1616-6349-B5E0-694AF357BC69}" srcOrd="0" destOrd="0" presId="urn:microsoft.com/office/officeart/2005/8/layout/vList2"/>
    <dgm:cxn modelId="{4E2CA800-C0B1-4542-990F-866C2EEEB615}" type="presParOf" srcId="{F45C7F70-1256-4048-BB13-E901C0ADBA83}" destId="{BD4E582D-9198-7B4A-A4A9-0DA412C039C5}" srcOrd="1" destOrd="0" presId="urn:microsoft.com/office/officeart/2005/8/layout/vList2"/>
    <dgm:cxn modelId="{5317C707-8D67-0541-A4AF-2E9122906D5C}" type="presParOf" srcId="{F45C7F70-1256-4048-BB13-E901C0ADBA83}" destId="{FACAF3A2-9490-6A47-83CF-E0E7C7D19DE1}" srcOrd="2" destOrd="0" presId="urn:microsoft.com/office/officeart/2005/8/layout/vList2"/>
    <dgm:cxn modelId="{024E45E8-5273-3448-A5C8-6EF6A150662D}" type="presParOf" srcId="{F45C7F70-1256-4048-BB13-E901C0ADBA83}" destId="{FF6F07F0-8CF1-2449-8356-074BCF27A827}" srcOrd="3" destOrd="0" presId="urn:microsoft.com/office/officeart/2005/8/layout/vList2"/>
    <dgm:cxn modelId="{E6FD8A7A-AD58-FE4C-B160-D5E74156F274}" type="presParOf" srcId="{F45C7F70-1256-4048-BB13-E901C0ADBA83}" destId="{388B493F-714B-7642-84BD-33FAD06BBDC6}" srcOrd="4" destOrd="0" presId="urn:microsoft.com/office/officeart/2005/8/layout/vList2"/>
    <dgm:cxn modelId="{53947E53-E06E-F04B-9367-CE65DA6CA758}" type="presParOf" srcId="{F45C7F70-1256-4048-BB13-E901C0ADBA83}" destId="{D0703A91-C67F-8B4B-8EF5-E823699B59C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271CE4C-26CA-0B4B-BB45-5D3B1E20A111}"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just" rtl="0"/>
          <a:r>
            <a:rPr lang="fr-FR" smtClean="0"/>
            <a:t>Eviter de faciliter la perception des détails en jouant trop sur les contrastes. Car à long terme cela peut provoquer une fatigue visuelle.</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75E1DCA2-636E-A843-8311-8904EC087020}">
      <dgm:prSet/>
      <dgm:spPr/>
      <dgm:t>
        <a:bodyPr/>
        <a:lstStyle/>
        <a:p>
          <a:r>
            <a:rPr lang="fr-FR" dirty="0" smtClean="0"/>
            <a:t>Essayer autant que possible d’avoir un éclairage uniforme.</a:t>
          </a:r>
          <a:endParaRPr lang="fr-FR" dirty="0"/>
        </a:p>
      </dgm:t>
    </dgm:pt>
    <dgm:pt modelId="{6CDC3439-1388-DD4B-A098-389B1EE25EA8}" type="parTrans" cxnId="{18BA1D0E-D1C0-6D4F-ACD8-A2350DC20804}">
      <dgm:prSet/>
      <dgm:spPr/>
      <dgm:t>
        <a:bodyPr/>
        <a:lstStyle/>
        <a:p>
          <a:endParaRPr lang="fr-FR"/>
        </a:p>
      </dgm:t>
    </dgm:pt>
    <dgm:pt modelId="{92C19088-70FC-B242-83F8-B28F8005650D}" type="sibTrans" cxnId="{18BA1D0E-D1C0-6D4F-ACD8-A2350DC20804}">
      <dgm:prSet/>
      <dgm:spPr/>
      <dgm:t>
        <a:bodyPr/>
        <a:lstStyle/>
        <a:p>
          <a:endParaRPr lang="fr-FR"/>
        </a:p>
      </dgm:t>
    </dgm:pt>
    <dgm:pt modelId="{0F551955-0E7B-5843-982E-FD1A2417DA61}">
      <dgm:prSet/>
      <dgm:spPr/>
      <dgm:t>
        <a:bodyPr/>
        <a:lstStyle/>
        <a:p>
          <a:r>
            <a:rPr lang="fr-FR" dirty="0" smtClean="0"/>
            <a:t>Choisir le niveau de l’éclairage selon la fonction de la pièce, éviter de faciliter la perception des détails en jouant trop sur les contrastes car à long terme cela peut provoquer une fatigue visuelle.</a:t>
          </a:r>
          <a:endParaRPr lang="fr-FR" dirty="0"/>
        </a:p>
      </dgm:t>
    </dgm:pt>
    <dgm:pt modelId="{835C7243-5D4C-3643-AB34-9CDF2AF3FC94}" type="parTrans" cxnId="{337CD39F-4ED1-4642-B858-27F4BB24D322}">
      <dgm:prSet/>
      <dgm:spPr/>
      <dgm:t>
        <a:bodyPr/>
        <a:lstStyle/>
        <a:p>
          <a:endParaRPr lang="fr-FR"/>
        </a:p>
      </dgm:t>
    </dgm:pt>
    <dgm:pt modelId="{3B313B89-4844-FE4B-A18C-4773D20EED90}" type="sibTrans" cxnId="{337CD39F-4ED1-4642-B858-27F4BB24D322}">
      <dgm:prSet/>
      <dgm:spPr/>
      <dgm:t>
        <a:bodyPr/>
        <a:lstStyle/>
        <a:p>
          <a:endParaRPr lang="fr-FR"/>
        </a:p>
      </dgm:t>
    </dgm:pt>
    <dgm:pt modelId="{DD3514B7-9C92-F04C-B1C3-17667B351D8B}">
      <dgm:prSet/>
      <dgm:spPr/>
      <dgm:t>
        <a:bodyPr/>
        <a:lstStyle/>
        <a:p>
          <a:r>
            <a:rPr lang="fr-FR" dirty="0" smtClean="0"/>
            <a:t>Essayer autant que possible d’avoir un éclairage uniforme.</a:t>
          </a:r>
          <a:endParaRPr lang="fr-FR" dirty="0"/>
        </a:p>
      </dgm:t>
    </dgm:pt>
    <dgm:pt modelId="{161BD815-6B58-8E45-BD5C-D0E0CE6DC383}" type="parTrans" cxnId="{4B8B3FF5-F692-F54B-8AAA-E247C13BE5FA}">
      <dgm:prSet/>
      <dgm:spPr/>
      <dgm:t>
        <a:bodyPr/>
        <a:lstStyle/>
        <a:p>
          <a:endParaRPr lang="fr-FR"/>
        </a:p>
      </dgm:t>
    </dgm:pt>
    <dgm:pt modelId="{FA2CBE06-81CE-0846-A920-8338BCC7C22D}" type="sibTrans" cxnId="{4B8B3FF5-F692-F54B-8AAA-E247C13BE5FA}">
      <dgm:prSet/>
      <dgm:spPr/>
      <dgm:t>
        <a:bodyPr/>
        <a:lstStyle/>
        <a:p>
          <a:endParaRPr lang="fr-FR"/>
        </a:p>
      </dgm:t>
    </dgm:pt>
    <dgm:pt modelId="{AA9E2762-AF3B-304E-BAA2-EA576E596483}">
      <dgm:prSet/>
      <dgm:spPr/>
      <dgm:t>
        <a:bodyPr/>
        <a:lstStyle/>
        <a:p>
          <a:r>
            <a:rPr lang="fr-FR" dirty="0" smtClean="0"/>
            <a:t>Choisir le niveau de l’éclairage selon la fonction de la pièce.</a:t>
          </a:r>
          <a:endParaRPr lang="fr-FR" dirty="0"/>
        </a:p>
      </dgm:t>
    </dgm:pt>
    <dgm:pt modelId="{EB314964-9248-EC4B-BEA1-CF4D58494678}" type="parTrans" cxnId="{B6C26EB1-BF32-C44B-ABDF-AE6E6C38B0EE}">
      <dgm:prSet/>
      <dgm:spPr/>
      <dgm:t>
        <a:bodyPr/>
        <a:lstStyle/>
        <a:p>
          <a:endParaRPr lang="fr-FR"/>
        </a:p>
      </dgm:t>
    </dgm:pt>
    <dgm:pt modelId="{5B7B63C1-7B1F-FF4F-B8D6-2F23AEADE637}" type="sibTrans" cxnId="{B6C26EB1-BF32-C44B-ABDF-AE6E6C38B0EE}">
      <dgm:prSet/>
      <dgm:spPr/>
      <dgm:t>
        <a:bodyPr/>
        <a:lstStyle/>
        <a:p>
          <a:endParaRPr lang="fr-FR"/>
        </a:p>
      </dgm:t>
    </dgm:pt>
    <dgm:pt modelId="{7647D625-840D-F94C-B163-EBDF2EC973C1}" type="pres">
      <dgm:prSet presAssocID="{C271CE4C-26CA-0B4B-BB45-5D3B1E20A111}" presName="Name0" presStyleCnt="0">
        <dgm:presLayoutVars>
          <dgm:dir/>
          <dgm:animLvl val="lvl"/>
          <dgm:resizeHandles val="exact"/>
        </dgm:presLayoutVars>
      </dgm:prSet>
      <dgm:spPr/>
      <dgm:t>
        <a:bodyPr/>
        <a:lstStyle/>
        <a:p>
          <a:endParaRPr lang="fr-FR"/>
        </a:p>
      </dgm:t>
    </dgm:pt>
    <dgm:pt modelId="{A6F2EA8A-974A-3D45-BBFD-439122502C68}" type="pres">
      <dgm:prSet presAssocID="{AA9E2762-AF3B-304E-BAA2-EA576E596483}" presName="boxAndChildren" presStyleCnt="0"/>
      <dgm:spPr/>
    </dgm:pt>
    <dgm:pt modelId="{86CBA652-DFDC-E944-9BE6-35F2C5004760}" type="pres">
      <dgm:prSet presAssocID="{AA9E2762-AF3B-304E-BAA2-EA576E596483}" presName="parentTextBox" presStyleLbl="node1" presStyleIdx="0" presStyleCnt="5"/>
      <dgm:spPr/>
      <dgm:t>
        <a:bodyPr/>
        <a:lstStyle/>
        <a:p>
          <a:endParaRPr lang="fr-FR"/>
        </a:p>
      </dgm:t>
    </dgm:pt>
    <dgm:pt modelId="{964FD760-9074-1F47-8A26-168D6F91580E}" type="pres">
      <dgm:prSet presAssocID="{FA2CBE06-81CE-0846-A920-8338BCC7C22D}" presName="sp" presStyleCnt="0"/>
      <dgm:spPr/>
    </dgm:pt>
    <dgm:pt modelId="{994DBA50-8842-584C-AEBC-F5DE685102B2}" type="pres">
      <dgm:prSet presAssocID="{DD3514B7-9C92-F04C-B1C3-17667B351D8B}" presName="arrowAndChildren" presStyleCnt="0"/>
      <dgm:spPr/>
    </dgm:pt>
    <dgm:pt modelId="{CBF772AF-5E54-9741-BF67-64E2E36C36AF}" type="pres">
      <dgm:prSet presAssocID="{DD3514B7-9C92-F04C-B1C3-17667B351D8B}" presName="parentTextArrow" presStyleLbl="node1" presStyleIdx="1" presStyleCnt="5"/>
      <dgm:spPr/>
      <dgm:t>
        <a:bodyPr/>
        <a:lstStyle/>
        <a:p>
          <a:endParaRPr lang="fr-FR"/>
        </a:p>
      </dgm:t>
    </dgm:pt>
    <dgm:pt modelId="{61DE4910-A2CE-0D43-9867-C0F9B13AA757}" type="pres">
      <dgm:prSet presAssocID="{3B313B89-4844-FE4B-A18C-4773D20EED90}" presName="sp" presStyleCnt="0"/>
      <dgm:spPr/>
    </dgm:pt>
    <dgm:pt modelId="{8679CFE6-7CBB-3D40-AB62-A1EBBA833696}" type="pres">
      <dgm:prSet presAssocID="{0F551955-0E7B-5843-982E-FD1A2417DA61}" presName="arrowAndChildren" presStyleCnt="0"/>
      <dgm:spPr/>
    </dgm:pt>
    <dgm:pt modelId="{E18B6C0F-7089-BD43-A1BC-017CE1CBFF28}" type="pres">
      <dgm:prSet presAssocID="{0F551955-0E7B-5843-982E-FD1A2417DA61}" presName="parentTextArrow" presStyleLbl="node1" presStyleIdx="2" presStyleCnt="5"/>
      <dgm:spPr/>
      <dgm:t>
        <a:bodyPr/>
        <a:lstStyle/>
        <a:p>
          <a:endParaRPr lang="fr-FR"/>
        </a:p>
      </dgm:t>
    </dgm:pt>
    <dgm:pt modelId="{63DE7362-30D8-9646-83A2-57C90940D529}" type="pres">
      <dgm:prSet presAssocID="{92C19088-70FC-B242-83F8-B28F8005650D}" presName="sp" presStyleCnt="0"/>
      <dgm:spPr/>
    </dgm:pt>
    <dgm:pt modelId="{7A10B47F-C9A1-CB44-9EEA-9C23FA271695}" type="pres">
      <dgm:prSet presAssocID="{75E1DCA2-636E-A843-8311-8904EC087020}" presName="arrowAndChildren" presStyleCnt="0"/>
      <dgm:spPr/>
    </dgm:pt>
    <dgm:pt modelId="{6D00006C-6921-5942-BEE7-3AB3B052B125}" type="pres">
      <dgm:prSet presAssocID="{75E1DCA2-636E-A843-8311-8904EC087020}" presName="parentTextArrow" presStyleLbl="node1" presStyleIdx="3" presStyleCnt="5"/>
      <dgm:spPr/>
      <dgm:t>
        <a:bodyPr/>
        <a:lstStyle/>
        <a:p>
          <a:endParaRPr lang="fr-FR"/>
        </a:p>
      </dgm:t>
    </dgm:pt>
    <dgm:pt modelId="{8B5BEE29-6823-624E-8D6D-E378E87101C9}" type="pres">
      <dgm:prSet presAssocID="{8CA906C5-612B-4F49-8DC3-07E88E0BCF84}" presName="sp" presStyleCnt="0"/>
      <dgm:spPr/>
    </dgm:pt>
    <dgm:pt modelId="{1C2780A0-6BA7-7A43-BF6F-099A95429FB0}" type="pres">
      <dgm:prSet presAssocID="{D6508A19-BE77-784B-AD9D-D03942595147}" presName="arrowAndChildren" presStyleCnt="0"/>
      <dgm:spPr/>
    </dgm:pt>
    <dgm:pt modelId="{9B0816F7-1B54-E24E-AD35-CCA6EFBB19E9}" type="pres">
      <dgm:prSet presAssocID="{D6508A19-BE77-784B-AD9D-D03942595147}" presName="parentTextArrow" presStyleLbl="node1" presStyleIdx="4" presStyleCnt="5"/>
      <dgm:spPr/>
      <dgm:t>
        <a:bodyPr/>
        <a:lstStyle/>
        <a:p>
          <a:endParaRPr lang="fr-FR"/>
        </a:p>
      </dgm:t>
    </dgm:pt>
  </dgm:ptLst>
  <dgm:cxnLst>
    <dgm:cxn modelId="{A6E6A486-665B-6948-82D0-3DD058672AE2}" type="presOf" srcId="{0F551955-0E7B-5843-982E-FD1A2417DA61}" destId="{E18B6C0F-7089-BD43-A1BC-017CE1CBFF28}" srcOrd="0" destOrd="0" presId="urn:microsoft.com/office/officeart/2005/8/layout/process4"/>
    <dgm:cxn modelId="{B6C26EB1-BF32-C44B-ABDF-AE6E6C38B0EE}" srcId="{C271CE4C-26CA-0B4B-BB45-5D3B1E20A111}" destId="{AA9E2762-AF3B-304E-BAA2-EA576E596483}" srcOrd="4" destOrd="0" parTransId="{EB314964-9248-EC4B-BEA1-CF4D58494678}" sibTransId="{5B7B63C1-7B1F-FF4F-B8D6-2F23AEADE637}"/>
    <dgm:cxn modelId="{A5A84A79-C02A-1E41-BC3F-A8C5ADC6BDB8}" type="presOf" srcId="{75E1DCA2-636E-A843-8311-8904EC087020}" destId="{6D00006C-6921-5942-BEE7-3AB3B052B125}" srcOrd="0" destOrd="0" presId="urn:microsoft.com/office/officeart/2005/8/layout/process4"/>
    <dgm:cxn modelId="{DBFA3D47-7C3C-1F48-A150-F60D8C945545}" type="presOf" srcId="{DD3514B7-9C92-F04C-B1C3-17667B351D8B}" destId="{CBF772AF-5E54-9741-BF67-64E2E36C36AF}" srcOrd="0" destOrd="0" presId="urn:microsoft.com/office/officeart/2005/8/layout/process4"/>
    <dgm:cxn modelId="{6C45ECDE-78DF-514C-BE3D-00B46A9A7EB0}" type="presOf" srcId="{C271CE4C-26CA-0B4B-BB45-5D3B1E20A111}" destId="{7647D625-840D-F94C-B163-EBDF2EC973C1}" srcOrd="0" destOrd="0" presId="urn:microsoft.com/office/officeart/2005/8/layout/process4"/>
    <dgm:cxn modelId="{CC57C08F-D5D8-174F-A2D6-67678575CD98}" type="presOf" srcId="{AA9E2762-AF3B-304E-BAA2-EA576E596483}" destId="{86CBA652-DFDC-E944-9BE6-35F2C5004760}" srcOrd="0" destOrd="0" presId="urn:microsoft.com/office/officeart/2005/8/layout/process4"/>
    <dgm:cxn modelId="{AC64CFD3-0DC3-9842-9E44-CE5E50F78C56}" srcId="{C271CE4C-26CA-0B4B-BB45-5D3B1E20A111}" destId="{D6508A19-BE77-784B-AD9D-D03942595147}" srcOrd="0" destOrd="0" parTransId="{A503836C-74B1-5F4B-987D-E7C58266AB79}" sibTransId="{8CA906C5-612B-4F49-8DC3-07E88E0BCF84}"/>
    <dgm:cxn modelId="{D1B5FC90-56DF-CB43-AA02-079781C908BA}" type="presOf" srcId="{D6508A19-BE77-784B-AD9D-D03942595147}" destId="{9B0816F7-1B54-E24E-AD35-CCA6EFBB19E9}" srcOrd="0" destOrd="0" presId="urn:microsoft.com/office/officeart/2005/8/layout/process4"/>
    <dgm:cxn modelId="{4B8B3FF5-F692-F54B-8AAA-E247C13BE5FA}" srcId="{C271CE4C-26CA-0B4B-BB45-5D3B1E20A111}" destId="{DD3514B7-9C92-F04C-B1C3-17667B351D8B}" srcOrd="3" destOrd="0" parTransId="{161BD815-6B58-8E45-BD5C-D0E0CE6DC383}" sibTransId="{FA2CBE06-81CE-0846-A920-8338BCC7C22D}"/>
    <dgm:cxn modelId="{18BA1D0E-D1C0-6D4F-ACD8-A2350DC20804}" srcId="{C271CE4C-26CA-0B4B-BB45-5D3B1E20A111}" destId="{75E1DCA2-636E-A843-8311-8904EC087020}" srcOrd="1" destOrd="0" parTransId="{6CDC3439-1388-DD4B-A098-389B1EE25EA8}" sibTransId="{92C19088-70FC-B242-83F8-B28F8005650D}"/>
    <dgm:cxn modelId="{337CD39F-4ED1-4642-B858-27F4BB24D322}" srcId="{C271CE4C-26CA-0B4B-BB45-5D3B1E20A111}" destId="{0F551955-0E7B-5843-982E-FD1A2417DA61}" srcOrd="2" destOrd="0" parTransId="{835C7243-5D4C-3643-AB34-9CDF2AF3FC94}" sibTransId="{3B313B89-4844-FE4B-A18C-4773D20EED90}"/>
    <dgm:cxn modelId="{2EC94F81-4D15-EC4C-AD22-8D4F2C3478E1}" type="presParOf" srcId="{7647D625-840D-F94C-B163-EBDF2EC973C1}" destId="{A6F2EA8A-974A-3D45-BBFD-439122502C68}" srcOrd="0" destOrd="0" presId="urn:microsoft.com/office/officeart/2005/8/layout/process4"/>
    <dgm:cxn modelId="{5D17F4AB-4583-F949-9D78-B865E8EE34E5}" type="presParOf" srcId="{A6F2EA8A-974A-3D45-BBFD-439122502C68}" destId="{86CBA652-DFDC-E944-9BE6-35F2C5004760}" srcOrd="0" destOrd="0" presId="urn:microsoft.com/office/officeart/2005/8/layout/process4"/>
    <dgm:cxn modelId="{1D4FDA3A-AB80-214C-B934-2A3EEA8EB8F5}" type="presParOf" srcId="{7647D625-840D-F94C-B163-EBDF2EC973C1}" destId="{964FD760-9074-1F47-8A26-168D6F91580E}" srcOrd="1" destOrd="0" presId="urn:microsoft.com/office/officeart/2005/8/layout/process4"/>
    <dgm:cxn modelId="{C612663C-1B33-3940-BC83-47FFF6EE8D91}" type="presParOf" srcId="{7647D625-840D-F94C-B163-EBDF2EC973C1}" destId="{994DBA50-8842-584C-AEBC-F5DE685102B2}" srcOrd="2" destOrd="0" presId="urn:microsoft.com/office/officeart/2005/8/layout/process4"/>
    <dgm:cxn modelId="{C9EA253B-33FB-F64F-B893-FD3E78BBD6B8}" type="presParOf" srcId="{994DBA50-8842-584C-AEBC-F5DE685102B2}" destId="{CBF772AF-5E54-9741-BF67-64E2E36C36AF}" srcOrd="0" destOrd="0" presId="urn:microsoft.com/office/officeart/2005/8/layout/process4"/>
    <dgm:cxn modelId="{8CF03A50-DB60-4946-AD23-D47EA66C4BB1}" type="presParOf" srcId="{7647D625-840D-F94C-B163-EBDF2EC973C1}" destId="{61DE4910-A2CE-0D43-9867-C0F9B13AA757}" srcOrd="3" destOrd="0" presId="urn:microsoft.com/office/officeart/2005/8/layout/process4"/>
    <dgm:cxn modelId="{F3EBE8BE-2331-F64A-B5B4-BB1A0D65F4F7}" type="presParOf" srcId="{7647D625-840D-F94C-B163-EBDF2EC973C1}" destId="{8679CFE6-7CBB-3D40-AB62-A1EBBA833696}" srcOrd="4" destOrd="0" presId="urn:microsoft.com/office/officeart/2005/8/layout/process4"/>
    <dgm:cxn modelId="{47FD4D65-F99B-E74D-BD08-AA50545A4CFD}" type="presParOf" srcId="{8679CFE6-7CBB-3D40-AB62-A1EBBA833696}" destId="{E18B6C0F-7089-BD43-A1BC-017CE1CBFF28}" srcOrd="0" destOrd="0" presId="urn:microsoft.com/office/officeart/2005/8/layout/process4"/>
    <dgm:cxn modelId="{F77360C7-5C92-5C48-B9AD-A0BDF7F91C3D}" type="presParOf" srcId="{7647D625-840D-F94C-B163-EBDF2EC973C1}" destId="{63DE7362-30D8-9646-83A2-57C90940D529}" srcOrd="5" destOrd="0" presId="urn:microsoft.com/office/officeart/2005/8/layout/process4"/>
    <dgm:cxn modelId="{BC812CDA-2C01-A543-8891-3AACC8C79377}" type="presParOf" srcId="{7647D625-840D-F94C-B163-EBDF2EC973C1}" destId="{7A10B47F-C9A1-CB44-9EEA-9C23FA271695}" srcOrd="6" destOrd="0" presId="urn:microsoft.com/office/officeart/2005/8/layout/process4"/>
    <dgm:cxn modelId="{E433283A-E8BE-B140-A697-74F9644D1380}" type="presParOf" srcId="{7A10B47F-C9A1-CB44-9EEA-9C23FA271695}" destId="{6D00006C-6921-5942-BEE7-3AB3B052B125}" srcOrd="0" destOrd="0" presId="urn:microsoft.com/office/officeart/2005/8/layout/process4"/>
    <dgm:cxn modelId="{BC3E319D-D8E0-B740-AA0B-EB86D7280632}" type="presParOf" srcId="{7647D625-840D-F94C-B163-EBDF2EC973C1}" destId="{8B5BEE29-6823-624E-8D6D-E378E87101C9}" srcOrd="7" destOrd="0" presId="urn:microsoft.com/office/officeart/2005/8/layout/process4"/>
    <dgm:cxn modelId="{001C1E24-6C55-7442-B8D7-897FA94AB685}" type="presParOf" srcId="{7647D625-840D-F94C-B163-EBDF2EC973C1}" destId="{1C2780A0-6BA7-7A43-BF6F-099A95429FB0}" srcOrd="8" destOrd="0" presId="urn:microsoft.com/office/officeart/2005/8/layout/process4"/>
    <dgm:cxn modelId="{7A2CDE76-5CB9-1640-B594-5E4DE969FAE6}" type="presParOf" srcId="{1C2780A0-6BA7-7A43-BF6F-099A95429FB0}" destId="{9B0816F7-1B54-E24E-AD35-CCA6EFBB19E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271CE4C-26CA-0B4B-BB45-5D3B1E20A111}"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ctr" rtl="0"/>
          <a:r>
            <a:rPr lang="fr-FR" u="sng" dirty="0" smtClean="0"/>
            <a:t>Types d’éclairage</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9A6DF6A8-D2F6-D44A-8ADA-A69AC4D7E7FE}">
      <dgm:prSet/>
      <dgm:spPr/>
      <dgm:t>
        <a:bodyPr/>
        <a:lstStyle/>
        <a:p>
          <a:r>
            <a:rPr lang="fr-FR" smtClean="0"/>
            <a:t>Direct :</a:t>
          </a:r>
          <a:endParaRPr lang="fr-FR"/>
        </a:p>
      </dgm:t>
    </dgm:pt>
    <dgm:pt modelId="{70DE29FB-3E08-BD4E-9262-3C6A1C9FBC13}" type="parTrans" cxnId="{A64D5176-DB23-8A4D-AE97-D5DD2C633646}">
      <dgm:prSet/>
      <dgm:spPr/>
      <dgm:t>
        <a:bodyPr/>
        <a:lstStyle/>
        <a:p>
          <a:endParaRPr lang="fr-FR"/>
        </a:p>
      </dgm:t>
    </dgm:pt>
    <dgm:pt modelId="{AC2F3E51-A7E0-6843-9A23-FDD45EA22FFB}" type="sibTrans" cxnId="{A64D5176-DB23-8A4D-AE97-D5DD2C633646}">
      <dgm:prSet/>
      <dgm:spPr/>
      <dgm:t>
        <a:bodyPr/>
        <a:lstStyle/>
        <a:p>
          <a:endParaRPr lang="fr-FR"/>
        </a:p>
      </dgm:t>
    </dgm:pt>
    <dgm:pt modelId="{5BDCAC20-BA23-FD42-9263-73F785AB3516}">
      <dgm:prSet/>
      <dgm:spPr/>
      <dgm:t>
        <a:bodyPr/>
        <a:lstStyle/>
        <a:p>
          <a:r>
            <a:rPr lang="fr-FR" smtClean="0"/>
            <a:t>90 % de la lumière est dirigé sur l’objet</a:t>
          </a:r>
          <a:endParaRPr lang="fr-FR"/>
        </a:p>
      </dgm:t>
    </dgm:pt>
    <dgm:pt modelId="{AD731F8B-CD05-6A42-BC6B-167CD139C474}" type="parTrans" cxnId="{1D79526B-F595-1240-BE75-CD8CA4F024E7}">
      <dgm:prSet/>
      <dgm:spPr/>
      <dgm:t>
        <a:bodyPr/>
        <a:lstStyle/>
        <a:p>
          <a:endParaRPr lang="fr-FR"/>
        </a:p>
      </dgm:t>
    </dgm:pt>
    <dgm:pt modelId="{B7C040C6-0607-D94F-9201-C0F55A5232FB}" type="sibTrans" cxnId="{1D79526B-F595-1240-BE75-CD8CA4F024E7}">
      <dgm:prSet/>
      <dgm:spPr/>
      <dgm:t>
        <a:bodyPr/>
        <a:lstStyle/>
        <a:p>
          <a:endParaRPr lang="fr-FR"/>
        </a:p>
      </dgm:t>
    </dgm:pt>
    <dgm:pt modelId="{637C08BA-AA81-6045-8568-7A2AEE035698}">
      <dgm:prSet/>
      <dgm:spPr/>
      <dgm:t>
        <a:bodyPr/>
        <a:lstStyle/>
        <a:p>
          <a:r>
            <a:rPr lang="fr-FR" dirty="0" smtClean="0"/>
            <a:t>Mixte (direct + indirect) :</a:t>
          </a:r>
          <a:endParaRPr lang="fr-FR" dirty="0"/>
        </a:p>
      </dgm:t>
    </dgm:pt>
    <dgm:pt modelId="{9F152C39-112E-F344-9CFE-C0F32768616A}" type="parTrans" cxnId="{351A815F-1172-AC46-94D6-055BF8D79C42}">
      <dgm:prSet/>
      <dgm:spPr/>
      <dgm:t>
        <a:bodyPr/>
        <a:lstStyle/>
        <a:p>
          <a:endParaRPr lang="fr-FR"/>
        </a:p>
      </dgm:t>
    </dgm:pt>
    <dgm:pt modelId="{78388500-DE4C-C94F-912F-7A15F3D0E145}" type="sibTrans" cxnId="{351A815F-1172-AC46-94D6-055BF8D79C42}">
      <dgm:prSet/>
      <dgm:spPr/>
      <dgm:t>
        <a:bodyPr/>
        <a:lstStyle/>
        <a:p>
          <a:endParaRPr lang="fr-FR"/>
        </a:p>
      </dgm:t>
    </dgm:pt>
    <dgm:pt modelId="{046DDB66-DB99-354C-B978-EC8EB8611ADF}">
      <dgm:prSet/>
      <dgm:spPr/>
      <dgm:t>
        <a:bodyPr/>
        <a:lstStyle/>
        <a:p>
          <a:r>
            <a:rPr lang="fr-FR" smtClean="0"/>
            <a:t>Un écran translucide développe la source lumineuse pour diffuser une partie importante de la lumière dans toutes les directions.</a:t>
          </a:r>
          <a:endParaRPr lang="fr-FR"/>
        </a:p>
      </dgm:t>
    </dgm:pt>
    <dgm:pt modelId="{556312CB-83BD-C545-A86B-E2A675327EAE}" type="parTrans" cxnId="{119926EA-ECC9-4D42-8C10-F95C8DFE9C5C}">
      <dgm:prSet/>
      <dgm:spPr/>
      <dgm:t>
        <a:bodyPr/>
        <a:lstStyle/>
        <a:p>
          <a:endParaRPr lang="fr-FR"/>
        </a:p>
      </dgm:t>
    </dgm:pt>
    <dgm:pt modelId="{0BE6F6F2-62AB-F04E-BF7E-8BE22F5A3022}" type="sibTrans" cxnId="{119926EA-ECC9-4D42-8C10-F95C8DFE9C5C}">
      <dgm:prSet/>
      <dgm:spPr/>
      <dgm:t>
        <a:bodyPr/>
        <a:lstStyle/>
        <a:p>
          <a:endParaRPr lang="fr-FR"/>
        </a:p>
      </dgm:t>
    </dgm:pt>
    <dgm:pt modelId="{CFACAEDF-49E3-C448-8534-02B252E91E76}">
      <dgm:prSet/>
      <dgm:spPr/>
      <dgm:t>
        <a:bodyPr/>
        <a:lstStyle/>
        <a:p>
          <a:r>
            <a:rPr lang="fr-FR" smtClean="0"/>
            <a:t>Indirecte :</a:t>
          </a:r>
          <a:endParaRPr lang="fr-FR"/>
        </a:p>
      </dgm:t>
    </dgm:pt>
    <dgm:pt modelId="{A85D859D-8569-354B-9E6A-FFA4AA03996C}" type="parTrans" cxnId="{B6660D4D-A82E-924C-ADF0-EA7E8D516142}">
      <dgm:prSet/>
      <dgm:spPr/>
      <dgm:t>
        <a:bodyPr/>
        <a:lstStyle/>
        <a:p>
          <a:endParaRPr lang="fr-FR"/>
        </a:p>
      </dgm:t>
    </dgm:pt>
    <dgm:pt modelId="{FC647E92-193B-7B45-9F1E-5C62287867BE}" type="sibTrans" cxnId="{B6660D4D-A82E-924C-ADF0-EA7E8D516142}">
      <dgm:prSet/>
      <dgm:spPr/>
      <dgm:t>
        <a:bodyPr/>
        <a:lstStyle/>
        <a:p>
          <a:endParaRPr lang="fr-FR"/>
        </a:p>
      </dgm:t>
    </dgm:pt>
    <dgm:pt modelId="{CFF99947-E47B-6243-B07E-A0CC0B884427}">
      <dgm:prSet/>
      <dgm:spPr/>
      <dgm:t>
        <a:bodyPr/>
        <a:lstStyle/>
        <a:p>
          <a:r>
            <a:rPr lang="fr-FR" dirty="0" smtClean="0"/>
            <a:t>90 % de la lumière est projeté sur le plafond et les murs qui la réfléchissent et éclairent la pièce.</a:t>
          </a:r>
          <a:endParaRPr lang="fr-FR" dirty="0"/>
        </a:p>
      </dgm:t>
    </dgm:pt>
    <dgm:pt modelId="{C6D7A65D-9020-A84B-A7CB-E7F40F1BF3E3}" type="parTrans" cxnId="{EE500090-22D3-2547-AFBD-4839028DCA1A}">
      <dgm:prSet/>
      <dgm:spPr/>
      <dgm:t>
        <a:bodyPr/>
        <a:lstStyle/>
        <a:p>
          <a:endParaRPr lang="fr-FR"/>
        </a:p>
      </dgm:t>
    </dgm:pt>
    <dgm:pt modelId="{4FD2D71F-C121-B345-97CB-74F90C295FEF}" type="sibTrans" cxnId="{EE500090-22D3-2547-AFBD-4839028DCA1A}">
      <dgm:prSet/>
      <dgm:spPr/>
      <dgm:t>
        <a:bodyPr/>
        <a:lstStyle/>
        <a:p>
          <a:endParaRPr lang="fr-FR"/>
        </a:p>
      </dgm:t>
    </dgm:pt>
    <dgm:pt modelId="{7647D625-840D-F94C-B163-EBDF2EC973C1}" type="pres">
      <dgm:prSet presAssocID="{C271CE4C-26CA-0B4B-BB45-5D3B1E20A111}" presName="Name0" presStyleCnt="0">
        <dgm:presLayoutVars>
          <dgm:dir/>
          <dgm:animLvl val="lvl"/>
          <dgm:resizeHandles val="exact"/>
        </dgm:presLayoutVars>
      </dgm:prSet>
      <dgm:spPr/>
      <dgm:t>
        <a:bodyPr/>
        <a:lstStyle/>
        <a:p>
          <a:endParaRPr lang="fr-FR"/>
        </a:p>
      </dgm:t>
    </dgm:pt>
    <dgm:pt modelId="{79FCD577-C64A-4943-9FEE-280BD98FF67E}" type="pres">
      <dgm:prSet presAssocID="{CFACAEDF-49E3-C448-8534-02B252E91E76}" presName="boxAndChildren" presStyleCnt="0"/>
      <dgm:spPr/>
    </dgm:pt>
    <dgm:pt modelId="{454C09BA-54FB-9343-9839-1853FF399001}" type="pres">
      <dgm:prSet presAssocID="{CFACAEDF-49E3-C448-8534-02B252E91E76}" presName="parentTextBox" presStyleLbl="node1" presStyleIdx="0" presStyleCnt="4"/>
      <dgm:spPr/>
      <dgm:t>
        <a:bodyPr/>
        <a:lstStyle/>
        <a:p>
          <a:endParaRPr lang="fr-FR"/>
        </a:p>
      </dgm:t>
    </dgm:pt>
    <dgm:pt modelId="{9440F4AD-58D5-D34D-9AC4-9E68F62FB1C5}" type="pres">
      <dgm:prSet presAssocID="{CFACAEDF-49E3-C448-8534-02B252E91E76}" presName="entireBox" presStyleLbl="node1" presStyleIdx="0" presStyleCnt="4"/>
      <dgm:spPr/>
      <dgm:t>
        <a:bodyPr/>
        <a:lstStyle/>
        <a:p>
          <a:endParaRPr lang="fr-FR"/>
        </a:p>
      </dgm:t>
    </dgm:pt>
    <dgm:pt modelId="{49DC98C1-C51A-BD4F-8ACF-22CCD4CD2986}" type="pres">
      <dgm:prSet presAssocID="{CFACAEDF-49E3-C448-8534-02B252E91E76}" presName="descendantBox" presStyleCnt="0"/>
      <dgm:spPr/>
    </dgm:pt>
    <dgm:pt modelId="{A9C8169B-1D69-CC46-A859-D0104F7CEA1A}" type="pres">
      <dgm:prSet presAssocID="{CFF99947-E47B-6243-B07E-A0CC0B884427}" presName="childTextBox" presStyleLbl="fgAccFollowNode1" presStyleIdx="0" presStyleCnt="3">
        <dgm:presLayoutVars>
          <dgm:bulletEnabled val="1"/>
        </dgm:presLayoutVars>
      </dgm:prSet>
      <dgm:spPr/>
      <dgm:t>
        <a:bodyPr/>
        <a:lstStyle/>
        <a:p>
          <a:endParaRPr lang="fr-FR"/>
        </a:p>
      </dgm:t>
    </dgm:pt>
    <dgm:pt modelId="{C427B6AB-44F7-794B-9C0D-5086F31C6865}" type="pres">
      <dgm:prSet presAssocID="{78388500-DE4C-C94F-912F-7A15F3D0E145}" presName="sp" presStyleCnt="0"/>
      <dgm:spPr/>
    </dgm:pt>
    <dgm:pt modelId="{DF5697A6-2EA4-6D4F-914D-AD5790963F51}" type="pres">
      <dgm:prSet presAssocID="{637C08BA-AA81-6045-8568-7A2AEE035698}" presName="arrowAndChildren" presStyleCnt="0"/>
      <dgm:spPr/>
    </dgm:pt>
    <dgm:pt modelId="{406BB993-4615-4C43-B3B7-EDE27CFAACA9}" type="pres">
      <dgm:prSet presAssocID="{637C08BA-AA81-6045-8568-7A2AEE035698}" presName="parentTextArrow" presStyleLbl="node1" presStyleIdx="0" presStyleCnt="4"/>
      <dgm:spPr/>
      <dgm:t>
        <a:bodyPr/>
        <a:lstStyle/>
        <a:p>
          <a:endParaRPr lang="fr-FR"/>
        </a:p>
      </dgm:t>
    </dgm:pt>
    <dgm:pt modelId="{B346C5D0-4B72-A140-9353-2C288461FE28}" type="pres">
      <dgm:prSet presAssocID="{637C08BA-AA81-6045-8568-7A2AEE035698}" presName="arrow" presStyleLbl="node1" presStyleIdx="1" presStyleCnt="4"/>
      <dgm:spPr/>
      <dgm:t>
        <a:bodyPr/>
        <a:lstStyle/>
        <a:p>
          <a:endParaRPr lang="fr-FR"/>
        </a:p>
      </dgm:t>
    </dgm:pt>
    <dgm:pt modelId="{20CB18A2-CA12-4243-891C-EF84EB199D42}" type="pres">
      <dgm:prSet presAssocID="{637C08BA-AA81-6045-8568-7A2AEE035698}" presName="descendantArrow" presStyleCnt="0"/>
      <dgm:spPr/>
    </dgm:pt>
    <dgm:pt modelId="{6E32F81B-3450-7946-B480-B3EA74BD1CB8}" type="pres">
      <dgm:prSet presAssocID="{046DDB66-DB99-354C-B978-EC8EB8611ADF}" presName="childTextArrow" presStyleLbl="fgAccFollowNode1" presStyleIdx="1" presStyleCnt="3">
        <dgm:presLayoutVars>
          <dgm:bulletEnabled val="1"/>
        </dgm:presLayoutVars>
      </dgm:prSet>
      <dgm:spPr/>
      <dgm:t>
        <a:bodyPr/>
        <a:lstStyle/>
        <a:p>
          <a:endParaRPr lang="fr-FR"/>
        </a:p>
      </dgm:t>
    </dgm:pt>
    <dgm:pt modelId="{64C5A6FE-2CDE-3A43-80F2-4F4CA9E20764}" type="pres">
      <dgm:prSet presAssocID="{AC2F3E51-A7E0-6843-9A23-FDD45EA22FFB}" presName="sp" presStyleCnt="0"/>
      <dgm:spPr/>
    </dgm:pt>
    <dgm:pt modelId="{0249C76C-820C-7143-9028-DB25E307C9DE}" type="pres">
      <dgm:prSet presAssocID="{9A6DF6A8-D2F6-D44A-8ADA-A69AC4D7E7FE}" presName="arrowAndChildren" presStyleCnt="0"/>
      <dgm:spPr/>
    </dgm:pt>
    <dgm:pt modelId="{7D5B6EA3-CF2B-C84D-BB10-D1930B744A44}" type="pres">
      <dgm:prSet presAssocID="{9A6DF6A8-D2F6-D44A-8ADA-A69AC4D7E7FE}" presName="parentTextArrow" presStyleLbl="node1" presStyleIdx="1" presStyleCnt="4"/>
      <dgm:spPr/>
      <dgm:t>
        <a:bodyPr/>
        <a:lstStyle/>
        <a:p>
          <a:endParaRPr lang="fr-FR"/>
        </a:p>
      </dgm:t>
    </dgm:pt>
    <dgm:pt modelId="{4F0EAE1A-70C1-AF41-8750-2AEDC5202A4B}" type="pres">
      <dgm:prSet presAssocID="{9A6DF6A8-D2F6-D44A-8ADA-A69AC4D7E7FE}" presName="arrow" presStyleLbl="node1" presStyleIdx="2" presStyleCnt="4"/>
      <dgm:spPr/>
      <dgm:t>
        <a:bodyPr/>
        <a:lstStyle/>
        <a:p>
          <a:endParaRPr lang="fr-FR"/>
        </a:p>
      </dgm:t>
    </dgm:pt>
    <dgm:pt modelId="{43B77584-3752-EF4B-AB0B-E6B5554F3B2F}" type="pres">
      <dgm:prSet presAssocID="{9A6DF6A8-D2F6-D44A-8ADA-A69AC4D7E7FE}" presName="descendantArrow" presStyleCnt="0"/>
      <dgm:spPr/>
    </dgm:pt>
    <dgm:pt modelId="{E33C508C-4085-4E42-BB8F-483B71862E10}" type="pres">
      <dgm:prSet presAssocID="{5BDCAC20-BA23-FD42-9263-73F785AB3516}" presName="childTextArrow" presStyleLbl="fgAccFollowNode1" presStyleIdx="2" presStyleCnt="3">
        <dgm:presLayoutVars>
          <dgm:bulletEnabled val="1"/>
        </dgm:presLayoutVars>
      </dgm:prSet>
      <dgm:spPr/>
      <dgm:t>
        <a:bodyPr/>
        <a:lstStyle/>
        <a:p>
          <a:endParaRPr lang="fr-FR"/>
        </a:p>
      </dgm:t>
    </dgm:pt>
    <dgm:pt modelId="{8B5BEE29-6823-624E-8D6D-E378E87101C9}" type="pres">
      <dgm:prSet presAssocID="{8CA906C5-612B-4F49-8DC3-07E88E0BCF84}" presName="sp" presStyleCnt="0"/>
      <dgm:spPr/>
    </dgm:pt>
    <dgm:pt modelId="{1C2780A0-6BA7-7A43-BF6F-099A95429FB0}" type="pres">
      <dgm:prSet presAssocID="{D6508A19-BE77-784B-AD9D-D03942595147}" presName="arrowAndChildren" presStyleCnt="0"/>
      <dgm:spPr/>
    </dgm:pt>
    <dgm:pt modelId="{9B0816F7-1B54-E24E-AD35-CCA6EFBB19E9}" type="pres">
      <dgm:prSet presAssocID="{D6508A19-BE77-784B-AD9D-D03942595147}" presName="parentTextArrow" presStyleLbl="node1" presStyleIdx="3" presStyleCnt="4"/>
      <dgm:spPr/>
      <dgm:t>
        <a:bodyPr/>
        <a:lstStyle/>
        <a:p>
          <a:endParaRPr lang="fr-FR"/>
        </a:p>
      </dgm:t>
    </dgm:pt>
  </dgm:ptLst>
  <dgm:cxnLst>
    <dgm:cxn modelId="{4F8FE419-638E-8848-95D2-9EA50D77FA29}" type="presOf" srcId="{637C08BA-AA81-6045-8568-7A2AEE035698}" destId="{406BB993-4615-4C43-B3B7-EDE27CFAACA9}" srcOrd="0" destOrd="0" presId="urn:microsoft.com/office/officeart/2005/8/layout/process4"/>
    <dgm:cxn modelId="{AC64CFD3-0DC3-9842-9E44-CE5E50F78C56}" srcId="{C271CE4C-26CA-0B4B-BB45-5D3B1E20A111}" destId="{D6508A19-BE77-784B-AD9D-D03942595147}" srcOrd="0" destOrd="0" parTransId="{A503836C-74B1-5F4B-987D-E7C58266AB79}" sibTransId="{8CA906C5-612B-4F49-8DC3-07E88E0BCF84}"/>
    <dgm:cxn modelId="{124A3B83-D37A-3449-9FE6-F7FC2706194B}" type="presOf" srcId="{D6508A19-BE77-784B-AD9D-D03942595147}" destId="{9B0816F7-1B54-E24E-AD35-CCA6EFBB19E9}" srcOrd="0" destOrd="0" presId="urn:microsoft.com/office/officeart/2005/8/layout/process4"/>
    <dgm:cxn modelId="{A83CD2F6-19D1-844D-8A24-3F6A1C97EA03}" type="presOf" srcId="{9A6DF6A8-D2F6-D44A-8ADA-A69AC4D7E7FE}" destId="{4F0EAE1A-70C1-AF41-8750-2AEDC5202A4B}" srcOrd="1" destOrd="0" presId="urn:microsoft.com/office/officeart/2005/8/layout/process4"/>
    <dgm:cxn modelId="{C6810866-7F7A-E24C-AE75-B2C21B37651B}" type="presOf" srcId="{046DDB66-DB99-354C-B978-EC8EB8611ADF}" destId="{6E32F81B-3450-7946-B480-B3EA74BD1CB8}" srcOrd="0" destOrd="0" presId="urn:microsoft.com/office/officeart/2005/8/layout/process4"/>
    <dgm:cxn modelId="{A64D5176-DB23-8A4D-AE97-D5DD2C633646}" srcId="{C271CE4C-26CA-0B4B-BB45-5D3B1E20A111}" destId="{9A6DF6A8-D2F6-D44A-8ADA-A69AC4D7E7FE}" srcOrd="1" destOrd="0" parTransId="{70DE29FB-3E08-BD4E-9262-3C6A1C9FBC13}" sibTransId="{AC2F3E51-A7E0-6843-9A23-FDD45EA22FFB}"/>
    <dgm:cxn modelId="{069CA8F0-3C73-0F43-A03A-C6A8B515BD67}" type="presOf" srcId="{CFACAEDF-49E3-C448-8534-02B252E91E76}" destId="{454C09BA-54FB-9343-9839-1853FF399001}" srcOrd="0" destOrd="0" presId="urn:microsoft.com/office/officeart/2005/8/layout/process4"/>
    <dgm:cxn modelId="{32AF15BE-2A6F-154A-A16E-F73AD866E31A}" type="presOf" srcId="{5BDCAC20-BA23-FD42-9263-73F785AB3516}" destId="{E33C508C-4085-4E42-BB8F-483B71862E10}" srcOrd="0" destOrd="0" presId="urn:microsoft.com/office/officeart/2005/8/layout/process4"/>
    <dgm:cxn modelId="{119926EA-ECC9-4D42-8C10-F95C8DFE9C5C}" srcId="{637C08BA-AA81-6045-8568-7A2AEE035698}" destId="{046DDB66-DB99-354C-B978-EC8EB8611ADF}" srcOrd="0" destOrd="0" parTransId="{556312CB-83BD-C545-A86B-E2A675327EAE}" sibTransId="{0BE6F6F2-62AB-F04E-BF7E-8BE22F5A3022}"/>
    <dgm:cxn modelId="{A507F322-E05D-894C-B6FF-2E5D4A79BA79}" type="presOf" srcId="{9A6DF6A8-D2F6-D44A-8ADA-A69AC4D7E7FE}" destId="{7D5B6EA3-CF2B-C84D-BB10-D1930B744A44}" srcOrd="0" destOrd="0" presId="urn:microsoft.com/office/officeart/2005/8/layout/process4"/>
    <dgm:cxn modelId="{DEA186F9-5D9A-DA4B-A6A9-9D99E7D079AC}" type="presOf" srcId="{CFF99947-E47B-6243-B07E-A0CC0B884427}" destId="{A9C8169B-1D69-CC46-A859-D0104F7CEA1A}" srcOrd="0" destOrd="0" presId="urn:microsoft.com/office/officeart/2005/8/layout/process4"/>
    <dgm:cxn modelId="{5E42B839-B83A-394D-A25A-CB2B93D2529B}" type="presOf" srcId="{C271CE4C-26CA-0B4B-BB45-5D3B1E20A111}" destId="{7647D625-840D-F94C-B163-EBDF2EC973C1}" srcOrd="0" destOrd="0" presId="urn:microsoft.com/office/officeart/2005/8/layout/process4"/>
    <dgm:cxn modelId="{EE500090-22D3-2547-AFBD-4839028DCA1A}" srcId="{CFACAEDF-49E3-C448-8534-02B252E91E76}" destId="{CFF99947-E47B-6243-B07E-A0CC0B884427}" srcOrd="0" destOrd="0" parTransId="{C6D7A65D-9020-A84B-A7CB-E7F40F1BF3E3}" sibTransId="{4FD2D71F-C121-B345-97CB-74F90C295FEF}"/>
    <dgm:cxn modelId="{351A815F-1172-AC46-94D6-055BF8D79C42}" srcId="{C271CE4C-26CA-0B4B-BB45-5D3B1E20A111}" destId="{637C08BA-AA81-6045-8568-7A2AEE035698}" srcOrd="2" destOrd="0" parTransId="{9F152C39-112E-F344-9CFE-C0F32768616A}" sibTransId="{78388500-DE4C-C94F-912F-7A15F3D0E145}"/>
    <dgm:cxn modelId="{6EA6A786-CBC5-0E45-B810-A093EA655FB5}" type="presOf" srcId="{637C08BA-AA81-6045-8568-7A2AEE035698}" destId="{B346C5D0-4B72-A140-9353-2C288461FE28}" srcOrd="1" destOrd="0" presId="urn:microsoft.com/office/officeart/2005/8/layout/process4"/>
    <dgm:cxn modelId="{F35BD4E2-F531-174E-AAE7-4B39479EB6C7}" type="presOf" srcId="{CFACAEDF-49E3-C448-8534-02B252E91E76}" destId="{9440F4AD-58D5-D34D-9AC4-9E68F62FB1C5}" srcOrd="1" destOrd="0" presId="urn:microsoft.com/office/officeart/2005/8/layout/process4"/>
    <dgm:cxn modelId="{B6660D4D-A82E-924C-ADF0-EA7E8D516142}" srcId="{C271CE4C-26CA-0B4B-BB45-5D3B1E20A111}" destId="{CFACAEDF-49E3-C448-8534-02B252E91E76}" srcOrd="3" destOrd="0" parTransId="{A85D859D-8569-354B-9E6A-FFA4AA03996C}" sibTransId="{FC647E92-193B-7B45-9F1E-5C62287867BE}"/>
    <dgm:cxn modelId="{1D79526B-F595-1240-BE75-CD8CA4F024E7}" srcId="{9A6DF6A8-D2F6-D44A-8ADA-A69AC4D7E7FE}" destId="{5BDCAC20-BA23-FD42-9263-73F785AB3516}" srcOrd="0" destOrd="0" parTransId="{AD731F8B-CD05-6A42-BC6B-167CD139C474}" sibTransId="{B7C040C6-0607-D94F-9201-C0F55A5232FB}"/>
    <dgm:cxn modelId="{88335C62-4F18-F94F-9634-532B411C72F9}" type="presParOf" srcId="{7647D625-840D-F94C-B163-EBDF2EC973C1}" destId="{79FCD577-C64A-4943-9FEE-280BD98FF67E}" srcOrd="0" destOrd="0" presId="urn:microsoft.com/office/officeart/2005/8/layout/process4"/>
    <dgm:cxn modelId="{38513632-F9C0-3047-A784-BD4A9BD8546D}" type="presParOf" srcId="{79FCD577-C64A-4943-9FEE-280BD98FF67E}" destId="{454C09BA-54FB-9343-9839-1853FF399001}" srcOrd="0" destOrd="0" presId="urn:microsoft.com/office/officeart/2005/8/layout/process4"/>
    <dgm:cxn modelId="{7F5D5111-0EFF-8841-BAAE-A8706E59BD52}" type="presParOf" srcId="{79FCD577-C64A-4943-9FEE-280BD98FF67E}" destId="{9440F4AD-58D5-D34D-9AC4-9E68F62FB1C5}" srcOrd="1" destOrd="0" presId="urn:microsoft.com/office/officeart/2005/8/layout/process4"/>
    <dgm:cxn modelId="{BCA35A48-53F3-CF4B-A093-4CDDCA3CB024}" type="presParOf" srcId="{79FCD577-C64A-4943-9FEE-280BD98FF67E}" destId="{49DC98C1-C51A-BD4F-8ACF-22CCD4CD2986}" srcOrd="2" destOrd="0" presId="urn:microsoft.com/office/officeart/2005/8/layout/process4"/>
    <dgm:cxn modelId="{EBDFBE6D-C29E-8045-A530-9C7E849C4E82}" type="presParOf" srcId="{49DC98C1-C51A-BD4F-8ACF-22CCD4CD2986}" destId="{A9C8169B-1D69-CC46-A859-D0104F7CEA1A}" srcOrd="0" destOrd="0" presId="urn:microsoft.com/office/officeart/2005/8/layout/process4"/>
    <dgm:cxn modelId="{690C70A7-070C-E145-9F4A-3B3685F636C5}" type="presParOf" srcId="{7647D625-840D-F94C-B163-EBDF2EC973C1}" destId="{C427B6AB-44F7-794B-9C0D-5086F31C6865}" srcOrd="1" destOrd="0" presId="urn:microsoft.com/office/officeart/2005/8/layout/process4"/>
    <dgm:cxn modelId="{4A36B4C9-E13E-4E47-B189-0CD5FC320042}" type="presParOf" srcId="{7647D625-840D-F94C-B163-EBDF2EC973C1}" destId="{DF5697A6-2EA4-6D4F-914D-AD5790963F51}" srcOrd="2" destOrd="0" presId="urn:microsoft.com/office/officeart/2005/8/layout/process4"/>
    <dgm:cxn modelId="{4B7D49D2-EF5F-6E47-9878-31A728FA5C8B}" type="presParOf" srcId="{DF5697A6-2EA4-6D4F-914D-AD5790963F51}" destId="{406BB993-4615-4C43-B3B7-EDE27CFAACA9}" srcOrd="0" destOrd="0" presId="urn:microsoft.com/office/officeart/2005/8/layout/process4"/>
    <dgm:cxn modelId="{29E094CA-CA87-CD49-944A-81FABD7C0325}" type="presParOf" srcId="{DF5697A6-2EA4-6D4F-914D-AD5790963F51}" destId="{B346C5D0-4B72-A140-9353-2C288461FE28}" srcOrd="1" destOrd="0" presId="urn:microsoft.com/office/officeart/2005/8/layout/process4"/>
    <dgm:cxn modelId="{1F2F30BB-D4DF-AC42-9EF6-5E77B196F709}" type="presParOf" srcId="{DF5697A6-2EA4-6D4F-914D-AD5790963F51}" destId="{20CB18A2-CA12-4243-891C-EF84EB199D42}" srcOrd="2" destOrd="0" presId="urn:microsoft.com/office/officeart/2005/8/layout/process4"/>
    <dgm:cxn modelId="{FD10A51E-1E46-E442-AF9A-6BEDB01B0DF3}" type="presParOf" srcId="{20CB18A2-CA12-4243-891C-EF84EB199D42}" destId="{6E32F81B-3450-7946-B480-B3EA74BD1CB8}" srcOrd="0" destOrd="0" presId="urn:microsoft.com/office/officeart/2005/8/layout/process4"/>
    <dgm:cxn modelId="{39C1CD6C-367B-EC4E-B62E-185797D98DA0}" type="presParOf" srcId="{7647D625-840D-F94C-B163-EBDF2EC973C1}" destId="{64C5A6FE-2CDE-3A43-80F2-4F4CA9E20764}" srcOrd="3" destOrd="0" presId="urn:microsoft.com/office/officeart/2005/8/layout/process4"/>
    <dgm:cxn modelId="{CBEDA87C-FAB5-E549-AE70-117169A39244}" type="presParOf" srcId="{7647D625-840D-F94C-B163-EBDF2EC973C1}" destId="{0249C76C-820C-7143-9028-DB25E307C9DE}" srcOrd="4" destOrd="0" presId="urn:microsoft.com/office/officeart/2005/8/layout/process4"/>
    <dgm:cxn modelId="{29160E0E-2907-2E4B-9932-FA00DE064628}" type="presParOf" srcId="{0249C76C-820C-7143-9028-DB25E307C9DE}" destId="{7D5B6EA3-CF2B-C84D-BB10-D1930B744A44}" srcOrd="0" destOrd="0" presId="urn:microsoft.com/office/officeart/2005/8/layout/process4"/>
    <dgm:cxn modelId="{05088CE7-FF52-4241-A731-B55DC6E0AB30}" type="presParOf" srcId="{0249C76C-820C-7143-9028-DB25E307C9DE}" destId="{4F0EAE1A-70C1-AF41-8750-2AEDC5202A4B}" srcOrd="1" destOrd="0" presId="urn:microsoft.com/office/officeart/2005/8/layout/process4"/>
    <dgm:cxn modelId="{CB677486-0FF3-F84F-A69A-01408DD85E24}" type="presParOf" srcId="{0249C76C-820C-7143-9028-DB25E307C9DE}" destId="{43B77584-3752-EF4B-AB0B-E6B5554F3B2F}" srcOrd="2" destOrd="0" presId="urn:microsoft.com/office/officeart/2005/8/layout/process4"/>
    <dgm:cxn modelId="{434F8DF5-02A5-754E-A997-1F000D8899DB}" type="presParOf" srcId="{43B77584-3752-EF4B-AB0B-E6B5554F3B2F}" destId="{E33C508C-4085-4E42-BB8F-483B71862E10}" srcOrd="0" destOrd="0" presId="urn:microsoft.com/office/officeart/2005/8/layout/process4"/>
    <dgm:cxn modelId="{A6E22C65-6519-BD49-AF14-F46441A82705}" type="presParOf" srcId="{7647D625-840D-F94C-B163-EBDF2EC973C1}" destId="{8B5BEE29-6823-624E-8D6D-E378E87101C9}" srcOrd="5" destOrd="0" presId="urn:microsoft.com/office/officeart/2005/8/layout/process4"/>
    <dgm:cxn modelId="{C704EF0E-1A6A-F546-AB1C-0C1BE4DFC372}" type="presParOf" srcId="{7647D625-840D-F94C-B163-EBDF2EC973C1}" destId="{1C2780A0-6BA7-7A43-BF6F-099A95429FB0}" srcOrd="6" destOrd="0" presId="urn:microsoft.com/office/officeart/2005/8/layout/process4"/>
    <dgm:cxn modelId="{A77786D4-FCBC-8145-941D-B0EDBA082D2B}" type="presParOf" srcId="{1C2780A0-6BA7-7A43-BF6F-099A95429FB0}" destId="{9B0816F7-1B54-E24E-AD35-CCA6EFBB19E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889C3D-898D-704F-8631-646F46FFF7C4}"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C4470399-6ADD-E548-A4E8-572A07267802}">
      <dgm:prSet/>
      <dgm:spPr/>
      <dgm:t>
        <a:bodyPr/>
        <a:lstStyle/>
        <a:p>
          <a:pPr rtl="0"/>
          <a:r>
            <a:rPr lang="fr-FR" dirty="0" smtClean="0"/>
            <a:t>Comme précisé dans la Partie 145.A.25,</a:t>
          </a:r>
          <a:endParaRPr lang="fr-FR" dirty="0"/>
        </a:p>
      </dgm:t>
    </dgm:pt>
    <dgm:pt modelId="{69FA6F8A-BE16-B641-BEBC-5B78D0BC8DA6}" type="parTrans" cxnId="{3F928B76-C7E4-4F48-B4CA-F33C01BCB3AA}">
      <dgm:prSet/>
      <dgm:spPr/>
      <dgm:t>
        <a:bodyPr/>
        <a:lstStyle/>
        <a:p>
          <a:endParaRPr lang="fr-FR"/>
        </a:p>
      </dgm:t>
    </dgm:pt>
    <dgm:pt modelId="{C51F7D2D-947B-B94E-BF88-A92566B3D527}" type="sibTrans" cxnId="{3F928B76-C7E4-4F48-B4CA-F33C01BCB3AA}">
      <dgm:prSet/>
      <dgm:spPr/>
      <dgm:t>
        <a:bodyPr/>
        <a:lstStyle/>
        <a:p>
          <a:endParaRPr lang="fr-FR"/>
        </a:p>
      </dgm:t>
    </dgm:pt>
    <dgm:pt modelId="{92F07C60-07C1-2B46-96C9-D41FB43D371E}">
      <dgm:prSet/>
      <dgm:spPr/>
      <dgm:t>
        <a:bodyPr/>
        <a:lstStyle/>
        <a:p>
          <a:pPr rtl="0"/>
          <a:r>
            <a:rPr lang="fr-FR" dirty="0" smtClean="0"/>
            <a:t>Dans les lieux où il n'est pas possible de contrôler la source de bruit, </a:t>
          </a:r>
          <a:endParaRPr lang="fr-FR" dirty="0"/>
        </a:p>
      </dgm:t>
    </dgm:pt>
    <dgm:pt modelId="{D280E8A0-DE9B-F948-905F-2948D8C7B45D}" type="parTrans" cxnId="{541E74F8-E705-0D46-BE53-8A25AD797675}">
      <dgm:prSet/>
      <dgm:spPr/>
      <dgm:t>
        <a:bodyPr/>
        <a:lstStyle/>
        <a:p>
          <a:endParaRPr lang="fr-FR"/>
        </a:p>
      </dgm:t>
    </dgm:pt>
    <dgm:pt modelId="{B3DDA5AF-F76C-864A-9771-91314F2F9518}" type="sibTrans" cxnId="{541E74F8-E705-0D46-BE53-8A25AD797675}">
      <dgm:prSet/>
      <dgm:spPr/>
      <dgm:t>
        <a:bodyPr/>
        <a:lstStyle/>
        <a:p>
          <a:endParaRPr lang="fr-FR"/>
        </a:p>
      </dgm:t>
    </dgm:pt>
    <dgm:pt modelId="{90F6579A-94C5-1F44-816E-A9E6F5EA92A6}">
      <dgm:prSet/>
      <dgm:spPr/>
      <dgm:t>
        <a:bodyPr/>
        <a:lstStyle/>
        <a:p>
          <a:pPr rtl="0"/>
          <a:r>
            <a:rPr lang="fr-FR" dirty="0" smtClean="0"/>
            <a:t>le bruit ne doit pas gêner le personnel pour effectuer ses tâches d'inspection. </a:t>
          </a:r>
          <a:endParaRPr lang="fr-FR" dirty="0"/>
        </a:p>
      </dgm:t>
    </dgm:pt>
    <dgm:pt modelId="{ECAE5C2C-4A11-714E-814D-E2F6F8045EC6}" type="parTrans" cxnId="{7A122353-3CDE-8945-888A-0C96E38C9A95}">
      <dgm:prSet/>
      <dgm:spPr/>
      <dgm:t>
        <a:bodyPr/>
        <a:lstStyle/>
        <a:p>
          <a:endParaRPr lang="fr-FR"/>
        </a:p>
      </dgm:t>
    </dgm:pt>
    <dgm:pt modelId="{83F6F7EE-6E7C-9B43-B047-8F06CD6CD81B}" type="sibTrans" cxnId="{7A122353-3CDE-8945-888A-0C96E38C9A95}">
      <dgm:prSet/>
      <dgm:spPr/>
      <dgm:t>
        <a:bodyPr/>
        <a:lstStyle/>
        <a:p>
          <a:endParaRPr lang="fr-FR"/>
        </a:p>
      </dgm:t>
    </dgm:pt>
    <dgm:pt modelId="{46DFA706-3611-9E45-A015-A55147D89D1C}">
      <dgm:prSet/>
      <dgm:spPr/>
      <dgm:t>
        <a:bodyPr/>
        <a:lstStyle/>
        <a:p>
          <a:pPr rtl="0"/>
          <a:r>
            <a:rPr lang="fr-FR" dirty="0" smtClean="0"/>
            <a:t>ce personnel doit disposer d’équipements individuels nécessaires pour prévenir toute gêne due à un bruit excessif pendant les tâches d'inspection.</a:t>
          </a:r>
          <a:endParaRPr lang="fr-FR" dirty="0"/>
        </a:p>
      </dgm:t>
    </dgm:pt>
    <dgm:pt modelId="{49D24546-593A-AD4F-9B9D-048A1DDA02D3}" type="parTrans" cxnId="{D3DEA7FD-1317-0441-9B33-F40725545E3D}">
      <dgm:prSet/>
      <dgm:spPr/>
      <dgm:t>
        <a:bodyPr/>
        <a:lstStyle/>
        <a:p>
          <a:endParaRPr lang="fr-FR"/>
        </a:p>
      </dgm:t>
    </dgm:pt>
    <dgm:pt modelId="{8173276C-1BB8-B241-ABFE-60017FE27FEE}" type="sibTrans" cxnId="{D3DEA7FD-1317-0441-9B33-F40725545E3D}">
      <dgm:prSet/>
      <dgm:spPr/>
      <dgm:t>
        <a:bodyPr/>
        <a:lstStyle/>
        <a:p>
          <a:endParaRPr lang="fr-FR"/>
        </a:p>
      </dgm:t>
    </dgm:pt>
    <dgm:pt modelId="{70DA8DF3-440C-E54C-929C-140532B8854E}" type="pres">
      <dgm:prSet presAssocID="{7E889C3D-898D-704F-8631-646F46FFF7C4}" presName="linear" presStyleCnt="0">
        <dgm:presLayoutVars>
          <dgm:animLvl val="lvl"/>
          <dgm:resizeHandles val="exact"/>
        </dgm:presLayoutVars>
      </dgm:prSet>
      <dgm:spPr/>
      <dgm:t>
        <a:bodyPr/>
        <a:lstStyle/>
        <a:p>
          <a:endParaRPr lang="fr-FR"/>
        </a:p>
      </dgm:t>
    </dgm:pt>
    <dgm:pt modelId="{F74EB31F-B7AE-A447-8ACA-D1E40E867A60}" type="pres">
      <dgm:prSet presAssocID="{C4470399-6ADD-E548-A4E8-572A07267802}" presName="parentText" presStyleLbl="node1" presStyleIdx="0" presStyleCnt="2">
        <dgm:presLayoutVars>
          <dgm:chMax val="0"/>
          <dgm:bulletEnabled val="1"/>
        </dgm:presLayoutVars>
      </dgm:prSet>
      <dgm:spPr/>
      <dgm:t>
        <a:bodyPr/>
        <a:lstStyle/>
        <a:p>
          <a:endParaRPr lang="fr-FR"/>
        </a:p>
      </dgm:t>
    </dgm:pt>
    <dgm:pt modelId="{DAA7E7B7-1228-D440-A775-DA8B2B8650C3}" type="pres">
      <dgm:prSet presAssocID="{C4470399-6ADD-E548-A4E8-572A07267802}" presName="childText" presStyleLbl="revTx" presStyleIdx="0" presStyleCnt="2">
        <dgm:presLayoutVars>
          <dgm:bulletEnabled val="1"/>
        </dgm:presLayoutVars>
      </dgm:prSet>
      <dgm:spPr/>
      <dgm:t>
        <a:bodyPr/>
        <a:lstStyle/>
        <a:p>
          <a:endParaRPr lang="fr-FR"/>
        </a:p>
      </dgm:t>
    </dgm:pt>
    <dgm:pt modelId="{A9DB11A5-3081-BA4B-9A8A-AFDB5D4918AD}" type="pres">
      <dgm:prSet presAssocID="{92F07C60-07C1-2B46-96C9-D41FB43D371E}" presName="parentText" presStyleLbl="node1" presStyleIdx="1" presStyleCnt="2">
        <dgm:presLayoutVars>
          <dgm:chMax val="0"/>
          <dgm:bulletEnabled val="1"/>
        </dgm:presLayoutVars>
      </dgm:prSet>
      <dgm:spPr/>
      <dgm:t>
        <a:bodyPr/>
        <a:lstStyle/>
        <a:p>
          <a:endParaRPr lang="fr-FR"/>
        </a:p>
      </dgm:t>
    </dgm:pt>
    <dgm:pt modelId="{47323CCF-A7E2-1F42-AFCB-2926C8E8991D}" type="pres">
      <dgm:prSet presAssocID="{92F07C60-07C1-2B46-96C9-D41FB43D371E}" presName="childText" presStyleLbl="revTx" presStyleIdx="1" presStyleCnt="2">
        <dgm:presLayoutVars>
          <dgm:bulletEnabled val="1"/>
        </dgm:presLayoutVars>
      </dgm:prSet>
      <dgm:spPr/>
      <dgm:t>
        <a:bodyPr/>
        <a:lstStyle/>
        <a:p>
          <a:endParaRPr lang="fr-FR"/>
        </a:p>
      </dgm:t>
    </dgm:pt>
  </dgm:ptLst>
  <dgm:cxnLst>
    <dgm:cxn modelId="{541E74F8-E705-0D46-BE53-8A25AD797675}" srcId="{7E889C3D-898D-704F-8631-646F46FFF7C4}" destId="{92F07C60-07C1-2B46-96C9-D41FB43D371E}" srcOrd="1" destOrd="0" parTransId="{D280E8A0-DE9B-F948-905F-2948D8C7B45D}" sibTransId="{B3DDA5AF-F76C-864A-9771-91314F2F9518}"/>
    <dgm:cxn modelId="{3F928B76-C7E4-4F48-B4CA-F33C01BCB3AA}" srcId="{7E889C3D-898D-704F-8631-646F46FFF7C4}" destId="{C4470399-6ADD-E548-A4E8-572A07267802}" srcOrd="0" destOrd="0" parTransId="{69FA6F8A-BE16-B641-BEBC-5B78D0BC8DA6}" sibTransId="{C51F7D2D-947B-B94E-BF88-A92566B3D527}"/>
    <dgm:cxn modelId="{7A122353-3CDE-8945-888A-0C96E38C9A95}" srcId="{C4470399-6ADD-E548-A4E8-572A07267802}" destId="{90F6579A-94C5-1F44-816E-A9E6F5EA92A6}" srcOrd="0" destOrd="0" parTransId="{ECAE5C2C-4A11-714E-814D-E2F6F8045EC6}" sibTransId="{83F6F7EE-6E7C-9B43-B047-8F06CD6CD81B}"/>
    <dgm:cxn modelId="{8D52CF07-0277-A943-8D98-FBFC61994F0B}" type="presOf" srcId="{92F07C60-07C1-2B46-96C9-D41FB43D371E}" destId="{A9DB11A5-3081-BA4B-9A8A-AFDB5D4918AD}" srcOrd="0" destOrd="0" presId="urn:microsoft.com/office/officeart/2005/8/layout/vList2"/>
    <dgm:cxn modelId="{1C39005B-27DA-2347-A31A-B20F1A8E6AE6}" type="presOf" srcId="{7E889C3D-898D-704F-8631-646F46FFF7C4}" destId="{70DA8DF3-440C-E54C-929C-140532B8854E}" srcOrd="0" destOrd="0" presId="urn:microsoft.com/office/officeart/2005/8/layout/vList2"/>
    <dgm:cxn modelId="{195BB7BB-142E-BB4F-B936-54CC8023CFCD}" type="presOf" srcId="{46DFA706-3611-9E45-A015-A55147D89D1C}" destId="{47323CCF-A7E2-1F42-AFCB-2926C8E8991D}" srcOrd="0" destOrd="0" presId="urn:microsoft.com/office/officeart/2005/8/layout/vList2"/>
    <dgm:cxn modelId="{DB4A3198-4B7C-4B47-83BC-0AE2D1671CA7}" type="presOf" srcId="{C4470399-6ADD-E548-A4E8-572A07267802}" destId="{F74EB31F-B7AE-A447-8ACA-D1E40E867A60}" srcOrd="0" destOrd="0" presId="urn:microsoft.com/office/officeart/2005/8/layout/vList2"/>
    <dgm:cxn modelId="{D3DEA7FD-1317-0441-9B33-F40725545E3D}" srcId="{92F07C60-07C1-2B46-96C9-D41FB43D371E}" destId="{46DFA706-3611-9E45-A015-A55147D89D1C}" srcOrd="0" destOrd="0" parTransId="{49D24546-593A-AD4F-9B9D-048A1DDA02D3}" sibTransId="{8173276C-1BB8-B241-ABFE-60017FE27FEE}"/>
    <dgm:cxn modelId="{7010B72B-193D-344F-BCCA-206C9E168C2F}" type="presOf" srcId="{90F6579A-94C5-1F44-816E-A9E6F5EA92A6}" destId="{DAA7E7B7-1228-D440-A775-DA8B2B8650C3}" srcOrd="0" destOrd="0" presId="urn:microsoft.com/office/officeart/2005/8/layout/vList2"/>
    <dgm:cxn modelId="{9F417A09-0718-6445-ACEA-0E1C4CC85927}" type="presParOf" srcId="{70DA8DF3-440C-E54C-929C-140532B8854E}" destId="{F74EB31F-B7AE-A447-8ACA-D1E40E867A60}" srcOrd="0" destOrd="0" presId="urn:microsoft.com/office/officeart/2005/8/layout/vList2"/>
    <dgm:cxn modelId="{6158AFE6-A47D-4E4D-87FE-4100B9CBA225}" type="presParOf" srcId="{70DA8DF3-440C-E54C-929C-140532B8854E}" destId="{DAA7E7B7-1228-D440-A775-DA8B2B8650C3}" srcOrd="1" destOrd="0" presId="urn:microsoft.com/office/officeart/2005/8/layout/vList2"/>
    <dgm:cxn modelId="{132E4C06-502F-3B42-B4C2-595107903003}" type="presParOf" srcId="{70DA8DF3-440C-E54C-929C-140532B8854E}" destId="{A9DB11A5-3081-BA4B-9A8A-AFDB5D4918AD}" srcOrd="2" destOrd="0" presId="urn:microsoft.com/office/officeart/2005/8/layout/vList2"/>
    <dgm:cxn modelId="{6F4B7C97-A737-3A44-9205-1A98E4A05E4E}" type="presParOf" srcId="{70DA8DF3-440C-E54C-929C-140532B8854E}" destId="{47323CCF-A7E2-1F42-AFCB-2926C8E8991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271CE4C-26CA-0B4B-BB45-5D3B1E20A11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6508A19-BE77-784B-AD9D-D03942595147}">
      <dgm:prSet/>
      <dgm:spPr/>
      <dgm:t>
        <a:bodyPr/>
        <a:lstStyle/>
        <a:p>
          <a:pPr algn="just" rtl="0"/>
          <a:r>
            <a:rPr lang="fr-FR" u="sng" dirty="0" smtClean="0"/>
            <a:t>Le coefficient de réflexion</a:t>
          </a:r>
          <a:r>
            <a:rPr lang="fr-FR" u="none" dirty="0" smtClean="0"/>
            <a:t> :</a:t>
          </a:r>
          <a:endParaRPr lang="fr-FR" dirty="0"/>
        </a:p>
      </dgm:t>
    </dgm:pt>
    <dgm:pt modelId="{A503836C-74B1-5F4B-987D-E7C58266AB79}" type="parTrans" cxnId="{AC64CFD3-0DC3-9842-9E44-CE5E50F78C56}">
      <dgm:prSet/>
      <dgm:spPr/>
      <dgm:t>
        <a:bodyPr/>
        <a:lstStyle/>
        <a:p>
          <a:endParaRPr lang="fr-FR"/>
        </a:p>
      </dgm:t>
    </dgm:pt>
    <dgm:pt modelId="{8CA906C5-612B-4F49-8DC3-07E88E0BCF84}" type="sibTrans" cxnId="{AC64CFD3-0DC3-9842-9E44-CE5E50F78C56}">
      <dgm:prSet/>
      <dgm:spPr/>
      <dgm:t>
        <a:bodyPr/>
        <a:lstStyle/>
        <a:p>
          <a:endParaRPr lang="fr-FR"/>
        </a:p>
      </dgm:t>
    </dgm:pt>
    <dgm:pt modelId="{47AA4A61-D8B4-7C43-87BD-42E0B132841D}">
      <dgm:prSet/>
      <dgm:spPr/>
      <dgm:t>
        <a:bodyPr/>
        <a:lstStyle/>
        <a:p>
          <a:r>
            <a:rPr lang="fr-FR" dirty="0" smtClean="0"/>
            <a:t>blanc		= 80 à 90 %</a:t>
          </a:r>
          <a:endParaRPr lang="fr-FR" dirty="0"/>
        </a:p>
      </dgm:t>
    </dgm:pt>
    <dgm:pt modelId="{52C7EB7B-7EAD-014C-B954-3885B9821F2F}" type="parTrans" cxnId="{7BC5265F-6EE6-3548-B15A-DF2F7FA3E27F}">
      <dgm:prSet/>
      <dgm:spPr/>
      <dgm:t>
        <a:bodyPr/>
        <a:lstStyle/>
        <a:p>
          <a:endParaRPr lang="fr-FR"/>
        </a:p>
      </dgm:t>
    </dgm:pt>
    <dgm:pt modelId="{CC8C11EF-CAFF-F242-B6FE-EB932BAD1EFD}" type="sibTrans" cxnId="{7BC5265F-6EE6-3548-B15A-DF2F7FA3E27F}">
      <dgm:prSet/>
      <dgm:spPr/>
      <dgm:t>
        <a:bodyPr/>
        <a:lstStyle/>
        <a:p>
          <a:endParaRPr lang="fr-FR"/>
        </a:p>
      </dgm:t>
    </dgm:pt>
    <dgm:pt modelId="{A9B02EB3-F603-F548-AA7F-FB27E0649B21}">
      <dgm:prSet/>
      <dgm:spPr/>
      <dgm:t>
        <a:bodyPr/>
        <a:lstStyle/>
        <a:p>
          <a:r>
            <a:rPr lang="fr-FR" dirty="0" smtClean="0"/>
            <a:t>jaune		= 50 %</a:t>
          </a:r>
          <a:endParaRPr lang="fr-FR" dirty="0"/>
        </a:p>
      </dgm:t>
    </dgm:pt>
    <dgm:pt modelId="{3CA3C266-05FD-6F4A-BF0F-57796B1D1BE9}" type="parTrans" cxnId="{D1399A46-C689-564D-9BB6-EB0F033CBC52}">
      <dgm:prSet/>
      <dgm:spPr/>
      <dgm:t>
        <a:bodyPr/>
        <a:lstStyle/>
        <a:p>
          <a:endParaRPr lang="fr-FR"/>
        </a:p>
      </dgm:t>
    </dgm:pt>
    <dgm:pt modelId="{A5DF751C-7614-5D47-8345-E839C6D06B71}" type="sibTrans" cxnId="{D1399A46-C689-564D-9BB6-EB0F033CBC52}">
      <dgm:prSet/>
      <dgm:spPr/>
      <dgm:t>
        <a:bodyPr/>
        <a:lstStyle/>
        <a:p>
          <a:endParaRPr lang="fr-FR"/>
        </a:p>
      </dgm:t>
    </dgm:pt>
    <dgm:pt modelId="{4B609382-6AB4-0144-B5E6-65903B92D61B}">
      <dgm:prSet/>
      <dgm:spPr/>
      <dgm:t>
        <a:bodyPr/>
        <a:lstStyle/>
        <a:p>
          <a:r>
            <a:rPr lang="fr-FR" dirty="0" smtClean="0"/>
            <a:t>vert		= 45 à 55 %</a:t>
          </a:r>
          <a:endParaRPr lang="fr-FR" dirty="0"/>
        </a:p>
      </dgm:t>
    </dgm:pt>
    <dgm:pt modelId="{0DAC6AB2-B151-A04C-8160-F82B82AB5FCD}" type="parTrans" cxnId="{0B1ADC23-AB77-CD49-A4C1-2285939D7D1F}">
      <dgm:prSet/>
      <dgm:spPr/>
      <dgm:t>
        <a:bodyPr/>
        <a:lstStyle/>
        <a:p>
          <a:endParaRPr lang="fr-FR"/>
        </a:p>
      </dgm:t>
    </dgm:pt>
    <dgm:pt modelId="{B1C5A92F-5C1B-804A-8A91-E9718E336B83}" type="sibTrans" cxnId="{0B1ADC23-AB77-CD49-A4C1-2285939D7D1F}">
      <dgm:prSet/>
      <dgm:spPr/>
      <dgm:t>
        <a:bodyPr/>
        <a:lstStyle/>
        <a:p>
          <a:endParaRPr lang="fr-FR"/>
        </a:p>
      </dgm:t>
    </dgm:pt>
    <dgm:pt modelId="{A5216B7B-9008-DF4E-AF6B-0B193E9E2C55}">
      <dgm:prSet/>
      <dgm:spPr/>
      <dgm:t>
        <a:bodyPr/>
        <a:lstStyle/>
        <a:p>
          <a:r>
            <a:rPr lang="fr-FR" dirty="0" smtClean="0"/>
            <a:t>rouge		= 15 à 25 %</a:t>
          </a:r>
          <a:endParaRPr lang="fr-FR" dirty="0"/>
        </a:p>
      </dgm:t>
    </dgm:pt>
    <dgm:pt modelId="{E765654C-0ED1-774E-BCDD-8E26875EEE06}" type="parTrans" cxnId="{30F2514E-57C8-F743-B360-4F9B92A09024}">
      <dgm:prSet/>
      <dgm:spPr/>
      <dgm:t>
        <a:bodyPr/>
        <a:lstStyle/>
        <a:p>
          <a:endParaRPr lang="fr-FR"/>
        </a:p>
      </dgm:t>
    </dgm:pt>
    <dgm:pt modelId="{13A5141C-9B2F-1A4B-9474-7DDCA9485364}" type="sibTrans" cxnId="{30F2514E-57C8-F743-B360-4F9B92A09024}">
      <dgm:prSet/>
      <dgm:spPr/>
      <dgm:t>
        <a:bodyPr/>
        <a:lstStyle/>
        <a:p>
          <a:endParaRPr lang="fr-FR"/>
        </a:p>
      </dgm:t>
    </dgm:pt>
    <dgm:pt modelId="{F1F2DA34-12AE-4747-9194-44E4ADDAF02F}">
      <dgm:prSet/>
      <dgm:spPr/>
      <dgm:t>
        <a:bodyPr/>
        <a:lstStyle/>
        <a:p>
          <a:r>
            <a:rPr lang="fr-FR" dirty="0" smtClean="0"/>
            <a:t>noir		= 2 %</a:t>
          </a:r>
          <a:endParaRPr lang="fr-FR" dirty="0"/>
        </a:p>
      </dgm:t>
    </dgm:pt>
    <dgm:pt modelId="{A2C570C3-37AE-5649-9FFD-B337F3512795}" type="parTrans" cxnId="{53218D42-0695-F54E-8B90-65F35D3F9B82}">
      <dgm:prSet/>
      <dgm:spPr/>
      <dgm:t>
        <a:bodyPr/>
        <a:lstStyle/>
        <a:p>
          <a:endParaRPr lang="fr-FR"/>
        </a:p>
      </dgm:t>
    </dgm:pt>
    <dgm:pt modelId="{A7B113C5-858C-9740-BF50-352247880788}" type="sibTrans" cxnId="{53218D42-0695-F54E-8B90-65F35D3F9B82}">
      <dgm:prSet/>
      <dgm:spPr/>
      <dgm:t>
        <a:bodyPr/>
        <a:lstStyle/>
        <a:p>
          <a:endParaRPr lang="fr-FR"/>
        </a:p>
      </dgm:t>
    </dgm:pt>
    <dgm:pt modelId="{1C3C6C33-A4E5-3945-B04C-C5E697B55180}">
      <dgm:prSet/>
      <dgm:spPr/>
      <dgm:t>
        <a:bodyPr/>
        <a:lstStyle/>
        <a:p>
          <a:pPr algn="just" rtl="0"/>
          <a:r>
            <a:rPr lang="fr-FR" dirty="0" smtClean="0"/>
            <a:t>Les coefficients de réflexion dépendent de la couleur du support.</a:t>
          </a:r>
          <a:endParaRPr lang="fr-FR" dirty="0"/>
        </a:p>
      </dgm:t>
    </dgm:pt>
    <dgm:pt modelId="{F0BCDC1E-2EED-9242-97B3-88E49FF6E538}" type="parTrans" cxnId="{51DAF24A-DCF5-8A44-87D6-5676971FBA45}">
      <dgm:prSet/>
      <dgm:spPr/>
    </dgm:pt>
    <dgm:pt modelId="{9E82DC26-0D8E-294C-B9A8-22AD6910AE51}" type="sibTrans" cxnId="{51DAF24A-DCF5-8A44-87D6-5676971FBA45}">
      <dgm:prSet/>
      <dgm:spPr/>
    </dgm:pt>
    <dgm:pt modelId="{F45C7F70-1256-4048-BB13-E901C0ADBA83}" type="pres">
      <dgm:prSet presAssocID="{C271CE4C-26CA-0B4B-BB45-5D3B1E20A111}" presName="linear" presStyleCnt="0">
        <dgm:presLayoutVars>
          <dgm:animLvl val="lvl"/>
          <dgm:resizeHandles val="exact"/>
        </dgm:presLayoutVars>
      </dgm:prSet>
      <dgm:spPr/>
      <dgm:t>
        <a:bodyPr/>
        <a:lstStyle/>
        <a:p>
          <a:endParaRPr lang="fr-FR"/>
        </a:p>
      </dgm:t>
    </dgm:pt>
    <dgm:pt modelId="{B632515E-6FFA-DF46-80D7-5153472BC1BF}" type="pres">
      <dgm:prSet presAssocID="{1C3C6C33-A4E5-3945-B04C-C5E697B55180}" presName="parentText" presStyleLbl="node1" presStyleIdx="0" presStyleCnt="2">
        <dgm:presLayoutVars>
          <dgm:chMax val="0"/>
          <dgm:bulletEnabled val="1"/>
        </dgm:presLayoutVars>
      </dgm:prSet>
      <dgm:spPr/>
      <dgm:t>
        <a:bodyPr/>
        <a:lstStyle/>
        <a:p>
          <a:endParaRPr lang="fr-FR"/>
        </a:p>
      </dgm:t>
    </dgm:pt>
    <dgm:pt modelId="{659C6480-E0EC-BF4C-B587-E6CEA05BC633}" type="pres">
      <dgm:prSet presAssocID="{9E82DC26-0D8E-294C-B9A8-22AD6910AE51}" presName="spacer" presStyleCnt="0"/>
      <dgm:spPr/>
    </dgm:pt>
    <dgm:pt modelId="{05D1B325-1616-6349-B5E0-694AF357BC69}" type="pres">
      <dgm:prSet presAssocID="{D6508A19-BE77-784B-AD9D-D03942595147}" presName="parentText" presStyleLbl="node1" presStyleIdx="1" presStyleCnt="2">
        <dgm:presLayoutVars>
          <dgm:chMax val="0"/>
          <dgm:bulletEnabled val="1"/>
        </dgm:presLayoutVars>
      </dgm:prSet>
      <dgm:spPr/>
      <dgm:t>
        <a:bodyPr/>
        <a:lstStyle/>
        <a:p>
          <a:endParaRPr lang="fr-FR"/>
        </a:p>
      </dgm:t>
    </dgm:pt>
    <dgm:pt modelId="{67EC8620-9B7E-7940-931F-07DF6B43E8A5}" type="pres">
      <dgm:prSet presAssocID="{D6508A19-BE77-784B-AD9D-D03942595147}" presName="childText" presStyleLbl="revTx" presStyleIdx="0" presStyleCnt="1">
        <dgm:presLayoutVars>
          <dgm:bulletEnabled val="1"/>
        </dgm:presLayoutVars>
      </dgm:prSet>
      <dgm:spPr/>
      <dgm:t>
        <a:bodyPr/>
        <a:lstStyle/>
        <a:p>
          <a:endParaRPr lang="fr-FR"/>
        </a:p>
      </dgm:t>
    </dgm:pt>
  </dgm:ptLst>
  <dgm:cxnLst>
    <dgm:cxn modelId="{3E383E8D-702B-0E40-9149-B32B1E30E68C}" type="presOf" srcId="{A9B02EB3-F603-F548-AA7F-FB27E0649B21}" destId="{67EC8620-9B7E-7940-931F-07DF6B43E8A5}" srcOrd="0" destOrd="1" presId="urn:microsoft.com/office/officeart/2005/8/layout/vList2"/>
    <dgm:cxn modelId="{A82D507E-8C16-DD42-A6C3-E7F9B837E052}" type="presOf" srcId="{47AA4A61-D8B4-7C43-87BD-42E0B132841D}" destId="{67EC8620-9B7E-7940-931F-07DF6B43E8A5}" srcOrd="0" destOrd="0" presId="urn:microsoft.com/office/officeart/2005/8/layout/vList2"/>
    <dgm:cxn modelId="{367AB945-BB03-B448-93E9-761B7D474784}" type="presOf" srcId="{F1F2DA34-12AE-4747-9194-44E4ADDAF02F}" destId="{67EC8620-9B7E-7940-931F-07DF6B43E8A5}" srcOrd="0" destOrd="4" presId="urn:microsoft.com/office/officeart/2005/8/layout/vList2"/>
    <dgm:cxn modelId="{3CF35021-BCC5-374B-9CB9-CF22E6B08970}" type="presOf" srcId="{C271CE4C-26CA-0B4B-BB45-5D3B1E20A111}" destId="{F45C7F70-1256-4048-BB13-E901C0ADBA83}" srcOrd="0" destOrd="0" presId="urn:microsoft.com/office/officeart/2005/8/layout/vList2"/>
    <dgm:cxn modelId="{1D24DE50-74CD-C145-9708-E8963C7D7DB3}" type="presOf" srcId="{A5216B7B-9008-DF4E-AF6B-0B193E9E2C55}" destId="{67EC8620-9B7E-7940-931F-07DF6B43E8A5}" srcOrd="0" destOrd="3" presId="urn:microsoft.com/office/officeart/2005/8/layout/vList2"/>
    <dgm:cxn modelId="{AC64CFD3-0DC3-9842-9E44-CE5E50F78C56}" srcId="{C271CE4C-26CA-0B4B-BB45-5D3B1E20A111}" destId="{D6508A19-BE77-784B-AD9D-D03942595147}" srcOrd="1" destOrd="0" parTransId="{A503836C-74B1-5F4B-987D-E7C58266AB79}" sibTransId="{8CA906C5-612B-4F49-8DC3-07E88E0BCF84}"/>
    <dgm:cxn modelId="{53218D42-0695-F54E-8B90-65F35D3F9B82}" srcId="{D6508A19-BE77-784B-AD9D-D03942595147}" destId="{F1F2DA34-12AE-4747-9194-44E4ADDAF02F}" srcOrd="4" destOrd="0" parTransId="{A2C570C3-37AE-5649-9FFD-B337F3512795}" sibTransId="{A7B113C5-858C-9740-BF50-352247880788}"/>
    <dgm:cxn modelId="{30F2514E-57C8-F743-B360-4F9B92A09024}" srcId="{D6508A19-BE77-784B-AD9D-D03942595147}" destId="{A5216B7B-9008-DF4E-AF6B-0B193E9E2C55}" srcOrd="3" destOrd="0" parTransId="{E765654C-0ED1-774E-BCDD-8E26875EEE06}" sibTransId="{13A5141C-9B2F-1A4B-9474-7DDCA9485364}"/>
    <dgm:cxn modelId="{C88EF4D7-41B0-E84F-9D42-B2686E55D24B}" type="presOf" srcId="{4B609382-6AB4-0144-B5E6-65903B92D61B}" destId="{67EC8620-9B7E-7940-931F-07DF6B43E8A5}" srcOrd="0" destOrd="2" presId="urn:microsoft.com/office/officeart/2005/8/layout/vList2"/>
    <dgm:cxn modelId="{51DAF24A-DCF5-8A44-87D6-5676971FBA45}" srcId="{C271CE4C-26CA-0B4B-BB45-5D3B1E20A111}" destId="{1C3C6C33-A4E5-3945-B04C-C5E697B55180}" srcOrd="0" destOrd="0" parTransId="{F0BCDC1E-2EED-9242-97B3-88E49FF6E538}" sibTransId="{9E82DC26-0D8E-294C-B9A8-22AD6910AE51}"/>
    <dgm:cxn modelId="{A4E75143-9345-E543-95E6-0C04BD52CD01}" type="presOf" srcId="{1C3C6C33-A4E5-3945-B04C-C5E697B55180}" destId="{B632515E-6FFA-DF46-80D7-5153472BC1BF}" srcOrd="0" destOrd="0" presId="urn:microsoft.com/office/officeart/2005/8/layout/vList2"/>
    <dgm:cxn modelId="{D1399A46-C689-564D-9BB6-EB0F033CBC52}" srcId="{D6508A19-BE77-784B-AD9D-D03942595147}" destId="{A9B02EB3-F603-F548-AA7F-FB27E0649B21}" srcOrd="1" destOrd="0" parTransId="{3CA3C266-05FD-6F4A-BF0F-57796B1D1BE9}" sibTransId="{A5DF751C-7614-5D47-8345-E839C6D06B71}"/>
    <dgm:cxn modelId="{7BC5265F-6EE6-3548-B15A-DF2F7FA3E27F}" srcId="{D6508A19-BE77-784B-AD9D-D03942595147}" destId="{47AA4A61-D8B4-7C43-87BD-42E0B132841D}" srcOrd="0" destOrd="0" parTransId="{52C7EB7B-7EAD-014C-B954-3885B9821F2F}" sibTransId="{CC8C11EF-CAFF-F242-B6FE-EB932BAD1EFD}"/>
    <dgm:cxn modelId="{0B1ADC23-AB77-CD49-A4C1-2285939D7D1F}" srcId="{D6508A19-BE77-784B-AD9D-D03942595147}" destId="{4B609382-6AB4-0144-B5E6-65903B92D61B}" srcOrd="2" destOrd="0" parTransId="{0DAC6AB2-B151-A04C-8160-F82B82AB5FCD}" sibTransId="{B1C5A92F-5C1B-804A-8A91-E9718E336B83}"/>
    <dgm:cxn modelId="{7B755278-967C-0849-AD7E-C1E9ACD6E306}" type="presOf" srcId="{D6508A19-BE77-784B-AD9D-D03942595147}" destId="{05D1B325-1616-6349-B5E0-694AF357BC69}" srcOrd="0" destOrd="0" presId="urn:microsoft.com/office/officeart/2005/8/layout/vList2"/>
    <dgm:cxn modelId="{741DFF8A-B1B8-1B4D-B601-3496202AFFF3}" type="presParOf" srcId="{F45C7F70-1256-4048-BB13-E901C0ADBA83}" destId="{B632515E-6FFA-DF46-80D7-5153472BC1BF}" srcOrd="0" destOrd="0" presId="urn:microsoft.com/office/officeart/2005/8/layout/vList2"/>
    <dgm:cxn modelId="{A9D8F433-90E7-1746-91AE-0BE8C8F56CC1}" type="presParOf" srcId="{F45C7F70-1256-4048-BB13-E901C0ADBA83}" destId="{659C6480-E0EC-BF4C-B587-E6CEA05BC633}" srcOrd="1" destOrd="0" presId="urn:microsoft.com/office/officeart/2005/8/layout/vList2"/>
    <dgm:cxn modelId="{A4BCAC0B-8409-F641-AF64-D2788277EBE9}" type="presParOf" srcId="{F45C7F70-1256-4048-BB13-E901C0ADBA83}" destId="{05D1B325-1616-6349-B5E0-694AF357BC69}" srcOrd="2" destOrd="0" presId="urn:microsoft.com/office/officeart/2005/8/layout/vList2"/>
    <dgm:cxn modelId="{36EC2E1B-5CFB-8845-A95B-07657EB9D21E}" type="presParOf" srcId="{F45C7F70-1256-4048-BB13-E901C0ADBA83}" destId="{67EC8620-9B7E-7940-931F-07DF6B43E8A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271CE4C-26CA-0B4B-BB45-5D3B1E20A11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1C3C6C33-A4E5-3945-B04C-C5E697B55180}">
      <dgm:prSet/>
      <dgm:spPr/>
      <dgm:t>
        <a:bodyPr/>
        <a:lstStyle/>
        <a:p>
          <a:pPr algn="just" rtl="0"/>
          <a:r>
            <a:rPr lang="fr-FR" dirty="0" smtClean="0"/>
            <a:t>Symptômes :</a:t>
          </a:r>
          <a:endParaRPr lang="fr-FR" dirty="0"/>
        </a:p>
      </dgm:t>
    </dgm:pt>
    <dgm:pt modelId="{F0BCDC1E-2EED-9242-97B3-88E49FF6E538}" type="parTrans" cxnId="{51DAF24A-DCF5-8A44-87D6-5676971FBA45}">
      <dgm:prSet/>
      <dgm:spPr/>
    </dgm:pt>
    <dgm:pt modelId="{9E82DC26-0D8E-294C-B9A8-22AD6910AE51}" type="sibTrans" cxnId="{51DAF24A-DCF5-8A44-87D6-5676971FBA45}">
      <dgm:prSet/>
      <dgm:spPr/>
    </dgm:pt>
    <dgm:pt modelId="{FD1C7568-CC9A-D846-A103-7AE0986299CB}">
      <dgm:prSet/>
      <dgm:spPr/>
      <dgm:t>
        <a:bodyPr/>
        <a:lstStyle/>
        <a:p>
          <a:r>
            <a:rPr lang="fr-FR" dirty="0" smtClean="0"/>
            <a:t>Irritations douloureuses</a:t>
          </a:r>
          <a:endParaRPr lang="fr-FR" dirty="0"/>
        </a:p>
      </dgm:t>
    </dgm:pt>
    <dgm:pt modelId="{8868DE5A-A301-A247-AD74-45640B29935F}" type="parTrans" cxnId="{D0057E15-C05B-F347-A8DC-E7802B7F28C1}">
      <dgm:prSet/>
      <dgm:spPr/>
      <dgm:t>
        <a:bodyPr/>
        <a:lstStyle/>
        <a:p>
          <a:endParaRPr lang="fr-FR"/>
        </a:p>
      </dgm:t>
    </dgm:pt>
    <dgm:pt modelId="{16B3B720-8B71-2C48-BFDD-7BA64FF7E201}" type="sibTrans" cxnId="{D0057E15-C05B-F347-A8DC-E7802B7F28C1}">
      <dgm:prSet/>
      <dgm:spPr/>
      <dgm:t>
        <a:bodyPr/>
        <a:lstStyle/>
        <a:p>
          <a:endParaRPr lang="fr-FR"/>
        </a:p>
      </dgm:t>
    </dgm:pt>
    <dgm:pt modelId="{9F6B4D19-EDEA-DE4A-8F19-85E47F668F89}">
      <dgm:prSet/>
      <dgm:spPr/>
      <dgm:t>
        <a:bodyPr/>
        <a:lstStyle/>
        <a:p>
          <a:r>
            <a:rPr lang="fr-FR" dirty="0" smtClean="0"/>
            <a:t>vision double</a:t>
          </a:r>
          <a:endParaRPr lang="fr-FR" dirty="0"/>
        </a:p>
      </dgm:t>
    </dgm:pt>
    <dgm:pt modelId="{605A7FFC-990D-1549-9F56-885E53C54269}" type="parTrans" cxnId="{9D4187F4-61C3-5A40-9B6A-203650564150}">
      <dgm:prSet/>
      <dgm:spPr/>
      <dgm:t>
        <a:bodyPr/>
        <a:lstStyle/>
        <a:p>
          <a:endParaRPr lang="fr-FR"/>
        </a:p>
      </dgm:t>
    </dgm:pt>
    <dgm:pt modelId="{B592B207-EAD2-B54F-8495-F1021750849B}" type="sibTrans" cxnId="{9D4187F4-61C3-5A40-9B6A-203650564150}">
      <dgm:prSet/>
      <dgm:spPr/>
      <dgm:t>
        <a:bodyPr/>
        <a:lstStyle/>
        <a:p>
          <a:endParaRPr lang="fr-FR"/>
        </a:p>
      </dgm:t>
    </dgm:pt>
    <dgm:pt modelId="{1034CA42-5BCB-9945-B1FE-8207274AB2C9}">
      <dgm:prSet/>
      <dgm:spPr/>
      <dgm:t>
        <a:bodyPr/>
        <a:lstStyle/>
        <a:p>
          <a:r>
            <a:rPr lang="fr-FR" dirty="0" smtClean="0"/>
            <a:t>réduction des possibilités d’accommodation de convergence</a:t>
          </a:r>
          <a:endParaRPr lang="fr-FR" dirty="0"/>
        </a:p>
      </dgm:t>
    </dgm:pt>
    <dgm:pt modelId="{E8228854-BDE0-A14D-9E94-09B307C998F3}" type="parTrans" cxnId="{18C09953-C414-224F-8E12-620D46F29908}">
      <dgm:prSet/>
      <dgm:spPr/>
      <dgm:t>
        <a:bodyPr/>
        <a:lstStyle/>
        <a:p>
          <a:endParaRPr lang="fr-FR"/>
        </a:p>
      </dgm:t>
    </dgm:pt>
    <dgm:pt modelId="{BCD39529-ABE5-B645-AD74-CFBCAC869913}" type="sibTrans" cxnId="{18C09953-C414-224F-8E12-620D46F29908}">
      <dgm:prSet/>
      <dgm:spPr/>
      <dgm:t>
        <a:bodyPr/>
        <a:lstStyle/>
        <a:p>
          <a:endParaRPr lang="fr-FR"/>
        </a:p>
      </dgm:t>
    </dgm:pt>
    <dgm:pt modelId="{7949C211-DF49-D84F-8B4A-D9A05CCC9746}">
      <dgm:prSet/>
      <dgm:spPr/>
      <dgm:t>
        <a:bodyPr/>
        <a:lstStyle/>
        <a:p>
          <a:r>
            <a:rPr lang="fr-FR" dirty="0" smtClean="0"/>
            <a:t>réduction de l’acuité visuelle</a:t>
          </a:r>
          <a:endParaRPr lang="fr-FR" dirty="0"/>
        </a:p>
      </dgm:t>
    </dgm:pt>
    <dgm:pt modelId="{28A05583-12BD-8443-A0F4-4D8ACEAD2351}" type="parTrans" cxnId="{5D688DF4-DBDD-0440-BE15-B8CC06A8B7A4}">
      <dgm:prSet/>
      <dgm:spPr/>
      <dgm:t>
        <a:bodyPr/>
        <a:lstStyle/>
        <a:p>
          <a:endParaRPr lang="fr-FR"/>
        </a:p>
      </dgm:t>
    </dgm:pt>
    <dgm:pt modelId="{6974CEFC-EF2C-0D43-BF01-9C31C1E95D12}" type="sibTrans" cxnId="{5D688DF4-DBDD-0440-BE15-B8CC06A8B7A4}">
      <dgm:prSet/>
      <dgm:spPr/>
      <dgm:t>
        <a:bodyPr/>
        <a:lstStyle/>
        <a:p>
          <a:endParaRPr lang="fr-FR"/>
        </a:p>
      </dgm:t>
    </dgm:pt>
    <dgm:pt modelId="{8FB81BA3-3977-6C41-B318-75314C3E8585}">
      <dgm:prSet/>
      <dgm:spPr/>
      <dgm:t>
        <a:bodyPr/>
        <a:lstStyle/>
        <a:p>
          <a:r>
            <a:rPr lang="fr-FR" dirty="0" smtClean="0"/>
            <a:t>réduction de la sensibilité aux contrastes</a:t>
          </a:r>
          <a:endParaRPr lang="fr-FR" dirty="0"/>
        </a:p>
      </dgm:t>
    </dgm:pt>
    <dgm:pt modelId="{BCB1C88B-8C89-6849-976D-1CBF1E31EA69}" type="parTrans" cxnId="{0F436AE2-2E36-1B40-8195-643AF5F515CD}">
      <dgm:prSet/>
      <dgm:spPr/>
      <dgm:t>
        <a:bodyPr/>
        <a:lstStyle/>
        <a:p>
          <a:endParaRPr lang="fr-FR"/>
        </a:p>
      </dgm:t>
    </dgm:pt>
    <dgm:pt modelId="{5A053CFF-F2F0-B943-8459-A90E65BCD68A}" type="sibTrans" cxnId="{0F436AE2-2E36-1B40-8195-643AF5F515CD}">
      <dgm:prSet/>
      <dgm:spPr/>
      <dgm:t>
        <a:bodyPr/>
        <a:lstStyle/>
        <a:p>
          <a:endParaRPr lang="fr-FR"/>
        </a:p>
      </dgm:t>
    </dgm:pt>
    <dgm:pt modelId="{1D791DD3-8609-F243-B9CC-95585FCEBA7A}">
      <dgm:prSet/>
      <dgm:spPr/>
      <dgm:t>
        <a:bodyPr/>
        <a:lstStyle/>
        <a:p>
          <a:r>
            <a:rPr lang="fr-FR" dirty="0" smtClean="0"/>
            <a:t>réduction de la vitesse de perception</a:t>
          </a:r>
          <a:endParaRPr lang="fr-FR" dirty="0"/>
        </a:p>
      </dgm:t>
    </dgm:pt>
    <dgm:pt modelId="{12B556C5-1B19-CF4A-8F57-F045885B3A0B}" type="parTrans" cxnId="{EB17E750-5635-1D41-BF38-DF446855A580}">
      <dgm:prSet/>
      <dgm:spPr/>
      <dgm:t>
        <a:bodyPr/>
        <a:lstStyle/>
        <a:p>
          <a:endParaRPr lang="fr-FR"/>
        </a:p>
      </dgm:t>
    </dgm:pt>
    <dgm:pt modelId="{1007ED76-B4F8-1445-84ED-D9F0C846575F}" type="sibTrans" cxnId="{EB17E750-5635-1D41-BF38-DF446855A580}">
      <dgm:prSet/>
      <dgm:spPr/>
      <dgm:t>
        <a:bodyPr/>
        <a:lstStyle/>
        <a:p>
          <a:endParaRPr lang="fr-FR"/>
        </a:p>
      </dgm:t>
    </dgm:pt>
    <dgm:pt modelId="{CD23847F-AC58-E24C-A5C1-DBD64A36467A}">
      <dgm:prSet/>
      <dgm:spPr/>
      <dgm:t>
        <a:bodyPr/>
        <a:lstStyle/>
        <a:p>
          <a:r>
            <a:rPr lang="fr-FR" dirty="0" smtClean="0"/>
            <a:t>maux de tête</a:t>
          </a:r>
          <a:endParaRPr lang="fr-FR" dirty="0"/>
        </a:p>
      </dgm:t>
    </dgm:pt>
    <dgm:pt modelId="{403230FC-2EEF-0140-BA0E-7636ADA3F45E}" type="parTrans" cxnId="{243FF71D-4987-D949-B8B8-61A518C5A101}">
      <dgm:prSet/>
      <dgm:spPr/>
      <dgm:t>
        <a:bodyPr/>
        <a:lstStyle/>
        <a:p>
          <a:endParaRPr lang="fr-FR"/>
        </a:p>
      </dgm:t>
    </dgm:pt>
    <dgm:pt modelId="{3D8A5394-24DE-B14C-A838-CB293AB78DDF}" type="sibTrans" cxnId="{243FF71D-4987-D949-B8B8-61A518C5A101}">
      <dgm:prSet/>
      <dgm:spPr/>
      <dgm:t>
        <a:bodyPr/>
        <a:lstStyle/>
        <a:p>
          <a:endParaRPr lang="fr-FR"/>
        </a:p>
      </dgm:t>
    </dgm:pt>
    <dgm:pt modelId="{D421EAB5-A19F-CD46-9540-6ED7F91CBECE}">
      <dgm:prSet/>
      <dgm:spPr/>
      <dgm:t>
        <a:bodyPr/>
        <a:lstStyle/>
        <a:p>
          <a:r>
            <a:rPr lang="fr-FR" dirty="0" smtClean="0"/>
            <a:t>Impact sur le travail :</a:t>
          </a:r>
          <a:endParaRPr lang="fr-FR" dirty="0"/>
        </a:p>
      </dgm:t>
    </dgm:pt>
    <dgm:pt modelId="{85077087-2D2C-C241-93B3-4BF24A310911}" type="parTrans" cxnId="{09257C4A-BBBF-0241-833B-0163ED4EA6F1}">
      <dgm:prSet/>
      <dgm:spPr/>
    </dgm:pt>
    <dgm:pt modelId="{66607D82-4F2E-EC4B-894F-962FA7758E51}" type="sibTrans" cxnId="{09257C4A-BBBF-0241-833B-0163ED4EA6F1}">
      <dgm:prSet/>
      <dgm:spPr/>
    </dgm:pt>
    <dgm:pt modelId="{EB98DEF4-E21E-AD42-9965-2E8F3FC17582}">
      <dgm:prSet/>
      <dgm:spPr/>
      <dgm:t>
        <a:bodyPr/>
        <a:lstStyle/>
        <a:p>
          <a:r>
            <a:rPr lang="fr-FR" dirty="0" smtClean="0"/>
            <a:t>Baisse de production</a:t>
          </a:r>
          <a:endParaRPr lang="fr-FR" dirty="0"/>
        </a:p>
      </dgm:t>
    </dgm:pt>
    <dgm:pt modelId="{FFD4EF83-F2C1-CD4D-B14E-215216ED785A}" type="parTrans" cxnId="{70C925EB-CF5C-1848-B2A8-58F88E50E720}">
      <dgm:prSet/>
      <dgm:spPr/>
    </dgm:pt>
    <dgm:pt modelId="{D9F87868-53F4-BF49-A9A7-EC6873BAF7D3}" type="sibTrans" cxnId="{70C925EB-CF5C-1848-B2A8-58F88E50E720}">
      <dgm:prSet/>
      <dgm:spPr/>
    </dgm:pt>
    <dgm:pt modelId="{7986193E-A831-E145-9D30-F861FDF30D8F}">
      <dgm:prSet/>
      <dgm:spPr/>
      <dgm:t>
        <a:bodyPr/>
        <a:lstStyle/>
        <a:p>
          <a:r>
            <a:rPr lang="fr-FR" smtClean="0"/>
            <a:t>Baisse de qualité (ex: tâches inspection visuelle)</a:t>
          </a:r>
          <a:endParaRPr lang="fr-FR"/>
        </a:p>
      </dgm:t>
    </dgm:pt>
    <dgm:pt modelId="{8DE63361-ECE8-7040-851F-69416D15ACD7}" type="parTrans" cxnId="{19BC3E19-E26D-534F-8807-02083FA1AF64}">
      <dgm:prSet/>
      <dgm:spPr/>
      <dgm:t>
        <a:bodyPr/>
        <a:lstStyle/>
        <a:p>
          <a:endParaRPr lang="fr-FR"/>
        </a:p>
      </dgm:t>
    </dgm:pt>
    <dgm:pt modelId="{B5BBC92E-821F-8C48-8664-21062C34353C}" type="sibTrans" cxnId="{19BC3E19-E26D-534F-8807-02083FA1AF64}">
      <dgm:prSet/>
      <dgm:spPr/>
      <dgm:t>
        <a:bodyPr/>
        <a:lstStyle/>
        <a:p>
          <a:endParaRPr lang="fr-FR"/>
        </a:p>
      </dgm:t>
    </dgm:pt>
    <dgm:pt modelId="{E8BE82BE-2EA1-5742-9312-2592E3EFC7D3}">
      <dgm:prSet/>
      <dgm:spPr/>
      <dgm:t>
        <a:bodyPr/>
        <a:lstStyle/>
        <a:p>
          <a:r>
            <a:rPr lang="fr-FR" smtClean="0"/>
            <a:t>Augmentation du nombre d’erreurs</a:t>
          </a:r>
          <a:endParaRPr lang="fr-FR"/>
        </a:p>
      </dgm:t>
    </dgm:pt>
    <dgm:pt modelId="{254CEADD-4B5A-DF45-B40A-C88EC9388FD2}" type="parTrans" cxnId="{463C800A-C079-7B4B-93CD-9E56B70953B5}">
      <dgm:prSet/>
      <dgm:spPr/>
      <dgm:t>
        <a:bodyPr/>
        <a:lstStyle/>
        <a:p>
          <a:endParaRPr lang="fr-FR"/>
        </a:p>
      </dgm:t>
    </dgm:pt>
    <dgm:pt modelId="{FD2B10A9-F1D5-3346-96DA-5D217382674D}" type="sibTrans" cxnId="{463C800A-C079-7B4B-93CD-9E56B70953B5}">
      <dgm:prSet/>
      <dgm:spPr/>
      <dgm:t>
        <a:bodyPr/>
        <a:lstStyle/>
        <a:p>
          <a:endParaRPr lang="fr-FR"/>
        </a:p>
      </dgm:t>
    </dgm:pt>
    <dgm:pt modelId="{272EFC66-18CF-714C-B3D4-529A109F0622}">
      <dgm:prSet/>
      <dgm:spPr/>
      <dgm:t>
        <a:bodyPr/>
        <a:lstStyle/>
        <a:p>
          <a:r>
            <a:rPr lang="fr-FR" smtClean="0"/>
            <a:t>Diminution de la détection des erreurs</a:t>
          </a:r>
          <a:endParaRPr lang="fr-FR"/>
        </a:p>
      </dgm:t>
    </dgm:pt>
    <dgm:pt modelId="{1519B0F3-3D01-834E-BA99-C363538BFFD8}" type="parTrans" cxnId="{5D2464B7-8B39-8043-B1AE-E4FA0A8C85E5}">
      <dgm:prSet/>
      <dgm:spPr/>
      <dgm:t>
        <a:bodyPr/>
        <a:lstStyle/>
        <a:p>
          <a:endParaRPr lang="fr-FR"/>
        </a:p>
      </dgm:t>
    </dgm:pt>
    <dgm:pt modelId="{CE4AD8EB-3067-7E45-98AC-0462A5769D52}" type="sibTrans" cxnId="{5D2464B7-8B39-8043-B1AE-E4FA0A8C85E5}">
      <dgm:prSet/>
      <dgm:spPr/>
      <dgm:t>
        <a:bodyPr/>
        <a:lstStyle/>
        <a:p>
          <a:endParaRPr lang="fr-FR"/>
        </a:p>
      </dgm:t>
    </dgm:pt>
    <dgm:pt modelId="{E3D78DB3-8159-D74F-BCA7-C8DD3743D219}">
      <dgm:prSet/>
      <dgm:spPr/>
      <dgm:t>
        <a:bodyPr/>
        <a:lstStyle/>
        <a:p>
          <a:r>
            <a:rPr lang="fr-FR" smtClean="0"/>
            <a:t>Augmentation du risque d’accidents</a:t>
          </a:r>
          <a:endParaRPr lang="fr-FR"/>
        </a:p>
      </dgm:t>
    </dgm:pt>
    <dgm:pt modelId="{64230DFD-B4B6-4C40-AA5E-93DD20DF23FC}" type="parTrans" cxnId="{E35D046B-781E-5A48-A0A5-9AAEFE40B1E6}">
      <dgm:prSet/>
      <dgm:spPr/>
      <dgm:t>
        <a:bodyPr/>
        <a:lstStyle/>
        <a:p>
          <a:endParaRPr lang="fr-FR"/>
        </a:p>
      </dgm:t>
    </dgm:pt>
    <dgm:pt modelId="{8E37D948-5870-964C-A414-E1FD00CC11B8}" type="sibTrans" cxnId="{E35D046B-781E-5A48-A0A5-9AAEFE40B1E6}">
      <dgm:prSet/>
      <dgm:spPr/>
      <dgm:t>
        <a:bodyPr/>
        <a:lstStyle/>
        <a:p>
          <a:endParaRPr lang="fr-FR"/>
        </a:p>
      </dgm:t>
    </dgm:pt>
    <dgm:pt modelId="{F45C7F70-1256-4048-BB13-E901C0ADBA83}" type="pres">
      <dgm:prSet presAssocID="{C271CE4C-26CA-0B4B-BB45-5D3B1E20A111}" presName="linear" presStyleCnt="0">
        <dgm:presLayoutVars>
          <dgm:animLvl val="lvl"/>
          <dgm:resizeHandles val="exact"/>
        </dgm:presLayoutVars>
      </dgm:prSet>
      <dgm:spPr/>
      <dgm:t>
        <a:bodyPr/>
        <a:lstStyle/>
        <a:p>
          <a:endParaRPr lang="fr-FR"/>
        </a:p>
      </dgm:t>
    </dgm:pt>
    <dgm:pt modelId="{B632515E-6FFA-DF46-80D7-5153472BC1BF}" type="pres">
      <dgm:prSet presAssocID="{1C3C6C33-A4E5-3945-B04C-C5E697B55180}" presName="parentText" presStyleLbl="node1" presStyleIdx="0" presStyleCnt="2">
        <dgm:presLayoutVars>
          <dgm:chMax val="0"/>
          <dgm:bulletEnabled val="1"/>
        </dgm:presLayoutVars>
      </dgm:prSet>
      <dgm:spPr/>
      <dgm:t>
        <a:bodyPr/>
        <a:lstStyle/>
        <a:p>
          <a:endParaRPr lang="fr-FR"/>
        </a:p>
      </dgm:t>
    </dgm:pt>
    <dgm:pt modelId="{3D2A9786-3B43-6842-A833-3962B0585341}" type="pres">
      <dgm:prSet presAssocID="{1C3C6C33-A4E5-3945-B04C-C5E697B55180}" presName="childText" presStyleLbl="revTx" presStyleIdx="0" presStyleCnt="2">
        <dgm:presLayoutVars>
          <dgm:bulletEnabled val="1"/>
        </dgm:presLayoutVars>
      </dgm:prSet>
      <dgm:spPr/>
      <dgm:t>
        <a:bodyPr/>
        <a:lstStyle/>
        <a:p>
          <a:endParaRPr lang="fr-FR"/>
        </a:p>
      </dgm:t>
    </dgm:pt>
    <dgm:pt modelId="{E8741FE5-C44D-EA4A-B0D6-A8228CBC4AB3}" type="pres">
      <dgm:prSet presAssocID="{D421EAB5-A19F-CD46-9540-6ED7F91CBECE}" presName="parentText" presStyleLbl="node1" presStyleIdx="1" presStyleCnt="2">
        <dgm:presLayoutVars>
          <dgm:chMax val="0"/>
          <dgm:bulletEnabled val="1"/>
        </dgm:presLayoutVars>
      </dgm:prSet>
      <dgm:spPr/>
      <dgm:t>
        <a:bodyPr/>
        <a:lstStyle/>
        <a:p>
          <a:endParaRPr lang="fr-FR"/>
        </a:p>
      </dgm:t>
    </dgm:pt>
    <dgm:pt modelId="{79983BE5-7B14-0A4B-91BA-83F094C0F0A3}" type="pres">
      <dgm:prSet presAssocID="{D421EAB5-A19F-CD46-9540-6ED7F91CBECE}" presName="childText" presStyleLbl="revTx" presStyleIdx="1" presStyleCnt="2">
        <dgm:presLayoutVars>
          <dgm:bulletEnabled val="1"/>
        </dgm:presLayoutVars>
      </dgm:prSet>
      <dgm:spPr/>
      <dgm:t>
        <a:bodyPr/>
        <a:lstStyle/>
        <a:p>
          <a:endParaRPr lang="fr-FR"/>
        </a:p>
      </dgm:t>
    </dgm:pt>
  </dgm:ptLst>
  <dgm:cxnLst>
    <dgm:cxn modelId="{0AF76D82-8E56-9D4C-83D7-C0D7FB8A42D0}" type="presOf" srcId="{1D791DD3-8609-F243-B9CC-95585FCEBA7A}" destId="{3D2A9786-3B43-6842-A833-3962B0585341}" srcOrd="0" destOrd="5" presId="urn:microsoft.com/office/officeart/2005/8/layout/vList2"/>
    <dgm:cxn modelId="{69B2DE95-CE62-EE46-9DAC-369D86B9184F}" type="presOf" srcId="{272EFC66-18CF-714C-B3D4-529A109F0622}" destId="{79983BE5-7B14-0A4B-91BA-83F094C0F0A3}" srcOrd="0" destOrd="3" presId="urn:microsoft.com/office/officeart/2005/8/layout/vList2"/>
    <dgm:cxn modelId="{1E5E93A6-896D-0149-934C-2918AC5A223F}" type="presOf" srcId="{1034CA42-5BCB-9945-B1FE-8207274AB2C9}" destId="{3D2A9786-3B43-6842-A833-3962B0585341}" srcOrd="0" destOrd="2" presId="urn:microsoft.com/office/officeart/2005/8/layout/vList2"/>
    <dgm:cxn modelId="{18C09953-C414-224F-8E12-620D46F29908}" srcId="{1C3C6C33-A4E5-3945-B04C-C5E697B55180}" destId="{1034CA42-5BCB-9945-B1FE-8207274AB2C9}" srcOrd="2" destOrd="0" parTransId="{E8228854-BDE0-A14D-9E94-09B307C998F3}" sibTransId="{BCD39529-ABE5-B645-AD74-CFBCAC869913}"/>
    <dgm:cxn modelId="{AED74751-50BD-3944-901A-ED89BDAEDDC9}" type="presOf" srcId="{7986193E-A831-E145-9D30-F861FDF30D8F}" destId="{79983BE5-7B14-0A4B-91BA-83F094C0F0A3}" srcOrd="0" destOrd="1" presId="urn:microsoft.com/office/officeart/2005/8/layout/vList2"/>
    <dgm:cxn modelId="{9D4187F4-61C3-5A40-9B6A-203650564150}" srcId="{1C3C6C33-A4E5-3945-B04C-C5E697B55180}" destId="{9F6B4D19-EDEA-DE4A-8F19-85E47F668F89}" srcOrd="1" destOrd="0" parTransId="{605A7FFC-990D-1549-9F56-885E53C54269}" sibTransId="{B592B207-EAD2-B54F-8495-F1021750849B}"/>
    <dgm:cxn modelId="{1EC440C7-D0BA-ED46-B4DE-2B536463EAA9}" type="presOf" srcId="{8FB81BA3-3977-6C41-B318-75314C3E8585}" destId="{3D2A9786-3B43-6842-A833-3962B0585341}" srcOrd="0" destOrd="4" presId="urn:microsoft.com/office/officeart/2005/8/layout/vList2"/>
    <dgm:cxn modelId="{5E2FB34C-FED0-6746-8C3A-93A8B8C72DDD}" type="presOf" srcId="{9F6B4D19-EDEA-DE4A-8F19-85E47F668F89}" destId="{3D2A9786-3B43-6842-A833-3962B0585341}" srcOrd="0" destOrd="1" presId="urn:microsoft.com/office/officeart/2005/8/layout/vList2"/>
    <dgm:cxn modelId="{E3C18F0B-C7BF-894D-94AA-F61A9BB866D8}" type="presOf" srcId="{E3D78DB3-8159-D74F-BCA7-C8DD3743D219}" destId="{79983BE5-7B14-0A4B-91BA-83F094C0F0A3}" srcOrd="0" destOrd="4" presId="urn:microsoft.com/office/officeart/2005/8/layout/vList2"/>
    <dgm:cxn modelId="{243FF71D-4987-D949-B8B8-61A518C5A101}" srcId="{1C3C6C33-A4E5-3945-B04C-C5E697B55180}" destId="{CD23847F-AC58-E24C-A5C1-DBD64A36467A}" srcOrd="6" destOrd="0" parTransId="{403230FC-2EEF-0140-BA0E-7636ADA3F45E}" sibTransId="{3D8A5394-24DE-B14C-A838-CB293AB78DDF}"/>
    <dgm:cxn modelId="{DC237A75-1E37-A240-A3E9-3A41AE72D62D}" type="presOf" srcId="{C271CE4C-26CA-0B4B-BB45-5D3B1E20A111}" destId="{F45C7F70-1256-4048-BB13-E901C0ADBA83}" srcOrd="0" destOrd="0" presId="urn:microsoft.com/office/officeart/2005/8/layout/vList2"/>
    <dgm:cxn modelId="{D0057E15-C05B-F347-A8DC-E7802B7F28C1}" srcId="{1C3C6C33-A4E5-3945-B04C-C5E697B55180}" destId="{FD1C7568-CC9A-D846-A103-7AE0986299CB}" srcOrd="0" destOrd="0" parTransId="{8868DE5A-A301-A247-AD74-45640B29935F}" sibTransId="{16B3B720-8B71-2C48-BFDD-7BA64FF7E201}"/>
    <dgm:cxn modelId="{D006F1A4-A6FC-724E-AE5F-D73959E3413F}" type="presOf" srcId="{CD23847F-AC58-E24C-A5C1-DBD64A36467A}" destId="{3D2A9786-3B43-6842-A833-3962B0585341}" srcOrd="0" destOrd="6" presId="urn:microsoft.com/office/officeart/2005/8/layout/vList2"/>
    <dgm:cxn modelId="{5D688DF4-DBDD-0440-BE15-B8CC06A8B7A4}" srcId="{1C3C6C33-A4E5-3945-B04C-C5E697B55180}" destId="{7949C211-DF49-D84F-8B4A-D9A05CCC9746}" srcOrd="3" destOrd="0" parTransId="{28A05583-12BD-8443-A0F4-4D8ACEAD2351}" sibTransId="{6974CEFC-EF2C-0D43-BF01-9C31C1E95D12}"/>
    <dgm:cxn modelId="{19BC3E19-E26D-534F-8807-02083FA1AF64}" srcId="{D421EAB5-A19F-CD46-9540-6ED7F91CBECE}" destId="{7986193E-A831-E145-9D30-F861FDF30D8F}" srcOrd="1" destOrd="0" parTransId="{8DE63361-ECE8-7040-851F-69416D15ACD7}" sibTransId="{B5BBC92E-821F-8C48-8664-21062C34353C}"/>
    <dgm:cxn modelId="{EB17E750-5635-1D41-BF38-DF446855A580}" srcId="{1C3C6C33-A4E5-3945-B04C-C5E697B55180}" destId="{1D791DD3-8609-F243-B9CC-95585FCEBA7A}" srcOrd="5" destOrd="0" parTransId="{12B556C5-1B19-CF4A-8F57-F045885B3A0B}" sibTransId="{1007ED76-B4F8-1445-84ED-D9F0C846575F}"/>
    <dgm:cxn modelId="{70C925EB-CF5C-1848-B2A8-58F88E50E720}" srcId="{D421EAB5-A19F-CD46-9540-6ED7F91CBECE}" destId="{EB98DEF4-E21E-AD42-9965-2E8F3FC17582}" srcOrd="0" destOrd="0" parTransId="{FFD4EF83-F2C1-CD4D-B14E-215216ED785A}" sibTransId="{D9F87868-53F4-BF49-A9A7-EC6873BAF7D3}"/>
    <dgm:cxn modelId="{5D2464B7-8B39-8043-B1AE-E4FA0A8C85E5}" srcId="{D421EAB5-A19F-CD46-9540-6ED7F91CBECE}" destId="{272EFC66-18CF-714C-B3D4-529A109F0622}" srcOrd="3" destOrd="0" parTransId="{1519B0F3-3D01-834E-BA99-C363538BFFD8}" sibTransId="{CE4AD8EB-3067-7E45-98AC-0462A5769D52}"/>
    <dgm:cxn modelId="{51DAF24A-DCF5-8A44-87D6-5676971FBA45}" srcId="{C271CE4C-26CA-0B4B-BB45-5D3B1E20A111}" destId="{1C3C6C33-A4E5-3945-B04C-C5E697B55180}" srcOrd="0" destOrd="0" parTransId="{F0BCDC1E-2EED-9242-97B3-88E49FF6E538}" sibTransId="{9E82DC26-0D8E-294C-B9A8-22AD6910AE51}"/>
    <dgm:cxn modelId="{09257C4A-BBBF-0241-833B-0163ED4EA6F1}" srcId="{C271CE4C-26CA-0B4B-BB45-5D3B1E20A111}" destId="{D421EAB5-A19F-CD46-9540-6ED7F91CBECE}" srcOrd="1" destOrd="0" parTransId="{85077087-2D2C-C241-93B3-4BF24A310911}" sibTransId="{66607D82-4F2E-EC4B-894F-962FA7758E51}"/>
    <dgm:cxn modelId="{E35D046B-781E-5A48-A0A5-9AAEFE40B1E6}" srcId="{D421EAB5-A19F-CD46-9540-6ED7F91CBECE}" destId="{E3D78DB3-8159-D74F-BCA7-C8DD3743D219}" srcOrd="4" destOrd="0" parTransId="{64230DFD-B4B6-4C40-AA5E-93DD20DF23FC}" sibTransId="{8E37D948-5870-964C-A414-E1FD00CC11B8}"/>
    <dgm:cxn modelId="{8602F4A4-C885-B344-BA96-32387FC07635}" type="presOf" srcId="{D421EAB5-A19F-CD46-9540-6ED7F91CBECE}" destId="{E8741FE5-C44D-EA4A-B0D6-A8228CBC4AB3}" srcOrd="0" destOrd="0" presId="urn:microsoft.com/office/officeart/2005/8/layout/vList2"/>
    <dgm:cxn modelId="{0F436AE2-2E36-1B40-8195-643AF5F515CD}" srcId="{1C3C6C33-A4E5-3945-B04C-C5E697B55180}" destId="{8FB81BA3-3977-6C41-B318-75314C3E8585}" srcOrd="4" destOrd="0" parTransId="{BCB1C88B-8C89-6849-976D-1CBF1E31EA69}" sibTransId="{5A053CFF-F2F0-B943-8459-A90E65BCD68A}"/>
    <dgm:cxn modelId="{97BFFEAA-D73D-9841-B7D5-24C2FDFBDD4F}" type="presOf" srcId="{E8BE82BE-2EA1-5742-9312-2592E3EFC7D3}" destId="{79983BE5-7B14-0A4B-91BA-83F094C0F0A3}" srcOrd="0" destOrd="2" presId="urn:microsoft.com/office/officeart/2005/8/layout/vList2"/>
    <dgm:cxn modelId="{463C800A-C079-7B4B-93CD-9E56B70953B5}" srcId="{D421EAB5-A19F-CD46-9540-6ED7F91CBECE}" destId="{E8BE82BE-2EA1-5742-9312-2592E3EFC7D3}" srcOrd="2" destOrd="0" parTransId="{254CEADD-4B5A-DF45-B40A-C88EC9388FD2}" sibTransId="{FD2B10A9-F1D5-3346-96DA-5D217382674D}"/>
    <dgm:cxn modelId="{079D4CDC-F21F-734C-B580-F5ED3B39EB17}" type="presOf" srcId="{FD1C7568-CC9A-D846-A103-7AE0986299CB}" destId="{3D2A9786-3B43-6842-A833-3962B0585341}" srcOrd="0" destOrd="0" presId="urn:microsoft.com/office/officeart/2005/8/layout/vList2"/>
    <dgm:cxn modelId="{163A202F-BEFB-1A4D-ABC3-67F28F1FDCB8}" type="presOf" srcId="{1C3C6C33-A4E5-3945-B04C-C5E697B55180}" destId="{B632515E-6FFA-DF46-80D7-5153472BC1BF}" srcOrd="0" destOrd="0" presId="urn:microsoft.com/office/officeart/2005/8/layout/vList2"/>
    <dgm:cxn modelId="{19E02BCD-66E6-ED4E-B2E8-24D835EE4C0D}" type="presOf" srcId="{7949C211-DF49-D84F-8B4A-D9A05CCC9746}" destId="{3D2A9786-3B43-6842-A833-3962B0585341}" srcOrd="0" destOrd="3" presId="urn:microsoft.com/office/officeart/2005/8/layout/vList2"/>
    <dgm:cxn modelId="{68CC5308-984E-6A41-BB50-53F039F65B6B}" type="presOf" srcId="{EB98DEF4-E21E-AD42-9965-2E8F3FC17582}" destId="{79983BE5-7B14-0A4B-91BA-83F094C0F0A3}" srcOrd="0" destOrd="0" presId="urn:microsoft.com/office/officeart/2005/8/layout/vList2"/>
    <dgm:cxn modelId="{446C4D96-B49C-1649-9992-0F77593C1EF9}" type="presParOf" srcId="{F45C7F70-1256-4048-BB13-E901C0ADBA83}" destId="{B632515E-6FFA-DF46-80D7-5153472BC1BF}" srcOrd="0" destOrd="0" presId="urn:microsoft.com/office/officeart/2005/8/layout/vList2"/>
    <dgm:cxn modelId="{FE935B13-14ED-B34C-BEF3-C9FA81D374E6}" type="presParOf" srcId="{F45C7F70-1256-4048-BB13-E901C0ADBA83}" destId="{3D2A9786-3B43-6842-A833-3962B0585341}" srcOrd="1" destOrd="0" presId="urn:microsoft.com/office/officeart/2005/8/layout/vList2"/>
    <dgm:cxn modelId="{18EA33F8-55D4-3341-91C7-E3B363A1AC94}" type="presParOf" srcId="{F45C7F70-1256-4048-BB13-E901C0ADBA83}" destId="{E8741FE5-C44D-EA4A-B0D6-A8228CBC4AB3}" srcOrd="2" destOrd="0" presId="urn:microsoft.com/office/officeart/2005/8/layout/vList2"/>
    <dgm:cxn modelId="{92106835-F83E-CB4D-BF0A-210EDDF1CFE1}" type="presParOf" srcId="{F45C7F70-1256-4048-BB13-E901C0ADBA83}" destId="{79983BE5-7B14-0A4B-91BA-83F094C0F0A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E0F2D5A-F60D-B94C-AADF-0057AA74805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5593D60B-4C20-1245-9DA3-1A7E92ACF78C}">
      <dgm:prSet/>
      <dgm:spPr/>
      <dgm:t>
        <a:bodyPr/>
        <a:lstStyle/>
        <a:p>
          <a:pPr rtl="0"/>
          <a:r>
            <a:rPr lang="fr-FR" dirty="0" smtClean="0"/>
            <a:t>Comme précisé dans la Partie 145.A.25, </a:t>
          </a:r>
          <a:endParaRPr lang="fr-FR" dirty="0"/>
        </a:p>
      </dgm:t>
    </dgm:pt>
    <dgm:pt modelId="{6D9DF237-B565-C74B-BE4A-64674E8DC0AC}" type="parTrans" cxnId="{969795E7-8D35-8245-AE46-6D76269661E5}">
      <dgm:prSet/>
      <dgm:spPr/>
      <dgm:t>
        <a:bodyPr/>
        <a:lstStyle/>
        <a:p>
          <a:endParaRPr lang="fr-FR"/>
        </a:p>
      </dgm:t>
    </dgm:pt>
    <dgm:pt modelId="{669DAAC5-D8C2-3948-9198-22C4BC5FA405}" type="sibTrans" cxnId="{969795E7-8D35-8245-AE46-6D76269661E5}">
      <dgm:prSet/>
      <dgm:spPr/>
      <dgm:t>
        <a:bodyPr/>
        <a:lstStyle/>
        <a:p>
          <a:endParaRPr lang="fr-FR"/>
        </a:p>
      </dgm:t>
    </dgm:pt>
    <dgm:pt modelId="{1B0C5EAD-55D7-1D47-9459-8DF748A891C6}">
      <dgm:prSet/>
      <dgm:spPr/>
      <dgm:t>
        <a:bodyPr/>
        <a:lstStyle/>
        <a:p>
          <a:r>
            <a:rPr lang="fr-FR" dirty="0" smtClean="0"/>
            <a:t>Les individus doivent travailler dans des conditions acceptables</a:t>
          </a:r>
          <a:endParaRPr lang="fr-FR" dirty="0"/>
        </a:p>
      </dgm:t>
    </dgm:pt>
    <dgm:pt modelId="{84374824-6F90-B744-817C-8D55A69A7965}" type="parTrans" cxnId="{6AC39C4A-519B-FA4A-8505-D8AF6BCE8A65}">
      <dgm:prSet/>
      <dgm:spPr/>
      <dgm:t>
        <a:bodyPr/>
        <a:lstStyle/>
        <a:p>
          <a:endParaRPr lang="fr-FR"/>
        </a:p>
      </dgm:t>
    </dgm:pt>
    <dgm:pt modelId="{DE7DF070-A262-BD41-80E7-F3A037820C04}" type="sibTrans" cxnId="{6AC39C4A-519B-FA4A-8505-D8AF6BCE8A65}">
      <dgm:prSet/>
      <dgm:spPr/>
      <dgm:t>
        <a:bodyPr/>
        <a:lstStyle/>
        <a:p>
          <a:endParaRPr lang="fr-FR"/>
        </a:p>
      </dgm:t>
    </dgm:pt>
    <dgm:pt modelId="{67FCF3C2-CA09-024C-B03C-5F0163E5270F}">
      <dgm:prSet/>
      <dgm:spPr/>
      <dgm:t>
        <a:bodyPr/>
        <a:lstStyle/>
        <a:p>
          <a:r>
            <a:rPr lang="fr-FR" dirty="0" smtClean="0"/>
            <a:t>La combinaison de moyens</a:t>
          </a:r>
          <a:endParaRPr lang="fr-FR" dirty="0"/>
        </a:p>
      </dgm:t>
    </dgm:pt>
    <dgm:pt modelId="{CCF1DA32-3EB8-5846-B43F-0152A22880D4}" type="parTrans" cxnId="{AFA757DB-A01E-AF4D-9457-80232EAA711C}">
      <dgm:prSet/>
      <dgm:spPr/>
      <dgm:t>
        <a:bodyPr/>
        <a:lstStyle/>
        <a:p>
          <a:endParaRPr lang="fr-FR"/>
        </a:p>
      </dgm:t>
    </dgm:pt>
    <dgm:pt modelId="{37A390C9-31B2-4A45-A899-DB5A8AE6B2A3}" type="sibTrans" cxnId="{AFA757DB-A01E-AF4D-9457-80232EAA711C}">
      <dgm:prSet/>
      <dgm:spPr/>
      <dgm:t>
        <a:bodyPr/>
        <a:lstStyle/>
        <a:p>
          <a:endParaRPr lang="fr-FR"/>
        </a:p>
      </dgm:t>
    </dgm:pt>
    <dgm:pt modelId="{46327B6E-B699-264F-84F9-39FAF57468D6}">
      <dgm:prSet/>
      <dgm:spPr/>
      <dgm:t>
        <a:bodyPr/>
        <a:lstStyle/>
        <a:p>
          <a:pPr rtl="0"/>
          <a:r>
            <a:rPr lang="fr-FR" dirty="0" smtClean="0"/>
            <a:t>les températures doivent être maintenues à un niveau tel que le personnel puisse accomplir son travail sans être exagérément incommodé. </a:t>
          </a:r>
          <a:endParaRPr lang="fr-FR" dirty="0"/>
        </a:p>
      </dgm:t>
    </dgm:pt>
    <dgm:pt modelId="{D47B9AD1-16B8-4041-BB27-F2270CC6C58D}" type="parTrans" cxnId="{ECE002CD-C910-B941-82BA-8725DF02AE6A}">
      <dgm:prSet/>
      <dgm:spPr/>
      <dgm:t>
        <a:bodyPr/>
        <a:lstStyle/>
        <a:p>
          <a:endParaRPr lang="fr-FR"/>
        </a:p>
      </dgm:t>
    </dgm:pt>
    <dgm:pt modelId="{E5727FBF-9425-1E44-A68C-D1DBB42A1BE4}" type="sibTrans" cxnId="{ECE002CD-C910-B941-82BA-8725DF02AE6A}">
      <dgm:prSet/>
      <dgm:spPr/>
      <dgm:t>
        <a:bodyPr/>
        <a:lstStyle/>
        <a:p>
          <a:endParaRPr lang="fr-FR"/>
        </a:p>
      </dgm:t>
    </dgm:pt>
    <dgm:pt modelId="{BAF99B23-1A34-3743-907D-D0947B515415}">
      <dgm:prSet/>
      <dgm:spPr/>
      <dgm:t>
        <a:bodyPr/>
        <a:lstStyle/>
        <a:p>
          <a:r>
            <a:rPr lang="fr-FR" dirty="0" smtClean="0"/>
            <a:t>directs sur les performances (limitation de la dextérité dans des conditions froides, diminution de la concentration ...) ou</a:t>
          </a:r>
          <a:endParaRPr lang="fr-FR" dirty="0"/>
        </a:p>
      </dgm:t>
    </dgm:pt>
    <dgm:pt modelId="{C182C1D5-5D57-FC47-BFA6-9ABF50E67AD7}" type="parTrans" cxnId="{6F2862B4-ED78-934A-906C-D70925CB8836}">
      <dgm:prSet/>
      <dgm:spPr/>
      <dgm:t>
        <a:bodyPr/>
        <a:lstStyle/>
        <a:p>
          <a:endParaRPr lang="fr-FR"/>
        </a:p>
      </dgm:t>
    </dgm:pt>
    <dgm:pt modelId="{056F7E07-A13C-ED43-9F97-6A70849E6B0D}" type="sibTrans" cxnId="{6F2862B4-ED78-934A-906C-D70925CB8836}">
      <dgm:prSet/>
      <dgm:spPr/>
      <dgm:t>
        <a:bodyPr/>
        <a:lstStyle/>
        <a:p>
          <a:endParaRPr lang="fr-FR"/>
        </a:p>
      </dgm:t>
    </dgm:pt>
    <dgm:pt modelId="{722121CF-507E-EF49-ACB5-623F122AED8E}">
      <dgm:prSet/>
      <dgm:spPr/>
      <dgm:t>
        <a:bodyPr/>
        <a:lstStyle/>
        <a:p>
          <a:r>
            <a:rPr lang="fr-FR" dirty="0" smtClean="0"/>
            <a:t>indirects (le fait d’avoir trop chaud ou trop froid peut amener un technicien à accélérer la réalisation d’une prestation dans le but de retrouver des conditions meilleures). </a:t>
          </a:r>
          <a:endParaRPr lang="fr-FR" dirty="0"/>
        </a:p>
      </dgm:t>
    </dgm:pt>
    <dgm:pt modelId="{487170D5-213B-DB4E-A425-09B66E9E8FB2}" type="parTrans" cxnId="{5C7EF022-32EB-5C45-87B0-19F80E68E107}">
      <dgm:prSet/>
      <dgm:spPr/>
      <dgm:t>
        <a:bodyPr/>
        <a:lstStyle/>
        <a:p>
          <a:endParaRPr lang="fr-FR"/>
        </a:p>
      </dgm:t>
    </dgm:pt>
    <dgm:pt modelId="{B6268101-8EA2-734A-BC8A-BA095518E066}" type="sibTrans" cxnId="{5C7EF022-32EB-5C45-87B0-19F80E68E107}">
      <dgm:prSet/>
      <dgm:spPr/>
      <dgm:t>
        <a:bodyPr/>
        <a:lstStyle/>
        <a:p>
          <a:endParaRPr lang="fr-FR"/>
        </a:p>
      </dgm:t>
    </dgm:pt>
    <dgm:pt modelId="{EC7B89F5-A6D6-E346-9C14-2A2789E1F9A4}">
      <dgm:prSet/>
      <dgm:spPr/>
      <dgm:t>
        <a:bodyPr/>
        <a:lstStyle/>
        <a:p>
          <a:r>
            <a:rPr lang="fr-FR" dirty="0" smtClean="0"/>
            <a:t>de température et  d’humidité.</a:t>
          </a:r>
          <a:endParaRPr lang="fr-FR" dirty="0"/>
        </a:p>
      </dgm:t>
    </dgm:pt>
    <dgm:pt modelId="{1E5F3BFE-B36F-7740-B317-DBA51F5FBA45}" type="parTrans" cxnId="{9F5B765A-6ABB-F44B-90C7-5C2F41253E8D}">
      <dgm:prSet/>
      <dgm:spPr/>
      <dgm:t>
        <a:bodyPr/>
        <a:lstStyle/>
        <a:p>
          <a:endParaRPr lang="fr-FR"/>
        </a:p>
      </dgm:t>
    </dgm:pt>
    <dgm:pt modelId="{50CB0124-57F8-6248-BF0A-5D9D2CECEDEA}" type="sibTrans" cxnId="{9F5B765A-6ABB-F44B-90C7-5C2F41253E8D}">
      <dgm:prSet/>
      <dgm:spPr/>
      <dgm:t>
        <a:bodyPr/>
        <a:lstStyle/>
        <a:p>
          <a:endParaRPr lang="fr-FR"/>
        </a:p>
      </dgm:t>
    </dgm:pt>
    <dgm:pt modelId="{D9A3E41A-DC35-5940-8AEF-2C5BC29E9516}">
      <dgm:prSet/>
      <dgm:spPr/>
      <dgm:t>
        <a:bodyPr/>
        <a:lstStyle/>
        <a:p>
          <a:r>
            <a:rPr lang="fr-FR" dirty="0" smtClean="0"/>
            <a:t>Des températures trop basses ou trop élevées peuvent avoir des effets</a:t>
          </a:r>
          <a:endParaRPr lang="fr-FR" dirty="0"/>
        </a:p>
      </dgm:t>
    </dgm:pt>
    <dgm:pt modelId="{6FB569C1-0272-E840-B278-C70327108C46}" type="parTrans" cxnId="{44FA495F-269A-DC4A-A534-4D0DA083D178}">
      <dgm:prSet/>
      <dgm:spPr/>
      <dgm:t>
        <a:bodyPr/>
        <a:lstStyle/>
        <a:p>
          <a:endParaRPr lang="fr-FR"/>
        </a:p>
      </dgm:t>
    </dgm:pt>
    <dgm:pt modelId="{E888F6AB-F428-D146-A9BB-3731C283FE66}" type="sibTrans" cxnId="{44FA495F-269A-DC4A-A534-4D0DA083D178}">
      <dgm:prSet/>
      <dgm:spPr/>
      <dgm:t>
        <a:bodyPr/>
        <a:lstStyle/>
        <a:p>
          <a:endParaRPr lang="fr-FR"/>
        </a:p>
      </dgm:t>
    </dgm:pt>
    <dgm:pt modelId="{F534532C-6C71-FF4E-9ED8-25E74BC693E1}">
      <dgm:prSet/>
      <dgm:spPr/>
      <dgm:t>
        <a:bodyPr/>
        <a:lstStyle/>
        <a:p>
          <a:r>
            <a:rPr lang="fr-FR" dirty="0" smtClean="0"/>
            <a:t>tels que les hangars, les espaces de travail, les systèmes de régulation de la température, les vêtements et les procédures associées peuvent</a:t>
          </a:r>
          <a:endParaRPr lang="fr-FR" dirty="0"/>
        </a:p>
      </dgm:t>
    </dgm:pt>
    <dgm:pt modelId="{D8685C4E-BF36-E04F-997E-112D5716681E}" type="parTrans" cxnId="{92A760BD-8243-5742-98DF-890BB60037FC}">
      <dgm:prSet/>
      <dgm:spPr/>
      <dgm:t>
        <a:bodyPr/>
        <a:lstStyle/>
        <a:p>
          <a:endParaRPr lang="fr-FR"/>
        </a:p>
      </dgm:t>
    </dgm:pt>
    <dgm:pt modelId="{4C0F70E3-D817-B140-872B-ED8BB84A70FF}" type="sibTrans" cxnId="{92A760BD-8243-5742-98DF-890BB60037FC}">
      <dgm:prSet/>
      <dgm:spPr/>
      <dgm:t>
        <a:bodyPr/>
        <a:lstStyle/>
        <a:p>
          <a:endParaRPr lang="fr-FR"/>
        </a:p>
      </dgm:t>
    </dgm:pt>
    <dgm:pt modelId="{52EE80D9-08D0-7A46-B497-EE5E44125435}">
      <dgm:prSet/>
      <dgm:spPr/>
      <dgm:t>
        <a:bodyPr/>
        <a:lstStyle/>
        <a:p>
          <a:r>
            <a:rPr lang="fr-FR" dirty="0" smtClean="0"/>
            <a:t>permettre de faire travailler les individus dans de bonnes conditions. </a:t>
          </a:r>
          <a:endParaRPr lang="fr-FR" dirty="0"/>
        </a:p>
      </dgm:t>
    </dgm:pt>
    <dgm:pt modelId="{6ED90CED-075E-FA41-90D6-1AC8EFEAE534}" type="parTrans" cxnId="{20A024C2-DE2B-774E-AD97-1DE384E1FF3C}">
      <dgm:prSet/>
      <dgm:spPr/>
      <dgm:t>
        <a:bodyPr/>
        <a:lstStyle/>
        <a:p>
          <a:endParaRPr lang="fr-FR"/>
        </a:p>
      </dgm:t>
    </dgm:pt>
    <dgm:pt modelId="{16E78ED9-2455-264A-9994-A2202BF772DF}" type="sibTrans" cxnId="{20A024C2-DE2B-774E-AD97-1DE384E1FF3C}">
      <dgm:prSet/>
      <dgm:spPr/>
      <dgm:t>
        <a:bodyPr/>
        <a:lstStyle/>
        <a:p>
          <a:endParaRPr lang="fr-FR"/>
        </a:p>
      </dgm:t>
    </dgm:pt>
    <dgm:pt modelId="{CF69CC06-BEB6-8449-BE1E-C7A2D2C20C75}" type="pres">
      <dgm:prSet presAssocID="{3E0F2D5A-F60D-B94C-AADF-0057AA748052}" presName="linear" presStyleCnt="0">
        <dgm:presLayoutVars>
          <dgm:dir/>
          <dgm:animLvl val="lvl"/>
          <dgm:resizeHandles val="exact"/>
        </dgm:presLayoutVars>
      </dgm:prSet>
      <dgm:spPr/>
      <dgm:t>
        <a:bodyPr/>
        <a:lstStyle/>
        <a:p>
          <a:endParaRPr lang="fr-FR"/>
        </a:p>
      </dgm:t>
    </dgm:pt>
    <dgm:pt modelId="{B0AA770E-EEED-AD40-BE94-14D4648CF6A7}" type="pres">
      <dgm:prSet presAssocID="{5593D60B-4C20-1245-9DA3-1A7E92ACF78C}" presName="parentLin" presStyleCnt="0"/>
      <dgm:spPr/>
    </dgm:pt>
    <dgm:pt modelId="{EE9E6D35-7AD0-A64D-BC92-654511A69BAE}" type="pres">
      <dgm:prSet presAssocID="{5593D60B-4C20-1245-9DA3-1A7E92ACF78C}" presName="parentLeftMargin" presStyleLbl="node1" presStyleIdx="0" presStyleCnt="4"/>
      <dgm:spPr/>
      <dgm:t>
        <a:bodyPr/>
        <a:lstStyle/>
        <a:p>
          <a:endParaRPr lang="fr-FR"/>
        </a:p>
      </dgm:t>
    </dgm:pt>
    <dgm:pt modelId="{BC876A9A-EBC9-C549-9C1A-5A18A421EFF3}" type="pres">
      <dgm:prSet presAssocID="{5593D60B-4C20-1245-9DA3-1A7E92ACF78C}" presName="parentText" presStyleLbl="node1" presStyleIdx="0" presStyleCnt="4">
        <dgm:presLayoutVars>
          <dgm:chMax val="0"/>
          <dgm:bulletEnabled val="1"/>
        </dgm:presLayoutVars>
      </dgm:prSet>
      <dgm:spPr/>
      <dgm:t>
        <a:bodyPr/>
        <a:lstStyle/>
        <a:p>
          <a:endParaRPr lang="fr-FR"/>
        </a:p>
      </dgm:t>
    </dgm:pt>
    <dgm:pt modelId="{2160ADDE-9125-8141-88F9-0C52E4D250C1}" type="pres">
      <dgm:prSet presAssocID="{5593D60B-4C20-1245-9DA3-1A7E92ACF78C}" presName="negativeSpace" presStyleCnt="0"/>
      <dgm:spPr/>
    </dgm:pt>
    <dgm:pt modelId="{462F4FDB-9919-AC49-86D5-5E5E041A0CB4}" type="pres">
      <dgm:prSet presAssocID="{5593D60B-4C20-1245-9DA3-1A7E92ACF78C}" presName="childText" presStyleLbl="conFgAcc1" presStyleIdx="0" presStyleCnt="4">
        <dgm:presLayoutVars>
          <dgm:bulletEnabled val="1"/>
        </dgm:presLayoutVars>
      </dgm:prSet>
      <dgm:spPr/>
      <dgm:t>
        <a:bodyPr/>
        <a:lstStyle/>
        <a:p>
          <a:endParaRPr lang="fr-FR"/>
        </a:p>
      </dgm:t>
    </dgm:pt>
    <dgm:pt modelId="{4C98B303-EC0E-D04C-8060-BF2621BF3AB2}" type="pres">
      <dgm:prSet presAssocID="{669DAAC5-D8C2-3948-9198-22C4BC5FA405}" presName="spaceBetweenRectangles" presStyleCnt="0"/>
      <dgm:spPr/>
    </dgm:pt>
    <dgm:pt modelId="{5C778913-AA07-3A46-8F8B-5BEDD054B391}" type="pres">
      <dgm:prSet presAssocID="{1B0C5EAD-55D7-1D47-9459-8DF748A891C6}" presName="parentLin" presStyleCnt="0"/>
      <dgm:spPr/>
    </dgm:pt>
    <dgm:pt modelId="{E3E8E293-E44C-244D-9AF9-18C8B867A0E2}" type="pres">
      <dgm:prSet presAssocID="{1B0C5EAD-55D7-1D47-9459-8DF748A891C6}" presName="parentLeftMargin" presStyleLbl="node1" presStyleIdx="0" presStyleCnt="4"/>
      <dgm:spPr/>
      <dgm:t>
        <a:bodyPr/>
        <a:lstStyle/>
        <a:p>
          <a:endParaRPr lang="fr-FR"/>
        </a:p>
      </dgm:t>
    </dgm:pt>
    <dgm:pt modelId="{28CAAB89-9250-544B-BF25-0DC5F1AA0241}" type="pres">
      <dgm:prSet presAssocID="{1B0C5EAD-55D7-1D47-9459-8DF748A891C6}" presName="parentText" presStyleLbl="node1" presStyleIdx="1" presStyleCnt="4">
        <dgm:presLayoutVars>
          <dgm:chMax val="0"/>
          <dgm:bulletEnabled val="1"/>
        </dgm:presLayoutVars>
      </dgm:prSet>
      <dgm:spPr/>
      <dgm:t>
        <a:bodyPr/>
        <a:lstStyle/>
        <a:p>
          <a:endParaRPr lang="fr-FR"/>
        </a:p>
      </dgm:t>
    </dgm:pt>
    <dgm:pt modelId="{102E39D1-C6E0-CD47-9016-7AC14586609A}" type="pres">
      <dgm:prSet presAssocID="{1B0C5EAD-55D7-1D47-9459-8DF748A891C6}" presName="negativeSpace" presStyleCnt="0"/>
      <dgm:spPr/>
    </dgm:pt>
    <dgm:pt modelId="{25D7FD83-5B5B-8A48-AA2A-5F37BE647790}" type="pres">
      <dgm:prSet presAssocID="{1B0C5EAD-55D7-1D47-9459-8DF748A891C6}" presName="childText" presStyleLbl="conFgAcc1" presStyleIdx="1" presStyleCnt="4">
        <dgm:presLayoutVars>
          <dgm:bulletEnabled val="1"/>
        </dgm:presLayoutVars>
      </dgm:prSet>
      <dgm:spPr/>
      <dgm:t>
        <a:bodyPr/>
        <a:lstStyle/>
        <a:p>
          <a:endParaRPr lang="fr-FR"/>
        </a:p>
      </dgm:t>
    </dgm:pt>
    <dgm:pt modelId="{7E811EF5-2F61-B249-B8BE-B920F611492F}" type="pres">
      <dgm:prSet presAssocID="{DE7DF070-A262-BD41-80E7-F3A037820C04}" presName="spaceBetweenRectangles" presStyleCnt="0"/>
      <dgm:spPr/>
    </dgm:pt>
    <dgm:pt modelId="{8CEC44C6-3995-C24F-A58B-3CB7EBC37F10}" type="pres">
      <dgm:prSet presAssocID="{D9A3E41A-DC35-5940-8AEF-2C5BC29E9516}" presName="parentLin" presStyleCnt="0"/>
      <dgm:spPr/>
    </dgm:pt>
    <dgm:pt modelId="{9FD3279C-D386-EE48-B9D3-4010F3E1CE2C}" type="pres">
      <dgm:prSet presAssocID="{D9A3E41A-DC35-5940-8AEF-2C5BC29E9516}" presName="parentLeftMargin" presStyleLbl="node1" presStyleIdx="1" presStyleCnt="4"/>
      <dgm:spPr/>
      <dgm:t>
        <a:bodyPr/>
        <a:lstStyle/>
        <a:p>
          <a:endParaRPr lang="fr-FR"/>
        </a:p>
      </dgm:t>
    </dgm:pt>
    <dgm:pt modelId="{0C6B0BD5-14EC-A94A-A815-300BC17BD4BA}" type="pres">
      <dgm:prSet presAssocID="{D9A3E41A-DC35-5940-8AEF-2C5BC29E9516}" presName="parentText" presStyleLbl="node1" presStyleIdx="2" presStyleCnt="4">
        <dgm:presLayoutVars>
          <dgm:chMax val="0"/>
          <dgm:bulletEnabled val="1"/>
        </dgm:presLayoutVars>
      </dgm:prSet>
      <dgm:spPr/>
      <dgm:t>
        <a:bodyPr/>
        <a:lstStyle/>
        <a:p>
          <a:endParaRPr lang="fr-FR"/>
        </a:p>
      </dgm:t>
    </dgm:pt>
    <dgm:pt modelId="{021656B1-EC48-C14E-8B8E-2CA92889F066}" type="pres">
      <dgm:prSet presAssocID="{D9A3E41A-DC35-5940-8AEF-2C5BC29E9516}" presName="negativeSpace" presStyleCnt="0"/>
      <dgm:spPr/>
    </dgm:pt>
    <dgm:pt modelId="{144D553A-FE83-C147-9E8B-6D7627972EA3}" type="pres">
      <dgm:prSet presAssocID="{D9A3E41A-DC35-5940-8AEF-2C5BC29E9516}" presName="childText" presStyleLbl="conFgAcc1" presStyleIdx="2" presStyleCnt="4">
        <dgm:presLayoutVars>
          <dgm:bulletEnabled val="1"/>
        </dgm:presLayoutVars>
      </dgm:prSet>
      <dgm:spPr/>
      <dgm:t>
        <a:bodyPr/>
        <a:lstStyle/>
        <a:p>
          <a:endParaRPr lang="fr-FR"/>
        </a:p>
      </dgm:t>
    </dgm:pt>
    <dgm:pt modelId="{647FA06F-5B8A-1B40-8731-5DAC6E9536FA}" type="pres">
      <dgm:prSet presAssocID="{E888F6AB-F428-D146-A9BB-3731C283FE66}" presName="spaceBetweenRectangles" presStyleCnt="0"/>
      <dgm:spPr/>
    </dgm:pt>
    <dgm:pt modelId="{91FD10BB-60B5-3F47-975A-8EBAAEAFE305}" type="pres">
      <dgm:prSet presAssocID="{67FCF3C2-CA09-024C-B03C-5F0163E5270F}" presName="parentLin" presStyleCnt="0"/>
      <dgm:spPr/>
    </dgm:pt>
    <dgm:pt modelId="{684D4D87-F12D-584C-A17F-C02E18A520D6}" type="pres">
      <dgm:prSet presAssocID="{67FCF3C2-CA09-024C-B03C-5F0163E5270F}" presName="parentLeftMargin" presStyleLbl="node1" presStyleIdx="2" presStyleCnt="4"/>
      <dgm:spPr/>
      <dgm:t>
        <a:bodyPr/>
        <a:lstStyle/>
        <a:p>
          <a:endParaRPr lang="fr-FR"/>
        </a:p>
      </dgm:t>
    </dgm:pt>
    <dgm:pt modelId="{39978EA5-B6B2-FB42-878A-C13E22230721}" type="pres">
      <dgm:prSet presAssocID="{67FCF3C2-CA09-024C-B03C-5F0163E5270F}" presName="parentText" presStyleLbl="node1" presStyleIdx="3" presStyleCnt="4">
        <dgm:presLayoutVars>
          <dgm:chMax val="0"/>
          <dgm:bulletEnabled val="1"/>
        </dgm:presLayoutVars>
      </dgm:prSet>
      <dgm:spPr/>
      <dgm:t>
        <a:bodyPr/>
        <a:lstStyle/>
        <a:p>
          <a:endParaRPr lang="fr-FR"/>
        </a:p>
      </dgm:t>
    </dgm:pt>
    <dgm:pt modelId="{B2F6265E-077B-0B40-8DB8-B15CC9D82250}" type="pres">
      <dgm:prSet presAssocID="{67FCF3C2-CA09-024C-B03C-5F0163E5270F}" presName="negativeSpace" presStyleCnt="0"/>
      <dgm:spPr/>
    </dgm:pt>
    <dgm:pt modelId="{DCA1F143-4A24-1B41-9509-BB6D36FB0CE5}" type="pres">
      <dgm:prSet presAssocID="{67FCF3C2-CA09-024C-B03C-5F0163E5270F}" presName="childText" presStyleLbl="conFgAcc1" presStyleIdx="3" presStyleCnt="4">
        <dgm:presLayoutVars>
          <dgm:bulletEnabled val="1"/>
        </dgm:presLayoutVars>
      </dgm:prSet>
      <dgm:spPr/>
      <dgm:t>
        <a:bodyPr/>
        <a:lstStyle/>
        <a:p>
          <a:endParaRPr lang="fr-FR"/>
        </a:p>
      </dgm:t>
    </dgm:pt>
  </dgm:ptLst>
  <dgm:cxnLst>
    <dgm:cxn modelId="{0FE8B71F-AC80-9A42-A31B-3BA45833195F}" type="presOf" srcId="{1B0C5EAD-55D7-1D47-9459-8DF748A891C6}" destId="{28CAAB89-9250-544B-BF25-0DC5F1AA0241}" srcOrd="1" destOrd="0" presId="urn:microsoft.com/office/officeart/2005/8/layout/list1"/>
    <dgm:cxn modelId="{AFA757DB-A01E-AF4D-9457-80232EAA711C}" srcId="{3E0F2D5A-F60D-B94C-AADF-0057AA748052}" destId="{67FCF3C2-CA09-024C-B03C-5F0163E5270F}" srcOrd="3" destOrd="0" parTransId="{CCF1DA32-3EB8-5846-B43F-0152A22880D4}" sibTransId="{37A390C9-31B2-4A45-A899-DB5A8AE6B2A3}"/>
    <dgm:cxn modelId="{4F27D501-0666-414B-AC6A-DEAE3555A942}" type="presOf" srcId="{67FCF3C2-CA09-024C-B03C-5F0163E5270F}" destId="{39978EA5-B6B2-FB42-878A-C13E22230721}" srcOrd="1" destOrd="0" presId="urn:microsoft.com/office/officeart/2005/8/layout/list1"/>
    <dgm:cxn modelId="{5D62662C-0B48-B640-95A0-26259A71614F}" type="presOf" srcId="{D9A3E41A-DC35-5940-8AEF-2C5BC29E9516}" destId="{0C6B0BD5-14EC-A94A-A815-300BC17BD4BA}" srcOrd="1" destOrd="0" presId="urn:microsoft.com/office/officeart/2005/8/layout/list1"/>
    <dgm:cxn modelId="{8AFB3F3B-AFC4-A741-9324-EE3D5393EF32}" type="presOf" srcId="{EC7B89F5-A6D6-E346-9C14-2A2789E1F9A4}" destId="{25D7FD83-5B5B-8A48-AA2A-5F37BE647790}" srcOrd="0" destOrd="0" presId="urn:microsoft.com/office/officeart/2005/8/layout/list1"/>
    <dgm:cxn modelId="{0F84C9DB-4696-0841-A641-86A84277BF56}" type="presOf" srcId="{D9A3E41A-DC35-5940-8AEF-2C5BC29E9516}" destId="{9FD3279C-D386-EE48-B9D3-4010F3E1CE2C}" srcOrd="0" destOrd="0" presId="urn:microsoft.com/office/officeart/2005/8/layout/list1"/>
    <dgm:cxn modelId="{5C7EF022-32EB-5C45-87B0-19F80E68E107}" srcId="{D9A3E41A-DC35-5940-8AEF-2C5BC29E9516}" destId="{722121CF-507E-EF49-ACB5-623F122AED8E}" srcOrd="1" destOrd="0" parTransId="{487170D5-213B-DB4E-A425-09B66E9E8FB2}" sibTransId="{B6268101-8EA2-734A-BC8A-BA095518E066}"/>
    <dgm:cxn modelId="{92A760BD-8243-5742-98DF-890BB60037FC}" srcId="{67FCF3C2-CA09-024C-B03C-5F0163E5270F}" destId="{F534532C-6C71-FF4E-9ED8-25E74BC693E1}" srcOrd="0" destOrd="0" parTransId="{D8685C4E-BF36-E04F-997E-112D5716681E}" sibTransId="{4C0F70E3-D817-B140-872B-ED8BB84A70FF}"/>
    <dgm:cxn modelId="{F6654A5E-D538-2147-B845-699642AC669C}" type="presOf" srcId="{1B0C5EAD-55D7-1D47-9459-8DF748A891C6}" destId="{E3E8E293-E44C-244D-9AF9-18C8B867A0E2}" srcOrd="0" destOrd="0" presId="urn:microsoft.com/office/officeart/2005/8/layout/list1"/>
    <dgm:cxn modelId="{F86EAA09-4240-564F-80B7-559BB29B69E0}" type="presOf" srcId="{BAF99B23-1A34-3743-907D-D0947B515415}" destId="{144D553A-FE83-C147-9E8B-6D7627972EA3}" srcOrd="0" destOrd="0" presId="urn:microsoft.com/office/officeart/2005/8/layout/list1"/>
    <dgm:cxn modelId="{44FA495F-269A-DC4A-A534-4D0DA083D178}" srcId="{3E0F2D5A-F60D-B94C-AADF-0057AA748052}" destId="{D9A3E41A-DC35-5940-8AEF-2C5BC29E9516}" srcOrd="2" destOrd="0" parTransId="{6FB569C1-0272-E840-B278-C70327108C46}" sibTransId="{E888F6AB-F428-D146-A9BB-3731C283FE66}"/>
    <dgm:cxn modelId="{137BD6C1-F294-5549-AD66-260A4F7DC7AF}" type="presOf" srcId="{67FCF3C2-CA09-024C-B03C-5F0163E5270F}" destId="{684D4D87-F12D-584C-A17F-C02E18A520D6}" srcOrd="0" destOrd="0" presId="urn:microsoft.com/office/officeart/2005/8/layout/list1"/>
    <dgm:cxn modelId="{6D1FDFE1-715A-1F47-846D-9926C1EF1D53}" type="presOf" srcId="{3E0F2D5A-F60D-B94C-AADF-0057AA748052}" destId="{CF69CC06-BEB6-8449-BE1E-C7A2D2C20C75}" srcOrd="0" destOrd="0" presId="urn:microsoft.com/office/officeart/2005/8/layout/list1"/>
    <dgm:cxn modelId="{9F5B765A-6ABB-F44B-90C7-5C2F41253E8D}" srcId="{1B0C5EAD-55D7-1D47-9459-8DF748A891C6}" destId="{EC7B89F5-A6D6-E346-9C14-2A2789E1F9A4}" srcOrd="0" destOrd="0" parTransId="{1E5F3BFE-B36F-7740-B317-DBA51F5FBA45}" sibTransId="{50CB0124-57F8-6248-BF0A-5D9D2CECEDEA}"/>
    <dgm:cxn modelId="{0CCF9ED1-AC61-914F-9EF7-576B2D74F03C}" type="presOf" srcId="{5593D60B-4C20-1245-9DA3-1A7E92ACF78C}" destId="{EE9E6D35-7AD0-A64D-BC92-654511A69BAE}" srcOrd="0" destOrd="0" presId="urn:microsoft.com/office/officeart/2005/8/layout/list1"/>
    <dgm:cxn modelId="{969795E7-8D35-8245-AE46-6D76269661E5}" srcId="{3E0F2D5A-F60D-B94C-AADF-0057AA748052}" destId="{5593D60B-4C20-1245-9DA3-1A7E92ACF78C}" srcOrd="0" destOrd="0" parTransId="{6D9DF237-B565-C74B-BE4A-64674E8DC0AC}" sibTransId="{669DAAC5-D8C2-3948-9198-22C4BC5FA405}"/>
    <dgm:cxn modelId="{ECE002CD-C910-B941-82BA-8725DF02AE6A}" srcId="{5593D60B-4C20-1245-9DA3-1A7E92ACF78C}" destId="{46327B6E-B699-264F-84F9-39FAF57468D6}" srcOrd="0" destOrd="0" parTransId="{D47B9AD1-16B8-4041-BB27-F2270CC6C58D}" sibTransId="{E5727FBF-9425-1E44-A68C-D1DBB42A1BE4}"/>
    <dgm:cxn modelId="{0B8332FC-63CE-4C4F-96A4-E148D47E307C}" type="presOf" srcId="{46327B6E-B699-264F-84F9-39FAF57468D6}" destId="{462F4FDB-9919-AC49-86D5-5E5E041A0CB4}" srcOrd="0" destOrd="0" presId="urn:microsoft.com/office/officeart/2005/8/layout/list1"/>
    <dgm:cxn modelId="{A874F518-703A-6C45-B897-11B21EE1C97D}" type="presOf" srcId="{F534532C-6C71-FF4E-9ED8-25E74BC693E1}" destId="{DCA1F143-4A24-1B41-9509-BB6D36FB0CE5}" srcOrd="0" destOrd="0" presId="urn:microsoft.com/office/officeart/2005/8/layout/list1"/>
    <dgm:cxn modelId="{6F2862B4-ED78-934A-906C-D70925CB8836}" srcId="{D9A3E41A-DC35-5940-8AEF-2C5BC29E9516}" destId="{BAF99B23-1A34-3743-907D-D0947B515415}" srcOrd="0" destOrd="0" parTransId="{C182C1D5-5D57-FC47-BFA6-9ABF50E67AD7}" sibTransId="{056F7E07-A13C-ED43-9F97-6A70849E6B0D}"/>
    <dgm:cxn modelId="{20A024C2-DE2B-774E-AD97-1DE384E1FF3C}" srcId="{67FCF3C2-CA09-024C-B03C-5F0163E5270F}" destId="{52EE80D9-08D0-7A46-B497-EE5E44125435}" srcOrd="1" destOrd="0" parTransId="{6ED90CED-075E-FA41-90D6-1AC8EFEAE534}" sibTransId="{16E78ED9-2455-264A-9994-A2202BF772DF}"/>
    <dgm:cxn modelId="{AED14ADD-F89A-D34E-9CFD-8091C864701C}" type="presOf" srcId="{52EE80D9-08D0-7A46-B497-EE5E44125435}" destId="{DCA1F143-4A24-1B41-9509-BB6D36FB0CE5}" srcOrd="0" destOrd="1" presId="urn:microsoft.com/office/officeart/2005/8/layout/list1"/>
    <dgm:cxn modelId="{6AC39C4A-519B-FA4A-8505-D8AF6BCE8A65}" srcId="{3E0F2D5A-F60D-B94C-AADF-0057AA748052}" destId="{1B0C5EAD-55D7-1D47-9459-8DF748A891C6}" srcOrd="1" destOrd="0" parTransId="{84374824-6F90-B744-817C-8D55A69A7965}" sibTransId="{DE7DF070-A262-BD41-80E7-F3A037820C04}"/>
    <dgm:cxn modelId="{5FEBED4A-76B7-1A4F-9E21-2326FE6AA25F}" type="presOf" srcId="{5593D60B-4C20-1245-9DA3-1A7E92ACF78C}" destId="{BC876A9A-EBC9-C549-9C1A-5A18A421EFF3}" srcOrd="1" destOrd="0" presId="urn:microsoft.com/office/officeart/2005/8/layout/list1"/>
    <dgm:cxn modelId="{19095242-7E35-CA40-934A-72A5A9F330E2}" type="presOf" srcId="{722121CF-507E-EF49-ACB5-623F122AED8E}" destId="{144D553A-FE83-C147-9E8B-6D7627972EA3}" srcOrd="0" destOrd="1" presId="urn:microsoft.com/office/officeart/2005/8/layout/list1"/>
    <dgm:cxn modelId="{892DCE44-0227-8A46-859C-A06B88DC38E4}" type="presParOf" srcId="{CF69CC06-BEB6-8449-BE1E-C7A2D2C20C75}" destId="{B0AA770E-EEED-AD40-BE94-14D4648CF6A7}" srcOrd="0" destOrd="0" presId="urn:microsoft.com/office/officeart/2005/8/layout/list1"/>
    <dgm:cxn modelId="{E0D0F5A9-E184-EE4A-A1C2-570C56B54D06}" type="presParOf" srcId="{B0AA770E-EEED-AD40-BE94-14D4648CF6A7}" destId="{EE9E6D35-7AD0-A64D-BC92-654511A69BAE}" srcOrd="0" destOrd="0" presId="urn:microsoft.com/office/officeart/2005/8/layout/list1"/>
    <dgm:cxn modelId="{8783DF32-CAFC-2440-83FA-422F6EE6C048}" type="presParOf" srcId="{B0AA770E-EEED-AD40-BE94-14D4648CF6A7}" destId="{BC876A9A-EBC9-C549-9C1A-5A18A421EFF3}" srcOrd="1" destOrd="0" presId="urn:microsoft.com/office/officeart/2005/8/layout/list1"/>
    <dgm:cxn modelId="{9D67459C-BAFD-F846-8297-58A81883F102}" type="presParOf" srcId="{CF69CC06-BEB6-8449-BE1E-C7A2D2C20C75}" destId="{2160ADDE-9125-8141-88F9-0C52E4D250C1}" srcOrd="1" destOrd="0" presId="urn:microsoft.com/office/officeart/2005/8/layout/list1"/>
    <dgm:cxn modelId="{35DCE539-5AC1-8D40-8336-2A93983DC2BE}" type="presParOf" srcId="{CF69CC06-BEB6-8449-BE1E-C7A2D2C20C75}" destId="{462F4FDB-9919-AC49-86D5-5E5E041A0CB4}" srcOrd="2" destOrd="0" presId="urn:microsoft.com/office/officeart/2005/8/layout/list1"/>
    <dgm:cxn modelId="{0475359B-3171-3443-9218-CA808A74C472}" type="presParOf" srcId="{CF69CC06-BEB6-8449-BE1E-C7A2D2C20C75}" destId="{4C98B303-EC0E-D04C-8060-BF2621BF3AB2}" srcOrd="3" destOrd="0" presId="urn:microsoft.com/office/officeart/2005/8/layout/list1"/>
    <dgm:cxn modelId="{CEC0FA64-4FB7-0948-90B7-0922C86C126B}" type="presParOf" srcId="{CF69CC06-BEB6-8449-BE1E-C7A2D2C20C75}" destId="{5C778913-AA07-3A46-8F8B-5BEDD054B391}" srcOrd="4" destOrd="0" presId="urn:microsoft.com/office/officeart/2005/8/layout/list1"/>
    <dgm:cxn modelId="{CECEB701-C4D0-E844-A680-A61C38AD5EA9}" type="presParOf" srcId="{5C778913-AA07-3A46-8F8B-5BEDD054B391}" destId="{E3E8E293-E44C-244D-9AF9-18C8B867A0E2}" srcOrd="0" destOrd="0" presId="urn:microsoft.com/office/officeart/2005/8/layout/list1"/>
    <dgm:cxn modelId="{421561FE-7DF0-4145-97EA-AFFE092A4AE0}" type="presParOf" srcId="{5C778913-AA07-3A46-8F8B-5BEDD054B391}" destId="{28CAAB89-9250-544B-BF25-0DC5F1AA0241}" srcOrd="1" destOrd="0" presId="urn:microsoft.com/office/officeart/2005/8/layout/list1"/>
    <dgm:cxn modelId="{08B92BC9-4A74-DA44-9391-04FB43440D62}" type="presParOf" srcId="{CF69CC06-BEB6-8449-BE1E-C7A2D2C20C75}" destId="{102E39D1-C6E0-CD47-9016-7AC14586609A}" srcOrd="5" destOrd="0" presId="urn:microsoft.com/office/officeart/2005/8/layout/list1"/>
    <dgm:cxn modelId="{6ECC146B-034D-2D49-8CF9-8260D2159196}" type="presParOf" srcId="{CF69CC06-BEB6-8449-BE1E-C7A2D2C20C75}" destId="{25D7FD83-5B5B-8A48-AA2A-5F37BE647790}" srcOrd="6" destOrd="0" presId="urn:microsoft.com/office/officeart/2005/8/layout/list1"/>
    <dgm:cxn modelId="{F5151FD5-6B37-7040-BA67-E3723FA9C084}" type="presParOf" srcId="{CF69CC06-BEB6-8449-BE1E-C7A2D2C20C75}" destId="{7E811EF5-2F61-B249-B8BE-B920F611492F}" srcOrd="7" destOrd="0" presId="urn:microsoft.com/office/officeart/2005/8/layout/list1"/>
    <dgm:cxn modelId="{A64BC534-F44E-AE4B-BC5C-9612BD1F4C56}" type="presParOf" srcId="{CF69CC06-BEB6-8449-BE1E-C7A2D2C20C75}" destId="{8CEC44C6-3995-C24F-A58B-3CB7EBC37F10}" srcOrd="8" destOrd="0" presId="urn:microsoft.com/office/officeart/2005/8/layout/list1"/>
    <dgm:cxn modelId="{08FB91B5-5BF9-A041-8C36-464A5805B2A7}" type="presParOf" srcId="{8CEC44C6-3995-C24F-A58B-3CB7EBC37F10}" destId="{9FD3279C-D386-EE48-B9D3-4010F3E1CE2C}" srcOrd="0" destOrd="0" presId="urn:microsoft.com/office/officeart/2005/8/layout/list1"/>
    <dgm:cxn modelId="{4B78038B-4C15-3B47-9E7C-F371C648CF09}" type="presParOf" srcId="{8CEC44C6-3995-C24F-A58B-3CB7EBC37F10}" destId="{0C6B0BD5-14EC-A94A-A815-300BC17BD4BA}" srcOrd="1" destOrd="0" presId="urn:microsoft.com/office/officeart/2005/8/layout/list1"/>
    <dgm:cxn modelId="{E3219378-7770-6548-885F-A548E82958D0}" type="presParOf" srcId="{CF69CC06-BEB6-8449-BE1E-C7A2D2C20C75}" destId="{021656B1-EC48-C14E-8B8E-2CA92889F066}" srcOrd="9" destOrd="0" presId="urn:microsoft.com/office/officeart/2005/8/layout/list1"/>
    <dgm:cxn modelId="{7F4BB16D-4777-EB48-97A9-5D1BD0453558}" type="presParOf" srcId="{CF69CC06-BEB6-8449-BE1E-C7A2D2C20C75}" destId="{144D553A-FE83-C147-9E8B-6D7627972EA3}" srcOrd="10" destOrd="0" presId="urn:microsoft.com/office/officeart/2005/8/layout/list1"/>
    <dgm:cxn modelId="{F10C1A7D-5773-8F4D-96F7-32129C625E66}" type="presParOf" srcId="{CF69CC06-BEB6-8449-BE1E-C7A2D2C20C75}" destId="{647FA06F-5B8A-1B40-8731-5DAC6E9536FA}" srcOrd="11" destOrd="0" presId="urn:microsoft.com/office/officeart/2005/8/layout/list1"/>
    <dgm:cxn modelId="{B27A928D-7747-2C45-9BA7-20124ACEA8C0}" type="presParOf" srcId="{CF69CC06-BEB6-8449-BE1E-C7A2D2C20C75}" destId="{91FD10BB-60B5-3F47-975A-8EBAAEAFE305}" srcOrd="12" destOrd="0" presId="urn:microsoft.com/office/officeart/2005/8/layout/list1"/>
    <dgm:cxn modelId="{AAC20843-0CB5-A54D-BD80-ADD79F3988EA}" type="presParOf" srcId="{91FD10BB-60B5-3F47-975A-8EBAAEAFE305}" destId="{684D4D87-F12D-584C-A17F-C02E18A520D6}" srcOrd="0" destOrd="0" presId="urn:microsoft.com/office/officeart/2005/8/layout/list1"/>
    <dgm:cxn modelId="{A632CA3A-B23C-3942-A2F8-6DE2F98672C9}" type="presParOf" srcId="{91FD10BB-60B5-3F47-975A-8EBAAEAFE305}" destId="{39978EA5-B6B2-FB42-878A-C13E22230721}" srcOrd="1" destOrd="0" presId="urn:microsoft.com/office/officeart/2005/8/layout/list1"/>
    <dgm:cxn modelId="{A8C4C82D-6986-2045-9B8F-DB19D30394DB}" type="presParOf" srcId="{CF69CC06-BEB6-8449-BE1E-C7A2D2C20C75}" destId="{B2F6265E-077B-0B40-8DB8-B15CC9D82250}" srcOrd="13" destOrd="0" presId="urn:microsoft.com/office/officeart/2005/8/layout/list1"/>
    <dgm:cxn modelId="{2483FE4F-0850-4240-A23B-1EDD8DAE41EF}" type="presParOf" srcId="{CF69CC06-BEB6-8449-BE1E-C7A2D2C20C75}" destId="{DCA1F143-4A24-1B41-9509-BB6D36FB0CE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E0F2D5A-F60D-B94C-AADF-0057AA74805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EA2BAE8B-F2CE-074B-B706-17409AE036AE}">
      <dgm:prSet/>
      <dgm:spPr/>
      <dgm:t>
        <a:bodyPr/>
        <a:lstStyle/>
        <a:p>
          <a:r>
            <a:rPr lang="fr-FR" dirty="0" smtClean="0"/>
            <a:t>Comme </a:t>
          </a:r>
          <a:r>
            <a:rPr lang="fr-FR" dirty="0" err="1" smtClean="0"/>
            <a:t>précisé</a:t>
          </a:r>
          <a:r>
            <a:rPr lang="fr-FR" dirty="0" smtClean="0"/>
            <a:t> dans la Partie 145.A.25, </a:t>
          </a:r>
          <a:endParaRPr lang="fr-FR" dirty="0"/>
        </a:p>
      </dgm:t>
    </dgm:pt>
    <dgm:pt modelId="{DF90E26E-E339-3C4A-9FD2-C0E072C251D1}" type="parTrans" cxnId="{BA2E6245-123E-A84A-B0FB-85691C583027}">
      <dgm:prSet/>
      <dgm:spPr/>
      <dgm:t>
        <a:bodyPr/>
        <a:lstStyle/>
        <a:p>
          <a:endParaRPr lang="fr-FR"/>
        </a:p>
      </dgm:t>
    </dgm:pt>
    <dgm:pt modelId="{DCF64EAD-79E5-3A4D-A481-CB4A6FDBC89D}" type="sibTrans" cxnId="{BA2E6245-123E-A84A-B0FB-85691C583027}">
      <dgm:prSet/>
      <dgm:spPr/>
      <dgm:t>
        <a:bodyPr/>
        <a:lstStyle/>
        <a:p>
          <a:endParaRPr lang="fr-FR"/>
        </a:p>
      </dgm:t>
    </dgm:pt>
    <dgm:pt modelId="{67EFC9CC-B5A2-7A4E-9152-46A5223AF5D7}">
      <dgm:prSet/>
      <dgm:spPr/>
      <dgm:t>
        <a:bodyPr/>
        <a:lstStyle/>
        <a:p>
          <a:r>
            <a:rPr lang="fr-FR" dirty="0" smtClean="0"/>
            <a:t>les conditions de travail pour l'entretien en ligne doivent être telles que la tâche d'inspection ou d'entretien particulière puisse être menée à bien sans gêne excessive. </a:t>
          </a:r>
          <a:endParaRPr lang="fr-FR" dirty="0"/>
        </a:p>
      </dgm:t>
    </dgm:pt>
    <dgm:pt modelId="{39609679-7CA7-2F40-8E80-6D087CF54A47}" type="parTrans" cxnId="{09762286-DF33-1849-A4AB-AA915E83E1F3}">
      <dgm:prSet/>
      <dgm:spPr/>
    </dgm:pt>
    <dgm:pt modelId="{4B9506F6-238C-6145-B435-41F6ECA7A0F0}" type="sibTrans" cxnId="{09762286-DF33-1849-A4AB-AA915E83E1F3}">
      <dgm:prSet/>
      <dgm:spPr/>
    </dgm:pt>
    <dgm:pt modelId="{BA58F5FE-F320-104E-99AF-1CFA383D0931}">
      <dgm:prSet/>
      <dgm:spPr/>
      <dgm:t>
        <a:bodyPr/>
        <a:lstStyle/>
        <a:p>
          <a:r>
            <a:rPr lang="fr-FR" dirty="0" smtClean="0"/>
            <a:t>Il s'ensuit donc que</a:t>
          </a:r>
          <a:endParaRPr lang="fr-FR" dirty="0"/>
        </a:p>
      </dgm:t>
    </dgm:pt>
    <dgm:pt modelId="{4EB03F24-970E-CB49-AEBA-AF713BFD04E0}" type="parTrans" cxnId="{E773B1F7-BE48-004A-8293-1E2ED879F00D}">
      <dgm:prSet/>
      <dgm:spPr/>
    </dgm:pt>
    <dgm:pt modelId="{4AB05955-C03C-AF49-8B8F-862F7251FC14}" type="sibTrans" cxnId="{E773B1F7-BE48-004A-8293-1E2ED879F00D}">
      <dgm:prSet/>
      <dgm:spPr/>
    </dgm:pt>
    <dgm:pt modelId="{7C492878-AC90-3345-8FD7-5E4BD6F60B6A}">
      <dgm:prSet/>
      <dgm:spPr/>
      <dgm:t>
        <a:bodyPr/>
        <a:lstStyle/>
        <a:p>
          <a:r>
            <a:rPr lang="fr-FR" dirty="0" smtClean="0"/>
            <a:t>si les conditions de travail se détériorent et atteignent un niveau inacceptable de température, d'humidité, de grêle, de givre, de neige, de vent, de lumière, de poussière ou toute autre contamination de l'air, </a:t>
          </a:r>
          <a:endParaRPr lang="fr-FR" dirty="0"/>
        </a:p>
      </dgm:t>
    </dgm:pt>
    <dgm:pt modelId="{E5B8BA4B-C67D-824C-A750-87D1F384292F}" type="parTrans" cxnId="{A7322099-42FF-714C-9352-4D78C39A5B7E}">
      <dgm:prSet/>
      <dgm:spPr/>
    </dgm:pt>
    <dgm:pt modelId="{1B000176-7B7D-6940-AD50-120A8C6AFDFC}" type="sibTrans" cxnId="{A7322099-42FF-714C-9352-4D78C39A5B7E}">
      <dgm:prSet/>
      <dgm:spPr/>
    </dgm:pt>
    <dgm:pt modelId="{C314D9E8-EBA2-0C47-813B-B82BB94C4C8B}">
      <dgm:prSet/>
      <dgm:spPr/>
      <dgm:t>
        <a:bodyPr/>
        <a:lstStyle/>
        <a:p>
          <a:r>
            <a:rPr lang="fr-FR" dirty="0" smtClean="0"/>
            <a:t>les tâches d'inspection ou d'entretien particulières doivent être suspendues jusqu'à ce que des conditions satisfaisantes soient rétablies. </a:t>
          </a:r>
          <a:endParaRPr lang="fr-FR" dirty="0"/>
        </a:p>
      </dgm:t>
    </dgm:pt>
    <dgm:pt modelId="{F25DCBBC-2413-8748-8407-AE4C14596F07}" type="parTrans" cxnId="{74873067-720A-3848-99DC-3B339C1035CD}">
      <dgm:prSet/>
      <dgm:spPr/>
    </dgm:pt>
    <dgm:pt modelId="{F0B8BCD8-6D2B-B54D-8CD4-11359CBA5CA6}" type="sibTrans" cxnId="{74873067-720A-3848-99DC-3B339C1035CD}">
      <dgm:prSet/>
      <dgm:spPr/>
    </dgm:pt>
    <dgm:pt modelId="{CF69CC06-BEB6-8449-BE1E-C7A2D2C20C75}" type="pres">
      <dgm:prSet presAssocID="{3E0F2D5A-F60D-B94C-AADF-0057AA748052}" presName="linear" presStyleCnt="0">
        <dgm:presLayoutVars>
          <dgm:dir/>
          <dgm:animLvl val="lvl"/>
          <dgm:resizeHandles val="exact"/>
        </dgm:presLayoutVars>
      </dgm:prSet>
      <dgm:spPr/>
      <dgm:t>
        <a:bodyPr/>
        <a:lstStyle/>
        <a:p>
          <a:endParaRPr lang="fr-FR"/>
        </a:p>
      </dgm:t>
    </dgm:pt>
    <dgm:pt modelId="{6CF817D9-A25A-CB49-8EC5-C16B9EA998AA}" type="pres">
      <dgm:prSet presAssocID="{EA2BAE8B-F2CE-074B-B706-17409AE036AE}" presName="parentLin" presStyleCnt="0"/>
      <dgm:spPr/>
    </dgm:pt>
    <dgm:pt modelId="{4B93FB1A-CFDF-0147-8199-DB0FDCDF1112}" type="pres">
      <dgm:prSet presAssocID="{EA2BAE8B-F2CE-074B-B706-17409AE036AE}" presName="parentLeftMargin" presStyleLbl="node1" presStyleIdx="0" presStyleCnt="2"/>
      <dgm:spPr/>
      <dgm:t>
        <a:bodyPr/>
        <a:lstStyle/>
        <a:p>
          <a:endParaRPr lang="fr-FR"/>
        </a:p>
      </dgm:t>
    </dgm:pt>
    <dgm:pt modelId="{ABA1FBA7-A499-5C42-9C4F-55A628F40E4B}" type="pres">
      <dgm:prSet presAssocID="{EA2BAE8B-F2CE-074B-B706-17409AE036AE}" presName="parentText" presStyleLbl="node1" presStyleIdx="0" presStyleCnt="2">
        <dgm:presLayoutVars>
          <dgm:chMax val="0"/>
          <dgm:bulletEnabled val="1"/>
        </dgm:presLayoutVars>
      </dgm:prSet>
      <dgm:spPr/>
      <dgm:t>
        <a:bodyPr/>
        <a:lstStyle/>
        <a:p>
          <a:endParaRPr lang="fr-FR"/>
        </a:p>
      </dgm:t>
    </dgm:pt>
    <dgm:pt modelId="{A8FF1729-8812-5948-BE4C-9CA403BEA238}" type="pres">
      <dgm:prSet presAssocID="{EA2BAE8B-F2CE-074B-B706-17409AE036AE}" presName="negativeSpace" presStyleCnt="0"/>
      <dgm:spPr/>
    </dgm:pt>
    <dgm:pt modelId="{D9494A7B-BB87-DC47-8F6D-0B6FDC796741}" type="pres">
      <dgm:prSet presAssocID="{EA2BAE8B-F2CE-074B-B706-17409AE036AE}" presName="childText" presStyleLbl="conFgAcc1" presStyleIdx="0" presStyleCnt="2">
        <dgm:presLayoutVars>
          <dgm:bulletEnabled val="1"/>
        </dgm:presLayoutVars>
      </dgm:prSet>
      <dgm:spPr/>
      <dgm:t>
        <a:bodyPr/>
        <a:lstStyle/>
        <a:p>
          <a:endParaRPr lang="fr-FR"/>
        </a:p>
      </dgm:t>
    </dgm:pt>
    <dgm:pt modelId="{1B8D5108-82D6-FA4D-AF1C-BE3B4E8C06EC}" type="pres">
      <dgm:prSet presAssocID="{DCF64EAD-79E5-3A4D-A481-CB4A6FDBC89D}" presName="spaceBetweenRectangles" presStyleCnt="0"/>
      <dgm:spPr/>
    </dgm:pt>
    <dgm:pt modelId="{16251A91-5BD0-7F4E-B47D-B38B21BBF16F}" type="pres">
      <dgm:prSet presAssocID="{BA58F5FE-F320-104E-99AF-1CFA383D0931}" presName="parentLin" presStyleCnt="0"/>
      <dgm:spPr/>
    </dgm:pt>
    <dgm:pt modelId="{5245556D-306C-2440-A12F-12A5963F20D4}" type="pres">
      <dgm:prSet presAssocID="{BA58F5FE-F320-104E-99AF-1CFA383D0931}" presName="parentLeftMargin" presStyleLbl="node1" presStyleIdx="0" presStyleCnt="2"/>
      <dgm:spPr/>
      <dgm:t>
        <a:bodyPr/>
        <a:lstStyle/>
        <a:p>
          <a:endParaRPr lang="fr-FR"/>
        </a:p>
      </dgm:t>
    </dgm:pt>
    <dgm:pt modelId="{263EC61E-2DF0-4345-A37E-E042BFFC08D6}" type="pres">
      <dgm:prSet presAssocID="{BA58F5FE-F320-104E-99AF-1CFA383D0931}" presName="parentText" presStyleLbl="node1" presStyleIdx="1" presStyleCnt="2">
        <dgm:presLayoutVars>
          <dgm:chMax val="0"/>
          <dgm:bulletEnabled val="1"/>
        </dgm:presLayoutVars>
      </dgm:prSet>
      <dgm:spPr/>
      <dgm:t>
        <a:bodyPr/>
        <a:lstStyle/>
        <a:p>
          <a:endParaRPr lang="fr-FR"/>
        </a:p>
      </dgm:t>
    </dgm:pt>
    <dgm:pt modelId="{0B633F6B-6540-3343-8962-7F15C22EA9FF}" type="pres">
      <dgm:prSet presAssocID="{BA58F5FE-F320-104E-99AF-1CFA383D0931}" presName="negativeSpace" presStyleCnt="0"/>
      <dgm:spPr/>
    </dgm:pt>
    <dgm:pt modelId="{D2779E6E-E7B3-4C42-8580-40FCD45DFF46}" type="pres">
      <dgm:prSet presAssocID="{BA58F5FE-F320-104E-99AF-1CFA383D0931}" presName="childText" presStyleLbl="conFgAcc1" presStyleIdx="1" presStyleCnt="2">
        <dgm:presLayoutVars>
          <dgm:bulletEnabled val="1"/>
        </dgm:presLayoutVars>
      </dgm:prSet>
      <dgm:spPr/>
      <dgm:t>
        <a:bodyPr/>
        <a:lstStyle/>
        <a:p>
          <a:endParaRPr lang="fr-FR"/>
        </a:p>
      </dgm:t>
    </dgm:pt>
  </dgm:ptLst>
  <dgm:cxnLst>
    <dgm:cxn modelId="{89D004E6-6B67-684F-84C3-5E9B7C0F84D6}" type="presOf" srcId="{EA2BAE8B-F2CE-074B-B706-17409AE036AE}" destId="{ABA1FBA7-A499-5C42-9C4F-55A628F40E4B}" srcOrd="1" destOrd="0" presId="urn:microsoft.com/office/officeart/2005/8/layout/list1"/>
    <dgm:cxn modelId="{8832A8C2-7D2A-FB41-90AF-9F8521365588}" type="presOf" srcId="{BA58F5FE-F320-104E-99AF-1CFA383D0931}" destId="{5245556D-306C-2440-A12F-12A5963F20D4}" srcOrd="0" destOrd="0" presId="urn:microsoft.com/office/officeart/2005/8/layout/list1"/>
    <dgm:cxn modelId="{D147446F-3673-F34F-928B-F10C54935E5B}" type="presOf" srcId="{7C492878-AC90-3345-8FD7-5E4BD6F60B6A}" destId="{D2779E6E-E7B3-4C42-8580-40FCD45DFF46}" srcOrd="0" destOrd="0" presId="urn:microsoft.com/office/officeart/2005/8/layout/list1"/>
    <dgm:cxn modelId="{74873067-720A-3848-99DC-3B339C1035CD}" srcId="{BA58F5FE-F320-104E-99AF-1CFA383D0931}" destId="{C314D9E8-EBA2-0C47-813B-B82BB94C4C8B}" srcOrd="1" destOrd="0" parTransId="{F25DCBBC-2413-8748-8407-AE4C14596F07}" sibTransId="{F0B8BCD8-6D2B-B54D-8CD4-11359CBA5CA6}"/>
    <dgm:cxn modelId="{E773B1F7-BE48-004A-8293-1E2ED879F00D}" srcId="{3E0F2D5A-F60D-B94C-AADF-0057AA748052}" destId="{BA58F5FE-F320-104E-99AF-1CFA383D0931}" srcOrd="1" destOrd="0" parTransId="{4EB03F24-970E-CB49-AEBA-AF713BFD04E0}" sibTransId="{4AB05955-C03C-AF49-8B8F-862F7251FC14}"/>
    <dgm:cxn modelId="{C16E09BF-E2DA-214B-937C-CBECF7EFBFF9}" type="presOf" srcId="{EA2BAE8B-F2CE-074B-B706-17409AE036AE}" destId="{4B93FB1A-CFDF-0147-8199-DB0FDCDF1112}" srcOrd="0" destOrd="0" presId="urn:microsoft.com/office/officeart/2005/8/layout/list1"/>
    <dgm:cxn modelId="{A69C92CD-6688-AE47-AAD4-BD58E4EC07B3}" type="presOf" srcId="{3E0F2D5A-F60D-B94C-AADF-0057AA748052}" destId="{CF69CC06-BEB6-8449-BE1E-C7A2D2C20C75}" srcOrd="0" destOrd="0" presId="urn:microsoft.com/office/officeart/2005/8/layout/list1"/>
    <dgm:cxn modelId="{873AE5AC-126D-EA41-844A-27211C9B6C23}" type="presOf" srcId="{BA58F5FE-F320-104E-99AF-1CFA383D0931}" destId="{263EC61E-2DF0-4345-A37E-E042BFFC08D6}" srcOrd="1" destOrd="0" presId="urn:microsoft.com/office/officeart/2005/8/layout/list1"/>
    <dgm:cxn modelId="{A7322099-42FF-714C-9352-4D78C39A5B7E}" srcId="{BA58F5FE-F320-104E-99AF-1CFA383D0931}" destId="{7C492878-AC90-3345-8FD7-5E4BD6F60B6A}" srcOrd="0" destOrd="0" parTransId="{E5B8BA4B-C67D-824C-A750-87D1F384292F}" sibTransId="{1B000176-7B7D-6940-AD50-120A8C6AFDFC}"/>
    <dgm:cxn modelId="{BA2E6245-123E-A84A-B0FB-85691C583027}" srcId="{3E0F2D5A-F60D-B94C-AADF-0057AA748052}" destId="{EA2BAE8B-F2CE-074B-B706-17409AE036AE}" srcOrd="0" destOrd="0" parTransId="{DF90E26E-E339-3C4A-9FD2-C0E072C251D1}" sibTransId="{DCF64EAD-79E5-3A4D-A481-CB4A6FDBC89D}"/>
    <dgm:cxn modelId="{023FBAD5-AF18-514E-953B-5E61E2F1A48B}" type="presOf" srcId="{C314D9E8-EBA2-0C47-813B-B82BB94C4C8B}" destId="{D2779E6E-E7B3-4C42-8580-40FCD45DFF46}" srcOrd="0" destOrd="1" presId="urn:microsoft.com/office/officeart/2005/8/layout/list1"/>
    <dgm:cxn modelId="{09762286-DF33-1849-A4AB-AA915E83E1F3}" srcId="{EA2BAE8B-F2CE-074B-B706-17409AE036AE}" destId="{67EFC9CC-B5A2-7A4E-9152-46A5223AF5D7}" srcOrd="0" destOrd="0" parTransId="{39609679-7CA7-2F40-8E80-6D087CF54A47}" sibTransId="{4B9506F6-238C-6145-B435-41F6ECA7A0F0}"/>
    <dgm:cxn modelId="{A7648E3A-3F20-7E4E-AB0C-343741A57B9B}" type="presOf" srcId="{67EFC9CC-B5A2-7A4E-9152-46A5223AF5D7}" destId="{D9494A7B-BB87-DC47-8F6D-0B6FDC796741}" srcOrd="0" destOrd="0" presId="urn:microsoft.com/office/officeart/2005/8/layout/list1"/>
    <dgm:cxn modelId="{80DFAC9C-EC99-5448-8865-397A5EC0938A}" type="presParOf" srcId="{CF69CC06-BEB6-8449-BE1E-C7A2D2C20C75}" destId="{6CF817D9-A25A-CB49-8EC5-C16B9EA998AA}" srcOrd="0" destOrd="0" presId="urn:microsoft.com/office/officeart/2005/8/layout/list1"/>
    <dgm:cxn modelId="{AD408926-FAE7-1A49-A78D-B07763AC43B5}" type="presParOf" srcId="{6CF817D9-A25A-CB49-8EC5-C16B9EA998AA}" destId="{4B93FB1A-CFDF-0147-8199-DB0FDCDF1112}" srcOrd="0" destOrd="0" presId="urn:microsoft.com/office/officeart/2005/8/layout/list1"/>
    <dgm:cxn modelId="{2A586EF2-D04D-834A-9285-3A77FEC28A76}" type="presParOf" srcId="{6CF817D9-A25A-CB49-8EC5-C16B9EA998AA}" destId="{ABA1FBA7-A499-5C42-9C4F-55A628F40E4B}" srcOrd="1" destOrd="0" presId="urn:microsoft.com/office/officeart/2005/8/layout/list1"/>
    <dgm:cxn modelId="{D700663A-BE03-FF43-9085-29076A7B6E09}" type="presParOf" srcId="{CF69CC06-BEB6-8449-BE1E-C7A2D2C20C75}" destId="{A8FF1729-8812-5948-BE4C-9CA403BEA238}" srcOrd="1" destOrd="0" presId="urn:microsoft.com/office/officeart/2005/8/layout/list1"/>
    <dgm:cxn modelId="{0BD2B697-26B7-DE45-9AF8-989C013EA964}" type="presParOf" srcId="{CF69CC06-BEB6-8449-BE1E-C7A2D2C20C75}" destId="{D9494A7B-BB87-DC47-8F6D-0B6FDC796741}" srcOrd="2" destOrd="0" presId="urn:microsoft.com/office/officeart/2005/8/layout/list1"/>
    <dgm:cxn modelId="{93525CB3-F469-8E41-8C20-01DCB5AF2A77}" type="presParOf" srcId="{CF69CC06-BEB6-8449-BE1E-C7A2D2C20C75}" destId="{1B8D5108-82D6-FA4D-AF1C-BE3B4E8C06EC}" srcOrd="3" destOrd="0" presId="urn:microsoft.com/office/officeart/2005/8/layout/list1"/>
    <dgm:cxn modelId="{EAF4F4CC-64E7-3546-B1B6-0F035B5D0AFA}" type="presParOf" srcId="{CF69CC06-BEB6-8449-BE1E-C7A2D2C20C75}" destId="{16251A91-5BD0-7F4E-B47D-B38B21BBF16F}" srcOrd="4" destOrd="0" presId="urn:microsoft.com/office/officeart/2005/8/layout/list1"/>
    <dgm:cxn modelId="{EA20F888-4C6E-5245-B690-A874C3B9AC3F}" type="presParOf" srcId="{16251A91-5BD0-7F4E-B47D-B38B21BBF16F}" destId="{5245556D-306C-2440-A12F-12A5963F20D4}" srcOrd="0" destOrd="0" presId="urn:microsoft.com/office/officeart/2005/8/layout/list1"/>
    <dgm:cxn modelId="{57DB1217-8E1F-0641-9156-A03E9D53D13E}" type="presParOf" srcId="{16251A91-5BD0-7F4E-B47D-B38B21BBF16F}" destId="{263EC61E-2DF0-4345-A37E-E042BFFC08D6}" srcOrd="1" destOrd="0" presId="urn:microsoft.com/office/officeart/2005/8/layout/list1"/>
    <dgm:cxn modelId="{25279A87-21DC-254D-A1E5-2B7358EEAAA5}" type="presParOf" srcId="{CF69CC06-BEB6-8449-BE1E-C7A2D2C20C75}" destId="{0B633F6B-6540-3343-8962-7F15C22EA9FF}" srcOrd="5" destOrd="0" presId="urn:microsoft.com/office/officeart/2005/8/layout/list1"/>
    <dgm:cxn modelId="{628F900F-DE8E-B546-8193-BC215CD57B4C}" type="presParOf" srcId="{CF69CC06-BEB6-8449-BE1E-C7A2D2C20C75}" destId="{D2779E6E-E7B3-4C42-8580-40FCD45DFF4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E0F2D5A-F60D-B94C-AADF-0057AA74805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5593D60B-4C20-1245-9DA3-1A7E92ACF78C}">
      <dgm:prSet/>
      <dgm:spPr/>
      <dgm:t>
        <a:bodyPr/>
        <a:lstStyle/>
        <a:p>
          <a:pPr rtl="0"/>
          <a:r>
            <a:rPr lang="fr-FR" dirty="0" smtClean="0"/>
            <a:t>Les études confirment que</a:t>
          </a:r>
          <a:endParaRPr lang="fr-FR" dirty="0"/>
        </a:p>
      </dgm:t>
    </dgm:pt>
    <dgm:pt modelId="{6D9DF237-B565-C74B-BE4A-64674E8DC0AC}" type="parTrans" cxnId="{969795E7-8D35-8245-AE46-6D76269661E5}">
      <dgm:prSet/>
      <dgm:spPr/>
      <dgm:t>
        <a:bodyPr/>
        <a:lstStyle/>
        <a:p>
          <a:endParaRPr lang="fr-FR"/>
        </a:p>
      </dgm:t>
    </dgm:pt>
    <dgm:pt modelId="{669DAAC5-D8C2-3948-9198-22C4BC5FA405}" type="sibTrans" cxnId="{969795E7-8D35-8245-AE46-6D76269661E5}">
      <dgm:prSet/>
      <dgm:spPr/>
      <dgm:t>
        <a:bodyPr/>
        <a:lstStyle/>
        <a:p>
          <a:endParaRPr lang="fr-FR"/>
        </a:p>
      </dgm:t>
    </dgm:pt>
    <dgm:pt modelId="{969C3A22-C69A-534F-BED2-2D5BF4B93F3F}">
      <dgm:prSet/>
      <dgm:spPr/>
      <dgm:t>
        <a:bodyPr/>
        <a:lstStyle/>
        <a:p>
          <a:r>
            <a:rPr lang="fr-FR" dirty="0" smtClean="0"/>
            <a:t>Il est prouvé qu’à</a:t>
          </a:r>
          <a:endParaRPr lang="fr-FR" dirty="0"/>
        </a:p>
      </dgm:t>
    </dgm:pt>
    <dgm:pt modelId="{2E5303F9-A397-3041-AD12-5A4D6AB5FAC3}" type="parTrans" cxnId="{D2F8EC95-21A0-654D-A0A4-9529CCFAC7D1}">
      <dgm:prSet/>
      <dgm:spPr/>
      <dgm:t>
        <a:bodyPr/>
        <a:lstStyle/>
        <a:p>
          <a:endParaRPr lang="fr-FR"/>
        </a:p>
      </dgm:t>
    </dgm:pt>
    <dgm:pt modelId="{56CAFE14-599C-0E4F-95D6-7370091BFF6B}" type="sibTrans" cxnId="{D2F8EC95-21A0-654D-A0A4-9529CCFAC7D1}">
      <dgm:prSet/>
      <dgm:spPr/>
      <dgm:t>
        <a:bodyPr/>
        <a:lstStyle/>
        <a:p>
          <a:endParaRPr lang="fr-FR"/>
        </a:p>
      </dgm:t>
    </dgm:pt>
    <dgm:pt modelId="{A0330621-CB27-6443-9C4B-A4D1A8A7B3E4}">
      <dgm:prSet/>
      <dgm:spPr/>
      <dgm:t>
        <a:bodyPr/>
        <a:lstStyle/>
        <a:p>
          <a:r>
            <a:rPr lang="fr-FR" dirty="0" smtClean="0"/>
            <a:t>De même, </a:t>
          </a:r>
          <a:endParaRPr lang="fr-FR" dirty="0"/>
        </a:p>
      </dgm:t>
    </dgm:pt>
    <dgm:pt modelId="{DBF136DC-62BD-DC47-9C44-9C224516E85B}" type="parTrans" cxnId="{43929AC5-B219-0D41-9A71-9241B8218472}">
      <dgm:prSet/>
      <dgm:spPr/>
      <dgm:t>
        <a:bodyPr/>
        <a:lstStyle/>
        <a:p>
          <a:endParaRPr lang="fr-FR"/>
        </a:p>
      </dgm:t>
    </dgm:pt>
    <dgm:pt modelId="{C3B92944-A779-D140-9AA0-CE0399D8C66E}" type="sibTrans" cxnId="{43929AC5-B219-0D41-9A71-9241B8218472}">
      <dgm:prSet/>
      <dgm:spPr/>
      <dgm:t>
        <a:bodyPr/>
        <a:lstStyle/>
        <a:p>
          <a:endParaRPr lang="fr-FR"/>
        </a:p>
      </dgm:t>
    </dgm:pt>
    <dgm:pt modelId="{079DFFD0-B2E9-9341-9547-36B83A92FFAC}">
      <dgm:prSet/>
      <dgm:spPr/>
      <dgm:t>
        <a:bodyPr/>
        <a:lstStyle/>
        <a:p>
          <a:pPr rtl="0"/>
          <a:r>
            <a:rPr lang="fr-FR" dirty="0" smtClean="0"/>
            <a:t>les températures tempérées (de 18° C à 24 °C) sont optimales. </a:t>
          </a:r>
          <a:endParaRPr lang="fr-FR" dirty="0"/>
        </a:p>
      </dgm:t>
    </dgm:pt>
    <dgm:pt modelId="{CD468D12-5ED9-8B41-8F5E-49684A75F531}" type="parTrans" cxnId="{1B2570AB-7CA6-C746-8914-CFCE241CB815}">
      <dgm:prSet/>
      <dgm:spPr/>
      <dgm:t>
        <a:bodyPr/>
        <a:lstStyle/>
        <a:p>
          <a:endParaRPr lang="fr-FR"/>
        </a:p>
      </dgm:t>
    </dgm:pt>
    <dgm:pt modelId="{9F77986A-4F8A-6A40-B335-4A08C90C20DB}" type="sibTrans" cxnId="{1B2570AB-7CA6-C746-8914-CFCE241CB815}">
      <dgm:prSet/>
      <dgm:spPr/>
      <dgm:t>
        <a:bodyPr/>
        <a:lstStyle/>
        <a:p>
          <a:endParaRPr lang="fr-FR"/>
        </a:p>
      </dgm:t>
    </dgm:pt>
    <dgm:pt modelId="{D175F5CA-8EA7-A646-B808-E6C364F4813E}">
      <dgm:prSet/>
      <dgm:spPr/>
      <dgm:t>
        <a:bodyPr/>
        <a:lstStyle/>
        <a:p>
          <a:pPr rtl="0"/>
          <a:r>
            <a:rPr lang="fr-FR" dirty="0" smtClean="0"/>
            <a:t>Hors de ces conditions, il convient notamment d’adapter les vêtements utilisés par le personnel. </a:t>
          </a:r>
          <a:endParaRPr lang="fr-FR" dirty="0"/>
        </a:p>
      </dgm:t>
    </dgm:pt>
    <dgm:pt modelId="{FED567B2-1D0D-C442-8D2E-8ACB0E8F0AEB}" type="parTrans" cxnId="{8CC92D2F-261B-6845-BEA0-92CE38BE9705}">
      <dgm:prSet/>
      <dgm:spPr/>
      <dgm:t>
        <a:bodyPr/>
        <a:lstStyle/>
        <a:p>
          <a:endParaRPr lang="fr-FR"/>
        </a:p>
      </dgm:t>
    </dgm:pt>
    <dgm:pt modelId="{501DE4ED-03BD-3A42-A2C9-A417416C047D}" type="sibTrans" cxnId="{8CC92D2F-261B-6845-BEA0-92CE38BE9705}">
      <dgm:prSet/>
      <dgm:spPr/>
      <dgm:t>
        <a:bodyPr/>
        <a:lstStyle/>
        <a:p>
          <a:endParaRPr lang="fr-FR"/>
        </a:p>
      </dgm:t>
    </dgm:pt>
    <dgm:pt modelId="{C8E55D40-2BA4-0A48-BD46-595C322F64C9}">
      <dgm:prSet/>
      <dgm:spPr/>
      <dgm:t>
        <a:bodyPr/>
        <a:lstStyle/>
        <a:p>
          <a:r>
            <a:rPr lang="fr-FR" dirty="0" smtClean="0"/>
            <a:t>une température de l’ordre de 10 °C la dextérité manuelle est réduite de 50%. </a:t>
          </a:r>
          <a:endParaRPr lang="fr-FR" dirty="0"/>
        </a:p>
      </dgm:t>
    </dgm:pt>
    <dgm:pt modelId="{71233728-DA5B-2B4E-92FE-66E17918CFF6}" type="parTrans" cxnId="{8B9320C6-7124-3142-833E-6E60235570E4}">
      <dgm:prSet/>
      <dgm:spPr/>
      <dgm:t>
        <a:bodyPr/>
        <a:lstStyle/>
        <a:p>
          <a:endParaRPr lang="fr-FR"/>
        </a:p>
      </dgm:t>
    </dgm:pt>
    <dgm:pt modelId="{E32D3598-394E-0846-AF04-ADE9995A6C90}" type="sibTrans" cxnId="{8B9320C6-7124-3142-833E-6E60235570E4}">
      <dgm:prSet/>
      <dgm:spPr/>
      <dgm:t>
        <a:bodyPr/>
        <a:lstStyle/>
        <a:p>
          <a:endParaRPr lang="fr-FR"/>
        </a:p>
      </dgm:t>
    </dgm:pt>
    <dgm:pt modelId="{876E7E17-1869-974D-8F5B-993D61AD92D0}">
      <dgm:prSet/>
      <dgm:spPr/>
      <dgm:t>
        <a:bodyPr/>
        <a:lstStyle/>
        <a:p>
          <a:r>
            <a:rPr lang="fr-FR" dirty="0" smtClean="0"/>
            <a:t>des précautions plus particulières devraient être prises dans le cas des températures caniculaires (au-delà de 30°). </a:t>
          </a:r>
          <a:endParaRPr lang="fr-FR" dirty="0"/>
        </a:p>
      </dgm:t>
    </dgm:pt>
    <dgm:pt modelId="{A3E88C89-9A26-D34F-95FE-1B002F3CFB47}" type="parTrans" cxnId="{C8299BAB-C2E9-5545-890C-4F099F927E04}">
      <dgm:prSet/>
      <dgm:spPr/>
      <dgm:t>
        <a:bodyPr/>
        <a:lstStyle/>
        <a:p>
          <a:endParaRPr lang="fr-FR"/>
        </a:p>
      </dgm:t>
    </dgm:pt>
    <dgm:pt modelId="{B760AD2A-80C9-1B4F-BFC0-CE310F73E6F1}" type="sibTrans" cxnId="{C8299BAB-C2E9-5545-890C-4F099F927E04}">
      <dgm:prSet/>
      <dgm:spPr/>
      <dgm:t>
        <a:bodyPr/>
        <a:lstStyle/>
        <a:p>
          <a:endParaRPr lang="fr-FR"/>
        </a:p>
      </dgm:t>
    </dgm:pt>
    <dgm:pt modelId="{CF69CC06-BEB6-8449-BE1E-C7A2D2C20C75}" type="pres">
      <dgm:prSet presAssocID="{3E0F2D5A-F60D-B94C-AADF-0057AA748052}" presName="linear" presStyleCnt="0">
        <dgm:presLayoutVars>
          <dgm:dir/>
          <dgm:animLvl val="lvl"/>
          <dgm:resizeHandles val="exact"/>
        </dgm:presLayoutVars>
      </dgm:prSet>
      <dgm:spPr/>
      <dgm:t>
        <a:bodyPr/>
        <a:lstStyle/>
        <a:p>
          <a:endParaRPr lang="fr-FR"/>
        </a:p>
      </dgm:t>
    </dgm:pt>
    <dgm:pt modelId="{B0AA770E-EEED-AD40-BE94-14D4648CF6A7}" type="pres">
      <dgm:prSet presAssocID="{5593D60B-4C20-1245-9DA3-1A7E92ACF78C}" presName="parentLin" presStyleCnt="0"/>
      <dgm:spPr/>
    </dgm:pt>
    <dgm:pt modelId="{EE9E6D35-7AD0-A64D-BC92-654511A69BAE}" type="pres">
      <dgm:prSet presAssocID="{5593D60B-4C20-1245-9DA3-1A7E92ACF78C}" presName="parentLeftMargin" presStyleLbl="node1" presStyleIdx="0" presStyleCnt="3"/>
      <dgm:spPr/>
      <dgm:t>
        <a:bodyPr/>
        <a:lstStyle/>
        <a:p>
          <a:endParaRPr lang="fr-FR"/>
        </a:p>
      </dgm:t>
    </dgm:pt>
    <dgm:pt modelId="{BC876A9A-EBC9-C549-9C1A-5A18A421EFF3}" type="pres">
      <dgm:prSet presAssocID="{5593D60B-4C20-1245-9DA3-1A7E92ACF78C}" presName="parentText" presStyleLbl="node1" presStyleIdx="0" presStyleCnt="3">
        <dgm:presLayoutVars>
          <dgm:chMax val="0"/>
          <dgm:bulletEnabled val="1"/>
        </dgm:presLayoutVars>
      </dgm:prSet>
      <dgm:spPr/>
      <dgm:t>
        <a:bodyPr/>
        <a:lstStyle/>
        <a:p>
          <a:endParaRPr lang="fr-FR"/>
        </a:p>
      </dgm:t>
    </dgm:pt>
    <dgm:pt modelId="{2160ADDE-9125-8141-88F9-0C52E4D250C1}" type="pres">
      <dgm:prSet presAssocID="{5593D60B-4C20-1245-9DA3-1A7E92ACF78C}" presName="negativeSpace" presStyleCnt="0"/>
      <dgm:spPr/>
    </dgm:pt>
    <dgm:pt modelId="{462F4FDB-9919-AC49-86D5-5E5E041A0CB4}" type="pres">
      <dgm:prSet presAssocID="{5593D60B-4C20-1245-9DA3-1A7E92ACF78C}" presName="childText" presStyleLbl="conFgAcc1" presStyleIdx="0" presStyleCnt="3">
        <dgm:presLayoutVars>
          <dgm:bulletEnabled val="1"/>
        </dgm:presLayoutVars>
      </dgm:prSet>
      <dgm:spPr/>
      <dgm:t>
        <a:bodyPr/>
        <a:lstStyle/>
        <a:p>
          <a:endParaRPr lang="fr-FR"/>
        </a:p>
      </dgm:t>
    </dgm:pt>
    <dgm:pt modelId="{4C98B303-EC0E-D04C-8060-BF2621BF3AB2}" type="pres">
      <dgm:prSet presAssocID="{669DAAC5-D8C2-3948-9198-22C4BC5FA405}" presName="spaceBetweenRectangles" presStyleCnt="0"/>
      <dgm:spPr/>
    </dgm:pt>
    <dgm:pt modelId="{D54C21F9-64F5-994D-A5B3-7A6E1F1777D2}" type="pres">
      <dgm:prSet presAssocID="{969C3A22-C69A-534F-BED2-2D5BF4B93F3F}" presName="parentLin" presStyleCnt="0"/>
      <dgm:spPr/>
    </dgm:pt>
    <dgm:pt modelId="{008E0EB1-03C9-B248-B03C-978C9993F026}" type="pres">
      <dgm:prSet presAssocID="{969C3A22-C69A-534F-BED2-2D5BF4B93F3F}" presName="parentLeftMargin" presStyleLbl="node1" presStyleIdx="0" presStyleCnt="3"/>
      <dgm:spPr/>
      <dgm:t>
        <a:bodyPr/>
        <a:lstStyle/>
        <a:p>
          <a:endParaRPr lang="fr-FR"/>
        </a:p>
      </dgm:t>
    </dgm:pt>
    <dgm:pt modelId="{9CA1CF73-72A9-7244-8492-1FF6E4C95A81}" type="pres">
      <dgm:prSet presAssocID="{969C3A22-C69A-534F-BED2-2D5BF4B93F3F}" presName="parentText" presStyleLbl="node1" presStyleIdx="1" presStyleCnt="3">
        <dgm:presLayoutVars>
          <dgm:chMax val="0"/>
          <dgm:bulletEnabled val="1"/>
        </dgm:presLayoutVars>
      </dgm:prSet>
      <dgm:spPr/>
      <dgm:t>
        <a:bodyPr/>
        <a:lstStyle/>
        <a:p>
          <a:endParaRPr lang="fr-FR"/>
        </a:p>
      </dgm:t>
    </dgm:pt>
    <dgm:pt modelId="{75D4D45D-BEA9-5141-87F6-808B46A28970}" type="pres">
      <dgm:prSet presAssocID="{969C3A22-C69A-534F-BED2-2D5BF4B93F3F}" presName="negativeSpace" presStyleCnt="0"/>
      <dgm:spPr/>
    </dgm:pt>
    <dgm:pt modelId="{97036F96-2EB3-0448-8C0A-5134ACFF12C0}" type="pres">
      <dgm:prSet presAssocID="{969C3A22-C69A-534F-BED2-2D5BF4B93F3F}" presName="childText" presStyleLbl="conFgAcc1" presStyleIdx="1" presStyleCnt="3">
        <dgm:presLayoutVars>
          <dgm:bulletEnabled val="1"/>
        </dgm:presLayoutVars>
      </dgm:prSet>
      <dgm:spPr/>
      <dgm:t>
        <a:bodyPr/>
        <a:lstStyle/>
        <a:p>
          <a:endParaRPr lang="fr-FR"/>
        </a:p>
      </dgm:t>
    </dgm:pt>
    <dgm:pt modelId="{AB54AC2E-9622-8D47-99F5-8942A132DEA2}" type="pres">
      <dgm:prSet presAssocID="{56CAFE14-599C-0E4F-95D6-7370091BFF6B}" presName="spaceBetweenRectangles" presStyleCnt="0"/>
      <dgm:spPr/>
    </dgm:pt>
    <dgm:pt modelId="{7EC6C254-81D6-8F41-9A9E-AEDDC07AB325}" type="pres">
      <dgm:prSet presAssocID="{A0330621-CB27-6443-9C4B-A4D1A8A7B3E4}" presName="parentLin" presStyleCnt="0"/>
      <dgm:spPr/>
    </dgm:pt>
    <dgm:pt modelId="{1FF854DD-A9B1-124E-AF29-5D750475FC5F}" type="pres">
      <dgm:prSet presAssocID="{A0330621-CB27-6443-9C4B-A4D1A8A7B3E4}" presName="parentLeftMargin" presStyleLbl="node1" presStyleIdx="1" presStyleCnt="3"/>
      <dgm:spPr/>
      <dgm:t>
        <a:bodyPr/>
        <a:lstStyle/>
        <a:p>
          <a:endParaRPr lang="fr-FR"/>
        </a:p>
      </dgm:t>
    </dgm:pt>
    <dgm:pt modelId="{FE060A60-6537-DD4D-9FE9-32D163E5AB29}" type="pres">
      <dgm:prSet presAssocID="{A0330621-CB27-6443-9C4B-A4D1A8A7B3E4}" presName="parentText" presStyleLbl="node1" presStyleIdx="2" presStyleCnt="3">
        <dgm:presLayoutVars>
          <dgm:chMax val="0"/>
          <dgm:bulletEnabled val="1"/>
        </dgm:presLayoutVars>
      </dgm:prSet>
      <dgm:spPr/>
      <dgm:t>
        <a:bodyPr/>
        <a:lstStyle/>
        <a:p>
          <a:endParaRPr lang="fr-FR"/>
        </a:p>
      </dgm:t>
    </dgm:pt>
    <dgm:pt modelId="{4B8F4971-E2DC-C845-98DB-4E09D1998AAE}" type="pres">
      <dgm:prSet presAssocID="{A0330621-CB27-6443-9C4B-A4D1A8A7B3E4}" presName="negativeSpace" presStyleCnt="0"/>
      <dgm:spPr/>
    </dgm:pt>
    <dgm:pt modelId="{E09EAF68-79E0-2642-8681-5CCFC667319F}" type="pres">
      <dgm:prSet presAssocID="{A0330621-CB27-6443-9C4B-A4D1A8A7B3E4}" presName="childText" presStyleLbl="conFgAcc1" presStyleIdx="2" presStyleCnt="3">
        <dgm:presLayoutVars>
          <dgm:bulletEnabled val="1"/>
        </dgm:presLayoutVars>
      </dgm:prSet>
      <dgm:spPr/>
      <dgm:t>
        <a:bodyPr/>
        <a:lstStyle/>
        <a:p>
          <a:endParaRPr lang="fr-FR"/>
        </a:p>
      </dgm:t>
    </dgm:pt>
  </dgm:ptLst>
  <dgm:cxnLst>
    <dgm:cxn modelId="{1B2570AB-7CA6-C746-8914-CFCE241CB815}" srcId="{5593D60B-4C20-1245-9DA3-1A7E92ACF78C}" destId="{079DFFD0-B2E9-9341-9547-36B83A92FFAC}" srcOrd="0" destOrd="0" parTransId="{CD468D12-5ED9-8B41-8F5E-49684A75F531}" sibTransId="{9F77986A-4F8A-6A40-B335-4A08C90C20DB}"/>
    <dgm:cxn modelId="{AA77AA9D-3B5E-D240-AE72-2E16104519FA}" type="presOf" srcId="{969C3A22-C69A-534F-BED2-2D5BF4B93F3F}" destId="{9CA1CF73-72A9-7244-8492-1FF6E4C95A81}" srcOrd="1" destOrd="0" presId="urn:microsoft.com/office/officeart/2005/8/layout/list1"/>
    <dgm:cxn modelId="{607971AF-1391-A846-8CA8-B22EF66A877D}" type="presOf" srcId="{D175F5CA-8EA7-A646-B808-E6C364F4813E}" destId="{462F4FDB-9919-AC49-86D5-5E5E041A0CB4}" srcOrd="0" destOrd="1" presId="urn:microsoft.com/office/officeart/2005/8/layout/list1"/>
    <dgm:cxn modelId="{C8299BAB-C2E9-5545-890C-4F099F927E04}" srcId="{A0330621-CB27-6443-9C4B-A4D1A8A7B3E4}" destId="{876E7E17-1869-974D-8F5B-993D61AD92D0}" srcOrd="0" destOrd="0" parTransId="{A3E88C89-9A26-D34F-95FE-1B002F3CFB47}" sibTransId="{B760AD2A-80C9-1B4F-BFC0-CE310F73E6F1}"/>
    <dgm:cxn modelId="{10AD3B2C-B581-254D-A035-5F062139E6CC}" type="presOf" srcId="{3E0F2D5A-F60D-B94C-AADF-0057AA748052}" destId="{CF69CC06-BEB6-8449-BE1E-C7A2D2C20C75}" srcOrd="0" destOrd="0" presId="urn:microsoft.com/office/officeart/2005/8/layout/list1"/>
    <dgm:cxn modelId="{4EC2B0DB-1285-404B-9022-3E5FD25272FE}" type="presOf" srcId="{969C3A22-C69A-534F-BED2-2D5BF4B93F3F}" destId="{008E0EB1-03C9-B248-B03C-978C9993F026}" srcOrd="0" destOrd="0" presId="urn:microsoft.com/office/officeart/2005/8/layout/list1"/>
    <dgm:cxn modelId="{D2F8EC95-21A0-654D-A0A4-9529CCFAC7D1}" srcId="{3E0F2D5A-F60D-B94C-AADF-0057AA748052}" destId="{969C3A22-C69A-534F-BED2-2D5BF4B93F3F}" srcOrd="1" destOrd="0" parTransId="{2E5303F9-A397-3041-AD12-5A4D6AB5FAC3}" sibTransId="{56CAFE14-599C-0E4F-95D6-7370091BFF6B}"/>
    <dgm:cxn modelId="{43929AC5-B219-0D41-9A71-9241B8218472}" srcId="{3E0F2D5A-F60D-B94C-AADF-0057AA748052}" destId="{A0330621-CB27-6443-9C4B-A4D1A8A7B3E4}" srcOrd="2" destOrd="0" parTransId="{DBF136DC-62BD-DC47-9C44-9C224516E85B}" sibTransId="{C3B92944-A779-D140-9AA0-CE0399D8C66E}"/>
    <dgm:cxn modelId="{BBB4C16F-DF0E-5645-94DB-582D99096776}" type="presOf" srcId="{876E7E17-1869-974D-8F5B-993D61AD92D0}" destId="{E09EAF68-79E0-2642-8681-5CCFC667319F}" srcOrd="0" destOrd="0" presId="urn:microsoft.com/office/officeart/2005/8/layout/list1"/>
    <dgm:cxn modelId="{421380AE-81B4-7244-9A8A-766F95A702BB}" type="presOf" srcId="{A0330621-CB27-6443-9C4B-A4D1A8A7B3E4}" destId="{1FF854DD-A9B1-124E-AF29-5D750475FC5F}" srcOrd="0" destOrd="0" presId="urn:microsoft.com/office/officeart/2005/8/layout/list1"/>
    <dgm:cxn modelId="{969795E7-8D35-8245-AE46-6D76269661E5}" srcId="{3E0F2D5A-F60D-B94C-AADF-0057AA748052}" destId="{5593D60B-4C20-1245-9DA3-1A7E92ACF78C}" srcOrd="0" destOrd="0" parTransId="{6D9DF237-B565-C74B-BE4A-64674E8DC0AC}" sibTransId="{669DAAC5-D8C2-3948-9198-22C4BC5FA405}"/>
    <dgm:cxn modelId="{54F4F3A6-ADE5-A74C-A608-45CC0EDFC0D6}" type="presOf" srcId="{5593D60B-4C20-1245-9DA3-1A7E92ACF78C}" destId="{EE9E6D35-7AD0-A64D-BC92-654511A69BAE}" srcOrd="0" destOrd="0" presId="urn:microsoft.com/office/officeart/2005/8/layout/list1"/>
    <dgm:cxn modelId="{22A739DA-9780-B448-A758-0D5973282F40}" type="presOf" srcId="{5593D60B-4C20-1245-9DA3-1A7E92ACF78C}" destId="{BC876A9A-EBC9-C549-9C1A-5A18A421EFF3}" srcOrd="1" destOrd="0" presId="urn:microsoft.com/office/officeart/2005/8/layout/list1"/>
    <dgm:cxn modelId="{8CC92D2F-261B-6845-BEA0-92CE38BE9705}" srcId="{5593D60B-4C20-1245-9DA3-1A7E92ACF78C}" destId="{D175F5CA-8EA7-A646-B808-E6C364F4813E}" srcOrd="1" destOrd="0" parTransId="{FED567B2-1D0D-C442-8D2E-8ACB0E8F0AEB}" sibTransId="{501DE4ED-03BD-3A42-A2C9-A417416C047D}"/>
    <dgm:cxn modelId="{F5AD93AC-A602-AC41-AA55-EDF8DB774849}" type="presOf" srcId="{079DFFD0-B2E9-9341-9547-36B83A92FFAC}" destId="{462F4FDB-9919-AC49-86D5-5E5E041A0CB4}" srcOrd="0" destOrd="0" presId="urn:microsoft.com/office/officeart/2005/8/layout/list1"/>
    <dgm:cxn modelId="{EBAB067C-4A5E-674B-AFB5-C7210E473DA4}" type="presOf" srcId="{C8E55D40-2BA4-0A48-BD46-595C322F64C9}" destId="{97036F96-2EB3-0448-8C0A-5134ACFF12C0}" srcOrd="0" destOrd="0" presId="urn:microsoft.com/office/officeart/2005/8/layout/list1"/>
    <dgm:cxn modelId="{81299450-4323-1740-ACB1-F6D856D9C3E5}" type="presOf" srcId="{A0330621-CB27-6443-9C4B-A4D1A8A7B3E4}" destId="{FE060A60-6537-DD4D-9FE9-32D163E5AB29}" srcOrd="1" destOrd="0" presId="urn:microsoft.com/office/officeart/2005/8/layout/list1"/>
    <dgm:cxn modelId="{8B9320C6-7124-3142-833E-6E60235570E4}" srcId="{969C3A22-C69A-534F-BED2-2D5BF4B93F3F}" destId="{C8E55D40-2BA4-0A48-BD46-595C322F64C9}" srcOrd="0" destOrd="0" parTransId="{71233728-DA5B-2B4E-92FE-66E17918CFF6}" sibTransId="{E32D3598-394E-0846-AF04-ADE9995A6C90}"/>
    <dgm:cxn modelId="{6F27023F-85BB-3448-B981-845B4EC3A277}" type="presParOf" srcId="{CF69CC06-BEB6-8449-BE1E-C7A2D2C20C75}" destId="{B0AA770E-EEED-AD40-BE94-14D4648CF6A7}" srcOrd="0" destOrd="0" presId="urn:microsoft.com/office/officeart/2005/8/layout/list1"/>
    <dgm:cxn modelId="{89376FB7-319A-914E-96A4-F819B4B9DBFF}" type="presParOf" srcId="{B0AA770E-EEED-AD40-BE94-14D4648CF6A7}" destId="{EE9E6D35-7AD0-A64D-BC92-654511A69BAE}" srcOrd="0" destOrd="0" presId="urn:microsoft.com/office/officeart/2005/8/layout/list1"/>
    <dgm:cxn modelId="{7075E7AA-0772-2C44-AFC4-ACD73E5DB733}" type="presParOf" srcId="{B0AA770E-EEED-AD40-BE94-14D4648CF6A7}" destId="{BC876A9A-EBC9-C549-9C1A-5A18A421EFF3}" srcOrd="1" destOrd="0" presId="urn:microsoft.com/office/officeart/2005/8/layout/list1"/>
    <dgm:cxn modelId="{7ECC5FBD-A336-EB46-AD82-6F56DB0C7402}" type="presParOf" srcId="{CF69CC06-BEB6-8449-BE1E-C7A2D2C20C75}" destId="{2160ADDE-9125-8141-88F9-0C52E4D250C1}" srcOrd="1" destOrd="0" presId="urn:microsoft.com/office/officeart/2005/8/layout/list1"/>
    <dgm:cxn modelId="{CC6AAF6A-B7C8-6C43-A428-FED11C28877F}" type="presParOf" srcId="{CF69CC06-BEB6-8449-BE1E-C7A2D2C20C75}" destId="{462F4FDB-9919-AC49-86D5-5E5E041A0CB4}" srcOrd="2" destOrd="0" presId="urn:microsoft.com/office/officeart/2005/8/layout/list1"/>
    <dgm:cxn modelId="{964B9BE0-623B-3044-AB23-0ED7491A47EC}" type="presParOf" srcId="{CF69CC06-BEB6-8449-BE1E-C7A2D2C20C75}" destId="{4C98B303-EC0E-D04C-8060-BF2621BF3AB2}" srcOrd="3" destOrd="0" presId="urn:microsoft.com/office/officeart/2005/8/layout/list1"/>
    <dgm:cxn modelId="{4653862E-75FF-5C4B-8182-60AE19356A10}" type="presParOf" srcId="{CF69CC06-BEB6-8449-BE1E-C7A2D2C20C75}" destId="{D54C21F9-64F5-994D-A5B3-7A6E1F1777D2}" srcOrd="4" destOrd="0" presId="urn:microsoft.com/office/officeart/2005/8/layout/list1"/>
    <dgm:cxn modelId="{4CE3203C-8D26-C040-AD2D-4A7DB906F2C6}" type="presParOf" srcId="{D54C21F9-64F5-994D-A5B3-7A6E1F1777D2}" destId="{008E0EB1-03C9-B248-B03C-978C9993F026}" srcOrd="0" destOrd="0" presId="urn:microsoft.com/office/officeart/2005/8/layout/list1"/>
    <dgm:cxn modelId="{E2D73D94-E756-7340-84F9-40E6B07B0133}" type="presParOf" srcId="{D54C21F9-64F5-994D-A5B3-7A6E1F1777D2}" destId="{9CA1CF73-72A9-7244-8492-1FF6E4C95A81}" srcOrd="1" destOrd="0" presId="urn:microsoft.com/office/officeart/2005/8/layout/list1"/>
    <dgm:cxn modelId="{75266F3B-A326-8745-8EDD-B8F380BB570C}" type="presParOf" srcId="{CF69CC06-BEB6-8449-BE1E-C7A2D2C20C75}" destId="{75D4D45D-BEA9-5141-87F6-808B46A28970}" srcOrd="5" destOrd="0" presId="urn:microsoft.com/office/officeart/2005/8/layout/list1"/>
    <dgm:cxn modelId="{6A6680F5-5EA6-FA4E-8BD3-BBA805573713}" type="presParOf" srcId="{CF69CC06-BEB6-8449-BE1E-C7A2D2C20C75}" destId="{97036F96-2EB3-0448-8C0A-5134ACFF12C0}" srcOrd="6" destOrd="0" presId="urn:microsoft.com/office/officeart/2005/8/layout/list1"/>
    <dgm:cxn modelId="{9B22FC86-13DF-7948-9C98-DA5B864E839C}" type="presParOf" srcId="{CF69CC06-BEB6-8449-BE1E-C7A2D2C20C75}" destId="{AB54AC2E-9622-8D47-99F5-8942A132DEA2}" srcOrd="7" destOrd="0" presId="urn:microsoft.com/office/officeart/2005/8/layout/list1"/>
    <dgm:cxn modelId="{2DC5EEAF-5089-A14B-AD3E-C8A984421F8D}" type="presParOf" srcId="{CF69CC06-BEB6-8449-BE1E-C7A2D2C20C75}" destId="{7EC6C254-81D6-8F41-9A9E-AEDDC07AB325}" srcOrd="8" destOrd="0" presId="urn:microsoft.com/office/officeart/2005/8/layout/list1"/>
    <dgm:cxn modelId="{243D739A-8A19-F846-B39C-C796ACF72388}" type="presParOf" srcId="{7EC6C254-81D6-8F41-9A9E-AEDDC07AB325}" destId="{1FF854DD-A9B1-124E-AF29-5D750475FC5F}" srcOrd="0" destOrd="0" presId="urn:microsoft.com/office/officeart/2005/8/layout/list1"/>
    <dgm:cxn modelId="{402A590D-62D8-954B-9CB9-AC88E330DF7C}" type="presParOf" srcId="{7EC6C254-81D6-8F41-9A9E-AEDDC07AB325}" destId="{FE060A60-6537-DD4D-9FE9-32D163E5AB29}" srcOrd="1" destOrd="0" presId="urn:microsoft.com/office/officeart/2005/8/layout/list1"/>
    <dgm:cxn modelId="{97F30819-9404-D745-8D67-FAD4658584FB}" type="presParOf" srcId="{CF69CC06-BEB6-8449-BE1E-C7A2D2C20C75}" destId="{4B8F4971-E2DC-C845-98DB-4E09D1998AAE}" srcOrd="9" destOrd="0" presId="urn:microsoft.com/office/officeart/2005/8/layout/list1"/>
    <dgm:cxn modelId="{6D315426-4911-6848-883B-10007F2A5864}" type="presParOf" srcId="{CF69CC06-BEB6-8449-BE1E-C7A2D2C20C75}" destId="{E09EAF68-79E0-2642-8681-5CCFC667319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E0F2D5A-F60D-B94C-AADF-0057AA748052}"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5593D60B-4C20-1245-9DA3-1A7E92ACF78C}">
      <dgm:prSet/>
      <dgm:spPr/>
      <dgm:t>
        <a:bodyPr/>
        <a:lstStyle/>
        <a:p>
          <a:pPr algn="just" rtl="0"/>
          <a:r>
            <a:rPr lang="fr-FR" dirty="0" smtClean="0"/>
            <a:t>Dans le cadre de travaux réalisés au-delà ou en dessous des températures ambiantes acceptables, </a:t>
          </a:r>
          <a:endParaRPr lang="fr-FR" dirty="0"/>
        </a:p>
      </dgm:t>
    </dgm:pt>
    <dgm:pt modelId="{6D9DF237-B565-C74B-BE4A-64674E8DC0AC}" type="parTrans" cxnId="{969795E7-8D35-8245-AE46-6D76269661E5}">
      <dgm:prSet/>
      <dgm:spPr/>
      <dgm:t>
        <a:bodyPr/>
        <a:lstStyle/>
        <a:p>
          <a:endParaRPr lang="fr-FR"/>
        </a:p>
      </dgm:t>
    </dgm:pt>
    <dgm:pt modelId="{669DAAC5-D8C2-3948-9198-22C4BC5FA405}" type="sibTrans" cxnId="{969795E7-8D35-8245-AE46-6D76269661E5}">
      <dgm:prSet/>
      <dgm:spPr/>
      <dgm:t>
        <a:bodyPr/>
        <a:lstStyle/>
        <a:p>
          <a:endParaRPr lang="fr-FR"/>
        </a:p>
      </dgm:t>
    </dgm:pt>
    <dgm:pt modelId="{17E8CAF1-726F-884A-ACFE-877C663CF06A}">
      <dgm:prSet/>
      <dgm:spPr/>
      <dgm:t>
        <a:bodyPr/>
        <a:lstStyle/>
        <a:p>
          <a:pPr algn="just" rtl="0"/>
          <a:r>
            <a:rPr lang="fr-FR" dirty="0" smtClean="0"/>
            <a:t>il est important de prévoir des moments de repos suffisants pour le personnel durant la vacation</a:t>
          </a:r>
          <a:endParaRPr lang="fr-FR" dirty="0"/>
        </a:p>
      </dgm:t>
    </dgm:pt>
    <dgm:pt modelId="{ABD3CB02-0741-DC49-912C-F559A7F06FED}" type="parTrans" cxnId="{29CD1135-98DF-AF4D-BA3F-3AF856FFE86B}">
      <dgm:prSet/>
      <dgm:spPr/>
      <dgm:t>
        <a:bodyPr/>
        <a:lstStyle/>
        <a:p>
          <a:endParaRPr lang="fr-FR"/>
        </a:p>
      </dgm:t>
    </dgm:pt>
    <dgm:pt modelId="{9EAB3548-4848-7A4D-B966-4A395786C4D7}" type="sibTrans" cxnId="{29CD1135-98DF-AF4D-BA3F-3AF856FFE86B}">
      <dgm:prSet/>
      <dgm:spPr/>
      <dgm:t>
        <a:bodyPr/>
        <a:lstStyle/>
        <a:p>
          <a:endParaRPr lang="fr-FR"/>
        </a:p>
      </dgm:t>
    </dgm:pt>
    <dgm:pt modelId="{0BE0E682-274F-C344-BFC2-8402867A1C1E}">
      <dgm:prSet/>
      <dgm:spPr/>
      <dgm:t>
        <a:bodyPr/>
        <a:lstStyle/>
        <a:p>
          <a:pPr algn="just" rtl="0"/>
          <a:r>
            <a:rPr lang="fr-FR" dirty="0" smtClean="0"/>
            <a:t>dans des zones offrant des niveaux de température satisfaisantes. </a:t>
          </a:r>
          <a:endParaRPr lang="fr-FR" dirty="0"/>
        </a:p>
      </dgm:t>
    </dgm:pt>
    <dgm:pt modelId="{DC4129C2-5E9E-7D43-AF80-7AE1D4EA7F8B}" type="parTrans" cxnId="{56C5B5DF-EDDE-584A-88E8-2A4A92EB1997}">
      <dgm:prSet/>
      <dgm:spPr/>
      <dgm:t>
        <a:bodyPr/>
        <a:lstStyle/>
        <a:p>
          <a:endParaRPr lang="fr-FR"/>
        </a:p>
      </dgm:t>
    </dgm:pt>
    <dgm:pt modelId="{052655B8-B66D-5F49-BC33-B71FB8CFDA3B}" type="sibTrans" cxnId="{56C5B5DF-EDDE-584A-88E8-2A4A92EB1997}">
      <dgm:prSet/>
      <dgm:spPr/>
      <dgm:t>
        <a:bodyPr/>
        <a:lstStyle/>
        <a:p>
          <a:endParaRPr lang="fr-FR"/>
        </a:p>
      </dgm:t>
    </dgm:pt>
    <dgm:pt modelId="{4D3C24AD-E1C1-8E45-BC29-1184A98CCD53}" type="pres">
      <dgm:prSet presAssocID="{3E0F2D5A-F60D-B94C-AADF-0057AA748052}" presName="outerComposite" presStyleCnt="0">
        <dgm:presLayoutVars>
          <dgm:chMax val="5"/>
          <dgm:dir/>
          <dgm:resizeHandles val="exact"/>
        </dgm:presLayoutVars>
      </dgm:prSet>
      <dgm:spPr/>
      <dgm:t>
        <a:bodyPr/>
        <a:lstStyle/>
        <a:p>
          <a:endParaRPr lang="fr-FR"/>
        </a:p>
      </dgm:t>
    </dgm:pt>
    <dgm:pt modelId="{F5BF4BBF-70C6-B941-8820-7F50B960E3C0}" type="pres">
      <dgm:prSet presAssocID="{3E0F2D5A-F60D-B94C-AADF-0057AA748052}" presName="dummyMaxCanvas" presStyleCnt="0">
        <dgm:presLayoutVars/>
      </dgm:prSet>
      <dgm:spPr/>
    </dgm:pt>
    <dgm:pt modelId="{50A2EC54-9378-F147-8B7C-527A19C005AD}" type="pres">
      <dgm:prSet presAssocID="{3E0F2D5A-F60D-B94C-AADF-0057AA748052}" presName="ThreeNodes_1" presStyleLbl="node1" presStyleIdx="0" presStyleCnt="3">
        <dgm:presLayoutVars>
          <dgm:bulletEnabled val="1"/>
        </dgm:presLayoutVars>
      </dgm:prSet>
      <dgm:spPr/>
      <dgm:t>
        <a:bodyPr/>
        <a:lstStyle/>
        <a:p>
          <a:endParaRPr lang="fr-FR"/>
        </a:p>
      </dgm:t>
    </dgm:pt>
    <dgm:pt modelId="{C0C19568-9172-CC4B-A754-028B681FE757}" type="pres">
      <dgm:prSet presAssocID="{3E0F2D5A-F60D-B94C-AADF-0057AA748052}" presName="ThreeNodes_2" presStyleLbl="node1" presStyleIdx="1" presStyleCnt="3">
        <dgm:presLayoutVars>
          <dgm:bulletEnabled val="1"/>
        </dgm:presLayoutVars>
      </dgm:prSet>
      <dgm:spPr/>
      <dgm:t>
        <a:bodyPr/>
        <a:lstStyle/>
        <a:p>
          <a:endParaRPr lang="fr-FR"/>
        </a:p>
      </dgm:t>
    </dgm:pt>
    <dgm:pt modelId="{574B4EA5-8E37-BF41-A156-0ED50476082C}" type="pres">
      <dgm:prSet presAssocID="{3E0F2D5A-F60D-B94C-AADF-0057AA748052}" presName="ThreeNodes_3" presStyleLbl="node1" presStyleIdx="2" presStyleCnt="3">
        <dgm:presLayoutVars>
          <dgm:bulletEnabled val="1"/>
        </dgm:presLayoutVars>
      </dgm:prSet>
      <dgm:spPr/>
      <dgm:t>
        <a:bodyPr/>
        <a:lstStyle/>
        <a:p>
          <a:endParaRPr lang="fr-FR"/>
        </a:p>
      </dgm:t>
    </dgm:pt>
    <dgm:pt modelId="{8602DEB3-B81A-F24B-9B73-2F448382DCC6}" type="pres">
      <dgm:prSet presAssocID="{3E0F2D5A-F60D-B94C-AADF-0057AA748052}" presName="ThreeConn_1-2" presStyleLbl="fgAccFollowNode1" presStyleIdx="0" presStyleCnt="2">
        <dgm:presLayoutVars>
          <dgm:bulletEnabled val="1"/>
        </dgm:presLayoutVars>
      </dgm:prSet>
      <dgm:spPr/>
      <dgm:t>
        <a:bodyPr/>
        <a:lstStyle/>
        <a:p>
          <a:endParaRPr lang="fr-FR"/>
        </a:p>
      </dgm:t>
    </dgm:pt>
    <dgm:pt modelId="{CC1D47BE-0A3D-D64F-9270-77FBEAEF1B24}" type="pres">
      <dgm:prSet presAssocID="{3E0F2D5A-F60D-B94C-AADF-0057AA748052}" presName="ThreeConn_2-3" presStyleLbl="fgAccFollowNode1" presStyleIdx="1" presStyleCnt="2">
        <dgm:presLayoutVars>
          <dgm:bulletEnabled val="1"/>
        </dgm:presLayoutVars>
      </dgm:prSet>
      <dgm:spPr/>
      <dgm:t>
        <a:bodyPr/>
        <a:lstStyle/>
        <a:p>
          <a:endParaRPr lang="fr-FR"/>
        </a:p>
      </dgm:t>
    </dgm:pt>
    <dgm:pt modelId="{7740CD29-F4BF-AC4B-9CD6-195BFB0B7860}" type="pres">
      <dgm:prSet presAssocID="{3E0F2D5A-F60D-B94C-AADF-0057AA748052}" presName="ThreeNodes_1_text" presStyleLbl="node1" presStyleIdx="2" presStyleCnt="3">
        <dgm:presLayoutVars>
          <dgm:bulletEnabled val="1"/>
        </dgm:presLayoutVars>
      </dgm:prSet>
      <dgm:spPr/>
      <dgm:t>
        <a:bodyPr/>
        <a:lstStyle/>
        <a:p>
          <a:endParaRPr lang="fr-FR"/>
        </a:p>
      </dgm:t>
    </dgm:pt>
    <dgm:pt modelId="{9370A998-D26B-E347-AD3F-10F6F43DC3E1}" type="pres">
      <dgm:prSet presAssocID="{3E0F2D5A-F60D-B94C-AADF-0057AA748052}" presName="ThreeNodes_2_text" presStyleLbl="node1" presStyleIdx="2" presStyleCnt="3">
        <dgm:presLayoutVars>
          <dgm:bulletEnabled val="1"/>
        </dgm:presLayoutVars>
      </dgm:prSet>
      <dgm:spPr/>
      <dgm:t>
        <a:bodyPr/>
        <a:lstStyle/>
        <a:p>
          <a:endParaRPr lang="fr-FR"/>
        </a:p>
      </dgm:t>
    </dgm:pt>
    <dgm:pt modelId="{3D68D73F-DC65-2049-8849-025974A8D972}" type="pres">
      <dgm:prSet presAssocID="{3E0F2D5A-F60D-B94C-AADF-0057AA748052}" presName="ThreeNodes_3_text" presStyleLbl="node1" presStyleIdx="2" presStyleCnt="3">
        <dgm:presLayoutVars>
          <dgm:bulletEnabled val="1"/>
        </dgm:presLayoutVars>
      </dgm:prSet>
      <dgm:spPr/>
      <dgm:t>
        <a:bodyPr/>
        <a:lstStyle/>
        <a:p>
          <a:endParaRPr lang="fr-FR"/>
        </a:p>
      </dgm:t>
    </dgm:pt>
  </dgm:ptLst>
  <dgm:cxnLst>
    <dgm:cxn modelId="{0C390912-17DB-FD40-8F9E-B05E8294E11A}" type="presOf" srcId="{0BE0E682-274F-C344-BFC2-8402867A1C1E}" destId="{3D68D73F-DC65-2049-8849-025974A8D972}" srcOrd="1" destOrd="0" presId="urn:microsoft.com/office/officeart/2005/8/layout/vProcess5"/>
    <dgm:cxn modelId="{56C5B5DF-EDDE-584A-88E8-2A4A92EB1997}" srcId="{3E0F2D5A-F60D-B94C-AADF-0057AA748052}" destId="{0BE0E682-274F-C344-BFC2-8402867A1C1E}" srcOrd="2" destOrd="0" parTransId="{DC4129C2-5E9E-7D43-AF80-7AE1D4EA7F8B}" sibTransId="{052655B8-B66D-5F49-BC33-B71FB8CFDA3B}"/>
    <dgm:cxn modelId="{5D6C19CA-B6A9-494A-8BFD-5347EB4FD2BA}" type="presOf" srcId="{669DAAC5-D8C2-3948-9198-22C4BC5FA405}" destId="{8602DEB3-B81A-F24B-9B73-2F448382DCC6}" srcOrd="0" destOrd="0" presId="urn:microsoft.com/office/officeart/2005/8/layout/vProcess5"/>
    <dgm:cxn modelId="{DF41AE27-0A53-5843-8855-14BF1A011192}" type="presOf" srcId="{0BE0E682-274F-C344-BFC2-8402867A1C1E}" destId="{574B4EA5-8E37-BF41-A156-0ED50476082C}" srcOrd="0" destOrd="0" presId="urn:microsoft.com/office/officeart/2005/8/layout/vProcess5"/>
    <dgm:cxn modelId="{A8C30CB1-5C74-9746-B4D1-D1BA0B16D8E0}" type="presOf" srcId="{3E0F2D5A-F60D-B94C-AADF-0057AA748052}" destId="{4D3C24AD-E1C1-8E45-BC29-1184A98CCD53}" srcOrd="0" destOrd="0" presId="urn:microsoft.com/office/officeart/2005/8/layout/vProcess5"/>
    <dgm:cxn modelId="{B5BD7D90-7886-964C-A60A-7A4A59FC9BF7}" type="presOf" srcId="{5593D60B-4C20-1245-9DA3-1A7E92ACF78C}" destId="{50A2EC54-9378-F147-8B7C-527A19C005AD}" srcOrd="0" destOrd="0" presId="urn:microsoft.com/office/officeart/2005/8/layout/vProcess5"/>
    <dgm:cxn modelId="{969795E7-8D35-8245-AE46-6D76269661E5}" srcId="{3E0F2D5A-F60D-B94C-AADF-0057AA748052}" destId="{5593D60B-4C20-1245-9DA3-1A7E92ACF78C}" srcOrd="0" destOrd="0" parTransId="{6D9DF237-B565-C74B-BE4A-64674E8DC0AC}" sibTransId="{669DAAC5-D8C2-3948-9198-22C4BC5FA405}"/>
    <dgm:cxn modelId="{DD0E00EF-B892-F54A-97C5-75B911938C3C}" type="presOf" srcId="{17E8CAF1-726F-884A-ACFE-877C663CF06A}" destId="{C0C19568-9172-CC4B-A754-028B681FE757}" srcOrd="0" destOrd="0" presId="urn:microsoft.com/office/officeart/2005/8/layout/vProcess5"/>
    <dgm:cxn modelId="{8BE30371-D1D8-B241-8C8F-51B7C5B5B274}" type="presOf" srcId="{5593D60B-4C20-1245-9DA3-1A7E92ACF78C}" destId="{7740CD29-F4BF-AC4B-9CD6-195BFB0B7860}" srcOrd="1" destOrd="0" presId="urn:microsoft.com/office/officeart/2005/8/layout/vProcess5"/>
    <dgm:cxn modelId="{2F97E12B-9E36-F643-8DE6-6F7A5862B374}" type="presOf" srcId="{17E8CAF1-726F-884A-ACFE-877C663CF06A}" destId="{9370A998-D26B-E347-AD3F-10F6F43DC3E1}" srcOrd="1" destOrd="0" presId="urn:microsoft.com/office/officeart/2005/8/layout/vProcess5"/>
    <dgm:cxn modelId="{83C88BDC-5803-7B4D-9216-2B29093ADB8B}" type="presOf" srcId="{9EAB3548-4848-7A4D-B966-4A395786C4D7}" destId="{CC1D47BE-0A3D-D64F-9270-77FBEAEF1B24}" srcOrd="0" destOrd="0" presId="urn:microsoft.com/office/officeart/2005/8/layout/vProcess5"/>
    <dgm:cxn modelId="{29CD1135-98DF-AF4D-BA3F-3AF856FFE86B}" srcId="{3E0F2D5A-F60D-B94C-AADF-0057AA748052}" destId="{17E8CAF1-726F-884A-ACFE-877C663CF06A}" srcOrd="1" destOrd="0" parTransId="{ABD3CB02-0741-DC49-912C-F559A7F06FED}" sibTransId="{9EAB3548-4848-7A4D-B966-4A395786C4D7}"/>
    <dgm:cxn modelId="{85E22D39-A24D-704C-9CC6-8D5DD832ECA6}" type="presParOf" srcId="{4D3C24AD-E1C1-8E45-BC29-1184A98CCD53}" destId="{F5BF4BBF-70C6-B941-8820-7F50B960E3C0}" srcOrd="0" destOrd="0" presId="urn:microsoft.com/office/officeart/2005/8/layout/vProcess5"/>
    <dgm:cxn modelId="{F416C9C2-A89E-6C44-B257-7D2BDAE017D6}" type="presParOf" srcId="{4D3C24AD-E1C1-8E45-BC29-1184A98CCD53}" destId="{50A2EC54-9378-F147-8B7C-527A19C005AD}" srcOrd="1" destOrd="0" presId="urn:microsoft.com/office/officeart/2005/8/layout/vProcess5"/>
    <dgm:cxn modelId="{752A50BB-07F5-3042-8AB6-F21541F2743A}" type="presParOf" srcId="{4D3C24AD-E1C1-8E45-BC29-1184A98CCD53}" destId="{C0C19568-9172-CC4B-A754-028B681FE757}" srcOrd="2" destOrd="0" presId="urn:microsoft.com/office/officeart/2005/8/layout/vProcess5"/>
    <dgm:cxn modelId="{CF0746FC-9819-D74F-88B2-02F6FF45F059}" type="presParOf" srcId="{4D3C24AD-E1C1-8E45-BC29-1184A98CCD53}" destId="{574B4EA5-8E37-BF41-A156-0ED50476082C}" srcOrd="3" destOrd="0" presId="urn:microsoft.com/office/officeart/2005/8/layout/vProcess5"/>
    <dgm:cxn modelId="{5878ED31-204B-1B4C-94B6-838DDD13DE26}" type="presParOf" srcId="{4D3C24AD-E1C1-8E45-BC29-1184A98CCD53}" destId="{8602DEB3-B81A-F24B-9B73-2F448382DCC6}" srcOrd="4" destOrd="0" presId="urn:microsoft.com/office/officeart/2005/8/layout/vProcess5"/>
    <dgm:cxn modelId="{58F33FC5-785C-4C40-97DC-6B597240B2EB}" type="presParOf" srcId="{4D3C24AD-E1C1-8E45-BC29-1184A98CCD53}" destId="{CC1D47BE-0A3D-D64F-9270-77FBEAEF1B24}" srcOrd="5" destOrd="0" presId="urn:microsoft.com/office/officeart/2005/8/layout/vProcess5"/>
    <dgm:cxn modelId="{874C3515-0FC7-F445-97F1-52C4BC428DBC}" type="presParOf" srcId="{4D3C24AD-E1C1-8E45-BC29-1184A98CCD53}" destId="{7740CD29-F4BF-AC4B-9CD6-195BFB0B7860}" srcOrd="6" destOrd="0" presId="urn:microsoft.com/office/officeart/2005/8/layout/vProcess5"/>
    <dgm:cxn modelId="{19E75752-3D40-5944-AD86-052B5C03252E}" type="presParOf" srcId="{4D3C24AD-E1C1-8E45-BC29-1184A98CCD53}" destId="{9370A998-D26B-E347-AD3F-10F6F43DC3E1}" srcOrd="7" destOrd="0" presId="urn:microsoft.com/office/officeart/2005/8/layout/vProcess5"/>
    <dgm:cxn modelId="{CAA5625C-FAD8-4D4D-AE76-6CF36BB13D9B}" type="presParOf" srcId="{4D3C24AD-E1C1-8E45-BC29-1184A98CCD53}" destId="{3D68D73F-DC65-2049-8849-025974A8D97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E0F2D5A-F60D-B94C-AADF-0057AA748052}"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5593D60B-4C20-1245-9DA3-1A7E92ACF78C}">
      <dgm:prSet/>
      <dgm:spPr/>
      <dgm:t>
        <a:bodyPr/>
        <a:lstStyle/>
        <a:p>
          <a:pPr algn="just" rtl="0"/>
          <a:r>
            <a:rPr lang="fr-FR" dirty="0" smtClean="0"/>
            <a:t>Pour la plupart des gens, la plage des températures de confort se situe entre 20 et 27°C pour une plage d’humidité comprise entre 35 et 60%. </a:t>
          </a:r>
          <a:endParaRPr lang="fr-FR" dirty="0"/>
        </a:p>
      </dgm:t>
    </dgm:pt>
    <dgm:pt modelId="{6D9DF237-B565-C74B-BE4A-64674E8DC0AC}" type="parTrans" cxnId="{969795E7-8D35-8245-AE46-6D76269661E5}">
      <dgm:prSet/>
      <dgm:spPr/>
      <dgm:t>
        <a:bodyPr/>
        <a:lstStyle/>
        <a:p>
          <a:endParaRPr lang="fr-FR"/>
        </a:p>
      </dgm:t>
    </dgm:pt>
    <dgm:pt modelId="{669DAAC5-D8C2-3948-9198-22C4BC5FA405}" type="sibTrans" cxnId="{969795E7-8D35-8245-AE46-6D76269661E5}">
      <dgm:prSet/>
      <dgm:spPr/>
      <dgm:t>
        <a:bodyPr/>
        <a:lstStyle/>
        <a:p>
          <a:endParaRPr lang="fr-FR"/>
        </a:p>
      </dgm:t>
    </dgm:pt>
    <dgm:pt modelId="{67887956-5388-C840-99E0-F88EE4FFFD24}">
      <dgm:prSet/>
      <dgm:spPr/>
      <dgm:t>
        <a:bodyPr/>
        <a:lstStyle/>
        <a:p>
          <a:pPr algn="just" rtl="0"/>
          <a:r>
            <a:rPr lang="fr-FR" dirty="0" smtClean="0"/>
            <a:t>En dehors de ces plages de température et d’humidité, on éprouve une sensation d’inconfort. </a:t>
          </a:r>
          <a:endParaRPr lang="fr-FR" dirty="0"/>
        </a:p>
      </dgm:t>
    </dgm:pt>
    <dgm:pt modelId="{07AF88B1-12C0-2446-B477-B1D484708357}" type="parTrans" cxnId="{70BDE779-549E-1446-BB3B-2C48BCC353F5}">
      <dgm:prSet/>
      <dgm:spPr/>
    </dgm:pt>
    <dgm:pt modelId="{A3DA252B-0FCD-454B-84B9-A5D54D3DB8BB}" type="sibTrans" cxnId="{70BDE779-549E-1446-BB3B-2C48BCC353F5}">
      <dgm:prSet/>
      <dgm:spPr/>
      <dgm:t>
        <a:bodyPr/>
        <a:lstStyle/>
        <a:p>
          <a:endParaRPr lang="fr-FR"/>
        </a:p>
      </dgm:t>
    </dgm:pt>
    <dgm:pt modelId="{7802F1A7-5881-A040-A8D6-205A5E07AE3B}">
      <dgm:prSet/>
      <dgm:spPr/>
      <dgm:t>
        <a:bodyPr/>
        <a:lstStyle/>
        <a:p>
          <a:pPr algn="just" rtl="0"/>
          <a:r>
            <a:rPr lang="fr-FR" dirty="0" smtClean="0"/>
            <a:t>Tant que l’organisme est capable de réagir et de s’adapter aux conditions de chaleur et d’humidité ambiantes, il n’en subit pas de conséquences néfastes.</a:t>
          </a:r>
          <a:endParaRPr lang="fr-FR" dirty="0"/>
        </a:p>
      </dgm:t>
    </dgm:pt>
    <dgm:pt modelId="{4D17CD35-175E-5742-A77F-174035920630}" type="parTrans" cxnId="{57EECB66-5C91-E944-8EFF-594D04BCB58A}">
      <dgm:prSet/>
      <dgm:spPr/>
    </dgm:pt>
    <dgm:pt modelId="{617C46E5-8FA8-7A49-A180-ABD9394D6363}" type="sibTrans" cxnId="{57EECB66-5C91-E944-8EFF-594D04BCB58A}">
      <dgm:prSet/>
      <dgm:spPr/>
    </dgm:pt>
    <dgm:pt modelId="{4D3C24AD-E1C1-8E45-BC29-1184A98CCD53}" type="pres">
      <dgm:prSet presAssocID="{3E0F2D5A-F60D-B94C-AADF-0057AA748052}" presName="outerComposite" presStyleCnt="0">
        <dgm:presLayoutVars>
          <dgm:chMax val="5"/>
          <dgm:dir/>
          <dgm:resizeHandles val="exact"/>
        </dgm:presLayoutVars>
      </dgm:prSet>
      <dgm:spPr/>
      <dgm:t>
        <a:bodyPr/>
        <a:lstStyle/>
        <a:p>
          <a:endParaRPr lang="fr-FR"/>
        </a:p>
      </dgm:t>
    </dgm:pt>
    <dgm:pt modelId="{F5BF4BBF-70C6-B941-8820-7F50B960E3C0}" type="pres">
      <dgm:prSet presAssocID="{3E0F2D5A-F60D-B94C-AADF-0057AA748052}" presName="dummyMaxCanvas" presStyleCnt="0">
        <dgm:presLayoutVars/>
      </dgm:prSet>
      <dgm:spPr/>
    </dgm:pt>
    <dgm:pt modelId="{50A2EC54-9378-F147-8B7C-527A19C005AD}" type="pres">
      <dgm:prSet presAssocID="{3E0F2D5A-F60D-B94C-AADF-0057AA748052}" presName="ThreeNodes_1" presStyleLbl="node1" presStyleIdx="0" presStyleCnt="3">
        <dgm:presLayoutVars>
          <dgm:bulletEnabled val="1"/>
        </dgm:presLayoutVars>
      </dgm:prSet>
      <dgm:spPr/>
      <dgm:t>
        <a:bodyPr/>
        <a:lstStyle/>
        <a:p>
          <a:endParaRPr lang="fr-FR"/>
        </a:p>
      </dgm:t>
    </dgm:pt>
    <dgm:pt modelId="{C0C19568-9172-CC4B-A754-028B681FE757}" type="pres">
      <dgm:prSet presAssocID="{3E0F2D5A-F60D-B94C-AADF-0057AA748052}" presName="ThreeNodes_2" presStyleLbl="node1" presStyleIdx="1" presStyleCnt="3">
        <dgm:presLayoutVars>
          <dgm:bulletEnabled val="1"/>
        </dgm:presLayoutVars>
      </dgm:prSet>
      <dgm:spPr/>
      <dgm:t>
        <a:bodyPr/>
        <a:lstStyle/>
        <a:p>
          <a:endParaRPr lang="fr-FR"/>
        </a:p>
      </dgm:t>
    </dgm:pt>
    <dgm:pt modelId="{574B4EA5-8E37-BF41-A156-0ED50476082C}" type="pres">
      <dgm:prSet presAssocID="{3E0F2D5A-F60D-B94C-AADF-0057AA748052}" presName="ThreeNodes_3" presStyleLbl="node1" presStyleIdx="2" presStyleCnt="3">
        <dgm:presLayoutVars>
          <dgm:bulletEnabled val="1"/>
        </dgm:presLayoutVars>
      </dgm:prSet>
      <dgm:spPr/>
      <dgm:t>
        <a:bodyPr/>
        <a:lstStyle/>
        <a:p>
          <a:endParaRPr lang="fr-FR"/>
        </a:p>
      </dgm:t>
    </dgm:pt>
    <dgm:pt modelId="{8602DEB3-B81A-F24B-9B73-2F448382DCC6}" type="pres">
      <dgm:prSet presAssocID="{3E0F2D5A-F60D-B94C-AADF-0057AA748052}" presName="ThreeConn_1-2" presStyleLbl="fgAccFollowNode1" presStyleIdx="0" presStyleCnt="2">
        <dgm:presLayoutVars>
          <dgm:bulletEnabled val="1"/>
        </dgm:presLayoutVars>
      </dgm:prSet>
      <dgm:spPr/>
      <dgm:t>
        <a:bodyPr/>
        <a:lstStyle/>
        <a:p>
          <a:endParaRPr lang="fr-FR"/>
        </a:p>
      </dgm:t>
    </dgm:pt>
    <dgm:pt modelId="{CC1D47BE-0A3D-D64F-9270-77FBEAEF1B24}" type="pres">
      <dgm:prSet presAssocID="{3E0F2D5A-F60D-B94C-AADF-0057AA748052}" presName="ThreeConn_2-3" presStyleLbl="fgAccFollowNode1" presStyleIdx="1" presStyleCnt="2">
        <dgm:presLayoutVars>
          <dgm:bulletEnabled val="1"/>
        </dgm:presLayoutVars>
      </dgm:prSet>
      <dgm:spPr/>
      <dgm:t>
        <a:bodyPr/>
        <a:lstStyle/>
        <a:p>
          <a:endParaRPr lang="fr-FR"/>
        </a:p>
      </dgm:t>
    </dgm:pt>
    <dgm:pt modelId="{7740CD29-F4BF-AC4B-9CD6-195BFB0B7860}" type="pres">
      <dgm:prSet presAssocID="{3E0F2D5A-F60D-B94C-AADF-0057AA748052}" presName="ThreeNodes_1_text" presStyleLbl="node1" presStyleIdx="2" presStyleCnt="3">
        <dgm:presLayoutVars>
          <dgm:bulletEnabled val="1"/>
        </dgm:presLayoutVars>
      </dgm:prSet>
      <dgm:spPr/>
      <dgm:t>
        <a:bodyPr/>
        <a:lstStyle/>
        <a:p>
          <a:endParaRPr lang="fr-FR"/>
        </a:p>
      </dgm:t>
    </dgm:pt>
    <dgm:pt modelId="{9370A998-D26B-E347-AD3F-10F6F43DC3E1}" type="pres">
      <dgm:prSet presAssocID="{3E0F2D5A-F60D-B94C-AADF-0057AA748052}" presName="ThreeNodes_2_text" presStyleLbl="node1" presStyleIdx="2" presStyleCnt="3">
        <dgm:presLayoutVars>
          <dgm:bulletEnabled val="1"/>
        </dgm:presLayoutVars>
      </dgm:prSet>
      <dgm:spPr/>
      <dgm:t>
        <a:bodyPr/>
        <a:lstStyle/>
        <a:p>
          <a:endParaRPr lang="fr-FR"/>
        </a:p>
      </dgm:t>
    </dgm:pt>
    <dgm:pt modelId="{3D68D73F-DC65-2049-8849-025974A8D972}" type="pres">
      <dgm:prSet presAssocID="{3E0F2D5A-F60D-B94C-AADF-0057AA748052}" presName="ThreeNodes_3_text" presStyleLbl="node1" presStyleIdx="2" presStyleCnt="3">
        <dgm:presLayoutVars>
          <dgm:bulletEnabled val="1"/>
        </dgm:presLayoutVars>
      </dgm:prSet>
      <dgm:spPr/>
      <dgm:t>
        <a:bodyPr/>
        <a:lstStyle/>
        <a:p>
          <a:endParaRPr lang="fr-FR"/>
        </a:p>
      </dgm:t>
    </dgm:pt>
  </dgm:ptLst>
  <dgm:cxnLst>
    <dgm:cxn modelId="{660AF240-6C32-7F43-8BA0-879A423716DC}" type="presOf" srcId="{67887956-5388-C840-99E0-F88EE4FFFD24}" destId="{9370A998-D26B-E347-AD3F-10F6F43DC3E1}" srcOrd="1" destOrd="0" presId="urn:microsoft.com/office/officeart/2005/8/layout/vProcess5"/>
    <dgm:cxn modelId="{620E6EB6-709D-5E4D-82B7-5D7192E899EE}" type="presOf" srcId="{67887956-5388-C840-99E0-F88EE4FFFD24}" destId="{C0C19568-9172-CC4B-A754-028B681FE757}" srcOrd="0" destOrd="0" presId="urn:microsoft.com/office/officeart/2005/8/layout/vProcess5"/>
    <dgm:cxn modelId="{F65C9FCF-9F53-CE4E-910B-8F1522C485F0}" type="presOf" srcId="{669DAAC5-D8C2-3948-9198-22C4BC5FA405}" destId="{8602DEB3-B81A-F24B-9B73-2F448382DCC6}" srcOrd="0" destOrd="0" presId="urn:microsoft.com/office/officeart/2005/8/layout/vProcess5"/>
    <dgm:cxn modelId="{33F69E0B-403A-6943-A82D-D41FEE81A74E}" type="presOf" srcId="{5593D60B-4C20-1245-9DA3-1A7E92ACF78C}" destId="{7740CD29-F4BF-AC4B-9CD6-195BFB0B7860}" srcOrd="1" destOrd="0" presId="urn:microsoft.com/office/officeart/2005/8/layout/vProcess5"/>
    <dgm:cxn modelId="{5882B938-57B5-3247-B570-A7C4ED7FFC9F}" type="presOf" srcId="{5593D60B-4C20-1245-9DA3-1A7E92ACF78C}" destId="{50A2EC54-9378-F147-8B7C-527A19C005AD}" srcOrd="0" destOrd="0" presId="urn:microsoft.com/office/officeart/2005/8/layout/vProcess5"/>
    <dgm:cxn modelId="{969795E7-8D35-8245-AE46-6D76269661E5}" srcId="{3E0F2D5A-F60D-B94C-AADF-0057AA748052}" destId="{5593D60B-4C20-1245-9DA3-1A7E92ACF78C}" srcOrd="0" destOrd="0" parTransId="{6D9DF237-B565-C74B-BE4A-64674E8DC0AC}" sibTransId="{669DAAC5-D8C2-3948-9198-22C4BC5FA405}"/>
    <dgm:cxn modelId="{79809C1A-88B7-EB47-B4C8-B3F2344B6243}" type="presOf" srcId="{7802F1A7-5881-A040-A8D6-205A5E07AE3B}" destId="{3D68D73F-DC65-2049-8849-025974A8D972}" srcOrd="1" destOrd="0" presId="urn:microsoft.com/office/officeart/2005/8/layout/vProcess5"/>
    <dgm:cxn modelId="{21AE014D-4F54-6749-A0F1-39BD9BE8375D}" type="presOf" srcId="{7802F1A7-5881-A040-A8D6-205A5E07AE3B}" destId="{574B4EA5-8E37-BF41-A156-0ED50476082C}" srcOrd="0" destOrd="0" presId="urn:microsoft.com/office/officeart/2005/8/layout/vProcess5"/>
    <dgm:cxn modelId="{2E5A2A7E-0036-1A40-8306-A848F105FD55}" type="presOf" srcId="{3E0F2D5A-F60D-B94C-AADF-0057AA748052}" destId="{4D3C24AD-E1C1-8E45-BC29-1184A98CCD53}" srcOrd="0" destOrd="0" presId="urn:microsoft.com/office/officeart/2005/8/layout/vProcess5"/>
    <dgm:cxn modelId="{70BDE779-549E-1446-BB3B-2C48BCC353F5}" srcId="{3E0F2D5A-F60D-B94C-AADF-0057AA748052}" destId="{67887956-5388-C840-99E0-F88EE4FFFD24}" srcOrd="1" destOrd="0" parTransId="{07AF88B1-12C0-2446-B477-B1D484708357}" sibTransId="{A3DA252B-0FCD-454B-84B9-A5D54D3DB8BB}"/>
    <dgm:cxn modelId="{57EECB66-5C91-E944-8EFF-594D04BCB58A}" srcId="{3E0F2D5A-F60D-B94C-AADF-0057AA748052}" destId="{7802F1A7-5881-A040-A8D6-205A5E07AE3B}" srcOrd="2" destOrd="0" parTransId="{4D17CD35-175E-5742-A77F-174035920630}" sibTransId="{617C46E5-8FA8-7A49-A180-ABD9394D6363}"/>
    <dgm:cxn modelId="{2B20E3EE-1BD8-9B47-86E9-55F71D29BDDE}" type="presOf" srcId="{A3DA252B-0FCD-454B-84B9-A5D54D3DB8BB}" destId="{CC1D47BE-0A3D-D64F-9270-77FBEAEF1B24}" srcOrd="0" destOrd="0" presId="urn:microsoft.com/office/officeart/2005/8/layout/vProcess5"/>
    <dgm:cxn modelId="{9826F38A-24D3-534E-ABFC-713925673FB2}" type="presParOf" srcId="{4D3C24AD-E1C1-8E45-BC29-1184A98CCD53}" destId="{F5BF4BBF-70C6-B941-8820-7F50B960E3C0}" srcOrd="0" destOrd="0" presId="urn:microsoft.com/office/officeart/2005/8/layout/vProcess5"/>
    <dgm:cxn modelId="{7DE35B7F-8CCC-DD4E-90E7-3DD445851105}" type="presParOf" srcId="{4D3C24AD-E1C1-8E45-BC29-1184A98CCD53}" destId="{50A2EC54-9378-F147-8B7C-527A19C005AD}" srcOrd="1" destOrd="0" presId="urn:microsoft.com/office/officeart/2005/8/layout/vProcess5"/>
    <dgm:cxn modelId="{2612F707-3B87-6542-A170-1DA6CA1BEBCA}" type="presParOf" srcId="{4D3C24AD-E1C1-8E45-BC29-1184A98CCD53}" destId="{C0C19568-9172-CC4B-A754-028B681FE757}" srcOrd="2" destOrd="0" presId="urn:microsoft.com/office/officeart/2005/8/layout/vProcess5"/>
    <dgm:cxn modelId="{69ECD807-6E2A-C246-9841-BF05195C7012}" type="presParOf" srcId="{4D3C24AD-E1C1-8E45-BC29-1184A98CCD53}" destId="{574B4EA5-8E37-BF41-A156-0ED50476082C}" srcOrd="3" destOrd="0" presId="urn:microsoft.com/office/officeart/2005/8/layout/vProcess5"/>
    <dgm:cxn modelId="{E76EF42B-051E-404B-A8EA-11204198B896}" type="presParOf" srcId="{4D3C24AD-E1C1-8E45-BC29-1184A98CCD53}" destId="{8602DEB3-B81A-F24B-9B73-2F448382DCC6}" srcOrd="4" destOrd="0" presId="urn:microsoft.com/office/officeart/2005/8/layout/vProcess5"/>
    <dgm:cxn modelId="{F7A661F8-C08C-F146-8013-117D59887E6C}" type="presParOf" srcId="{4D3C24AD-E1C1-8E45-BC29-1184A98CCD53}" destId="{CC1D47BE-0A3D-D64F-9270-77FBEAEF1B24}" srcOrd="5" destOrd="0" presId="urn:microsoft.com/office/officeart/2005/8/layout/vProcess5"/>
    <dgm:cxn modelId="{A31205E3-957F-6245-8F8B-4333E1E2704B}" type="presParOf" srcId="{4D3C24AD-E1C1-8E45-BC29-1184A98CCD53}" destId="{7740CD29-F4BF-AC4B-9CD6-195BFB0B7860}" srcOrd="6" destOrd="0" presId="urn:microsoft.com/office/officeart/2005/8/layout/vProcess5"/>
    <dgm:cxn modelId="{3BE8DD15-8AF3-D64E-B78F-D4176944903C}" type="presParOf" srcId="{4D3C24AD-E1C1-8E45-BC29-1184A98CCD53}" destId="{9370A998-D26B-E347-AD3F-10F6F43DC3E1}" srcOrd="7" destOrd="0" presId="urn:microsoft.com/office/officeart/2005/8/layout/vProcess5"/>
    <dgm:cxn modelId="{21DCB75C-CECF-3940-A7A9-C380A18AD0A9}" type="presParOf" srcId="{4D3C24AD-E1C1-8E45-BC29-1184A98CCD53}" destId="{3D68D73F-DC65-2049-8849-025974A8D97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98B994A-1364-A44E-B4E2-3722F8E5D7E7}"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231C0FB9-3E7D-F240-A4E0-8A12FDA6F44F}">
      <dgm:prSet/>
      <dgm:spPr/>
      <dgm:t>
        <a:bodyPr/>
        <a:lstStyle/>
        <a:p>
          <a:pPr rtl="0"/>
          <a:r>
            <a:rPr lang="fr-FR" smtClean="0"/>
            <a:t>L’ambiance thermique froide :</a:t>
          </a:r>
          <a:endParaRPr lang="fr-FR"/>
        </a:p>
      </dgm:t>
    </dgm:pt>
    <dgm:pt modelId="{70D7597F-75D8-9440-B253-C7A216B2389E}" type="parTrans" cxnId="{B3D2B4BB-3AD3-134F-9861-706B19052E90}">
      <dgm:prSet/>
      <dgm:spPr/>
      <dgm:t>
        <a:bodyPr/>
        <a:lstStyle/>
        <a:p>
          <a:endParaRPr lang="fr-FR"/>
        </a:p>
      </dgm:t>
    </dgm:pt>
    <dgm:pt modelId="{26ED14C5-24B0-4842-B5D3-A3FA329F71EF}" type="sibTrans" cxnId="{B3D2B4BB-3AD3-134F-9861-706B19052E90}">
      <dgm:prSet/>
      <dgm:spPr/>
      <dgm:t>
        <a:bodyPr/>
        <a:lstStyle/>
        <a:p>
          <a:endParaRPr lang="fr-FR"/>
        </a:p>
      </dgm:t>
    </dgm:pt>
    <dgm:pt modelId="{69176BF9-1197-1840-9BF7-439B93C65324}">
      <dgm:prSet/>
      <dgm:spPr/>
      <dgm:t>
        <a:bodyPr/>
        <a:lstStyle/>
        <a:p>
          <a:pPr rtl="0"/>
          <a:r>
            <a:rPr lang="fr-FR" dirty="0" smtClean="0"/>
            <a:t>peut donc déclencher de l’hypothermie ;</a:t>
          </a:r>
          <a:endParaRPr lang="fr-FR" dirty="0"/>
        </a:p>
      </dgm:t>
    </dgm:pt>
    <dgm:pt modelId="{531B20D4-8692-5B49-8A70-BDDC6A15C061}" type="parTrans" cxnId="{05711F63-7166-7E4F-8814-5C78AA0723B7}">
      <dgm:prSet/>
      <dgm:spPr/>
      <dgm:t>
        <a:bodyPr/>
        <a:lstStyle/>
        <a:p>
          <a:endParaRPr lang="fr-FR"/>
        </a:p>
      </dgm:t>
    </dgm:pt>
    <dgm:pt modelId="{C297E429-A4FD-4547-95BF-A1F775AAC2B2}" type="sibTrans" cxnId="{05711F63-7166-7E4F-8814-5C78AA0723B7}">
      <dgm:prSet/>
      <dgm:spPr/>
      <dgm:t>
        <a:bodyPr/>
        <a:lstStyle/>
        <a:p>
          <a:endParaRPr lang="fr-FR"/>
        </a:p>
      </dgm:t>
    </dgm:pt>
    <dgm:pt modelId="{0C108B46-7547-8641-9E90-5A9CE978D98A}">
      <dgm:prSet/>
      <dgm:spPr/>
      <dgm:t>
        <a:bodyPr/>
        <a:lstStyle/>
        <a:p>
          <a:pPr rtl="0"/>
          <a:r>
            <a:rPr lang="fr-FR" dirty="0" smtClean="0"/>
            <a:t>a des effets sur l’activité mentale et physique.</a:t>
          </a:r>
          <a:endParaRPr lang="fr-FR" dirty="0"/>
        </a:p>
      </dgm:t>
    </dgm:pt>
    <dgm:pt modelId="{A60BEC86-C435-3F40-9C76-2E33AB8DD3E4}" type="parTrans" cxnId="{CFE44CB4-96B2-C24D-994E-4755F206E6C1}">
      <dgm:prSet/>
      <dgm:spPr/>
      <dgm:t>
        <a:bodyPr/>
        <a:lstStyle/>
        <a:p>
          <a:endParaRPr lang="fr-FR"/>
        </a:p>
      </dgm:t>
    </dgm:pt>
    <dgm:pt modelId="{725B880C-369B-4A4A-9B56-2C2461263ECE}" type="sibTrans" cxnId="{CFE44CB4-96B2-C24D-994E-4755F206E6C1}">
      <dgm:prSet/>
      <dgm:spPr/>
      <dgm:t>
        <a:bodyPr/>
        <a:lstStyle/>
        <a:p>
          <a:endParaRPr lang="fr-FR"/>
        </a:p>
      </dgm:t>
    </dgm:pt>
    <dgm:pt modelId="{E5295C42-671B-4345-854A-8B8F7DCD4238}">
      <dgm:prSet/>
      <dgm:spPr/>
      <dgm:t>
        <a:bodyPr/>
        <a:lstStyle/>
        <a:p>
          <a:pPr rtl="0"/>
          <a:r>
            <a:rPr lang="fr-FR" dirty="0" smtClean="0"/>
            <a:t>L’homme lutte contre le froid par une activité musculaire particulière : le frisson, </a:t>
          </a:r>
          <a:endParaRPr lang="fr-FR" dirty="0"/>
        </a:p>
      </dgm:t>
    </dgm:pt>
    <dgm:pt modelId="{456A11C3-2583-F44C-A509-C13F018C602E}" type="parTrans" cxnId="{14E7535C-146B-E04D-A824-2C0D2DF404E5}">
      <dgm:prSet/>
      <dgm:spPr/>
      <dgm:t>
        <a:bodyPr/>
        <a:lstStyle/>
        <a:p>
          <a:endParaRPr lang="fr-FR"/>
        </a:p>
      </dgm:t>
    </dgm:pt>
    <dgm:pt modelId="{857203EB-603F-0D41-8C36-D739AF8CB9B9}" type="sibTrans" cxnId="{14E7535C-146B-E04D-A824-2C0D2DF404E5}">
      <dgm:prSet/>
      <dgm:spPr/>
      <dgm:t>
        <a:bodyPr/>
        <a:lstStyle/>
        <a:p>
          <a:endParaRPr lang="fr-FR"/>
        </a:p>
      </dgm:t>
    </dgm:pt>
    <dgm:pt modelId="{33638471-E9EE-6749-AC8B-0C0EB131EECE}">
      <dgm:prSet/>
      <dgm:spPr/>
      <dgm:t>
        <a:bodyPr/>
        <a:lstStyle/>
        <a:p>
          <a:pPr rtl="0"/>
          <a:r>
            <a:rPr lang="fr-FR" dirty="0" smtClean="0"/>
            <a:t>consommation rapide des ressources énergétiques de l’organisme.</a:t>
          </a:r>
          <a:endParaRPr lang="fr-FR" dirty="0"/>
        </a:p>
      </dgm:t>
    </dgm:pt>
    <dgm:pt modelId="{5CBC6C70-8B54-EA46-895C-727E4C61AE02}" type="parTrans" cxnId="{D9C906C5-8D3C-F34C-9007-38DFF3726F93}">
      <dgm:prSet/>
      <dgm:spPr/>
      <dgm:t>
        <a:bodyPr/>
        <a:lstStyle/>
        <a:p>
          <a:endParaRPr lang="fr-FR"/>
        </a:p>
      </dgm:t>
    </dgm:pt>
    <dgm:pt modelId="{9DA3DE7C-5859-C04F-88C7-4F2B4E8CC54B}" type="sibTrans" cxnId="{D9C906C5-8D3C-F34C-9007-38DFF3726F93}">
      <dgm:prSet/>
      <dgm:spPr/>
      <dgm:t>
        <a:bodyPr/>
        <a:lstStyle/>
        <a:p>
          <a:endParaRPr lang="fr-FR"/>
        </a:p>
      </dgm:t>
    </dgm:pt>
    <dgm:pt modelId="{E05F7F0B-E743-8B4E-8CB1-2F3F3F150433}">
      <dgm:prSet/>
      <dgm:spPr/>
      <dgm:t>
        <a:bodyPr/>
        <a:lstStyle/>
        <a:p>
          <a:pPr rtl="0"/>
          <a:r>
            <a:rPr lang="fr-FR" dirty="0" smtClean="0"/>
            <a:t>Les raisonnements sont difficiles :</a:t>
          </a:r>
          <a:endParaRPr lang="fr-FR" dirty="0"/>
        </a:p>
      </dgm:t>
    </dgm:pt>
    <dgm:pt modelId="{B3D5C942-6CA5-5B4E-BA4D-CDC987FC453D}" type="parTrans" cxnId="{694937DA-E9E9-BF4C-A55A-2E64AFECE0BB}">
      <dgm:prSet/>
      <dgm:spPr/>
      <dgm:t>
        <a:bodyPr/>
        <a:lstStyle/>
        <a:p>
          <a:endParaRPr lang="fr-FR"/>
        </a:p>
      </dgm:t>
    </dgm:pt>
    <dgm:pt modelId="{7BFDBC57-1134-2243-9A81-CD1E795799E4}" type="sibTrans" cxnId="{694937DA-E9E9-BF4C-A55A-2E64AFECE0BB}">
      <dgm:prSet/>
      <dgm:spPr/>
      <dgm:t>
        <a:bodyPr/>
        <a:lstStyle/>
        <a:p>
          <a:endParaRPr lang="fr-FR"/>
        </a:p>
      </dgm:t>
    </dgm:pt>
    <dgm:pt modelId="{05966D35-0C0B-9D47-9DA7-5C8AF95CB853}">
      <dgm:prSet/>
      <dgm:spPr/>
      <dgm:t>
        <a:bodyPr/>
        <a:lstStyle/>
        <a:p>
          <a:pPr rtl="0"/>
          <a:r>
            <a:rPr lang="fr-FR" dirty="0" smtClean="0"/>
            <a:t>Les gestes sont moins précis.</a:t>
          </a:r>
          <a:endParaRPr lang="fr-FR" dirty="0"/>
        </a:p>
      </dgm:t>
    </dgm:pt>
    <dgm:pt modelId="{9FB31A15-FE24-C841-8F10-4F9F8124A4C2}" type="parTrans" cxnId="{AF71E183-647A-E545-8826-D5E699AD7D81}">
      <dgm:prSet/>
      <dgm:spPr/>
      <dgm:t>
        <a:bodyPr/>
        <a:lstStyle/>
        <a:p>
          <a:endParaRPr lang="fr-FR"/>
        </a:p>
      </dgm:t>
    </dgm:pt>
    <dgm:pt modelId="{454A2F67-CC82-0E4F-B9F3-0DD99969AA52}" type="sibTrans" cxnId="{AF71E183-647A-E545-8826-D5E699AD7D81}">
      <dgm:prSet/>
      <dgm:spPr/>
      <dgm:t>
        <a:bodyPr/>
        <a:lstStyle/>
        <a:p>
          <a:endParaRPr lang="fr-FR"/>
        </a:p>
      </dgm:t>
    </dgm:pt>
    <dgm:pt modelId="{7F338CE0-026D-E448-B2CF-B11E6500EFCC}">
      <dgm:prSet/>
      <dgm:spPr/>
      <dgm:t>
        <a:bodyPr/>
        <a:lstStyle/>
        <a:p>
          <a:pPr rtl="0"/>
          <a:r>
            <a:rPr lang="fr-FR" dirty="0" smtClean="0"/>
            <a:t> apathie.</a:t>
          </a:r>
          <a:endParaRPr lang="fr-FR" dirty="0"/>
        </a:p>
      </dgm:t>
    </dgm:pt>
    <dgm:pt modelId="{03C5E47B-1A9D-014D-A9FA-2198CC47384F}" type="parTrans" cxnId="{08A1846A-A86F-014B-89E3-4A1B1B6FEDED}">
      <dgm:prSet/>
      <dgm:spPr/>
    </dgm:pt>
    <dgm:pt modelId="{C999882B-9520-B840-B957-BEB7201F92FA}" type="sibTrans" cxnId="{08A1846A-A86F-014B-89E3-4A1B1B6FEDED}">
      <dgm:prSet/>
      <dgm:spPr/>
    </dgm:pt>
    <dgm:pt modelId="{64754C87-884E-484A-B255-C103690BE39F}" type="pres">
      <dgm:prSet presAssocID="{398B994A-1364-A44E-B4E2-3722F8E5D7E7}" presName="linear" presStyleCnt="0">
        <dgm:presLayoutVars>
          <dgm:animLvl val="lvl"/>
          <dgm:resizeHandles val="exact"/>
        </dgm:presLayoutVars>
      </dgm:prSet>
      <dgm:spPr/>
      <dgm:t>
        <a:bodyPr/>
        <a:lstStyle/>
        <a:p>
          <a:endParaRPr lang="fr-FR"/>
        </a:p>
      </dgm:t>
    </dgm:pt>
    <dgm:pt modelId="{B96E4185-490F-E342-AB90-D840F2C0170E}" type="pres">
      <dgm:prSet presAssocID="{231C0FB9-3E7D-F240-A4E0-8A12FDA6F44F}" presName="parentText" presStyleLbl="node1" presStyleIdx="0" presStyleCnt="4">
        <dgm:presLayoutVars>
          <dgm:chMax val="0"/>
          <dgm:bulletEnabled val="1"/>
        </dgm:presLayoutVars>
      </dgm:prSet>
      <dgm:spPr/>
      <dgm:t>
        <a:bodyPr/>
        <a:lstStyle/>
        <a:p>
          <a:endParaRPr lang="fr-FR"/>
        </a:p>
      </dgm:t>
    </dgm:pt>
    <dgm:pt modelId="{F710BC9F-289E-0B41-8B3A-EB6EDF3836FA}" type="pres">
      <dgm:prSet presAssocID="{231C0FB9-3E7D-F240-A4E0-8A12FDA6F44F}" presName="childText" presStyleLbl="revTx" presStyleIdx="0" presStyleCnt="3">
        <dgm:presLayoutVars>
          <dgm:bulletEnabled val="1"/>
        </dgm:presLayoutVars>
      </dgm:prSet>
      <dgm:spPr/>
      <dgm:t>
        <a:bodyPr/>
        <a:lstStyle/>
        <a:p>
          <a:endParaRPr lang="fr-FR"/>
        </a:p>
      </dgm:t>
    </dgm:pt>
    <dgm:pt modelId="{48C95996-E3EB-0B47-B769-8DBF9A0B3A79}" type="pres">
      <dgm:prSet presAssocID="{E5295C42-671B-4345-854A-8B8F7DCD4238}" presName="parentText" presStyleLbl="node1" presStyleIdx="1" presStyleCnt="4">
        <dgm:presLayoutVars>
          <dgm:chMax val="0"/>
          <dgm:bulletEnabled val="1"/>
        </dgm:presLayoutVars>
      </dgm:prSet>
      <dgm:spPr/>
      <dgm:t>
        <a:bodyPr/>
        <a:lstStyle/>
        <a:p>
          <a:endParaRPr lang="fr-FR"/>
        </a:p>
      </dgm:t>
    </dgm:pt>
    <dgm:pt modelId="{488DD458-9325-864D-9C24-AC316FDFA7A8}" type="pres">
      <dgm:prSet presAssocID="{E5295C42-671B-4345-854A-8B8F7DCD4238}" presName="childText" presStyleLbl="revTx" presStyleIdx="1" presStyleCnt="3">
        <dgm:presLayoutVars>
          <dgm:bulletEnabled val="1"/>
        </dgm:presLayoutVars>
      </dgm:prSet>
      <dgm:spPr/>
      <dgm:t>
        <a:bodyPr/>
        <a:lstStyle/>
        <a:p>
          <a:endParaRPr lang="fr-FR"/>
        </a:p>
      </dgm:t>
    </dgm:pt>
    <dgm:pt modelId="{535E826A-BAD8-F947-8D16-5025886860E3}" type="pres">
      <dgm:prSet presAssocID="{E05F7F0B-E743-8B4E-8CB1-2F3F3F150433}" presName="parentText" presStyleLbl="node1" presStyleIdx="2" presStyleCnt="4">
        <dgm:presLayoutVars>
          <dgm:chMax val="0"/>
          <dgm:bulletEnabled val="1"/>
        </dgm:presLayoutVars>
      </dgm:prSet>
      <dgm:spPr/>
      <dgm:t>
        <a:bodyPr/>
        <a:lstStyle/>
        <a:p>
          <a:endParaRPr lang="fr-FR"/>
        </a:p>
      </dgm:t>
    </dgm:pt>
    <dgm:pt modelId="{6171ACB4-EA25-2D4E-87FB-7FC3B195B7F5}" type="pres">
      <dgm:prSet presAssocID="{E05F7F0B-E743-8B4E-8CB1-2F3F3F150433}" presName="childText" presStyleLbl="revTx" presStyleIdx="2" presStyleCnt="3">
        <dgm:presLayoutVars>
          <dgm:bulletEnabled val="1"/>
        </dgm:presLayoutVars>
      </dgm:prSet>
      <dgm:spPr/>
      <dgm:t>
        <a:bodyPr/>
        <a:lstStyle/>
        <a:p>
          <a:endParaRPr lang="fr-FR"/>
        </a:p>
      </dgm:t>
    </dgm:pt>
    <dgm:pt modelId="{E756F3BA-1D04-4245-9F47-698041E04AAD}" type="pres">
      <dgm:prSet presAssocID="{05966D35-0C0B-9D47-9DA7-5C8AF95CB853}" presName="parentText" presStyleLbl="node1" presStyleIdx="3" presStyleCnt="4">
        <dgm:presLayoutVars>
          <dgm:chMax val="0"/>
          <dgm:bulletEnabled val="1"/>
        </dgm:presLayoutVars>
      </dgm:prSet>
      <dgm:spPr/>
      <dgm:t>
        <a:bodyPr/>
        <a:lstStyle/>
        <a:p>
          <a:endParaRPr lang="fr-FR"/>
        </a:p>
      </dgm:t>
    </dgm:pt>
  </dgm:ptLst>
  <dgm:cxnLst>
    <dgm:cxn modelId="{14E7535C-146B-E04D-A824-2C0D2DF404E5}" srcId="{398B994A-1364-A44E-B4E2-3722F8E5D7E7}" destId="{E5295C42-671B-4345-854A-8B8F7DCD4238}" srcOrd="1" destOrd="0" parTransId="{456A11C3-2583-F44C-A509-C13F018C602E}" sibTransId="{857203EB-603F-0D41-8C36-D739AF8CB9B9}"/>
    <dgm:cxn modelId="{B3D2B4BB-3AD3-134F-9861-706B19052E90}" srcId="{398B994A-1364-A44E-B4E2-3722F8E5D7E7}" destId="{231C0FB9-3E7D-F240-A4E0-8A12FDA6F44F}" srcOrd="0" destOrd="0" parTransId="{70D7597F-75D8-9440-B253-C7A216B2389E}" sibTransId="{26ED14C5-24B0-4842-B5D3-A3FA329F71EF}"/>
    <dgm:cxn modelId="{4F883018-F1AF-6A4C-A2E7-B1240AA6BDDC}" type="presOf" srcId="{7F338CE0-026D-E448-B2CF-B11E6500EFCC}" destId="{6171ACB4-EA25-2D4E-87FB-7FC3B195B7F5}" srcOrd="0" destOrd="0" presId="urn:microsoft.com/office/officeart/2005/8/layout/vList2"/>
    <dgm:cxn modelId="{8DC01821-8771-4A4E-B17D-FCA31B9EFEE8}" type="presOf" srcId="{0C108B46-7547-8641-9E90-5A9CE978D98A}" destId="{F710BC9F-289E-0B41-8B3A-EB6EDF3836FA}" srcOrd="0" destOrd="1" presId="urn:microsoft.com/office/officeart/2005/8/layout/vList2"/>
    <dgm:cxn modelId="{CFE44CB4-96B2-C24D-994E-4755F206E6C1}" srcId="{231C0FB9-3E7D-F240-A4E0-8A12FDA6F44F}" destId="{0C108B46-7547-8641-9E90-5A9CE978D98A}" srcOrd="1" destOrd="0" parTransId="{A60BEC86-C435-3F40-9C76-2E33AB8DD3E4}" sibTransId="{725B880C-369B-4A4A-9B56-2C2461263ECE}"/>
    <dgm:cxn modelId="{384F0196-A2D6-6C47-9210-BBA4676677A6}" type="presOf" srcId="{398B994A-1364-A44E-B4E2-3722F8E5D7E7}" destId="{64754C87-884E-484A-B255-C103690BE39F}" srcOrd="0" destOrd="0" presId="urn:microsoft.com/office/officeart/2005/8/layout/vList2"/>
    <dgm:cxn modelId="{39C42745-3858-C14C-A01F-4A02BB2C8387}" type="presOf" srcId="{E05F7F0B-E743-8B4E-8CB1-2F3F3F150433}" destId="{535E826A-BAD8-F947-8D16-5025886860E3}" srcOrd="0" destOrd="0" presId="urn:microsoft.com/office/officeart/2005/8/layout/vList2"/>
    <dgm:cxn modelId="{05711F63-7166-7E4F-8814-5C78AA0723B7}" srcId="{231C0FB9-3E7D-F240-A4E0-8A12FDA6F44F}" destId="{69176BF9-1197-1840-9BF7-439B93C65324}" srcOrd="0" destOrd="0" parTransId="{531B20D4-8692-5B49-8A70-BDDC6A15C061}" sibTransId="{C297E429-A4FD-4547-95BF-A1F775AAC2B2}"/>
    <dgm:cxn modelId="{AF71E183-647A-E545-8826-D5E699AD7D81}" srcId="{398B994A-1364-A44E-B4E2-3722F8E5D7E7}" destId="{05966D35-0C0B-9D47-9DA7-5C8AF95CB853}" srcOrd="3" destOrd="0" parTransId="{9FB31A15-FE24-C841-8F10-4F9F8124A4C2}" sibTransId="{454A2F67-CC82-0E4F-B9F3-0DD99969AA52}"/>
    <dgm:cxn modelId="{D9C906C5-8D3C-F34C-9007-38DFF3726F93}" srcId="{E5295C42-671B-4345-854A-8B8F7DCD4238}" destId="{33638471-E9EE-6749-AC8B-0C0EB131EECE}" srcOrd="0" destOrd="0" parTransId="{5CBC6C70-8B54-EA46-895C-727E4C61AE02}" sibTransId="{9DA3DE7C-5859-C04F-88C7-4F2B4E8CC54B}"/>
    <dgm:cxn modelId="{D8988426-D2B4-AB47-A767-AD92F7C492A9}" type="presOf" srcId="{231C0FB9-3E7D-F240-A4E0-8A12FDA6F44F}" destId="{B96E4185-490F-E342-AB90-D840F2C0170E}" srcOrd="0" destOrd="0" presId="urn:microsoft.com/office/officeart/2005/8/layout/vList2"/>
    <dgm:cxn modelId="{7FB5CAD5-5BBC-5644-BFF4-AEF006BF5944}" type="presOf" srcId="{E5295C42-671B-4345-854A-8B8F7DCD4238}" destId="{48C95996-E3EB-0B47-B769-8DBF9A0B3A79}" srcOrd="0" destOrd="0" presId="urn:microsoft.com/office/officeart/2005/8/layout/vList2"/>
    <dgm:cxn modelId="{694937DA-E9E9-BF4C-A55A-2E64AFECE0BB}" srcId="{398B994A-1364-A44E-B4E2-3722F8E5D7E7}" destId="{E05F7F0B-E743-8B4E-8CB1-2F3F3F150433}" srcOrd="2" destOrd="0" parTransId="{B3D5C942-6CA5-5B4E-BA4D-CDC987FC453D}" sibTransId="{7BFDBC57-1134-2243-9A81-CD1E795799E4}"/>
    <dgm:cxn modelId="{08A1846A-A86F-014B-89E3-4A1B1B6FEDED}" srcId="{E05F7F0B-E743-8B4E-8CB1-2F3F3F150433}" destId="{7F338CE0-026D-E448-B2CF-B11E6500EFCC}" srcOrd="0" destOrd="0" parTransId="{03C5E47B-1A9D-014D-A9FA-2198CC47384F}" sibTransId="{C999882B-9520-B840-B957-BEB7201F92FA}"/>
    <dgm:cxn modelId="{8C9E4BA0-BCF5-A144-8342-D8E1EEB2428B}" type="presOf" srcId="{69176BF9-1197-1840-9BF7-439B93C65324}" destId="{F710BC9F-289E-0B41-8B3A-EB6EDF3836FA}" srcOrd="0" destOrd="0" presId="urn:microsoft.com/office/officeart/2005/8/layout/vList2"/>
    <dgm:cxn modelId="{28784365-6DBA-AD4D-B084-0B55C43FB770}" type="presOf" srcId="{33638471-E9EE-6749-AC8B-0C0EB131EECE}" destId="{488DD458-9325-864D-9C24-AC316FDFA7A8}" srcOrd="0" destOrd="0" presId="urn:microsoft.com/office/officeart/2005/8/layout/vList2"/>
    <dgm:cxn modelId="{2D50B1B2-0283-294E-A9D2-237BAC4B66A6}" type="presOf" srcId="{05966D35-0C0B-9D47-9DA7-5C8AF95CB853}" destId="{E756F3BA-1D04-4245-9F47-698041E04AAD}" srcOrd="0" destOrd="0" presId="urn:microsoft.com/office/officeart/2005/8/layout/vList2"/>
    <dgm:cxn modelId="{5A794B5F-D5BB-9F4A-9B83-716FE1C2008F}" type="presParOf" srcId="{64754C87-884E-484A-B255-C103690BE39F}" destId="{B96E4185-490F-E342-AB90-D840F2C0170E}" srcOrd="0" destOrd="0" presId="urn:microsoft.com/office/officeart/2005/8/layout/vList2"/>
    <dgm:cxn modelId="{CF17CF9A-6513-9042-B5C9-55C417C60117}" type="presParOf" srcId="{64754C87-884E-484A-B255-C103690BE39F}" destId="{F710BC9F-289E-0B41-8B3A-EB6EDF3836FA}" srcOrd="1" destOrd="0" presId="urn:microsoft.com/office/officeart/2005/8/layout/vList2"/>
    <dgm:cxn modelId="{CFAD80BB-17E9-CE44-9D0D-5D6F5EA1E1E3}" type="presParOf" srcId="{64754C87-884E-484A-B255-C103690BE39F}" destId="{48C95996-E3EB-0B47-B769-8DBF9A0B3A79}" srcOrd="2" destOrd="0" presId="urn:microsoft.com/office/officeart/2005/8/layout/vList2"/>
    <dgm:cxn modelId="{FF684AA1-8983-1243-9A65-FFC3E414BF48}" type="presParOf" srcId="{64754C87-884E-484A-B255-C103690BE39F}" destId="{488DD458-9325-864D-9C24-AC316FDFA7A8}" srcOrd="3" destOrd="0" presId="urn:microsoft.com/office/officeart/2005/8/layout/vList2"/>
    <dgm:cxn modelId="{1F1ADA78-5C66-5243-A70E-DC390A3B7FDB}" type="presParOf" srcId="{64754C87-884E-484A-B255-C103690BE39F}" destId="{535E826A-BAD8-F947-8D16-5025886860E3}" srcOrd="4" destOrd="0" presId="urn:microsoft.com/office/officeart/2005/8/layout/vList2"/>
    <dgm:cxn modelId="{ADBFCFFD-EFF6-8E4A-AFA5-A0E3DF4DE4AE}" type="presParOf" srcId="{64754C87-884E-484A-B255-C103690BE39F}" destId="{6171ACB4-EA25-2D4E-87FB-7FC3B195B7F5}" srcOrd="5" destOrd="0" presId="urn:microsoft.com/office/officeart/2005/8/layout/vList2"/>
    <dgm:cxn modelId="{5F93D285-878D-F24E-A12F-FEB9EE2101D9}" type="presParOf" srcId="{64754C87-884E-484A-B255-C103690BE39F}" destId="{E756F3BA-1D04-4245-9F47-698041E04AA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98B994A-1364-A44E-B4E2-3722F8E5D7E7}"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231C0FB9-3E7D-F240-A4E0-8A12FDA6F44F}">
      <dgm:prSet/>
      <dgm:spPr/>
      <dgm:t>
        <a:bodyPr/>
        <a:lstStyle/>
        <a:p>
          <a:pPr rtl="0"/>
          <a:r>
            <a:rPr lang="fr-FR" dirty="0" smtClean="0"/>
            <a:t>L’ambiance thermique chaude :</a:t>
          </a:r>
          <a:endParaRPr lang="fr-FR" dirty="0"/>
        </a:p>
      </dgm:t>
    </dgm:pt>
    <dgm:pt modelId="{70D7597F-75D8-9440-B253-C7A216B2389E}" type="parTrans" cxnId="{B3D2B4BB-3AD3-134F-9861-706B19052E90}">
      <dgm:prSet/>
      <dgm:spPr/>
      <dgm:t>
        <a:bodyPr/>
        <a:lstStyle/>
        <a:p>
          <a:endParaRPr lang="fr-FR"/>
        </a:p>
      </dgm:t>
    </dgm:pt>
    <dgm:pt modelId="{26ED14C5-24B0-4842-B5D3-A3FA329F71EF}" type="sibTrans" cxnId="{B3D2B4BB-3AD3-134F-9861-706B19052E90}">
      <dgm:prSet/>
      <dgm:spPr/>
      <dgm:t>
        <a:bodyPr/>
        <a:lstStyle/>
        <a:p>
          <a:endParaRPr lang="fr-FR"/>
        </a:p>
      </dgm:t>
    </dgm:pt>
    <dgm:pt modelId="{2357F485-4989-1D4A-B546-C1B9F476C9DD}">
      <dgm:prSet/>
      <dgm:spPr/>
      <dgm:t>
        <a:bodyPr/>
        <a:lstStyle/>
        <a:p>
          <a:r>
            <a:rPr lang="fr-FR" dirty="0" smtClean="0"/>
            <a:t>risque d’hyperthermie.</a:t>
          </a:r>
          <a:endParaRPr lang="fr-FR" dirty="0"/>
        </a:p>
      </dgm:t>
    </dgm:pt>
    <dgm:pt modelId="{1205E886-B6EB-BF47-8936-88CA1DF577D0}" type="parTrans" cxnId="{E0FA3103-86C6-F64A-9FDB-90B4F13616F2}">
      <dgm:prSet/>
      <dgm:spPr/>
      <dgm:t>
        <a:bodyPr/>
        <a:lstStyle/>
        <a:p>
          <a:endParaRPr lang="fr-FR"/>
        </a:p>
      </dgm:t>
    </dgm:pt>
    <dgm:pt modelId="{F7BFB561-7821-8348-9221-764445039D37}" type="sibTrans" cxnId="{E0FA3103-86C6-F64A-9FDB-90B4F13616F2}">
      <dgm:prSet/>
      <dgm:spPr/>
      <dgm:t>
        <a:bodyPr/>
        <a:lstStyle/>
        <a:p>
          <a:endParaRPr lang="fr-FR"/>
        </a:p>
      </dgm:t>
    </dgm:pt>
    <dgm:pt modelId="{D7850166-090C-D242-99C4-D8D27CA1197F}">
      <dgm:prSet/>
      <dgm:spPr/>
      <dgm:t>
        <a:bodyPr/>
        <a:lstStyle/>
        <a:p>
          <a:r>
            <a:rPr lang="fr-FR" dirty="0" smtClean="0"/>
            <a:t>Lutte contre l’hyperthermie :</a:t>
          </a:r>
          <a:endParaRPr lang="fr-FR" dirty="0"/>
        </a:p>
      </dgm:t>
    </dgm:pt>
    <dgm:pt modelId="{018F8B2C-7AA2-0B43-A9F3-79E36195CBE0}" type="parTrans" cxnId="{EB8BF615-1EFA-3A41-87ED-1D988934E6BD}">
      <dgm:prSet/>
      <dgm:spPr/>
      <dgm:t>
        <a:bodyPr/>
        <a:lstStyle/>
        <a:p>
          <a:endParaRPr lang="fr-FR"/>
        </a:p>
      </dgm:t>
    </dgm:pt>
    <dgm:pt modelId="{8C643AEA-58D2-884A-AA6A-2F04671E173B}" type="sibTrans" cxnId="{EB8BF615-1EFA-3A41-87ED-1D988934E6BD}">
      <dgm:prSet/>
      <dgm:spPr/>
      <dgm:t>
        <a:bodyPr/>
        <a:lstStyle/>
        <a:p>
          <a:endParaRPr lang="fr-FR"/>
        </a:p>
      </dgm:t>
    </dgm:pt>
    <dgm:pt modelId="{B75F1DBB-5100-AD4F-9F8D-CDA39E89456A}">
      <dgm:prSet/>
      <dgm:spPr/>
      <dgm:t>
        <a:bodyPr/>
        <a:lstStyle/>
        <a:p>
          <a:r>
            <a:rPr lang="fr-FR" dirty="0" smtClean="0"/>
            <a:t>Déshydratation.</a:t>
          </a:r>
          <a:endParaRPr lang="fr-FR" dirty="0"/>
        </a:p>
      </dgm:t>
    </dgm:pt>
    <dgm:pt modelId="{3E85BAE8-9AD5-2B41-8DBE-D3A425E41003}" type="parTrans" cxnId="{4E6073A7-B064-844B-80D9-8CFB2D1484D0}">
      <dgm:prSet/>
      <dgm:spPr/>
      <dgm:t>
        <a:bodyPr/>
        <a:lstStyle/>
        <a:p>
          <a:endParaRPr lang="fr-FR"/>
        </a:p>
      </dgm:t>
    </dgm:pt>
    <dgm:pt modelId="{531C359C-76F9-234D-A386-C5DDFCA29B4E}" type="sibTrans" cxnId="{4E6073A7-B064-844B-80D9-8CFB2D1484D0}">
      <dgm:prSet/>
      <dgm:spPr/>
      <dgm:t>
        <a:bodyPr/>
        <a:lstStyle/>
        <a:p>
          <a:endParaRPr lang="fr-FR"/>
        </a:p>
      </dgm:t>
    </dgm:pt>
    <dgm:pt modelId="{52718040-10D9-0F40-A14D-3D9CD82651F8}">
      <dgm:prSet/>
      <dgm:spPr/>
      <dgm:t>
        <a:bodyPr/>
        <a:lstStyle/>
        <a:p>
          <a:r>
            <a:rPr lang="fr-FR" dirty="0" smtClean="0"/>
            <a:t>Dès 38°C de température corporelle,</a:t>
          </a:r>
          <a:endParaRPr lang="fr-FR" dirty="0"/>
        </a:p>
      </dgm:t>
    </dgm:pt>
    <dgm:pt modelId="{67C58614-6FA3-7140-BB25-7C8F97BC5986}" type="parTrans" cxnId="{5D2401E5-73A9-D84E-8518-79C39A6D691E}">
      <dgm:prSet/>
      <dgm:spPr/>
      <dgm:t>
        <a:bodyPr/>
        <a:lstStyle/>
        <a:p>
          <a:endParaRPr lang="fr-FR"/>
        </a:p>
      </dgm:t>
    </dgm:pt>
    <dgm:pt modelId="{FEB7D803-BCFE-5E42-90DF-7B3DF791F572}" type="sibTrans" cxnId="{5D2401E5-73A9-D84E-8518-79C39A6D691E}">
      <dgm:prSet/>
      <dgm:spPr/>
      <dgm:t>
        <a:bodyPr/>
        <a:lstStyle/>
        <a:p>
          <a:endParaRPr lang="fr-FR"/>
        </a:p>
      </dgm:t>
    </dgm:pt>
    <dgm:pt modelId="{DDC116BD-C0EA-8B4F-B9AC-392F91C53C0B}">
      <dgm:prSet/>
      <dgm:spPr/>
      <dgm:t>
        <a:bodyPr/>
        <a:lstStyle/>
        <a:p>
          <a:r>
            <a:rPr lang="fr-FR" dirty="0" smtClean="0"/>
            <a:t>Risque de choc thermique.</a:t>
          </a:r>
          <a:endParaRPr lang="fr-FR" dirty="0"/>
        </a:p>
      </dgm:t>
    </dgm:pt>
    <dgm:pt modelId="{42C36DF7-A35D-4C4F-94F7-107924357EF1}" type="parTrans" cxnId="{FB074F0B-2180-D64A-BD7B-4CEED6EBEE5C}">
      <dgm:prSet/>
      <dgm:spPr/>
      <dgm:t>
        <a:bodyPr/>
        <a:lstStyle/>
        <a:p>
          <a:endParaRPr lang="fr-FR"/>
        </a:p>
      </dgm:t>
    </dgm:pt>
    <dgm:pt modelId="{744A0E69-8757-BE46-95A9-385CAFCBC2BB}" type="sibTrans" cxnId="{FB074F0B-2180-D64A-BD7B-4CEED6EBEE5C}">
      <dgm:prSet/>
      <dgm:spPr/>
      <dgm:t>
        <a:bodyPr/>
        <a:lstStyle/>
        <a:p>
          <a:endParaRPr lang="fr-FR"/>
        </a:p>
      </dgm:t>
    </dgm:pt>
    <dgm:pt modelId="{51DAAE33-AD87-EB46-A979-8B0566469EFF}">
      <dgm:prSet/>
      <dgm:spPr/>
      <dgm:t>
        <a:bodyPr/>
        <a:lstStyle/>
        <a:p>
          <a:r>
            <a:rPr lang="fr-FR" dirty="0" smtClean="0"/>
            <a:t>vasodilatation des vaisseaux sanguins périphériques, sudation,</a:t>
          </a:r>
          <a:endParaRPr lang="fr-FR" dirty="0"/>
        </a:p>
      </dgm:t>
    </dgm:pt>
    <dgm:pt modelId="{8B87EAB4-CC6C-D841-8157-03EB63CB1116}" type="parTrans" cxnId="{622DBB69-563B-8744-87EA-3F9C7CEB2EFC}">
      <dgm:prSet/>
      <dgm:spPr/>
    </dgm:pt>
    <dgm:pt modelId="{32CEFC8B-5F8A-C64A-AF3D-F4281AF60D8B}" type="sibTrans" cxnId="{622DBB69-563B-8744-87EA-3F9C7CEB2EFC}">
      <dgm:prSet/>
      <dgm:spPr/>
    </dgm:pt>
    <dgm:pt modelId="{D395EB07-3D68-A742-872B-3FA577AE5E28}">
      <dgm:prSet/>
      <dgm:spPr/>
      <dgm:t>
        <a:bodyPr/>
        <a:lstStyle/>
        <a:p>
          <a:r>
            <a:rPr lang="fr-FR" dirty="0" smtClean="0"/>
            <a:t>on observe une dégradation de la performance humaine aussi bien au niveau mental que physique.</a:t>
          </a:r>
          <a:endParaRPr lang="fr-FR" dirty="0"/>
        </a:p>
      </dgm:t>
    </dgm:pt>
    <dgm:pt modelId="{8E8A2AB7-F9B9-4746-8773-2BCCD910980A}" type="parTrans" cxnId="{207869A4-598E-9E47-B044-A761231CC742}">
      <dgm:prSet/>
      <dgm:spPr/>
    </dgm:pt>
    <dgm:pt modelId="{F17667F7-4416-0A4F-9000-E72F2EBFE3C9}" type="sibTrans" cxnId="{207869A4-598E-9E47-B044-A761231CC742}">
      <dgm:prSet/>
      <dgm:spPr/>
    </dgm:pt>
    <dgm:pt modelId="{64754C87-884E-484A-B255-C103690BE39F}" type="pres">
      <dgm:prSet presAssocID="{398B994A-1364-A44E-B4E2-3722F8E5D7E7}" presName="linear" presStyleCnt="0">
        <dgm:presLayoutVars>
          <dgm:animLvl val="lvl"/>
          <dgm:resizeHandles val="exact"/>
        </dgm:presLayoutVars>
      </dgm:prSet>
      <dgm:spPr/>
      <dgm:t>
        <a:bodyPr/>
        <a:lstStyle/>
        <a:p>
          <a:endParaRPr lang="fr-FR"/>
        </a:p>
      </dgm:t>
    </dgm:pt>
    <dgm:pt modelId="{B96E4185-490F-E342-AB90-D840F2C0170E}" type="pres">
      <dgm:prSet presAssocID="{231C0FB9-3E7D-F240-A4E0-8A12FDA6F44F}" presName="parentText" presStyleLbl="node1" presStyleIdx="0" presStyleCnt="3">
        <dgm:presLayoutVars>
          <dgm:chMax val="0"/>
          <dgm:bulletEnabled val="1"/>
        </dgm:presLayoutVars>
      </dgm:prSet>
      <dgm:spPr/>
      <dgm:t>
        <a:bodyPr/>
        <a:lstStyle/>
        <a:p>
          <a:endParaRPr lang="fr-FR"/>
        </a:p>
      </dgm:t>
    </dgm:pt>
    <dgm:pt modelId="{F710BC9F-289E-0B41-8B3A-EB6EDF3836FA}" type="pres">
      <dgm:prSet presAssocID="{231C0FB9-3E7D-F240-A4E0-8A12FDA6F44F}" presName="childText" presStyleLbl="revTx" presStyleIdx="0" presStyleCnt="3">
        <dgm:presLayoutVars>
          <dgm:bulletEnabled val="1"/>
        </dgm:presLayoutVars>
      </dgm:prSet>
      <dgm:spPr/>
      <dgm:t>
        <a:bodyPr/>
        <a:lstStyle/>
        <a:p>
          <a:endParaRPr lang="fr-FR"/>
        </a:p>
      </dgm:t>
    </dgm:pt>
    <dgm:pt modelId="{601D48FD-DF6F-C94C-A058-C266EEA17924}" type="pres">
      <dgm:prSet presAssocID="{D7850166-090C-D242-99C4-D8D27CA1197F}" presName="parentText" presStyleLbl="node1" presStyleIdx="1" presStyleCnt="3">
        <dgm:presLayoutVars>
          <dgm:chMax val="0"/>
          <dgm:bulletEnabled val="1"/>
        </dgm:presLayoutVars>
      </dgm:prSet>
      <dgm:spPr/>
      <dgm:t>
        <a:bodyPr/>
        <a:lstStyle/>
        <a:p>
          <a:endParaRPr lang="fr-FR"/>
        </a:p>
      </dgm:t>
    </dgm:pt>
    <dgm:pt modelId="{55C1A3BB-9920-5A41-B6D0-EE423FA45BC3}" type="pres">
      <dgm:prSet presAssocID="{D7850166-090C-D242-99C4-D8D27CA1197F}" presName="childText" presStyleLbl="revTx" presStyleIdx="1" presStyleCnt="3">
        <dgm:presLayoutVars>
          <dgm:bulletEnabled val="1"/>
        </dgm:presLayoutVars>
      </dgm:prSet>
      <dgm:spPr/>
      <dgm:t>
        <a:bodyPr/>
        <a:lstStyle/>
        <a:p>
          <a:endParaRPr lang="fr-FR"/>
        </a:p>
      </dgm:t>
    </dgm:pt>
    <dgm:pt modelId="{9D83764B-EA41-2044-A687-8D51B5BDF726}" type="pres">
      <dgm:prSet presAssocID="{52718040-10D9-0F40-A14D-3D9CD82651F8}" presName="parentText" presStyleLbl="node1" presStyleIdx="2" presStyleCnt="3">
        <dgm:presLayoutVars>
          <dgm:chMax val="0"/>
          <dgm:bulletEnabled val="1"/>
        </dgm:presLayoutVars>
      </dgm:prSet>
      <dgm:spPr/>
      <dgm:t>
        <a:bodyPr/>
        <a:lstStyle/>
        <a:p>
          <a:endParaRPr lang="fr-FR"/>
        </a:p>
      </dgm:t>
    </dgm:pt>
    <dgm:pt modelId="{39C85625-A7B5-234A-88DF-23F86B149C1A}" type="pres">
      <dgm:prSet presAssocID="{52718040-10D9-0F40-A14D-3D9CD82651F8}" presName="childText" presStyleLbl="revTx" presStyleIdx="2" presStyleCnt="3">
        <dgm:presLayoutVars>
          <dgm:bulletEnabled val="1"/>
        </dgm:presLayoutVars>
      </dgm:prSet>
      <dgm:spPr/>
      <dgm:t>
        <a:bodyPr/>
        <a:lstStyle/>
        <a:p>
          <a:endParaRPr lang="fr-FR"/>
        </a:p>
      </dgm:t>
    </dgm:pt>
  </dgm:ptLst>
  <dgm:cxnLst>
    <dgm:cxn modelId="{622DBB69-563B-8744-87EA-3F9C7CEB2EFC}" srcId="{D7850166-090C-D242-99C4-D8D27CA1197F}" destId="{51DAAE33-AD87-EB46-A979-8B0566469EFF}" srcOrd="0" destOrd="0" parTransId="{8B87EAB4-CC6C-D841-8157-03EB63CB1116}" sibTransId="{32CEFC8B-5F8A-C64A-AF3D-F4281AF60D8B}"/>
    <dgm:cxn modelId="{FB074F0B-2180-D64A-BD7B-4CEED6EBEE5C}" srcId="{52718040-10D9-0F40-A14D-3D9CD82651F8}" destId="{DDC116BD-C0EA-8B4F-B9AC-392F91C53C0B}" srcOrd="1" destOrd="0" parTransId="{42C36DF7-A35D-4C4F-94F7-107924357EF1}" sibTransId="{744A0E69-8757-BE46-95A9-385CAFCBC2BB}"/>
    <dgm:cxn modelId="{72E3BFFF-F224-834A-B2C2-DC20C22BE8C3}" type="presOf" srcId="{B75F1DBB-5100-AD4F-9F8D-CDA39E89456A}" destId="{55C1A3BB-9920-5A41-B6D0-EE423FA45BC3}" srcOrd="0" destOrd="1" presId="urn:microsoft.com/office/officeart/2005/8/layout/vList2"/>
    <dgm:cxn modelId="{08AF599E-C8F9-DC45-8FF9-BBA9FB37FFA3}" type="presOf" srcId="{51DAAE33-AD87-EB46-A979-8B0566469EFF}" destId="{55C1A3BB-9920-5A41-B6D0-EE423FA45BC3}" srcOrd="0" destOrd="0" presId="urn:microsoft.com/office/officeart/2005/8/layout/vList2"/>
    <dgm:cxn modelId="{43B3004A-AC69-2B4E-B94D-BB7CD8F2D3C6}" type="presOf" srcId="{231C0FB9-3E7D-F240-A4E0-8A12FDA6F44F}" destId="{B96E4185-490F-E342-AB90-D840F2C0170E}" srcOrd="0" destOrd="0" presId="urn:microsoft.com/office/officeart/2005/8/layout/vList2"/>
    <dgm:cxn modelId="{298EDBEF-AB30-314D-A439-3964CE14465D}" type="presOf" srcId="{398B994A-1364-A44E-B4E2-3722F8E5D7E7}" destId="{64754C87-884E-484A-B255-C103690BE39F}" srcOrd="0" destOrd="0" presId="urn:microsoft.com/office/officeart/2005/8/layout/vList2"/>
    <dgm:cxn modelId="{4E6073A7-B064-844B-80D9-8CFB2D1484D0}" srcId="{D7850166-090C-D242-99C4-D8D27CA1197F}" destId="{B75F1DBB-5100-AD4F-9F8D-CDA39E89456A}" srcOrd="1" destOrd="0" parTransId="{3E85BAE8-9AD5-2B41-8DBE-D3A425E41003}" sibTransId="{531C359C-76F9-234D-A386-C5DDFCA29B4E}"/>
    <dgm:cxn modelId="{207869A4-598E-9E47-B044-A761231CC742}" srcId="{52718040-10D9-0F40-A14D-3D9CD82651F8}" destId="{D395EB07-3D68-A742-872B-3FA577AE5E28}" srcOrd="0" destOrd="0" parTransId="{8E8A2AB7-F9B9-4746-8773-2BCCD910980A}" sibTransId="{F17667F7-4416-0A4F-9000-E72F2EBFE3C9}"/>
    <dgm:cxn modelId="{FDAEEED1-D43F-E841-8C4D-78F8CE15E4F2}" type="presOf" srcId="{2357F485-4989-1D4A-B546-C1B9F476C9DD}" destId="{F710BC9F-289E-0B41-8B3A-EB6EDF3836FA}" srcOrd="0" destOrd="0" presId="urn:microsoft.com/office/officeart/2005/8/layout/vList2"/>
    <dgm:cxn modelId="{A9EC1FC3-15E8-9A4C-95A7-1677F1E98404}" type="presOf" srcId="{D395EB07-3D68-A742-872B-3FA577AE5E28}" destId="{39C85625-A7B5-234A-88DF-23F86B149C1A}" srcOrd="0" destOrd="0" presId="urn:microsoft.com/office/officeart/2005/8/layout/vList2"/>
    <dgm:cxn modelId="{7AD54E12-E7E2-5442-9875-3971C41B22C2}" type="presOf" srcId="{D7850166-090C-D242-99C4-D8D27CA1197F}" destId="{601D48FD-DF6F-C94C-A058-C266EEA17924}" srcOrd="0" destOrd="0" presId="urn:microsoft.com/office/officeart/2005/8/layout/vList2"/>
    <dgm:cxn modelId="{FA290972-28A7-5E40-81C5-9662F72E8FBC}" type="presOf" srcId="{52718040-10D9-0F40-A14D-3D9CD82651F8}" destId="{9D83764B-EA41-2044-A687-8D51B5BDF726}" srcOrd="0" destOrd="0" presId="urn:microsoft.com/office/officeart/2005/8/layout/vList2"/>
    <dgm:cxn modelId="{F2339911-61BF-3645-AB79-649D9E0FDC6A}" type="presOf" srcId="{DDC116BD-C0EA-8B4F-B9AC-392F91C53C0B}" destId="{39C85625-A7B5-234A-88DF-23F86B149C1A}" srcOrd="0" destOrd="1" presId="urn:microsoft.com/office/officeart/2005/8/layout/vList2"/>
    <dgm:cxn modelId="{EB8BF615-1EFA-3A41-87ED-1D988934E6BD}" srcId="{398B994A-1364-A44E-B4E2-3722F8E5D7E7}" destId="{D7850166-090C-D242-99C4-D8D27CA1197F}" srcOrd="1" destOrd="0" parTransId="{018F8B2C-7AA2-0B43-A9F3-79E36195CBE0}" sibTransId="{8C643AEA-58D2-884A-AA6A-2F04671E173B}"/>
    <dgm:cxn modelId="{E0FA3103-86C6-F64A-9FDB-90B4F13616F2}" srcId="{231C0FB9-3E7D-F240-A4E0-8A12FDA6F44F}" destId="{2357F485-4989-1D4A-B546-C1B9F476C9DD}" srcOrd="0" destOrd="0" parTransId="{1205E886-B6EB-BF47-8936-88CA1DF577D0}" sibTransId="{F7BFB561-7821-8348-9221-764445039D37}"/>
    <dgm:cxn modelId="{B3D2B4BB-3AD3-134F-9861-706B19052E90}" srcId="{398B994A-1364-A44E-B4E2-3722F8E5D7E7}" destId="{231C0FB9-3E7D-F240-A4E0-8A12FDA6F44F}" srcOrd="0" destOrd="0" parTransId="{70D7597F-75D8-9440-B253-C7A216B2389E}" sibTransId="{26ED14C5-24B0-4842-B5D3-A3FA329F71EF}"/>
    <dgm:cxn modelId="{5D2401E5-73A9-D84E-8518-79C39A6D691E}" srcId="{398B994A-1364-A44E-B4E2-3722F8E5D7E7}" destId="{52718040-10D9-0F40-A14D-3D9CD82651F8}" srcOrd="2" destOrd="0" parTransId="{67C58614-6FA3-7140-BB25-7C8F97BC5986}" sibTransId="{FEB7D803-BCFE-5E42-90DF-7B3DF791F572}"/>
    <dgm:cxn modelId="{CED7B356-4A7A-C24E-824D-5A7F9AD4EB0B}" type="presParOf" srcId="{64754C87-884E-484A-B255-C103690BE39F}" destId="{B96E4185-490F-E342-AB90-D840F2C0170E}" srcOrd="0" destOrd="0" presId="urn:microsoft.com/office/officeart/2005/8/layout/vList2"/>
    <dgm:cxn modelId="{152C6FF3-532D-D14B-9854-139A14AFEC76}" type="presParOf" srcId="{64754C87-884E-484A-B255-C103690BE39F}" destId="{F710BC9F-289E-0B41-8B3A-EB6EDF3836FA}" srcOrd="1" destOrd="0" presId="urn:microsoft.com/office/officeart/2005/8/layout/vList2"/>
    <dgm:cxn modelId="{3F3FAFEC-613B-0149-8A5F-164A6EDEB62B}" type="presParOf" srcId="{64754C87-884E-484A-B255-C103690BE39F}" destId="{601D48FD-DF6F-C94C-A058-C266EEA17924}" srcOrd="2" destOrd="0" presId="urn:microsoft.com/office/officeart/2005/8/layout/vList2"/>
    <dgm:cxn modelId="{10F4E292-5546-BE47-BC5D-02B0F7045B1A}" type="presParOf" srcId="{64754C87-884E-484A-B255-C103690BE39F}" destId="{55C1A3BB-9920-5A41-B6D0-EE423FA45BC3}" srcOrd="3" destOrd="0" presId="urn:microsoft.com/office/officeart/2005/8/layout/vList2"/>
    <dgm:cxn modelId="{FA65CA06-0F40-704D-B75A-B4C3D992A8AA}" type="presParOf" srcId="{64754C87-884E-484A-B255-C103690BE39F}" destId="{9D83764B-EA41-2044-A687-8D51B5BDF726}" srcOrd="4" destOrd="0" presId="urn:microsoft.com/office/officeart/2005/8/layout/vList2"/>
    <dgm:cxn modelId="{BF0D5BFF-6FB0-3A43-A2E6-387AEDA7322C}" type="presParOf" srcId="{64754C87-884E-484A-B255-C103690BE39F}" destId="{39C85625-A7B5-234A-88DF-23F86B149C1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98B994A-1364-A44E-B4E2-3722F8E5D7E7}"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231C0FB9-3E7D-F240-A4E0-8A12FDA6F44F}">
      <dgm:prSet/>
      <dgm:spPr/>
      <dgm:t>
        <a:bodyPr/>
        <a:lstStyle/>
        <a:p>
          <a:pPr rtl="0"/>
          <a:r>
            <a:rPr lang="fr-FR" u="sng" dirty="0" smtClean="0"/>
            <a:t>Le bilan thermique : B = M+/- P +/- C + /- R –E</a:t>
          </a:r>
          <a:endParaRPr lang="fr-FR" dirty="0"/>
        </a:p>
      </dgm:t>
    </dgm:pt>
    <dgm:pt modelId="{70D7597F-75D8-9440-B253-C7A216B2389E}" type="parTrans" cxnId="{B3D2B4BB-3AD3-134F-9861-706B19052E90}">
      <dgm:prSet/>
      <dgm:spPr/>
      <dgm:t>
        <a:bodyPr/>
        <a:lstStyle/>
        <a:p>
          <a:endParaRPr lang="fr-FR"/>
        </a:p>
      </dgm:t>
    </dgm:pt>
    <dgm:pt modelId="{26ED14C5-24B0-4842-B5D3-A3FA329F71EF}" type="sibTrans" cxnId="{B3D2B4BB-3AD3-134F-9861-706B19052E90}">
      <dgm:prSet/>
      <dgm:spPr/>
      <dgm:t>
        <a:bodyPr/>
        <a:lstStyle/>
        <a:p>
          <a:endParaRPr lang="fr-FR"/>
        </a:p>
      </dgm:t>
    </dgm:pt>
    <dgm:pt modelId="{4785F797-1329-A74C-9A00-7AFE10145107}">
      <dgm:prSet/>
      <dgm:spPr/>
      <dgm:t>
        <a:bodyPr/>
        <a:lstStyle/>
        <a:p>
          <a:r>
            <a:rPr lang="fr-FR" dirty="0" smtClean="0"/>
            <a:t>M = Métabolisme : travail / m</a:t>
          </a:r>
          <a:r>
            <a:rPr lang="fr-FR" baseline="30000" dirty="0" smtClean="0"/>
            <a:t>2 </a:t>
          </a:r>
          <a:r>
            <a:rPr lang="fr-FR" dirty="0" smtClean="0"/>
            <a:t>de surface corporelle.</a:t>
          </a:r>
          <a:endParaRPr lang="fr-FR" dirty="0"/>
        </a:p>
      </dgm:t>
    </dgm:pt>
    <dgm:pt modelId="{1D5E62F5-3C7B-B74C-94D5-8C1974BC2462}" type="parTrans" cxnId="{AD50450A-2346-964B-ACA9-FB5AB0D3D1F6}">
      <dgm:prSet/>
      <dgm:spPr/>
      <dgm:t>
        <a:bodyPr/>
        <a:lstStyle/>
        <a:p>
          <a:endParaRPr lang="fr-FR"/>
        </a:p>
      </dgm:t>
    </dgm:pt>
    <dgm:pt modelId="{7C0EEAD0-3F3E-3645-A625-E7BC38CB6FDD}" type="sibTrans" cxnId="{AD50450A-2346-964B-ACA9-FB5AB0D3D1F6}">
      <dgm:prSet/>
      <dgm:spPr/>
      <dgm:t>
        <a:bodyPr/>
        <a:lstStyle/>
        <a:p>
          <a:endParaRPr lang="fr-FR"/>
        </a:p>
      </dgm:t>
    </dgm:pt>
    <dgm:pt modelId="{33F8F9E0-B376-A448-8004-50957D2FB199}">
      <dgm:prSet/>
      <dgm:spPr/>
      <dgm:t>
        <a:bodyPr/>
        <a:lstStyle/>
        <a:p>
          <a:r>
            <a:rPr lang="fr-FR" dirty="0" smtClean="0"/>
            <a:t>P = échanges par conduction (je suis debout, j’échange de l’énergie avec mes chaussures).</a:t>
          </a:r>
          <a:endParaRPr lang="fr-FR" dirty="0"/>
        </a:p>
      </dgm:t>
    </dgm:pt>
    <dgm:pt modelId="{6CDDD9DE-095C-6446-BF9C-9CAB4DC98D80}" type="parTrans" cxnId="{6F2CCB7C-3B25-EB4B-9EE9-B46599778BA8}">
      <dgm:prSet/>
      <dgm:spPr/>
      <dgm:t>
        <a:bodyPr/>
        <a:lstStyle/>
        <a:p>
          <a:endParaRPr lang="fr-FR"/>
        </a:p>
      </dgm:t>
    </dgm:pt>
    <dgm:pt modelId="{3233058A-1B50-EF46-9D5E-A9C4498EB482}" type="sibTrans" cxnId="{6F2CCB7C-3B25-EB4B-9EE9-B46599778BA8}">
      <dgm:prSet/>
      <dgm:spPr/>
      <dgm:t>
        <a:bodyPr/>
        <a:lstStyle/>
        <a:p>
          <a:endParaRPr lang="fr-FR"/>
        </a:p>
      </dgm:t>
    </dgm:pt>
    <dgm:pt modelId="{FF88EB95-0973-FA4B-AFED-8338C2BF72CC}">
      <dgm:prSet/>
      <dgm:spPr/>
      <dgm:t>
        <a:bodyPr/>
        <a:lstStyle/>
        <a:p>
          <a:r>
            <a:rPr lang="fr-FR" dirty="0" smtClean="0"/>
            <a:t>C = échanges par convection (l’air autour de moi à une vitesse donc quand je marche l’air va me refroidir).</a:t>
          </a:r>
          <a:endParaRPr lang="fr-FR" dirty="0"/>
        </a:p>
      </dgm:t>
    </dgm:pt>
    <dgm:pt modelId="{D2C00F4A-03A6-7741-AD83-13E5143D63B5}" type="parTrans" cxnId="{2DAB505B-8C8F-6D4E-880D-2293FC406DB4}">
      <dgm:prSet/>
      <dgm:spPr/>
      <dgm:t>
        <a:bodyPr/>
        <a:lstStyle/>
        <a:p>
          <a:endParaRPr lang="fr-FR"/>
        </a:p>
      </dgm:t>
    </dgm:pt>
    <dgm:pt modelId="{FB4601F9-C58A-5E4B-B2F6-5A612C054170}" type="sibTrans" cxnId="{2DAB505B-8C8F-6D4E-880D-2293FC406DB4}">
      <dgm:prSet/>
      <dgm:spPr/>
      <dgm:t>
        <a:bodyPr/>
        <a:lstStyle/>
        <a:p>
          <a:endParaRPr lang="fr-FR"/>
        </a:p>
      </dgm:t>
    </dgm:pt>
    <dgm:pt modelId="{95487F3D-9F4B-DD4E-B348-272797F6EF80}">
      <dgm:prSet/>
      <dgm:spPr/>
      <dgm:t>
        <a:bodyPr/>
        <a:lstStyle/>
        <a:p>
          <a:r>
            <a:rPr lang="fr-FR" dirty="0" smtClean="0"/>
            <a:t>R = échange par rayonnement (le corps le plus chaud rayonne de l’énergie vers l’autre corps).</a:t>
          </a:r>
          <a:endParaRPr lang="fr-FR" dirty="0"/>
        </a:p>
      </dgm:t>
    </dgm:pt>
    <dgm:pt modelId="{B3455C55-9ED8-5944-861D-A8076F1EEB99}" type="parTrans" cxnId="{4A434402-60BA-DD4B-A269-6F22B8456C6C}">
      <dgm:prSet/>
      <dgm:spPr/>
      <dgm:t>
        <a:bodyPr/>
        <a:lstStyle/>
        <a:p>
          <a:endParaRPr lang="fr-FR"/>
        </a:p>
      </dgm:t>
    </dgm:pt>
    <dgm:pt modelId="{D86B2D16-E9F3-FF4A-A335-4C0FD53225E7}" type="sibTrans" cxnId="{4A434402-60BA-DD4B-A269-6F22B8456C6C}">
      <dgm:prSet/>
      <dgm:spPr/>
      <dgm:t>
        <a:bodyPr/>
        <a:lstStyle/>
        <a:p>
          <a:endParaRPr lang="fr-FR"/>
        </a:p>
      </dgm:t>
    </dgm:pt>
    <dgm:pt modelId="{317A500D-F72D-4D4E-8814-5D17E4B18B9A}">
      <dgm:prSet/>
      <dgm:spPr/>
      <dgm:t>
        <a:bodyPr/>
        <a:lstStyle/>
        <a:p>
          <a:r>
            <a:rPr lang="fr-FR" dirty="0" smtClean="0"/>
            <a:t>E = évaporation : on évapore de l’énergie par la respiration et la transpiration.</a:t>
          </a:r>
          <a:endParaRPr lang="fr-FR" dirty="0"/>
        </a:p>
      </dgm:t>
    </dgm:pt>
    <dgm:pt modelId="{C0A8EAEE-5FFC-7F4D-BF4C-C55DE6438FE1}" type="parTrans" cxnId="{307B440C-BA23-174F-A0DB-DF47C73FBB54}">
      <dgm:prSet/>
      <dgm:spPr/>
      <dgm:t>
        <a:bodyPr/>
        <a:lstStyle/>
        <a:p>
          <a:endParaRPr lang="fr-FR"/>
        </a:p>
      </dgm:t>
    </dgm:pt>
    <dgm:pt modelId="{01CA3FAD-F1AC-0F46-9E37-22970B3701CE}" type="sibTrans" cxnId="{307B440C-BA23-174F-A0DB-DF47C73FBB54}">
      <dgm:prSet/>
      <dgm:spPr/>
      <dgm:t>
        <a:bodyPr/>
        <a:lstStyle/>
        <a:p>
          <a:endParaRPr lang="fr-FR"/>
        </a:p>
      </dgm:t>
    </dgm:pt>
    <dgm:pt modelId="{64754C87-884E-484A-B255-C103690BE39F}" type="pres">
      <dgm:prSet presAssocID="{398B994A-1364-A44E-B4E2-3722F8E5D7E7}" presName="linear" presStyleCnt="0">
        <dgm:presLayoutVars>
          <dgm:animLvl val="lvl"/>
          <dgm:resizeHandles val="exact"/>
        </dgm:presLayoutVars>
      </dgm:prSet>
      <dgm:spPr/>
      <dgm:t>
        <a:bodyPr/>
        <a:lstStyle/>
        <a:p>
          <a:endParaRPr lang="fr-FR"/>
        </a:p>
      </dgm:t>
    </dgm:pt>
    <dgm:pt modelId="{B96E4185-490F-E342-AB90-D840F2C0170E}" type="pres">
      <dgm:prSet presAssocID="{231C0FB9-3E7D-F240-A4E0-8A12FDA6F44F}" presName="parentText" presStyleLbl="node1" presStyleIdx="0" presStyleCnt="1">
        <dgm:presLayoutVars>
          <dgm:chMax val="0"/>
          <dgm:bulletEnabled val="1"/>
        </dgm:presLayoutVars>
      </dgm:prSet>
      <dgm:spPr/>
      <dgm:t>
        <a:bodyPr/>
        <a:lstStyle/>
        <a:p>
          <a:endParaRPr lang="fr-FR"/>
        </a:p>
      </dgm:t>
    </dgm:pt>
    <dgm:pt modelId="{F710BC9F-289E-0B41-8B3A-EB6EDF3836FA}" type="pres">
      <dgm:prSet presAssocID="{231C0FB9-3E7D-F240-A4E0-8A12FDA6F44F}" presName="childText" presStyleLbl="revTx" presStyleIdx="0" presStyleCnt="1">
        <dgm:presLayoutVars>
          <dgm:bulletEnabled val="1"/>
        </dgm:presLayoutVars>
      </dgm:prSet>
      <dgm:spPr/>
      <dgm:t>
        <a:bodyPr/>
        <a:lstStyle/>
        <a:p>
          <a:endParaRPr lang="fr-FR"/>
        </a:p>
      </dgm:t>
    </dgm:pt>
  </dgm:ptLst>
  <dgm:cxnLst>
    <dgm:cxn modelId="{CBFD96E1-1C85-9E41-A8B2-4F0EE584A32A}" type="presOf" srcId="{317A500D-F72D-4D4E-8814-5D17E4B18B9A}" destId="{F710BC9F-289E-0B41-8B3A-EB6EDF3836FA}" srcOrd="0" destOrd="4" presId="urn:microsoft.com/office/officeart/2005/8/layout/vList2"/>
    <dgm:cxn modelId="{4BDE1D1F-D434-1645-A64E-0CA66693A1A3}" type="presOf" srcId="{4785F797-1329-A74C-9A00-7AFE10145107}" destId="{F710BC9F-289E-0B41-8B3A-EB6EDF3836FA}" srcOrd="0" destOrd="0" presId="urn:microsoft.com/office/officeart/2005/8/layout/vList2"/>
    <dgm:cxn modelId="{9211E10A-E0F1-AF40-BCEA-7CB345931B15}" type="presOf" srcId="{398B994A-1364-A44E-B4E2-3722F8E5D7E7}" destId="{64754C87-884E-484A-B255-C103690BE39F}" srcOrd="0" destOrd="0" presId="urn:microsoft.com/office/officeart/2005/8/layout/vList2"/>
    <dgm:cxn modelId="{B3D2B4BB-3AD3-134F-9861-706B19052E90}" srcId="{398B994A-1364-A44E-B4E2-3722F8E5D7E7}" destId="{231C0FB9-3E7D-F240-A4E0-8A12FDA6F44F}" srcOrd="0" destOrd="0" parTransId="{70D7597F-75D8-9440-B253-C7A216B2389E}" sibTransId="{26ED14C5-24B0-4842-B5D3-A3FA329F71EF}"/>
    <dgm:cxn modelId="{2832A574-0BD8-1E42-AD5A-B93D20D8D788}" type="presOf" srcId="{FF88EB95-0973-FA4B-AFED-8338C2BF72CC}" destId="{F710BC9F-289E-0B41-8B3A-EB6EDF3836FA}" srcOrd="0" destOrd="2" presId="urn:microsoft.com/office/officeart/2005/8/layout/vList2"/>
    <dgm:cxn modelId="{AD50450A-2346-964B-ACA9-FB5AB0D3D1F6}" srcId="{231C0FB9-3E7D-F240-A4E0-8A12FDA6F44F}" destId="{4785F797-1329-A74C-9A00-7AFE10145107}" srcOrd="0" destOrd="0" parTransId="{1D5E62F5-3C7B-B74C-94D5-8C1974BC2462}" sibTransId="{7C0EEAD0-3F3E-3645-A625-E7BC38CB6FDD}"/>
    <dgm:cxn modelId="{4A434402-60BA-DD4B-A269-6F22B8456C6C}" srcId="{231C0FB9-3E7D-F240-A4E0-8A12FDA6F44F}" destId="{95487F3D-9F4B-DD4E-B348-272797F6EF80}" srcOrd="3" destOrd="0" parTransId="{B3455C55-9ED8-5944-861D-A8076F1EEB99}" sibTransId="{D86B2D16-E9F3-FF4A-A335-4C0FD53225E7}"/>
    <dgm:cxn modelId="{24769C95-8279-894D-A5C1-49E5A33D9AD2}" type="presOf" srcId="{231C0FB9-3E7D-F240-A4E0-8A12FDA6F44F}" destId="{B96E4185-490F-E342-AB90-D840F2C0170E}" srcOrd="0" destOrd="0" presId="urn:microsoft.com/office/officeart/2005/8/layout/vList2"/>
    <dgm:cxn modelId="{C0858961-7B0A-4D46-97D5-6BF9AF63C9CD}" type="presOf" srcId="{33F8F9E0-B376-A448-8004-50957D2FB199}" destId="{F710BC9F-289E-0B41-8B3A-EB6EDF3836FA}" srcOrd="0" destOrd="1" presId="urn:microsoft.com/office/officeart/2005/8/layout/vList2"/>
    <dgm:cxn modelId="{307B440C-BA23-174F-A0DB-DF47C73FBB54}" srcId="{231C0FB9-3E7D-F240-A4E0-8A12FDA6F44F}" destId="{317A500D-F72D-4D4E-8814-5D17E4B18B9A}" srcOrd="4" destOrd="0" parTransId="{C0A8EAEE-5FFC-7F4D-BF4C-C55DE6438FE1}" sibTransId="{01CA3FAD-F1AC-0F46-9E37-22970B3701CE}"/>
    <dgm:cxn modelId="{6F2CCB7C-3B25-EB4B-9EE9-B46599778BA8}" srcId="{231C0FB9-3E7D-F240-A4E0-8A12FDA6F44F}" destId="{33F8F9E0-B376-A448-8004-50957D2FB199}" srcOrd="1" destOrd="0" parTransId="{6CDDD9DE-095C-6446-BF9C-9CAB4DC98D80}" sibTransId="{3233058A-1B50-EF46-9D5E-A9C4498EB482}"/>
    <dgm:cxn modelId="{79270888-5F52-BB4F-9657-E3C8639CEE2D}" type="presOf" srcId="{95487F3D-9F4B-DD4E-B348-272797F6EF80}" destId="{F710BC9F-289E-0B41-8B3A-EB6EDF3836FA}" srcOrd="0" destOrd="3" presId="urn:microsoft.com/office/officeart/2005/8/layout/vList2"/>
    <dgm:cxn modelId="{2DAB505B-8C8F-6D4E-880D-2293FC406DB4}" srcId="{231C0FB9-3E7D-F240-A4E0-8A12FDA6F44F}" destId="{FF88EB95-0973-FA4B-AFED-8338C2BF72CC}" srcOrd="2" destOrd="0" parTransId="{D2C00F4A-03A6-7741-AD83-13E5143D63B5}" sibTransId="{FB4601F9-C58A-5E4B-B2F6-5A612C054170}"/>
    <dgm:cxn modelId="{E7C3EE46-7439-FA4E-988A-D7971CF00691}" type="presParOf" srcId="{64754C87-884E-484A-B255-C103690BE39F}" destId="{B96E4185-490F-E342-AB90-D840F2C0170E}" srcOrd="0" destOrd="0" presId="urn:microsoft.com/office/officeart/2005/8/layout/vList2"/>
    <dgm:cxn modelId="{D5DD6689-789C-9F48-B1F0-AB8D6399DDF9}" type="presParOf" srcId="{64754C87-884E-484A-B255-C103690BE39F}" destId="{F710BC9F-289E-0B41-8B3A-EB6EDF3836F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C5A03F-BC96-FA4F-98F4-1189DE215EA3}"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7FDDB85E-D4EC-EF4D-988F-A5954F41D451}">
      <dgm:prSet/>
      <dgm:spPr/>
      <dgm:t>
        <a:bodyPr/>
        <a:lstStyle/>
        <a:p>
          <a:pPr rtl="0"/>
          <a:r>
            <a:rPr lang="fr-FR" dirty="0" smtClean="0"/>
            <a:t>Le bruit doit être considéré comme un son indésirable.</a:t>
          </a:r>
          <a:endParaRPr lang="fr-FR" dirty="0"/>
        </a:p>
      </dgm:t>
    </dgm:pt>
    <dgm:pt modelId="{C175295C-FEB4-604F-B108-6F943F0840C8}" type="parTrans" cxnId="{0E5746CE-E943-DC4F-AF43-0691075E7F25}">
      <dgm:prSet/>
      <dgm:spPr/>
      <dgm:t>
        <a:bodyPr/>
        <a:lstStyle/>
        <a:p>
          <a:endParaRPr lang="fr-FR"/>
        </a:p>
      </dgm:t>
    </dgm:pt>
    <dgm:pt modelId="{957CB4EE-A2C1-6D4E-9126-09D96143BD9E}" type="sibTrans" cxnId="{0E5746CE-E943-DC4F-AF43-0691075E7F25}">
      <dgm:prSet/>
      <dgm:spPr/>
      <dgm:t>
        <a:bodyPr/>
        <a:lstStyle/>
        <a:p>
          <a:endParaRPr lang="fr-FR"/>
        </a:p>
      </dgm:t>
    </dgm:pt>
    <dgm:pt modelId="{928994E1-699F-7D47-A0B1-510EEC5D5628}">
      <dgm:prSet/>
      <dgm:spPr/>
      <dgm:t>
        <a:bodyPr/>
        <a:lstStyle/>
        <a:p>
          <a:pPr rtl="0"/>
          <a:r>
            <a:rPr lang="fr-FR" dirty="0" smtClean="0"/>
            <a:t>Dans le cadre de l’environnement de maintenance,</a:t>
          </a:r>
          <a:endParaRPr lang="fr-FR" dirty="0"/>
        </a:p>
      </dgm:t>
    </dgm:pt>
    <dgm:pt modelId="{D8B5D3A8-E1BD-AA49-AA0C-C539304E15C4}" type="parTrans" cxnId="{12594B7F-042B-5846-A1F8-398BA7EB7A59}">
      <dgm:prSet/>
      <dgm:spPr/>
    </dgm:pt>
    <dgm:pt modelId="{E272A872-49F4-8744-8E6C-A5B67A346AB3}" type="sibTrans" cxnId="{12594B7F-042B-5846-A1F8-398BA7EB7A59}">
      <dgm:prSet/>
      <dgm:spPr/>
    </dgm:pt>
    <dgm:pt modelId="{369DB109-7F86-6545-A663-F4636FE0470D}">
      <dgm:prSet/>
      <dgm:spPr/>
      <dgm:t>
        <a:bodyPr/>
        <a:lstStyle/>
        <a:p>
          <a:pPr rtl="0"/>
          <a:r>
            <a:rPr lang="fr-FR" dirty="0" smtClean="0"/>
            <a:t>le son est souvent nécessaire dans le cadre de la réalisation de l’entretien. </a:t>
          </a:r>
          <a:endParaRPr lang="fr-FR" dirty="0"/>
        </a:p>
      </dgm:t>
    </dgm:pt>
    <dgm:pt modelId="{86C21F73-14FD-BD4A-8FCE-D81E2240F0D6}" type="parTrans" cxnId="{BB7D928D-015C-8444-876E-A5206DC3F278}">
      <dgm:prSet/>
      <dgm:spPr/>
    </dgm:pt>
    <dgm:pt modelId="{357FB4CD-B134-3549-BCB3-6E3F28BBC295}" type="sibTrans" cxnId="{BB7D928D-015C-8444-876E-A5206DC3F278}">
      <dgm:prSet/>
      <dgm:spPr/>
    </dgm:pt>
    <dgm:pt modelId="{A275940D-3682-2B44-8F51-F50A3F8A7F96}">
      <dgm:prSet/>
      <dgm:spPr/>
      <dgm:t>
        <a:bodyPr/>
        <a:lstStyle/>
        <a:p>
          <a:pPr rtl="0"/>
          <a:r>
            <a:rPr lang="fr-FR" dirty="0" smtClean="0"/>
            <a:t>Les sons en question incluent les communications orales entre les personnes, les communications via des systèmes prévus à cet effet (talkie, téléphone, public </a:t>
          </a:r>
          <a:r>
            <a:rPr lang="fr-FR" dirty="0" err="1" smtClean="0"/>
            <a:t>adress</a:t>
          </a:r>
          <a:r>
            <a:rPr lang="fr-FR" dirty="0" smtClean="0"/>
            <a:t>..), les signaux audio des bancs de test/outillages, les sons émis par les systèmes avions dans le cas de tests.. </a:t>
          </a:r>
          <a:endParaRPr lang="fr-FR" dirty="0"/>
        </a:p>
      </dgm:t>
    </dgm:pt>
    <dgm:pt modelId="{53F15DE3-19AF-0D41-A890-CB711A63F823}" type="parTrans" cxnId="{39653516-686E-E845-9561-1A32BF3DD33C}">
      <dgm:prSet/>
      <dgm:spPr/>
    </dgm:pt>
    <dgm:pt modelId="{06AD786C-8437-5A44-94D6-6A87A039793A}" type="sibTrans" cxnId="{39653516-686E-E845-9561-1A32BF3DD33C}">
      <dgm:prSet/>
      <dgm:spPr/>
    </dgm:pt>
    <dgm:pt modelId="{59CA4965-AFC0-5941-B955-96A907E5A0FE}" type="pres">
      <dgm:prSet presAssocID="{0EC5A03F-BC96-FA4F-98F4-1189DE215EA3}" presName="linear" presStyleCnt="0">
        <dgm:presLayoutVars>
          <dgm:animLvl val="lvl"/>
          <dgm:resizeHandles val="exact"/>
        </dgm:presLayoutVars>
      </dgm:prSet>
      <dgm:spPr/>
      <dgm:t>
        <a:bodyPr/>
        <a:lstStyle/>
        <a:p>
          <a:endParaRPr lang="fr-FR"/>
        </a:p>
      </dgm:t>
    </dgm:pt>
    <dgm:pt modelId="{2E1E9A0C-3126-844A-997D-BF4AF812CF62}" type="pres">
      <dgm:prSet presAssocID="{7FDDB85E-D4EC-EF4D-988F-A5954F41D451}" presName="parentText" presStyleLbl="node1" presStyleIdx="0" presStyleCnt="2">
        <dgm:presLayoutVars>
          <dgm:chMax val="0"/>
          <dgm:bulletEnabled val="1"/>
        </dgm:presLayoutVars>
      </dgm:prSet>
      <dgm:spPr/>
      <dgm:t>
        <a:bodyPr/>
        <a:lstStyle/>
        <a:p>
          <a:endParaRPr lang="fr-FR"/>
        </a:p>
      </dgm:t>
    </dgm:pt>
    <dgm:pt modelId="{89F5D891-7607-1247-9B92-99E3B7312F61}" type="pres">
      <dgm:prSet presAssocID="{957CB4EE-A2C1-6D4E-9126-09D96143BD9E}" presName="spacer" presStyleCnt="0"/>
      <dgm:spPr/>
    </dgm:pt>
    <dgm:pt modelId="{A5C382C3-3495-874F-8BE7-D2B91526F67D}" type="pres">
      <dgm:prSet presAssocID="{928994E1-699F-7D47-A0B1-510EEC5D5628}" presName="parentText" presStyleLbl="node1" presStyleIdx="1" presStyleCnt="2">
        <dgm:presLayoutVars>
          <dgm:chMax val="0"/>
          <dgm:bulletEnabled val="1"/>
        </dgm:presLayoutVars>
      </dgm:prSet>
      <dgm:spPr/>
      <dgm:t>
        <a:bodyPr/>
        <a:lstStyle/>
        <a:p>
          <a:endParaRPr lang="fr-FR"/>
        </a:p>
      </dgm:t>
    </dgm:pt>
    <dgm:pt modelId="{AF8A4ECC-2EDA-894B-B801-17C463938C27}" type="pres">
      <dgm:prSet presAssocID="{928994E1-699F-7D47-A0B1-510EEC5D5628}" presName="childText" presStyleLbl="revTx" presStyleIdx="0" presStyleCnt="1">
        <dgm:presLayoutVars>
          <dgm:bulletEnabled val="1"/>
        </dgm:presLayoutVars>
      </dgm:prSet>
      <dgm:spPr/>
      <dgm:t>
        <a:bodyPr/>
        <a:lstStyle/>
        <a:p>
          <a:endParaRPr lang="fr-FR"/>
        </a:p>
      </dgm:t>
    </dgm:pt>
  </dgm:ptLst>
  <dgm:cxnLst>
    <dgm:cxn modelId="{39653516-686E-E845-9561-1A32BF3DD33C}" srcId="{928994E1-699F-7D47-A0B1-510EEC5D5628}" destId="{A275940D-3682-2B44-8F51-F50A3F8A7F96}" srcOrd="1" destOrd="0" parTransId="{53F15DE3-19AF-0D41-A890-CB711A63F823}" sibTransId="{06AD786C-8437-5A44-94D6-6A87A039793A}"/>
    <dgm:cxn modelId="{00483F8E-51F9-4948-B826-C023845F3F48}" type="presOf" srcId="{928994E1-699F-7D47-A0B1-510EEC5D5628}" destId="{A5C382C3-3495-874F-8BE7-D2B91526F67D}" srcOrd="0" destOrd="0" presId="urn:microsoft.com/office/officeart/2005/8/layout/vList2"/>
    <dgm:cxn modelId="{D355D609-EAE3-9E4D-8B8E-2D2A08EA6015}" type="presOf" srcId="{A275940D-3682-2B44-8F51-F50A3F8A7F96}" destId="{AF8A4ECC-2EDA-894B-B801-17C463938C27}" srcOrd="0" destOrd="1" presId="urn:microsoft.com/office/officeart/2005/8/layout/vList2"/>
    <dgm:cxn modelId="{BB7D928D-015C-8444-876E-A5206DC3F278}" srcId="{928994E1-699F-7D47-A0B1-510EEC5D5628}" destId="{369DB109-7F86-6545-A663-F4636FE0470D}" srcOrd="0" destOrd="0" parTransId="{86C21F73-14FD-BD4A-8FCE-D81E2240F0D6}" sibTransId="{357FB4CD-B134-3549-BCB3-6E3F28BBC295}"/>
    <dgm:cxn modelId="{A5991EE8-FA9A-2641-A03C-5557673F2829}" type="presOf" srcId="{7FDDB85E-D4EC-EF4D-988F-A5954F41D451}" destId="{2E1E9A0C-3126-844A-997D-BF4AF812CF62}" srcOrd="0" destOrd="0" presId="urn:microsoft.com/office/officeart/2005/8/layout/vList2"/>
    <dgm:cxn modelId="{F6D3568C-FC4A-384A-9A44-7F2277593B9D}" type="presOf" srcId="{0EC5A03F-BC96-FA4F-98F4-1189DE215EA3}" destId="{59CA4965-AFC0-5941-B955-96A907E5A0FE}" srcOrd="0" destOrd="0" presId="urn:microsoft.com/office/officeart/2005/8/layout/vList2"/>
    <dgm:cxn modelId="{12594B7F-042B-5846-A1F8-398BA7EB7A59}" srcId="{0EC5A03F-BC96-FA4F-98F4-1189DE215EA3}" destId="{928994E1-699F-7D47-A0B1-510EEC5D5628}" srcOrd="1" destOrd="0" parTransId="{D8B5D3A8-E1BD-AA49-AA0C-C539304E15C4}" sibTransId="{E272A872-49F4-8744-8E6C-A5B67A346AB3}"/>
    <dgm:cxn modelId="{0E5746CE-E943-DC4F-AF43-0691075E7F25}" srcId="{0EC5A03F-BC96-FA4F-98F4-1189DE215EA3}" destId="{7FDDB85E-D4EC-EF4D-988F-A5954F41D451}" srcOrd="0" destOrd="0" parTransId="{C175295C-FEB4-604F-B108-6F943F0840C8}" sibTransId="{957CB4EE-A2C1-6D4E-9126-09D96143BD9E}"/>
    <dgm:cxn modelId="{44407FA2-16E5-4942-9B53-E4BEBB99BB84}" type="presOf" srcId="{369DB109-7F86-6545-A663-F4636FE0470D}" destId="{AF8A4ECC-2EDA-894B-B801-17C463938C27}" srcOrd="0" destOrd="0" presId="urn:microsoft.com/office/officeart/2005/8/layout/vList2"/>
    <dgm:cxn modelId="{250CABFF-3DF2-BD44-AA49-746C2DAB5946}" type="presParOf" srcId="{59CA4965-AFC0-5941-B955-96A907E5A0FE}" destId="{2E1E9A0C-3126-844A-997D-BF4AF812CF62}" srcOrd="0" destOrd="0" presId="urn:microsoft.com/office/officeart/2005/8/layout/vList2"/>
    <dgm:cxn modelId="{814DC0BA-E119-B640-AA71-1D66CA38E120}" type="presParOf" srcId="{59CA4965-AFC0-5941-B955-96A907E5A0FE}" destId="{89F5D891-7607-1247-9B92-99E3B7312F61}" srcOrd="1" destOrd="0" presId="urn:microsoft.com/office/officeart/2005/8/layout/vList2"/>
    <dgm:cxn modelId="{384C62CF-E92C-594C-844E-15CEB71109B0}" type="presParOf" srcId="{59CA4965-AFC0-5941-B955-96A907E5A0FE}" destId="{A5C382C3-3495-874F-8BE7-D2B91526F67D}" srcOrd="2" destOrd="0" presId="urn:microsoft.com/office/officeart/2005/8/layout/vList2"/>
    <dgm:cxn modelId="{661EFA0C-2EEE-6340-8D2B-F99D85E6BAD7}" type="presParOf" srcId="{59CA4965-AFC0-5941-B955-96A907E5A0FE}" destId="{AF8A4ECC-2EDA-894B-B801-17C463938C2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98B994A-1364-A44E-B4E2-3722F8E5D7E7}"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3ED471C-1E98-4B49-9EDA-D959CCB5873E}">
      <dgm:prSet/>
      <dgm:spPr/>
      <dgm:t>
        <a:bodyPr/>
        <a:lstStyle/>
        <a:p>
          <a:r>
            <a:rPr lang="fr-FR" smtClean="0"/>
            <a:t>4 mécanismes agissant sur la température du corps permettent à l’homme d’autoréguler sa température quand le corps est situé entre 35 et 40 °C.</a:t>
          </a:r>
          <a:endParaRPr lang="fr-FR"/>
        </a:p>
      </dgm:t>
    </dgm:pt>
    <dgm:pt modelId="{6585BD0D-88CA-5648-B729-E07B3755182A}" type="parTrans" cxnId="{5B22251B-5B81-B14D-9EA3-F46C2AF786C7}">
      <dgm:prSet/>
      <dgm:spPr/>
      <dgm:t>
        <a:bodyPr/>
        <a:lstStyle/>
        <a:p>
          <a:endParaRPr lang="fr-FR"/>
        </a:p>
      </dgm:t>
    </dgm:pt>
    <dgm:pt modelId="{3186386B-FD6C-CF4D-BC7A-12BE88C8E6F9}" type="sibTrans" cxnId="{5B22251B-5B81-B14D-9EA3-F46C2AF786C7}">
      <dgm:prSet/>
      <dgm:spPr/>
      <dgm:t>
        <a:bodyPr/>
        <a:lstStyle/>
        <a:p>
          <a:endParaRPr lang="fr-FR"/>
        </a:p>
      </dgm:t>
    </dgm:pt>
    <dgm:pt modelId="{7F1E523C-F2DF-5D47-92AB-42995B0504B6}">
      <dgm:prSet/>
      <dgm:spPr/>
      <dgm:t>
        <a:bodyPr/>
        <a:lstStyle/>
        <a:p>
          <a:r>
            <a:rPr lang="fr-FR" dirty="0" smtClean="0"/>
            <a:t>Transport de la chaleur par le sang. </a:t>
          </a:r>
          <a:endParaRPr lang="fr-FR" dirty="0"/>
        </a:p>
      </dgm:t>
    </dgm:pt>
    <dgm:pt modelId="{951BA031-7558-4D48-AB7A-060850C5F1EB}" type="parTrans" cxnId="{C962DE38-36F6-FB4E-BD24-ECBA657AA70A}">
      <dgm:prSet/>
      <dgm:spPr/>
      <dgm:t>
        <a:bodyPr/>
        <a:lstStyle/>
        <a:p>
          <a:endParaRPr lang="fr-FR"/>
        </a:p>
      </dgm:t>
    </dgm:pt>
    <dgm:pt modelId="{404854E2-B2DD-B84C-81B4-94376E665249}" type="sibTrans" cxnId="{C962DE38-36F6-FB4E-BD24-ECBA657AA70A}">
      <dgm:prSet/>
      <dgm:spPr/>
      <dgm:t>
        <a:bodyPr/>
        <a:lstStyle/>
        <a:p>
          <a:endParaRPr lang="fr-FR"/>
        </a:p>
      </dgm:t>
    </dgm:pt>
    <dgm:pt modelId="{97693FF9-5B90-264B-9D4D-7EE52B3887FE}">
      <dgm:prSet/>
      <dgm:spPr/>
      <dgm:t>
        <a:bodyPr/>
        <a:lstStyle/>
        <a:p>
          <a:r>
            <a:rPr lang="fr-FR" dirty="0" smtClean="0"/>
            <a:t>La sudation :</a:t>
          </a:r>
          <a:endParaRPr lang="fr-FR" dirty="0"/>
        </a:p>
      </dgm:t>
    </dgm:pt>
    <dgm:pt modelId="{5F80F5EF-FF31-BA40-B507-E2522E240342}" type="parTrans" cxnId="{35DD7717-DBAE-2D46-946F-67DB7DE2FD16}">
      <dgm:prSet/>
      <dgm:spPr/>
      <dgm:t>
        <a:bodyPr/>
        <a:lstStyle/>
        <a:p>
          <a:endParaRPr lang="fr-FR"/>
        </a:p>
      </dgm:t>
    </dgm:pt>
    <dgm:pt modelId="{8A0BFADB-68B0-9A46-8110-DBDC87B47409}" type="sibTrans" cxnId="{35DD7717-DBAE-2D46-946F-67DB7DE2FD16}">
      <dgm:prSet/>
      <dgm:spPr/>
      <dgm:t>
        <a:bodyPr/>
        <a:lstStyle/>
        <a:p>
          <a:endParaRPr lang="fr-FR"/>
        </a:p>
      </dgm:t>
    </dgm:pt>
    <dgm:pt modelId="{7417AC70-7AFC-8540-BE8B-AF90EF5CA761}">
      <dgm:prSet/>
      <dgm:spPr/>
      <dgm:t>
        <a:bodyPr/>
        <a:lstStyle/>
        <a:p>
          <a:r>
            <a:rPr lang="fr-FR" dirty="0" smtClean="0"/>
            <a:t>Les frissons :</a:t>
          </a:r>
          <a:endParaRPr lang="fr-FR" dirty="0"/>
        </a:p>
      </dgm:t>
    </dgm:pt>
    <dgm:pt modelId="{7CBCE626-AE50-1849-84AF-A276555DE823}" type="parTrans" cxnId="{A65E2D90-EB66-4949-9297-E87257859568}">
      <dgm:prSet/>
      <dgm:spPr/>
      <dgm:t>
        <a:bodyPr/>
        <a:lstStyle/>
        <a:p>
          <a:endParaRPr lang="fr-FR"/>
        </a:p>
      </dgm:t>
    </dgm:pt>
    <dgm:pt modelId="{6C398AF7-4E07-8340-BDA9-B21BB7262250}" type="sibTrans" cxnId="{A65E2D90-EB66-4949-9297-E87257859568}">
      <dgm:prSet/>
      <dgm:spPr/>
      <dgm:t>
        <a:bodyPr/>
        <a:lstStyle/>
        <a:p>
          <a:endParaRPr lang="fr-FR"/>
        </a:p>
      </dgm:t>
    </dgm:pt>
    <dgm:pt modelId="{5280CF88-68CD-004E-8A48-F8092FC318BE}">
      <dgm:prSet/>
      <dgm:spPr/>
      <dgm:t>
        <a:bodyPr/>
        <a:lstStyle/>
        <a:p>
          <a:r>
            <a:rPr lang="fr-FR" dirty="0" smtClean="0"/>
            <a:t>La respiration.</a:t>
          </a:r>
          <a:endParaRPr lang="fr-FR" dirty="0"/>
        </a:p>
      </dgm:t>
    </dgm:pt>
    <dgm:pt modelId="{79FF7AE1-7FF2-C841-B6C7-5DF1346D61E9}" type="parTrans" cxnId="{AD96F3E8-D9D2-9449-A927-27185F1455CB}">
      <dgm:prSet/>
      <dgm:spPr/>
      <dgm:t>
        <a:bodyPr/>
        <a:lstStyle/>
        <a:p>
          <a:endParaRPr lang="fr-FR"/>
        </a:p>
      </dgm:t>
    </dgm:pt>
    <dgm:pt modelId="{3A1E26B6-694D-C243-B625-92393F9CE229}" type="sibTrans" cxnId="{AD96F3E8-D9D2-9449-A927-27185F1455CB}">
      <dgm:prSet/>
      <dgm:spPr/>
      <dgm:t>
        <a:bodyPr/>
        <a:lstStyle/>
        <a:p>
          <a:endParaRPr lang="fr-FR"/>
        </a:p>
      </dgm:t>
    </dgm:pt>
    <dgm:pt modelId="{ECB0D02A-1348-9D46-8952-831CA4094BEE}">
      <dgm:prSet/>
      <dgm:spPr/>
      <dgm:t>
        <a:bodyPr/>
        <a:lstStyle/>
        <a:p>
          <a:r>
            <a:rPr lang="fr-FR" dirty="0" smtClean="0"/>
            <a:t>Les vaisseaux sanguins font office de distribution de chaleur, prenant de la chaleur dans les tissus trop chauds pour l’apporter aux tissus trop froids.</a:t>
          </a:r>
          <a:endParaRPr lang="fr-FR" dirty="0"/>
        </a:p>
      </dgm:t>
    </dgm:pt>
    <dgm:pt modelId="{F0EE1FB6-D1D6-0747-920B-3C413E9685F1}" type="parTrans" cxnId="{B8BFDBF3-4809-8B46-979A-9D7B352FE683}">
      <dgm:prSet/>
      <dgm:spPr/>
      <dgm:t>
        <a:bodyPr/>
        <a:lstStyle/>
        <a:p>
          <a:endParaRPr lang="fr-FR"/>
        </a:p>
      </dgm:t>
    </dgm:pt>
    <dgm:pt modelId="{3D9BF116-F10B-7442-B406-E22086F515BB}" type="sibTrans" cxnId="{B8BFDBF3-4809-8B46-979A-9D7B352FE683}">
      <dgm:prSet/>
      <dgm:spPr/>
      <dgm:t>
        <a:bodyPr/>
        <a:lstStyle/>
        <a:p>
          <a:endParaRPr lang="fr-FR"/>
        </a:p>
      </dgm:t>
    </dgm:pt>
    <dgm:pt modelId="{D828187A-F53C-E344-8EB7-F19F8B362CDE}">
      <dgm:prSet/>
      <dgm:spPr/>
      <dgm:t>
        <a:bodyPr/>
        <a:lstStyle/>
        <a:p>
          <a:r>
            <a:rPr lang="fr-FR" dirty="0" smtClean="0"/>
            <a:t>mécanisme évacuant la chaleur en trop dans l’organisme.</a:t>
          </a:r>
          <a:endParaRPr lang="fr-FR" dirty="0"/>
        </a:p>
      </dgm:t>
    </dgm:pt>
    <dgm:pt modelId="{98F82BB3-A1DB-E94A-8ACC-81232E41ABFB}" type="parTrans" cxnId="{1A278C95-402C-704D-BB74-9B8F6521E01F}">
      <dgm:prSet/>
      <dgm:spPr/>
      <dgm:t>
        <a:bodyPr/>
        <a:lstStyle/>
        <a:p>
          <a:endParaRPr lang="fr-FR"/>
        </a:p>
      </dgm:t>
    </dgm:pt>
    <dgm:pt modelId="{0FE852C3-A286-E847-A357-8470FBBA1421}" type="sibTrans" cxnId="{1A278C95-402C-704D-BB74-9B8F6521E01F}">
      <dgm:prSet/>
      <dgm:spPr/>
      <dgm:t>
        <a:bodyPr/>
        <a:lstStyle/>
        <a:p>
          <a:endParaRPr lang="fr-FR"/>
        </a:p>
      </dgm:t>
    </dgm:pt>
    <dgm:pt modelId="{C4A7AF0F-C4FA-F24D-B980-42DF2131A773}">
      <dgm:prSet/>
      <dgm:spPr/>
      <dgm:t>
        <a:bodyPr/>
        <a:lstStyle/>
        <a:p>
          <a:r>
            <a:rPr lang="fr-FR" dirty="0" smtClean="0"/>
            <a:t>se déclenchent chaque fois que le corps se refroidit.</a:t>
          </a:r>
          <a:endParaRPr lang="fr-FR" dirty="0"/>
        </a:p>
      </dgm:t>
    </dgm:pt>
    <dgm:pt modelId="{BD5D3178-4894-B140-A5D9-3D4C9548CF6A}" type="parTrans" cxnId="{1C638E16-53E3-F643-B3C9-D41D6A593704}">
      <dgm:prSet/>
      <dgm:spPr/>
      <dgm:t>
        <a:bodyPr/>
        <a:lstStyle/>
        <a:p>
          <a:endParaRPr lang="fr-FR"/>
        </a:p>
      </dgm:t>
    </dgm:pt>
    <dgm:pt modelId="{9F6A40AB-C22D-0A4F-B9BA-28B3DF02484F}" type="sibTrans" cxnId="{1C638E16-53E3-F643-B3C9-D41D6A593704}">
      <dgm:prSet/>
      <dgm:spPr/>
      <dgm:t>
        <a:bodyPr/>
        <a:lstStyle/>
        <a:p>
          <a:endParaRPr lang="fr-FR"/>
        </a:p>
      </dgm:t>
    </dgm:pt>
    <dgm:pt modelId="{64754C87-884E-484A-B255-C103690BE39F}" type="pres">
      <dgm:prSet presAssocID="{398B994A-1364-A44E-B4E2-3722F8E5D7E7}" presName="linear" presStyleCnt="0">
        <dgm:presLayoutVars>
          <dgm:animLvl val="lvl"/>
          <dgm:resizeHandles val="exact"/>
        </dgm:presLayoutVars>
      </dgm:prSet>
      <dgm:spPr/>
      <dgm:t>
        <a:bodyPr/>
        <a:lstStyle/>
        <a:p>
          <a:endParaRPr lang="fr-FR"/>
        </a:p>
      </dgm:t>
    </dgm:pt>
    <dgm:pt modelId="{D3F824FE-B974-3D4A-8AD1-309E2148F82E}" type="pres">
      <dgm:prSet presAssocID="{D3ED471C-1E98-4B49-9EDA-D959CCB5873E}" presName="parentText" presStyleLbl="node1" presStyleIdx="0" presStyleCnt="5">
        <dgm:presLayoutVars>
          <dgm:chMax val="0"/>
          <dgm:bulletEnabled val="1"/>
        </dgm:presLayoutVars>
      </dgm:prSet>
      <dgm:spPr/>
      <dgm:t>
        <a:bodyPr/>
        <a:lstStyle/>
        <a:p>
          <a:endParaRPr lang="fr-FR"/>
        </a:p>
      </dgm:t>
    </dgm:pt>
    <dgm:pt modelId="{441A1E15-C44F-4B4B-91CE-58AFF47DA6DF}" type="pres">
      <dgm:prSet presAssocID="{3186386B-FD6C-CF4D-BC7A-12BE88C8E6F9}" presName="spacer" presStyleCnt="0"/>
      <dgm:spPr/>
    </dgm:pt>
    <dgm:pt modelId="{5891B145-2DBF-5749-AE36-9E60463B0FAF}" type="pres">
      <dgm:prSet presAssocID="{7F1E523C-F2DF-5D47-92AB-42995B0504B6}" presName="parentText" presStyleLbl="node1" presStyleIdx="1" presStyleCnt="5">
        <dgm:presLayoutVars>
          <dgm:chMax val="0"/>
          <dgm:bulletEnabled val="1"/>
        </dgm:presLayoutVars>
      </dgm:prSet>
      <dgm:spPr/>
      <dgm:t>
        <a:bodyPr/>
        <a:lstStyle/>
        <a:p>
          <a:endParaRPr lang="fr-FR"/>
        </a:p>
      </dgm:t>
    </dgm:pt>
    <dgm:pt modelId="{F2B59131-182B-AA46-BDD6-105325B60913}" type="pres">
      <dgm:prSet presAssocID="{7F1E523C-F2DF-5D47-92AB-42995B0504B6}" presName="childText" presStyleLbl="revTx" presStyleIdx="0" presStyleCnt="3">
        <dgm:presLayoutVars>
          <dgm:bulletEnabled val="1"/>
        </dgm:presLayoutVars>
      </dgm:prSet>
      <dgm:spPr/>
      <dgm:t>
        <a:bodyPr/>
        <a:lstStyle/>
        <a:p>
          <a:endParaRPr lang="fr-FR"/>
        </a:p>
      </dgm:t>
    </dgm:pt>
    <dgm:pt modelId="{FA8F5F2D-7FC3-CF45-AB4C-CB435476AE51}" type="pres">
      <dgm:prSet presAssocID="{97693FF9-5B90-264B-9D4D-7EE52B3887FE}" presName="parentText" presStyleLbl="node1" presStyleIdx="2" presStyleCnt="5">
        <dgm:presLayoutVars>
          <dgm:chMax val="0"/>
          <dgm:bulletEnabled val="1"/>
        </dgm:presLayoutVars>
      </dgm:prSet>
      <dgm:spPr/>
      <dgm:t>
        <a:bodyPr/>
        <a:lstStyle/>
        <a:p>
          <a:endParaRPr lang="fr-FR"/>
        </a:p>
      </dgm:t>
    </dgm:pt>
    <dgm:pt modelId="{4820CA94-534D-B549-A597-798FB36E46D2}" type="pres">
      <dgm:prSet presAssocID="{97693FF9-5B90-264B-9D4D-7EE52B3887FE}" presName="childText" presStyleLbl="revTx" presStyleIdx="1" presStyleCnt="3">
        <dgm:presLayoutVars>
          <dgm:bulletEnabled val="1"/>
        </dgm:presLayoutVars>
      </dgm:prSet>
      <dgm:spPr/>
      <dgm:t>
        <a:bodyPr/>
        <a:lstStyle/>
        <a:p>
          <a:endParaRPr lang="fr-FR"/>
        </a:p>
      </dgm:t>
    </dgm:pt>
    <dgm:pt modelId="{6ECBC7C3-4833-C340-9FE1-4ABCC9E21BFB}" type="pres">
      <dgm:prSet presAssocID="{7417AC70-7AFC-8540-BE8B-AF90EF5CA761}" presName="parentText" presStyleLbl="node1" presStyleIdx="3" presStyleCnt="5">
        <dgm:presLayoutVars>
          <dgm:chMax val="0"/>
          <dgm:bulletEnabled val="1"/>
        </dgm:presLayoutVars>
      </dgm:prSet>
      <dgm:spPr/>
      <dgm:t>
        <a:bodyPr/>
        <a:lstStyle/>
        <a:p>
          <a:endParaRPr lang="fr-FR"/>
        </a:p>
      </dgm:t>
    </dgm:pt>
    <dgm:pt modelId="{2F92C6C0-E005-B347-B723-E42C5CF24679}" type="pres">
      <dgm:prSet presAssocID="{7417AC70-7AFC-8540-BE8B-AF90EF5CA761}" presName="childText" presStyleLbl="revTx" presStyleIdx="2" presStyleCnt="3">
        <dgm:presLayoutVars>
          <dgm:bulletEnabled val="1"/>
        </dgm:presLayoutVars>
      </dgm:prSet>
      <dgm:spPr/>
      <dgm:t>
        <a:bodyPr/>
        <a:lstStyle/>
        <a:p>
          <a:endParaRPr lang="fr-FR"/>
        </a:p>
      </dgm:t>
    </dgm:pt>
    <dgm:pt modelId="{FFF52C47-629C-E840-91AC-C6DD5E4405AA}" type="pres">
      <dgm:prSet presAssocID="{5280CF88-68CD-004E-8A48-F8092FC318BE}" presName="parentText" presStyleLbl="node1" presStyleIdx="4" presStyleCnt="5">
        <dgm:presLayoutVars>
          <dgm:chMax val="0"/>
          <dgm:bulletEnabled val="1"/>
        </dgm:presLayoutVars>
      </dgm:prSet>
      <dgm:spPr/>
      <dgm:t>
        <a:bodyPr/>
        <a:lstStyle/>
        <a:p>
          <a:endParaRPr lang="fr-FR"/>
        </a:p>
      </dgm:t>
    </dgm:pt>
  </dgm:ptLst>
  <dgm:cxnLst>
    <dgm:cxn modelId="{B8BFDBF3-4809-8B46-979A-9D7B352FE683}" srcId="{7F1E523C-F2DF-5D47-92AB-42995B0504B6}" destId="{ECB0D02A-1348-9D46-8952-831CA4094BEE}" srcOrd="0" destOrd="0" parTransId="{F0EE1FB6-D1D6-0747-920B-3C413E9685F1}" sibTransId="{3D9BF116-F10B-7442-B406-E22086F515BB}"/>
    <dgm:cxn modelId="{ABB12DC0-F8B4-E34F-949E-E3363F72CA98}" type="presOf" srcId="{D828187A-F53C-E344-8EB7-F19F8B362CDE}" destId="{4820CA94-534D-B549-A597-798FB36E46D2}" srcOrd="0" destOrd="0" presId="urn:microsoft.com/office/officeart/2005/8/layout/vList2"/>
    <dgm:cxn modelId="{CD27F1F8-A137-CE44-9397-CE8D98D600B4}" type="presOf" srcId="{C4A7AF0F-C4FA-F24D-B980-42DF2131A773}" destId="{2F92C6C0-E005-B347-B723-E42C5CF24679}" srcOrd="0" destOrd="0" presId="urn:microsoft.com/office/officeart/2005/8/layout/vList2"/>
    <dgm:cxn modelId="{A65E2D90-EB66-4949-9297-E87257859568}" srcId="{398B994A-1364-A44E-B4E2-3722F8E5D7E7}" destId="{7417AC70-7AFC-8540-BE8B-AF90EF5CA761}" srcOrd="3" destOrd="0" parTransId="{7CBCE626-AE50-1849-84AF-A276555DE823}" sibTransId="{6C398AF7-4E07-8340-BDA9-B21BB7262250}"/>
    <dgm:cxn modelId="{BB25A761-3E61-4B4F-B84A-53E0CE247813}" type="presOf" srcId="{5280CF88-68CD-004E-8A48-F8092FC318BE}" destId="{FFF52C47-629C-E840-91AC-C6DD5E4405AA}" srcOrd="0" destOrd="0" presId="urn:microsoft.com/office/officeart/2005/8/layout/vList2"/>
    <dgm:cxn modelId="{5B22251B-5B81-B14D-9EA3-F46C2AF786C7}" srcId="{398B994A-1364-A44E-B4E2-3722F8E5D7E7}" destId="{D3ED471C-1E98-4B49-9EDA-D959CCB5873E}" srcOrd="0" destOrd="0" parTransId="{6585BD0D-88CA-5648-B729-E07B3755182A}" sibTransId="{3186386B-FD6C-CF4D-BC7A-12BE88C8E6F9}"/>
    <dgm:cxn modelId="{49FD4BCC-6998-3A4E-9AE6-A8B4C0D3E35D}" type="presOf" srcId="{D3ED471C-1E98-4B49-9EDA-D959CCB5873E}" destId="{D3F824FE-B974-3D4A-8AD1-309E2148F82E}" srcOrd="0" destOrd="0" presId="urn:microsoft.com/office/officeart/2005/8/layout/vList2"/>
    <dgm:cxn modelId="{BAE33490-F0EB-694D-AFA3-FFA7314B7D55}" type="presOf" srcId="{7417AC70-7AFC-8540-BE8B-AF90EF5CA761}" destId="{6ECBC7C3-4833-C340-9FE1-4ABCC9E21BFB}" srcOrd="0" destOrd="0" presId="urn:microsoft.com/office/officeart/2005/8/layout/vList2"/>
    <dgm:cxn modelId="{B3771CDC-1056-4541-A97C-37A67DB3B6FC}" type="presOf" srcId="{97693FF9-5B90-264B-9D4D-7EE52B3887FE}" destId="{FA8F5F2D-7FC3-CF45-AB4C-CB435476AE51}" srcOrd="0" destOrd="0" presId="urn:microsoft.com/office/officeart/2005/8/layout/vList2"/>
    <dgm:cxn modelId="{35DD7717-DBAE-2D46-946F-67DB7DE2FD16}" srcId="{398B994A-1364-A44E-B4E2-3722F8E5D7E7}" destId="{97693FF9-5B90-264B-9D4D-7EE52B3887FE}" srcOrd="2" destOrd="0" parTransId="{5F80F5EF-FF31-BA40-B507-E2522E240342}" sibTransId="{8A0BFADB-68B0-9A46-8110-DBDC87B47409}"/>
    <dgm:cxn modelId="{C962DE38-36F6-FB4E-BD24-ECBA657AA70A}" srcId="{398B994A-1364-A44E-B4E2-3722F8E5D7E7}" destId="{7F1E523C-F2DF-5D47-92AB-42995B0504B6}" srcOrd="1" destOrd="0" parTransId="{951BA031-7558-4D48-AB7A-060850C5F1EB}" sibTransId="{404854E2-B2DD-B84C-81B4-94376E665249}"/>
    <dgm:cxn modelId="{5ED27256-82A7-F342-937F-381E1C0E70FB}" type="presOf" srcId="{7F1E523C-F2DF-5D47-92AB-42995B0504B6}" destId="{5891B145-2DBF-5749-AE36-9E60463B0FAF}" srcOrd="0" destOrd="0" presId="urn:microsoft.com/office/officeart/2005/8/layout/vList2"/>
    <dgm:cxn modelId="{1A278C95-402C-704D-BB74-9B8F6521E01F}" srcId="{97693FF9-5B90-264B-9D4D-7EE52B3887FE}" destId="{D828187A-F53C-E344-8EB7-F19F8B362CDE}" srcOrd="0" destOrd="0" parTransId="{98F82BB3-A1DB-E94A-8ACC-81232E41ABFB}" sibTransId="{0FE852C3-A286-E847-A357-8470FBBA1421}"/>
    <dgm:cxn modelId="{AD96F3E8-D9D2-9449-A927-27185F1455CB}" srcId="{398B994A-1364-A44E-B4E2-3722F8E5D7E7}" destId="{5280CF88-68CD-004E-8A48-F8092FC318BE}" srcOrd="4" destOrd="0" parTransId="{79FF7AE1-7FF2-C841-B6C7-5DF1346D61E9}" sibTransId="{3A1E26B6-694D-C243-B625-92393F9CE229}"/>
    <dgm:cxn modelId="{1C638E16-53E3-F643-B3C9-D41D6A593704}" srcId="{7417AC70-7AFC-8540-BE8B-AF90EF5CA761}" destId="{C4A7AF0F-C4FA-F24D-B980-42DF2131A773}" srcOrd="0" destOrd="0" parTransId="{BD5D3178-4894-B140-A5D9-3D4C9548CF6A}" sibTransId="{9F6A40AB-C22D-0A4F-B9BA-28B3DF02484F}"/>
    <dgm:cxn modelId="{5B92F5F5-9C76-8141-88E3-AF841F0A87D4}" type="presOf" srcId="{ECB0D02A-1348-9D46-8952-831CA4094BEE}" destId="{F2B59131-182B-AA46-BDD6-105325B60913}" srcOrd="0" destOrd="0" presId="urn:microsoft.com/office/officeart/2005/8/layout/vList2"/>
    <dgm:cxn modelId="{983B9722-2CC8-A140-9FDF-E91A01C01A57}" type="presOf" srcId="{398B994A-1364-A44E-B4E2-3722F8E5D7E7}" destId="{64754C87-884E-484A-B255-C103690BE39F}" srcOrd="0" destOrd="0" presId="urn:microsoft.com/office/officeart/2005/8/layout/vList2"/>
    <dgm:cxn modelId="{45FEE932-9642-E445-BD11-83370A0411A0}" type="presParOf" srcId="{64754C87-884E-484A-B255-C103690BE39F}" destId="{D3F824FE-B974-3D4A-8AD1-309E2148F82E}" srcOrd="0" destOrd="0" presId="urn:microsoft.com/office/officeart/2005/8/layout/vList2"/>
    <dgm:cxn modelId="{AB4938C8-63C1-EF4C-8E3B-29991AF4452A}" type="presParOf" srcId="{64754C87-884E-484A-B255-C103690BE39F}" destId="{441A1E15-C44F-4B4B-91CE-58AFF47DA6DF}" srcOrd="1" destOrd="0" presId="urn:microsoft.com/office/officeart/2005/8/layout/vList2"/>
    <dgm:cxn modelId="{5608F41C-3C0D-4E45-9A6C-299BCCA22198}" type="presParOf" srcId="{64754C87-884E-484A-B255-C103690BE39F}" destId="{5891B145-2DBF-5749-AE36-9E60463B0FAF}" srcOrd="2" destOrd="0" presId="urn:microsoft.com/office/officeart/2005/8/layout/vList2"/>
    <dgm:cxn modelId="{47992611-1C80-7741-91F9-7EC4213C2357}" type="presParOf" srcId="{64754C87-884E-484A-B255-C103690BE39F}" destId="{F2B59131-182B-AA46-BDD6-105325B60913}" srcOrd="3" destOrd="0" presId="urn:microsoft.com/office/officeart/2005/8/layout/vList2"/>
    <dgm:cxn modelId="{B13FC8B1-21D4-5A4E-A681-F64E60AD8D40}" type="presParOf" srcId="{64754C87-884E-484A-B255-C103690BE39F}" destId="{FA8F5F2D-7FC3-CF45-AB4C-CB435476AE51}" srcOrd="4" destOrd="0" presId="urn:microsoft.com/office/officeart/2005/8/layout/vList2"/>
    <dgm:cxn modelId="{C6CDEC2C-0077-504B-AA54-B18CE219E810}" type="presParOf" srcId="{64754C87-884E-484A-B255-C103690BE39F}" destId="{4820CA94-534D-B549-A597-798FB36E46D2}" srcOrd="5" destOrd="0" presId="urn:microsoft.com/office/officeart/2005/8/layout/vList2"/>
    <dgm:cxn modelId="{DE0B13B1-7CE9-3F4B-A42B-E4982AE33DB4}" type="presParOf" srcId="{64754C87-884E-484A-B255-C103690BE39F}" destId="{6ECBC7C3-4833-C340-9FE1-4ABCC9E21BFB}" srcOrd="6" destOrd="0" presId="urn:microsoft.com/office/officeart/2005/8/layout/vList2"/>
    <dgm:cxn modelId="{06F0384F-27AF-D14A-A89A-F8C1E77C2748}" type="presParOf" srcId="{64754C87-884E-484A-B255-C103690BE39F}" destId="{2F92C6C0-E005-B347-B723-E42C5CF24679}" srcOrd="7" destOrd="0" presId="urn:microsoft.com/office/officeart/2005/8/layout/vList2"/>
    <dgm:cxn modelId="{4AFBEA40-2F73-2945-AF17-74648B25FC8E}" type="presParOf" srcId="{64754C87-884E-484A-B255-C103690BE39F}" destId="{FFF52C47-629C-E840-91AC-C6DD5E4405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98B994A-1364-A44E-B4E2-3722F8E5D7E7}"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973398B0-42AC-FA4F-A489-E5E06956193C}">
      <dgm:prSet/>
      <dgm:spPr/>
      <dgm:t>
        <a:bodyPr/>
        <a:lstStyle/>
        <a:p>
          <a:r>
            <a:rPr lang="fr-FR" smtClean="0"/>
            <a:t>On observe différents types d’effets psychologiques et physiologiques.</a:t>
          </a:r>
          <a:endParaRPr lang="fr-FR"/>
        </a:p>
      </dgm:t>
    </dgm:pt>
    <dgm:pt modelId="{5F9BE80C-A3B1-8F45-8BF5-D64EE08417E9}" type="parTrans" cxnId="{1E861DB1-0378-3B4D-8CA4-F40C620925AE}">
      <dgm:prSet/>
      <dgm:spPr/>
      <dgm:t>
        <a:bodyPr/>
        <a:lstStyle/>
        <a:p>
          <a:endParaRPr lang="fr-FR"/>
        </a:p>
      </dgm:t>
    </dgm:pt>
    <dgm:pt modelId="{5662A54F-AADF-684D-A45D-106ACCB8E8C7}" type="sibTrans" cxnId="{1E861DB1-0378-3B4D-8CA4-F40C620925AE}">
      <dgm:prSet/>
      <dgm:spPr/>
      <dgm:t>
        <a:bodyPr/>
        <a:lstStyle/>
        <a:p>
          <a:endParaRPr lang="fr-FR"/>
        </a:p>
      </dgm:t>
    </dgm:pt>
    <dgm:pt modelId="{CE2E909F-C7CA-2040-9802-D0828BC26B0E}">
      <dgm:prSet/>
      <dgm:spPr/>
      <dgm:t>
        <a:bodyPr/>
        <a:lstStyle/>
        <a:p>
          <a:r>
            <a:rPr lang="fr-FR" smtClean="0"/>
            <a:t>Aspects psychologiques :</a:t>
          </a:r>
          <a:endParaRPr lang="fr-FR"/>
        </a:p>
      </dgm:t>
    </dgm:pt>
    <dgm:pt modelId="{67B4A45F-0001-574A-A582-54E524D7E94B}" type="parTrans" cxnId="{D73BEB34-DE28-DF47-AE21-884F7D9BF448}">
      <dgm:prSet/>
      <dgm:spPr/>
      <dgm:t>
        <a:bodyPr/>
        <a:lstStyle/>
        <a:p>
          <a:endParaRPr lang="fr-FR"/>
        </a:p>
      </dgm:t>
    </dgm:pt>
    <dgm:pt modelId="{DF63E567-1E26-1844-94D6-29719DB165B2}" type="sibTrans" cxnId="{D73BEB34-DE28-DF47-AE21-884F7D9BF448}">
      <dgm:prSet/>
      <dgm:spPr/>
      <dgm:t>
        <a:bodyPr/>
        <a:lstStyle/>
        <a:p>
          <a:endParaRPr lang="fr-FR"/>
        </a:p>
      </dgm:t>
    </dgm:pt>
    <dgm:pt modelId="{D91051CD-E1A6-DF4D-9915-6CD67F929C3B}">
      <dgm:prSet/>
      <dgm:spPr/>
      <dgm:t>
        <a:bodyPr/>
        <a:lstStyle/>
        <a:p>
          <a:r>
            <a:rPr lang="fr-FR" dirty="0" smtClean="0"/>
            <a:t>fatigue accrue s’accompagnant des pertes des capacités mentales et physiques ;</a:t>
          </a:r>
          <a:endParaRPr lang="fr-FR" dirty="0"/>
        </a:p>
      </dgm:t>
    </dgm:pt>
    <dgm:pt modelId="{9641E021-36D7-1941-9AD5-29B2308D6263}" type="parTrans" cxnId="{E401AB38-2491-BB42-9FF1-2854E5E2CB1A}">
      <dgm:prSet/>
      <dgm:spPr/>
      <dgm:t>
        <a:bodyPr/>
        <a:lstStyle/>
        <a:p>
          <a:endParaRPr lang="fr-FR"/>
        </a:p>
      </dgm:t>
    </dgm:pt>
    <dgm:pt modelId="{09B1B4D7-FEAA-554B-8EF6-9C398DD6834E}" type="sibTrans" cxnId="{E401AB38-2491-BB42-9FF1-2854E5E2CB1A}">
      <dgm:prSet/>
      <dgm:spPr/>
      <dgm:t>
        <a:bodyPr/>
        <a:lstStyle/>
        <a:p>
          <a:endParaRPr lang="fr-FR"/>
        </a:p>
      </dgm:t>
    </dgm:pt>
    <dgm:pt modelId="{E4F9F6C9-BB11-4241-A3D3-028AB755E2FD}">
      <dgm:prSet/>
      <dgm:spPr/>
      <dgm:t>
        <a:bodyPr/>
        <a:lstStyle/>
        <a:p>
          <a:r>
            <a:rPr lang="fr-FR" dirty="0" smtClean="0"/>
            <a:t>baisse de la vigilance ;</a:t>
          </a:r>
          <a:endParaRPr lang="fr-FR" dirty="0"/>
        </a:p>
      </dgm:t>
    </dgm:pt>
    <dgm:pt modelId="{07FF1BC2-7415-B347-A258-9196BE65E64C}" type="parTrans" cxnId="{A8E67596-C8AA-8741-8DB0-3CAD1E9FEFA9}">
      <dgm:prSet/>
      <dgm:spPr/>
      <dgm:t>
        <a:bodyPr/>
        <a:lstStyle/>
        <a:p>
          <a:endParaRPr lang="fr-FR"/>
        </a:p>
      </dgm:t>
    </dgm:pt>
    <dgm:pt modelId="{F71B87C2-0A44-FE4C-8F63-D38722B8F463}" type="sibTrans" cxnId="{A8E67596-C8AA-8741-8DB0-3CAD1E9FEFA9}">
      <dgm:prSet/>
      <dgm:spPr/>
      <dgm:t>
        <a:bodyPr/>
        <a:lstStyle/>
        <a:p>
          <a:endParaRPr lang="fr-FR"/>
        </a:p>
      </dgm:t>
    </dgm:pt>
    <dgm:pt modelId="{9DA3C1CD-A5A4-7144-89F7-F99248C4B837}">
      <dgm:prSet/>
      <dgm:spPr/>
      <dgm:t>
        <a:bodyPr/>
        <a:lstStyle/>
        <a:p>
          <a:r>
            <a:rPr lang="fr-FR" dirty="0" smtClean="0"/>
            <a:t>augmentation du temps de réaction ;</a:t>
          </a:r>
          <a:endParaRPr lang="fr-FR" dirty="0"/>
        </a:p>
      </dgm:t>
    </dgm:pt>
    <dgm:pt modelId="{C0EC84A7-8A59-3741-9201-6E630DE2A983}" type="parTrans" cxnId="{8894992E-6A9B-6746-8D8A-E6002601D50A}">
      <dgm:prSet/>
      <dgm:spPr/>
      <dgm:t>
        <a:bodyPr/>
        <a:lstStyle/>
        <a:p>
          <a:endParaRPr lang="fr-FR"/>
        </a:p>
      </dgm:t>
    </dgm:pt>
    <dgm:pt modelId="{D203D87D-57A2-254B-A1B1-C716279D8A10}" type="sibTrans" cxnId="{8894992E-6A9B-6746-8D8A-E6002601D50A}">
      <dgm:prSet/>
      <dgm:spPr/>
      <dgm:t>
        <a:bodyPr/>
        <a:lstStyle/>
        <a:p>
          <a:endParaRPr lang="fr-FR"/>
        </a:p>
      </dgm:t>
    </dgm:pt>
    <dgm:pt modelId="{BB9AF6E2-382B-AD42-A4DB-BC89FA6FDD68}">
      <dgm:prSet/>
      <dgm:spPr/>
      <dgm:t>
        <a:bodyPr/>
        <a:lstStyle/>
        <a:p>
          <a:r>
            <a:rPr lang="fr-FR" dirty="0" smtClean="0"/>
            <a:t>dégradation de la coordination sensori-motrice.</a:t>
          </a:r>
          <a:endParaRPr lang="fr-FR" dirty="0"/>
        </a:p>
      </dgm:t>
    </dgm:pt>
    <dgm:pt modelId="{658AE665-E399-6947-A9EE-6A60BC7B9D45}" type="parTrans" cxnId="{28614EF5-FC64-4146-8BF6-99649AF18319}">
      <dgm:prSet/>
      <dgm:spPr/>
      <dgm:t>
        <a:bodyPr/>
        <a:lstStyle/>
        <a:p>
          <a:endParaRPr lang="fr-FR"/>
        </a:p>
      </dgm:t>
    </dgm:pt>
    <dgm:pt modelId="{AB0EFCC0-C3B0-D549-9655-B24160D063D5}" type="sibTrans" cxnId="{28614EF5-FC64-4146-8BF6-99649AF18319}">
      <dgm:prSet/>
      <dgm:spPr/>
      <dgm:t>
        <a:bodyPr/>
        <a:lstStyle/>
        <a:p>
          <a:endParaRPr lang="fr-FR"/>
        </a:p>
      </dgm:t>
    </dgm:pt>
    <dgm:pt modelId="{A56E987C-295A-C744-A015-6E25990DA966}">
      <dgm:prSet/>
      <dgm:spPr/>
      <dgm:t>
        <a:bodyPr/>
        <a:lstStyle/>
        <a:p>
          <a:r>
            <a:rPr lang="fr-FR" dirty="0" smtClean="0"/>
            <a:t>Aspects physiologiques :</a:t>
          </a:r>
          <a:endParaRPr lang="fr-FR" dirty="0"/>
        </a:p>
      </dgm:t>
    </dgm:pt>
    <dgm:pt modelId="{E61A3EAE-3DD1-2340-B040-7E7E09496885}" type="parTrans" cxnId="{86FA1CBF-D26B-3C4C-9736-C0AEA24B4F12}">
      <dgm:prSet/>
      <dgm:spPr/>
      <dgm:t>
        <a:bodyPr/>
        <a:lstStyle/>
        <a:p>
          <a:endParaRPr lang="fr-FR"/>
        </a:p>
      </dgm:t>
    </dgm:pt>
    <dgm:pt modelId="{774FB44A-C184-F044-9C93-8FC2676E4FE5}" type="sibTrans" cxnId="{86FA1CBF-D26B-3C4C-9736-C0AEA24B4F12}">
      <dgm:prSet/>
      <dgm:spPr/>
      <dgm:t>
        <a:bodyPr/>
        <a:lstStyle/>
        <a:p>
          <a:endParaRPr lang="fr-FR"/>
        </a:p>
      </dgm:t>
    </dgm:pt>
    <dgm:pt modelId="{2E2B32BF-CF59-684C-8F51-0B8F8B65D56D}">
      <dgm:prSet/>
      <dgm:spPr/>
      <dgm:t>
        <a:bodyPr/>
        <a:lstStyle/>
        <a:p>
          <a:r>
            <a:rPr lang="fr-FR" dirty="0" smtClean="0"/>
            <a:t>augmentation de la fréquence cardiaque ;</a:t>
          </a:r>
          <a:endParaRPr lang="fr-FR" dirty="0"/>
        </a:p>
      </dgm:t>
    </dgm:pt>
    <dgm:pt modelId="{92D5FC2C-B549-034C-A178-7C8CE9302E60}" type="parTrans" cxnId="{8FECB78C-8586-514F-8A51-8B2317FC6111}">
      <dgm:prSet/>
      <dgm:spPr/>
      <dgm:t>
        <a:bodyPr/>
        <a:lstStyle/>
        <a:p>
          <a:endParaRPr lang="fr-FR"/>
        </a:p>
      </dgm:t>
    </dgm:pt>
    <dgm:pt modelId="{DCDCEF16-4303-CA4D-A48A-FBC70E5231F8}" type="sibTrans" cxnId="{8FECB78C-8586-514F-8A51-8B2317FC6111}">
      <dgm:prSet/>
      <dgm:spPr/>
      <dgm:t>
        <a:bodyPr/>
        <a:lstStyle/>
        <a:p>
          <a:endParaRPr lang="fr-FR"/>
        </a:p>
      </dgm:t>
    </dgm:pt>
    <dgm:pt modelId="{D9F95706-140F-694F-AD04-B6933FE08524}">
      <dgm:prSet/>
      <dgm:spPr/>
      <dgm:t>
        <a:bodyPr/>
        <a:lstStyle/>
        <a:p>
          <a:r>
            <a:rPr lang="fr-FR" dirty="0" smtClean="0"/>
            <a:t>augmentation de la pression sanguine ;</a:t>
          </a:r>
          <a:endParaRPr lang="fr-FR" dirty="0"/>
        </a:p>
      </dgm:t>
    </dgm:pt>
    <dgm:pt modelId="{01B3EF20-83C3-614D-A4D1-4C8106CD073B}" type="parTrans" cxnId="{9190E4E4-38F4-544B-A7A8-D9071C9385AC}">
      <dgm:prSet/>
      <dgm:spPr/>
      <dgm:t>
        <a:bodyPr/>
        <a:lstStyle/>
        <a:p>
          <a:endParaRPr lang="fr-FR"/>
        </a:p>
      </dgm:t>
    </dgm:pt>
    <dgm:pt modelId="{92CCB5F0-3C9A-644A-9191-6604E346F344}" type="sibTrans" cxnId="{9190E4E4-38F4-544B-A7A8-D9071C9385AC}">
      <dgm:prSet/>
      <dgm:spPr/>
      <dgm:t>
        <a:bodyPr/>
        <a:lstStyle/>
        <a:p>
          <a:endParaRPr lang="fr-FR"/>
        </a:p>
      </dgm:t>
    </dgm:pt>
    <dgm:pt modelId="{08F9867D-4241-3C44-8139-4E48692AEAE5}">
      <dgm:prSet/>
      <dgm:spPr/>
      <dgm:t>
        <a:bodyPr/>
        <a:lstStyle/>
        <a:p>
          <a:r>
            <a:rPr lang="fr-FR" dirty="0" smtClean="0"/>
            <a:t>diminution de l’activité du système digestif ;</a:t>
          </a:r>
          <a:endParaRPr lang="fr-FR" dirty="0"/>
        </a:p>
      </dgm:t>
    </dgm:pt>
    <dgm:pt modelId="{B58A5E3C-AC61-7E41-A7C5-E12ABC04CE38}" type="parTrans" cxnId="{81F684D8-DD53-8A43-A29D-CCE3CB58CA12}">
      <dgm:prSet/>
      <dgm:spPr/>
      <dgm:t>
        <a:bodyPr/>
        <a:lstStyle/>
        <a:p>
          <a:endParaRPr lang="fr-FR"/>
        </a:p>
      </dgm:t>
    </dgm:pt>
    <dgm:pt modelId="{F33595AB-3563-7242-B85A-E351F0554601}" type="sibTrans" cxnId="{81F684D8-DD53-8A43-A29D-CCE3CB58CA12}">
      <dgm:prSet/>
      <dgm:spPr/>
      <dgm:t>
        <a:bodyPr/>
        <a:lstStyle/>
        <a:p>
          <a:endParaRPr lang="fr-FR"/>
        </a:p>
      </dgm:t>
    </dgm:pt>
    <dgm:pt modelId="{16C78866-03F1-864A-B0E4-CA2D8FDB3C47}">
      <dgm:prSet/>
      <dgm:spPr/>
      <dgm:t>
        <a:bodyPr/>
        <a:lstStyle/>
        <a:p>
          <a:r>
            <a:rPr lang="fr-FR" dirty="0" smtClean="0"/>
            <a:t>augmentation de la température centrale ;</a:t>
          </a:r>
          <a:endParaRPr lang="fr-FR" dirty="0"/>
        </a:p>
      </dgm:t>
    </dgm:pt>
    <dgm:pt modelId="{17D702BE-7E89-864E-BF53-77561F0B6DB5}" type="parTrans" cxnId="{795CC1B7-E954-0D45-BE39-8103E8CB538B}">
      <dgm:prSet/>
      <dgm:spPr/>
      <dgm:t>
        <a:bodyPr/>
        <a:lstStyle/>
        <a:p>
          <a:endParaRPr lang="fr-FR"/>
        </a:p>
      </dgm:t>
    </dgm:pt>
    <dgm:pt modelId="{7F4DC3B8-19D4-5749-A5C3-38156497F545}" type="sibTrans" cxnId="{795CC1B7-E954-0D45-BE39-8103E8CB538B}">
      <dgm:prSet/>
      <dgm:spPr/>
      <dgm:t>
        <a:bodyPr/>
        <a:lstStyle/>
        <a:p>
          <a:endParaRPr lang="fr-FR"/>
        </a:p>
      </dgm:t>
    </dgm:pt>
    <dgm:pt modelId="{3B6F0BF8-D1A7-A04E-9EB7-DA439B01E851}">
      <dgm:prSet/>
      <dgm:spPr/>
      <dgm:t>
        <a:bodyPr/>
        <a:lstStyle/>
        <a:p>
          <a:r>
            <a:rPr lang="fr-FR" dirty="0" smtClean="0"/>
            <a:t>transpiration accrue.</a:t>
          </a:r>
          <a:endParaRPr lang="fr-FR" dirty="0"/>
        </a:p>
      </dgm:t>
    </dgm:pt>
    <dgm:pt modelId="{D417D4C6-F5FE-DE46-A4F2-468CD046D116}" type="parTrans" cxnId="{1E3FCF15-AFE5-AF48-83CF-ED698173A9BD}">
      <dgm:prSet/>
      <dgm:spPr/>
      <dgm:t>
        <a:bodyPr/>
        <a:lstStyle/>
        <a:p>
          <a:endParaRPr lang="fr-FR"/>
        </a:p>
      </dgm:t>
    </dgm:pt>
    <dgm:pt modelId="{18450F68-1A14-6341-A47B-D1DA05E37B93}" type="sibTrans" cxnId="{1E3FCF15-AFE5-AF48-83CF-ED698173A9BD}">
      <dgm:prSet/>
      <dgm:spPr/>
      <dgm:t>
        <a:bodyPr/>
        <a:lstStyle/>
        <a:p>
          <a:endParaRPr lang="fr-FR"/>
        </a:p>
      </dgm:t>
    </dgm:pt>
    <dgm:pt modelId="{18F43EE1-9959-8545-BF79-7A09EDB81F3D}">
      <dgm:prSet/>
      <dgm:spPr/>
      <dgm:t>
        <a:bodyPr/>
        <a:lstStyle/>
        <a:p>
          <a:r>
            <a:rPr lang="fr-FR" dirty="0" smtClean="0"/>
            <a:t>Effets pathologiques :</a:t>
          </a:r>
          <a:endParaRPr lang="fr-FR" dirty="0"/>
        </a:p>
      </dgm:t>
    </dgm:pt>
    <dgm:pt modelId="{0F0514A6-CA03-2643-9114-8DF2119F2E5E}" type="parTrans" cxnId="{CEDA72AB-DF95-0A4E-BDEA-DC395D41C525}">
      <dgm:prSet/>
      <dgm:spPr/>
      <dgm:t>
        <a:bodyPr/>
        <a:lstStyle/>
        <a:p>
          <a:endParaRPr lang="fr-FR"/>
        </a:p>
      </dgm:t>
    </dgm:pt>
    <dgm:pt modelId="{47EC46B2-F9A0-C146-8E97-1E10B4CA4ECA}" type="sibTrans" cxnId="{CEDA72AB-DF95-0A4E-BDEA-DC395D41C525}">
      <dgm:prSet/>
      <dgm:spPr/>
      <dgm:t>
        <a:bodyPr/>
        <a:lstStyle/>
        <a:p>
          <a:endParaRPr lang="fr-FR"/>
        </a:p>
      </dgm:t>
    </dgm:pt>
    <dgm:pt modelId="{74942A04-4D0E-DE42-ABA6-06051A249D86}">
      <dgm:prSet/>
      <dgm:spPr/>
      <dgm:t>
        <a:bodyPr/>
        <a:lstStyle/>
        <a:p>
          <a:r>
            <a:rPr lang="fr-FR" dirty="0" smtClean="0"/>
            <a:t>syncope ;</a:t>
          </a:r>
          <a:endParaRPr lang="fr-FR" dirty="0"/>
        </a:p>
      </dgm:t>
    </dgm:pt>
    <dgm:pt modelId="{343D4D86-139E-2F43-92E1-9CD46F020577}" type="parTrans" cxnId="{D85D1938-B98A-564A-89AA-81AA6BAC0B28}">
      <dgm:prSet/>
      <dgm:spPr/>
      <dgm:t>
        <a:bodyPr/>
        <a:lstStyle/>
        <a:p>
          <a:endParaRPr lang="fr-FR"/>
        </a:p>
      </dgm:t>
    </dgm:pt>
    <dgm:pt modelId="{DA21F3A1-C672-7043-9114-5E4E810104AC}" type="sibTrans" cxnId="{D85D1938-B98A-564A-89AA-81AA6BAC0B28}">
      <dgm:prSet/>
      <dgm:spPr/>
      <dgm:t>
        <a:bodyPr/>
        <a:lstStyle/>
        <a:p>
          <a:endParaRPr lang="fr-FR"/>
        </a:p>
      </dgm:t>
    </dgm:pt>
    <dgm:pt modelId="{B2A64BD7-2719-5845-9F75-82175FB9A58A}">
      <dgm:prSet/>
      <dgm:spPr/>
      <dgm:t>
        <a:bodyPr/>
        <a:lstStyle/>
        <a:p>
          <a:r>
            <a:rPr lang="fr-FR" dirty="0" smtClean="0"/>
            <a:t>déshydratation, œdème, déficit en sodium ;</a:t>
          </a:r>
          <a:endParaRPr lang="fr-FR" dirty="0"/>
        </a:p>
      </dgm:t>
    </dgm:pt>
    <dgm:pt modelId="{53CAB4EE-4C5E-A84B-8B74-46B80775DB48}" type="parTrans" cxnId="{E0A417D9-3880-FA45-A91F-0707DBF2B523}">
      <dgm:prSet/>
      <dgm:spPr/>
      <dgm:t>
        <a:bodyPr/>
        <a:lstStyle/>
        <a:p>
          <a:endParaRPr lang="fr-FR"/>
        </a:p>
      </dgm:t>
    </dgm:pt>
    <dgm:pt modelId="{378CD8E7-761D-C146-8F70-A9FE811E3CB4}" type="sibTrans" cxnId="{E0A417D9-3880-FA45-A91F-0707DBF2B523}">
      <dgm:prSet/>
      <dgm:spPr/>
      <dgm:t>
        <a:bodyPr/>
        <a:lstStyle/>
        <a:p>
          <a:endParaRPr lang="fr-FR"/>
        </a:p>
      </dgm:t>
    </dgm:pt>
    <dgm:pt modelId="{1D363CCB-E2F8-0849-824A-FAB626C30FED}">
      <dgm:prSet/>
      <dgm:spPr/>
      <dgm:t>
        <a:bodyPr/>
        <a:lstStyle/>
        <a:p>
          <a:r>
            <a:rPr lang="fr-FR" dirty="0" smtClean="0"/>
            <a:t>irritations cutanées.</a:t>
          </a:r>
          <a:endParaRPr lang="fr-FR" dirty="0"/>
        </a:p>
      </dgm:t>
    </dgm:pt>
    <dgm:pt modelId="{94D0E6B0-DA5F-0241-A0C1-936D56FF2B2C}" type="parTrans" cxnId="{6022E393-2CD6-FA46-BACA-50F51284F7B4}">
      <dgm:prSet/>
      <dgm:spPr/>
      <dgm:t>
        <a:bodyPr/>
        <a:lstStyle/>
        <a:p>
          <a:endParaRPr lang="fr-FR"/>
        </a:p>
      </dgm:t>
    </dgm:pt>
    <dgm:pt modelId="{B2A017A3-A69E-1340-9093-7C63A9D86A90}" type="sibTrans" cxnId="{6022E393-2CD6-FA46-BACA-50F51284F7B4}">
      <dgm:prSet/>
      <dgm:spPr/>
      <dgm:t>
        <a:bodyPr/>
        <a:lstStyle/>
        <a:p>
          <a:endParaRPr lang="fr-FR"/>
        </a:p>
      </dgm:t>
    </dgm:pt>
    <dgm:pt modelId="{64754C87-884E-484A-B255-C103690BE39F}" type="pres">
      <dgm:prSet presAssocID="{398B994A-1364-A44E-B4E2-3722F8E5D7E7}" presName="linear" presStyleCnt="0">
        <dgm:presLayoutVars>
          <dgm:animLvl val="lvl"/>
          <dgm:resizeHandles val="exact"/>
        </dgm:presLayoutVars>
      </dgm:prSet>
      <dgm:spPr/>
      <dgm:t>
        <a:bodyPr/>
        <a:lstStyle/>
        <a:p>
          <a:endParaRPr lang="fr-FR"/>
        </a:p>
      </dgm:t>
    </dgm:pt>
    <dgm:pt modelId="{01E98808-41B6-004C-AB91-DFBCCF50E597}" type="pres">
      <dgm:prSet presAssocID="{973398B0-42AC-FA4F-A489-E5E06956193C}" presName="parentText" presStyleLbl="node1" presStyleIdx="0" presStyleCnt="4">
        <dgm:presLayoutVars>
          <dgm:chMax val="0"/>
          <dgm:bulletEnabled val="1"/>
        </dgm:presLayoutVars>
      </dgm:prSet>
      <dgm:spPr/>
      <dgm:t>
        <a:bodyPr/>
        <a:lstStyle/>
        <a:p>
          <a:endParaRPr lang="fr-FR"/>
        </a:p>
      </dgm:t>
    </dgm:pt>
    <dgm:pt modelId="{95EF528C-80B6-4A40-AFEE-A4A165A113E8}" type="pres">
      <dgm:prSet presAssocID="{5662A54F-AADF-684D-A45D-106ACCB8E8C7}" presName="spacer" presStyleCnt="0"/>
      <dgm:spPr/>
    </dgm:pt>
    <dgm:pt modelId="{7CDFBE99-4C55-224B-900C-9ACFB144A2A3}" type="pres">
      <dgm:prSet presAssocID="{CE2E909F-C7CA-2040-9802-D0828BC26B0E}" presName="parentText" presStyleLbl="node1" presStyleIdx="1" presStyleCnt="4">
        <dgm:presLayoutVars>
          <dgm:chMax val="0"/>
          <dgm:bulletEnabled val="1"/>
        </dgm:presLayoutVars>
      </dgm:prSet>
      <dgm:spPr/>
      <dgm:t>
        <a:bodyPr/>
        <a:lstStyle/>
        <a:p>
          <a:endParaRPr lang="fr-FR"/>
        </a:p>
      </dgm:t>
    </dgm:pt>
    <dgm:pt modelId="{E34F6D96-2631-0549-B9E7-787E3F582F94}" type="pres">
      <dgm:prSet presAssocID="{CE2E909F-C7CA-2040-9802-D0828BC26B0E}" presName="childText" presStyleLbl="revTx" presStyleIdx="0" presStyleCnt="3">
        <dgm:presLayoutVars>
          <dgm:bulletEnabled val="1"/>
        </dgm:presLayoutVars>
      </dgm:prSet>
      <dgm:spPr/>
      <dgm:t>
        <a:bodyPr/>
        <a:lstStyle/>
        <a:p>
          <a:endParaRPr lang="fr-FR"/>
        </a:p>
      </dgm:t>
    </dgm:pt>
    <dgm:pt modelId="{2B3CC884-97DC-6849-9482-3D2F882D450C}" type="pres">
      <dgm:prSet presAssocID="{A56E987C-295A-C744-A015-6E25990DA966}" presName="parentText" presStyleLbl="node1" presStyleIdx="2" presStyleCnt="4">
        <dgm:presLayoutVars>
          <dgm:chMax val="0"/>
          <dgm:bulletEnabled val="1"/>
        </dgm:presLayoutVars>
      </dgm:prSet>
      <dgm:spPr/>
      <dgm:t>
        <a:bodyPr/>
        <a:lstStyle/>
        <a:p>
          <a:endParaRPr lang="fr-FR"/>
        </a:p>
      </dgm:t>
    </dgm:pt>
    <dgm:pt modelId="{B3558A5D-D4A2-9843-93EA-CAC1570157F2}" type="pres">
      <dgm:prSet presAssocID="{A56E987C-295A-C744-A015-6E25990DA966}" presName="childText" presStyleLbl="revTx" presStyleIdx="1" presStyleCnt="3">
        <dgm:presLayoutVars>
          <dgm:bulletEnabled val="1"/>
        </dgm:presLayoutVars>
      </dgm:prSet>
      <dgm:spPr/>
      <dgm:t>
        <a:bodyPr/>
        <a:lstStyle/>
        <a:p>
          <a:endParaRPr lang="fr-FR"/>
        </a:p>
      </dgm:t>
    </dgm:pt>
    <dgm:pt modelId="{7D6F33B3-DF50-574B-A179-FE55E28DE5C5}" type="pres">
      <dgm:prSet presAssocID="{18F43EE1-9959-8545-BF79-7A09EDB81F3D}" presName="parentText" presStyleLbl="node1" presStyleIdx="3" presStyleCnt="4">
        <dgm:presLayoutVars>
          <dgm:chMax val="0"/>
          <dgm:bulletEnabled val="1"/>
        </dgm:presLayoutVars>
      </dgm:prSet>
      <dgm:spPr/>
      <dgm:t>
        <a:bodyPr/>
        <a:lstStyle/>
        <a:p>
          <a:endParaRPr lang="fr-FR"/>
        </a:p>
      </dgm:t>
    </dgm:pt>
    <dgm:pt modelId="{BE70F108-B1EA-FD44-9934-86CC4DFA938A}" type="pres">
      <dgm:prSet presAssocID="{18F43EE1-9959-8545-BF79-7A09EDB81F3D}" presName="childText" presStyleLbl="revTx" presStyleIdx="2" presStyleCnt="3">
        <dgm:presLayoutVars>
          <dgm:bulletEnabled val="1"/>
        </dgm:presLayoutVars>
      </dgm:prSet>
      <dgm:spPr/>
      <dgm:t>
        <a:bodyPr/>
        <a:lstStyle/>
        <a:p>
          <a:endParaRPr lang="fr-FR"/>
        </a:p>
      </dgm:t>
    </dgm:pt>
  </dgm:ptLst>
  <dgm:cxnLst>
    <dgm:cxn modelId="{4EC9758C-C6C9-E445-9215-E4DFA88BB378}" type="presOf" srcId="{3B6F0BF8-D1A7-A04E-9EB7-DA439B01E851}" destId="{B3558A5D-D4A2-9843-93EA-CAC1570157F2}" srcOrd="0" destOrd="4" presId="urn:microsoft.com/office/officeart/2005/8/layout/vList2"/>
    <dgm:cxn modelId="{E401AB38-2491-BB42-9FF1-2854E5E2CB1A}" srcId="{CE2E909F-C7CA-2040-9802-D0828BC26B0E}" destId="{D91051CD-E1A6-DF4D-9915-6CD67F929C3B}" srcOrd="0" destOrd="0" parTransId="{9641E021-36D7-1941-9AD5-29B2308D6263}" sibTransId="{09B1B4D7-FEAA-554B-8EF6-9C398DD6834E}"/>
    <dgm:cxn modelId="{8FECB78C-8586-514F-8A51-8B2317FC6111}" srcId="{A56E987C-295A-C744-A015-6E25990DA966}" destId="{2E2B32BF-CF59-684C-8F51-0B8F8B65D56D}" srcOrd="0" destOrd="0" parTransId="{92D5FC2C-B549-034C-A178-7C8CE9302E60}" sibTransId="{DCDCEF16-4303-CA4D-A48A-FBC70E5231F8}"/>
    <dgm:cxn modelId="{9190E4E4-38F4-544B-A7A8-D9071C9385AC}" srcId="{A56E987C-295A-C744-A015-6E25990DA966}" destId="{D9F95706-140F-694F-AD04-B6933FE08524}" srcOrd="1" destOrd="0" parTransId="{01B3EF20-83C3-614D-A4D1-4C8106CD073B}" sibTransId="{92CCB5F0-3C9A-644A-9191-6604E346F344}"/>
    <dgm:cxn modelId="{1E3FCF15-AFE5-AF48-83CF-ED698173A9BD}" srcId="{A56E987C-295A-C744-A015-6E25990DA966}" destId="{3B6F0BF8-D1A7-A04E-9EB7-DA439B01E851}" srcOrd="4" destOrd="0" parTransId="{D417D4C6-F5FE-DE46-A4F2-468CD046D116}" sibTransId="{18450F68-1A14-6341-A47B-D1DA05E37B93}"/>
    <dgm:cxn modelId="{A872CE11-B526-6F40-B1E9-1B59D86AF76E}" type="presOf" srcId="{18F43EE1-9959-8545-BF79-7A09EDB81F3D}" destId="{7D6F33B3-DF50-574B-A179-FE55E28DE5C5}" srcOrd="0" destOrd="0" presId="urn:microsoft.com/office/officeart/2005/8/layout/vList2"/>
    <dgm:cxn modelId="{6022E393-2CD6-FA46-BACA-50F51284F7B4}" srcId="{18F43EE1-9959-8545-BF79-7A09EDB81F3D}" destId="{1D363CCB-E2F8-0849-824A-FAB626C30FED}" srcOrd="2" destOrd="0" parTransId="{94D0E6B0-DA5F-0241-A0C1-936D56FF2B2C}" sibTransId="{B2A017A3-A69E-1340-9093-7C63A9D86A90}"/>
    <dgm:cxn modelId="{A8E67596-C8AA-8741-8DB0-3CAD1E9FEFA9}" srcId="{CE2E909F-C7CA-2040-9802-D0828BC26B0E}" destId="{E4F9F6C9-BB11-4241-A3D3-028AB755E2FD}" srcOrd="1" destOrd="0" parTransId="{07FF1BC2-7415-B347-A258-9196BE65E64C}" sibTransId="{F71B87C2-0A44-FE4C-8F63-D38722B8F463}"/>
    <dgm:cxn modelId="{548DA2E2-D613-F743-884B-9059912196EB}" type="presOf" srcId="{2E2B32BF-CF59-684C-8F51-0B8F8B65D56D}" destId="{B3558A5D-D4A2-9843-93EA-CAC1570157F2}" srcOrd="0" destOrd="0" presId="urn:microsoft.com/office/officeart/2005/8/layout/vList2"/>
    <dgm:cxn modelId="{8FD67566-2E69-9D40-ADD0-4831A837C4DD}" type="presOf" srcId="{973398B0-42AC-FA4F-A489-E5E06956193C}" destId="{01E98808-41B6-004C-AB91-DFBCCF50E597}" srcOrd="0" destOrd="0" presId="urn:microsoft.com/office/officeart/2005/8/layout/vList2"/>
    <dgm:cxn modelId="{9EA6B41C-BBE0-D14F-AC8D-CBF6ACC42A8B}" type="presOf" srcId="{398B994A-1364-A44E-B4E2-3722F8E5D7E7}" destId="{64754C87-884E-484A-B255-C103690BE39F}" srcOrd="0" destOrd="0" presId="urn:microsoft.com/office/officeart/2005/8/layout/vList2"/>
    <dgm:cxn modelId="{795CC1B7-E954-0D45-BE39-8103E8CB538B}" srcId="{A56E987C-295A-C744-A015-6E25990DA966}" destId="{16C78866-03F1-864A-B0E4-CA2D8FDB3C47}" srcOrd="3" destOrd="0" parTransId="{17D702BE-7E89-864E-BF53-77561F0B6DB5}" sibTransId="{7F4DC3B8-19D4-5749-A5C3-38156497F545}"/>
    <dgm:cxn modelId="{EDB6DDFA-329B-8A4D-B2CE-5A33C194DCB4}" type="presOf" srcId="{A56E987C-295A-C744-A015-6E25990DA966}" destId="{2B3CC884-97DC-6849-9482-3D2F882D450C}" srcOrd="0" destOrd="0" presId="urn:microsoft.com/office/officeart/2005/8/layout/vList2"/>
    <dgm:cxn modelId="{8894992E-6A9B-6746-8D8A-E6002601D50A}" srcId="{CE2E909F-C7CA-2040-9802-D0828BC26B0E}" destId="{9DA3C1CD-A5A4-7144-89F7-F99248C4B837}" srcOrd="2" destOrd="0" parTransId="{C0EC84A7-8A59-3741-9201-6E630DE2A983}" sibTransId="{D203D87D-57A2-254B-A1B1-C716279D8A10}"/>
    <dgm:cxn modelId="{A0DAF6BC-6FCF-5049-98D4-2D91BAA65B4F}" type="presOf" srcId="{BB9AF6E2-382B-AD42-A4DB-BC89FA6FDD68}" destId="{E34F6D96-2631-0549-B9E7-787E3F582F94}" srcOrd="0" destOrd="3" presId="urn:microsoft.com/office/officeart/2005/8/layout/vList2"/>
    <dgm:cxn modelId="{ECBE5419-C6F5-834A-81F9-564735B60320}" type="presOf" srcId="{74942A04-4D0E-DE42-ABA6-06051A249D86}" destId="{BE70F108-B1EA-FD44-9934-86CC4DFA938A}" srcOrd="0" destOrd="0" presId="urn:microsoft.com/office/officeart/2005/8/layout/vList2"/>
    <dgm:cxn modelId="{86FA1CBF-D26B-3C4C-9736-C0AEA24B4F12}" srcId="{398B994A-1364-A44E-B4E2-3722F8E5D7E7}" destId="{A56E987C-295A-C744-A015-6E25990DA966}" srcOrd="2" destOrd="0" parTransId="{E61A3EAE-3DD1-2340-B040-7E7E09496885}" sibTransId="{774FB44A-C184-F044-9C93-8FC2676E4FE5}"/>
    <dgm:cxn modelId="{813534D6-D4E3-1A48-9B59-E65F7EBE43C1}" type="presOf" srcId="{9DA3C1CD-A5A4-7144-89F7-F99248C4B837}" destId="{E34F6D96-2631-0549-B9E7-787E3F582F94}" srcOrd="0" destOrd="2" presId="urn:microsoft.com/office/officeart/2005/8/layout/vList2"/>
    <dgm:cxn modelId="{E0A417D9-3880-FA45-A91F-0707DBF2B523}" srcId="{18F43EE1-9959-8545-BF79-7A09EDB81F3D}" destId="{B2A64BD7-2719-5845-9F75-82175FB9A58A}" srcOrd="1" destOrd="0" parTransId="{53CAB4EE-4C5E-A84B-8B74-46B80775DB48}" sibTransId="{378CD8E7-761D-C146-8F70-A9FE811E3CB4}"/>
    <dgm:cxn modelId="{DC4032FC-EEE0-8F46-8530-018744AD5BA1}" type="presOf" srcId="{1D363CCB-E2F8-0849-824A-FAB626C30FED}" destId="{BE70F108-B1EA-FD44-9934-86CC4DFA938A}" srcOrd="0" destOrd="2" presId="urn:microsoft.com/office/officeart/2005/8/layout/vList2"/>
    <dgm:cxn modelId="{2623173F-EC3D-B74E-B139-83DD7A2B1827}" type="presOf" srcId="{B2A64BD7-2719-5845-9F75-82175FB9A58A}" destId="{BE70F108-B1EA-FD44-9934-86CC4DFA938A}" srcOrd="0" destOrd="1" presId="urn:microsoft.com/office/officeart/2005/8/layout/vList2"/>
    <dgm:cxn modelId="{100CA4DB-D432-5348-974D-292A449370B6}" type="presOf" srcId="{08F9867D-4241-3C44-8139-4E48692AEAE5}" destId="{B3558A5D-D4A2-9843-93EA-CAC1570157F2}" srcOrd="0" destOrd="2" presId="urn:microsoft.com/office/officeart/2005/8/layout/vList2"/>
    <dgm:cxn modelId="{D85D1938-B98A-564A-89AA-81AA6BAC0B28}" srcId="{18F43EE1-9959-8545-BF79-7A09EDB81F3D}" destId="{74942A04-4D0E-DE42-ABA6-06051A249D86}" srcOrd="0" destOrd="0" parTransId="{343D4D86-139E-2F43-92E1-9CD46F020577}" sibTransId="{DA21F3A1-C672-7043-9114-5E4E810104AC}"/>
    <dgm:cxn modelId="{E665E9FC-E53A-E040-8D46-765C03B27DBE}" type="presOf" srcId="{D91051CD-E1A6-DF4D-9915-6CD67F929C3B}" destId="{E34F6D96-2631-0549-B9E7-787E3F582F94}" srcOrd="0" destOrd="0" presId="urn:microsoft.com/office/officeart/2005/8/layout/vList2"/>
    <dgm:cxn modelId="{64C12250-BE87-FF40-A221-9259FF00A948}" type="presOf" srcId="{CE2E909F-C7CA-2040-9802-D0828BC26B0E}" destId="{7CDFBE99-4C55-224B-900C-9ACFB144A2A3}" srcOrd="0" destOrd="0" presId="urn:microsoft.com/office/officeart/2005/8/layout/vList2"/>
    <dgm:cxn modelId="{CEDA72AB-DF95-0A4E-BDEA-DC395D41C525}" srcId="{398B994A-1364-A44E-B4E2-3722F8E5D7E7}" destId="{18F43EE1-9959-8545-BF79-7A09EDB81F3D}" srcOrd="3" destOrd="0" parTransId="{0F0514A6-CA03-2643-9114-8DF2119F2E5E}" sibTransId="{47EC46B2-F9A0-C146-8E97-1E10B4CA4ECA}"/>
    <dgm:cxn modelId="{28614EF5-FC64-4146-8BF6-99649AF18319}" srcId="{CE2E909F-C7CA-2040-9802-D0828BC26B0E}" destId="{BB9AF6E2-382B-AD42-A4DB-BC89FA6FDD68}" srcOrd="3" destOrd="0" parTransId="{658AE665-E399-6947-A9EE-6A60BC7B9D45}" sibTransId="{AB0EFCC0-C3B0-D549-9655-B24160D063D5}"/>
    <dgm:cxn modelId="{1E861DB1-0378-3B4D-8CA4-F40C620925AE}" srcId="{398B994A-1364-A44E-B4E2-3722F8E5D7E7}" destId="{973398B0-42AC-FA4F-A489-E5E06956193C}" srcOrd="0" destOrd="0" parTransId="{5F9BE80C-A3B1-8F45-8BF5-D64EE08417E9}" sibTransId="{5662A54F-AADF-684D-A45D-106ACCB8E8C7}"/>
    <dgm:cxn modelId="{9721A566-6D61-1D4B-A679-E6035FDDA675}" type="presOf" srcId="{16C78866-03F1-864A-B0E4-CA2D8FDB3C47}" destId="{B3558A5D-D4A2-9843-93EA-CAC1570157F2}" srcOrd="0" destOrd="3" presId="urn:microsoft.com/office/officeart/2005/8/layout/vList2"/>
    <dgm:cxn modelId="{80A63C7D-0A76-0E41-9A14-04399A3E4B59}" type="presOf" srcId="{D9F95706-140F-694F-AD04-B6933FE08524}" destId="{B3558A5D-D4A2-9843-93EA-CAC1570157F2}" srcOrd="0" destOrd="1" presId="urn:microsoft.com/office/officeart/2005/8/layout/vList2"/>
    <dgm:cxn modelId="{D73BEB34-DE28-DF47-AE21-884F7D9BF448}" srcId="{398B994A-1364-A44E-B4E2-3722F8E5D7E7}" destId="{CE2E909F-C7CA-2040-9802-D0828BC26B0E}" srcOrd="1" destOrd="0" parTransId="{67B4A45F-0001-574A-A582-54E524D7E94B}" sibTransId="{DF63E567-1E26-1844-94D6-29719DB165B2}"/>
    <dgm:cxn modelId="{81F684D8-DD53-8A43-A29D-CCE3CB58CA12}" srcId="{A56E987C-295A-C744-A015-6E25990DA966}" destId="{08F9867D-4241-3C44-8139-4E48692AEAE5}" srcOrd="2" destOrd="0" parTransId="{B58A5E3C-AC61-7E41-A7C5-E12ABC04CE38}" sibTransId="{F33595AB-3563-7242-B85A-E351F0554601}"/>
    <dgm:cxn modelId="{9ABEBD18-E6B4-F04A-90A6-071313D4F9CE}" type="presOf" srcId="{E4F9F6C9-BB11-4241-A3D3-028AB755E2FD}" destId="{E34F6D96-2631-0549-B9E7-787E3F582F94}" srcOrd="0" destOrd="1" presId="urn:microsoft.com/office/officeart/2005/8/layout/vList2"/>
    <dgm:cxn modelId="{69787B67-2661-544E-9D30-D478FFA88719}" type="presParOf" srcId="{64754C87-884E-484A-B255-C103690BE39F}" destId="{01E98808-41B6-004C-AB91-DFBCCF50E597}" srcOrd="0" destOrd="0" presId="urn:microsoft.com/office/officeart/2005/8/layout/vList2"/>
    <dgm:cxn modelId="{277AA777-DD68-5448-A84D-33088549B2F0}" type="presParOf" srcId="{64754C87-884E-484A-B255-C103690BE39F}" destId="{95EF528C-80B6-4A40-AFEE-A4A165A113E8}" srcOrd="1" destOrd="0" presId="urn:microsoft.com/office/officeart/2005/8/layout/vList2"/>
    <dgm:cxn modelId="{C897A16A-AC36-584C-957F-5C2FD8F25936}" type="presParOf" srcId="{64754C87-884E-484A-B255-C103690BE39F}" destId="{7CDFBE99-4C55-224B-900C-9ACFB144A2A3}" srcOrd="2" destOrd="0" presId="urn:microsoft.com/office/officeart/2005/8/layout/vList2"/>
    <dgm:cxn modelId="{B76CD158-5F7A-414A-9772-0F2D38EB4AB3}" type="presParOf" srcId="{64754C87-884E-484A-B255-C103690BE39F}" destId="{E34F6D96-2631-0549-B9E7-787E3F582F94}" srcOrd="3" destOrd="0" presId="urn:microsoft.com/office/officeart/2005/8/layout/vList2"/>
    <dgm:cxn modelId="{FAED9FB5-D41A-084C-91CD-4109B735B9AF}" type="presParOf" srcId="{64754C87-884E-484A-B255-C103690BE39F}" destId="{2B3CC884-97DC-6849-9482-3D2F882D450C}" srcOrd="4" destOrd="0" presId="urn:microsoft.com/office/officeart/2005/8/layout/vList2"/>
    <dgm:cxn modelId="{D8700B8A-456E-4749-B073-0F0A8BF0D13B}" type="presParOf" srcId="{64754C87-884E-484A-B255-C103690BE39F}" destId="{B3558A5D-D4A2-9843-93EA-CAC1570157F2}" srcOrd="5" destOrd="0" presId="urn:microsoft.com/office/officeart/2005/8/layout/vList2"/>
    <dgm:cxn modelId="{441A3B73-021B-A44D-91E3-BF82E27D4B83}" type="presParOf" srcId="{64754C87-884E-484A-B255-C103690BE39F}" destId="{7D6F33B3-DF50-574B-A179-FE55E28DE5C5}" srcOrd="6" destOrd="0" presId="urn:microsoft.com/office/officeart/2005/8/layout/vList2"/>
    <dgm:cxn modelId="{731C2AE2-DFDC-1141-BB61-A95C0B6A38E6}" type="presParOf" srcId="{64754C87-884E-484A-B255-C103690BE39F}" destId="{BE70F108-B1EA-FD44-9934-86CC4DFA938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98B994A-1364-A44E-B4E2-3722F8E5D7E7}"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973398B0-42AC-FA4F-A489-E5E06956193C}">
      <dgm:prSet/>
      <dgm:spPr/>
      <dgm:t>
        <a:bodyPr/>
        <a:lstStyle/>
        <a:p>
          <a:r>
            <a:rPr lang="fr-FR" dirty="0" smtClean="0"/>
            <a:t>Le travail en ambiance chaude nécessite de faire des pauses courtes et fréquentes. </a:t>
          </a:r>
          <a:endParaRPr lang="fr-FR" dirty="0"/>
        </a:p>
      </dgm:t>
    </dgm:pt>
    <dgm:pt modelId="{5F9BE80C-A3B1-8F45-8BF5-D64EE08417E9}" type="parTrans" cxnId="{1E861DB1-0378-3B4D-8CA4-F40C620925AE}">
      <dgm:prSet/>
      <dgm:spPr/>
      <dgm:t>
        <a:bodyPr/>
        <a:lstStyle/>
        <a:p>
          <a:endParaRPr lang="fr-FR"/>
        </a:p>
      </dgm:t>
    </dgm:pt>
    <dgm:pt modelId="{5662A54F-AADF-684D-A45D-106ACCB8E8C7}" type="sibTrans" cxnId="{1E861DB1-0378-3B4D-8CA4-F40C620925AE}">
      <dgm:prSet/>
      <dgm:spPr/>
      <dgm:t>
        <a:bodyPr/>
        <a:lstStyle/>
        <a:p>
          <a:endParaRPr lang="fr-FR"/>
        </a:p>
      </dgm:t>
    </dgm:pt>
    <dgm:pt modelId="{4E780526-C8B7-6145-81E1-1BEF29CBC9D2}">
      <dgm:prSet/>
      <dgm:spPr/>
      <dgm:t>
        <a:bodyPr/>
        <a:lstStyle/>
        <a:p>
          <a:r>
            <a:rPr lang="fr-FR" dirty="0" smtClean="0"/>
            <a:t>Dans les températures extrêmes, le travail doit se faire par phases de demi-heure.</a:t>
          </a:r>
          <a:endParaRPr lang="fr-FR" dirty="0"/>
        </a:p>
      </dgm:t>
    </dgm:pt>
    <dgm:pt modelId="{BB991B19-75F0-9E44-B0AB-4707303B79F4}" type="parTrans" cxnId="{B13FC1BF-1FA7-C641-B23F-27168B55CA61}">
      <dgm:prSet/>
      <dgm:spPr/>
      <dgm:t>
        <a:bodyPr/>
        <a:lstStyle/>
        <a:p>
          <a:endParaRPr lang="fr-FR"/>
        </a:p>
      </dgm:t>
    </dgm:pt>
    <dgm:pt modelId="{6B996277-78CE-9349-A104-A25B880DB6AD}" type="sibTrans" cxnId="{B13FC1BF-1FA7-C641-B23F-27168B55CA61}">
      <dgm:prSet/>
      <dgm:spPr/>
      <dgm:t>
        <a:bodyPr/>
        <a:lstStyle/>
        <a:p>
          <a:endParaRPr lang="fr-FR"/>
        </a:p>
      </dgm:t>
    </dgm:pt>
    <dgm:pt modelId="{C6CC8616-ACCA-EB41-ABFC-26C74DF44317}">
      <dgm:prSet/>
      <dgm:spPr/>
      <dgm:t>
        <a:bodyPr/>
        <a:lstStyle/>
        <a:p>
          <a:r>
            <a:rPr lang="fr-FR" dirty="0" smtClean="0"/>
            <a:t>Il faut également boire beaucoup pour faciliter la sudation et donc l’évacuation de la chaleur.</a:t>
          </a:r>
          <a:endParaRPr lang="fr-FR" dirty="0"/>
        </a:p>
      </dgm:t>
    </dgm:pt>
    <dgm:pt modelId="{71D0FE92-A560-D442-9782-87992A683827}" type="parTrans" cxnId="{53D5B0BD-21F7-2A49-B1D9-95B63D8447F9}">
      <dgm:prSet/>
      <dgm:spPr/>
    </dgm:pt>
    <dgm:pt modelId="{3180A62D-0D70-444A-ADAA-B970F4498517}" type="sibTrans" cxnId="{53D5B0BD-21F7-2A49-B1D9-95B63D8447F9}">
      <dgm:prSet/>
      <dgm:spPr/>
      <dgm:t>
        <a:bodyPr/>
        <a:lstStyle/>
        <a:p>
          <a:endParaRPr lang="fr-FR"/>
        </a:p>
      </dgm:t>
    </dgm:pt>
    <dgm:pt modelId="{8BAC76B3-4249-3B47-8606-AE67C9513779}" type="pres">
      <dgm:prSet presAssocID="{398B994A-1364-A44E-B4E2-3722F8E5D7E7}" presName="outerComposite" presStyleCnt="0">
        <dgm:presLayoutVars>
          <dgm:chMax val="5"/>
          <dgm:dir/>
          <dgm:resizeHandles val="exact"/>
        </dgm:presLayoutVars>
      </dgm:prSet>
      <dgm:spPr/>
      <dgm:t>
        <a:bodyPr/>
        <a:lstStyle/>
        <a:p>
          <a:endParaRPr lang="fr-FR"/>
        </a:p>
      </dgm:t>
    </dgm:pt>
    <dgm:pt modelId="{86C76D95-CBFF-4C4D-B52F-D11AF18B8109}" type="pres">
      <dgm:prSet presAssocID="{398B994A-1364-A44E-B4E2-3722F8E5D7E7}" presName="dummyMaxCanvas" presStyleCnt="0">
        <dgm:presLayoutVars/>
      </dgm:prSet>
      <dgm:spPr/>
    </dgm:pt>
    <dgm:pt modelId="{0C88DB5D-1175-EB4B-8442-9E43E9B8179C}" type="pres">
      <dgm:prSet presAssocID="{398B994A-1364-A44E-B4E2-3722F8E5D7E7}" presName="ThreeNodes_1" presStyleLbl="node1" presStyleIdx="0" presStyleCnt="3">
        <dgm:presLayoutVars>
          <dgm:bulletEnabled val="1"/>
        </dgm:presLayoutVars>
      </dgm:prSet>
      <dgm:spPr/>
      <dgm:t>
        <a:bodyPr/>
        <a:lstStyle/>
        <a:p>
          <a:endParaRPr lang="fr-FR"/>
        </a:p>
      </dgm:t>
    </dgm:pt>
    <dgm:pt modelId="{7AFF2A6A-BC19-7949-A4D3-D9D798E4FB33}" type="pres">
      <dgm:prSet presAssocID="{398B994A-1364-A44E-B4E2-3722F8E5D7E7}" presName="ThreeNodes_2" presStyleLbl="node1" presStyleIdx="1" presStyleCnt="3">
        <dgm:presLayoutVars>
          <dgm:bulletEnabled val="1"/>
        </dgm:presLayoutVars>
      </dgm:prSet>
      <dgm:spPr/>
      <dgm:t>
        <a:bodyPr/>
        <a:lstStyle/>
        <a:p>
          <a:endParaRPr lang="fr-FR"/>
        </a:p>
      </dgm:t>
    </dgm:pt>
    <dgm:pt modelId="{FFCB3903-CD70-EE4C-A63E-DC27FBC893A1}" type="pres">
      <dgm:prSet presAssocID="{398B994A-1364-A44E-B4E2-3722F8E5D7E7}" presName="ThreeNodes_3" presStyleLbl="node1" presStyleIdx="2" presStyleCnt="3">
        <dgm:presLayoutVars>
          <dgm:bulletEnabled val="1"/>
        </dgm:presLayoutVars>
      </dgm:prSet>
      <dgm:spPr/>
      <dgm:t>
        <a:bodyPr/>
        <a:lstStyle/>
        <a:p>
          <a:endParaRPr lang="fr-FR"/>
        </a:p>
      </dgm:t>
    </dgm:pt>
    <dgm:pt modelId="{B8E02907-1A7B-DB47-A2CB-3AFA0E0F1360}" type="pres">
      <dgm:prSet presAssocID="{398B994A-1364-A44E-B4E2-3722F8E5D7E7}" presName="ThreeConn_1-2" presStyleLbl="fgAccFollowNode1" presStyleIdx="0" presStyleCnt="2">
        <dgm:presLayoutVars>
          <dgm:bulletEnabled val="1"/>
        </dgm:presLayoutVars>
      </dgm:prSet>
      <dgm:spPr/>
      <dgm:t>
        <a:bodyPr/>
        <a:lstStyle/>
        <a:p>
          <a:endParaRPr lang="fr-FR"/>
        </a:p>
      </dgm:t>
    </dgm:pt>
    <dgm:pt modelId="{34CF2C73-8568-A94B-8965-9B60D3EE4DE7}" type="pres">
      <dgm:prSet presAssocID="{398B994A-1364-A44E-B4E2-3722F8E5D7E7}" presName="ThreeConn_2-3" presStyleLbl="fgAccFollowNode1" presStyleIdx="1" presStyleCnt="2">
        <dgm:presLayoutVars>
          <dgm:bulletEnabled val="1"/>
        </dgm:presLayoutVars>
      </dgm:prSet>
      <dgm:spPr/>
      <dgm:t>
        <a:bodyPr/>
        <a:lstStyle/>
        <a:p>
          <a:endParaRPr lang="fr-FR"/>
        </a:p>
      </dgm:t>
    </dgm:pt>
    <dgm:pt modelId="{E4BBCC11-DA82-1A4C-9158-7E3FE45B7FD9}" type="pres">
      <dgm:prSet presAssocID="{398B994A-1364-A44E-B4E2-3722F8E5D7E7}" presName="ThreeNodes_1_text" presStyleLbl="node1" presStyleIdx="2" presStyleCnt="3">
        <dgm:presLayoutVars>
          <dgm:bulletEnabled val="1"/>
        </dgm:presLayoutVars>
      </dgm:prSet>
      <dgm:spPr/>
      <dgm:t>
        <a:bodyPr/>
        <a:lstStyle/>
        <a:p>
          <a:endParaRPr lang="fr-FR"/>
        </a:p>
      </dgm:t>
    </dgm:pt>
    <dgm:pt modelId="{143A9C24-8A62-DB49-8362-5EB7B943881B}" type="pres">
      <dgm:prSet presAssocID="{398B994A-1364-A44E-B4E2-3722F8E5D7E7}" presName="ThreeNodes_2_text" presStyleLbl="node1" presStyleIdx="2" presStyleCnt="3">
        <dgm:presLayoutVars>
          <dgm:bulletEnabled val="1"/>
        </dgm:presLayoutVars>
      </dgm:prSet>
      <dgm:spPr/>
      <dgm:t>
        <a:bodyPr/>
        <a:lstStyle/>
        <a:p>
          <a:endParaRPr lang="fr-FR"/>
        </a:p>
      </dgm:t>
    </dgm:pt>
    <dgm:pt modelId="{FADE1958-0D66-1541-A610-166C2E0BA67E}" type="pres">
      <dgm:prSet presAssocID="{398B994A-1364-A44E-B4E2-3722F8E5D7E7}" presName="ThreeNodes_3_text" presStyleLbl="node1" presStyleIdx="2" presStyleCnt="3">
        <dgm:presLayoutVars>
          <dgm:bulletEnabled val="1"/>
        </dgm:presLayoutVars>
      </dgm:prSet>
      <dgm:spPr/>
      <dgm:t>
        <a:bodyPr/>
        <a:lstStyle/>
        <a:p>
          <a:endParaRPr lang="fr-FR"/>
        </a:p>
      </dgm:t>
    </dgm:pt>
  </dgm:ptLst>
  <dgm:cxnLst>
    <dgm:cxn modelId="{C8C4B1B8-3B8E-8F44-99F5-25ECC52A2559}" type="presOf" srcId="{398B994A-1364-A44E-B4E2-3722F8E5D7E7}" destId="{8BAC76B3-4249-3B47-8606-AE67C9513779}" srcOrd="0" destOrd="0" presId="urn:microsoft.com/office/officeart/2005/8/layout/vProcess5"/>
    <dgm:cxn modelId="{302354F4-D79A-7749-8372-25965ED91546}" type="presOf" srcId="{973398B0-42AC-FA4F-A489-E5E06956193C}" destId="{E4BBCC11-DA82-1A4C-9158-7E3FE45B7FD9}" srcOrd="1" destOrd="0" presId="urn:microsoft.com/office/officeart/2005/8/layout/vProcess5"/>
    <dgm:cxn modelId="{F5525AE7-C625-6E46-9ED4-1BA65006C5D8}" type="presOf" srcId="{4E780526-C8B7-6145-81E1-1BEF29CBC9D2}" destId="{FADE1958-0D66-1541-A610-166C2E0BA67E}" srcOrd="1" destOrd="0" presId="urn:microsoft.com/office/officeart/2005/8/layout/vProcess5"/>
    <dgm:cxn modelId="{7B1C0BB0-8D2C-D24E-9560-C7D5E6471DCF}" type="presOf" srcId="{C6CC8616-ACCA-EB41-ABFC-26C74DF44317}" destId="{7AFF2A6A-BC19-7949-A4D3-D9D798E4FB33}" srcOrd="0" destOrd="0" presId="urn:microsoft.com/office/officeart/2005/8/layout/vProcess5"/>
    <dgm:cxn modelId="{5D376C6F-29AD-0D46-8EB9-6CC002603A2B}" type="presOf" srcId="{3180A62D-0D70-444A-ADAA-B970F4498517}" destId="{34CF2C73-8568-A94B-8965-9B60D3EE4DE7}" srcOrd="0" destOrd="0" presId="urn:microsoft.com/office/officeart/2005/8/layout/vProcess5"/>
    <dgm:cxn modelId="{B13FC1BF-1FA7-C641-B23F-27168B55CA61}" srcId="{398B994A-1364-A44E-B4E2-3722F8E5D7E7}" destId="{4E780526-C8B7-6145-81E1-1BEF29CBC9D2}" srcOrd="2" destOrd="0" parTransId="{BB991B19-75F0-9E44-B0AB-4707303B79F4}" sibTransId="{6B996277-78CE-9349-A104-A25B880DB6AD}"/>
    <dgm:cxn modelId="{76813B36-CDE4-E94F-A00F-0A2D4751AA88}" type="presOf" srcId="{C6CC8616-ACCA-EB41-ABFC-26C74DF44317}" destId="{143A9C24-8A62-DB49-8362-5EB7B943881B}" srcOrd="1" destOrd="0" presId="urn:microsoft.com/office/officeart/2005/8/layout/vProcess5"/>
    <dgm:cxn modelId="{53D5B0BD-21F7-2A49-B1D9-95B63D8447F9}" srcId="{398B994A-1364-A44E-B4E2-3722F8E5D7E7}" destId="{C6CC8616-ACCA-EB41-ABFC-26C74DF44317}" srcOrd="1" destOrd="0" parTransId="{71D0FE92-A560-D442-9782-87992A683827}" sibTransId="{3180A62D-0D70-444A-ADAA-B970F4498517}"/>
    <dgm:cxn modelId="{1E861DB1-0378-3B4D-8CA4-F40C620925AE}" srcId="{398B994A-1364-A44E-B4E2-3722F8E5D7E7}" destId="{973398B0-42AC-FA4F-A489-E5E06956193C}" srcOrd="0" destOrd="0" parTransId="{5F9BE80C-A3B1-8F45-8BF5-D64EE08417E9}" sibTransId="{5662A54F-AADF-684D-A45D-106ACCB8E8C7}"/>
    <dgm:cxn modelId="{57401229-1D34-1641-82A9-DB6F9D530A8F}" type="presOf" srcId="{5662A54F-AADF-684D-A45D-106ACCB8E8C7}" destId="{B8E02907-1A7B-DB47-A2CB-3AFA0E0F1360}" srcOrd="0" destOrd="0" presId="urn:microsoft.com/office/officeart/2005/8/layout/vProcess5"/>
    <dgm:cxn modelId="{B93BAB4F-CB78-DE45-AA5B-B237117C1653}" type="presOf" srcId="{973398B0-42AC-FA4F-A489-E5E06956193C}" destId="{0C88DB5D-1175-EB4B-8442-9E43E9B8179C}" srcOrd="0" destOrd="0" presId="urn:microsoft.com/office/officeart/2005/8/layout/vProcess5"/>
    <dgm:cxn modelId="{A749EDB8-04A1-E840-9402-005A45B59912}" type="presOf" srcId="{4E780526-C8B7-6145-81E1-1BEF29CBC9D2}" destId="{FFCB3903-CD70-EE4C-A63E-DC27FBC893A1}" srcOrd="0" destOrd="0" presId="urn:microsoft.com/office/officeart/2005/8/layout/vProcess5"/>
    <dgm:cxn modelId="{FC637ED6-EA53-5643-8D9E-1DBF0B97B848}" type="presParOf" srcId="{8BAC76B3-4249-3B47-8606-AE67C9513779}" destId="{86C76D95-CBFF-4C4D-B52F-D11AF18B8109}" srcOrd="0" destOrd="0" presId="urn:microsoft.com/office/officeart/2005/8/layout/vProcess5"/>
    <dgm:cxn modelId="{F1C23DAC-E8FB-7841-B57F-00886C6618AB}" type="presParOf" srcId="{8BAC76B3-4249-3B47-8606-AE67C9513779}" destId="{0C88DB5D-1175-EB4B-8442-9E43E9B8179C}" srcOrd="1" destOrd="0" presId="urn:microsoft.com/office/officeart/2005/8/layout/vProcess5"/>
    <dgm:cxn modelId="{5CF6E5FD-4E1A-F447-9E46-8C00D79A4DBE}" type="presParOf" srcId="{8BAC76B3-4249-3B47-8606-AE67C9513779}" destId="{7AFF2A6A-BC19-7949-A4D3-D9D798E4FB33}" srcOrd="2" destOrd="0" presId="urn:microsoft.com/office/officeart/2005/8/layout/vProcess5"/>
    <dgm:cxn modelId="{336BC43C-4AD6-8C4E-A0D6-0A11A2DB522B}" type="presParOf" srcId="{8BAC76B3-4249-3B47-8606-AE67C9513779}" destId="{FFCB3903-CD70-EE4C-A63E-DC27FBC893A1}" srcOrd="3" destOrd="0" presId="urn:microsoft.com/office/officeart/2005/8/layout/vProcess5"/>
    <dgm:cxn modelId="{F5C2F9B8-BEB8-2445-A284-7263CD9DB5B3}" type="presParOf" srcId="{8BAC76B3-4249-3B47-8606-AE67C9513779}" destId="{B8E02907-1A7B-DB47-A2CB-3AFA0E0F1360}" srcOrd="4" destOrd="0" presId="urn:microsoft.com/office/officeart/2005/8/layout/vProcess5"/>
    <dgm:cxn modelId="{C7DA1936-9340-6946-B106-121CA2C81061}" type="presParOf" srcId="{8BAC76B3-4249-3B47-8606-AE67C9513779}" destId="{34CF2C73-8568-A94B-8965-9B60D3EE4DE7}" srcOrd="5" destOrd="0" presId="urn:microsoft.com/office/officeart/2005/8/layout/vProcess5"/>
    <dgm:cxn modelId="{B3C6CF91-F809-064B-94A5-98F5E3E31E21}" type="presParOf" srcId="{8BAC76B3-4249-3B47-8606-AE67C9513779}" destId="{E4BBCC11-DA82-1A4C-9158-7E3FE45B7FD9}" srcOrd="6" destOrd="0" presId="urn:microsoft.com/office/officeart/2005/8/layout/vProcess5"/>
    <dgm:cxn modelId="{D5704D98-FC8D-BD49-A884-78391BB9BCA5}" type="presParOf" srcId="{8BAC76B3-4249-3B47-8606-AE67C9513779}" destId="{143A9C24-8A62-DB49-8362-5EB7B943881B}" srcOrd="7" destOrd="0" presId="urn:microsoft.com/office/officeart/2005/8/layout/vProcess5"/>
    <dgm:cxn modelId="{FFE1A566-14E5-894E-B519-3273C420DD7E}" type="presParOf" srcId="{8BAC76B3-4249-3B47-8606-AE67C9513779}" destId="{FADE1958-0D66-1541-A610-166C2E0BA67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98B994A-1364-A44E-B4E2-3722F8E5D7E7}"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973398B0-42AC-FA4F-A489-E5E06956193C}">
      <dgm:prSet/>
      <dgm:spPr/>
      <dgm:t>
        <a:bodyPr/>
        <a:lstStyle/>
        <a:p>
          <a:r>
            <a:rPr lang="fr-FR" dirty="0" smtClean="0"/>
            <a:t>Le travail pénible est facilité à partir du moment où il n’y a pas de danger pour les extrémités (pieds, mains, nez). </a:t>
          </a:r>
          <a:endParaRPr lang="fr-FR" dirty="0"/>
        </a:p>
      </dgm:t>
    </dgm:pt>
    <dgm:pt modelId="{5F9BE80C-A3B1-8F45-8BF5-D64EE08417E9}" type="parTrans" cxnId="{1E861DB1-0378-3B4D-8CA4-F40C620925AE}">
      <dgm:prSet/>
      <dgm:spPr/>
      <dgm:t>
        <a:bodyPr/>
        <a:lstStyle/>
        <a:p>
          <a:endParaRPr lang="fr-FR"/>
        </a:p>
      </dgm:t>
    </dgm:pt>
    <dgm:pt modelId="{5662A54F-AADF-684D-A45D-106ACCB8E8C7}" type="sibTrans" cxnId="{1E861DB1-0378-3B4D-8CA4-F40C620925AE}">
      <dgm:prSet/>
      <dgm:spPr/>
      <dgm:t>
        <a:bodyPr/>
        <a:lstStyle/>
        <a:p>
          <a:endParaRPr lang="fr-FR"/>
        </a:p>
      </dgm:t>
    </dgm:pt>
    <dgm:pt modelId="{A8854CF9-1FB7-F645-AB49-F75A312BDB6C}">
      <dgm:prSet/>
      <dgm:spPr/>
      <dgm:t>
        <a:bodyPr/>
        <a:lstStyle/>
        <a:p>
          <a:r>
            <a:rPr lang="fr-FR" dirty="0" smtClean="0"/>
            <a:t>Conséquences au niveau physiologique :</a:t>
          </a:r>
          <a:endParaRPr lang="fr-FR" dirty="0"/>
        </a:p>
      </dgm:t>
    </dgm:pt>
    <dgm:pt modelId="{DB1D7BEF-C1F8-F041-86FA-838A43130488}" type="parTrans" cxnId="{AB78DE37-80A8-9C4C-8959-3D91A9B547EC}">
      <dgm:prSet/>
      <dgm:spPr/>
      <dgm:t>
        <a:bodyPr/>
        <a:lstStyle/>
        <a:p>
          <a:endParaRPr lang="fr-FR"/>
        </a:p>
      </dgm:t>
    </dgm:pt>
    <dgm:pt modelId="{6152056A-ECC5-6544-A13E-7A458F727215}" type="sibTrans" cxnId="{AB78DE37-80A8-9C4C-8959-3D91A9B547EC}">
      <dgm:prSet/>
      <dgm:spPr/>
      <dgm:t>
        <a:bodyPr/>
        <a:lstStyle/>
        <a:p>
          <a:endParaRPr lang="fr-FR"/>
        </a:p>
      </dgm:t>
    </dgm:pt>
    <dgm:pt modelId="{B264C373-AB1F-4249-976B-0A1D49E09DEC}">
      <dgm:prSet/>
      <dgm:spPr/>
      <dgm:t>
        <a:bodyPr/>
        <a:lstStyle/>
        <a:p>
          <a:r>
            <a:rPr lang="fr-FR" dirty="0" smtClean="0"/>
            <a:t>C’est surtout les gelures qui sont à craindre.</a:t>
          </a:r>
          <a:endParaRPr lang="fr-FR" dirty="0"/>
        </a:p>
      </dgm:t>
    </dgm:pt>
    <dgm:pt modelId="{3B567B1E-C19C-924D-876D-CDD13FA3059B}" type="parTrans" cxnId="{3C4ACAA3-1CBC-5B4F-9042-7D08863CEBDF}">
      <dgm:prSet/>
      <dgm:spPr/>
    </dgm:pt>
    <dgm:pt modelId="{5F1C1888-D25A-9649-8253-2EEA92A5EBAA}" type="sibTrans" cxnId="{3C4ACAA3-1CBC-5B4F-9042-7D08863CEBDF}">
      <dgm:prSet/>
      <dgm:spPr/>
    </dgm:pt>
    <dgm:pt modelId="{92D739F6-0565-6F47-814C-E2919E532785}">
      <dgm:prSet/>
      <dgm:spPr/>
      <dgm:t>
        <a:bodyPr/>
        <a:lstStyle/>
        <a:p>
          <a:r>
            <a:rPr lang="fr-FR" dirty="0" smtClean="0"/>
            <a:t>Il y a une baisse de la température de la peau. </a:t>
          </a:r>
          <a:endParaRPr lang="fr-FR" dirty="0"/>
        </a:p>
      </dgm:t>
    </dgm:pt>
    <dgm:pt modelId="{EC8A68EF-A7FB-5B4A-905D-481628003C2A}" type="parTrans" cxnId="{18B2B1D6-CC5D-064F-A8D0-26B2711CD891}">
      <dgm:prSet/>
      <dgm:spPr/>
    </dgm:pt>
    <dgm:pt modelId="{B55BBD33-C871-FC45-AB48-3C27F706BD1E}" type="sibTrans" cxnId="{18B2B1D6-CC5D-064F-A8D0-26B2711CD891}">
      <dgm:prSet/>
      <dgm:spPr/>
    </dgm:pt>
    <dgm:pt modelId="{B2CD5A8F-F335-944D-9B72-14D4FD02BEF5}">
      <dgm:prSet/>
      <dgm:spPr/>
      <dgm:t>
        <a:bodyPr/>
        <a:lstStyle/>
        <a:p>
          <a:r>
            <a:rPr lang="fr-FR" dirty="0" smtClean="0"/>
            <a:t>Ce qui limite les pertes thermiques. Si ce réajustement est insuffisant, </a:t>
          </a:r>
          <a:endParaRPr lang="fr-FR" dirty="0"/>
        </a:p>
      </dgm:t>
    </dgm:pt>
    <dgm:pt modelId="{998D0E69-2D01-764A-9DDF-602CE01F8632}" type="parTrans" cxnId="{3E780023-2461-3644-A383-1C4EB2416190}">
      <dgm:prSet/>
      <dgm:spPr/>
    </dgm:pt>
    <dgm:pt modelId="{7C51C3C6-1DF7-0549-8277-D8859BBDC29A}" type="sibTrans" cxnId="{3E780023-2461-3644-A383-1C4EB2416190}">
      <dgm:prSet/>
      <dgm:spPr/>
    </dgm:pt>
    <dgm:pt modelId="{0D34BC36-D350-7D46-A51B-F856EB042203}">
      <dgm:prSet/>
      <dgm:spPr/>
      <dgm:t>
        <a:bodyPr/>
        <a:lstStyle/>
        <a:p>
          <a:r>
            <a:rPr lang="fr-FR" dirty="0" smtClean="0"/>
            <a:t>il y a une libération d’énergie, une augmentation de la tension musculaire, apparition de frissons.</a:t>
          </a:r>
          <a:endParaRPr lang="fr-FR" dirty="0"/>
        </a:p>
      </dgm:t>
    </dgm:pt>
    <dgm:pt modelId="{63457656-4518-244B-8506-965324619F80}" type="parTrans" cxnId="{6CD82B97-3A40-F34A-B9DD-35183241CE87}">
      <dgm:prSet/>
      <dgm:spPr/>
    </dgm:pt>
    <dgm:pt modelId="{2323D9BD-DD2E-D245-BF7C-69DEFD1765A2}" type="sibTrans" cxnId="{6CD82B97-3A40-F34A-B9DD-35183241CE87}">
      <dgm:prSet/>
      <dgm:spPr/>
    </dgm:pt>
    <dgm:pt modelId="{64754C87-884E-484A-B255-C103690BE39F}" type="pres">
      <dgm:prSet presAssocID="{398B994A-1364-A44E-B4E2-3722F8E5D7E7}" presName="linear" presStyleCnt="0">
        <dgm:presLayoutVars>
          <dgm:animLvl val="lvl"/>
          <dgm:resizeHandles val="exact"/>
        </dgm:presLayoutVars>
      </dgm:prSet>
      <dgm:spPr/>
      <dgm:t>
        <a:bodyPr/>
        <a:lstStyle/>
        <a:p>
          <a:endParaRPr lang="fr-FR"/>
        </a:p>
      </dgm:t>
    </dgm:pt>
    <dgm:pt modelId="{01E98808-41B6-004C-AB91-DFBCCF50E597}" type="pres">
      <dgm:prSet presAssocID="{973398B0-42AC-FA4F-A489-E5E06956193C}" presName="parentText" presStyleLbl="node1" presStyleIdx="0" presStyleCnt="4">
        <dgm:presLayoutVars>
          <dgm:chMax val="0"/>
          <dgm:bulletEnabled val="1"/>
        </dgm:presLayoutVars>
      </dgm:prSet>
      <dgm:spPr/>
      <dgm:t>
        <a:bodyPr/>
        <a:lstStyle/>
        <a:p>
          <a:endParaRPr lang="fr-FR"/>
        </a:p>
      </dgm:t>
    </dgm:pt>
    <dgm:pt modelId="{F4BF746B-4A82-6443-AC7B-FB3C20D64D49}" type="pres">
      <dgm:prSet presAssocID="{973398B0-42AC-FA4F-A489-E5E06956193C}" presName="childText" presStyleLbl="revTx" presStyleIdx="0" presStyleCnt="2">
        <dgm:presLayoutVars>
          <dgm:bulletEnabled val="1"/>
        </dgm:presLayoutVars>
      </dgm:prSet>
      <dgm:spPr/>
      <dgm:t>
        <a:bodyPr/>
        <a:lstStyle/>
        <a:p>
          <a:endParaRPr lang="fr-FR"/>
        </a:p>
      </dgm:t>
    </dgm:pt>
    <dgm:pt modelId="{E2D9FC18-00D5-7849-AC23-0B396BE4E9E3}" type="pres">
      <dgm:prSet presAssocID="{A8854CF9-1FB7-F645-AB49-F75A312BDB6C}" presName="parentText" presStyleLbl="node1" presStyleIdx="1" presStyleCnt="4">
        <dgm:presLayoutVars>
          <dgm:chMax val="0"/>
          <dgm:bulletEnabled val="1"/>
        </dgm:presLayoutVars>
      </dgm:prSet>
      <dgm:spPr/>
      <dgm:t>
        <a:bodyPr/>
        <a:lstStyle/>
        <a:p>
          <a:endParaRPr lang="fr-FR"/>
        </a:p>
      </dgm:t>
    </dgm:pt>
    <dgm:pt modelId="{5EED19E3-2113-5C4A-BC95-65CDE60BE79A}" type="pres">
      <dgm:prSet presAssocID="{6152056A-ECC5-6544-A13E-7A458F727215}" presName="spacer" presStyleCnt="0"/>
      <dgm:spPr/>
    </dgm:pt>
    <dgm:pt modelId="{64042872-7AA5-1C43-BA31-BABAD336E5A6}" type="pres">
      <dgm:prSet presAssocID="{92D739F6-0565-6F47-814C-E2919E532785}" presName="parentText" presStyleLbl="node1" presStyleIdx="2" presStyleCnt="4">
        <dgm:presLayoutVars>
          <dgm:chMax val="0"/>
          <dgm:bulletEnabled val="1"/>
        </dgm:presLayoutVars>
      </dgm:prSet>
      <dgm:spPr/>
      <dgm:t>
        <a:bodyPr/>
        <a:lstStyle/>
        <a:p>
          <a:endParaRPr lang="fr-FR"/>
        </a:p>
      </dgm:t>
    </dgm:pt>
    <dgm:pt modelId="{EC641214-6E86-F641-BE45-1A67AD6CC89C}" type="pres">
      <dgm:prSet presAssocID="{92D739F6-0565-6F47-814C-E2919E532785}" presName="childText" presStyleLbl="revTx" presStyleIdx="1" presStyleCnt="2">
        <dgm:presLayoutVars>
          <dgm:bulletEnabled val="1"/>
        </dgm:presLayoutVars>
      </dgm:prSet>
      <dgm:spPr/>
      <dgm:t>
        <a:bodyPr/>
        <a:lstStyle/>
        <a:p>
          <a:endParaRPr lang="fr-FR"/>
        </a:p>
      </dgm:t>
    </dgm:pt>
    <dgm:pt modelId="{FAB852F7-2C7F-8A4E-9571-E10A156747BA}" type="pres">
      <dgm:prSet presAssocID="{0D34BC36-D350-7D46-A51B-F856EB042203}" presName="parentText" presStyleLbl="node1" presStyleIdx="3" presStyleCnt="4">
        <dgm:presLayoutVars>
          <dgm:chMax val="0"/>
          <dgm:bulletEnabled val="1"/>
        </dgm:presLayoutVars>
      </dgm:prSet>
      <dgm:spPr/>
      <dgm:t>
        <a:bodyPr/>
        <a:lstStyle/>
        <a:p>
          <a:endParaRPr lang="fr-FR"/>
        </a:p>
      </dgm:t>
    </dgm:pt>
  </dgm:ptLst>
  <dgm:cxnLst>
    <dgm:cxn modelId="{3C4ACAA3-1CBC-5B4F-9042-7D08863CEBDF}" srcId="{973398B0-42AC-FA4F-A489-E5E06956193C}" destId="{B264C373-AB1F-4249-976B-0A1D49E09DEC}" srcOrd="0" destOrd="0" parTransId="{3B567B1E-C19C-924D-876D-CDD13FA3059B}" sibTransId="{5F1C1888-D25A-9649-8253-2EEA92A5EBAA}"/>
    <dgm:cxn modelId="{F49A35CB-2409-174E-A644-22DE74AD3D3F}" type="presOf" srcId="{973398B0-42AC-FA4F-A489-E5E06956193C}" destId="{01E98808-41B6-004C-AB91-DFBCCF50E597}" srcOrd="0" destOrd="0" presId="urn:microsoft.com/office/officeart/2005/8/layout/vList2"/>
    <dgm:cxn modelId="{3DB9D40C-03AC-BE43-A3F6-6BA6BA64CEE8}" type="presOf" srcId="{B2CD5A8F-F335-944D-9B72-14D4FD02BEF5}" destId="{EC641214-6E86-F641-BE45-1A67AD6CC89C}" srcOrd="0" destOrd="0" presId="urn:microsoft.com/office/officeart/2005/8/layout/vList2"/>
    <dgm:cxn modelId="{AB78DE37-80A8-9C4C-8959-3D91A9B547EC}" srcId="{398B994A-1364-A44E-B4E2-3722F8E5D7E7}" destId="{A8854CF9-1FB7-F645-AB49-F75A312BDB6C}" srcOrd="1" destOrd="0" parTransId="{DB1D7BEF-C1F8-F041-86FA-838A43130488}" sibTransId="{6152056A-ECC5-6544-A13E-7A458F727215}"/>
    <dgm:cxn modelId="{9F81B63E-8390-8E4C-9DED-D82593BCAFE5}" type="presOf" srcId="{B264C373-AB1F-4249-976B-0A1D49E09DEC}" destId="{F4BF746B-4A82-6443-AC7B-FB3C20D64D49}" srcOrd="0" destOrd="0" presId="urn:microsoft.com/office/officeart/2005/8/layout/vList2"/>
    <dgm:cxn modelId="{3E780023-2461-3644-A383-1C4EB2416190}" srcId="{92D739F6-0565-6F47-814C-E2919E532785}" destId="{B2CD5A8F-F335-944D-9B72-14D4FD02BEF5}" srcOrd="0" destOrd="0" parTransId="{998D0E69-2D01-764A-9DDF-602CE01F8632}" sibTransId="{7C51C3C6-1DF7-0549-8277-D8859BBDC29A}"/>
    <dgm:cxn modelId="{3D3830A4-A77B-4145-A947-5F0880433F34}" type="presOf" srcId="{0D34BC36-D350-7D46-A51B-F856EB042203}" destId="{FAB852F7-2C7F-8A4E-9571-E10A156747BA}" srcOrd="0" destOrd="0" presId="urn:microsoft.com/office/officeart/2005/8/layout/vList2"/>
    <dgm:cxn modelId="{6CD82B97-3A40-F34A-B9DD-35183241CE87}" srcId="{398B994A-1364-A44E-B4E2-3722F8E5D7E7}" destId="{0D34BC36-D350-7D46-A51B-F856EB042203}" srcOrd="3" destOrd="0" parTransId="{63457656-4518-244B-8506-965324619F80}" sibTransId="{2323D9BD-DD2E-D245-BF7C-69DEFD1765A2}"/>
    <dgm:cxn modelId="{DC5E84A7-228B-864C-B183-F798BAF6AF57}" type="presOf" srcId="{398B994A-1364-A44E-B4E2-3722F8E5D7E7}" destId="{64754C87-884E-484A-B255-C103690BE39F}" srcOrd="0" destOrd="0" presId="urn:microsoft.com/office/officeart/2005/8/layout/vList2"/>
    <dgm:cxn modelId="{1E861DB1-0378-3B4D-8CA4-F40C620925AE}" srcId="{398B994A-1364-A44E-B4E2-3722F8E5D7E7}" destId="{973398B0-42AC-FA4F-A489-E5E06956193C}" srcOrd="0" destOrd="0" parTransId="{5F9BE80C-A3B1-8F45-8BF5-D64EE08417E9}" sibTransId="{5662A54F-AADF-684D-A45D-106ACCB8E8C7}"/>
    <dgm:cxn modelId="{B6B2572E-9760-3149-9E2A-4776EF228D3B}" type="presOf" srcId="{A8854CF9-1FB7-F645-AB49-F75A312BDB6C}" destId="{E2D9FC18-00D5-7849-AC23-0B396BE4E9E3}" srcOrd="0" destOrd="0" presId="urn:microsoft.com/office/officeart/2005/8/layout/vList2"/>
    <dgm:cxn modelId="{18B2B1D6-CC5D-064F-A8D0-26B2711CD891}" srcId="{398B994A-1364-A44E-B4E2-3722F8E5D7E7}" destId="{92D739F6-0565-6F47-814C-E2919E532785}" srcOrd="2" destOrd="0" parTransId="{EC8A68EF-A7FB-5B4A-905D-481628003C2A}" sibTransId="{B55BBD33-C871-FC45-AB48-3C27F706BD1E}"/>
    <dgm:cxn modelId="{F86B22F4-E012-6942-BDF6-0C4C381910B1}" type="presOf" srcId="{92D739F6-0565-6F47-814C-E2919E532785}" destId="{64042872-7AA5-1C43-BA31-BABAD336E5A6}" srcOrd="0" destOrd="0" presId="urn:microsoft.com/office/officeart/2005/8/layout/vList2"/>
    <dgm:cxn modelId="{309A62E1-43E4-0748-85FE-E3D1A972738A}" type="presParOf" srcId="{64754C87-884E-484A-B255-C103690BE39F}" destId="{01E98808-41B6-004C-AB91-DFBCCF50E597}" srcOrd="0" destOrd="0" presId="urn:microsoft.com/office/officeart/2005/8/layout/vList2"/>
    <dgm:cxn modelId="{56D9DDBF-67EC-5445-A024-8B2D7F25707F}" type="presParOf" srcId="{64754C87-884E-484A-B255-C103690BE39F}" destId="{F4BF746B-4A82-6443-AC7B-FB3C20D64D49}" srcOrd="1" destOrd="0" presId="urn:microsoft.com/office/officeart/2005/8/layout/vList2"/>
    <dgm:cxn modelId="{E610BD4E-E240-9448-AF16-912FF401DECA}" type="presParOf" srcId="{64754C87-884E-484A-B255-C103690BE39F}" destId="{E2D9FC18-00D5-7849-AC23-0B396BE4E9E3}" srcOrd="2" destOrd="0" presId="urn:microsoft.com/office/officeart/2005/8/layout/vList2"/>
    <dgm:cxn modelId="{C6B5AB15-9B98-B544-B166-E8BB8D3CB3CA}" type="presParOf" srcId="{64754C87-884E-484A-B255-C103690BE39F}" destId="{5EED19E3-2113-5C4A-BC95-65CDE60BE79A}" srcOrd="3" destOrd="0" presId="urn:microsoft.com/office/officeart/2005/8/layout/vList2"/>
    <dgm:cxn modelId="{D729E4C5-9F1C-6749-9CF1-305F6C4409E6}" type="presParOf" srcId="{64754C87-884E-484A-B255-C103690BE39F}" destId="{64042872-7AA5-1C43-BA31-BABAD336E5A6}" srcOrd="4" destOrd="0" presId="urn:microsoft.com/office/officeart/2005/8/layout/vList2"/>
    <dgm:cxn modelId="{99AF5961-F2B9-7143-8072-4EE6D3C80EDD}" type="presParOf" srcId="{64754C87-884E-484A-B255-C103690BE39F}" destId="{EC641214-6E86-F641-BE45-1A67AD6CC89C}" srcOrd="5" destOrd="0" presId="urn:microsoft.com/office/officeart/2005/8/layout/vList2"/>
    <dgm:cxn modelId="{E28E97FD-A2A9-C147-A0FA-38E99C270332}" type="presParOf" srcId="{64754C87-884E-484A-B255-C103690BE39F}" destId="{FAB852F7-2C7F-8A4E-9571-E10A156747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A901879-6F8C-BE4B-94FA-C197248D7FE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AF490BB5-23CB-764A-BFAE-A21D4CEBFBA2}">
      <dgm:prSet/>
      <dgm:spPr/>
      <dgm:t>
        <a:bodyPr/>
        <a:lstStyle/>
        <a:p>
          <a:pPr rtl="0"/>
          <a:r>
            <a:rPr lang="fr-FR" smtClean="0"/>
            <a:t>En fonction de la position du corps. </a:t>
          </a:r>
          <a:endParaRPr lang="fr-FR"/>
        </a:p>
      </dgm:t>
    </dgm:pt>
    <dgm:pt modelId="{F751DB97-FB0D-7D47-A10D-941F7ED005B4}" type="parTrans" cxnId="{FE740422-3B7F-224D-AA79-3BACB6A8C6E1}">
      <dgm:prSet/>
      <dgm:spPr/>
      <dgm:t>
        <a:bodyPr/>
        <a:lstStyle/>
        <a:p>
          <a:endParaRPr lang="fr-FR"/>
        </a:p>
      </dgm:t>
    </dgm:pt>
    <dgm:pt modelId="{E0836377-4D37-FD4C-9651-0556E2337D2E}" type="sibTrans" cxnId="{FE740422-3B7F-224D-AA79-3BACB6A8C6E1}">
      <dgm:prSet/>
      <dgm:spPr/>
      <dgm:t>
        <a:bodyPr/>
        <a:lstStyle/>
        <a:p>
          <a:endParaRPr lang="fr-FR"/>
        </a:p>
      </dgm:t>
    </dgm:pt>
    <dgm:pt modelId="{BC647739-0E1E-C247-B785-E873FEFBAA55}">
      <dgm:prSet/>
      <dgm:spPr/>
      <dgm:t>
        <a:bodyPr/>
        <a:lstStyle/>
        <a:p>
          <a:pPr rtl="0"/>
          <a:r>
            <a:rPr lang="fr-FR" dirty="0" smtClean="0"/>
            <a:t>Par exemple :</a:t>
          </a:r>
          <a:endParaRPr lang="fr-FR" dirty="0"/>
        </a:p>
      </dgm:t>
    </dgm:pt>
    <dgm:pt modelId="{9875F79E-C9B6-E34B-9CBE-9DB88E8E93D8}" type="parTrans" cxnId="{0DBA1917-F5FA-EE4F-B1DF-51194075EA16}">
      <dgm:prSet/>
      <dgm:spPr/>
      <dgm:t>
        <a:bodyPr/>
        <a:lstStyle/>
        <a:p>
          <a:endParaRPr lang="fr-FR"/>
        </a:p>
      </dgm:t>
    </dgm:pt>
    <dgm:pt modelId="{49246E0D-4669-4E4D-BAE0-AD465696FE3B}" type="sibTrans" cxnId="{0DBA1917-F5FA-EE4F-B1DF-51194075EA16}">
      <dgm:prSet/>
      <dgm:spPr/>
      <dgm:t>
        <a:bodyPr/>
        <a:lstStyle/>
        <a:p>
          <a:endParaRPr lang="fr-FR"/>
        </a:p>
      </dgm:t>
    </dgm:pt>
    <dgm:pt modelId="{9A3DBA55-80DD-9E48-B3C7-100834EC074E}">
      <dgm:prSet/>
      <dgm:spPr/>
      <dgm:t>
        <a:bodyPr/>
        <a:lstStyle/>
        <a:p>
          <a:pPr rtl="0"/>
          <a:r>
            <a:rPr lang="fr-FR" dirty="0" smtClean="0"/>
            <a:t>Lever les bras au dessus des épaules, atteindre un objet derrière soi, effectuer un mouvement de rotation des bras, de flexion du poignet, sont tous des gestes qui supposent un certain stress pour le corps.</a:t>
          </a:r>
          <a:endParaRPr lang="fr-FR" dirty="0"/>
        </a:p>
      </dgm:t>
    </dgm:pt>
    <dgm:pt modelId="{B73A560F-F694-034A-811F-F3AB10E13993}" type="parTrans" cxnId="{57D565A6-506D-6648-9799-2F56614A99CF}">
      <dgm:prSet/>
      <dgm:spPr/>
      <dgm:t>
        <a:bodyPr/>
        <a:lstStyle/>
        <a:p>
          <a:endParaRPr lang="fr-FR"/>
        </a:p>
      </dgm:t>
    </dgm:pt>
    <dgm:pt modelId="{D9C2E3FB-ABAD-4643-870D-BDEA214DBB2A}" type="sibTrans" cxnId="{57D565A6-506D-6648-9799-2F56614A99CF}">
      <dgm:prSet/>
      <dgm:spPr/>
      <dgm:t>
        <a:bodyPr/>
        <a:lstStyle/>
        <a:p>
          <a:endParaRPr lang="fr-FR"/>
        </a:p>
      </dgm:t>
    </dgm:pt>
    <dgm:pt modelId="{3E9EF899-B2E3-BE4B-81C7-D86350BEC6D6}">
      <dgm:prSet/>
      <dgm:spPr/>
      <dgm:t>
        <a:bodyPr/>
        <a:lstStyle/>
        <a:p>
          <a:pPr rtl="0"/>
          <a:r>
            <a:rPr lang="fr-FR" dirty="0" smtClean="0"/>
            <a:t>Le fait de travailler le torse penché vers l’avant , incliné vers l’arrière ou dans un mouvement de torsion peut imposer un stress de la région lombaire.</a:t>
          </a:r>
          <a:endParaRPr lang="fr-FR" dirty="0"/>
        </a:p>
      </dgm:t>
    </dgm:pt>
    <dgm:pt modelId="{89E74782-726A-D94E-B325-076C5B69BD57}" type="parTrans" cxnId="{2EB31CD3-D791-004F-95B7-133E7A3DFA74}">
      <dgm:prSet/>
      <dgm:spPr/>
    </dgm:pt>
    <dgm:pt modelId="{1BA17970-1A29-E44B-B44F-9B8569B11B04}" type="sibTrans" cxnId="{2EB31CD3-D791-004F-95B7-133E7A3DFA74}">
      <dgm:prSet/>
      <dgm:spPr/>
    </dgm:pt>
    <dgm:pt modelId="{D0612C9E-D4FE-3046-B12A-2EA6AC061FF9}" type="pres">
      <dgm:prSet presAssocID="{AA901879-6F8C-BE4B-94FA-C197248D7FE6}" presName="linear" presStyleCnt="0">
        <dgm:presLayoutVars>
          <dgm:animLvl val="lvl"/>
          <dgm:resizeHandles val="exact"/>
        </dgm:presLayoutVars>
      </dgm:prSet>
      <dgm:spPr/>
      <dgm:t>
        <a:bodyPr/>
        <a:lstStyle/>
        <a:p>
          <a:endParaRPr lang="fr-FR"/>
        </a:p>
      </dgm:t>
    </dgm:pt>
    <dgm:pt modelId="{C42C7959-FC3E-904A-A284-9F3D97DE33B8}" type="pres">
      <dgm:prSet presAssocID="{AF490BB5-23CB-764A-BFAE-A21D4CEBFBA2}" presName="parentText" presStyleLbl="node1" presStyleIdx="0" presStyleCnt="2">
        <dgm:presLayoutVars>
          <dgm:chMax val="0"/>
          <dgm:bulletEnabled val="1"/>
        </dgm:presLayoutVars>
      </dgm:prSet>
      <dgm:spPr/>
      <dgm:t>
        <a:bodyPr/>
        <a:lstStyle/>
        <a:p>
          <a:endParaRPr lang="fr-FR"/>
        </a:p>
      </dgm:t>
    </dgm:pt>
    <dgm:pt modelId="{7F423BC8-C89A-844B-9A48-F00FBAA24A38}" type="pres">
      <dgm:prSet presAssocID="{E0836377-4D37-FD4C-9651-0556E2337D2E}" presName="spacer" presStyleCnt="0"/>
      <dgm:spPr/>
    </dgm:pt>
    <dgm:pt modelId="{E08C4458-CAEF-D34E-801A-16921D4A416A}" type="pres">
      <dgm:prSet presAssocID="{BC647739-0E1E-C247-B785-E873FEFBAA55}" presName="parentText" presStyleLbl="node1" presStyleIdx="1" presStyleCnt="2">
        <dgm:presLayoutVars>
          <dgm:chMax val="0"/>
          <dgm:bulletEnabled val="1"/>
        </dgm:presLayoutVars>
      </dgm:prSet>
      <dgm:spPr/>
      <dgm:t>
        <a:bodyPr/>
        <a:lstStyle/>
        <a:p>
          <a:endParaRPr lang="fr-FR"/>
        </a:p>
      </dgm:t>
    </dgm:pt>
    <dgm:pt modelId="{35D0769C-5A49-6D4D-9328-9AD169B6EAAB}" type="pres">
      <dgm:prSet presAssocID="{BC647739-0E1E-C247-B785-E873FEFBAA55}" presName="childText" presStyleLbl="revTx" presStyleIdx="0" presStyleCnt="1">
        <dgm:presLayoutVars>
          <dgm:bulletEnabled val="1"/>
        </dgm:presLayoutVars>
      </dgm:prSet>
      <dgm:spPr/>
      <dgm:t>
        <a:bodyPr/>
        <a:lstStyle/>
        <a:p>
          <a:endParaRPr lang="fr-FR"/>
        </a:p>
      </dgm:t>
    </dgm:pt>
  </dgm:ptLst>
  <dgm:cxnLst>
    <dgm:cxn modelId="{F2633B08-D622-5F4F-9199-5EF87F818635}" type="presOf" srcId="{3E9EF899-B2E3-BE4B-81C7-D86350BEC6D6}" destId="{35D0769C-5A49-6D4D-9328-9AD169B6EAAB}" srcOrd="0" destOrd="0" presId="urn:microsoft.com/office/officeart/2005/8/layout/vList2"/>
    <dgm:cxn modelId="{3FD0C7AD-F612-F647-9BEC-99C395B25313}" type="presOf" srcId="{9A3DBA55-80DD-9E48-B3C7-100834EC074E}" destId="{35D0769C-5A49-6D4D-9328-9AD169B6EAAB}" srcOrd="0" destOrd="1" presId="urn:microsoft.com/office/officeart/2005/8/layout/vList2"/>
    <dgm:cxn modelId="{2EB31CD3-D791-004F-95B7-133E7A3DFA74}" srcId="{BC647739-0E1E-C247-B785-E873FEFBAA55}" destId="{3E9EF899-B2E3-BE4B-81C7-D86350BEC6D6}" srcOrd="0" destOrd="0" parTransId="{89E74782-726A-D94E-B325-076C5B69BD57}" sibTransId="{1BA17970-1A29-E44B-B44F-9B8569B11B04}"/>
    <dgm:cxn modelId="{218BC368-308D-B94B-B932-2419D0911FFC}" type="presOf" srcId="{BC647739-0E1E-C247-B785-E873FEFBAA55}" destId="{E08C4458-CAEF-D34E-801A-16921D4A416A}" srcOrd="0" destOrd="0" presId="urn:microsoft.com/office/officeart/2005/8/layout/vList2"/>
    <dgm:cxn modelId="{D7B4BE90-705D-384F-BA3C-B2ACC2F74C81}" type="presOf" srcId="{AF490BB5-23CB-764A-BFAE-A21D4CEBFBA2}" destId="{C42C7959-FC3E-904A-A284-9F3D97DE33B8}" srcOrd="0" destOrd="0" presId="urn:microsoft.com/office/officeart/2005/8/layout/vList2"/>
    <dgm:cxn modelId="{FE740422-3B7F-224D-AA79-3BACB6A8C6E1}" srcId="{AA901879-6F8C-BE4B-94FA-C197248D7FE6}" destId="{AF490BB5-23CB-764A-BFAE-A21D4CEBFBA2}" srcOrd="0" destOrd="0" parTransId="{F751DB97-FB0D-7D47-A10D-941F7ED005B4}" sibTransId="{E0836377-4D37-FD4C-9651-0556E2337D2E}"/>
    <dgm:cxn modelId="{0C55F7A9-3B09-C946-913B-75F89E8B29F3}" type="presOf" srcId="{AA901879-6F8C-BE4B-94FA-C197248D7FE6}" destId="{D0612C9E-D4FE-3046-B12A-2EA6AC061FF9}" srcOrd="0" destOrd="0" presId="urn:microsoft.com/office/officeart/2005/8/layout/vList2"/>
    <dgm:cxn modelId="{0DBA1917-F5FA-EE4F-B1DF-51194075EA16}" srcId="{AA901879-6F8C-BE4B-94FA-C197248D7FE6}" destId="{BC647739-0E1E-C247-B785-E873FEFBAA55}" srcOrd="1" destOrd="0" parTransId="{9875F79E-C9B6-E34B-9CBE-9DB88E8E93D8}" sibTransId="{49246E0D-4669-4E4D-BAE0-AD465696FE3B}"/>
    <dgm:cxn modelId="{57D565A6-506D-6648-9799-2F56614A99CF}" srcId="{BC647739-0E1E-C247-B785-E873FEFBAA55}" destId="{9A3DBA55-80DD-9E48-B3C7-100834EC074E}" srcOrd="1" destOrd="0" parTransId="{B73A560F-F694-034A-811F-F3AB10E13993}" sibTransId="{D9C2E3FB-ABAD-4643-870D-BDEA214DBB2A}"/>
    <dgm:cxn modelId="{8AF5287D-2F7F-7646-B742-76DAA04B8AD4}" type="presParOf" srcId="{D0612C9E-D4FE-3046-B12A-2EA6AC061FF9}" destId="{C42C7959-FC3E-904A-A284-9F3D97DE33B8}" srcOrd="0" destOrd="0" presId="urn:microsoft.com/office/officeart/2005/8/layout/vList2"/>
    <dgm:cxn modelId="{D1974560-5EB2-8140-A141-B6A34D09B107}" type="presParOf" srcId="{D0612C9E-D4FE-3046-B12A-2EA6AC061FF9}" destId="{7F423BC8-C89A-844B-9A48-F00FBAA24A38}" srcOrd="1" destOrd="0" presId="urn:microsoft.com/office/officeart/2005/8/layout/vList2"/>
    <dgm:cxn modelId="{749B08AF-8888-9542-AEF4-EE0FE2A46EEE}" type="presParOf" srcId="{D0612C9E-D4FE-3046-B12A-2EA6AC061FF9}" destId="{E08C4458-CAEF-D34E-801A-16921D4A416A}" srcOrd="2" destOrd="0" presId="urn:microsoft.com/office/officeart/2005/8/layout/vList2"/>
    <dgm:cxn modelId="{E6BC8CCF-2E3E-7F49-AF2C-6A17026D0E9C}" type="presParOf" srcId="{D0612C9E-D4FE-3046-B12A-2EA6AC061FF9}" destId="{35D0769C-5A49-6D4D-9328-9AD169B6EAA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FD75639-71DF-284D-B6E6-69A9E20282A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6EB5B3E5-79C2-5747-8458-CDB087E71B65}">
      <dgm:prSet/>
      <dgm:spPr/>
      <dgm:t>
        <a:bodyPr/>
        <a:lstStyle/>
        <a:p>
          <a:pPr rtl="0"/>
          <a:r>
            <a:rPr lang="fr-FR" dirty="0" smtClean="0"/>
            <a:t>Le fait de maintenir le cou et les épaules en position fixe contribue</a:t>
          </a:r>
          <a:endParaRPr lang="fr-FR" dirty="0"/>
        </a:p>
      </dgm:t>
    </dgm:pt>
    <dgm:pt modelId="{CCFD139A-BCDB-FA4B-9004-E832F979DD26}" type="parTrans" cxnId="{3662DB20-2974-8A4B-9084-37E7B12D179C}">
      <dgm:prSet/>
      <dgm:spPr/>
      <dgm:t>
        <a:bodyPr/>
        <a:lstStyle/>
        <a:p>
          <a:endParaRPr lang="fr-FR"/>
        </a:p>
      </dgm:t>
    </dgm:pt>
    <dgm:pt modelId="{79F64300-2C3F-5C47-9A8A-18714718A70F}" type="sibTrans" cxnId="{3662DB20-2974-8A4B-9084-37E7B12D179C}">
      <dgm:prSet/>
      <dgm:spPr/>
      <dgm:t>
        <a:bodyPr/>
        <a:lstStyle/>
        <a:p>
          <a:endParaRPr lang="fr-FR"/>
        </a:p>
      </dgm:t>
    </dgm:pt>
    <dgm:pt modelId="{4F62687D-D935-8244-9983-38384F808E3F}">
      <dgm:prSet/>
      <dgm:spPr/>
      <dgm:t>
        <a:bodyPr/>
        <a:lstStyle/>
        <a:p>
          <a:pPr rtl="0"/>
          <a:r>
            <a:rPr lang="fr-FR" dirty="0" smtClean="0"/>
            <a:t>aussi aux lésions troubles musculo-squelettiques liées au travail. </a:t>
          </a:r>
          <a:endParaRPr lang="fr-FR" dirty="0"/>
        </a:p>
      </dgm:t>
    </dgm:pt>
    <dgm:pt modelId="{E3191752-6796-FA4F-BA85-4CD0505D3231}" type="parTrans" cxnId="{5D93B4C1-3DDE-634C-BEDA-C126EF9046E3}">
      <dgm:prSet/>
      <dgm:spPr/>
    </dgm:pt>
    <dgm:pt modelId="{5CDCF405-EE65-1D42-9F39-E9A7ACD64E9C}" type="sibTrans" cxnId="{5D93B4C1-3DDE-634C-BEDA-C126EF9046E3}">
      <dgm:prSet/>
      <dgm:spPr/>
    </dgm:pt>
    <dgm:pt modelId="{E5E50B8B-F75E-2D4F-AD5A-023268726988}">
      <dgm:prSet/>
      <dgm:spPr/>
      <dgm:t>
        <a:bodyPr/>
        <a:lstStyle/>
        <a:p>
          <a:pPr rtl="0"/>
          <a:r>
            <a:rPr lang="fr-FR" dirty="0" smtClean="0"/>
            <a:t>Pour effectuer tout mouvement contrôlé avec le bras, les muscles des épaules et du cou se contractent et demeurent contractés aussi longtemps que la tâche le requiert. </a:t>
          </a:r>
          <a:endParaRPr lang="fr-FR" dirty="0"/>
        </a:p>
      </dgm:t>
    </dgm:pt>
    <dgm:pt modelId="{31ADC570-C900-6D4E-8FD1-7EF5D69E4105}" type="parTrans" cxnId="{C2BC815C-6620-6241-AFD1-F7708D4AE9E5}">
      <dgm:prSet/>
      <dgm:spPr/>
    </dgm:pt>
    <dgm:pt modelId="{C93895EE-0C3A-9B49-81A6-E36C4284A372}" type="sibTrans" cxnId="{C2BC815C-6620-6241-AFD1-F7708D4AE9E5}">
      <dgm:prSet/>
      <dgm:spPr/>
    </dgm:pt>
    <dgm:pt modelId="{9DD9DA6E-BCDF-FE48-9AEC-B51FB6138652}">
      <dgm:prSet/>
      <dgm:spPr/>
      <dgm:t>
        <a:bodyPr/>
        <a:lstStyle/>
        <a:p>
          <a:pPr rtl="0"/>
          <a:r>
            <a:rPr lang="fr-FR" dirty="0" smtClean="0"/>
            <a:t>Toutefois, c’est à cet endroit précis que le sang est le plus nécessaire en raison de l’effort musculaire intense qui est déployé. </a:t>
          </a:r>
          <a:endParaRPr lang="fr-FR" dirty="0"/>
        </a:p>
      </dgm:t>
    </dgm:pt>
    <dgm:pt modelId="{838A3D63-ADB7-E843-ADFF-18E2CBCB8EF7}" type="parTrans" cxnId="{A4F4985A-602B-3D46-90D1-2E3A25D4DE11}">
      <dgm:prSet/>
      <dgm:spPr/>
    </dgm:pt>
    <dgm:pt modelId="{4402D9F0-D7DF-BF47-9224-6AB790D92C52}" type="sibTrans" cxnId="{A4F4985A-602B-3D46-90D1-2E3A25D4DE11}">
      <dgm:prSet/>
      <dgm:spPr/>
    </dgm:pt>
    <dgm:pt modelId="{1E9E8978-52AC-3042-B3DB-B22F6CF5CA1A}">
      <dgm:prSet/>
      <dgm:spPr/>
      <dgm:t>
        <a:bodyPr/>
        <a:lstStyle/>
        <a:p>
          <a:pPr rtl="0"/>
          <a:r>
            <a:rPr lang="fr-FR" dirty="0" smtClean="0"/>
            <a:t>Les muscles du cou et des épaules se fatiguent, même s’il y a peu ou pas de mouvement dans cette région. </a:t>
          </a:r>
          <a:endParaRPr lang="fr-FR" dirty="0"/>
        </a:p>
      </dgm:t>
    </dgm:pt>
    <dgm:pt modelId="{FB48AB6F-5A17-F547-B1A0-B53578D032C1}" type="parTrans" cxnId="{0C8E23DF-2871-334C-81DA-1AB4D84C3123}">
      <dgm:prSet/>
      <dgm:spPr/>
    </dgm:pt>
    <dgm:pt modelId="{204DDF9D-468F-F342-8A09-767A13F0A049}" type="sibTrans" cxnId="{0C8E23DF-2871-334C-81DA-1AB4D84C3123}">
      <dgm:prSet/>
      <dgm:spPr/>
    </dgm:pt>
    <dgm:pt modelId="{014326E8-5BF9-E84F-BE6B-70B435825BA7}">
      <dgm:prSet/>
      <dgm:spPr/>
      <dgm:t>
        <a:bodyPr/>
        <a:lstStyle/>
        <a:p>
          <a:pPr rtl="0"/>
          <a:r>
            <a:rPr lang="fr-FR" dirty="0" smtClean="0"/>
            <a:t>En même temps l’apport sanguin réduit vers le reste du bras accélère l’épuisement des muscles qui travaillent, ce qui les rend plus vulnérables aux blessures.</a:t>
          </a:r>
          <a:endParaRPr lang="fr-FR" dirty="0"/>
        </a:p>
      </dgm:t>
    </dgm:pt>
    <dgm:pt modelId="{C4C80B08-E411-024F-8640-1952B1A85977}" type="parTrans" cxnId="{7C4583ED-654B-9245-A42E-15C0D43A91FC}">
      <dgm:prSet/>
      <dgm:spPr/>
    </dgm:pt>
    <dgm:pt modelId="{410CD2C6-6A66-FF44-AC48-FD6890C3C0F7}" type="sibTrans" cxnId="{7C4583ED-654B-9245-A42E-15C0D43A91FC}">
      <dgm:prSet/>
      <dgm:spPr/>
    </dgm:pt>
    <dgm:pt modelId="{6D60F9B4-B029-7644-8C8E-F2F1F166628C}">
      <dgm:prSet/>
      <dgm:spPr/>
      <dgm:t>
        <a:bodyPr/>
        <a:lstStyle/>
        <a:p>
          <a:pPr rtl="0"/>
          <a:r>
            <a:rPr lang="fr-FR" dirty="0" smtClean="0"/>
            <a:t>Il se produit alors deux choses :</a:t>
          </a:r>
          <a:endParaRPr lang="fr-FR" dirty="0"/>
        </a:p>
      </dgm:t>
    </dgm:pt>
    <dgm:pt modelId="{1B939A30-1250-0B4B-8C15-D774423ADA6D}" type="parTrans" cxnId="{A0A63BC0-361F-F545-ADA2-99BDE7F900A1}">
      <dgm:prSet/>
      <dgm:spPr/>
    </dgm:pt>
    <dgm:pt modelId="{D7D886B2-B147-E546-A37B-616AED2680A2}" type="sibTrans" cxnId="{A0A63BC0-361F-F545-ADA2-99BDE7F900A1}">
      <dgm:prSet/>
      <dgm:spPr/>
    </dgm:pt>
    <dgm:pt modelId="{C397BC59-80FA-9142-BBC5-63D7E49ECE18}">
      <dgm:prSet/>
      <dgm:spPr/>
      <dgm:t>
        <a:bodyPr/>
        <a:lstStyle/>
        <a:p>
          <a:pPr rtl="0"/>
          <a:r>
            <a:rPr lang="fr-FR" dirty="0" smtClean="0"/>
            <a:t>Les muscles contractés compriment les vaisseaux sanguins, ce qui nuit à la circulation du sang vers les muscles de la main qui sont en activité. </a:t>
          </a:r>
          <a:endParaRPr lang="fr-FR" dirty="0"/>
        </a:p>
      </dgm:t>
    </dgm:pt>
    <dgm:pt modelId="{DA8C23A6-525C-4A4C-B82E-2375053CA778}" type="parTrans" cxnId="{F3DA7217-BCE6-C845-A467-D8FC995F2787}">
      <dgm:prSet/>
      <dgm:spPr/>
    </dgm:pt>
    <dgm:pt modelId="{F13008C9-530B-4F4D-8D39-4FF6015F7860}" type="sibTrans" cxnId="{F3DA7217-BCE6-C845-A467-D8FC995F2787}">
      <dgm:prSet/>
      <dgm:spPr/>
    </dgm:pt>
    <dgm:pt modelId="{A7ACF3F2-441F-E642-A59E-9F65D1D59CAC}" type="pres">
      <dgm:prSet presAssocID="{0FD75639-71DF-284D-B6E6-69A9E20282AA}" presName="linear" presStyleCnt="0">
        <dgm:presLayoutVars>
          <dgm:animLvl val="lvl"/>
          <dgm:resizeHandles val="exact"/>
        </dgm:presLayoutVars>
      </dgm:prSet>
      <dgm:spPr/>
      <dgm:t>
        <a:bodyPr/>
        <a:lstStyle/>
        <a:p>
          <a:endParaRPr lang="fr-FR"/>
        </a:p>
      </dgm:t>
    </dgm:pt>
    <dgm:pt modelId="{D826B702-9806-6345-9D7D-96A57FF61E1C}" type="pres">
      <dgm:prSet presAssocID="{6EB5B3E5-79C2-5747-8458-CDB087E71B65}" presName="parentText" presStyleLbl="node1" presStyleIdx="0" presStyleCnt="3">
        <dgm:presLayoutVars>
          <dgm:chMax val="0"/>
          <dgm:bulletEnabled val="1"/>
        </dgm:presLayoutVars>
      </dgm:prSet>
      <dgm:spPr/>
      <dgm:t>
        <a:bodyPr/>
        <a:lstStyle/>
        <a:p>
          <a:endParaRPr lang="fr-FR"/>
        </a:p>
      </dgm:t>
    </dgm:pt>
    <dgm:pt modelId="{E5D1E3A5-6199-BD4B-B6DB-F6A700D034EA}" type="pres">
      <dgm:prSet presAssocID="{6EB5B3E5-79C2-5747-8458-CDB087E71B65}" presName="childText" presStyleLbl="revTx" presStyleIdx="0" presStyleCnt="3">
        <dgm:presLayoutVars>
          <dgm:bulletEnabled val="1"/>
        </dgm:presLayoutVars>
      </dgm:prSet>
      <dgm:spPr/>
      <dgm:t>
        <a:bodyPr/>
        <a:lstStyle/>
        <a:p>
          <a:endParaRPr lang="fr-FR"/>
        </a:p>
      </dgm:t>
    </dgm:pt>
    <dgm:pt modelId="{85E1E162-2CCB-5248-8EAD-18D79978CA39}" type="pres">
      <dgm:prSet presAssocID="{E5E50B8B-F75E-2D4F-AD5A-023268726988}" presName="parentText" presStyleLbl="node1" presStyleIdx="1" presStyleCnt="3">
        <dgm:presLayoutVars>
          <dgm:chMax val="0"/>
          <dgm:bulletEnabled val="1"/>
        </dgm:presLayoutVars>
      </dgm:prSet>
      <dgm:spPr/>
      <dgm:t>
        <a:bodyPr/>
        <a:lstStyle/>
        <a:p>
          <a:endParaRPr lang="fr-FR"/>
        </a:p>
      </dgm:t>
    </dgm:pt>
    <dgm:pt modelId="{67122B2B-8A9A-3F42-8230-69D77AD0BD33}" type="pres">
      <dgm:prSet presAssocID="{E5E50B8B-F75E-2D4F-AD5A-023268726988}" presName="childText" presStyleLbl="revTx" presStyleIdx="1" presStyleCnt="3">
        <dgm:presLayoutVars>
          <dgm:bulletEnabled val="1"/>
        </dgm:presLayoutVars>
      </dgm:prSet>
      <dgm:spPr/>
      <dgm:t>
        <a:bodyPr/>
        <a:lstStyle/>
        <a:p>
          <a:endParaRPr lang="fr-FR"/>
        </a:p>
      </dgm:t>
    </dgm:pt>
    <dgm:pt modelId="{EA2995DA-0319-8442-A27F-BB3A360B9C1B}" type="pres">
      <dgm:prSet presAssocID="{6D60F9B4-B029-7644-8C8E-F2F1F166628C}" presName="parentText" presStyleLbl="node1" presStyleIdx="2" presStyleCnt="3">
        <dgm:presLayoutVars>
          <dgm:chMax val="0"/>
          <dgm:bulletEnabled val="1"/>
        </dgm:presLayoutVars>
      </dgm:prSet>
      <dgm:spPr/>
      <dgm:t>
        <a:bodyPr/>
        <a:lstStyle/>
        <a:p>
          <a:endParaRPr lang="fr-FR"/>
        </a:p>
      </dgm:t>
    </dgm:pt>
    <dgm:pt modelId="{CEC3A383-6B6A-F048-9999-665648DD967F}" type="pres">
      <dgm:prSet presAssocID="{6D60F9B4-B029-7644-8C8E-F2F1F166628C}" presName="childText" presStyleLbl="revTx" presStyleIdx="2" presStyleCnt="3">
        <dgm:presLayoutVars>
          <dgm:bulletEnabled val="1"/>
        </dgm:presLayoutVars>
      </dgm:prSet>
      <dgm:spPr/>
      <dgm:t>
        <a:bodyPr/>
        <a:lstStyle/>
        <a:p>
          <a:endParaRPr lang="fr-FR"/>
        </a:p>
      </dgm:t>
    </dgm:pt>
  </dgm:ptLst>
  <dgm:cxnLst>
    <dgm:cxn modelId="{ED3B68C3-F11F-5E4C-96CC-1200D72B36C1}" type="presOf" srcId="{4F62687D-D935-8244-9983-38384F808E3F}" destId="{E5D1E3A5-6199-BD4B-B6DB-F6A700D034EA}" srcOrd="0" destOrd="0" presId="urn:microsoft.com/office/officeart/2005/8/layout/vList2"/>
    <dgm:cxn modelId="{A4F4985A-602B-3D46-90D1-2E3A25D4DE11}" srcId="{E5E50B8B-F75E-2D4F-AD5A-023268726988}" destId="{9DD9DA6E-BCDF-FE48-9AEC-B51FB6138652}" srcOrd="1" destOrd="0" parTransId="{838A3D63-ADB7-E843-ADFF-18E2CBCB8EF7}" sibTransId="{4402D9F0-D7DF-BF47-9224-6AB790D92C52}"/>
    <dgm:cxn modelId="{F3DA7217-BCE6-C845-A467-D8FC995F2787}" srcId="{E5E50B8B-F75E-2D4F-AD5A-023268726988}" destId="{C397BC59-80FA-9142-BBC5-63D7E49ECE18}" srcOrd="0" destOrd="0" parTransId="{DA8C23A6-525C-4A4C-B82E-2375053CA778}" sibTransId="{F13008C9-530B-4F4D-8D39-4FF6015F7860}"/>
    <dgm:cxn modelId="{2D2663CC-354A-F44B-B036-9CDD7B444A9F}" type="presOf" srcId="{C397BC59-80FA-9142-BBC5-63D7E49ECE18}" destId="{67122B2B-8A9A-3F42-8230-69D77AD0BD33}" srcOrd="0" destOrd="0" presId="urn:microsoft.com/office/officeart/2005/8/layout/vList2"/>
    <dgm:cxn modelId="{B685EB4D-FB38-EB45-9E2B-5F73654BD8A7}" type="presOf" srcId="{9DD9DA6E-BCDF-FE48-9AEC-B51FB6138652}" destId="{67122B2B-8A9A-3F42-8230-69D77AD0BD33}" srcOrd="0" destOrd="1" presId="urn:microsoft.com/office/officeart/2005/8/layout/vList2"/>
    <dgm:cxn modelId="{D71E923C-7BC6-8649-B11D-77C1A0E10676}" type="presOf" srcId="{E5E50B8B-F75E-2D4F-AD5A-023268726988}" destId="{85E1E162-2CCB-5248-8EAD-18D79978CA39}" srcOrd="0" destOrd="0" presId="urn:microsoft.com/office/officeart/2005/8/layout/vList2"/>
    <dgm:cxn modelId="{A0A63BC0-361F-F545-ADA2-99BDE7F900A1}" srcId="{0FD75639-71DF-284D-B6E6-69A9E20282AA}" destId="{6D60F9B4-B029-7644-8C8E-F2F1F166628C}" srcOrd="2" destOrd="0" parTransId="{1B939A30-1250-0B4B-8C15-D774423ADA6D}" sibTransId="{D7D886B2-B147-E546-A37B-616AED2680A2}"/>
    <dgm:cxn modelId="{F8D8AA94-0B2C-7E49-A2AC-036B0A9A9AAE}" type="presOf" srcId="{6D60F9B4-B029-7644-8C8E-F2F1F166628C}" destId="{EA2995DA-0319-8442-A27F-BB3A360B9C1B}" srcOrd="0" destOrd="0" presId="urn:microsoft.com/office/officeart/2005/8/layout/vList2"/>
    <dgm:cxn modelId="{5D93B4C1-3DDE-634C-BEDA-C126EF9046E3}" srcId="{6EB5B3E5-79C2-5747-8458-CDB087E71B65}" destId="{4F62687D-D935-8244-9983-38384F808E3F}" srcOrd="0" destOrd="0" parTransId="{E3191752-6796-FA4F-BA85-4CD0505D3231}" sibTransId="{5CDCF405-EE65-1D42-9F39-E9A7ACD64E9C}"/>
    <dgm:cxn modelId="{0C8E23DF-2871-334C-81DA-1AB4D84C3123}" srcId="{6D60F9B4-B029-7644-8C8E-F2F1F166628C}" destId="{1E9E8978-52AC-3042-B3DB-B22F6CF5CA1A}" srcOrd="0" destOrd="0" parTransId="{FB48AB6F-5A17-F547-B1A0-B53578D032C1}" sibTransId="{204DDF9D-468F-F342-8A09-767A13F0A049}"/>
    <dgm:cxn modelId="{C2BC815C-6620-6241-AFD1-F7708D4AE9E5}" srcId="{0FD75639-71DF-284D-B6E6-69A9E20282AA}" destId="{E5E50B8B-F75E-2D4F-AD5A-023268726988}" srcOrd="1" destOrd="0" parTransId="{31ADC570-C900-6D4E-8FD1-7EF5D69E4105}" sibTransId="{C93895EE-0C3A-9B49-81A6-E36C4284A372}"/>
    <dgm:cxn modelId="{0BE57E5C-328F-4249-9C10-E30E37C66F4D}" type="presOf" srcId="{014326E8-5BF9-E84F-BE6B-70B435825BA7}" destId="{CEC3A383-6B6A-F048-9999-665648DD967F}" srcOrd="0" destOrd="1" presId="urn:microsoft.com/office/officeart/2005/8/layout/vList2"/>
    <dgm:cxn modelId="{B8C9B771-CABF-9B41-BBB9-CC9D11D7D13E}" type="presOf" srcId="{0FD75639-71DF-284D-B6E6-69A9E20282AA}" destId="{A7ACF3F2-441F-E642-A59E-9F65D1D59CAC}" srcOrd="0" destOrd="0" presId="urn:microsoft.com/office/officeart/2005/8/layout/vList2"/>
    <dgm:cxn modelId="{3662DB20-2974-8A4B-9084-37E7B12D179C}" srcId="{0FD75639-71DF-284D-B6E6-69A9E20282AA}" destId="{6EB5B3E5-79C2-5747-8458-CDB087E71B65}" srcOrd="0" destOrd="0" parTransId="{CCFD139A-BCDB-FA4B-9004-E832F979DD26}" sibTransId="{79F64300-2C3F-5C47-9A8A-18714718A70F}"/>
    <dgm:cxn modelId="{BCDDB7C7-408C-DC42-9E28-9209C41C7482}" type="presOf" srcId="{6EB5B3E5-79C2-5747-8458-CDB087E71B65}" destId="{D826B702-9806-6345-9D7D-96A57FF61E1C}" srcOrd="0" destOrd="0" presId="urn:microsoft.com/office/officeart/2005/8/layout/vList2"/>
    <dgm:cxn modelId="{7C4583ED-654B-9245-A42E-15C0D43A91FC}" srcId="{6D60F9B4-B029-7644-8C8E-F2F1F166628C}" destId="{014326E8-5BF9-E84F-BE6B-70B435825BA7}" srcOrd="1" destOrd="0" parTransId="{C4C80B08-E411-024F-8640-1952B1A85977}" sibTransId="{410CD2C6-6A66-FF44-AC48-FD6890C3C0F7}"/>
    <dgm:cxn modelId="{A89060B1-ECFB-EC4B-A32A-4FD047045CA1}" type="presOf" srcId="{1E9E8978-52AC-3042-B3DB-B22F6CF5CA1A}" destId="{CEC3A383-6B6A-F048-9999-665648DD967F}" srcOrd="0" destOrd="0" presId="urn:microsoft.com/office/officeart/2005/8/layout/vList2"/>
    <dgm:cxn modelId="{BED68A0B-01A3-8446-B366-8C4F66AA2754}" type="presParOf" srcId="{A7ACF3F2-441F-E642-A59E-9F65D1D59CAC}" destId="{D826B702-9806-6345-9D7D-96A57FF61E1C}" srcOrd="0" destOrd="0" presId="urn:microsoft.com/office/officeart/2005/8/layout/vList2"/>
    <dgm:cxn modelId="{7B497482-B00F-D34D-802F-996ED5C9E163}" type="presParOf" srcId="{A7ACF3F2-441F-E642-A59E-9F65D1D59CAC}" destId="{E5D1E3A5-6199-BD4B-B6DB-F6A700D034EA}" srcOrd="1" destOrd="0" presId="urn:microsoft.com/office/officeart/2005/8/layout/vList2"/>
    <dgm:cxn modelId="{38D282E4-EB4F-C445-A418-FB3ED0699CAD}" type="presParOf" srcId="{A7ACF3F2-441F-E642-A59E-9F65D1D59CAC}" destId="{85E1E162-2CCB-5248-8EAD-18D79978CA39}" srcOrd="2" destOrd="0" presId="urn:microsoft.com/office/officeart/2005/8/layout/vList2"/>
    <dgm:cxn modelId="{770360BC-4728-BA4A-A0B6-7C3F229880C2}" type="presParOf" srcId="{A7ACF3F2-441F-E642-A59E-9F65D1D59CAC}" destId="{67122B2B-8A9A-3F42-8230-69D77AD0BD33}" srcOrd="3" destOrd="0" presId="urn:microsoft.com/office/officeart/2005/8/layout/vList2"/>
    <dgm:cxn modelId="{DE0FC6C9-A31C-9248-8C59-0A41996FD2FA}" type="presParOf" srcId="{A7ACF3F2-441F-E642-A59E-9F65D1D59CAC}" destId="{EA2995DA-0319-8442-A27F-BB3A360B9C1B}" srcOrd="4" destOrd="0" presId="urn:microsoft.com/office/officeart/2005/8/layout/vList2"/>
    <dgm:cxn modelId="{00C29954-C656-0E4E-B233-4B6B4B115CE5}" type="presParOf" srcId="{A7ACF3F2-441F-E642-A59E-9F65D1D59CAC}" destId="{CEC3A383-6B6A-F048-9999-665648DD967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BC60AB4-B69E-C542-8E02-DDD8D52CCB2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572BE195-F773-724C-8D82-0495A3EF8FE1}">
      <dgm:prSet/>
      <dgm:spPr/>
      <dgm:t>
        <a:bodyPr/>
        <a:lstStyle/>
        <a:p>
          <a:pPr rtl="0"/>
          <a:r>
            <a:rPr lang="fr-FR" dirty="0" smtClean="0"/>
            <a:t>La Partie 145 préconise la mise en place de différents systèmes de notification</a:t>
          </a:r>
          <a:endParaRPr lang="fr-FR" dirty="0"/>
        </a:p>
      </dgm:t>
    </dgm:pt>
    <dgm:pt modelId="{881BB395-BBD1-EB49-BE9D-8D47492B0E8A}" type="parTrans" cxnId="{F5A47002-343A-2B41-AF6A-AECE79CCAACC}">
      <dgm:prSet/>
      <dgm:spPr/>
      <dgm:t>
        <a:bodyPr/>
        <a:lstStyle/>
        <a:p>
          <a:endParaRPr lang="fr-FR"/>
        </a:p>
      </dgm:t>
    </dgm:pt>
    <dgm:pt modelId="{E9513093-0743-134F-A477-82BDD82CE2EA}" type="sibTrans" cxnId="{F5A47002-343A-2B41-AF6A-AECE79CCAACC}">
      <dgm:prSet/>
      <dgm:spPr/>
      <dgm:t>
        <a:bodyPr/>
        <a:lstStyle/>
        <a:p>
          <a:endParaRPr lang="fr-FR"/>
        </a:p>
      </dgm:t>
    </dgm:pt>
    <dgm:pt modelId="{13AB4A76-FBFC-B84F-8E44-7FB3A7949124}">
      <dgm:prSet/>
      <dgm:spPr/>
      <dgm:t>
        <a:bodyPr/>
        <a:lstStyle/>
        <a:p>
          <a:pPr rtl="0"/>
          <a:r>
            <a:rPr lang="fr-FR" dirty="0" smtClean="0"/>
            <a:t>afin de faire remonter toutes les observations liées aux données d’entretien et aux procédures non adéquates et à tous les évènements liés à des erreurs d’exécution des travaux. </a:t>
          </a:r>
          <a:endParaRPr lang="fr-FR" dirty="0"/>
        </a:p>
      </dgm:t>
    </dgm:pt>
    <dgm:pt modelId="{3AAF1892-5C45-1141-B05B-85DFB49A6AC0}" type="parTrans" cxnId="{875DB87C-EDD1-124A-892F-B31853C32389}">
      <dgm:prSet/>
      <dgm:spPr/>
    </dgm:pt>
    <dgm:pt modelId="{199C12CF-0122-4044-AFCF-F7F3CDE440B3}" type="sibTrans" cxnId="{875DB87C-EDD1-124A-892F-B31853C32389}">
      <dgm:prSet/>
      <dgm:spPr/>
    </dgm:pt>
    <dgm:pt modelId="{E5C67493-E30F-DB4F-BED9-48D85C0EA563}">
      <dgm:prSet/>
      <dgm:spPr/>
      <dgm:t>
        <a:bodyPr/>
        <a:lstStyle/>
        <a:p>
          <a:pPr rtl="0"/>
          <a:r>
            <a:rPr lang="fr-FR" dirty="0" smtClean="0"/>
            <a:t>Même si la Partie 145 ne le signale pas précisément, il parait logique aussi de prévoir un système de remontée d’informations permettant aux personnels eux-mêmes de notifier les observations faites sur des problèmes liés à l’environnement (organisation, espace de travail, bruit ..). </a:t>
          </a:r>
          <a:endParaRPr lang="fr-FR" dirty="0"/>
        </a:p>
      </dgm:t>
    </dgm:pt>
    <dgm:pt modelId="{DF214230-C962-E548-B558-D87D607F90BB}" type="parTrans" cxnId="{CEEDE05D-6B1B-7A4F-B04F-88BC7AE56D9E}">
      <dgm:prSet/>
      <dgm:spPr/>
    </dgm:pt>
    <dgm:pt modelId="{DBC4EA13-ECC0-9E41-BF2E-84803E8A9128}" type="sibTrans" cxnId="{CEEDE05D-6B1B-7A4F-B04F-88BC7AE56D9E}">
      <dgm:prSet/>
      <dgm:spPr/>
    </dgm:pt>
    <dgm:pt modelId="{DE41A3C1-0328-684C-8E8C-338CDB02F946}" type="pres">
      <dgm:prSet presAssocID="{5BC60AB4-B69E-C542-8E02-DDD8D52CCB26}" presName="linear" presStyleCnt="0">
        <dgm:presLayoutVars>
          <dgm:animLvl val="lvl"/>
          <dgm:resizeHandles val="exact"/>
        </dgm:presLayoutVars>
      </dgm:prSet>
      <dgm:spPr/>
      <dgm:t>
        <a:bodyPr/>
        <a:lstStyle/>
        <a:p>
          <a:endParaRPr lang="fr-FR"/>
        </a:p>
      </dgm:t>
    </dgm:pt>
    <dgm:pt modelId="{F8EE8C33-07A6-3C40-8D6C-70332919B946}" type="pres">
      <dgm:prSet presAssocID="{572BE195-F773-724C-8D82-0495A3EF8FE1}" presName="parentText" presStyleLbl="node1" presStyleIdx="0" presStyleCnt="2">
        <dgm:presLayoutVars>
          <dgm:chMax val="0"/>
          <dgm:bulletEnabled val="1"/>
        </dgm:presLayoutVars>
      </dgm:prSet>
      <dgm:spPr/>
      <dgm:t>
        <a:bodyPr/>
        <a:lstStyle/>
        <a:p>
          <a:endParaRPr lang="fr-FR"/>
        </a:p>
      </dgm:t>
    </dgm:pt>
    <dgm:pt modelId="{1C42F868-1C50-0348-819D-7D809B3BFEAB}" type="pres">
      <dgm:prSet presAssocID="{572BE195-F773-724C-8D82-0495A3EF8FE1}" presName="childText" presStyleLbl="revTx" presStyleIdx="0" presStyleCnt="1">
        <dgm:presLayoutVars>
          <dgm:bulletEnabled val="1"/>
        </dgm:presLayoutVars>
      </dgm:prSet>
      <dgm:spPr/>
      <dgm:t>
        <a:bodyPr/>
        <a:lstStyle/>
        <a:p>
          <a:endParaRPr lang="fr-FR"/>
        </a:p>
      </dgm:t>
    </dgm:pt>
    <dgm:pt modelId="{474CB994-080E-4945-A2E1-92AFA528CF9A}" type="pres">
      <dgm:prSet presAssocID="{E5C67493-E30F-DB4F-BED9-48D85C0EA563}" presName="parentText" presStyleLbl="node1" presStyleIdx="1" presStyleCnt="2">
        <dgm:presLayoutVars>
          <dgm:chMax val="0"/>
          <dgm:bulletEnabled val="1"/>
        </dgm:presLayoutVars>
      </dgm:prSet>
      <dgm:spPr/>
      <dgm:t>
        <a:bodyPr/>
        <a:lstStyle/>
        <a:p>
          <a:endParaRPr lang="fr-FR"/>
        </a:p>
      </dgm:t>
    </dgm:pt>
  </dgm:ptLst>
  <dgm:cxnLst>
    <dgm:cxn modelId="{F5A47002-343A-2B41-AF6A-AECE79CCAACC}" srcId="{5BC60AB4-B69E-C542-8E02-DDD8D52CCB26}" destId="{572BE195-F773-724C-8D82-0495A3EF8FE1}" srcOrd="0" destOrd="0" parTransId="{881BB395-BBD1-EB49-BE9D-8D47492B0E8A}" sibTransId="{E9513093-0743-134F-A477-82BDD82CE2EA}"/>
    <dgm:cxn modelId="{CEEDE05D-6B1B-7A4F-B04F-88BC7AE56D9E}" srcId="{5BC60AB4-B69E-C542-8E02-DDD8D52CCB26}" destId="{E5C67493-E30F-DB4F-BED9-48D85C0EA563}" srcOrd="1" destOrd="0" parTransId="{DF214230-C962-E548-B558-D87D607F90BB}" sibTransId="{DBC4EA13-ECC0-9E41-BF2E-84803E8A9128}"/>
    <dgm:cxn modelId="{D7DE4850-A433-2D45-8D38-03FA8746B6C1}" type="presOf" srcId="{5BC60AB4-B69E-C542-8E02-DDD8D52CCB26}" destId="{DE41A3C1-0328-684C-8E8C-338CDB02F946}" srcOrd="0" destOrd="0" presId="urn:microsoft.com/office/officeart/2005/8/layout/vList2"/>
    <dgm:cxn modelId="{2B32DBA9-7BBE-1948-909E-5BD660942989}" type="presOf" srcId="{572BE195-F773-724C-8D82-0495A3EF8FE1}" destId="{F8EE8C33-07A6-3C40-8D6C-70332919B946}" srcOrd="0" destOrd="0" presId="urn:microsoft.com/office/officeart/2005/8/layout/vList2"/>
    <dgm:cxn modelId="{2632DB4C-CAF5-4043-9C70-428EBBB214C3}" type="presOf" srcId="{13AB4A76-FBFC-B84F-8E44-7FB3A7949124}" destId="{1C42F868-1C50-0348-819D-7D809B3BFEAB}" srcOrd="0" destOrd="0" presId="urn:microsoft.com/office/officeart/2005/8/layout/vList2"/>
    <dgm:cxn modelId="{875DB87C-EDD1-124A-892F-B31853C32389}" srcId="{572BE195-F773-724C-8D82-0495A3EF8FE1}" destId="{13AB4A76-FBFC-B84F-8E44-7FB3A7949124}" srcOrd="0" destOrd="0" parTransId="{3AAF1892-5C45-1141-B05B-85DFB49A6AC0}" sibTransId="{199C12CF-0122-4044-AFCF-F7F3CDE440B3}"/>
    <dgm:cxn modelId="{7EBFA053-41CA-A443-A85A-710A555F7634}" type="presOf" srcId="{E5C67493-E30F-DB4F-BED9-48D85C0EA563}" destId="{474CB994-080E-4945-A2E1-92AFA528CF9A}" srcOrd="0" destOrd="0" presId="urn:microsoft.com/office/officeart/2005/8/layout/vList2"/>
    <dgm:cxn modelId="{EA55B165-9721-D246-A8BC-E4A85D565403}" type="presParOf" srcId="{DE41A3C1-0328-684C-8E8C-338CDB02F946}" destId="{F8EE8C33-07A6-3C40-8D6C-70332919B946}" srcOrd="0" destOrd="0" presId="urn:microsoft.com/office/officeart/2005/8/layout/vList2"/>
    <dgm:cxn modelId="{94E7EA33-024D-D24A-9528-9625E4737B25}" type="presParOf" srcId="{DE41A3C1-0328-684C-8E8C-338CDB02F946}" destId="{1C42F868-1C50-0348-819D-7D809B3BFEAB}" srcOrd="1" destOrd="0" presId="urn:microsoft.com/office/officeart/2005/8/layout/vList2"/>
    <dgm:cxn modelId="{EFEDCCD7-3623-DC4D-9EFC-C6080823BD63}" type="presParOf" srcId="{DE41A3C1-0328-684C-8E8C-338CDB02F946}" destId="{474CB994-080E-4945-A2E1-92AFA528CF9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BC60AB4-B69E-C542-8E02-DDD8D52CCB2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572BE195-F773-724C-8D82-0495A3EF8FE1}">
      <dgm:prSet/>
      <dgm:spPr/>
      <dgm:t>
        <a:bodyPr/>
        <a:lstStyle/>
        <a:p>
          <a:pPr rtl="0"/>
          <a:r>
            <a:rPr lang="fr-FR" dirty="0" smtClean="0"/>
            <a:t>Les organismes peuvent donc soit mettre en place un système spécifique de notifications des problèmes liés à l’environnement ou</a:t>
          </a:r>
          <a:endParaRPr lang="fr-FR" dirty="0"/>
        </a:p>
      </dgm:t>
    </dgm:pt>
    <dgm:pt modelId="{881BB395-BBD1-EB49-BE9D-8D47492B0E8A}" type="parTrans" cxnId="{F5A47002-343A-2B41-AF6A-AECE79CCAACC}">
      <dgm:prSet/>
      <dgm:spPr/>
      <dgm:t>
        <a:bodyPr/>
        <a:lstStyle/>
        <a:p>
          <a:endParaRPr lang="fr-FR"/>
        </a:p>
      </dgm:t>
    </dgm:pt>
    <dgm:pt modelId="{E9513093-0743-134F-A477-82BDD82CE2EA}" type="sibTrans" cxnId="{F5A47002-343A-2B41-AF6A-AECE79CCAACC}">
      <dgm:prSet/>
      <dgm:spPr/>
      <dgm:t>
        <a:bodyPr/>
        <a:lstStyle/>
        <a:p>
          <a:endParaRPr lang="fr-FR"/>
        </a:p>
      </dgm:t>
    </dgm:pt>
    <dgm:pt modelId="{E7AEFFB9-14C5-1E4F-99EB-0DEC13C2CF65}">
      <dgm:prSet/>
      <dgm:spPr/>
      <dgm:t>
        <a:bodyPr/>
        <a:lstStyle/>
        <a:p>
          <a:pPr rtl="0"/>
          <a:r>
            <a:rPr lang="fr-FR" dirty="0" smtClean="0"/>
            <a:t>éventuellement utiliser le système de notification des erreurs / incidents demandé par la Partie 145.A.60.</a:t>
          </a:r>
          <a:br>
            <a:rPr lang="fr-FR" dirty="0" smtClean="0"/>
          </a:br>
          <a:endParaRPr lang="fr-FR" dirty="0"/>
        </a:p>
      </dgm:t>
    </dgm:pt>
    <dgm:pt modelId="{3A694089-9C7D-9949-80FB-FBA887A1FA5B}" type="parTrans" cxnId="{43564503-D367-F448-B9A5-27868EDDE473}">
      <dgm:prSet/>
      <dgm:spPr/>
    </dgm:pt>
    <dgm:pt modelId="{0E028ABE-616D-D047-8DEF-458C38D9AE02}" type="sibTrans" cxnId="{43564503-D367-F448-B9A5-27868EDDE473}">
      <dgm:prSet/>
      <dgm:spPr/>
    </dgm:pt>
    <dgm:pt modelId="{DE41A3C1-0328-684C-8E8C-338CDB02F946}" type="pres">
      <dgm:prSet presAssocID="{5BC60AB4-B69E-C542-8E02-DDD8D52CCB26}" presName="linear" presStyleCnt="0">
        <dgm:presLayoutVars>
          <dgm:animLvl val="lvl"/>
          <dgm:resizeHandles val="exact"/>
        </dgm:presLayoutVars>
      </dgm:prSet>
      <dgm:spPr/>
      <dgm:t>
        <a:bodyPr/>
        <a:lstStyle/>
        <a:p>
          <a:endParaRPr lang="fr-FR"/>
        </a:p>
      </dgm:t>
    </dgm:pt>
    <dgm:pt modelId="{F8EE8C33-07A6-3C40-8D6C-70332919B946}" type="pres">
      <dgm:prSet presAssocID="{572BE195-F773-724C-8D82-0495A3EF8FE1}" presName="parentText" presStyleLbl="node1" presStyleIdx="0" presStyleCnt="2">
        <dgm:presLayoutVars>
          <dgm:chMax val="0"/>
          <dgm:bulletEnabled val="1"/>
        </dgm:presLayoutVars>
      </dgm:prSet>
      <dgm:spPr/>
      <dgm:t>
        <a:bodyPr/>
        <a:lstStyle/>
        <a:p>
          <a:endParaRPr lang="fr-FR"/>
        </a:p>
      </dgm:t>
    </dgm:pt>
    <dgm:pt modelId="{874FF2F1-7791-B842-A656-24536FF3F72E}" type="pres">
      <dgm:prSet presAssocID="{E9513093-0743-134F-A477-82BDD82CE2EA}" presName="spacer" presStyleCnt="0"/>
      <dgm:spPr/>
    </dgm:pt>
    <dgm:pt modelId="{BCD2BD40-0ED8-274D-A845-A0812621DB17}" type="pres">
      <dgm:prSet presAssocID="{E7AEFFB9-14C5-1E4F-99EB-0DEC13C2CF65}" presName="parentText" presStyleLbl="node1" presStyleIdx="1" presStyleCnt="2">
        <dgm:presLayoutVars>
          <dgm:chMax val="0"/>
          <dgm:bulletEnabled val="1"/>
        </dgm:presLayoutVars>
      </dgm:prSet>
      <dgm:spPr/>
      <dgm:t>
        <a:bodyPr/>
        <a:lstStyle/>
        <a:p>
          <a:endParaRPr lang="fr-FR"/>
        </a:p>
      </dgm:t>
    </dgm:pt>
  </dgm:ptLst>
  <dgm:cxnLst>
    <dgm:cxn modelId="{43564503-D367-F448-B9A5-27868EDDE473}" srcId="{5BC60AB4-B69E-C542-8E02-DDD8D52CCB26}" destId="{E7AEFFB9-14C5-1E4F-99EB-0DEC13C2CF65}" srcOrd="1" destOrd="0" parTransId="{3A694089-9C7D-9949-80FB-FBA887A1FA5B}" sibTransId="{0E028ABE-616D-D047-8DEF-458C38D9AE02}"/>
    <dgm:cxn modelId="{F5A47002-343A-2B41-AF6A-AECE79CCAACC}" srcId="{5BC60AB4-B69E-C542-8E02-DDD8D52CCB26}" destId="{572BE195-F773-724C-8D82-0495A3EF8FE1}" srcOrd="0" destOrd="0" parTransId="{881BB395-BBD1-EB49-BE9D-8D47492B0E8A}" sibTransId="{E9513093-0743-134F-A477-82BDD82CE2EA}"/>
    <dgm:cxn modelId="{F5A241D0-C21E-C745-B61F-C777F269D9D0}" type="presOf" srcId="{572BE195-F773-724C-8D82-0495A3EF8FE1}" destId="{F8EE8C33-07A6-3C40-8D6C-70332919B946}" srcOrd="0" destOrd="0" presId="urn:microsoft.com/office/officeart/2005/8/layout/vList2"/>
    <dgm:cxn modelId="{FC769152-B096-A648-9AB4-7EC7E0D46472}" type="presOf" srcId="{5BC60AB4-B69E-C542-8E02-DDD8D52CCB26}" destId="{DE41A3C1-0328-684C-8E8C-338CDB02F946}" srcOrd="0" destOrd="0" presId="urn:microsoft.com/office/officeart/2005/8/layout/vList2"/>
    <dgm:cxn modelId="{935E7575-5BEE-C642-83C6-06835C14F2F0}" type="presOf" srcId="{E7AEFFB9-14C5-1E4F-99EB-0DEC13C2CF65}" destId="{BCD2BD40-0ED8-274D-A845-A0812621DB17}" srcOrd="0" destOrd="0" presId="urn:microsoft.com/office/officeart/2005/8/layout/vList2"/>
    <dgm:cxn modelId="{B2F47367-C065-3945-B6EA-7E624EB2C30C}" type="presParOf" srcId="{DE41A3C1-0328-684C-8E8C-338CDB02F946}" destId="{F8EE8C33-07A6-3C40-8D6C-70332919B946}" srcOrd="0" destOrd="0" presId="urn:microsoft.com/office/officeart/2005/8/layout/vList2"/>
    <dgm:cxn modelId="{686708E9-336A-5C48-8C03-E08725AA21E0}" type="presParOf" srcId="{DE41A3C1-0328-684C-8E8C-338CDB02F946}" destId="{874FF2F1-7791-B842-A656-24536FF3F72E}" srcOrd="1" destOrd="0" presId="urn:microsoft.com/office/officeart/2005/8/layout/vList2"/>
    <dgm:cxn modelId="{FF7A3461-37B5-374C-8D27-AFD0DDF970B9}" type="presParOf" srcId="{DE41A3C1-0328-684C-8E8C-338CDB02F946}" destId="{BCD2BD40-0ED8-274D-A845-A0812621DB1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BC60AB4-B69E-C542-8E02-DDD8D52CCB2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572BE195-F773-724C-8D82-0495A3EF8FE1}">
      <dgm:prSet/>
      <dgm:spPr/>
      <dgm:t>
        <a:bodyPr/>
        <a:lstStyle/>
        <a:p>
          <a:pPr rtl="0"/>
          <a:r>
            <a:rPr lang="fr-FR" dirty="0" smtClean="0"/>
            <a:t>La première solution a pour avantage d’avoir une et une seule procédure de notification des erreurs au sein de l’organisme (erreurs/évènements, procédures non adaptées, données d’entretien non adaptées, environnement non adapté...). </a:t>
          </a:r>
          <a:endParaRPr lang="fr-FR" dirty="0"/>
        </a:p>
      </dgm:t>
    </dgm:pt>
    <dgm:pt modelId="{881BB395-BBD1-EB49-BE9D-8D47492B0E8A}" type="parTrans" cxnId="{F5A47002-343A-2B41-AF6A-AECE79CCAACC}">
      <dgm:prSet/>
      <dgm:spPr/>
      <dgm:t>
        <a:bodyPr/>
        <a:lstStyle/>
        <a:p>
          <a:endParaRPr lang="fr-FR"/>
        </a:p>
      </dgm:t>
    </dgm:pt>
    <dgm:pt modelId="{E9513093-0743-134F-A477-82BDD82CE2EA}" type="sibTrans" cxnId="{F5A47002-343A-2B41-AF6A-AECE79CCAACC}">
      <dgm:prSet/>
      <dgm:spPr/>
      <dgm:t>
        <a:bodyPr/>
        <a:lstStyle/>
        <a:p>
          <a:endParaRPr lang="fr-FR"/>
        </a:p>
      </dgm:t>
    </dgm:pt>
    <dgm:pt modelId="{E7AEFFB9-14C5-1E4F-99EB-0DEC13C2CF65}">
      <dgm:prSet/>
      <dgm:spPr/>
      <dgm:t>
        <a:bodyPr/>
        <a:lstStyle/>
        <a:p>
          <a:pPr rtl="0"/>
          <a:r>
            <a:rPr lang="fr-FR" dirty="0" smtClean="0"/>
            <a:t>Il est cependant conseillé de différencier ces deux systèmes de notification afin de gérer les priorités, d’adresser directement ces notifications liées à l’environnement au service en charge de leur entretien sans passer par un service intermédiaire (ex : Système Sécurité). </a:t>
          </a:r>
          <a:endParaRPr lang="fr-FR" dirty="0"/>
        </a:p>
      </dgm:t>
    </dgm:pt>
    <dgm:pt modelId="{0E028ABE-616D-D047-8DEF-458C38D9AE02}" type="sibTrans" cxnId="{43564503-D367-F448-B9A5-27868EDDE473}">
      <dgm:prSet/>
      <dgm:spPr/>
    </dgm:pt>
    <dgm:pt modelId="{3A694089-9C7D-9949-80FB-FBA887A1FA5B}" type="parTrans" cxnId="{43564503-D367-F448-B9A5-27868EDDE473}">
      <dgm:prSet/>
      <dgm:spPr/>
    </dgm:pt>
    <dgm:pt modelId="{DE41A3C1-0328-684C-8E8C-338CDB02F946}" type="pres">
      <dgm:prSet presAssocID="{5BC60AB4-B69E-C542-8E02-DDD8D52CCB26}" presName="linear" presStyleCnt="0">
        <dgm:presLayoutVars>
          <dgm:animLvl val="lvl"/>
          <dgm:resizeHandles val="exact"/>
        </dgm:presLayoutVars>
      </dgm:prSet>
      <dgm:spPr/>
      <dgm:t>
        <a:bodyPr/>
        <a:lstStyle/>
        <a:p>
          <a:endParaRPr lang="fr-FR"/>
        </a:p>
      </dgm:t>
    </dgm:pt>
    <dgm:pt modelId="{F8EE8C33-07A6-3C40-8D6C-70332919B946}" type="pres">
      <dgm:prSet presAssocID="{572BE195-F773-724C-8D82-0495A3EF8FE1}" presName="parentText" presStyleLbl="node1" presStyleIdx="0" presStyleCnt="2">
        <dgm:presLayoutVars>
          <dgm:chMax val="0"/>
          <dgm:bulletEnabled val="1"/>
        </dgm:presLayoutVars>
      </dgm:prSet>
      <dgm:spPr/>
      <dgm:t>
        <a:bodyPr/>
        <a:lstStyle/>
        <a:p>
          <a:endParaRPr lang="fr-FR"/>
        </a:p>
      </dgm:t>
    </dgm:pt>
    <dgm:pt modelId="{874FF2F1-7791-B842-A656-24536FF3F72E}" type="pres">
      <dgm:prSet presAssocID="{E9513093-0743-134F-A477-82BDD82CE2EA}" presName="spacer" presStyleCnt="0"/>
      <dgm:spPr/>
    </dgm:pt>
    <dgm:pt modelId="{BCD2BD40-0ED8-274D-A845-A0812621DB17}" type="pres">
      <dgm:prSet presAssocID="{E7AEFFB9-14C5-1E4F-99EB-0DEC13C2CF65}" presName="parentText" presStyleLbl="node1" presStyleIdx="1" presStyleCnt="2">
        <dgm:presLayoutVars>
          <dgm:chMax val="0"/>
          <dgm:bulletEnabled val="1"/>
        </dgm:presLayoutVars>
      </dgm:prSet>
      <dgm:spPr/>
      <dgm:t>
        <a:bodyPr/>
        <a:lstStyle/>
        <a:p>
          <a:endParaRPr lang="fr-FR"/>
        </a:p>
      </dgm:t>
    </dgm:pt>
  </dgm:ptLst>
  <dgm:cxnLst>
    <dgm:cxn modelId="{43564503-D367-F448-B9A5-27868EDDE473}" srcId="{5BC60AB4-B69E-C542-8E02-DDD8D52CCB26}" destId="{E7AEFFB9-14C5-1E4F-99EB-0DEC13C2CF65}" srcOrd="1" destOrd="0" parTransId="{3A694089-9C7D-9949-80FB-FBA887A1FA5B}" sibTransId="{0E028ABE-616D-D047-8DEF-458C38D9AE02}"/>
    <dgm:cxn modelId="{F5A47002-343A-2B41-AF6A-AECE79CCAACC}" srcId="{5BC60AB4-B69E-C542-8E02-DDD8D52CCB26}" destId="{572BE195-F773-724C-8D82-0495A3EF8FE1}" srcOrd="0" destOrd="0" parTransId="{881BB395-BBD1-EB49-BE9D-8D47492B0E8A}" sibTransId="{E9513093-0743-134F-A477-82BDD82CE2EA}"/>
    <dgm:cxn modelId="{54D41D64-FD45-7D45-849A-62B0018E6492}" type="presOf" srcId="{572BE195-F773-724C-8D82-0495A3EF8FE1}" destId="{F8EE8C33-07A6-3C40-8D6C-70332919B946}" srcOrd="0" destOrd="0" presId="urn:microsoft.com/office/officeart/2005/8/layout/vList2"/>
    <dgm:cxn modelId="{EA7A9613-68DE-6344-9049-E185F844923C}" type="presOf" srcId="{5BC60AB4-B69E-C542-8E02-DDD8D52CCB26}" destId="{DE41A3C1-0328-684C-8E8C-338CDB02F946}" srcOrd="0" destOrd="0" presId="urn:microsoft.com/office/officeart/2005/8/layout/vList2"/>
    <dgm:cxn modelId="{95040C82-58E3-2D49-AF9E-FAE9F1C90095}" type="presOf" srcId="{E7AEFFB9-14C5-1E4F-99EB-0DEC13C2CF65}" destId="{BCD2BD40-0ED8-274D-A845-A0812621DB17}" srcOrd="0" destOrd="0" presId="urn:microsoft.com/office/officeart/2005/8/layout/vList2"/>
    <dgm:cxn modelId="{435F17EC-8796-F240-8D28-962138147394}" type="presParOf" srcId="{DE41A3C1-0328-684C-8E8C-338CDB02F946}" destId="{F8EE8C33-07A6-3C40-8D6C-70332919B946}" srcOrd="0" destOrd="0" presId="urn:microsoft.com/office/officeart/2005/8/layout/vList2"/>
    <dgm:cxn modelId="{4593A03D-A493-5D41-A08E-D2E8B084EEAD}" type="presParOf" srcId="{DE41A3C1-0328-684C-8E8C-338CDB02F946}" destId="{874FF2F1-7791-B842-A656-24536FF3F72E}" srcOrd="1" destOrd="0" presId="urn:microsoft.com/office/officeart/2005/8/layout/vList2"/>
    <dgm:cxn modelId="{69335412-E472-404C-A60C-F1D35AC2308C}" type="presParOf" srcId="{DE41A3C1-0328-684C-8E8C-338CDB02F946}" destId="{BCD2BD40-0ED8-274D-A845-A0812621DB1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BC60AB4-B69E-C542-8E02-DDD8D52CCB2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85C0F6B1-A6E5-E44F-9809-3681F50E2C99}">
      <dgm:prSet/>
      <dgm:spPr/>
      <dgm:t>
        <a:bodyPr/>
        <a:lstStyle/>
        <a:p>
          <a:r>
            <a:rPr lang="fr-FR" smtClean="0"/>
            <a:t>Le manuel d’assurance qualité de l’organisme d’entretien, M.O.E, doit présenter :</a:t>
          </a:r>
          <a:endParaRPr lang="fr-FR"/>
        </a:p>
      </dgm:t>
    </dgm:pt>
    <dgm:pt modelId="{C30BB7F5-51C6-164B-8075-85973299AC73}" type="parTrans" cxnId="{8632BC0E-6B3E-1445-9908-5504F4171D1F}">
      <dgm:prSet/>
      <dgm:spPr/>
      <dgm:t>
        <a:bodyPr/>
        <a:lstStyle/>
        <a:p>
          <a:endParaRPr lang="fr-FR"/>
        </a:p>
      </dgm:t>
    </dgm:pt>
    <dgm:pt modelId="{169A713C-6CA8-9B45-86AF-D0B77005DEA1}" type="sibTrans" cxnId="{8632BC0E-6B3E-1445-9908-5504F4171D1F}">
      <dgm:prSet/>
      <dgm:spPr/>
      <dgm:t>
        <a:bodyPr/>
        <a:lstStyle/>
        <a:p>
          <a:endParaRPr lang="fr-FR"/>
        </a:p>
      </dgm:t>
    </dgm:pt>
    <dgm:pt modelId="{5FF90E03-D357-0141-9D49-ABA58E48D07C}">
      <dgm:prSet/>
      <dgm:spPr/>
      <dgm:t>
        <a:bodyPr/>
        <a:lstStyle/>
        <a:p>
          <a:r>
            <a:rPr lang="fr-FR" smtClean="0"/>
            <a:t>La </a:t>
          </a:r>
          <a:r>
            <a:rPr lang="fr-FR" dirty="0" smtClean="0"/>
            <a:t>description générale des locaux situés à chaque adresse précisée sur le certificat d'agrément de l'organisme d'entretien agréé Partie 145 (site d'entretien en base).</a:t>
          </a:r>
          <a:endParaRPr lang="fr-FR" dirty="0"/>
        </a:p>
      </dgm:t>
    </dgm:pt>
    <dgm:pt modelId="{3DA6830A-7514-1545-8027-F47BF4267F83}" type="parTrans" cxnId="{41F2D569-A4F9-9641-8AF4-FF43A7A6996A}">
      <dgm:prSet/>
      <dgm:spPr/>
      <dgm:t>
        <a:bodyPr/>
        <a:lstStyle/>
        <a:p>
          <a:endParaRPr lang="fr-FR"/>
        </a:p>
      </dgm:t>
    </dgm:pt>
    <dgm:pt modelId="{6F2CB71F-C783-3F4C-ABE2-8F01CE0BC4E3}" type="sibTrans" cxnId="{41F2D569-A4F9-9641-8AF4-FF43A7A6996A}">
      <dgm:prSet/>
      <dgm:spPr/>
      <dgm:t>
        <a:bodyPr/>
        <a:lstStyle/>
        <a:p>
          <a:endParaRPr lang="fr-FR"/>
        </a:p>
      </dgm:t>
    </dgm:pt>
    <dgm:pt modelId="{6CD7A5A6-CAC4-384B-AEA6-A54F5C96278A}">
      <dgm:prSet/>
      <dgm:spPr/>
      <dgm:t>
        <a:bodyPr/>
        <a:lstStyle/>
        <a:p>
          <a:r>
            <a:rPr lang="fr-FR" dirty="0" smtClean="0"/>
            <a:t>Renseignements généraux concernant les locaux (bureaux, hangars, ateliers, zones de stockages) :</a:t>
          </a:r>
          <a:endParaRPr lang="fr-FR" dirty="0"/>
        </a:p>
      </dgm:t>
    </dgm:pt>
    <dgm:pt modelId="{B55D9355-8784-1442-AA8A-4FC13E77A7F6}" type="parTrans" cxnId="{33FF2F3A-8280-BF4D-A4D1-1FF1912860C0}">
      <dgm:prSet/>
      <dgm:spPr/>
      <dgm:t>
        <a:bodyPr/>
        <a:lstStyle/>
        <a:p>
          <a:endParaRPr lang="fr-FR"/>
        </a:p>
      </dgm:t>
    </dgm:pt>
    <dgm:pt modelId="{E6A31469-9D01-024C-BED3-4758F3ECF623}" type="sibTrans" cxnId="{33FF2F3A-8280-BF4D-A4D1-1FF1912860C0}">
      <dgm:prSet/>
      <dgm:spPr/>
      <dgm:t>
        <a:bodyPr/>
        <a:lstStyle/>
        <a:p>
          <a:endParaRPr lang="fr-FR"/>
        </a:p>
      </dgm:t>
    </dgm:pt>
    <dgm:pt modelId="{CB79A350-CF98-154A-98CA-7A8EAA39731C}">
      <dgm:prSet/>
      <dgm:spPr/>
      <dgm:t>
        <a:bodyPr/>
        <a:lstStyle/>
        <a:p>
          <a:r>
            <a:rPr lang="fr-FR" dirty="0" smtClean="0"/>
            <a:t>Plan de situation et plan descriptif des implantations de chaque site.</a:t>
          </a:r>
          <a:endParaRPr lang="fr-FR" dirty="0"/>
        </a:p>
      </dgm:t>
    </dgm:pt>
    <dgm:pt modelId="{9CCC2BF6-FE27-214B-A22A-8ADF38FE08B1}" type="parTrans" cxnId="{9A7EE0C1-9470-0D45-A8AD-76D26FF56AA3}">
      <dgm:prSet/>
      <dgm:spPr/>
      <dgm:t>
        <a:bodyPr/>
        <a:lstStyle/>
        <a:p>
          <a:endParaRPr lang="fr-FR"/>
        </a:p>
      </dgm:t>
    </dgm:pt>
    <dgm:pt modelId="{230ABD1E-4D99-ED4A-BE3F-1E4056B249C5}" type="sibTrans" cxnId="{9A7EE0C1-9470-0D45-A8AD-76D26FF56AA3}">
      <dgm:prSet/>
      <dgm:spPr/>
      <dgm:t>
        <a:bodyPr/>
        <a:lstStyle/>
        <a:p>
          <a:endParaRPr lang="fr-FR"/>
        </a:p>
      </dgm:t>
    </dgm:pt>
    <dgm:pt modelId="{1803A879-0600-7340-B49F-A850316FC30E}">
      <dgm:prSet/>
      <dgm:spPr/>
      <dgm:t>
        <a:bodyPr/>
        <a:lstStyle/>
        <a:p>
          <a:r>
            <a:rPr lang="fr-FR" dirty="0" smtClean="0"/>
            <a:t>Description des locaux disponibles sur chaque site (localisation, surface, dimensions principales, type d'utilisation..).</a:t>
          </a:r>
          <a:endParaRPr lang="fr-FR" dirty="0"/>
        </a:p>
      </dgm:t>
    </dgm:pt>
    <dgm:pt modelId="{A0D26C2C-D394-394F-9D48-EA2040502EC7}" type="parTrans" cxnId="{503574DB-C15D-1C4B-BB23-3BF7C1D2FF47}">
      <dgm:prSet/>
      <dgm:spPr/>
      <dgm:t>
        <a:bodyPr/>
        <a:lstStyle/>
        <a:p>
          <a:endParaRPr lang="fr-FR"/>
        </a:p>
      </dgm:t>
    </dgm:pt>
    <dgm:pt modelId="{E939300D-A88D-F142-8743-4DECD87EAB1B}" type="sibTrans" cxnId="{503574DB-C15D-1C4B-BB23-3BF7C1D2FF47}">
      <dgm:prSet/>
      <dgm:spPr/>
      <dgm:t>
        <a:bodyPr/>
        <a:lstStyle/>
        <a:p>
          <a:endParaRPr lang="fr-FR"/>
        </a:p>
      </dgm:t>
    </dgm:pt>
    <dgm:pt modelId="{2B09D5F9-9622-E241-A593-E5A60C5FE428}">
      <dgm:prSet/>
      <dgm:spPr/>
      <dgm:t>
        <a:bodyPr/>
        <a:lstStyle/>
        <a:p>
          <a:r>
            <a:rPr lang="fr-FR" dirty="0" smtClean="0"/>
            <a:t>Système de protection contre les intempéries.</a:t>
          </a:r>
          <a:endParaRPr lang="fr-FR" dirty="0"/>
        </a:p>
      </dgm:t>
    </dgm:pt>
    <dgm:pt modelId="{1718EBB8-D19E-8742-9151-FE19FDBB2212}" type="parTrans" cxnId="{E9ABCB88-274E-344E-B3FC-775DB95F8D84}">
      <dgm:prSet/>
      <dgm:spPr/>
      <dgm:t>
        <a:bodyPr/>
        <a:lstStyle/>
        <a:p>
          <a:endParaRPr lang="fr-FR"/>
        </a:p>
      </dgm:t>
    </dgm:pt>
    <dgm:pt modelId="{53AA62F5-8E3D-7148-B2DD-993A31BF9FF8}" type="sibTrans" cxnId="{E9ABCB88-274E-344E-B3FC-775DB95F8D84}">
      <dgm:prSet/>
      <dgm:spPr/>
      <dgm:t>
        <a:bodyPr/>
        <a:lstStyle/>
        <a:p>
          <a:endParaRPr lang="fr-FR"/>
        </a:p>
      </dgm:t>
    </dgm:pt>
    <dgm:pt modelId="{A282CF04-EEF3-C14A-8D18-E9DE8EA76A34}">
      <dgm:prSet/>
      <dgm:spPr/>
      <dgm:t>
        <a:bodyPr/>
        <a:lstStyle/>
        <a:p>
          <a:r>
            <a:rPr lang="fr-FR" dirty="0" smtClean="0"/>
            <a:t>Système de protection contre la poussière et autre contamination de l'air (peinture, fumée..).</a:t>
          </a:r>
          <a:endParaRPr lang="fr-FR" dirty="0"/>
        </a:p>
      </dgm:t>
    </dgm:pt>
    <dgm:pt modelId="{B65FDEA1-A2B4-394B-9CE8-D77E3EDAE09D}" type="parTrans" cxnId="{9619B2C0-D393-DC4B-AA3F-57A30D68BF21}">
      <dgm:prSet/>
      <dgm:spPr/>
      <dgm:t>
        <a:bodyPr/>
        <a:lstStyle/>
        <a:p>
          <a:endParaRPr lang="fr-FR"/>
        </a:p>
      </dgm:t>
    </dgm:pt>
    <dgm:pt modelId="{025C44F9-D8DF-7B43-A2D4-61ABF8C31B5E}" type="sibTrans" cxnId="{9619B2C0-D393-DC4B-AA3F-57A30D68BF21}">
      <dgm:prSet/>
      <dgm:spPr/>
      <dgm:t>
        <a:bodyPr/>
        <a:lstStyle/>
        <a:p>
          <a:endParaRPr lang="fr-FR"/>
        </a:p>
      </dgm:t>
    </dgm:pt>
    <dgm:pt modelId="{EE3B8FCF-E9B8-7843-A32A-41008BDA4D72}">
      <dgm:prSet/>
      <dgm:spPr/>
      <dgm:t>
        <a:bodyPr/>
        <a:lstStyle/>
        <a:p>
          <a:r>
            <a:rPr lang="fr-FR" dirty="0" smtClean="0"/>
            <a:t>Etanchéité des sols.</a:t>
          </a:r>
          <a:endParaRPr lang="fr-FR" dirty="0"/>
        </a:p>
      </dgm:t>
    </dgm:pt>
    <dgm:pt modelId="{A3BD011C-35EF-7246-AA39-6380B4E15C7C}" type="parTrans" cxnId="{FAB8935B-DE03-ED4B-AB01-DB728B3CDC0D}">
      <dgm:prSet/>
      <dgm:spPr/>
      <dgm:t>
        <a:bodyPr/>
        <a:lstStyle/>
        <a:p>
          <a:endParaRPr lang="fr-FR"/>
        </a:p>
      </dgm:t>
    </dgm:pt>
    <dgm:pt modelId="{17E5CB06-0C81-4A40-A3D4-172E2788DD54}" type="sibTrans" cxnId="{FAB8935B-DE03-ED4B-AB01-DB728B3CDC0D}">
      <dgm:prSet/>
      <dgm:spPr/>
      <dgm:t>
        <a:bodyPr/>
        <a:lstStyle/>
        <a:p>
          <a:endParaRPr lang="fr-FR"/>
        </a:p>
      </dgm:t>
    </dgm:pt>
    <dgm:pt modelId="{C1D8ADC0-A6F7-B743-BFFB-ED6CA0FBD6A2}">
      <dgm:prSet/>
      <dgm:spPr/>
      <dgm:t>
        <a:bodyPr/>
        <a:lstStyle/>
        <a:p>
          <a:r>
            <a:rPr lang="fr-FR" dirty="0" smtClean="0"/>
            <a:t>Chauffage/air conditionné.</a:t>
          </a:r>
          <a:endParaRPr lang="fr-FR" dirty="0"/>
        </a:p>
      </dgm:t>
    </dgm:pt>
    <dgm:pt modelId="{3DB92920-3A71-B04B-8A24-B7ED911BA070}" type="parTrans" cxnId="{F305A093-33DC-0B44-BAB0-03079875E4AD}">
      <dgm:prSet/>
      <dgm:spPr/>
      <dgm:t>
        <a:bodyPr/>
        <a:lstStyle/>
        <a:p>
          <a:endParaRPr lang="fr-FR"/>
        </a:p>
      </dgm:t>
    </dgm:pt>
    <dgm:pt modelId="{EF4978AE-402B-0B4D-9111-C33027C3211C}" type="sibTrans" cxnId="{F305A093-33DC-0B44-BAB0-03079875E4AD}">
      <dgm:prSet/>
      <dgm:spPr/>
      <dgm:t>
        <a:bodyPr/>
        <a:lstStyle/>
        <a:p>
          <a:endParaRPr lang="fr-FR"/>
        </a:p>
      </dgm:t>
    </dgm:pt>
    <dgm:pt modelId="{141BF2A4-ABCA-1A45-A416-31F856F440EF}">
      <dgm:prSet/>
      <dgm:spPr/>
      <dgm:t>
        <a:bodyPr/>
        <a:lstStyle/>
        <a:p>
          <a:r>
            <a:rPr lang="fr-FR" dirty="0" smtClean="0"/>
            <a:t>Eclairage.</a:t>
          </a:r>
          <a:endParaRPr lang="fr-FR" dirty="0"/>
        </a:p>
      </dgm:t>
    </dgm:pt>
    <dgm:pt modelId="{2018F889-98BA-2C40-AA7C-E436DD9C2597}" type="parTrans" cxnId="{3379EC3C-42DE-B44C-B0A6-5D3BC2526AFE}">
      <dgm:prSet/>
      <dgm:spPr/>
      <dgm:t>
        <a:bodyPr/>
        <a:lstStyle/>
        <a:p>
          <a:endParaRPr lang="fr-FR"/>
        </a:p>
      </dgm:t>
    </dgm:pt>
    <dgm:pt modelId="{6B392C0A-5AE0-A947-86FF-9222AF0AB54F}" type="sibTrans" cxnId="{3379EC3C-42DE-B44C-B0A6-5D3BC2526AFE}">
      <dgm:prSet/>
      <dgm:spPr/>
      <dgm:t>
        <a:bodyPr/>
        <a:lstStyle/>
        <a:p>
          <a:endParaRPr lang="fr-FR"/>
        </a:p>
      </dgm:t>
    </dgm:pt>
    <dgm:pt modelId="{14D2FC83-73B4-C04F-A4E6-4D64883035CB}">
      <dgm:prSet/>
      <dgm:spPr/>
      <dgm:t>
        <a:bodyPr/>
        <a:lstStyle/>
        <a:p>
          <a:r>
            <a:rPr lang="fr-FR" dirty="0" smtClean="0"/>
            <a:t>Protection contre le bruit.</a:t>
          </a:r>
          <a:endParaRPr lang="fr-FR" dirty="0"/>
        </a:p>
      </dgm:t>
    </dgm:pt>
    <dgm:pt modelId="{AD62D43C-265C-8C46-9ACD-47B816A95354}" type="parTrans" cxnId="{DA4248E0-D8BF-8B4A-96AB-554CE02E03AC}">
      <dgm:prSet/>
      <dgm:spPr/>
      <dgm:t>
        <a:bodyPr/>
        <a:lstStyle/>
        <a:p>
          <a:endParaRPr lang="fr-FR"/>
        </a:p>
      </dgm:t>
    </dgm:pt>
    <dgm:pt modelId="{33E23A2E-22F5-2E43-9D5B-ECB97C7FFFF3}" type="sibTrans" cxnId="{DA4248E0-D8BF-8B4A-96AB-554CE02E03AC}">
      <dgm:prSet/>
      <dgm:spPr/>
      <dgm:t>
        <a:bodyPr/>
        <a:lstStyle/>
        <a:p>
          <a:endParaRPr lang="fr-FR"/>
        </a:p>
      </dgm:t>
    </dgm:pt>
    <dgm:pt modelId="{5E1AEAE6-F7B1-6440-923D-5D4AD8C16F30}">
      <dgm:prSet/>
      <dgm:spPr/>
      <dgm:t>
        <a:bodyPr/>
        <a:lstStyle/>
        <a:p>
          <a:r>
            <a:rPr lang="fr-FR" dirty="0" smtClean="0"/>
            <a:t>Système de sécurité (accès limités, incendie, sécurité du personnel...).</a:t>
          </a:r>
          <a:endParaRPr lang="fr-FR" dirty="0"/>
        </a:p>
      </dgm:t>
    </dgm:pt>
    <dgm:pt modelId="{143D97ED-3A72-E546-ADC8-FD3103CBD897}" type="parTrans" cxnId="{3C2B74B5-D493-CE4F-AE37-9B42B1877AD8}">
      <dgm:prSet/>
      <dgm:spPr/>
      <dgm:t>
        <a:bodyPr/>
        <a:lstStyle/>
        <a:p>
          <a:endParaRPr lang="fr-FR"/>
        </a:p>
      </dgm:t>
    </dgm:pt>
    <dgm:pt modelId="{D8D80413-54BA-494C-A2A3-2F4717C66D0F}" type="sibTrans" cxnId="{3C2B74B5-D493-CE4F-AE37-9B42B1877AD8}">
      <dgm:prSet/>
      <dgm:spPr/>
      <dgm:t>
        <a:bodyPr/>
        <a:lstStyle/>
        <a:p>
          <a:endParaRPr lang="fr-FR"/>
        </a:p>
      </dgm:t>
    </dgm:pt>
    <dgm:pt modelId="{FC8471EE-801B-F747-96BB-88556B59A584}">
      <dgm:prSet/>
      <dgm:spPr/>
      <dgm:t>
        <a:bodyPr/>
        <a:lstStyle/>
        <a:p>
          <a:r>
            <a:rPr lang="fr-FR" dirty="0" smtClean="0"/>
            <a:t>Etagères de stockage, rangement.</a:t>
          </a:r>
          <a:endParaRPr lang="fr-FR" dirty="0"/>
        </a:p>
      </dgm:t>
    </dgm:pt>
    <dgm:pt modelId="{49BEEC74-7D53-C74A-A4EF-79C2B17FB725}" type="parTrans" cxnId="{99919A1D-364A-E342-A13D-49A332EC1B85}">
      <dgm:prSet/>
      <dgm:spPr/>
      <dgm:t>
        <a:bodyPr/>
        <a:lstStyle/>
        <a:p>
          <a:endParaRPr lang="fr-FR"/>
        </a:p>
      </dgm:t>
    </dgm:pt>
    <dgm:pt modelId="{905BDDF1-69FD-A145-A2E2-FBCD2BF360D0}" type="sibTrans" cxnId="{99919A1D-364A-E342-A13D-49A332EC1B85}">
      <dgm:prSet/>
      <dgm:spPr/>
      <dgm:t>
        <a:bodyPr/>
        <a:lstStyle/>
        <a:p>
          <a:endParaRPr lang="fr-FR"/>
        </a:p>
      </dgm:t>
    </dgm:pt>
    <dgm:pt modelId="{AF8E052C-B579-8A4E-BFE9-8BBAFB698C63}">
      <dgm:prSet/>
      <dgm:spPr/>
      <dgm:t>
        <a:bodyPr/>
        <a:lstStyle/>
        <a:p>
          <a:r>
            <a:rPr lang="fr-FR" smtClean="0"/>
            <a:t>Moyens associés (groupe pneumatique, électrique...).</a:t>
          </a:r>
          <a:endParaRPr lang="fr-FR"/>
        </a:p>
      </dgm:t>
    </dgm:pt>
    <dgm:pt modelId="{C2785F9F-2C4C-2440-ABA3-F710CDB68785}" type="parTrans" cxnId="{F4DB5C94-42EF-9A48-808B-0241BA2EFBC1}">
      <dgm:prSet/>
      <dgm:spPr/>
      <dgm:t>
        <a:bodyPr/>
        <a:lstStyle/>
        <a:p>
          <a:endParaRPr lang="fr-FR"/>
        </a:p>
      </dgm:t>
    </dgm:pt>
    <dgm:pt modelId="{783F389D-C4AF-CA47-9D6B-A7D336C8E817}" type="sibTrans" cxnId="{F4DB5C94-42EF-9A48-808B-0241BA2EFBC1}">
      <dgm:prSet/>
      <dgm:spPr/>
      <dgm:t>
        <a:bodyPr/>
        <a:lstStyle/>
        <a:p>
          <a:endParaRPr lang="fr-FR"/>
        </a:p>
      </dgm:t>
    </dgm:pt>
    <dgm:pt modelId="{DE41A3C1-0328-684C-8E8C-338CDB02F946}" type="pres">
      <dgm:prSet presAssocID="{5BC60AB4-B69E-C542-8E02-DDD8D52CCB26}" presName="linear" presStyleCnt="0">
        <dgm:presLayoutVars>
          <dgm:animLvl val="lvl"/>
          <dgm:resizeHandles val="exact"/>
        </dgm:presLayoutVars>
      </dgm:prSet>
      <dgm:spPr/>
      <dgm:t>
        <a:bodyPr/>
        <a:lstStyle/>
        <a:p>
          <a:endParaRPr lang="fr-FR"/>
        </a:p>
      </dgm:t>
    </dgm:pt>
    <dgm:pt modelId="{928E13E2-38B6-F440-9042-C51837925717}" type="pres">
      <dgm:prSet presAssocID="{85C0F6B1-A6E5-E44F-9809-3681F50E2C99}" presName="parentText" presStyleLbl="node1" presStyleIdx="0" presStyleCnt="1">
        <dgm:presLayoutVars>
          <dgm:chMax val="0"/>
          <dgm:bulletEnabled val="1"/>
        </dgm:presLayoutVars>
      </dgm:prSet>
      <dgm:spPr/>
      <dgm:t>
        <a:bodyPr/>
        <a:lstStyle/>
        <a:p>
          <a:endParaRPr lang="fr-FR"/>
        </a:p>
      </dgm:t>
    </dgm:pt>
    <dgm:pt modelId="{3A577954-1310-2A49-939D-31FD859DCFB7}" type="pres">
      <dgm:prSet presAssocID="{85C0F6B1-A6E5-E44F-9809-3681F50E2C99}" presName="childText" presStyleLbl="revTx" presStyleIdx="0" presStyleCnt="1">
        <dgm:presLayoutVars>
          <dgm:bulletEnabled val="1"/>
        </dgm:presLayoutVars>
      </dgm:prSet>
      <dgm:spPr/>
      <dgm:t>
        <a:bodyPr/>
        <a:lstStyle/>
        <a:p>
          <a:endParaRPr lang="fr-FR"/>
        </a:p>
      </dgm:t>
    </dgm:pt>
  </dgm:ptLst>
  <dgm:cxnLst>
    <dgm:cxn modelId="{5143A2E2-2020-DF49-9B08-71094A7B852A}" type="presOf" srcId="{14D2FC83-73B4-C04F-A4E6-4D64883035CB}" destId="{3A577954-1310-2A49-939D-31FD859DCFB7}" srcOrd="0" destOrd="9" presId="urn:microsoft.com/office/officeart/2005/8/layout/vList2"/>
    <dgm:cxn modelId="{DDC3E7A1-0A73-9C47-B2CF-26F16268C1EB}" type="presOf" srcId="{CB79A350-CF98-154A-98CA-7A8EAA39731C}" destId="{3A577954-1310-2A49-939D-31FD859DCFB7}" srcOrd="0" destOrd="2" presId="urn:microsoft.com/office/officeart/2005/8/layout/vList2"/>
    <dgm:cxn modelId="{503574DB-C15D-1C4B-BB23-3BF7C1D2FF47}" srcId="{85C0F6B1-A6E5-E44F-9809-3681F50E2C99}" destId="{1803A879-0600-7340-B49F-A850316FC30E}" srcOrd="3" destOrd="0" parTransId="{A0D26C2C-D394-394F-9D48-EA2040502EC7}" sibTransId="{E939300D-A88D-F142-8743-4DECD87EAB1B}"/>
    <dgm:cxn modelId="{E1A625BA-10CD-3B4D-8A54-15BDB6472569}" type="presOf" srcId="{A282CF04-EEF3-C14A-8D18-E9DE8EA76A34}" destId="{3A577954-1310-2A49-939D-31FD859DCFB7}" srcOrd="0" destOrd="5" presId="urn:microsoft.com/office/officeart/2005/8/layout/vList2"/>
    <dgm:cxn modelId="{D0E21D58-7AD6-004B-9681-DCD967197D7B}" type="presOf" srcId="{85C0F6B1-A6E5-E44F-9809-3681F50E2C99}" destId="{928E13E2-38B6-F440-9042-C51837925717}" srcOrd="0" destOrd="0" presId="urn:microsoft.com/office/officeart/2005/8/layout/vList2"/>
    <dgm:cxn modelId="{3C2B74B5-D493-CE4F-AE37-9B42B1877AD8}" srcId="{85C0F6B1-A6E5-E44F-9809-3681F50E2C99}" destId="{5E1AEAE6-F7B1-6440-923D-5D4AD8C16F30}" srcOrd="10" destOrd="0" parTransId="{143D97ED-3A72-E546-ADC8-FD3103CBD897}" sibTransId="{D8D80413-54BA-494C-A2A3-2F4717C66D0F}"/>
    <dgm:cxn modelId="{F4161E60-C1A2-D34E-B860-FC67EA3F1B4A}" type="presOf" srcId="{AF8E052C-B579-8A4E-BFE9-8BBAFB698C63}" destId="{3A577954-1310-2A49-939D-31FD859DCFB7}" srcOrd="0" destOrd="12" presId="urn:microsoft.com/office/officeart/2005/8/layout/vList2"/>
    <dgm:cxn modelId="{93479956-6F14-F546-99E0-596BB9DDE26D}" type="presOf" srcId="{5E1AEAE6-F7B1-6440-923D-5D4AD8C16F30}" destId="{3A577954-1310-2A49-939D-31FD859DCFB7}" srcOrd="0" destOrd="10" presId="urn:microsoft.com/office/officeart/2005/8/layout/vList2"/>
    <dgm:cxn modelId="{78654394-9AF6-5D46-B5A6-5D385CE89C96}" type="presOf" srcId="{FC8471EE-801B-F747-96BB-88556B59A584}" destId="{3A577954-1310-2A49-939D-31FD859DCFB7}" srcOrd="0" destOrd="11" presId="urn:microsoft.com/office/officeart/2005/8/layout/vList2"/>
    <dgm:cxn modelId="{059C3E72-BF6E-FA49-AC0F-67F4908A2A4F}" type="presOf" srcId="{5FF90E03-D357-0141-9D49-ABA58E48D07C}" destId="{3A577954-1310-2A49-939D-31FD859DCFB7}" srcOrd="0" destOrd="0" presId="urn:microsoft.com/office/officeart/2005/8/layout/vList2"/>
    <dgm:cxn modelId="{FAB8935B-DE03-ED4B-AB01-DB728B3CDC0D}" srcId="{85C0F6B1-A6E5-E44F-9809-3681F50E2C99}" destId="{EE3B8FCF-E9B8-7843-A32A-41008BDA4D72}" srcOrd="6" destOrd="0" parTransId="{A3BD011C-35EF-7246-AA39-6380B4E15C7C}" sibTransId="{17E5CB06-0C81-4A40-A3D4-172E2788DD54}"/>
    <dgm:cxn modelId="{79186781-464B-504A-B94F-2CE6BA24BA2E}" type="presOf" srcId="{2B09D5F9-9622-E241-A593-E5A60C5FE428}" destId="{3A577954-1310-2A49-939D-31FD859DCFB7}" srcOrd="0" destOrd="4" presId="urn:microsoft.com/office/officeart/2005/8/layout/vList2"/>
    <dgm:cxn modelId="{DA4248E0-D8BF-8B4A-96AB-554CE02E03AC}" srcId="{85C0F6B1-A6E5-E44F-9809-3681F50E2C99}" destId="{14D2FC83-73B4-C04F-A4E6-4D64883035CB}" srcOrd="9" destOrd="0" parTransId="{AD62D43C-265C-8C46-9ACD-47B816A95354}" sibTransId="{33E23A2E-22F5-2E43-9D5B-ECB97C7FFFF3}"/>
    <dgm:cxn modelId="{33FF2F3A-8280-BF4D-A4D1-1FF1912860C0}" srcId="{85C0F6B1-A6E5-E44F-9809-3681F50E2C99}" destId="{6CD7A5A6-CAC4-384B-AEA6-A54F5C96278A}" srcOrd="1" destOrd="0" parTransId="{B55D9355-8784-1442-AA8A-4FC13E77A7F6}" sibTransId="{E6A31469-9D01-024C-BED3-4758F3ECF623}"/>
    <dgm:cxn modelId="{5F3BBA4F-9008-DC4A-9B9A-E2D1F4320C75}" type="presOf" srcId="{141BF2A4-ABCA-1A45-A416-31F856F440EF}" destId="{3A577954-1310-2A49-939D-31FD859DCFB7}" srcOrd="0" destOrd="8" presId="urn:microsoft.com/office/officeart/2005/8/layout/vList2"/>
    <dgm:cxn modelId="{9619B2C0-D393-DC4B-AA3F-57A30D68BF21}" srcId="{85C0F6B1-A6E5-E44F-9809-3681F50E2C99}" destId="{A282CF04-EEF3-C14A-8D18-E9DE8EA76A34}" srcOrd="5" destOrd="0" parTransId="{B65FDEA1-A2B4-394B-9CE8-D77E3EDAE09D}" sibTransId="{025C44F9-D8DF-7B43-A2D4-61ABF8C31B5E}"/>
    <dgm:cxn modelId="{E0E73E6A-0B47-7C49-9479-53B596A8FC9C}" type="presOf" srcId="{5BC60AB4-B69E-C542-8E02-DDD8D52CCB26}" destId="{DE41A3C1-0328-684C-8E8C-338CDB02F946}" srcOrd="0" destOrd="0" presId="urn:microsoft.com/office/officeart/2005/8/layout/vList2"/>
    <dgm:cxn modelId="{C88C7C1B-8C28-9841-8ACD-8F548D0F6E8D}" type="presOf" srcId="{6CD7A5A6-CAC4-384B-AEA6-A54F5C96278A}" destId="{3A577954-1310-2A49-939D-31FD859DCFB7}" srcOrd="0" destOrd="1" presId="urn:microsoft.com/office/officeart/2005/8/layout/vList2"/>
    <dgm:cxn modelId="{536F99EC-94B5-FD46-AF2A-5A859AD4DA86}" type="presOf" srcId="{C1D8ADC0-A6F7-B743-BFFB-ED6CA0FBD6A2}" destId="{3A577954-1310-2A49-939D-31FD859DCFB7}" srcOrd="0" destOrd="7" presId="urn:microsoft.com/office/officeart/2005/8/layout/vList2"/>
    <dgm:cxn modelId="{3379EC3C-42DE-B44C-B0A6-5D3BC2526AFE}" srcId="{85C0F6B1-A6E5-E44F-9809-3681F50E2C99}" destId="{141BF2A4-ABCA-1A45-A416-31F856F440EF}" srcOrd="8" destOrd="0" parTransId="{2018F889-98BA-2C40-AA7C-E436DD9C2597}" sibTransId="{6B392C0A-5AE0-A947-86FF-9222AF0AB54F}"/>
    <dgm:cxn modelId="{99919A1D-364A-E342-A13D-49A332EC1B85}" srcId="{85C0F6B1-A6E5-E44F-9809-3681F50E2C99}" destId="{FC8471EE-801B-F747-96BB-88556B59A584}" srcOrd="11" destOrd="0" parTransId="{49BEEC74-7D53-C74A-A4EF-79C2B17FB725}" sibTransId="{905BDDF1-69FD-A145-A2E2-FBCD2BF360D0}"/>
    <dgm:cxn modelId="{E9ABCB88-274E-344E-B3FC-775DB95F8D84}" srcId="{85C0F6B1-A6E5-E44F-9809-3681F50E2C99}" destId="{2B09D5F9-9622-E241-A593-E5A60C5FE428}" srcOrd="4" destOrd="0" parTransId="{1718EBB8-D19E-8742-9151-FE19FDBB2212}" sibTransId="{53AA62F5-8E3D-7148-B2DD-993A31BF9FF8}"/>
    <dgm:cxn modelId="{41F2D569-A4F9-9641-8AF4-FF43A7A6996A}" srcId="{85C0F6B1-A6E5-E44F-9809-3681F50E2C99}" destId="{5FF90E03-D357-0141-9D49-ABA58E48D07C}" srcOrd="0" destOrd="0" parTransId="{3DA6830A-7514-1545-8027-F47BF4267F83}" sibTransId="{6F2CB71F-C783-3F4C-ABE2-8F01CE0BC4E3}"/>
    <dgm:cxn modelId="{8632BC0E-6B3E-1445-9908-5504F4171D1F}" srcId="{5BC60AB4-B69E-C542-8E02-DDD8D52CCB26}" destId="{85C0F6B1-A6E5-E44F-9809-3681F50E2C99}" srcOrd="0" destOrd="0" parTransId="{C30BB7F5-51C6-164B-8075-85973299AC73}" sibTransId="{169A713C-6CA8-9B45-86AF-D0B77005DEA1}"/>
    <dgm:cxn modelId="{F4DB5C94-42EF-9A48-808B-0241BA2EFBC1}" srcId="{85C0F6B1-A6E5-E44F-9809-3681F50E2C99}" destId="{AF8E052C-B579-8A4E-BFE9-8BBAFB698C63}" srcOrd="12" destOrd="0" parTransId="{C2785F9F-2C4C-2440-ABA3-F710CDB68785}" sibTransId="{783F389D-C4AF-CA47-9D6B-A7D336C8E817}"/>
    <dgm:cxn modelId="{F305A093-33DC-0B44-BAB0-03079875E4AD}" srcId="{85C0F6B1-A6E5-E44F-9809-3681F50E2C99}" destId="{C1D8ADC0-A6F7-B743-BFFB-ED6CA0FBD6A2}" srcOrd="7" destOrd="0" parTransId="{3DB92920-3A71-B04B-8A24-B7ED911BA070}" sibTransId="{EF4978AE-402B-0B4D-9111-C33027C3211C}"/>
    <dgm:cxn modelId="{4CB3418E-4C9C-B841-BBD5-EFAD91ABB024}" type="presOf" srcId="{1803A879-0600-7340-B49F-A850316FC30E}" destId="{3A577954-1310-2A49-939D-31FD859DCFB7}" srcOrd="0" destOrd="3" presId="urn:microsoft.com/office/officeart/2005/8/layout/vList2"/>
    <dgm:cxn modelId="{C8A479FC-7AFC-FF44-9859-46249BACC08C}" type="presOf" srcId="{EE3B8FCF-E9B8-7843-A32A-41008BDA4D72}" destId="{3A577954-1310-2A49-939D-31FD859DCFB7}" srcOrd="0" destOrd="6" presId="urn:microsoft.com/office/officeart/2005/8/layout/vList2"/>
    <dgm:cxn modelId="{9A7EE0C1-9470-0D45-A8AD-76D26FF56AA3}" srcId="{85C0F6B1-A6E5-E44F-9809-3681F50E2C99}" destId="{CB79A350-CF98-154A-98CA-7A8EAA39731C}" srcOrd="2" destOrd="0" parTransId="{9CCC2BF6-FE27-214B-A22A-8ADF38FE08B1}" sibTransId="{230ABD1E-4D99-ED4A-BE3F-1E4056B249C5}"/>
    <dgm:cxn modelId="{88069631-E64E-AD4D-8FF5-C217EF3BAE8A}" type="presParOf" srcId="{DE41A3C1-0328-684C-8E8C-338CDB02F946}" destId="{928E13E2-38B6-F440-9042-C51837925717}" srcOrd="0" destOrd="0" presId="urn:microsoft.com/office/officeart/2005/8/layout/vList2"/>
    <dgm:cxn modelId="{2497B6E2-2B9F-604E-B10B-871FD77DA2C5}" type="presParOf" srcId="{DE41A3C1-0328-684C-8E8C-338CDB02F946}" destId="{3A577954-1310-2A49-939D-31FD859DCFB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D16D15-5D59-9F4A-87D2-22763AFF71F5}"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9982AA80-41A0-C047-A9FA-4D52E55C438A}">
      <dgm:prSet/>
      <dgm:spPr/>
      <dgm:t>
        <a:bodyPr/>
        <a:lstStyle/>
        <a:p>
          <a:pPr rtl="0"/>
          <a:r>
            <a:rPr lang="fr-FR" dirty="0" smtClean="0"/>
            <a:t>Le bruit est par contre un facteur qui peut affecter les performances humaines</a:t>
          </a:r>
          <a:endParaRPr lang="fr-FR" dirty="0"/>
        </a:p>
      </dgm:t>
    </dgm:pt>
    <dgm:pt modelId="{A4E5F48D-4557-1949-9AB2-85F3EF789AFF}" type="parTrans" cxnId="{F8C61AD5-2CE6-3F4B-8149-FF24057F0410}">
      <dgm:prSet/>
      <dgm:spPr/>
      <dgm:t>
        <a:bodyPr/>
        <a:lstStyle/>
        <a:p>
          <a:endParaRPr lang="fr-FR"/>
        </a:p>
      </dgm:t>
    </dgm:pt>
    <dgm:pt modelId="{26DF9116-C840-A947-B41F-86468BC8B4E2}" type="sibTrans" cxnId="{F8C61AD5-2CE6-3F4B-8149-FF24057F0410}">
      <dgm:prSet/>
      <dgm:spPr/>
      <dgm:t>
        <a:bodyPr/>
        <a:lstStyle/>
        <a:p>
          <a:endParaRPr lang="fr-FR"/>
        </a:p>
      </dgm:t>
    </dgm:pt>
    <dgm:pt modelId="{629A2316-8508-914B-AC75-293FFAC39F3E}">
      <dgm:prSet/>
      <dgm:spPr/>
      <dgm:t>
        <a:bodyPr/>
        <a:lstStyle/>
        <a:p>
          <a:pPr rtl="0"/>
          <a:r>
            <a:rPr lang="fr-FR" dirty="0" smtClean="0"/>
            <a:t>en termes de diminution des capacités auditives des individus, d’interférences dans les communications orales, de diminution de la concentration et de fatigue. </a:t>
          </a:r>
          <a:endParaRPr lang="fr-FR" dirty="0"/>
        </a:p>
      </dgm:t>
    </dgm:pt>
    <dgm:pt modelId="{A4E16C95-F091-584F-ACC0-29619D7DCCB3}" type="parTrans" cxnId="{88044864-A4E3-954F-A05C-085A9D38AECC}">
      <dgm:prSet/>
      <dgm:spPr/>
    </dgm:pt>
    <dgm:pt modelId="{CA1B5D70-9EC9-3847-A561-BE45489F1729}" type="sibTrans" cxnId="{88044864-A4E3-954F-A05C-085A9D38AECC}">
      <dgm:prSet/>
      <dgm:spPr/>
    </dgm:pt>
    <dgm:pt modelId="{6BD7A1E6-9F70-2448-A79B-F08598C649B5}">
      <dgm:prSet/>
      <dgm:spPr/>
      <dgm:t>
        <a:bodyPr/>
        <a:lstStyle/>
        <a:p>
          <a:pPr rtl="0"/>
          <a:r>
            <a:rPr lang="fr-FR" dirty="0" smtClean="0"/>
            <a:t>Le bruit peut aussi affecter la motivation et réduire les niveaux de tolérance des individus. </a:t>
          </a:r>
          <a:endParaRPr lang="fr-FR" dirty="0"/>
        </a:p>
      </dgm:t>
    </dgm:pt>
    <dgm:pt modelId="{8DC8A4EB-ACF5-5244-ACC6-297FE670FD52}" type="parTrans" cxnId="{7C55F5DF-A9FE-8B4B-BD37-9A5AFC23D767}">
      <dgm:prSet/>
      <dgm:spPr/>
    </dgm:pt>
    <dgm:pt modelId="{D1A1A927-7E88-7F4A-81FC-39953E362852}" type="sibTrans" cxnId="{7C55F5DF-A9FE-8B4B-BD37-9A5AFC23D767}">
      <dgm:prSet/>
      <dgm:spPr/>
    </dgm:pt>
    <dgm:pt modelId="{57293069-7A85-2A40-8B4D-61B09A7B4D02}" type="pres">
      <dgm:prSet presAssocID="{DDD16D15-5D59-9F4A-87D2-22763AFF71F5}" presName="linear" presStyleCnt="0">
        <dgm:presLayoutVars>
          <dgm:animLvl val="lvl"/>
          <dgm:resizeHandles val="exact"/>
        </dgm:presLayoutVars>
      </dgm:prSet>
      <dgm:spPr/>
      <dgm:t>
        <a:bodyPr/>
        <a:lstStyle/>
        <a:p>
          <a:endParaRPr lang="fr-FR"/>
        </a:p>
      </dgm:t>
    </dgm:pt>
    <dgm:pt modelId="{D05DEDCC-3F53-6945-B308-4EB242B2CC31}" type="pres">
      <dgm:prSet presAssocID="{9982AA80-41A0-C047-A9FA-4D52E55C438A}" presName="parentText" presStyleLbl="node1" presStyleIdx="0" presStyleCnt="1">
        <dgm:presLayoutVars>
          <dgm:chMax val="0"/>
          <dgm:bulletEnabled val="1"/>
        </dgm:presLayoutVars>
      </dgm:prSet>
      <dgm:spPr/>
      <dgm:t>
        <a:bodyPr/>
        <a:lstStyle/>
        <a:p>
          <a:endParaRPr lang="fr-FR"/>
        </a:p>
      </dgm:t>
    </dgm:pt>
    <dgm:pt modelId="{AD5202CF-7867-4546-BD6C-E6AA73D4A387}" type="pres">
      <dgm:prSet presAssocID="{9982AA80-41A0-C047-A9FA-4D52E55C438A}" presName="childText" presStyleLbl="revTx" presStyleIdx="0" presStyleCnt="1">
        <dgm:presLayoutVars>
          <dgm:bulletEnabled val="1"/>
        </dgm:presLayoutVars>
      </dgm:prSet>
      <dgm:spPr/>
      <dgm:t>
        <a:bodyPr/>
        <a:lstStyle/>
        <a:p>
          <a:endParaRPr lang="fr-FR"/>
        </a:p>
      </dgm:t>
    </dgm:pt>
  </dgm:ptLst>
  <dgm:cxnLst>
    <dgm:cxn modelId="{88044864-A4E3-954F-A05C-085A9D38AECC}" srcId="{9982AA80-41A0-C047-A9FA-4D52E55C438A}" destId="{629A2316-8508-914B-AC75-293FFAC39F3E}" srcOrd="0" destOrd="0" parTransId="{A4E16C95-F091-584F-ACC0-29619D7DCCB3}" sibTransId="{CA1B5D70-9EC9-3847-A561-BE45489F1729}"/>
    <dgm:cxn modelId="{F8C61AD5-2CE6-3F4B-8149-FF24057F0410}" srcId="{DDD16D15-5D59-9F4A-87D2-22763AFF71F5}" destId="{9982AA80-41A0-C047-A9FA-4D52E55C438A}" srcOrd="0" destOrd="0" parTransId="{A4E5F48D-4557-1949-9AB2-85F3EF789AFF}" sibTransId="{26DF9116-C840-A947-B41F-86468BC8B4E2}"/>
    <dgm:cxn modelId="{D4C5278F-FD1A-B441-AAF4-F6CA5A63DEE6}" type="presOf" srcId="{9982AA80-41A0-C047-A9FA-4D52E55C438A}" destId="{D05DEDCC-3F53-6945-B308-4EB242B2CC31}" srcOrd="0" destOrd="0" presId="urn:microsoft.com/office/officeart/2005/8/layout/vList2"/>
    <dgm:cxn modelId="{063B2A28-CFFC-A94B-8520-D5136273649F}" type="presOf" srcId="{6BD7A1E6-9F70-2448-A79B-F08598C649B5}" destId="{AD5202CF-7867-4546-BD6C-E6AA73D4A387}" srcOrd="0" destOrd="1" presId="urn:microsoft.com/office/officeart/2005/8/layout/vList2"/>
    <dgm:cxn modelId="{8597C411-5C44-6444-9B7E-9BAE17B887D3}" type="presOf" srcId="{DDD16D15-5D59-9F4A-87D2-22763AFF71F5}" destId="{57293069-7A85-2A40-8B4D-61B09A7B4D02}" srcOrd="0" destOrd="0" presId="urn:microsoft.com/office/officeart/2005/8/layout/vList2"/>
    <dgm:cxn modelId="{DB536B65-629C-404C-A56F-BD24ECA410B8}" type="presOf" srcId="{629A2316-8508-914B-AC75-293FFAC39F3E}" destId="{AD5202CF-7867-4546-BD6C-E6AA73D4A387}" srcOrd="0" destOrd="0" presId="urn:microsoft.com/office/officeart/2005/8/layout/vList2"/>
    <dgm:cxn modelId="{7C55F5DF-A9FE-8B4B-BD37-9A5AFC23D767}" srcId="{9982AA80-41A0-C047-A9FA-4D52E55C438A}" destId="{6BD7A1E6-9F70-2448-A79B-F08598C649B5}" srcOrd="1" destOrd="0" parTransId="{8DC8A4EB-ACF5-5244-ACC6-297FE670FD52}" sibTransId="{D1A1A927-7E88-7F4A-81FC-39953E362852}"/>
    <dgm:cxn modelId="{03BCA116-D17F-0748-8C82-91A93418114C}" type="presParOf" srcId="{57293069-7A85-2A40-8B4D-61B09A7B4D02}" destId="{D05DEDCC-3F53-6945-B308-4EB242B2CC31}" srcOrd="0" destOrd="0" presId="urn:microsoft.com/office/officeart/2005/8/layout/vList2"/>
    <dgm:cxn modelId="{707328FC-BC15-194C-9E5D-75593657E1C3}" type="presParOf" srcId="{57293069-7A85-2A40-8B4D-61B09A7B4D02}" destId="{AD5202CF-7867-4546-BD6C-E6AA73D4A38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D16D15-5D59-9F4A-87D2-22763AFF71F5}"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0B32610F-C502-0343-87FB-DB1649B534D5}">
      <dgm:prSet/>
      <dgm:spPr/>
      <dgm:t>
        <a:bodyPr/>
        <a:lstStyle/>
        <a:p>
          <a:pPr algn="just"/>
          <a:r>
            <a:rPr lang="fr-FR" dirty="0" smtClean="0"/>
            <a:t>Il est reconnu qu’un bruit continu est un facteur de fatigue, même en dessous de 65 </a:t>
          </a:r>
          <a:r>
            <a:rPr lang="fr-FR" dirty="0" err="1" smtClean="0"/>
            <a:t>dBA</a:t>
          </a:r>
          <a:r>
            <a:rPr lang="fr-FR" dirty="0" smtClean="0"/>
            <a:t>.</a:t>
          </a:r>
          <a:endParaRPr lang="fr-FR" dirty="0"/>
        </a:p>
      </dgm:t>
    </dgm:pt>
    <dgm:pt modelId="{167079C8-8828-C243-AD5F-7B6F4014BEDB}" type="parTrans" cxnId="{33961623-9A25-3145-A6BF-8FA14DC88C95}">
      <dgm:prSet/>
      <dgm:spPr/>
      <dgm:t>
        <a:bodyPr/>
        <a:lstStyle/>
        <a:p>
          <a:endParaRPr lang="fr-FR"/>
        </a:p>
      </dgm:t>
    </dgm:pt>
    <dgm:pt modelId="{57644EE9-4BEF-CE46-9A0F-A2802638ACBC}" type="sibTrans" cxnId="{33961623-9A25-3145-A6BF-8FA14DC88C95}">
      <dgm:prSet/>
      <dgm:spPr/>
      <dgm:t>
        <a:bodyPr/>
        <a:lstStyle/>
        <a:p>
          <a:endParaRPr lang="fr-FR"/>
        </a:p>
      </dgm:t>
    </dgm:pt>
    <dgm:pt modelId="{18B69D61-DD60-6F4F-BE39-9C07D6043B0D}">
      <dgm:prSet/>
      <dgm:spPr/>
      <dgm:t>
        <a:bodyPr/>
        <a:lstStyle/>
        <a:p>
          <a:pPr algn="just"/>
          <a:r>
            <a:rPr lang="fr-FR" dirty="0" smtClean="0"/>
            <a:t>Il peut </a:t>
          </a:r>
          <a:r>
            <a:rPr lang="fr-FR" dirty="0" err="1" smtClean="0"/>
            <a:t>être</a:t>
          </a:r>
          <a:r>
            <a:rPr lang="fr-FR" dirty="0" smtClean="0"/>
            <a:t> acceptable, exceptionnellement avec certaines </a:t>
          </a:r>
          <a:r>
            <a:rPr lang="fr-FR" dirty="0" err="1" smtClean="0"/>
            <a:t>précautions</a:t>
          </a:r>
          <a:r>
            <a:rPr lang="fr-FR" dirty="0" smtClean="0"/>
            <a:t>, d’avoir un niveau de bruit </a:t>
          </a:r>
          <a:r>
            <a:rPr lang="fr-FR" dirty="0" err="1" smtClean="0"/>
            <a:t>dépassant</a:t>
          </a:r>
          <a:r>
            <a:rPr lang="fr-FR" dirty="0" smtClean="0"/>
            <a:t> ces valeurs. </a:t>
          </a:r>
          <a:endParaRPr lang="fr-FR" dirty="0"/>
        </a:p>
      </dgm:t>
    </dgm:pt>
    <dgm:pt modelId="{68516611-75B6-A24F-AAB3-CC26D39B71DE}" type="parTrans" cxnId="{47BBF5CC-3079-4F45-9A63-6F667565294A}">
      <dgm:prSet/>
      <dgm:spPr/>
      <dgm:t>
        <a:bodyPr/>
        <a:lstStyle/>
        <a:p>
          <a:endParaRPr lang="fr-FR"/>
        </a:p>
      </dgm:t>
    </dgm:pt>
    <dgm:pt modelId="{D1BD7382-8371-D841-8D8F-19BAC76C3D26}" type="sibTrans" cxnId="{47BBF5CC-3079-4F45-9A63-6F667565294A}">
      <dgm:prSet/>
      <dgm:spPr/>
      <dgm:t>
        <a:bodyPr/>
        <a:lstStyle/>
        <a:p>
          <a:endParaRPr lang="fr-FR"/>
        </a:p>
      </dgm:t>
    </dgm:pt>
    <dgm:pt modelId="{38ABE615-0AF1-A64A-80E1-98447B582CEA}">
      <dgm:prSet/>
      <dgm:spPr>
        <a:solidFill>
          <a:schemeClr val="accent6">
            <a:lumMod val="75000"/>
          </a:schemeClr>
        </a:solidFill>
      </dgm:spPr>
      <dgm:t>
        <a:bodyPr/>
        <a:lstStyle/>
        <a:p>
          <a:pPr algn="just"/>
          <a:r>
            <a:rPr lang="fr-FR" dirty="0" smtClean="0"/>
            <a:t>Le niveau continu de bruit maximum acceptable doit </a:t>
          </a:r>
          <a:r>
            <a:rPr lang="fr-FR" dirty="0" err="1" smtClean="0"/>
            <a:t>généralement</a:t>
          </a:r>
          <a:r>
            <a:rPr lang="fr-FR" dirty="0" smtClean="0"/>
            <a:t> se situer entre 70 et 75 </a:t>
          </a:r>
          <a:r>
            <a:rPr lang="fr-FR" dirty="0" err="1" smtClean="0"/>
            <a:t>dBA</a:t>
          </a:r>
          <a:r>
            <a:rPr lang="fr-FR" dirty="0" smtClean="0"/>
            <a:t>. </a:t>
          </a:r>
          <a:endParaRPr lang="fr-FR" dirty="0"/>
        </a:p>
      </dgm:t>
    </dgm:pt>
    <dgm:pt modelId="{9A6BB5FB-F46E-E843-83C6-94A36E8EC875}" type="parTrans" cxnId="{D4070084-4F27-1348-BDA6-44A7DC91DA68}">
      <dgm:prSet/>
      <dgm:spPr/>
    </dgm:pt>
    <dgm:pt modelId="{8424089C-49BB-5049-983C-68407873F16B}" type="sibTrans" cxnId="{D4070084-4F27-1348-BDA6-44A7DC91DA68}">
      <dgm:prSet/>
      <dgm:spPr/>
      <dgm:t>
        <a:bodyPr/>
        <a:lstStyle/>
        <a:p>
          <a:endParaRPr lang="fr-FR"/>
        </a:p>
      </dgm:t>
    </dgm:pt>
    <dgm:pt modelId="{47466B2A-7CBA-B245-9914-516448D83EF1}" type="pres">
      <dgm:prSet presAssocID="{DDD16D15-5D59-9F4A-87D2-22763AFF71F5}" presName="outerComposite" presStyleCnt="0">
        <dgm:presLayoutVars>
          <dgm:chMax val="5"/>
          <dgm:dir/>
          <dgm:resizeHandles val="exact"/>
        </dgm:presLayoutVars>
      </dgm:prSet>
      <dgm:spPr/>
      <dgm:t>
        <a:bodyPr/>
        <a:lstStyle/>
        <a:p>
          <a:endParaRPr lang="fr-FR"/>
        </a:p>
      </dgm:t>
    </dgm:pt>
    <dgm:pt modelId="{F19AC5C6-BCBA-3A4D-9BD4-88A5CCDAB544}" type="pres">
      <dgm:prSet presAssocID="{DDD16D15-5D59-9F4A-87D2-22763AFF71F5}" presName="dummyMaxCanvas" presStyleCnt="0">
        <dgm:presLayoutVars/>
      </dgm:prSet>
      <dgm:spPr/>
    </dgm:pt>
    <dgm:pt modelId="{FCF8FCD0-319B-0D48-924B-B8D8324C2559}" type="pres">
      <dgm:prSet presAssocID="{DDD16D15-5D59-9F4A-87D2-22763AFF71F5}" presName="ThreeNodes_1" presStyleLbl="node1" presStyleIdx="0" presStyleCnt="3">
        <dgm:presLayoutVars>
          <dgm:bulletEnabled val="1"/>
        </dgm:presLayoutVars>
      </dgm:prSet>
      <dgm:spPr/>
      <dgm:t>
        <a:bodyPr/>
        <a:lstStyle/>
        <a:p>
          <a:endParaRPr lang="fr-FR"/>
        </a:p>
      </dgm:t>
    </dgm:pt>
    <dgm:pt modelId="{E765A291-BA32-5D45-A6B7-AB7D59070EF8}" type="pres">
      <dgm:prSet presAssocID="{DDD16D15-5D59-9F4A-87D2-22763AFF71F5}" presName="ThreeNodes_2" presStyleLbl="node1" presStyleIdx="1" presStyleCnt="3">
        <dgm:presLayoutVars>
          <dgm:bulletEnabled val="1"/>
        </dgm:presLayoutVars>
      </dgm:prSet>
      <dgm:spPr/>
      <dgm:t>
        <a:bodyPr/>
        <a:lstStyle/>
        <a:p>
          <a:endParaRPr lang="fr-FR"/>
        </a:p>
      </dgm:t>
    </dgm:pt>
    <dgm:pt modelId="{F4B90E56-1655-3445-9EC9-91CD4774C77B}" type="pres">
      <dgm:prSet presAssocID="{DDD16D15-5D59-9F4A-87D2-22763AFF71F5}" presName="ThreeNodes_3" presStyleLbl="node1" presStyleIdx="2" presStyleCnt="3">
        <dgm:presLayoutVars>
          <dgm:bulletEnabled val="1"/>
        </dgm:presLayoutVars>
      </dgm:prSet>
      <dgm:spPr/>
      <dgm:t>
        <a:bodyPr/>
        <a:lstStyle/>
        <a:p>
          <a:endParaRPr lang="fr-FR"/>
        </a:p>
      </dgm:t>
    </dgm:pt>
    <dgm:pt modelId="{CDDF318A-FC3F-7E49-AC06-D840E4993378}" type="pres">
      <dgm:prSet presAssocID="{DDD16D15-5D59-9F4A-87D2-22763AFF71F5}" presName="ThreeConn_1-2" presStyleLbl="fgAccFollowNode1" presStyleIdx="0" presStyleCnt="2">
        <dgm:presLayoutVars>
          <dgm:bulletEnabled val="1"/>
        </dgm:presLayoutVars>
      </dgm:prSet>
      <dgm:spPr/>
      <dgm:t>
        <a:bodyPr/>
        <a:lstStyle/>
        <a:p>
          <a:endParaRPr lang="fr-FR"/>
        </a:p>
      </dgm:t>
    </dgm:pt>
    <dgm:pt modelId="{3C7F0384-74A4-ED49-9471-63DB75F51938}" type="pres">
      <dgm:prSet presAssocID="{DDD16D15-5D59-9F4A-87D2-22763AFF71F5}" presName="ThreeConn_2-3" presStyleLbl="fgAccFollowNode1" presStyleIdx="1" presStyleCnt="2">
        <dgm:presLayoutVars>
          <dgm:bulletEnabled val="1"/>
        </dgm:presLayoutVars>
      </dgm:prSet>
      <dgm:spPr/>
      <dgm:t>
        <a:bodyPr/>
        <a:lstStyle/>
        <a:p>
          <a:endParaRPr lang="fr-FR"/>
        </a:p>
      </dgm:t>
    </dgm:pt>
    <dgm:pt modelId="{C00C19C6-6E59-C24A-A4AF-0929485249AB}" type="pres">
      <dgm:prSet presAssocID="{DDD16D15-5D59-9F4A-87D2-22763AFF71F5}" presName="ThreeNodes_1_text" presStyleLbl="node1" presStyleIdx="2" presStyleCnt="3">
        <dgm:presLayoutVars>
          <dgm:bulletEnabled val="1"/>
        </dgm:presLayoutVars>
      </dgm:prSet>
      <dgm:spPr/>
      <dgm:t>
        <a:bodyPr/>
        <a:lstStyle/>
        <a:p>
          <a:endParaRPr lang="fr-FR"/>
        </a:p>
      </dgm:t>
    </dgm:pt>
    <dgm:pt modelId="{746D34D1-D9E1-2943-A803-2DCD12D90B4B}" type="pres">
      <dgm:prSet presAssocID="{DDD16D15-5D59-9F4A-87D2-22763AFF71F5}" presName="ThreeNodes_2_text" presStyleLbl="node1" presStyleIdx="2" presStyleCnt="3">
        <dgm:presLayoutVars>
          <dgm:bulletEnabled val="1"/>
        </dgm:presLayoutVars>
      </dgm:prSet>
      <dgm:spPr/>
      <dgm:t>
        <a:bodyPr/>
        <a:lstStyle/>
        <a:p>
          <a:endParaRPr lang="fr-FR"/>
        </a:p>
      </dgm:t>
    </dgm:pt>
    <dgm:pt modelId="{5B0D904A-42A5-AF42-B05D-68B732E09EAF}" type="pres">
      <dgm:prSet presAssocID="{DDD16D15-5D59-9F4A-87D2-22763AFF71F5}" presName="ThreeNodes_3_text" presStyleLbl="node1" presStyleIdx="2" presStyleCnt="3">
        <dgm:presLayoutVars>
          <dgm:bulletEnabled val="1"/>
        </dgm:presLayoutVars>
      </dgm:prSet>
      <dgm:spPr/>
      <dgm:t>
        <a:bodyPr/>
        <a:lstStyle/>
        <a:p>
          <a:endParaRPr lang="fr-FR"/>
        </a:p>
      </dgm:t>
    </dgm:pt>
  </dgm:ptLst>
  <dgm:cxnLst>
    <dgm:cxn modelId="{DEF686CC-33A1-F945-B9FA-6D63B2B2F516}" type="presOf" srcId="{18B69D61-DD60-6F4F-BE39-9C07D6043B0D}" destId="{5B0D904A-42A5-AF42-B05D-68B732E09EAF}" srcOrd="1" destOrd="0" presId="urn:microsoft.com/office/officeart/2005/8/layout/vProcess5"/>
    <dgm:cxn modelId="{4F035C4D-2AE7-DB4C-904A-5E7B887A7BC6}" type="presOf" srcId="{38ABE615-0AF1-A64A-80E1-98447B582CEA}" destId="{746D34D1-D9E1-2943-A803-2DCD12D90B4B}" srcOrd="1" destOrd="0" presId="urn:microsoft.com/office/officeart/2005/8/layout/vProcess5"/>
    <dgm:cxn modelId="{B67E1BEC-C2AF-554C-9EE6-5E05B4FACE0F}" type="presOf" srcId="{0B32610F-C502-0343-87FB-DB1649B534D5}" destId="{FCF8FCD0-319B-0D48-924B-B8D8324C2559}" srcOrd="0" destOrd="0" presId="urn:microsoft.com/office/officeart/2005/8/layout/vProcess5"/>
    <dgm:cxn modelId="{B86DAF0E-AC25-ED44-B241-81A8A4CA0D37}" type="presOf" srcId="{8424089C-49BB-5049-983C-68407873F16B}" destId="{3C7F0384-74A4-ED49-9471-63DB75F51938}" srcOrd="0" destOrd="0" presId="urn:microsoft.com/office/officeart/2005/8/layout/vProcess5"/>
    <dgm:cxn modelId="{73DDACD5-D6A2-554F-895B-0F2C20649D3B}" type="presOf" srcId="{18B69D61-DD60-6F4F-BE39-9C07D6043B0D}" destId="{F4B90E56-1655-3445-9EC9-91CD4774C77B}" srcOrd="0" destOrd="0" presId="urn:microsoft.com/office/officeart/2005/8/layout/vProcess5"/>
    <dgm:cxn modelId="{33961623-9A25-3145-A6BF-8FA14DC88C95}" srcId="{DDD16D15-5D59-9F4A-87D2-22763AFF71F5}" destId="{0B32610F-C502-0343-87FB-DB1649B534D5}" srcOrd="0" destOrd="0" parTransId="{167079C8-8828-C243-AD5F-7B6F4014BEDB}" sibTransId="{57644EE9-4BEF-CE46-9A0F-A2802638ACBC}"/>
    <dgm:cxn modelId="{D4070084-4F27-1348-BDA6-44A7DC91DA68}" srcId="{DDD16D15-5D59-9F4A-87D2-22763AFF71F5}" destId="{38ABE615-0AF1-A64A-80E1-98447B582CEA}" srcOrd="1" destOrd="0" parTransId="{9A6BB5FB-F46E-E843-83C6-94A36E8EC875}" sibTransId="{8424089C-49BB-5049-983C-68407873F16B}"/>
    <dgm:cxn modelId="{E23B6F83-847B-DD4F-9C26-1B67FB494339}" type="presOf" srcId="{0B32610F-C502-0343-87FB-DB1649B534D5}" destId="{C00C19C6-6E59-C24A-A4AF-0929485249AB}" srcOrd="1" destOrd="0" presId="urn:microsoft.com/office/officeart/2005/8/layout/vProcess5"/>
    <dgm:cxn modelId="{4185E926-5FD4-7A48-BBED-330059DA1530}" type="presOf" srcId="{57644EE9-4BEF-CE46-9A0F-A2802638ACBC}" destId="{CDDF318A-FC3F-7E49-AC06-D840E4993378}" srcOrd="0" destOrd="0" presId="urn:microsoft.com/office/officeart/2005/8/layout/vProcess5"/>
    <dgm:cxn modelId="{47BBF5CC-3079-4F45-9A63-6F667565294A}" srcId="{DDD16D15-5D59-9F4A-87D2-22763AFF71F5}" destId="{18B69D61-DD60-6F4F-BE39-9C07D6043B0D}" srcOrd="2" destOrd="0" parTransId="{68516611-75B6-A24F-AAB3-CC26D39B71DE}" sibTransId="{D1BD7382-8371-D841-8D8F-19BAC76C3D26}"/>
    <dgm:cxn modelId="{1BB60CB7-8F8F-294F-8468-7E2B9376C0EE}" type="presOf" srcId="{38ABE615-0AF1-A64A-80E1-98447B582CEA}" destId="{E765A291-BA32-5D45-A6B7-AB7D59070EF8}" srcOrd="0" destOrd="0" presId="urn:microsoft.com/office/officeart/2005/8/layout/vProcess5"/>
    <dgm:cxn modelId="{9E524F5A-0245-3240-8ED6-9941976A3C96}" type="presOf" srcId="{DDD16D15-5D59-9F4A-87D2-22763AFF71F5}" destId="{47466B2A-7CBA-B245-9914-516448D83EF1}" srcOrd="0" destOrd="0" presId="urn:microsoft.com/office/officeart/2005/8/layout/vProcess5"/>
    <dgm:cxn modelId="{E87112A0-8DB7-0D42-810F-59AD553834F2}" type="presParOf" srcId="{47466B2A-7CBA-B245-9914-516448D83EF1}" destId="{F19AC5C6-BCBA-3A4D-9BD4-88A5CCDAB544}" srcOrd="0" destOrd="0" presId="urn:microsoft.com/office/officeart/2005/8/layout/vProcess5"/>
    <dgm:cxn modelId="{02834DA7-6387-ED4F-8647-A6069A9D767A}" type="presParOf" srcId="{47466B2A-7CBA-B245-9914-516448D83EF1}" destId="{FCF8FCD0-319B-0D48-924B-B8D8324C2559}" srcOrd="1" destOrd="0" presId="urn:microsoft.com/office/officeart/2005/8/layout/vProcess5"/>
    <dgm:cxn modelId="{3F4A459D-D8D8-2F45-9CDA-66D7567F0662}" type="presParOf" srcId="{47466B2A-7CBA-B245-9914-516448D83EF1}" destId="{E765A291-BA32-5D45-A6B7-AB7D59070EF8}" srcOrd="2" destOrd="0" presId="urn:microsoft.com/office/officeart/2005/8/layout/vProcess5"/>
    <dgm:cxn modelId="{A96EBEF1-301C-BF4D-9931-CC377226F4A1}" type="presParOf" srcId="{47466B2A-7CBA-B245-9914-516448D83EF1}" destId="{F4B90E56-1655-3445-9EC9-91CD4774C77B}" srcOrd="3" destOrd="0" presId="urn:microsoft.com/office/officeart/2005/8/layout/vProcess5"/>
    <dgm:cxn modelId="{924EEA97-1AAE-4744-A230-A9374F18B26E}" type="presParOf" srcId="{47466B2A-7CBA-B245-9914-516448D83EF1}" destId="{CDDF318A-FC3F-7E49-AC06-D840E4993378}" srcOrd="4" destOrd="0" presId="urn:microsoft.com/office/officeart/2005/8/layout/vProcess5"/>
    <dgm:cxn modelId="{ED9012E3-EFBA-964D-8825-5A9570752216}" type="presParOf" srcId="{47466B2A-7CBA-B245-9914-516448D83EF1}" destId="{3C7F0384-74A4-ED49-9471-63DB75F51938}" srcOrd="5" destOrd="0" presId="urn:microsoft.com/office/officeart/2005/8/layout/vProcess5"/>
    <dgm:cxn modelId="{1EAC12D8-CAA5-7344-961D-BC1E1B5350A7}" type="presParOf" srcId="{47466B2A-7CBA-B245-9914-516448D83EF1}" destId="{C00C19C6-6E59-C24A-A4AF-0929485249AB}" srcOrd="6" destOrd="0" presId="urn:microsoft.com/office/officeart/2005/8/layout/vProcess5"/>
    <dgm:cxn modelId="{8B69E728-DB53-414A-8116-385504A909A6}" type="presParOf" srcId="{47466B2A-7CBA-B245-9914-516448D83EF1}" destId="{746D34D1-D9E1-2943-A803-2DCD12D90B4B}" srcOrd="7" destOrd="0" presId="urn:microsoft.com/office/officeart/2005/8/layout/vProcess5"/>
    <dgm:cxn modelId="{AE9DCD58-59A1-3E47-87C9-2B338A9A6D4D}" type="presParOf" srcId="{47466B2A-7CBA-B245-9914-516448D83EF1}" destId="{5B0D904A-42A5-AF42-B05D-68B732E09EA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D16D15-5D59-9F4A-87D2-22763AFF71F5}"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0B32610F-C502-0343-87FB-DB1649B534D5}">
      <dgm:prSet/>
      <dgm:spPr/>
      <dgm:t>
        <a:bodyPr/>
        <a:lstStyle/>
        <a:p>
          <a:pPr algn="just"/>
          <a:r>
            <a:rPr lang="fr-FR" smtClean="0"/>
            <a:t>Les effets ne seront pas les mêmes s’il s’agit d’une exposition de longue durée à un niveau de bruit soutenu ou d’une exposition de courte durée à un bruit de forte intensité.</a:t>
          </a:r>
          <a:endParaRPr lang="fr-FR" dirty="0"/>
        </a:p>
      </dgm:t>
    </dgm:pt>
    <dgm:pt modelId="{167079C8-8828-C243-AD5F-7B6F4014BEDB}" type="parTrans" cxnId="{33961623-9A25-3145-A6BF-8FA14DC88C95}">
      <dgm:prSet/>
      <dgm:spPr/>
      <dgm:t>
        <a:bodyPr/>
        <a:lstStyle/>
        <a:p>
          <a:endParaRPr lang="fr-FR"/>
        </a:p>
      </dgm:t>
    </dgm:pt>
    <dgm:pt modelId="{57644EE9-4BEF-CE46-9A0F-A2802638ACBC}" type="sibTrans" cxnId="{33961623-9A25-3145-A6BF-8FA14DC88C95}">
      <dgm:prSet/>
      <dgm:spPr/>
      <dgm:t>
        <a:bodyPr/>
        <a:lstStyle/>
        <a:p>
          <a:endParaRPr lang="fr-FR"/>
        </a:p>
      </dgm:t>
    </dgm:pt>
    <dgm:pt modelId="{59FEFE7A-8476-A246-9709-7CDFDD8D4008}">
      <dgm:prSet/>
      <dgm:spPr/>
      <dgm:t>
        <a:bodyPr/>
        <a:lstStyle/>
        <a:p>
          <a:r>
            <a:rPr lang="fr-FR" dirty="0" smtClean="0"/>
            <a:t>L’exposition à une intensité sonore élevée </a:t>
          </a:r>
          <a:r>
            <a:rPr lang="fr-FR" dirty="0" smtClean="0">
              <a:solidFill>
                <a:schemeClr val="accent6">
                  <a:lumMod val="75000"/>
                </a:schemeClr>
              </a:solidFill>
            </a:rPr>
            <a:t>(supérieure à 85 dB) </a:t>
          </a:r>
          <a:r>
            <a:rPr lang="fr-FR" dirty="0" smtClean="0"/>
            <a:t>entraîne une fatigue auditive de même que l’exposition continue par effet cumulatif.</a:t>
          </a:r>
          <a:endParaRPr lang="fr-FR" dirty="0"/>
        </a:p>
      </dgm:t>
    </dgm:pt>
    <dgm:pt modelId="{FD834815-7746-3445-A90F-5C78E1758A1E}" type="parTrans" cxnId="{574603D0-785F-FE4F-962D-1EA788525D78}">
      <dgm:prSet/>
      <dgm:spPr/>
      <dgm:t>
        <a:bodyPr/>
        <a:lstStyle/>
        <a:p>
          <a:endParaRPr lang="fr-FR"/>
        </a:p>
      </dgm:t>
    </dgm:pt>
    <dgm:pt modelId="{FCF5FC26-09CA-C04C-A926-2C0C96BCE525}" type="sibTrans" cxnId="{574603D0-785F-FE4F-962D-1EA788525D78}">
      <dgm:prSet/>
      <dgm:spPr/>
      <dgm:t>
        <a:bodyPr/>
        <a:lstStyle/>
        <a:p>
          <a:endParaRPr lang="fr-FR"/>
        </a:p>
      </dgm:t>
    </dgm:pt>
    <dgm:pt modelId="{34D559C0-CE23-4548-9E8D-8825E28DBD27}">
      <dgm:prSet/>
      <dgm:spPr/>
      <dgm:t>
        <a:bodyPr/>
        <a:lstStyle/>
        <a:p>
          <a:pPr algn="just"/>
          <a:r>
            <a:rPr lang="fr-FR" dirty="0" smtClean="0"/>
            <a:t>La fatigue auditive est une baisse réversible de l’acuité auditive. Le temps de récupération nécessaire peut être supérieur de </a:t>
          </a:r>
          <a:r>
            <a:rPr lang="fr-FR" dirty="0" smtClean="0">
              <a:solidFill>
                <a:schemeClr val="accent6">
                  <a:lumMod val="75000"/>
                </a:schemeClr>
              </a:solidFill>
            </a:rPr>
            <a:t>3 à 4 fois </a:t>
          </a:r>
          <a:r>
            <a:rPr lang="fr-FR" smtClean="0"/>
            <a:t>au temps d’exposition.</a:t>
          </a:r>
          <a:endParaRPr lang="fr-FR" dirty="0"/>
        </a:p>
      </dgm:t>
    </dgm:pt>
    <dgm:pt modelId="{3B5ED802-8DE1-C146-B0B2-B59C0CE6FF27}" type="parTrans" cxnId="{F8CF54A3-E2DE-F341-8056-509EEC8F7343}">
      <dgm:prSet/>
      <dgm:spPr/>
      <dgm:t>
        <a:bodyPr/>
        <a:lstStyle/>
        <a:p>
          <a:endParaRPr lang="fr-FR"/>
        </a:p>
      </dgm:t>
    </dgm:pt>
    <dgm:pt modelId="{143BA84B-73E2-6E4A-A231-1E406BFB9D95}" type="sibTrans" cxnId="{F8CF54A3-E2DE-F341-8056-509EEC8F7343}">
      <dgm:prSet/>
      <dgm:spPr/>
      <dgm:t>
        <a:bodyPr/>
        <a:lstStyle/>
        <a:p>
          <a:endParaRPr lang="fr-FR"/>
        </a:p>
      </dgm:t>
    </dgm:pt>
    <dgm:pt modelId="{47466B2A-7CBA-B245-9914-516448D83EF1}" type="pres">
      <dgm:prSet presAssocID="{DDD16D15-5D59-9F4A-87D2-22763AFF71F5}" presName="outerComposite" presStyleCnt="0">
        <dgm:presLayoutVars>
          <dgm:chMax val="5"/>
          <dgm:dir/>
          <dgm:resizeHandles val="exact"/>
        </dgm:presLayoutVars>
      </dgm:prSet>
      <dgm:spPr/>
      <dgm:t>
        <a:bodyPr/>
        <a:lstStyle/>
        <a:p>
          <a:endParaRPr lang="fr-FR"/>
        </a:p>
      </dgm:t>
    </dgm:pt>
    <dgm:pt modelId="{F19AC5C6-BCBA-3A4D-9BD4-88A5CCDAB544}" type="pres">
      <dgm:prSet presAssocID="{DDD16D15-5D59-9F4A-87D2-22763AFF71F5}" presName="dummyMaxCanvas" presStyleCnt="0">
        <dgm:presLayoutVars/>
      </dgm:prSet>
      <dgm:spPr/>
    </dgm:pt>
    <dgm:pt modelId="{FCF8FCD0-319B-0D48-924B-B8D8324C2559}" type="pres">
      <dgm:prSet presAssocID="{DDD16D15-5D59-9F4A-87D2-22763AFF71F5}" presName="ThreeNodes_1" presStyleLbl="node1" presStyleIdx="0" presStyleCnt="3">
        <dgm:presLayoutVars>
          <dgm:bulletEnabled val="1"/>
        </dgm:presLayoutVars>
      </dgm:prSet>
      <dgm:spPr/>
      <dgm:t>
        <a:bodyPr/>
        <a:lstStyle/>
        <a:p>
          <a:endParaRPr lang="fr-FR"/>
        </a:p>
      </dgm:t>
    </dgm:pt>
    <dgm:pt modelId="{E765A291-BA32-5D45-A6B7-AB7D59070EF8}" type="pres">
      <dgm:prSet presAssocID="{DDD16D15-5D59-9F4A-87D2-22763AFF71F5}" presName="ThreeNodes_2" presStyleLbl="node1" presStyleIdx="1" presStyleCnt="3">
        <dgm:presLayoutVars>
          <dgm:bulletEnabled val="1"/>
        </dgm:presLayoutVars>
      </dgm:prSet>
      <dgm:spPr/>
      <dgm:t>
        <a:bodyPr/>
        <a:lstStyle/>
        <a:p>
          <a:endParaRPr lang="fr-FR"/>
        </a:p>
      </dgm:t>
    </dgm:pt>
    <dgm:pt modelId="{F4B90E56-1655-3445-9EC9-91CD4774C77B}" type="pres">
      <dgm:prSet presAssocID="{DDD16D15-5D59-9F4A-87D2-22763AFF71F5}" presName="ThreeNodes_3" presStyleLbl="node1" presStyleIdx="2" presStyleCnt="3">
        <dgm:presLayoutVars>
          <dgm:bulletEnabled val="1"/>
        </dgm:presLayoutVars>
      </dgm:prSet>
      <dgm:spPr/>
      <dgm:t>
        <a:bodyPr/>
        <a:lstStyle/>
        <a:p>
          <a:endParaRPr lang="fr-FR"/>
        </a:p>
      </dgm:t>
    </dgm:pt>
    <dgm:pt modelId="{CDDF318A-FC3F-7E49-AC06-D840E4993378}" type="pres">
      <dgm:prSet presAssocID="{DDD16D15-5D59-9F4A-87D2-22763AFF71F5}" presName="ThreeConn_1-2" presStyleLbl="fgAccFollowNode1" presStyleIdx="0" presStyleCnt="2">
        <dgm:presLayoutVars>
          <dgm:bulletEnabled val="1"/>
        </dgm:presLayoutVars>
      </dgm:prSet>
      <dgm:spPr/>
      <dgm:t>
        <a:bodyPr/>
        <a:lstStyle/>
        <a:p>
          <a:endParaRPr lang="fr-FR"/>
        </a:p>
      </dgm:t>
    </dgm:pt>
    <dgm:pt modelId="{3C7F0384-74A4-ED49-9471-63DB75F51938}" type="pres">
      <dgm:prSet presAssocID="{DDD16D15-5D59-9F4A-87D2-22763AFF71F5}" presName="ThreeConn_2-3" presStyleLbl="fgAccFollowNode1" presStyleIdx="1" presStyleCnt="2">
        <dgm:presLayoutVars>
          <dgm:bulletEnabled val="1"/>
        </dgm:presLayoutVars>
      </dgm:prSet>
      <dgm:spPr/>
      <dgm:t>
        <a:bodyPr/>
        <a:lstStyle/>
        <a:p>
          <a:endParaRPr lang="fr-FR"/>
        </a:p>
      </dgm:t>
    </dgm:pt>
    <dgm:pt modelId="{C00C19C6-6E59-C24A-A4AF-0929485249AB}" type="pres">
      <dgm:prSet presAssocID="{DDD16D15-5D59-9F4A-87D2-22763AFF71F5}" presName="ThreeNodes_1_text" presStyleLbl="node1" presStyleIdx="2" presStyleCnt="3">
        <dgm:presLayoutVars>
          <dgm:bulletEnabled val="1"/>
        </dgm:presLayoutVars>
      </dgm:prSet>
      <dgm:spPr/>
      <dgm:t>
        <a:bodyPr/>
        <a:lstStyle/>
        <a:p>
          <a:endParaRPr lang="fr-FR"/>
        </a:p>
      </dgm:t>
    </dgm:pt>
    <dgm:pt modelId="{746D34D1-D9E1-2943-A803-2DCD12D90B4B}" type="pres">
      <dgm:prSet presAssocID="{DDD16D15-5D59-9F4A-87D2-22763AFF71F5}" presName="ThreeNodes_2_text" presStyleLbl="node1" presStyleIdx="2" presStyleCnt="3">
        <dgm:presLayoutVars>
          <dgm:bulletEnabled val="1"/>
        </dgm:presLayoutVars>
      </dgm:prSet>
      <dgm:spPr/>
      <dgm:t>
        <a:bodyPr/>
        <a:lstStyle/>
        <a:p>
          <a:endParaRPr lang="fr-FR"/>
        </a:p>
      </dgm:t>
    </dgm:pt>
    <dgm:pt modelId="{5B0D904A-42A5-AF42-B05D-68B732E09EAF}" type="pres">
      <dgm:prSet presAssocID="{DDD16D15-5D59-9F4A-87D2-22763AFF71F5}" presName="ThreeNodes_3_text" presStyleLbl="node1" presStyleIdx="2" presStyleCnt="3">
        <dgm:presLayoutVars>
          <dgm:bulletEnabled val="1"/>
        </dgm:presLayoutVars>
      </dgm:prSet>
      <dgm:spPr/>
      <dgm:t>
        <a:bodyPr/>
        <a:lstStyle/>
        <a:p>
          <a:endParaRPr lang="fr-FR"/>
        </a:p>
      </dgm:t>
    </dgm:pt>
  </dgm:ptLst>
  <dgm:cxnLst>
    <dgm:cxn modelId="{F8CF54A3-E2DE-F341-8056-509EEC8F7343}" srcId="{DDD16D15-5D59-9F4A-87D2-22763AFF71F5}" destId="{34D559C0-CE23-4548-9E8D-8825E28DBD27}" srcOrd="2" destOrd="0" parTransId="{3B5ED802-8DE1-C146-B0B2-B59C0CE6FF27}" sibTransId="{143BA84B-73E2-6E4A-A231-1E406BFB9D95}"/>
    <dgm:cxn modelId="{574603D0-785F-FE4F-962D-1EA788525D78}" srcId="{DDD16D15-5D59-9F4A-87D2-22763AFF71F5}" destId="{59FEFE7A-8476-A246-9709-7CDFDD8D4008}" srcOrd="1" destOrd="0" parTransId="{FD834815-7746-3445-A90F-5C78E1758A1E}" sibTransId="{FCF5FC26-09CA-C04C-A926-2C0C96BCE525}"/>
    <dgm:cxn modelId="{631C95F8-A5D0-3440-944C-94872F7F2F5D}" type="presOf" srcId="{0B32610F-C502-0343-87FB-DB1649B534D5}" destId="{FCF8FCD0-319B-0D48-924B-B8D8324C2559}" srcOrd="0" destOrd="0" presId="urn:microsoft.com/office/officeart/2005/8/layout/vProcess5"/>
    <dgm:cxn modelId="{31082AEA-C641-A74F-BBA1-8374193D7BE5}" type="presOf" srcId="{FCF5FC26-09CA-C04C-A926-2C0C96BCE525}" destId="{3C7F0384-74A4-ED49-9471-63DB75F51938}" srcOrd="0" destOrd="0" presId="urn:microsoft.com/office/officeart/2005/8/layout/vProcess5"/>
    <dgm:cxn modelId="{F20E0402-BE38-8D4A-AC0B-1D4F211E98BB}" type="presOf" srcId="{DDD16D15-5D59-9F4A-87D2-22763AFF71F5}" destId="{47466B2A-7CBA-B245-9914-516448D83EF1}" srcOrd="0" destOrd="0" presId="urn:microsoft.com/office/officeart/2005/8/layout/vProcess5"/>
    <dgm:cxn modelId="{816E3C4E-9B41-9A40-BC16-41B78AA7404A}" type="presOf" srcId="{59FEFE7A-8476-A246-9709-7CDFDD8D4008}" destId="{746D34D1-D9E1-2943-A803-2DCD12D90B4B}" srcOrd="1" destOrd="0" presId="urn:microsoft.com/office/officeart/2005/8/layout/vProcess5"/>
    <dgm:cxn modelId="{33961623-9A25-3145-A6BF-8FA14DC88C95}" srcId="{DDD16D15-5D59-9F4A-87D2-22763AFF71F5}" destId="{0B32610F-C502-0343-87FB-DB1649B534D5}" srcOrd="0" destOrd="0" parTransId="{167079C8-8828-C243-AD5F-7B6F4014BEDB}" sibTransId="{57644EE9-4BEF-CE46-9A0F-A2802638ACBC}"/>
    <dgm:cxn modelId="{7FAE7E9D-87C9-844F-8473-0EDFE53D92B0}" type="presOf" srcId="{57644EE9-4BEF-CE46-9A0F-A2802638ACBC}" destId="{CDDF318A-FC3F-7E49-AC06-D840E4993378}" srcOrd="0" destOrd="0" presId="urn:microsoft.com/office/officeart/2005/8/layout/vProcess5"/>
    <dgm:cxn modelId="{D6D862A0-C6FB-1249-8776-EC26F5BFADDC}" type="presOf" srcId="{34D559C0-CE23-4548-9E8D-8825E28DBD27}" destId="{5B0D904A-42A5-AF42-B05D-68B732E09EAF}" srcOrd="1" destOrd="0" presId="urn:microsoft.com/office/officeart/2005/8/layout/vProcess5"/>
    <dgm:cxn modelId="{C5F1236E-904F-D444-8CFF-C22C6DB25386}" type="presOf" srcId="{59FEFE7A-8476-A246-9709-7CDFDD8D4008}" destId="{E765A291-BA32-5D45-A6B7-AB7D59070EF8}" srcOrd="0" destOrd="0" presId="urn:microsoft.com/office/officeart/2005/8/layout/vProcess5"/>
    <dgm:cxn modelId="{A34701EC-9890-CE42-9EC8-7B9F1598E17D}" type="presOf" srcId="{0B32610F-C502-0343-87FB-DB1649B534D5}" destId="{C00C19C6-6E59-C24A-A4AF-0929485249AB}" srcOrd="1" destOrd="0" presId="urn:microsoft.com/office/officeart/2005/8/layout/vProcess5"/>
    <dgm:cxn modelId="{4DEA9EA1-5013-8E4D-89E3-BB24F4938B59}" type="presOf" srcId="{34D559C0-CE23-4548-9E8D-8825E28DBD27}" destId="{F4B90E56-1655-3445-9EC9-91CD4774C77B}" srcOrd="0" destOrd="0" presId="urn:microsoft.com/office/officeart/2005/8/layout/vProcess5"/>
    <dgm:cxn modelId="{FCDD0666-C178-E247-871C-C3B6CAF8BF58}" type="presParOf" srcId="{47466B2A-7CBA-B245-9914-516448D83EF1}" destId="{F19AC5C6-BCBA-3A4D-9BD4-88A5CCDAB544}" srcOrd="0" destOrd="0" presId="urn:microsoft.com/office/officeart/2005/8/layout/vProcess5"/>
    <dgm:cxn modelId="{9A025E2B-1DAC-CF43-B687-EAD5248B32B4}" type="presParOf" srcId="{47466B2A-7CBA-B245-9914-516448D83EF1}" destId="{FCF8FCD0-319B-0D48-924B-B8D8324C2559}" srcOrd="1" destOrd="0" presId="urn:microsoft.com/office/officeart/2005/8/layout/vProcess5"/>
    <dgm:cxn modelId="{1426C786-77F9-0D43-A020-CB0CB462E6C8}" type="presParOf" srcId="{47466B2A-7CBA-B245-9914-516448D83EF1}" destId="{E765A291-BA32-5D45-A6B7-AB7D59070EF8}" srcOrd="2" destOrd="0" presId="urn:microsoft.com/office/officeart/2005/8/layout/vProcess5"/>
    <dgm:cxn modelId="{C71F7825-64E1-A546-A4D0-EFBDF52C29B9}" type="presParOf" srcId="{47466B2A-7CBA-B245-9914-516448D83EF1}" destId="{F4B90E56-1655-3445-9EC9-91CD4774C77B}" srcOrd="3" destOrd="0" presId="urn:microsoft.com/office/officeart/2005/8/layout/vProcess5"/>
    <dgm:cxn modelId="{D0F27108-1B56-2E48-B7CF-25605E15AF45}" type="presParOf" srcId="{47466B2A-7CBA-B245-9914-516448D83EF1}" destId="{CDDF318A-FC3F-7E49-AC06-D840E4993378}" srcOrd="4" destOrd="0" presId="urn:microsoft.com/office/officeart/2005/8/layout/vProcess5"/>
    <dgm:cxn modelId="{1D2947A8-CAB3-4748-9DA4-8007FAC675C0}" type="presParOf" srcId="{47466B2A-7CBA-B245-9914-516448D83EF1}" destId="{3C7F0384-74A4-ED49-9471-63DB75F51938}" srcOrd="5" destOrd="0" presId="urn:microsoft.com/office/officeart/2005/8/layout/vProcess5"/>
    <dgm:cxn modelId="{24AC17BE-6AB3-1547-9B26-DDEA8B337D21}" type="presParOf" srcId="{47466B2A-7CBA-B245-9914-516448D83EF1}" destId="{C00C19C6-6E59-C24A-A4AF-0929485249AB}" srcOrd="6" destOrd="0" presId="urn:microsoft.com/office/officeart/2005/8/layout/vProcess5"/>
    <dgm:cxn modelId="{890500F8-2F55-624F-A120-8EF38130C280}" type="presParOf" srcId="{47466B2A-7CBA-B245-9914-516448D83EF1}" destId="{746D34D1-D9E1-2943-A803-2DCD12D90B4B}" srcOrd="7" destOrd="0" presId="urn:microsoft.com/office/officeart/2005/8/layout/vProcess5"/>
    <dgm:cxn modelId="{B6DD1C56-3646-1245-A98B-A3CE3D0663B9}" type="presParOf" srcId="{47466B2A-7CBA-B245-9914-516448D83EF1}" destId="{5B0D904A-42A5-AF42-B05D-68B732E09EA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DF39DA-FB95-4D48-B038-26F1457D0A91}"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8345AD1-2ED8-844A-9D7A-D46481B65CAF}">
      <dgm:prSet/>
      <dgm:spPr>
        <a:solidFill>
          <a:srgbClr val="FF0000"/>
        </a:solidFill>
      </dgm:spPr>
      <dgm:t>
        <a:bodyPr/>
        <a:lstStyle/>
        <a:p>
          <a:pPr rtl="0"/>
          <a:r>
            <a:rPr lang="fr-FR" dirty="0" smtClean="0"/>
            <a:t>Le seuil de douleur est par convention d’environ </a:t>
          </a:r>
        </a:p>
        <a:p>
          <a:pPr rtl="0"/>
          <a:r>
            <a:rPr lang="fr-FR" dirty="0" smtClean="0"/>
            <a:t>100 décibels.</a:t>
          </a:r>
          <a:endParaRPr lang="fr-FR" dirty="0"/>
        </a:p>
      </dgm:t>
    </dgm:pt>
    <dgm:pt modelId="{BD8FE63B-0EBA-EF49-A22E-BC4D6566126B}" type="parTrans" cxnId="{C4437177-FA49-2049-A80B-F29CE87294CF}">
      <dgm:prSet/>
      <dgm:spPr/>
      <dgm:t>
        <a:bodyPr/>
        <a:lstStyle/>
        <a:p>
          <a:endParaRPr lang="fr-FR"/>
        </a:p>
      </dgm:t>
    </dgm:pt>
    <dgm:pt modelId="{3BE82EBC-EFEA-6D49-9056-B39D6239D44F}" type="sibTrans" cxnId="{C4437177-FA49-2049-A80B-F29CE87294CF}">
      <dgm:prSet/>
      <dgm:spPr/>
      <dgm:t>
        <a:bodyPr/>
        <a:lstStyle/>
        <a:p>
          <a:endParaRPr lang="fr-FR"/>
        </a:p>
      </dgm:t>
    </dgm:pt>
    <dgm:pt modelId="{7D2213EC-F170-1C47-B554-867EE92074B1}">
      <dgm:prSet/>
      <dgm:spPr/>
      <dgm:t>
        <a:bodyPr/>
        <a:lstStyle/>
        <a:p>
          <a:pPr rtl="0"/>
          <a:r>
            <a:rPr lang="fr-FR" dirty="0" smtClean="0"/>
            <a:t>130 dB est le maximum supportable pour une exposition de courte durée, bruit impulsif comme une déflagration. </a:t>
          </a:r>
          <a:endParaRPr lang="fr-FR" dirty="0"/>
        </a:p>
      </dgm:t>
    </dgm:pt>
    <dgm:pt modelId="{6F08E1B0-003A-744A-BE41-19FCC5D3F8CC}" type="parTrans" cxnId="{A16A2F52-B4AD-6540-9604-8517061A2CB0}">
      <dgm:prSet/>
      <dgm:spPr/>
    </dgm:pt>
    <dgm:pt modelId="{32C0CBF9-9AAF-3A4A-99BC-00EA115A31FA}" type="sibTrans" cxnId="{A16A2F52-B4AD-6540-9604-8517061A2CB0}">
      <dgm:prSet/>
      <dgm:spPr/>
    </dgm:pt>
    <dgm:pt modelId="{A1ACD1C4-7B3A-954B-BF17-BFB9BAFB1B0F}">
      <dgm:prSet/>
      <dgm:spPr/>
      <dgm:t>
        <a:bodyPr/>
        <a:lstStyle/>
        <a:p>
          <a:pPr rtl="0"/>
          <a:r>
            <a:rPr lang="fr-FR" dirty="0" smtClean="0"/>
            <a:t>Au delà : </a:t>
          </a:r>
        </a:p>
        <a:p>
          <a:pPr rtl="0"/>
          <a:r>
            <a:rPr lang="fr-FR" dirty="0" smtClean="0"/>
            <a:t>risque important de rupture du tympan par contrainte mécanique.</a:t>
          </a:r>
          <a:endParaRPr lang="fr-FR" dirty="0"/>
        </a:p>
      </dgm:t>
    </dgm:pt>
    <dgm:pt modelId="{A60102CA-9105-954A-8DD7-3D2DD408AFD7}" type="parTrans" cxnId="{37D788CE-7C54-9245-9725-4EF77EFFC560}">
      <dgm:prSet/>
      <dgm:spPr/>
    </dgm:pt>
    <dgm:pt modelId="{BDCF0EF9-57EA-F54A-9B22-9689B451D345}" type="sibTrans" cxnId="{37D788CE-7C54-9245-9725-4EF77EFFC560}">
      <dgm:prSet/>
      <dgm:spPr/>
    </dgm:pt>
    <dgm:pt modelId="{6A43AB48-C34F-8A48-9A89-D5DEBC83662E}" type="pres">
      <dgm:prSet presAssocID="{2EDF39DA-FB95-4D48-B038-26F1457D0A91}" presName="Name0" presStyleCnt="0">
        <dgm:presLayoutVars>
          <dgm:dir/>
          <dgm:animLvl val="lvl"/>
          <dgm:resizeHandles val="exact"/>
        </dgm:presLayoutVars>
      </dgm:prSet>
      <dgm:spPr/>
      <dgm:t>
        <a:bodyPr/>
        <a:lstStyle/>
        <a:p>
          <a:endParaRPr lang="fr-FR"/>
        </a:p>
      </dgm:t>
    </dgm:pt>
    <dgm:pt modelId="{E9BB7BD9-3FC9-FD4E-BF5D-898FF9FB16EF}" type="pres">
      <dgm:prSet presAssocID="{A1ACD1C4-7B3A-954B-BF17-BFB9BAFB1B0F}" presName="boxAndChildren" presStyleCnt="0"/>
      <dgm:spPr/>
    </dgm:pt>
    <dgm:pt modelId="{98A3A0BF-2863-B242-B2BE-926AF7688238}" type="pres">
      <dgm:prSet presAssocID="{A1ACD1C4-7B3A-954B-BF17-BFB9BAFB1B0F}" presName="parentTextBox" presStyleLbl="node1" presStyleIdx="0" presStyleCnt="3"/>
      <dgm:spPr/>
      <dgm:t>
        <a:bodyPr/>
        <a:lstStyle/>
        <a:p>
          <a:endParaRPr lang="fr-FR"/>
        </a:p>
      </dgm:t>
    </dgm:pt>
    <dgm:pt modelId="{4A77B835-F10F-6A45-B2BA-95A431C51D24}" type="pres">
      <dgm:prSet presAssocID="{32C0CBF9-9AAF-3A4A-99BC-00EA115A31FA}" presName="sp" presStyleCnt="0"/>
      <dgm:spPr/>
    </dgm:pt>
    <dgm:pt modelId="{4808B1F7-0606-6C4E-8DF6-698F4E429A39}" type="pres">
      <dgm:prSet presAssocID="{7D2213EC-F170-1C47-B554-867EE92074B1}" presName="arrowAndChildren" presStyleCnt="0"/>
      <dgm:spPr/>
    </dgm:pt>
    <dgm:pt modelId="{900F0B32-2025-2D49-82A3-1C15DF6DAEDD}" type="pres">
      <dgm:prSet presAssocID="{7D2213EC-F170-1C47-B554-867EE92074B1}" presName="parentTextArrow" presStyleLbl="node1" presStyleIdx="1" presStyleCnt="3"/>
      <dgm:spPr/>
      <dgm:t>
        <a:bodyPr/>
        <a:lstStyle/>
        <a:p>
          <a:endParaRPr lang="fr-FR"/>
        </a:p>
      </dgm:t>
    </dgm:pt>
    <dgm:pt modelId="{41CE0CB3-0912-B246-AD8E-F9225DCBDD03}" type="pres">
      <dgm:prSet presAssocID="{3BE82EBC-EFEA-6D49-9056-B39D6239D44F}" presName="sp" presStyleCnt="0"/>
      <dgm:spPr/>
    </dgm:pt>
    <dgm:pt modelId="{2C4BB2B4-6315-0943-94FF-CA169BC7FA86}" type="pres">
      <dgm:prSet presAssocID="{F8345AD1-2ED8-844A-9D7A-D46481B65CAF}" presName="arrowAndChildren" presStyleCnt="0"/>
      <dgm:spPr/>
    </dgm:pt>
    <dgm:pt modelId="{B913DFA2-FC51-3C46-B462-D6BE86A86046}" type="pres">
      <dgm:prSet presAssocID="{F8345AD1-2ED8-844A-9D7A-D46481B65CAF}" presName="parentTextArrow" presStyleLbl="node1" presStyleIdx="2" presStyleCnt="3"/>
      <dgm:spPr/>
      <dgm:t>
        <a:bodyPr/>
        <a:lstStyle/>
        <a:p>
          <a:endParaRPr lang="fr-FR"/>
        </a:p>
      </dgm:t>
    </dgm:pt>
  </dgm:ptLst>
  <dgm:cxnLst>
    <dgm:cxn modelId="{A16A2F52-B4AD-6540-9604-8517061A2CB0}" srcId="{2EDF39DA-FB95-4D48-B038-26F1457D0A91}" destId="{7D2213EC-F170-1C47-B554-867EE92074B1}" srcOrd="1" destOrd="0" parTransId="{6F08E1B0-003A-744A-BE41-19FCC5D3F8CC}" sibTransId="{32C0CBF9-9AAF-3A4A-99BC-00EA115A31FA}"/>
    <dgm:cxn modelId="{1B23B178-5C09-E845-83E0-D2507723FB3B}" type="presOf" srcId="{2EDF39DA-FB95-4D48-B038-26F1457D0A91}" destId="{6A43AB48-C34F-8A48-9A89-D5DEBC83662E}" srcOrd="0" destOrd="0" presId="urn:microsoft.com/office/officeart/2005/8/layout/process4"/>
    <dgm:cxn modelId="{C4437177-FA49-2049-A80B-F29CE87294CF}" srcId="{2EDF39DA-FB95-4D48-B038-26F1457D0A91}" destId="{F8345AD1-2ED8-844A-9D7A-D46481B65CAF}" srcOrd="0" destOrd="0" parTransId="{BD8FE63B-0EBA-EF49-A22E-BC4D6566126B}" sibTransId="{3BE82EBC-EFEA-6D49-9056-B39D6239D44F}"/>
    <dgm:cxn modelId="{4FCCE963-BFA9-1B47-95AA-07EE3129F09E}" type="presOf" srcId="{A1ACD1C4-7B3A-954B-BF17-BFB9BAFB1B0F}" destId="{98A3A0BF-2863-B242-B2BE-926AF7688238}" srcOrd="0" destOrd="0" presId="urn:microsoft.com/office/officeart/2005/8/layout/process4"/>
    <dgm:cxn modelId="{D436A870-B3B8-CD48-9B91-43E498BC1169}" type="presOf" srcId="{F8345AD1-2ED8-844A-9D7A-D46481B65CAF}" destId="{B913DFA2-FC51-3C46-B462-D6BE86A86046}" srcOrd="0" destOrd="0" presId="urn:microsoft.com/office/officeart/2005/8/layout/process4"/>
    <dgm:cxn modelId="{4B978B4F-093F-924B-B458-AC413668E49F}" type="presOf" srcId="{7D2213EC-F170-1C47-B554-867EE92074B1}" destId="{900F0B32-2025-2D49-82A3-1C15DF6DAEDD}" srcOrd="0" destOrd="0" presId="urn:microsoft.com/office/officeart/2005/8/layout/process4"/>
    <dgm:cxn modelId="{37D788CE-7C54-9245-9725-4EF77EFFC560}" srcId="{2EDF39DA-FB95-4D48-B038-26F1457D0A91}" destId="{A1ACD1C4-7B3A-954B-BF17-BFB9BAFB1B0F}" srcOrd="2" destOrd="0" parTransId="{A60102CA-9105-954A-8DD7-3D2DD408AFD7}" sibTransId="{BDCF0EF9-57EA-F54A-9B22-9689B451D345}"/>
    <dgm:cxn modelId="{7CEB9637-13F6-2248-92A8-F76560D54955}" type="presParOf" srcId="{6A43AB48-C34F-8A48-9A89-D5DEBC83662E}" destId="{E9BB7BD9-3FC9-FD4E-BF5D-898FF9FB16EF}" srcOrd="0" destOrd="0" presId="urn:microsoft.com/office/officeart/2005/8/layout/process4"/>
    <dgm:cxn modelId="{ED2007E3-8911-4342-9F7A-F0E43693F408}" type="presParOf" srcId="{E9BB7BD9-3FC9-FD4E-BF5D-898FF9FB16EF}" destId="{98A3A0BF-2863-B242-B2BE-926AF7688238}" srcOrd="0" destOrd="0" presId="urn:microsoft.com/office/officeart/2005/8/layout/process4"/>
    <dgm:cxn modelId="{3730A5A7-9053-4F4B-A5FE-4808C926B0E7}" type="presParOf" srcId="{6A43AB48-C34F-8A48-9A89-D5DEBC83662E}" destId="{4A77B835-F10F-6A45-B2BA-95A431C51D24}" srcOrd="1" destOrd="0" presId="urn:microsoft.com/office/officeart/2005/8/layout/process4"/>
    <dgm:cxn modelId="{5C0800E0-152D-6C4A-8634-4AD51CAB4853}" type="presParOf" srcId="{6A43AB48-C34F-8A48-9A89-D5DEBC83662E}" destId="{4808B1F7-0606-6C4E-8DF6-698F4E429A39}" srcOrd="2" destOrd="0" presId="urn:microsoft.com/office/officeart/2005/8/layout/process4"/>
    <dgm:cxn modelId="{EFA27AC4-383B-4144-8689-8EEAD1E06F62}" type="presParOf" srcId="{4808B1F7-0606-6C4E-8DF6-698F4E429A39}" destId="{900F0B32-2025-2D49-82A3-1C15DF6DAEDD}" srcOrd="0" destOrd="0" presId="urn:microsoft.com/office/officeart/2005/8/layout/process4"/>
    <dgm:cxn modelId="{ACB61FC5-6513-F449-B854-93AB6AADED9E}" type="presParOf" srcId="{6A43AB48-C34F-8A48-9A89-D5DEBC83662E}" destId="{41CE0CB3-0912-B246-AD8E-F9225DCBDD03}" srcOrd="3" destOrd="0" presId="urn:microsoft.com/office/officeart/2005/8/layout/process4"/>
    <dgm:cxn modelId="{AFE728AC-C39F-7D48-8F4E-90E01E48E11B}" type="presParOf" srcId="{6A43AB48-C34F-8A48-9A89-D5DEBC83662E}" destId="{2C4BB2B4-6315-0943-94FF-CA169BC7FA86}" srcOrd="4" destOrd="0" presId="urn:microsoft.com/office/officeart/2005/8/layout/process4"/>
    <dgm:cxn modelId="{5E667AF8-5E1C-3944-9085-933ADDCF38C9}" type="presParOf" srcId="{2C4BB2B4-6315-0943-94FF-CA169BC7FA86}" destId="{B913DFA2-FC51-3C46-B462-D6BE86A8604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DF39DA-FB95-4D48-B038-26F1457D0A91}" type="doc">
      <dgm:prSet loTypeId="urn:microsoft.com/office/officeart/2008/layout/VerticalCurvedList" loCatId="list" qsTypeId="urn:microsoft.com/office/officeart/2005/8/quickstyle/simple4" qsCatId="simple" csTypeId="urn:microsoft.com/office/officeart/2005/8/colors/accent0_3" csCatId="mainScheme" phldr="1"/>
      <dgm:spPr/>
      <dgm:t>
        <a:bodyPr/>
        <a:lstStyle/>
        <a:p>
          <a:endParaRPr lang="fr-FR"/>
        </a:p>
      </dgm:t>
    </dgm:pt>
    <dgm:pt modelId="{82393057-6D2A-BE4D-A342-C64D453DAE72}">
      <dgm:prSet/>
      <dgm:spPr/>
      <dgm:t>
        <a:bodyPr/>
        <a:lstStyle/>
        <a:p>
          <a:r>
            <a:rPr lang="fr-FR" dirty="0" smtClean="0"/>
            <a:t>La durée d’exposition au bruit (temps passé à côté des avions) peut fatiguer l’audition. </a:t>
          </a:r>
          <a:endParaRPr lang="fr-FR" dirty="0"/>
        </a:p>
      </dgm:t>
    </dgm:pt>
    <dgm:pt modelId="{23AFAC05-8DD5-8B48-9FFC-97350EADF58B}" type="parTrans" cxnId="{B3A28224-95E7-2D46-A710-4EEFB8F7D66B}">
      <dgm:prSet/>
      <dgm:spPr/>
      <dgm:t>
        <a:bodyPr/>
        <a:lstStyle/>
        <a:p>
          <a:endParaRPr lang="fr-FR"/>
        </a:p>
      </dgm:t>
    </dgm:pt>
    <dgm:pt modelId="{BD9B92A7-E5D4-3F4C-8DF3-88E825283778}" type="sibTrans" cxnId="{B3A28224-95E7-2D46-A710-4EEFB8F7D66B}">
      <dgm:prSet/>
      <dgm:spPr/>
      <dgm:t>
        <a:bodyPr/>
        <a:lstStyle/>
        <a:p>
          <a:endParaRPr lang="fr-FR"/>
        </a:p>
      </dgm:t>
    </dgm:pt>
    <dgm:pt modelId="{FD141E4C-B70F-7B4E-814A-28DE87DF6938}">
      <dgm:prSet/>
      <dgm:spPr/>
      <dgm:t>
        <a:bodyPr/>
        <a:lstStyle/>
        <a:p>
          <a:r>
            <a:rPr lang="fr-FR" dirty="0" smtClean="0"/>
            <a:t>Un bruit où prédomine des fréquences aiguës (certaines turbines) est plus dangereux qu’un bruit où prédominent les fréquences graves.</a:t>
          </a:r>
          <a:endParaRPr lang="fr-FR" dirty="0"/>
        </a:p>
      </dgm:t>
    </dgm:pt>
    <dgm:pt modelId="{94BCFB47-A606-354A-838C-7B22D797D711}" type="parTrans" cxnId="{3BA94B7F-D7BB-0C46-B466-C54EEB068299}">
      <dgm:prSet/>
      <dgm:spPr/>
      <dgm:t>
        <a:bodyPr/>
        <a:lstStyle/>
        <a:p>
          <a:endParaRPr lang="fr-FR"/>
        </a:p>
      </dgm:t>
    </dgm:pt>
    <dgm:pt modelId="{99C9B688-2374-B24E-92A4-1B990A88117D}" type="sibTrans" cxnId="{3BA94B7F-D7BB-0C46-B466-C54EEB068299}">
      <dgm:prSet/>
      <dgm:spPr/>
      <dgm:t>
        <a:bodyPr/>
        <a:lstStyle/>
        <a:p>
          <a:endParaRPr lang="fr-FR"/>
        </a:p>
      </dgm:t>
    </dgm:pt>
    <dgm:pt modelId="{837B5B46-2AA8-264C-8260-7BCFD2318429}">
      <dgm:prSet/>
      <dgm:spPr/>
      <dgm:t>
        <a:bodyPr/>
        <a:lstStyle/>
        <a:p>
          <a:r>
            <a:rPr lang="fr-FR" smtClean="0"/>
            <a:t>Le port d’un baladeur dans une ambiance bruyante (train, métro, avion bruyant) est déconseillé puisque le bruit ambiant oblige l’auditeur à augmenter le volume du baladeur.</a:t>
          </a:r>
          <a:endParaRPr lang="fr-FR"/>
        </a:p>
      </dgm:t>
    </dgm:pt>
    <dgm:pt modelId="{3BF75EED-FD50-EF46-AB06-A132C4EE6FAB}" type="parTrans" cxnId="{193EE873-1C9B-5849-BCDB-B8A956644424}">
      <dgm:prSet/>
      <dgm:spPr/>
      <dgm:t>
        <a:bodyPr/>
        <a:lstStyle/>
        <a:p>
          <a:endParaRPr lang="fr-FR"/>
        </a:p>
      </dgm:t>
    </dgm:pt>
    <dgm:pt modelId="{70891147-2CC2-0844-B029-F5D5C7C1122F}" type="sibTrans" cxnId="{193EE873-1C9B-5849-BCDB-B8A956644424}">
      <dgm:prSet/>
      <dgm:spPr/>
      <dgm:t>
        <a:bodyPr/>
        <a:lstStyle/>
        <a:p>
          <a:endParaRPr lang="fr-FR"/>
        </a:p>
      </dgm:t>
    </dgm:pt>
    <dgm:pt modelId="{82DFB49E-263C-1540-8039-22C37F8CB617}">
      <dgm:prSet/>
      <dgm:spPr/>
      <dgm:t>
        <a:bodyPr/>
        <a:lstStyle/>
        <a:p>
          <a:r>
            <a:rPr lang="fr-FR" dirty="0" smtClean="0"/>
            <a:t>La prise d’aspirine augmente l’effet fatigant du bruit pour l’oreille. Il est donc important de ne pas prendre ce médicament, lorsqu’on sait que l’on va être exposé à du bruit de forte intensité.</a:t>
          </a:r>
          <a:endParaRPr lang="fr-FR" dirty="0"/>
        </a:p>
      </dgm:t>
    </dgm:pt>
    <dgm:pt modelId="{773D5E31-04F8-364F-9A7E-B3E7BFFEBF28}" type="parTrans" cxnId="{53E329A5-9103-534D-9BC4-0530CEDED290}">
      <dgm:prSet/>
      <dgm:spPr/>
      <dgm:t>
        <a:bodyPr/>
        <a:lstStyle/>
        <a:p>
          <a:endParaRPr lang="fr-FR"/>
        </a:p>
      </dgm:t>
    </dgm:pt>
    <dgm:pt modelId="{04375C7D-1782-9241-9979-EBF7F0F3C717}" type="sibTrans" cxnId="{53E329A5-9103-534D-9BC4-0530CEDED290}">
      <dgm:prSet/>
      <dgm:spPr/>
      <dgm:t>
        <a:bodyPr/>
        <a:lstStyle/>
        <a:p>
          <a:endParaRPr lang="fr-FR"/>
        </a:p>
      </dgm:t>
    </dgm:pt>
    <dgm:pt modelId="{30F7BED7-E07A-7245-94A6-587A9ADEA93A}" type="pres">
      <dgm:prSet presAssocID="{2EDF39DA-FB95-4D48-B038-26F1457D0A91}" presName="Name0" presStyleCnt="0">
        <dgm:presLayoutVars>
          <dgm:chMax val="7"/>
          <dgm:chPref val="7"/>
          <dgm:dir/>
        </dgm:presLayoutVars>
      </dgm:prSet>
      <dgm:spPr/>
      <dgm:t>
        <a:bodyPr/>
        <a:lstStyle/>
        <a:p>
          <a:endParaRPr lang="fr-FR"/>
        </a:p>
      </dgm:t>
    </dgm:pt>
    <dgm:pt modelId="{C1CB0B65-CF70-194B-AFE5-6D6573812C78}" type="pres">
      <dgm:prSet presAssocID="{2EDF39DA-FB95-4D48-B038-26F1457D0A91}" presName="Name1" presStyleCnt="0"/>
      <dgm:spPr/>
    </dgm:pt>
    <dgm:pt modelId="{152D2082-056F-AD47-91AB-EBA1C38523B6}" type="pres">
      <dgm:prSet presAssocID="{2EDF39DA-FB95-4D48-B038-26F1457D0A91}" presName="cycle" presStyleCnt="0"/>
      <dgm:spPr/>
    </dgm:pt>
    <dgm:pt modelId="{957B6370-0093-5142-BFFE-6E807D668930}" type="pres">
      <dgm:prSet presAssocID="{2EDF39DA-FB95-4D48-B038-26F1457D0A91}" presName="srcNode" presStyleLbl="node1" presStyleIdx="0" presStyleCnt="4"/>
      <dgm:spPr/>
    </dgm:pt>
    <dgm:pt modelId="{F786984A-4A5A-BE48-9D5E-C6EAB9E4518C}" type="pres">
      <dgm:prSet presAssocID="{2EDF39DA-FB95-4D48-B038-26F1457D0A91}" presName="conn" presStyleLbl="parChTrans1D2" presStyleIdx="0" presStyleCnt="1"/>
      <dgm:spPr/>
      <dgm:t>
        <a:bodyPr/>
        <a:lstStyle/>
        <a:p>
          <a:endParaRPr lang="fr-FR"/>
        </a:p>
      </dgm:t>
    </dgm:pt>
    <dgm:pt modelId="{7D83C6A1-72EA-354C-AA6D-82F74F61E683}" type="pres">
      <dgm:prSet presAssocID="{2EDF39DA-FB95-4D48-B038-26F1457D0A91}" presName="extraNode" presStyleLbl="node1" presStyleIdx="0" presStyleCnt="4"/>
      <dgm:spPr/>
    </dgm:pt>
    <dgm:pt modelId="{5C8049A3-4101-2740-B98B-51D893473554}" type="pres">
      <dgm:prSet presAssocID="{2EDF39DA-FB95-4D48-B038-26F1457D0A91}" presName="dstNode" presStyleLbl="node1" presStyleIdx="0" presStyleCnt="4"/>
      <dgm:spPr/>
    </dgm:pt>
    <dgm:pt modelId="{49007426-642D-0F48-8C0C-806F064C8A40}" type="pres">
      <dgm:prSet presAssocID="{82393057-6D2A-BE4D-A342-C64D453DAE72}" presName="text_1" presStyleLbl="node1" presStyleIdx="0" presStyleCnt="4">
        <dgm:presLayoutVars>
          <dgm:bulletEnabled val="1"/>
        </dgm:presLayoutVars>
      </dgm:prSet>
      <dgm:spPr/>
      <dgm:t>
        <a:bodyPr/>
        <a:lstStyle/>
        <a:p>
          <a:endParaRPr lang="fr-FR"/>
        </a:p>
      </dgm:t>
    </dgm:pt>
    <dgm:pt modelId="{09E48095-488B-CB4C-827C-096FB8614EEC}" type="pres">
      <dgm:prSet presAssocID="{82393057-6D2A-BE4D-A342-C64D453DAE72}" presName="accent_1" presStyleCnt="0"/>
      <dgm:spPr/>
    </dgm:pt>
    <dgm:pt modelId="{117846A3-7357-4145-A68D-A9A6CE3E3C72}" type="pres">
      <dgm:prSet presAssocID="{82393057-6D2A-BE4D-A342-C64D453DAE72}" presName="accentRepeatNode" presStyleLbl="solidFgAcc1" presStyleIdx="0" presStyleCnt="4"/>
      <dgm:spPr/>
    </dgm:pt>
    <dgm:pt modelId="{6DC5E63F-0CA3-3B4B-99A2-9D8E0397C601}" type="pres">
      <dgm:prSet presAssocID="{FD141E4C-B70F-7B4E-814A-28DE87DF6938}" presName="text_2" presStyleLbl="node1" presStyleIdx="1" presStyleCnt="4">
        <dgm:presLayoutVars>
          <dgm:bulletEnabled val="1"/>
        </dgm:presLayoutVars>
      </dgm:prSet>
      <dgm:spPr/>
      <dgm:t>
        <a:bodyPr/>
        <a:lstStyle/>
        <a:p>
          <a:endParaRPr lang="fr-FR"/>
        </a:p>
      </dgm:t>
    </dgm:pt>
    <dgm:pt modelId="{4C7EF96C-F78E-6E42-BEC2-836030B9F7A5}" type="pres">
      <dgm:prSet presAssocID="{FD141E4C-B70F-7B4E-814A-28DE87DF6938}" presName="accent_2" presStyleCnt="0"/>
      <dgm:spPr/>
    </dgm:pt>
    <dgm:pt modelId="{CC6C94B8-EE8A-D540-84AA-3EE4ACC440FA}" type="pres">
      <dgm:prSet presAssocID="{FD141E4C-B70F-7B4E-814A-28DE87DF6938}" presName="accentRepeatNode" presStyleLbl="solidFgAcc1" presStyleIdx="1" presStyleCnt="4"/>
      <dgm:spPr/>
    </dgm:pt>
    <dgm:pt modelId="{7D25D969-A240-7A41-A72C-11E4158C5929}" type="pres">
      <dgm:prSet presAssocID="{837B5B46-2AA8-264C-8260-7BCFD2318429}" presName="text_3" presStyleLbl="node1" presStyleIdx="2" presStyleCnt="4">
        <dgm:presLayoutVars>
          <dgm:bulletEnabled val="1"/>
        </dgm:presLayoutVars>
      </dgm:prSet>
      <dgm:spPr/>
      <dgm:t>
        <a:bodyPr/>
        <a:lstStyle/>
        <a:p>
          <a:endParaRPr lang="fr-FR"/>
        </a:p>
      </dgm:t>
    </dgm:pt>
    <dgm:pt modelId="{FD890404-2148-2F43-9F01-AD8F16A54230}" type="pres">
      <dgm:prSet presAssocID="{837B5B46-2AA8-264C-8260-7BCFD2318429}" presName="accent_3" presStyleCnt="0"/>
      <dgm:spPr/>
    </dgm:pt>
    <dgm:pt modelId="{181C712B-C045-E143-8EC9-EB9D5FCC4CD0}" type="pres">
      <dgm:prSet presAssocID="{837B5B46-2AA8-264C-8260-7BCFD2318429}" presName="accentRepeatNode" presStyleLbl="solidFgAcc1" presStyleIdx="2" presStyleCnt="4"/>
      <dgm:spPr/>
    </dgm:pt>
    <dgm:pt modelId="{DE3A00BD-3AA3-EF48-9788-99A0EAB36180}" type="pres">
      <dgm:prSet presAssocID="{82DFB49E-263C-1540-8039-22C37F8CB617}" presName="text_4" presStyleLbl="node1" presStyleIdx="3" presStyleCnt="4">
        <dgm:presLayoutVars>
          <dgm:bulletEnabled val="1"/>
        </dgm:presLayoutVars>
      </dgm:prSet>
      <dgm:spPr/>
      <dgm:t>
        <a:bodyPr/>
        <a:lstStyle/>
        <a:p>
          <a:endParaRPr lang="fr-FR"/>
        </a:p>
      </dgm:t>
    </dgm:pt>
    <dgm:pt modelId="{DAA71268-51DA-974C-A869-D3EABA38181E}" type="pres">
      <dgm:prSet presAssocID="{82DFB49E-263C-1540-8039-22C37F8CB617}" presName="accent_4" presStyleCnt="0"/>
      <dgm:spPr/>
    </dgm:pt>
    <dgm:pt modelId="{FACE5E6A-7CC6-974F-9E83-0CF209D8361A}" type="pres">
      <dgm:prSet presAssocID="{82DFB49E-263C-1540-8039-22C37F8CB617}" presName="accentRepeatNode" presStyleLbl="solidFgAcc1" presStyleIdx="3" presStyleCnt="4"/>
      <dgm:spPr/>
    </dgm:pt>
  </dgm:ptLst>
  <dgm:cxnLst>
    <dgm:cxn modelId="{193EE873-1C9B-5849-BCDB-B8A956644424}" srcId="{2EDF39DA-FB95-4D48-B038-26F1457D0A91}" destId="{837B5B46-2AA8-264C-8260-7BCFD2318429}" srcOrd="2" destOrd="0" parTransId="{3BF75EED-FD50-EF46-AB06-A132C4EE6FAB}" sibTransId="{70891147-2CC2-0844-B029-F5D5C7C1122F}"/>
    <dgm:cxn modelId="{11627F7F-705B-D147-B784-E90B3F2B3B11}" type="presOf" srcId="{82393057-6D2A-BE4D-A342-C64D453DAE72}" destId="{49007426-642D-0F48-8C0C-806F064C8A40}" srcOrd="0" destOrd="0" presId="urn:microsoft.com/office/officeart/2008/layout/VerticalCurvedList"/>
    <dgm:cxn modelId="{D4A725CA-D7FB-734E-A0FE-4701F4EF1484}" type="presOf" srcId="{BD9B92A7-E5D4-3F4C-8DF3-88E825283778}" destId="{F786984A-4A5A-BE48-9D5E-C6EAB9E4518C}" srcOrd="0" destOrd="0" presId="urn:microsoft.com/office/officeart/2008/layout/VerticalCurvedList"/>
    <dgm:cxn modelId="{3BA94B7F-D7BB-0C46-B466-C54EEB068299}" srcId="{2EDF39DA-FB95-4D48-B038-26F1457D0A91}" destId="{FD141E4C-B70F-7B4E-814A-28DE87DF6938}" srcOrd="1" destOrd="0" parTransId="{94BCFB47-A606-354A-838C-7B22D797D711}" sibTransId="{99C9B688-2374-B24E-92A4-1B990A88117D}"/>
    <dgm:cxn modelId="{9AC14B93-8F9C-A546-845C-2996F46485AD}" type="presOf" srcId="{2EDF39DA-FB95-4D48-B038-26F1457D0A91}" destId="{30F7BED7-E07A-7245-94A6-587A9ADEA93A}" srcOrd="0" destOrd="0" presId="urn:microsoft.com/office/officeart/2008/layout/VerticalCurvedList"/>
    <dgm:cxn modelId="{63F5F60E-9C18-FE4E-8B41-DF516116BB74}" type="presOf" srcId="{FD141E4C-B70F-7B4E-814A-28DE87DF6938}" destId="{6DC5E63F-0CA3-3B4B-99A2-9D8E0397C601}" srcOrd="0" destOrd="0" presId="urn:microsoft.com/office/officeart/2008/layout/VerticalCurvedList"/>
    <dgm:cxn modelId="{B3A28224-95E7-2D46-A710-4EEFB8F7D66B}" srcId="{2EDF39DA-FB95-4D48-B038-26F1457D0A91}" destId="{82393057-6D2A-BE4D-A342-C64D453DAE72}" srcOrd="0" destOrd="0" parTransId="{23AFAC05-8DD5-8B48-9FFC-97350EADF58B}" sibTransId="{BD9B92A7-E5D4-3F4C-8DF3-88E825283778}"/>
    <dgm:cxn modelId="{53E329A5-9103-534D-9BC4-0530CEDED290}" srcId="{2EDF39DA-FB95-4D48-B038-26F1457D0A91}" destId="{82DFB49E-263C-1540-8039-22C37F8CB617}" srcOrd="3" destOrd="0" parTransId="{773D5E31-04F8-364F-9A7E-B3E7BFFEBF28}" sibTransId="{04375C7D-1782-9241-9979-EBF7F0F3C717}"/>
    <dgm:cxn modelId="{C182BF13-88AB-A644-8967-1E419EEA5265}" type="presOf" srcId="{82DFB49E-263C-1540-8039-22C37F8CB617}" destId="{DE3A00BD-3AA3-EF48-9788-99A0EAB36180}" srcOrd="0" destOrd="0" presId="urn:microsoft.com/office/officeart/2008/layout/VerticalCurvedList"/>
    <dgm:cxn modelId="{F573C5FA-0508-2240-84BC-243E40D6F93D}" type="presOf" srcId="{837B5B46-2AA8-264C-8260-7BCFD2318429}" destId="{7D25D969-A240-7A41-A72C-11E4158C5929}" srcOrd="0" destOrd="0" presId="urn:microsoft.com/office/officeart/2008/layout/VerticalCurvedList"/>
    <dgm:cxn modelId="{1E8C5C96-4290-B347-BF54-CE7B371635A2}" type="presParOf" srcId="{30F7BED7-E07A-7245-94A6-587A9ADEA93A}" destId="{C1CB0B65-CF70-194B-AFE5-6D6573812C78}" srcOrd="0" destOrd="0" presId="urn:microsoft.com/office/officeart/2008/layout/VerticalCurvedList"/>
    <dgm:cxn modelId="{9E00F225-3CAC-BE41-B2A2-80EC32EB2C0C}" type="presParOf" srcId="{C1CB0B65-CF70-194B-AFE5-6D6573812C78}" destId="{152D2082-056F-AD47-91AB-EBA1C38523B6}" srcOrd="0" destOrd="0" presId="urn:microsoft.com/office/officeart/2008/layout/VerticalCurvedList"/>
    <dgm:cxn modelId="{3E19D144-7FFE-4D49-A5DB-DDB75240FCCE}" type="presParOf" srcId="{152D2082-056F-AD47-91AB-EBA1C38523B6}" destId="{957B6370-0093-5142-BFFE-6E807D668930}" srcOrd="0" destOrd="0" presId="urn:microsoft.com/office/officeart/2008/layout/VerticalCurvedList"/>
    <dgm:cxn modelId="{C83BA02D-FCDD-5D4D-A185-862931822F79}" type="presParOf" srcId="{152D2082-056F-AD47-91AB-EBA1C38523B6}" destId="{F786984A-4A5A-BE48-9D5E-C6EAB9E4518C}" srcOrd="1" destOrd="0" presId="urn:microsoft.com/office/officeart/2008/layout/VerticalCurvedList"/>
    <dgm:cxn modelId="{9BE7C20D-6EC2-A84D-8334-A95241C2EA82}" type="presParOf" srcId="{152D2082-056F-AD47-91AB-EBA1C38523B6}" destId="{7D83C6A1-72EA-354C-AA6D-82F74F61E683}" srcOrd="2" destOrd="0" presId="urn:microsoft.com/office/officeart/2008/layout/VerticalCurvedList"/>
    <dgm:cxn modelId="{B32D9C1E-A6E7-9C4E-AF25-F760E5C9A0D2}" type="presParOf" srcId="{152D2082-056F-AD47-91AB-EBA1C38523B6}" destId="{5C8049A3-4101-2740-B98B-51D893473554}" srcOrd="3" destOrd="0" presId="urn:microsoft.com/office/officeart/2008/layout/VerticalCurvedList"/>
    <dgm:cxn modelId="{B7B7EB01-4F34-9546-A2CC-9C11A27C3E4F}" type="presParOf" srcId="{C1CB0B65-CF70-194B-AFE5-6D6573812C78}" destId="{49007426-642D-0F48-8C0C-806F064C8A40}" srcOrd="1" destOrd="0" presId="urn:microsoft.com/office/officeart/2008/layout/VerticalCurvedList"/>
    <dgm:cxn modelId="{6002CCF7-3A73-274D-9CEE-053C714D01FC}" type="presParOf" srcId="{C1CB0B65-CF70-194B-AFE5-6D6573812C78}" destId="{09E48095-488B-CB4C-827C-096FB8614EEC}" srcOrd="2" destOrd="0" presId="urn:microsoft.com/office/officeart/2008/layout/VerticalCurvedList"/>
    <dgm:cxn modelId="{E2914060-08E4-5445-AD53-71A1238542DE}" type="presParOf" srcId="{09E48095-488B-CB4C-827C-096FB8614EEC}" destId="{117846A3-7357-4145-A68D-A9A6CE3E3C72}" srcOrd="0" destOrd="0" presId="urn:microsoft.com/office/officeart/2008/layout/VerticalCurvedList"/>
    <dgm:cxn modelId="{0F18D321-9872-1B4A-A905-C3F0CD42CF36}" type="presParOf" srcId="{C1CB0B65-CF70-194B-AFE5-6D6573812C78}" destId="{6DC5E63F-0CA3-3B4B-99A2-9D8E0397C601}" srcOrd="3" destOrd="0" presId="urn:microsoft.com/office/officeart/2008/layout/VerticalCurvedList"/>
    <dgm:cxn modelId="{5AF0F4C4-055F-E941-827B-2136980BBC7B}" type="presParOf" srcId="{C1CB0B65-CF70-194B-AFE5-6D6573812C78}" destId="{4C7EF96C-F78E-6E42-BEC2-836030B9F7A5}" srcOrd="4" destOrd="0" presId="urn:microsoft.com/office/officeart/2008/layout/VerticalCurvedList"/>
    <dgm:cxn modelId="{5CD5B2DB-C652-1D4E-BBBF-6AC2DB6CE7C0}" type="presParOf" srcId="{4C7EF96C-F78E-6E42-BEC2-836030B9F7A5}" destId="{CC6C94B8-EE8A-D540-84AA-3EE4ACC440FA}" srcOrd="0" destOrd="0" presId="urn:microsoft.com/office/officeart/2008/layout/VerticalCurvedList"/>
    <dgm:cxn modelId="{0C3A7EAF-04B6-4F4E-8270-7C70B7C15669}" type="presParOf" srcId="{C1CB0B65-CF70-194B-AFE5-6D6573812C78}" destId="{7D25D969-A240-7A41-A72C-11E4158C5929}" srcOrd="5" destOrd="0" presId="urn:microsoft.com/office/officeart/2008/layout/VerticalCurvedList"/>
    <dgm:cxn modelId="{EE5F9598-F0E2-414D-9CB1-AF3DE63AF5DD}" type="presParOf" srcId="{C1CB0B65-CF70-194B-AFE5-6D6573812C78}" destId="{FD890404-2148-2F43-9F01-AD8F16A54230}" srcOrd="6" destOrd="0" presId="urn:microsoft.com/office/officeart/2008/layout/VerticalCurvedList"/>
    <dgm:cxn modelId="{296AB21C-6E7A-9742-BE66-9C59497E1144}" type="presParOf" srcId="{FD890404-2148-2F43-9F01-AD8F16A54230}" destId="{181C712B-C045-E143-8EC9-EB9D5FCC4CD0}" srcOrd="0" destOrd="0" presId="urn:microsoft.com/office/officeart/2008/layout/VerticalCurvedList"/>
    <dgm:cxn modelId="{6BDB475E-0788-A24F-A1B6-D214186BE904}" type="presParOf" srcId="{C1CB0B65-CF70-194B-AFE5-6D6573812C78}" destId="{DE3A00BD-3AA3-EF48-9788-99A0EAB36180}" srcOrd="7" destOrd="0" presId="urn:microsoft.com/office/officeart/2008/layout/VerticalCurvedList"/>
    <dgm:cxn modelId="{71C48575-74A7-754B-9692-F772E24980C7}" type="presParOf" srcId="{C1CB0B65-CF70-194B-AFE5-6D6573812C78}" destId="{DAA71268-51DA-974C-A869-D3EABA38181E}" srcOrd="8" destOrd="0" presId="urn:microsoft.com/office/officeart/2008/layout/VerticalCurvedList"/>
    <dgm:cxn modelId="{153CF969-C243-594A-9D89-FEDAF923BA2E}" type="presParOf" srcId="{DAA71268-51DA-974C-A869-D3EABA38181E}" destId="{FACE5E6A-7CC6-974F-9E83-0CF209D836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F57FE-5B65-F645-A1AA-2285FDA13809}">
      <dsp:nvSpPr>
        <dsp:cNvPr id="0" name=""/>
        <dsp:cNvSpPr/>
      </dsp:nvSpPr>
      <dsp:spPr>
        <a:xfrm>
          <a:off x="2727536" y="2374020"/>
          <a:ext cx="1757128" cy="1757128"/>
        </a:xfrm>
        <a:prstGeom prst="ellipse">
          <a:avLst/>
        </a:prstGeom>
        <a:solidFill>
          <a:schemeClr val="tx2">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sp3d extrusionH="28000" prstMaterial="matte"/>
        </a:bodyPr>
        <a:lstStyle/>
        <a:p>
          <a:pPr lvl="0" algn="ctr" defTabSz="666750">
            <a:lnSpc>
              <a:spcPct val="90000"/>
            </a:lnSpc>
            <a:spcBef>
              <a:spcPct val="0"/>
            </a:spcBef>
            <a:spcAft>
              <a:spcPct val="35000"/>
            </a:spcAft>
          </a:pPr>
          <a:r>
            <a:rPr lang="fr-FR" sz="1500" kern="1200" dirty="0" smtClean="0"/>
            <a:t>Environnement physique </a:t>
          </a:r>
          <a:endParaRPr lang="fr-FR" sz="1500" kern="1200" dirty="0"/>
        </a:p>
      </dsp:txBody>
      <dsp:txXfrm>
        <a:off x="2984861" y="2631345"/>
        <a:ext cx="1242478" cy="1242478"/>
      </dsp:txXfrm>
    </dsp:sp>
    <dsp:sp modelId="{DF8B9BAC-E5D1-0549-9C3F-D71787F6FA9C}">
      <dsp:nvSpPr>
        <dsp:cNvPr id="0" name=""/>
        <dsp:cNvSpPr/>
      </dsp:nvSpPr>
      <dsp:spPr>
        <a:xfrm rot="10800000">
          <a:off x="1022175" y="3002194"/>
          <a:ext cx="1611565" cy="500781"/>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A5FB6500-059A-A148-8AB6-81A2901233E9}">
      <dsp:nvSpPr>
        <dsp:cNvPr id="0" name=""/>
        <dsp:cNvSpPr/>
      </dsp:nvSpPr>
      <dsp:spPr>
        <a:xfrm>
          <a:off x="187539" y="2584875"/>
          <a:ext cx="1669272" cy="1335417"/>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6195" tIns="36195" rIns="36195" bIns="36195" numCol="1" spcCol="1270" anchor="ctr" anchorCtr="0">
          <a:noAutofit/>
          <a:sp3d extrusionH="28000" prstMaterial="matte"/>
        </a:bodyPr>
        <a:lstStyle/>
        <a:p>
          <a:pPr lvl="0" algn="ctr" defTabSz="844550">
            <a:lnSpc>
              <a:spcPct val="90000"/>
            </a:lnSpc>
            <a:spcBef>
              <a:spcPct val="0"/>
            </a:spcBef>
            <a:spcAft>
              <a:spcPct val="35000"/>
            </a:spcAft>
          </a:pPr>
          <a:r>
            <a:rPr lang="fr-FR" sz="1900" kern="1200" dirty="0" smtClean="0"/>
            <a:t>Bruit et  </a:t>
          </a:r>
          <a:r>
            <a:rPr lang="fr-FR" sz="1900" kern="1200" dirty="0" err="1" smtClean="0"/>
            <a:t>fumées</a:t>
          </a:r>
          <a:endParaRPr lang="fr-FR" sz="1900" kern="1200" dirty="0"/>
        </a:p>
      </dsp:txBody>
      <dsp:txXfrm>
        <a:off x="226652" y="2623988"/>
        <a:ext cx="1591046" cy="1257191"/>
      </dsp:txXfrm>
    </dsp:sp>
    <dsp:sp modelId="{6537C8C9-46A4-B94B-A105-8DF04BCA1D35}">
      <dsp:nvSpPr>
        <dsp:cNvPr id="0" name=""/>
        <dsp:cNvSpPr/>
      </dsp:nvSpPr>
      <dsp:spPr>
        <a:xfrm rot="13500000">
          <a:off x="1542981" y="1744857"/>
          <a:ext cx="1611565" cy="500781"/>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30BCC2B-8DAD-BA49-8C22-3E14674A0D5B}">
      <dsp:nvSpPr>
        <dsp:cNvPr id="0" name=""/>
        <dsp:cNvSpPr/>
      </dsp:nvSpPr>
      <dsp:spPr>
        <a:xfrm>
          <a:off x="944353" y="757764"/>
          <a:ext cx="1669272" cy="1335417"/>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6195" tIns="36195" rIns="36195" bIns="36195" numCol="1" spcCol="1270" anchor="ctr" anchorCtr="0">
          <a:noAutofit/>
          <a:sp3d extrusionH="28000" prstMaterial="matte"/>
        </a:bodyPr>
        <a:lstStyle/>
        <a:p>
          <a:pPr lvl="0" algn="ctr" defTabSz="844550">
            <a:lnSpc>
              <a:spcPct val="90000"/>
            </a:lnSpc>
            <a:spcBef>
              <a:spcPct val="0"/>
            </a:spcBef>
            <a:spcAft>
              <a:spcPct val="35000"/>
            </a:spcAft>
          </a:pPr>
          <a:r>
            <a:rPr lang="fr-FR" sz="1900" kern="1200" dirty="0" err="1" smtClean="0"/>
            <a:t>Éclairage</a:t>
          </a:r>
          <a:endParaRPr lang="fr-FR" sz="1900" kern="1200" dirty="0"/>
        </a:p>
      </dsp:txBody>
      <dsp:txXfrm>
        <a:off x="983466" y="796877"/>
        <a:ext cx="1591046" cy="1257191"/>
      </dsp:txXfrm>
    </dsp:sp>
    <dsp:sp modelId="{2EA6B52E-64C6-DD4B-98E1-55940746899D}">
      <dsp:nvSpPr>
        <dsp:cNvPr id="0" name=""/>
        <dsp:cNvSpPr/>
      </dsp:nvSpPr>
      <dsp:spPr>
        <a:xfrm rot="16200000">
          <a:off x="2800317" y="1224051"/>
          <a:ext cx="1611565" cy="500781"/>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A6B8AB0-29D0-0C44-BDD3-C41CE3C05255}">
      <dsp:nvSpPr>
        <dsp:cNvPr id="0" name=""/>
        <dsp:cNvSpPr/>
      </dsp:nvSpPr>
      <dsp:spPr>
        <a:xfrm>
          <a:off x="2771464" y="950"/>
          <a:ext cx="1669272" cy="1335417"/>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6195" tIns="36195" rIns="36195" bIns="36195" numCol="1" spcCol="1270" anchor="ctr" anchorCtr="0">
          <a:noAutofit/>
          <a:sp3d extrusionH="28000" prstMaterial="matte"/>
        </a:bodyPr>
        <a:lstStyle/>
        <a:p>
          <a:pPr lvl="0" algn="ctr" defTabSz="844550">
            <a:lnSpc>
              <a:spcPct val="90000"/>
            </a:lnSpc>
            <a:spcBef>
              <a:spcPct val="0"/>
            </a:spcBef>
            <a:spcAft>
              <a:spcPct val="35000"/>
            </a:spcAft>
          </a:pPr>
          <a:r>
            <a:rPr lang="fr-FR" sz="1900" kern="1200" dirty="0" smtClean="0"/>
            <a:t>Climat et </a:t>
          </a:r>
          <a:r>
            <a:rPr lang="fr-FR" sz="1900" kern="1200" dirty="0" err="1" smtClean="0"/>
            <a:t>température</a:t>
          </a:r>
          <a:endParaRPr lang="fr-FR" sz="1900" kern="1200" dirty="0"/>
        </a:p>
      </dsp:txBody>
      <dsp:txXfrm>
        <a:off x="2810577" y="40063"/>
        <a:ext cx="1591046" cy="1257191"/>
      </dsp:txXfrm>
    </dsp:sp>
    <dsp:sp modelId="{557C229F-63CD-6E4F-A80F-9FAE7D53DE16}">
      <dsp:nvSpPr>
        <dsp:cNvPr id="0" name=""/>
        <dsp:cNvSpPr/>
      </dsp:nvSpPr>
      <dsp:spPr>
        <a:xfrm rot="18900000">
          <a:off x="4057653" y="1744857"/>
          <a:ext cx="1611565" cy="500781"/>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899D773E-5478-5F44-9782-E372BE4988E0}">
      <dsp:nvSpPr>
        <dsp:cNvPr id="0" name=""/>
        <dsp:cNvSpPr/>
      </dsp:nvSpPr>
      <dsp:spPr>
        <a:xfrm>
          <a:off x="4598575" y="757764"/>
          <a:ext cx="1669272" cy="1335417"/>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6195" tIns="36195" rIns="36195" bIns="36195" numCol="1" spcCol="1270" anchor="ctr" anchorCtr="0">
          <a:noAutofit/>
          <a:sp3d extrusionH="28000" prstMaterial="matte"/>
        </a:bodyPr>
        <a:lstStyle/>
        <a:p>
          <a:pPr lvl="0" algn="ctr" defTabSz="844550">
            <a:lnSpc>
              <a:spcPct val="90000"/>
            </a:lnSpc>
            <a:spcBef>
              <a:spcPct val="0"/>
            </a:spcBef>
            <a:spcAft>
              <a:spcPct val="35000"/>
            </a:spcAft>
          </a:pPr>
          <a:r>
            <a:rPr lang="fr-FR" sz="1900" kern="1200" dirty="0" err="1" smtClean="0"/>
            <a:t>Déplacement</a:t>
          </a:r>
          <a:r>
            <a:rPr lang="fr-FR" sz="1900" kern="1200" dirty="0" smtClean="0"/>
            <a:t> et vibration</a:t>
          </a:r>
          <a:endParaRPr lang="fr-FR" sz="1900" kern="1200" dirty="0"/>
        </a:p>
      </dsp:txBody>
      <dsp:txXfrm>
        <a:off x="4637688" y="796877"/>
        <a:ext cx="1591046" cy="1257191"/>
      </dsp:txXfrm>
    </dsp:sp>
    <dsp:sp modelId="{86623701-A0BA-A04B-9C49-1626DBA3CB81}">
      <dsp:nvSpPr>
        <dsp:cNvPr id="0" name=""/>
        <dsp:cNvSpPr/>
      </dsp:nvSpPr>
      <dsp:spPr>
        <a:xfrm>
          <a:off x="4578459" y="3002194"/>
          <a:ext cx="1611565" cy="500781"/>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75AEA47D-0212-214E-B5AC-B9926BB3A422}">
      <dsp:nvSpPr>
        <dsp:cNvPr id="0" name=""/>
        <dsp:cNvSpPr/>
      </dsp:nvSpPr>
      <dsp:spPr>
        <a:xfrm>
          <a:off x="5355389" y="2584875"/>
          <a:ext cx="1669272" cy="1335417"/>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6195" tIns="36195" rIns="36195" bIns="36195" numCol="1" spcCol="1270" anchor="ctr" anchorCtr="0">
          <a:noAutofit/>
          <a:sp3d extrusionH="28000" prstMaterial="matte"/>
        </a:bodyPr>
        <a:lstStyle/>
        <a:p>
          <a:pPr lvl="0" algn="ctr" defTabSz="844550">
            <a:lnSpc>
              <a:spcPct val="90000"/>
            </a:lnSpc>
            <a:spcBef>
              <a:spcPct val="0"/>
            </a:spcBef>
            <a:spcAft>
              <a:spcPct val="35000"/>
            </a:spcAft>
          </a:pPr>
          <a:r>
            <a:rPr lang="fr-FR" sz="1900" kern="1200" dirty="0" smtClean="0"/>
            <a:t>Environnement de travail</a:t>
          </a:r>
          <a:endParaRPr lang="fr-FR" sz="1900" kern="1200" dirty="0"/>
        </a:p>
      </dsp:txBody>
      <dsp:txXfrm>
        <a:off x="5394502" y="2623988"/>
        <a:ext cx="1591046" cy="12571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775DD-40CE-AC45-8F41-F58C487A7EC6}">
      <dsp:nvSpPr>
        <dsp:cNvPr id="0" name=""/>
        <dsp:cNvSpPr/>
      </dsp:nvSpPr>
      <dsp:spPr>
        <a:xfrm>
          <a:off x="0" y="332599"/>
          <a:ext cx="7498080" cy="7717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291592" rIns="581934" bIns="99568" numCol="1" spcCol="1270" anchor="t" anchorCtr="0">
          <a:noAutofit/>
        </a:bodyPr>
        <a:lstStyle/>
        <a:p>
          <a:pPr marL="114300" lvl="1" indent="-114300" algn="l" defTabSz="622300" rtl="0">
            <a:lnSpc>
              <a:spcPct val="90000"/>
            </a:lnSpc>
            <a:spcBef>
              <a:spcPct val="0"/>
            </a:spcBef>
            <a:spcAft>
              <a:spcPct val="15000"/>
            </a:spcAft>
            <a:buChar char="••"/>
          </a:pPr>
          <a:r>
            <a:rPr lang="fr-FR" sz="1400" kern="1200" dirty="0" smtClean="0"/>
            <a:t>fait mention de certaines exigences relatives aux installations, aux conditions de travail et aux équipements nécessaires. </a:t>
          </a:r>
          <a:endParaRPr lang="fr-FR" sz="1400" kern="1200" dirty="0"/>
        </a:p>
      </dsp:txBody>
      <dsp:txXfrm>
        <a:off x="0" y="332599"/>
        <a:ext cx="7498080" cy="771750"/>
      </dsp:txXfrm>
    </dsp:sp>
    <dsp:sp modelId="{1D0C1DE2-9984-BC41-A0B1-987B6D8B7DDF}">
      <dsp:nvSpPr>
        <dsp:cNvPr id="0" name=""/>
        <dsp:cNvSpPr/>
      </dsp:nvSpPr>
      <dsp:spPr>
        <a:xfrm>
          <a:off x="374904" y="125959"/>
          <a:ext cx="5248656" cy="4132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622300" rtl="0">
            <a:lnSpc>
              <a:spcPct val="90000"/>
            </a:lnSpc>
            <a:spcBef>
              <a:spcPct val="0"/>
            </a:spcBef>
            <a:spcAft>
              <a:spcPct val="35000"/>
            </a:spcAft>
          </a:pPr>
          <a:r>
            <a:rPr lang="fr-FR" sz="1400" kern="1200" dirty="0" smtClean="0"/>
            <a:t>La Partie 145.A.25</a:t>
          </a:r>
          <a:endParaRPr lang="fr-FR" sz="1400" kern="1200" dirty="0"/>
        </a:p>
      </dsp:txBody>
      <dsp:txXfrm>
        <a:off x="395079" y="146134"/>
        <a:ext cx="5208306" cy="372930"/>
      </dsp:txXfrm>
    </dsp:sp>
    <dsp:sp modelId="{A0A8BDC1-9EA3-0B44-9C24-FF04AE960A5B}">
      <dsp:nvSpPr>
        <dsp:cNvPr id="0" name=""/>
        <dsp:cNvSpPr/>
      </dsp:nvSpPr>
      <dsp:spPr>
        <a:xfrm>
          <a:off x="0" y="1386589"/>
          <a:ext cx="7498080" cy="7717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291592" rIns="581934" bIns="99568" numCol="1" spcCol="1270" anchor="t" anchorCtr="0">
          <a:noAutofit/>
        </a:bodyPr>
        <a:lstStyle/>
        <a:p>
          <a:pPr marL="114300" lvl="1" indent="-114300" algn="l" defTabSz="622300" rtl="0">
            <a:lnSpc>
              <a:spcPct val="90000"/>
            </a:lnSpc>
            <a:spcBef>
              <a:spcPct val="0"/>
            </a:spcBef>
            <a:spcAft>
              <a:spcPct val="15000"/>
            </a:spcAft>
            <a:buChar char="••"/>
          </a:pPr>
          <a:r>
            <a:rPr lang="fr-FR" sz="1400" kern="1200" dirty="0" smtClean="0"/>
            <a:t>signale que les conditions de travail sont adaptées à la tâche effectuée et en particulier respectent les exigences spécifiques. </a:t>
          </a:r>
          <a:endParaRPr lang="fr-FR" sz="1400" kern="1200" dirty="0"/>
        </a:p>
      </dsp:txBody>
      <dsp:txXfrm>
        <a:off x="0" y="1386589"/>
        <a:ext cx="7498080" cy="771750"/>
      </dsp:txXfrm>
    </dsp:sp>
    <dsp:sp modelId="{F414FCB3-794E-F940-A3B6-50B9A4344298}">
      <dsp:nvSpPr>
        <dsp:cNvPr id="0" name=""/>
        <dsp:cNvSpPr/>
      </dsp:nvSpPr>
      <dsp:spPr>
        <a:xfrm>
          <a:off x="374904" y="1179949"/>
          <a:ext cx="5248656" cy="4132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622300" rtl="0">
            <a:lnSpc>
              <a:spcPct val="90000"/>
            </a:lnSpc>
            <a:spcBef>
              <a:spcPct val="0"/>
            </a:spcBef>
            <a:spcAft>
              <a:spcPct val="35000"/>
            </a:spcAft>
          </a:pPr>
          <a:r>
            <a:rPr lang="fr-FR" sz="1400" kern="1200" dirty="0" smtClean="0"/>
            <a:t>Particulièrement, la Partie 145.A.25 (c )</a:t>
          </a:r>
          <a:endParaRPr lang="fr-FR" sz="1400" kern="1200" dirty="0"/>
        </a:p>
      </dsp:txBody>
      <dsp:txXfrm>
        <a:off x="395079" y="1200124"/>
        <a:ext cx="5208306" cy="372930"/>
      </dsp:txXfrm>
    </dsp:sp>
    <dsp:sp modelId="{4514F0C8-4644-F048-9BFE-684A0E428958}">
      <dsp:nvSpPr>
        <dsp:cNvPr id="0" name=""/>
        <dsp:cNvSpPr/>
      </dsp:nvSpPr>
      <dsp:spPr>
        <a:xfrm>
          <a:off x="0" y="2440580"/>
          <a:ext cx="7498080" cy="58432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291592" rIns="581934" bIns="99568" numCol="1" spcCol="1270" anchor="t" anchorCtr="0">
          <a:noAutofit/>
        </a:bodyPr>
        <a:lstStyle/>
        <a:p>
          <a:pPr marL="114300" lvl="1" indent="-114300" algn="l" defTabSz="622300" rtl="0">
            <a:lnSpc>
              <a:spcPct val="90000"/>
            </a:lnSpc>
            <a:spcBef>
              <a:spcPct val="0"/>
            </a:spcBef>
            <a:spcAft>
              <a:spcPct val="15000"/>
            </a:spcAft>
            <a:buChar char="••"/>
          </a:pPr>
          <a:r>
            <a:rPr lang="fr-FR" sz="1400" kern="1200" dirty="0" smtClean="0"/>
            <a:t>les conditions de travail ne doivent pas nuire à l'efficacité du personnel.</a:t>
          </a:r>
          <a:endParaRPr lang="fr-FR" sz="1400" kern="1200" dirty="0"/>
        </a:p>
      </dsp:txBody>
      <dsp:txXfrm>
        <a:off x="0" y="2440580"/>
        <a:ext cx="7498080" cy="584325"/>
      </dsp:txXfrm>
    </dsp:sp>
    <dsp:sp modelId="{7367A571-F63C-664A-8C95-4C0A735EDB7E}">
      <dsp:nvSpPr>
        <dsp:cNvPr id="0" name=""/>
        <dsp:cNvSpPr/>
      </dsp:nvSpPr>
      <dsp:spPr>
        <a:xfrm>
          <a:off x="374904" y="2233940"/>
          <a:ext cx="5248656" cy="4132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622300" rtl="0">
            <a:lnSpc>
              <a:spcPct val="90000"/>
            </a:lnSpc>
            <a:spcBef>
              <a:spcPct val="0"/>
            </a:spcBef>
            <a:spcAft>
              <a:spcPct val="35000"/>
            </a:spcAft>
          </a:pPr>
          <a:r>
            <a:rPr lang="fr-FR" sz="1400" kern="1200" dirty="0" smtClean="0"/>
            <a:t>Sauf impératif lié à l'environnement particulier d'une tâche,</a:t>
          </a:r>
          <a:endParaRPr lang="fr-FR" sz="1400" kern="1200" dirty="0"/>
        </a:p>
      </dsp:txBody>
      <dsp:txXfrm>
        <a:off x="395079" y="2254115"/>
        <a:ext cx="5208306" cy="372930"/>
      </dsp:txXfrm>
    </dsp:sp>
    <dsp:sp modelId="{5A47817B-9FF8-8942-8B14-F196314C04B2}">
      <dsp:nvSpPr>
        <dsp:cNvPr id="0" name=""/>
        <dsp:cNvSpPr/>
      </dsp:nvSpPr>
      <dsp:spPr>
        <a:xfrm>
          <a:off x="0" y="3307145"/>
          <a:ext cx="7498080" cy="7717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291592" rIns="581934" bIns="99568" numCol="1" spcCol="1270" anchor="t" anchorCtr="0">
          <a:noAutofit/>
        </a:bodyPr>
        <a:lstStyle/>
        <a:p>
          <a:pPr marL="114300" lvl="1" indent="-114300" algn="l" defTabSz="622300" rtl="0">
            <a:lnSpc>
              <a:spcPct val="90000"/>
            </a:lnSpc>
            <a:spcBef>
              <a:spcPct val="0"/>
            </a:spcBef>
            <a:spcAft>
              <a:spcPct val="15000"/>
            </a:spcAft>
            <a:buChar char="••"/>
          </a:pPr>
          <a:r>
            <a:rPr lang="fr-FR" sz="1400" kern="1200" dirty="0" smtClean="0"/>
            <a:t>peut avoir des conséquences directes sur l'efficacité d'un travail et peut être un facteur contributif à une erreur.</a:t>
          </a:r>
          <a:endParaRPr lang="fr-FR" sz="1400" kern="1200" dirty="0"/>
        </a:p>
      </dsp:txBody>
      <dsp:txXfrm>
        <a:off x="0" y="3307145"/>
        <a:ext cx="7498080" cy="771750"/>
      </dsp:txXfrm>
    </dsp:sp>
    <dsp:sp modelId="{107D6206-E72A-2C46-999D-3333B2A8D118}">
      <dsp:nvSpPr>
        <dsp:cNvPr id="0" name=""/>
        <dsp:cNvSpPr/>
      </dsp:nvSpPr>
      <dsp:spPr>
        <a:xfrm>
          <a:off x="374904" y="3100505"/>
          <a:ext cx="5248656" cy="4132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622300" rtl="0">
            <a:lnSpc>
              <a:spcPct val="90000"/>
            </a:lnSpc>
            <a:spcBef>
              <a:spcPct val="0"/>
            </a:spcBef>
            <a:spcAft>
              <a:spcPct val="35000"/>
            </a:spcAft>
          </a:pPr>
          <a:r>
            <a:rPr lang="fr-FR" sz="1400" kern="1200" dirty="0" smtClean="0"/>
            <a:t>L'environnement de travail</a:t>
          </a:r>
          <a:endParaRPr lang="fr-FR" sz="1400" kern="1200" dirty="0"/>
        </a:p>
      </dsp:txBody>
      <dsp:txXfrm>
        <a:off x="395079" y="3120680"/>
        <a:ext cx="5208306" cy="37293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EB31F-B7AE-A447-8ACA-D1E40E867A60}">
      <dsp:nvSpPr>
        <dsp:cNvPr id="0" name=""/>
        <dsp:cNvSpPr/>
      </dsp:nvSpPr>
      <dsp:spPr>
        <a:xfrm>
          <a:off x="0" y="26366"/>
          <a:ext cx="7498080" cy="1178775"/>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fr-FR" sz="3100" kern="1200" dirty="0" smtClean="0"/>
            <a:t>Comme précisé dans la Partie 145.A.25,</a:t>
          </a:r>
          <a:endParaRPr lang="fr-FR" sz="3100" kern="1200" dirty="0"/>
        </a:p>
      </dsp:txBody>
      <dsp:txXfrm>
        <a:off x="57543" y="83909"/>
        <a:ext cx="7382994" cy="1063689"/>
      </dsp:txXfrm>
    </dsp:sp>
    <dsp:sp modelId="{DAA7E7B7-1228-D440-A775-DA8B2B8650C3}">
      <dsp:nvSpPr>
        <dsp:cNvPr id="0" name=""/>
        <dsp:cNvSpPr/>
      </dsp:nvSpPr>
      <dsp:spPr>
        <a:xfrm>
          <a:off x="0" y="1205141"/>
          <a:ext cx="7498080" cy="72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4"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fr-FR" sz="2400" kern="1200" dirty="0" smtClean="0"/>
            <a:t>le bruit ne doit pas gêner le personnel pour effectuer ses tâches d'inspection. </a:t>
          </a:r>
          <a:endParaRPr lang="fr-FR" sz="2400" kern="1200" dirty="0"/>
        </a:p>
      </dsp:txBody>
      <dsp:txXfrm>
        <a:off x="0" y="1205141"/>
        <a:ext cx="7498080" cy="721912"/>
      </dsp:txXfrm>
    </dsp:sp>
    <dsp:sp modelId="{A9DB11A5-3081-BA4B-9A8A-AFDB5D4918AD}">
      <dsp:nvSpPr>
        <dsp:cNvPr id="0" name=""/>
        <dsp:cNvSpPr/>
      </dsp:nvSpPr>
      <dsp:spPr>
        <a:xfrm>
          <a:off x="0" y="1927053"/>
          <a:ext cx="7498080" cy="1178775"/>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fr-FR" sz="3100" kern="1200" dirty="0" smtClean="0"/>
            <a:t>Dans les lieux où il n'est pas possible de contrôler la source de bruit, </a:t>
          </a:r>
          <a:endParaRPr lang="fr-FR" sz="3100" kern="1200" dirty="0"/>
        </a:p>
      </dsp:txBody>
      <dsp:txXfrm>
        <a:off x="57543" y="1984596"/>
        <a:ext cx="7382994" cy="1063689"/>
      </dsp:txXfrm>
    </dsp:sp>
    <dsp:sp modelId="{47323CCF-A7E2-1F42-AFCB-2926C8E8991D}">
      <dsp:nvSpPr>
        <dsp:cNvPr id="0" name=""/>
        <dsp:cNvSpPr/>
      </dsp:nvSpPr>
      <dsp:spPr>
        <a:xfrm>
          <a:off x="0" y="3105828"/>
          <a:ext cx="7498080" cy="105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4"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fr-FR" sz="2400" kern="1200" dirty="0" smtClean="0"/>
            <a:t>ce personnel doit disposer d’équipements individuels nécessaires pour prévenir toute gêne due à un bruit excessif pendant les tâches d'inspection.</a:t>
          </a:r>
          <a:endParaRPr lang="fr-FR" sz="2400" kern="1200" dirty="0"/>
        </a:p>
      </dsp:txBody>
      <dsp:txXfrm>
        <a:off x="0" y="3105828"/>
        <a:ext cx="7498080" cy="105880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39284B-C025-475F-82F9-A14E14DAAB43}" type="datetimeFigureOut">
              <a:rPr lang="fr-FR" smtClean="0"/>
              <a:pPr/>
              <a:t>31/01/2016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527191-E21D-434E-8D76-47BB00547551}" type="slidenum">
              <a:rPr lang="fr-FR" smtClean="0"/>
              <a:pPr/>
              <a:t>‹N°›</a:t>
            </a:fld>
            <a:endParaRPr lang="fr-FR"/>
          </a:p>
        </p:txBody>
      </p:sp>
    </p:spTree>
    <p:extLst>
      <p:ext uri="{BB962C8B-B14F-4D97-AF65-F5344CB8AC3E}">
        <p14:creationId xmlns:p14="http://schemas.microsoft.com/office/powerpoint/2010/main" val="843340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C8F85-7207-4B6D-9B44-7CF92F5916B8}" type="datetimeFigureOut">
              <a:rPr lang="fr-FR" smtClean="0"/>
              <a:pPr/>
              <a:t>31/01/2016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4A704-D9C9-4A9A-82CE-5E8A7462FA4E}" type="slidenum">
              <a:rPr lang="fr-FR" smtClean="0"/>
              <a:pPr/>
              <a:t>‹N°›</a:t>
            </a:fld>
            <a:endParaRPr lang="fr-FR"/>
          </a:p>
        </p:txBody>
      </p:sp>
    </p:spTree>
    <p:extLst>
      <p:ext uri="{BB962C8B-B14F-4D97-AF65-F5344CB8AC3E}">
        <p14:creationId xmlns:p14="http://schemas.microsoft.com/office/powerpoint/2010/main" val="35541106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0.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99A4AF6-2635-8F4E-8F43-F6BF51B33FCD}"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pic>
        <p:nvPicPr>
          <p:cNvPr id="8" name="Espace réservé du contenu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5708" y="612132"/>
            <a:ext cx="8978810" cy="574643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9BD7D9-3245-3D45-9F1A-FD99CAA365A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7B5DF9-B04C-6745-BAFA-A9415DDC5CF4}"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7" name="Espace réservé de la date 6"/>
          <p:cNvSpPr>
            <a:spLocks noGrp="1"/>
          </p:cNvSpPr>
          <p:nvPr>
            <p:ph type="dt" sz="half" idx="10"/>
          </p:nvPr>
        </p:nvSpPr>
        <p:spPr>
          <a:ln>
            <a:noFill/>
          </a:ln>
        </p:spPr>
        <p:txBody>
          <a:bodyPr/>
          <a:lstStyle>
            <a:lvl1pPr>
              <a:defRPr>
                <a:ln>
                  <a:noFill/>
                </a:ln>
              </a:defRPr>
            </a:lvl1pPr>
            <a:extLst/>
          </a:lstStyle>
          <a:p>
            <a:fld id="{F5AC9C56-B832-4540-ADA7-2F1D420C3B57}" type="datetime1">
              <a:rPr lang="fr-FR" smtClean="0"/>
              <a:t>31/01/2016</a:t>
            </a:fld>
            <a:endParaRPr lang="en-US"/>
          </a:p>
        </p:txBody>
      </p:sp>
      <p:sp>
        <p:nvSpPr>
          <p:cNvPr id="20" name="Espace réservé du pied de page 19"/>
          <p:cNvSpPr>
            <a:spLocks noGrp="1"/>
          </p:cNvSpPr>
          <p:nvPr>
            <p:ph type="ftr" sz="quarter" idx="11"/>
          </p:nvPr>
        </p:nvSpPr>
        <p:spPr/>
        <p:txBody>
          <a:bodyPr/>
          <a:lstStyle>
            <a:extLst/>
          </a:lstStyle>
          <a:p>
            <a:endParaRPr kumimoji="0" lang="en-US"/>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1435608" y="1447800"/>
            <a:ext cx="7498080" cy="4388796"/>
          </a:xfrm>
        </p:spPr>
        <p:txBody>
          <a:bodyPr/>
          <a:lstStyle>
            <a:extLst/>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a:xfrm>
            <a:off x="5403144" y="5946372"/>
            <a:ext cx="2133600" cy="476250"/>
          </a:xfrm>
        </p:spPr>
        <p:txBody>
          <a:bodyPr/>
          <a:lstStyle>
            <a:extLst/>
          </a:lstStyle>
          <a:p>
            <a:fld id="{7ACA0E72-0CC5-F343-818B-64FD0667E782}"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dirty="0"/>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 name="Espace réservé de la date 3"/>
          <p:cNvSpPr>
            <a:spLocks noGrp="1"/>
          </p:cNvSpPr>
          <p:nvPr>
            <p:ph type="dt" sz="half" idx="10"/>
          </p:nvPr>
        </p:nvSpPr>
        <p:spPr/>
        <p:txBody>
          <a:bodyPr/>
          <a:lstStyle>
            <a:extLst/>
          </a:lstStyle>
          <a:p>
            <a:fld id="{8A7ED18B-1DB7-D049-8C95-82176E5AB3C5}"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endParaRPr kumimoji="0" lang="en-US" dirty="0"/>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dirty="0" smtClean="0"/>
              <a:t>Cliquez pour modifier les styles du texte du masque</a:t>
            </a:r>
          </a:p>
        </p:txBody>
      </p:sp>
      <p:pic>
        <p:nvPicPr>
          <p:cNvPr id="14" name="Image 13"/>
          <p:cNvPicPr>
            <a:picLocks noChangeAspect="1"/>
          </p:cNvPicPr>
          <p:nvPr userDrawn="1"/>
        </p:nvPicPr>
        <p:blipFill>
          <a:blip r:embed="rId2">
            <a:alphaModFix amt="31000"/>
          </a:blip>
          <a:stretch>
            <a:fillRect/>
          </a:stretch>
        </p:blipFill>
        <p:spPr>
          <a:xfrm flipH="1">
            <a:off x="2246755" y="1"/>
            <a:ext cx="6942500" cy="6857999"/>
          </a:xfrm>
          <a:prstGeom prst="rect">
            <a:avLst/>
          </a:prstGeom>
        </p:spPr>
      </p:pic>
      <p:pic>
        <p:nvPicPr>
          <p:cNvPr id="105" name="Picture 10"/>
          <p:cNvPicPr>
            <a:picLocks noChangeAspect="1" noChangeArrowheads="1"/>
          </p:cNvPicPr>
          <p:nvPr userDrawn="1"/>
        </p:nvPicPr>
        <p:blipFill>
          <a:blip r:embed="rId3" cstate="print"/>
          <a:srcRect/>
          <a:stretch>
            <a:fillRect/>
          </a:stretch>
        </p:blipFill>
        <p:spPr bwMode="auto">
          <a:xfrm>
            <a:off x="75002" y="2141120"/>
            <a:ext cx="2191948" cy="28220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7F25E30-0B9D-2D40-9A3C-045B9013EEE4}"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a:xfrm>
            <a:off x="8652818" y="6164440"/>
            <a:ext cx="457200" cy="476250"/>
          </a:xfrm>
        </p:spPr>
        <p:txBody>
          <a:bodyPr/>
          <a:lstStyle>
            <a:extLst/>
          </a:lstStyle>
          <a:p>
            <a:fld id="{69E29E33-B620-47F9-BB04-8846C2A5AFCC}" type="slidenum">
              <a:rPr kumimoji="0" lang="en-US" smtClean="0"/>
              <a:pPr/>
              <a:t>‹N°›</a:t>
            </a:fld>
            <a:endParaRPr kumimoji="0" lang="en-US" dirty="0"/>
          </a:p>
        </p:txBody>
      </p:sp>
      <p:graphicFrame>
        <p:nvGraphicFramePr>
          <p:cNvPr id="8" name="Object 2"/>
          <p:cNvGraphicFramePr>
            <a:graphicFrameLocks noChangeAspect="1"/>
          </p:cNvGraphicFramePr>
          <p:nvPr userDrawn="1"/>
        </p:nvGraphicFramePr>
        <p:xfrm>
          <a:off x="62327" y="6142011"/>
          <a:ext cx="909430" cy="655608"/>
        </p:xfrm>
        <a:graphic>
          <a:graphicData uri="http://schemas.openxmlformats.org/presentationml/2006/ole">
            <mc:AlternateContent xmlns:mc="http://schemas.openxmlformats.org/markup-compatibility/2006">
              <mc:Choice xmlns:v="urn:schemas-microsoft-com:vml" Requires="v">
                <p:oleObj spid="_x0000_s338340" name="Picture" r:id="rId3" imgW="1866900" imgH="1295400" progId="Word.Picture.8">
                  <p:embed/>
                </p:oleObj>
              </mc:Choice>
              <mc:Fallback>
                <p:oleObj name="Picture" r:id="rId3" imgW="1866900" imgH="1295400"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7" y="6142011"/>
                        <a:ext cx="909430" cy="655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4B0FCBF6-9EA9-C740-806D-0E9111B49E20}" type="datetime1">
              <a:rPr lang="fr-FR" smtClean="0"/>
              <a:t>31/01/2016</a:t>
            </a:fld>
            <a:endParaRPr lang="en-US"/>
          </a:p>
        </p:txBody>
      </p:sp>
      <p:sp>
        <p:nvSpPr>
          <p:cNvPr id="8" name="Espace réservé du pied de page 7"/>
          <p:cNvSpPr>
            <a:spLocks noGrp="1"/>
          </p:cNvSpPr>
          <p:nvPr>
            <p:ph type="ftr" sz="quarter" idx="11"/>
          </p:nvPr>
        </p:nvSpPr>
        <p:spPr/>
        <p:txBody>
          <a:bodyPr/>
          <a:lstStyle>
            <a:extLst/>
          </a:lstStyle>
          <a:p>
            <a:endParaRPr kumimoji="0" lang="en-US"/>
          </a:p>
        </p:txBody>
      </p:sp>
      <p:sp>
        <p:nvSpPr>
          <p:cNvPr id="9" name="Espace réservé du numéro de diapositive 8"/>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38A40B81-1339-F941-860E-8AB54B4D051A}" type="datetime1">
              <a:rPr lang="fr-FR" smtClean="0"/>
              <a:t>31/01/2016</a:t>
            </a:fld>
            <a:endParaRPr lang="en-US"/>
          </a:p>
        </p:txBody>
      </p:sp>
      <p:sp>
        <p:nvSpPr>
          <p:cNvPr id="4" name="Espace réservé du pied de page 3"/>
          <p:cNvSpPr>
            <a:spLocks noGrp="1"/>
          </p:cNvSpPr>
          <p:nvPr>
            <p:ph type="ftr" sz="quarter" idx="11"/>
          </p:nvPr>
        </p:nvSpPr>
        <p:spPr/>
        <p:txBody>
          <a:bodyPr/>
          <a:lstStyle>
            <a:extLst/>
          </a:lstStyle>
          <a:p>
            <a:endParaRPr kumimoji="0" lang="en-US"/>
          </a:p>
        </p:txBody>
      </p:sp>
      <p:sp>
        <p:nvSpPr>
          <p:cNvPr id="5" name="Espace réservé du numéro de diapositive 4"/>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9DBD04CA-8BC4-2948-96C3-87E237252E22}" type="datetime1">
              <a:rPr lang="fr-FR" smtClean="0"/>
              <a:t>31/01/2016</a:t>
            </a:fld>
            <a:endParaRPr lang="en-US"/>
          </a:p>
        </p:txBody>
      </p:sp>
      <p:sp>
        <p:nvSpPr>
          <p:cNvPr id="3" name="Espace réservé du pied de page 2"/>
          <p:cNvSpPr>
            <a:spLocks noGrp="1"/>
          </p:cNvSpPr>
          <p:nvPr>
            <p:ph type="ftr" sz="quarter" idx="11"/>
          </p:nvPr>
        </p:nvSpPr>
        <p:spPr/>
        <p:txBody>
          <a:bodyPr/>
          <a:lstStyle>
            <a:extLst/>
          </a:lstStyle>
          <a:p>
            <a:endParaRPr kumimoji="0" lang="en-US"/>
          </a:p>
        </p:txBody>
      </p:sp>
      <p:sp>
        <p:nvSpPr>
          <p:cNvPr id="4" name="Espace réservé du numéro de diapositive 3"/>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8A6DE2B-07F0-4045-9DCA-43CE558D0BB6}"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A28130-3B4F-B146-84F1-6265101A664A}"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extLst/>
          </a:lstStyle>
          <a:p>
            <a:fld id="{F07AA82C-E059-394C-B2CB-234FC0C63941}"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3EB86E0E-1530-A740-B468-BD6BCC99EDFA}"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BCAC516-42CF-2F45-A165-8588D2819ED8}"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C82044C-D7A2-5248-8293-6D78FE97B57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443565-F784-8E4C-92C7-700340ECD1D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709A2E4-575A-3447-99EA-DE7C3482E4D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619F5A7-00F9-4C40-9946-1B4FD637C5E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83A607-2806-894A-8F34-0CD7300848DF}"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CAD1DC2-0134-A643-A429-CF68D82C6D5B}"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9339D8-61E0-4E44-BF47-5B82FA37E03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16F78DE-2ABE-6840-A6FF-7F1279C01ACB}"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BB261E9-5793-1B45-8285-0631E8D02BB5}"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319375-C87F-4047-A83C-F4C2FE4D78C3}"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8B9DA-2DA8-F14F-8391-96883C88C7C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A63EE6-0BDF-274F-98AE-C4CC836729DC}"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CBDC034-77CF-DA4F-AC70-F44B0DA4066A}"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BA15A8-DB10-244C-81E5-6D02D482D2F8}"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374C281-4BD6-6945-A465-E12B87DDDFF9}"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34E622-72B2-464F-B8B0-57A32E13E54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797A70E-567F-3F44-BA54-98ECEB68A14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80E11DF-DA92-7145-B8CA-138C1D8032F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1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6A012-DFCE-F941-AB1F-86188FCC4CF7}"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CEFD0-3C52-4227-BA7C-A570B66DB64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13" cstate="print"/>
          <a:srcRect/>
          <a:stretch>
            <a:fillRect/>
          </a:stretch>
        </p:blipFill>
        <p:spPr bwMode="auto">
          <a:xfrm>
            <a:off x="7759096" y="0"/>
            <a:ext cx="1384904" cy="526492"/>
          </a:xfrm>
          <a:prstGeom prst="rect">
            <a:avLst/>
          </a:prstGeom>
          <a:noFill/>
          <a:ln w="9525">
            <a:noFill/>
            <a:miter lim="800000"/>
            <a:headEnd/>
            <a:tailEnd/>
          </a:ln>
        </p:spPr>
      </p:pic>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42"/>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8BBF486-1945-CE4B-AF69-9C5A62466F00}" type="datetime1">
              <a:rPr lang="fr-FR" smtClean="0"/>
              <a:t>31/01/2016</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pic>
        <p:nvPicPr>
          <p:cNvPr id="18" name="Image 17"/>
          <p:cNvPicPr>
            <a:picLocks noChangeAspect="1"/>
          </p:cNvPicPr>
          <p:nvPr userDrawn="1"/>
        </p:nvPicPr>
        <p:blipFill>
          <a:blip r:embed="rId14"/>
          <a:stretch>
            <a:fillRect/>
          </a:stretch>
        </p:blipFill>
        <p:spPr>
          <a:xfrm>
            <a:off x="7723165" y="5730215"/>
            <a:ext cx="1318197" cy="973852"/>
          </a:xfrm>
          <a:prstGeom prst="rect">
            <a:avLst/>
          </a:prstGeom>
        </p:spPr>
      </p:pic>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8" name="Chevron 27"/>
          <p:cNvSpPr/>
          <p:nvPr userDrawn="1"/>
        </p:nvSpPr>
        <p:spPr>
          <a:xfrm>
            <a:off x="1295747" y="6105977"/>
            <a:ext cx="6311958" cy="423314"/>
          </a:xfrm>
          <a:prstGeom prst="chevron">
            <a:avLst/>
          </a:prstGeom>
          <a:gradFill flip="none" rotWithShape="1">
            <a:gsLst>
              <a:gs pos="0">
                <a:schemeClr val="accent1"/>
              </a:gs>
              <a:gs pos="100000">
                <a:srgbClr val="FFFFFF"/>
              </a:gs>
              <a:gs pos="50000">
                <a:schemeClr val="tx2">
                  <a:lumMod val="50000"/>
                </a:schemeClr>
              </a:gs>
            </a:gsLst>
            <a:path path="rect">
              <a:fillToRect l="100000" t="100000"/>
            </a:path>
            <a:tileRect r="-100000" b="-100000"/>
          </a:gra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 name="Image 20"/>
          <p:cNvPicPr>
            <a:picLocks noChangeAspect="1"/>
          </p:cNvPicPr>
          <p:nvPr userDrawn="1"/>
        </p:nvPicPr>
        <p:blipFill>
          <a:blip r:embed="rId15">
            <a:extLst>
              <a:ext uri="{BEBA8EAE-BF5A-486C-A8C5-ECC9F3942E4B}">
                <a14:imgProps xmlns:a14="http://schemas.microsoft.com/office/drawing/2010/main">
                  <a14:imgLayer r:embed="rId16">
                    <a14:imgEffect>
                      <a14:backgroundRemoval t="0" b="100000" l="0" r="98985"/>
                    </a14:imgEffect>
                  </a14:imgLayer>
                </a14:imgProps>
              </a:ext>
            </a:extLst>
          </a:blip>
          <a:stretch>
            <a:fillRect/>
          </a:stretch>
        </p:blipFill>
        <p:spPr>
          <a:xfrm rot="3569763">
            <a:off x="2249553" y="5502259"/>
            <a:ext cx="980297" cy="1169391"/>
          </a:xfrm>
          <a:prstGeom prst="rect">
            <a:avLst/>
          </a:prstGeom>
        </p:spPr>
      </p:pic>
      <p:pic>
        <p:nvPicPr>
          <p:cNvPr id="14" name="Image 13"/>
          <p:cNvPicPr>
            <a:picLocks noChangeAspect="1"/>
          </p:cNvPicPr>
          <p:nvPr userDrawn="1"/>
        </p:nvPicPr>
        <p:blipFill>
          <a:blip r:embed="rId17">
            <a:extLst>
              <a:ext uri="{BEBA8EAE-BF5A-486C-A8C5-ECC9F3942E4B}">
                <a14:imgProps xmlns:a14="http://schemas.microsoft.com/office/drawing/2010/main">
                  <a14:imgLayer r:embed="rId18">
                    <a14:imgEffect>
                      <a14:backgroundRemoval t="0" b="96535" l="837" r="98745"/>
                    </a14:imgEffect>
                  </a14:imgLayer>
                </a14:imgProps>
              </a:ext>
            </a:extLst>
          </a:blip>
          <a:stretch>
            <a:fillRect/>
          </a:stretch>
        </p:blipFill>
        <p:spPr>
          <a:xfrm rot="21350358" flipH="1">
            <a:off x="1356712" y="5651672"/>
            <a:ext cx="999151" cy="844471"/>
          </a:xfrm>
          <a:prstGeom prst="rect">
            <a:avLst/>
          </a:prstGeom>
        </p:spPr>
      </p:pic>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dirty="0" smtClean="0"/>
              <a:t>Cliquez pour modifier le style du titre</a:t>
            </a:r>
            <a:endParaRPr kumimoji="0" lang="en-US" dirty="0"/>
          </a:p>
        </p:txBody>
      </p:sp>
      <p:sp>
        <p:nvSpPr>
          <p:cNvPr id="22"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pic>
        <p:nvPicPr>
          <p:cNvPr id="19" name="Image 18"/>
          <p:cNvPicPr>
            <a:picLocks noChangeAspect="1"/>
          </p:cNvPicPr>
          <p:nvPr userDrawn="1"/>
        </p:nvPicPr>
        <p:blipFill>
          <a:blip r:embed="rId19"/>
          <a:stretch>
            <a:fillRect/>
          </a:stretch>
        </p:blipFill>
        <p:spPr>
          <a:xfrm>
            <a:off x="8219458" y="0"/>
            <a:ext cx="918909" cy="1118672"/>
          </a:xfrm>
          <a:prstGeom prst="rect">
            <a:avLst/>
          </a:prstGeom>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B291-28FA-BF45-AAC4-5D949BC86366}"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0363-BB1A-4E9D-AE61-87A47EBE2D4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9.tiff"/><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9.tiff"/><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tiff"/><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9.tiff"/><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9.tiff"/><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0.png"/><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0.png"/><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0.png"/><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0.png"/><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0.png"/><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1.tiff"/><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diagramLayout" Target="../diagrams/layout22.xml"/><Relationship Id="rId7" Type="http://schemas.openxmlformats.org/officeDocument/2006/relationships/image" Target="../media/image21.tiff"/><Relationship Id="rId2" Type="http://schemas.openxmlformats.org/officeDocument/2006/relationships/diagramData" Target="../diagrams/data22.xml"/><Relationship Id="rId1" Type="http://schemas.openxmlformats.org/officeDocument/2006/relationships/slideLayout" Target="../slideLayouts/slideLayout1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1.tiff"/><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23.png"/><Relationship Id="rId2" Type="http://schemas.openxmlformats.org/officeDocument/2006/relationships/diagramData" Target="../diagrams/data32.xml"/><Relationship Id="rId1" Type="http://schemas.openxmlformats.org/officeDocument/2006/relationships/slideLayout" Target="../slideLayouts/slideLayout1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23.png"/><Relationship Id="rId2" Type="http://schemas.openxmlformats.org/officeDocument/2006/relationships/diagramData" Target="../diagrams/data33.xml"/><Relationship Id="rId1" Type="http://schemas.openxmlformats.org/officeDocument/2006/relationships/slideLayout" Target="../slideLayouts/slideLayout1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23.png"/><Relationship Id="rId2" Type="http://schemas.openxmlformats.org/officeDocument/2006/relationships/diagramData" Target="../diagrams/data34.xml"/><Relationship Id="rId1" Type="http://schemas.openxmlformats.org/officeDocument/2006/relationships/slideLayout" Target="../slideLayouts/slideLayout1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24.tiff"/><Relationship Id="rId1" Type="http://schemas.openxmlformats.org/officeDocument/2006/relationships/slideLayout" Target="../slideLayouts/slideLayout1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24.tiff"/><Relationship Id="rId1" Type="http://schemas.openxmlformats.org/officeDocument/2006/relationships/slideLayout" Target="../slideLayouts/slideLayout13.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tiff"/><Relationship Id="rId1" Type="http://schemas.openxmlformats.org/officeDocument/2006/relationships/slideLayout" Target="../slideLayouts/slideLayout13.xml"/><Relationship Id="rId4" Type="http://schemas.openxmlformats.org/officeDocument/2006/relationships/image" Target="../media/image25.emf"/></Relationships>
</file>

<file path=ppt/slides/_rels/slide4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5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26.emf"/></Relationships>
</file>

<file path=ppt/slides/_rels/slide5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26.emf"/></Relationships>
</file>

<file path=ppt/slides/_rels/slide5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28.tiff"/><Relationship Id="rId1" Type="http://schemas.openxmlformats.org/officeDocument/2006/relationships/slideLayout" Target="../slideLayouts/slideLayout13.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28.tiff"/><Relationship Id="rId1" Type="http://schemas.openxmlformats.org/officeDocument/2006/relationships/slideLayout" Target="../slideLayouts/slideLayout13.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14.tiff"/><Relationship Id="rId2" Type="http://schemas.openxmlformats.org/officeDocument/2006/relationships/diagramData" Target="../diagrams/data46.xml"/><Relationship Id="rId1" Type="http://schemas.openxmlformats.org/officeDocument/2006/relationships/slideLayout" Target="../slideLayouts/slideLayout13.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14.tiff"/><Relationship Id="rId2" Type="http://schemas.openxmlformats.org/officeDocument/2006/relationships/diagramData" Target="../diagrams/data47.xml"/><Relationship Id="rId1" Type="http://schemas.openxmlformats.org/officeDocument/2006/relationships/slideLayout" Target="../slideLayouts/slideLayout13.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14.tiff"/><Relationship Id="rId2" Type="http://schemas.openxmlformats.org/officeDocument/2006/relationships/diagramData" Target="../diagrams/data48.xml"/><Relationship Id="rId1" Type="http://schemas.openxmlformats.org/officeDocument/2006/relationships/slideLayout" Target="../slideLayouts/slideLayout13.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4.tiff"/><Relationship Id="rId2" Type="http://schemas.openxmlformats.org/officeDocument/2006/relationships/diagramData" Target="../diagrams/data49.xml"/><Relationship Id="rId1" Type="http://schemas.openxmlformats.org/officeDocument/2006/relationships/slideLayout" Target="../slideLayouts/slideLayout13.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tiff"/><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z="4300" dirty="0" smtClean="0">
                <a:solidFill>
                  <a:srgbClr val="1F497D">
                    <a:satMod val="130000"/>
                  </a:srgbClr>
                </a:solidFill>
                <a:effectLst>
                  <a:outerShdw blurRad="50000" dist="30000" dir="5400000" algn="tl" rotWithShape="0">
                    <a:srgbClr val="000000">
                      <a:alpha val="30000"/>
                    </a:srgbClr>
                  </a:outerShdw>
                </a:effectLst>
                <a:latin typeface="Gill Sans MT"/>
              </a:rPr>
              <a:t>Facteurs Humains dans l’Aéronautique</a:t>
            </a:r>
            <a:endParaRPr lang="fr-FR" dirty="0"/>
          </a:p>
        </p:txBody>
      </p:sp>
      <p:sp>
        <p:nvSpPr>
          <p:cNvPr id="3" name="Sous-titre 2"/>
          <p:cNvSpPr>
            <a:spLocks noGrp="1"/>
          </p:cNvSpPr>
          <p:nvPr>
            <p:ph type="subTitle" idx="1"/>
          </p:nvPr>
        </p:nvSpPr>
        <p:spPr>
          <a:xfrm>
            <a:off x="1371600" y="3886200"/>
            <a:ext cx="6400800" cy="1752600"/>
          </a:xfrm>
        </p:spPr>
        <p:txBody>
          <a:bodyPr/>
          <a:lstStyle/>
          <a:p>
            <a:pPr marL="27432" lvl="0">
              <a:spcBef>
                <a:spcPts val="600"/>
              </a:spcBef>
              <a:buClr>
                <a:srgbClr val="4F81BD"/>
              </a:buClr>
              <a:buSzPct val="80000"/>
            </a:pPr>
            <a:r>
              <a:rPr lang="fr-FR" sz="2600" i="1" dirty="0" smtClean="0">
                <a:solidFill>
                  <a:srgbClr val="FF6600"/>
                </a:solidFill>
                <a:latin typeface="Gill Sans MT"/>
              </a:rPr>
              <a:t>L’imparfait du passé doit se conjuguer au présent pour construire un futur plus que parfait !!!</a:t>
            </a:r>
            <a:endParaRPr lang="fr-FR" i="1" dirty="0" smtClean="0">
              <a:solidFill>
                <a:srgbClr val="FF6600"/>
              </a:solidFill>
            </a:endParaRPr>
          </a:p>
          <a:p>
            <a:endParaRPr lang="fr-FR" dirty="0">
              <a:solidFill>
                <a:srgbClr val="FF6600"/>
              </a:solidFill>
            </a:endParaRP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655659" y="5392809"/>
            <a:ext cx="1321072" cy="1321072"/>
          </a:xfrm>
          <a:prstGeom prst="rect">
            <a:avLst/>
          </a:prstGeom>
        </p:spPr>
      </p:pic>
      <p:pic>
        <p:nvPicPr>
          <p:cNvPr id="10" name="Imag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129335"/>
            <a:ext cx="2133600" cy="130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194355707"/>
              </p:ext>
            </p:extLst>
          </p:nvPr>
        </p:nvGraphicFramePr>
        <p:xfrm>
          <a:off x="1435608" y="1447800"/>
          <a:ext cx="749808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a:t>
            </a:fld>
            <a:endParaRPr kumimoji="0" lang="en-US" dirty="0"/>
          </a:p>
        </p:txBody>
      </p:sp>
      <p:pic>
        <p:nvPicPr>
          <p:cNvPr id="6" name="Image 5"/>
          <p:cNvPicPr>
            <a:picLocks noChangeAspect="1"/>
          </p:cNvPicPr>
          <p:nvPr/>
        </p:nvPicPr>
        <p:blipFill>
          <a:blip r:embed="rId7"/>
          <a:stretch>
            <a:fillRect/>
          </a:stretch>
        </p:blipFill>
        <p:spPr>
          <a:xfrm>
            <a:off x="7162800" y="135854"/>
            <a:ext cx="963804" cy="963804"/>
          </a:xfrm>
          <a:prstGeom prst="rect">
            <a:avLst/>
          </a:prstGeom>
        </p:spPr>
      </p:pic>
      <p:sp>
        <p:nvSpPr>
          <p:cNvPr id="8" name="ZoneTexte 7"/>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7012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06478458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a:t>
            </a:fld>
            <a:endParaRPr kumimoji="0" lang="en-US" dirty="0"/>
          </a:p>
        </p:txBody>
      </p:sp>
      <p:pic>
        <p:nvPicPr>
          <p:cNvPr id="6" name="Image 5"/>
          <p:cNvPicPr>
            <a:picLocks noChangeAspect="1"/>
          </p:cNvPicPr>
          <p:nvPr/>
        </p:nvPicPr>
        <p:blipFill>
          <a:blip r:embed="rId7"/>
          <a:stretch>
            <a:fillRect/>
          </a:stretch>
        </p:blipFill>
        <p:spPr>
          <a:xfrm>
            <a:off x="7162800" y="135854"/>
            <a:ext cx="963804" cy="963804"/>
          </a:xfrm>
          <a:prstGeom prst="rect">
            <a:avLst/>
          </a:prstGeom>
        </p:spPr>
      </p:pic>
      <p:sp>
        <p:nvSpPr>
          <p:cNvPr id="8" name="ZoneTexte 7"/>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9937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189508950"/>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a:t>
            </a:fld>
            <a:endParaRPr kumimoji="0" lang="en-US" dirty="0"/>
          </a:p>
        </p:txBody>
      </p:sp>
      <p:pic>
        <p:nvPicPr>
          <p:cNvPr id="6" name="Image 5"/>
          <p:cNvPicPr>
            <a:picLocks noChangeAspect="1"/>
          </p:cNvPicPr>
          <p:nvPr/>
        </p:nvPicPr>
        <p:blipFill>
          <a:blip r:embed="rId7"/>
          <a:stretch>
            <a:fillRect/>
          </a:stretch>
        </p:blipFill>
        <p:spPr>
          <a:xfrm>
            <a:off x="7162800" y="135854"/>
            <a:ext cx="963804" cy="963804"/>
          </a:xfrm>
          <a:prstGeom prst="rect">
            <a:avLst/>
          </a:prstGeom>
        </p:spPr>
      </p:pic>
      <p:sp>
        <p:nvSpPr>
          <p:cNvPr id="8" name="ZoneTexte 7"/>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32107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20696680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13</a:t>
            </a:fld>
            <a:endParaRPr kumimoji="0" lang="en-US" dirty="0"/>
          </a:p>
        </p:txBody>
      </p:sp>
      <p:pic>
        <p:nvPicPr>
          <p:cNvPr id="6" name="Image 5"/>
          <p:cNvPicPr>
            <a:picLocks noChangeAspect="1"/>
          </p:cNvPicPr>
          <p:nvPr/>
        </p:nvPicPr>
        <p:blipFill>
          <a:blip r:embed="rId7"/>
          <a:stretch>
            <a:fillRect/>
          </a:stretch>
        </p:blipFill>
        <p:spPr>
          <a:xfrm>
            <a:off x="7162800" y="135854"/>
            <a:ext cx="963804" cy="963804"/>
          </a:xfrm>
          <a:prstGeom prst="rect">
            <a:avLst/>
          </a:prstGeom>
        </p:spPr>
      </p:pic>
      <p:sp>
        <p:nvSpPr>
          <p:cNvPr id="8" name="ZoneTexte 7"/>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27190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12120678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14</a:t>
            </a:fld>
            <a:endParaRPr kumimoji="0" lang="en-US" dirty="0"/>
          </a:p>
        </p:txBody>
      </p:sp>
      <p:pic>
        <p:nvPicPr>
          <p:cNvPr id="6" name="Image 5"/>
          <p:cNvPicPr>
            <a:picLocks noChangeAspect="1"/>
          </p:cNvPicPr>
          <p:nvPr/>
        </p:nvPicPr>
        <p:blipFill>
          <a:blip r:embed="rId7"/>
          <a:stretch>
            <a:fillRect/>
          </a:stretch>
        </p:blipFill>
        <p:spPr>
          <a:xfrm>
            <a:off x="7162800" y="135854"/>
            <a:ext cx="963804" cy="963804"/>
          </a:xfrm>
          <a:prstGeom prst="rect">
            <a:avLst/>
          </a:prstGeom>
        </p:spPr>
      </p:pic>
      <p:sp>
        <p:nvSpPr>
          <p:cNvPr id="8" name="ZoneTexte 7"/>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24145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15</a:t>
            </a:fld>
            <a:endParaRPr kumimoji="0" lang="en-US" dirty="0"/>
          </a:p>
        </p:txBody>
      </p:sp>
      <p:pic>
        <p:nvPicPr>
          <p:cNvPr id="6" name="Image 5"/>
          <p:cNvPicPr>
            <a:picLocks noChangeAspect="1"/>
          </p:cNvPicPr>
          <p:nvPr/>
        </p:nvPicPr>
        <p:blipFill>
          <a:blip r:embed="rId2"/>
          <a:stretch>
            <a:fillRect/>
          </a:stretch>
        </p:blipFill>
        <p:spPr>
          <a:xfrm>
            <a:off x="7162800" y="135854"/>
            <a:ext cx="963804" cy="963804"/>
          </a:xfrm>
          <a:prstGeom prst="rect">
            <a:avLst/>
          </a:prstGeom>
        </p:spPr>
      </p:pic>
      <p:graphicFrame>
        <p:nvGraphicFramePr>
          <p:cNvPr id="57" name="Espace réservé du contenu 56"/>
          <p:cNvGraphicFramePr>
            <a:graphicFrameLocks noGrp="1"/>
          </p:cNvGraphicFramePr>
          <p:nvPr>
            <p:ph idx="1"/>
            <p:extLst>
              <p:ext uri="{D42A27DB-BD31-4B8C-83A1-F6EECF244321}">
                <p14:modId xmlns:p14="http://schemas.microsoft.com/office/powerpoint/2010/main" val="3352850000"/>
              </p:ext>
            </p:extLst>
          </p:nvPr>
        </p:nvGraphicFramePr>
        <p:xfrm>
          <a:off x="1435608" y="1447800"/>
          <a:ext cx="7498080" cy="4231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238697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du bruit        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16</a:t>
            </a:fld>
            <a:endParaRPr kumimoji="0" lang="en-US" dirty="0"/>
          </a:p>
        </p:txBody>
      </p:sp>
      <p:pic>
        <p:nvPicPr>
          <p:cNvPr id="6" name="Image 5"/>
          <p:cNvPicPr>
            <a:picLocks noChangeAspect="1"/>
          </p:cNvPicPr>
          <p:nvPr/>
        </p:nvPicPr>
        <p:blipFill>
          <a:blip r:embed="rId2"/>
          <a:stretch>
            <a:fillRect/>
          </a:stretch>
        </p:blipFill>
        <p:spPr>
          <a:xfrm>
            <a:off x="7162800" y="135854"/>
            <a:ext cx="963804" cy="963804"/>
          </a:xfrm>
          <a:prstGeom prst="rect">
            <a:avLst/>
          </a:prstGeom>
        </p:spPr>
      </p:pic>
      <p:graphicFrame>
        <p:nvGraphicFramePr>
          <p:cNvPr id="57" name="Espace réservé du contenu 56"/>
          <p:cNvGraphicFramePr>
            <a:graphicFrameLocks noGrp="1"/>
          </p:cNvGraphicFramePr>
          <p:nvPr>
            <p:ph idx="1"/>
            <p:extLst>
              <p:ext uri="{D42A27DB-BD31-4B8C-83A1-F6EECF244321}">
                <p14:modId xmlns:p14="http://schemas.microsoft.com/office/powerpoint/2010/main" val="2567961568"/>
              </p:ext>
            </p:extLst>
          </p:nvPr>
        </p:nvGraphicFramePr>
        <p:xfrm>
          <a:off x="1435608" y="1447800"/>
          <a:ext cx="7498080" cy="4231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53528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Effets</a:t>
            </a:r>
            <a:br>
              <a:rPr lang="fr-FR" dirty="0" smtClean="0"/>
            </a:br>
            <a:r>
              <a:rPr lang="fr-FR" dirty="0" smtClean="0"/>
              <a:t>du bruit</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17</a:t>
            </a:fld>
            <a:endParaRPr kumimoji="0" lang="en-US" dirty="0"/>
          </a:p>
        </p:txBody>
      </p:sp>
      <p:pic>
        <p:nvPicPr>
          <p:cNvPr id="6" name="Image 5"/>
          <p:cNvPicPr>
            <a:picLocks noChangeAspect="1"/>
          </p:cNvPicPr>
          <p:nvPr/>
        </p:nvPicPr>
        <p:blipFill>
          <a:blip r:embed="rId2"/>
          <a:stretch>
            <a:fillRect/>
          </a:stretch>
        </p:blipFill>
        <p:spPr>
          <a:xfrm>
            <a:off x="7162800" y="135854"/>
            <a:ext cx="963804" cy="96380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169004078"/>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24351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Recommandations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18</a:t>
            </a:fld>
            <a:endParaRPr kumimoji="0" lang="en-US" dirty="0"/>
          </a:p>
        </p:txBody>
      </p:sp>
      <p:pic>
        <p:nvPicPr>
          <p:cNvPr id="6" name="Image 5"/>
          <p:cNvPicPr>
            <a:picLocks noChangeAspect="1"/>
          </p:cNvPicPr>
          <p:nvPr/>
        </p:nvPicPr>
        <p:blipFill>
          <a:blip r:embed="rId2"/>
          <a:stretch>
            <a:fillRect/>
          </a:stretch>
        </p:blipFill>
        <p:spPr>
          <a:xfrm>
            <a:off x="7162800" y="135854"/>
            <a:ext cx="963804" cy="963804"/>
          </a:xfrm>
          <a:prstGeom prst="rect">
            <a:avLst/>
          </a:prstGeom>
        </p:spPr>
      </p:pic>
      <p:graphicFrame>
        <p:nvGraphicFramePr>
          <p:cNvPr id="162" name="Espace réservé du contenu 161"/>
          <p:cNvGraphicFramePr>
            <a:graphicFrameLocks noGrp="1"/>
          </p:cNvGraphicFramePr>
          <p:nvPr>
            <p:ph idx="1"/>
            <p:extLst>
              <p:ext uri="{D42A27DB-BD31-4B8C-83A1-F6EECF244321}">
                <p14:modId xmlns:p14="http://schemas.microsoft.com/office/powerpoint/2010/main" val="2303480221"/>
              </p:ext>
            </p:extLst>
          </p:nvPr>
        </p:nvGraphicFramePr>
        <p:xfrm>
          <a:off x="1435608" y="1447800"/>
          <a:ext cx="7498080" cy="4302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4888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Recommandations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a:t>
            </a:fld>
            <a:endParaRPr kumimoji="0" lang="en-US" dirty="0"/>
          </a:p>
        </p:txBody>
      </p:sp>
      <p:pic>
        <p:nvPicPr>
          <p:cNvPr id="6" name="Image 5"/>
          <p:cNvPicPr>
            <a:picLocks noChangeAspect="1"/>
          </p:cNvPicPr>
          <p:nvPr/>
        </p:nvPicPr>
        <p:blipFill>
          <a:blip r:embed="rId2"/>
          <a:stretch>
            <a:fillRect/>
          </a:stretch>
        </p:blipFill>
        <p:spPr>
          <a:xfrm>
            <a:off x="7162800" y="135854"/>
            <a:ext cx="963804" cy="963804"/>
          </a:xfrm>
          <a:prstGeom prst="rect">
            <a:avLst/>
          </a:prstGeom>
        </p:spPr>
      </p:pic>
      <p:graphicFrame>
        <p:nvGraphicFramePr>
          <p:cNvPr id="162" name="Espace réservé du contenu 161"/>
          <p:cNvGraphicFramePr>
            <a:graphicFrameLocks noGrp="1"/>
          </p:cNvGraphicFramePr>
          <p:nvPr>
            <p:ph idx="1"/>
            <p:extLst>
              <p:ext uri="{D42A27DB-BD31-4B8C-83A1-F6EECF244321}">
                <p14:modId xmlns:p14="http://schemas.microsoft.com/office/powerpoint/2010/main" val="2647679632"/>
              </p:ext>
            </p:extLst>
          </p:nvPr>
        </p:nvGraphicFramePr>
        <p:xfrm>
          <a:off x="1435608" y="1447800"/>
          <a:ext cx="7498080" cy="4302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52088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2</a:t>
            </a:fld>
            <a:endParaRPr kumimoji="0" lang="en-US"/>
          </a:p>
        </p:txBody>
      </p:sp>
      <p:sp>
        <p:nvSpPr>
          <p:cNvPr id="4" name="Titre 3"/>
          <p:cNvSpPr>
            <a:spLocks noGrp="1"/>
          </p:cNvSpPr>
          <p:nvPr>
            <p:ph type="title"/>
          </p:nvPr>
        </p:nvSpPr>
        <p:spPr/>
        <p:txBody>
          <a:bodyPr/>
          <a:lstStyle/>
          <a:p>
            <a:r>
              <a:rPr lang="fr-FR" dirty="0" smtClean="0">
                <a:effectLst/>
              </a:rPr>
              <a:t>Formation de BASE facteurs humains</a:t>
            </a:r>
            <a:endParaRPr lang="fr-FR" dirty="0"/>
          </a:p>
        </p:txBody>
      </p:sp>
      <p:sp>
        <p:nvSpPr>
          <p:cNvPr id="5" name="Espace réservé du texte 4"/>
          <p:cNvSpPr>
            <a:spLocks noGrp="1"/>
          </p:cNvSpPr>
          <p:nvPr>
            <p:ph type="body" idx="1"/>
          </p:nvPr>
        </p:nvSpPr>
        <p:spPr/>
        <p:txBody>
          <a:bodyPr/>
          <a:lstStyle/>
          <a:p>
            <a:r>
              <a:rPr lang="fr-FR" dirty="0"/>
              <a:t>S</a:t>
            </a:r>
            <a:r>
              <a:rPr lang="fr-FR" dirty="0" smtClean="0"/>
              <a:t>elon le règlement (UE) 1321-2014 du 26/11/2014</a:t>
            </a:r>
            <a:endParaRPr lang="fr-FR" dirty="0"/>
          </a:p>
        </p:txBody>
      </p:sp>
    </p:spTree>
    <p:extLst>
      <p:ext uri="{BB962C8B-B14F-4D97-AF65-F5344CB8AC3E}">
        <p14:creationId xmlns:p14="http://schemas.microsoft.com/office/powerpoint/2010/main" val="217881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Recommandations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20</a:t>
            </a:fld>
            <a:endParaRPr kumimoji="0" lang="en-US" dirty="0"/>
          </a:p>
        </p:txBody>
      </p:sp>
      <p:pic>
        <p:nvPicPr>
          <p:cNvPr id="6" name="Image 5"/>
          <p:cNvPicPr>
            <a:picLocks noChangeAspect="1"/>
          </p:cNvPicPr>
          <p:nvPr/>
        </p:nvPicPr>
        <p:blipFill>
          <a:blip r:embed="rId2"/>
          <a:stretch>
            <a:fillRect/>
          </a:stretch>
        </p:blipFill>
        <p:spPr>
          <a:xfrm>
            <a:off x="7162800" y="135854"/>
            <a:ext cx="963804" cy="963804"/>
          </a:xfrm>
          <a:prstGeom prst="rect">
            <a:avLst/>
          </a:prstGeom>
        </p:spPr>
      </p:pic>
      <p:graphicFrame>
        <p:nvGraphicFramePr>
          <p:cNvPr id="162" name="Espace réservé du contenu 161"/>
          <p:cNvGraphicFramePr>
            <a:graphicFrameLocks noGrp="1"/>
          </p:cNvGraphicFramePr>
          <p:nvPr>
            <p:ph idx="1"/>
            <p:extLst>
              <p:ext uri="{D42A27DB-BD31-4B8C-83A1-F6EECF244321}">
                <p14:modId xmlns:p14="http://schemas.microsoft.com/office/powerpoint/2010/main" val="1374909706"/>
              </p:ext>
            </p:extLst>
          </p:nvPr>
        </p:nvGraphicFramePr>
        <p:xfrm>
          <a:off x="1435608" y="1447800"/>
          <a:ext cx="7498080" cy="4302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98777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bruit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76109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ffectLst/>
              </a:rPr>
              <a:t>Les fumées</a:t>
            </a:r>
            <a:endParaRPr lang="fr-FR" dirty="0"/>
          </a:p>
        </p:txBody>
      </p:sp>
      <p:sp>
        <p:nvSpPr>
          <p:cNvPr id="3" name="Espace réservé du texte 2"/>
          <p:cNvSpPr>
            <a:spLocks noGrp="1"/>
          </p:cNvSpPr>
          <p:nvPr>
            <p:ph type="body" idx="1"/>
          </p:nvPr>
        </p:nvSpPr>
        <p:spPr/>
        <p:txBody>
          <a:bodyPr/>
          <a:lstStyle/>
          <a:p>
            <a:r>
              <a:rPr lang="fr-FR" dirty="0" smtClean="0"/>
              <a:t>Pourquoi le prendre en compte ?</a:t>
            </a:r>
            <a:endParaRPr lang="fr-FR" dirty="0"/>
          </a:p>
        </p:txBody>
      </p:sp>
    </p:spTree>
    <p:extLst>
      <p:ext uri="{BB962C8B-B14F-4D97-AF65-F5344CB8AC3E}">
        <p14:creationId xmlns:p14="http://schemas.microsoft.com/office/powerpoint/2010/main" val="1931813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émanations</a:t>
            </a:r>
            <a:br>
              <a:rPr lang="fr-FR" dirty="0" smtClean="0"/>
            </a:br>
            <a:r>
              <a:rPr lang="fr-FR" dirty="0" smtClean="0"/>
              <a:t> toxiques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22</a:t>
            </a:fld>
            <a:endParaRPr kumimoji="0" lang="en-US" dirty="0"/>
          </a:p>
        </p:txBody>
      </p:sp>
      <p:graphicFrame>
        <p:nvGraphicFramePr>
          <p:cNvPr id="162" name="Espace réservé du contenu 161"/>
          <p:cNvGraphicFramePr>
            <a:graphicFrameLocks noGrp="1"/>
          </p:cNvGraphicFramePr>
          <p:nvPr>
            <p:ph idx="1"/>
            <p:extLst>
              <p:ext uri="{D42A27DB-BD31-4B8C-83A1-F6EECF244321}">
                <p14:modId xmlns:p14="http://schemas.microsoft.com/office/powerpoint/2010/main" val="1172015414"/>
              </p:ext>
            </p:extLst>
          </p:nvPr>
        </p:nvGraphicFramePr>
        <p:xfrm>
          <a:off x="1435608" y="1447800"/>
          <a:ext cx="7429259" cy="3967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sp>
        <p:nvSpPr>
          <p:cNvPr id="69" name="ZoneTexte 68"/>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69143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Les émanations</a:t>
            </a:r>
            <a:br>
              <a:rPr lang="fr-FR" smtClean="0"/>
            </a:br>
            <a:r>
              <a:rPr lang="fr-FR" smtClean="0"/>
              <a:t> toxiques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23</a:t>
            </a:fld>
            <a:endParaRPr kumimoji="0" lang="en-US" dirty="0"/>
          </a:p>
        </p:txBody>
      </p:sp>
      <p:graphicFrame>
        <p:nvGraphicFramePr>
          <p:cNvPr id="162" name="Espace réservé du contenu 161"/>
          <p:cNvGraphicFramePr>
            <a:graphicFrameLocks noGrp="1"/>
          </p:cNvGraphicFramePr>
          <p:nvPr>
            <p:ph idx="1"/>
            <p:extLst>
              <p:ext uri="{D42A27DB-BD31-4B8C-83A1-F6EECF244321}">
                <p14:modId xmlns:p14="http://schemas.microsoft.com/office/powerpoint/2010/main" val="1286454568"/>
              </p:ext>
            </p:extLst>
          </p:nvPr>
        </p:nvGraphicFramePr>
        <p:xfrm>
          <a:off x="1435608" y="1447800"/>
          <a:ext cx="7429259" cy="3967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sp>
        <p:nvSpPr>
          <p:cNvPr id="69" name="ZoneTexte 68"/>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577900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effectLst/>
              </a:rPr>
              <a:t>Cas du Monoxyde </a:t>
            </a:r>
            <a:r>
              <a:rPr lang="fr-FR" dirty="0" smtClean="0">
                <a:effectLst/>
              </a:rPr>
              <a:t/>
            </a:r>
            <a:br>
              <a:rPr lang="fr-FR" dirty="0" smtClean="0">
                <a:effectLst/>
              </a:rPr>
            </a:br>
            <a:r>
              <a:rPr lang="fr-FR" dirty="0" smtClean="0">
                <a:effectLst/>
              </a:rPr>
              <a:t>de </a:t>
            </a:r>
            <a:r>
              <a:rPr lang="fr-FR" dirty="0">
                <a:effectLst/>
              </a:rPr>
              <a:t>carbone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24</a:t>
            </a:fld>
            <a:endParaRPr kumimoji="0" lang="en-US" dirty="0"/>
          </a:p>
        </p:txBody>
      </p:sp>
      <p:graphicFrame>
        <p:nvGraphicFramePr>
          <p:cNvPr id="162" name="Espace réservé du contenu 161"/>
          <p:cNvGraphicFramePr>
            <a:graphicFrameLocks noGrp="1"/>
          </p:cNvGraphicFramePr>
          <p:nvPr>
            <p:ph idx="1"/>
            <p:extLst>
              <p:ext uri="{D42A27DB-BD31-4B8C-83A1-F6EECF244321}">
                <p14:modId xmlns:p14="http://schemas.microsoft.com/office/powerpoint/2010/main" val="2367359129"/>
              </p:ext>
            </p:extLst>
          </p:nvPr>
        </p:nvGraphicFramePr>
        <p:xfrm>
          <a:off x="1435608" y="1447800"/>
          <a:ext cx="7429259" cy="3967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sp>
        <p:nvSpPr>
          <p:cNvPr id="69" name="ZoneTexte 68"/>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049333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effectLst/>
              </a:rPr>
              <a:t>Cas du Monoxyde </a:t>
            </a:r>
            <a:r>
              <a:rPr lang="fr-FR" dirty="0" smtClean="0">
                <a:effectLst/>
              </a:rPr>
              <a:t/>
            </a:r>
            <a:br>
              <a:rPr lang="fr-FR" dirty="0" smtClean="0">
                <a:effectLst/>
              </a:rPr>
            </a:br>
            <a:r>
              <a:rPr lang="fr-FR" dirty="0" smtClean="0">
                <a:effectLst/>
              </a:rPr>
              <a:t>de </a:t>
            </a:r>
            <a:r>
              <a:rPr lang="fr-FR" dirty="0">
                <a:effectLst/>
              </a:rPr>
              <a:t>carbone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25</a:t>
            </a:fld>
            <a:endParaRPr kumimoji="0" lang="en-US" dirty="0"/>
          </a:p>
        </p:txBody>
      </p:sp>
      <p:graphicFrame>
        <p:nvGraphicFramePr>
          <p:cNvPr id="162" name="Espace réservé du contenu 161"/>
          <p:cNvGraphicFramePr>
            <a:graphicFrameLocks noGrp="1"/>
          </p:cNvGraphicFramePr>
          <p:nvPr>
            <p:ph idx="1"/>
            <p:extLst>
              <p:ext uri="{D42A27DB-BD31-4B8C-83A1-F6EECF244321}">
                <p14:modId xmlns:p14="http://schemas.microsoft.com/office/powerpoint/2010/main" val="1947784317"/>
              </p:ext>
            </p:extLst>
          </p:nvPr>
        </p:nvGraphicFramePr>
        <p:xfrm>
          <a:off x="1435608" y="1447800"/>
          <a:ext cx="7429259" cy="3967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sp>
        <p:nvSpPr>
          <p:cNvPr id="69" name="ZoneTexte 68"/>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748261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effectLst/>
              </a:rPr>
              <a:t>Intoxication </a:t>
            </a:r>
            <a:r>
              <a:rPr lang="fr-FR" dirty="0" smtClean="0">
                <a:effectLst/>
              </a:rPr>
              <a:t/>
            </a:r>
            <a:br>
              <a:rPr lang="fr-FR" dirty="0" smtClean="0">
                <a:effectLst/>
              </a:rPr>
            </a:br>
            <a:r>
              <a:rPr lang="fr-FR" dirty="0" smtClean="0">
                <a:effectLst/>
              </a:rPr>
              <a:t>au </a:t>
            </a:r>
            <a:r>
              <a:rPr lang="fr-FR" dirty="0" err="1" smtClean="0">
                <a:effectLst/>
              </a:rPr>
              <a:t>monoxide</a:t>
            </a:r>
            <a:r>
              <a:rPr lang="fr-FR" dirty="0">
                <a:effectLst/>
              </a:rPr>
              <a:t>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26</a:t>
            </a:fld>
            <a:endParaRPr kumimoji="0" lang="en-US" dirty="0"/>
          </a:p>
        </p:txBody>
      </p:sp>
      <p:graphicFrame>
        <p:nvGraphicFramePr>
          <p:cNvPr id="162" name="Espace réservé du contenu 161"/>
          <p:cNvGraphicFramePr>
            <a:graphicFrameLocks noGrp="1"/>
          </p:cNvGraphicFramePr>
          <p:nvPr>
            <p:ph idx="1"/>
            <p:extLst>
              <p:ext uri="{D42A27DB-BD31-4B8C-83A1-F6EECF244321}">
                <p14:modId xmlns:p14="http://schemas.microsoft.com/office/powerpoint/2010/main" val="153974271"/>
              </p:ext>
            </p:extLst>
          </p:nvPr>
        </p:nvGraphicFramePr>
        <p:xfrm>
          <a:off x="1435608" y="1447800"/>
          <a:ext cx="7429259" cy="3967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sp>
        <p:nvSpPr>
          <p:cNvPr id="69" name="ZoneTexte 68"/>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5494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effectLst/>
              </a:rPr>
              <a:t>Intoxication </a:t>
            </a:r>
            <a:r>
              <a:rPr lang="fr-FR" dirty="0" smtClean="0">
                <a:effectLst/>
              </a:rPr>
              <a:t/>
            </a:r>
            <a:br>
              <a:rPr lang="fr-FR" dirty="0" smtClean="0">
                <a:effectLst/>
              </a:rPr>
            </a:br>
            <a:r>
              <a:rPr lang="fr-FR" dirty="0" smtClean="0">
                <a:effectLst/>
              </a:rPr>
              <a:t>au </a:t>
            </a:r>
            <a:r>
              <a:rPr lang="fr-FR" dirty="0" err="1" smtClean="0">
                <a:effectLst/>
              </a:rPr>
              <a:t>monoxide</a:t>
            </a:r>
            <a:r>
              <a:rPr lang="fr-FR" dirty="0">
                <a:effectLst/>
              </a:rPr>
              <a:t>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27</a:t>
            </a:fld>
            <a:endParaRPr kumimoji="0" lang="en-US" dirty="0"/>
          </a:p>
        </p:txBody>
      </p:sp>
      <p:pic>
        <p:nvPicPr>
          <p:cNvPr id="3" name="Image 2"/>
          <p:cNvPicPr>
            <a:picLocks noChangeAspect="1"/>
          </p:cNvPicPr>
          <p:nvPr/>
        </p:nvPicPr>
        <p:blipFill>
          <a:blip r:embed="rId2"/>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graphicFrame>
        <p:nvGraphicFramePr>
          <p:cNvPr id="7" name="Espace réservé du contenu 6"/>
          <p:cNvGraphicFramePr>
            <a:graphicFrameLocks noGrp="1"/>
          </p:cNvGraphicFramePr>
          <p:nvPr>
            <p:ph idx="1"/>
            <p:extLst>
              <p:ext uri="{D42A27DB-BD31-4B8C-83A1-F6EECF244321}">
                <p14:modId xmlns:p14="http://schemas.microsoft.com/office/powerpoint/2010/main" val="1997044452"/>
              </p:ext>
            </p:extLst>
          </p:nvPr>
        </p:nvGraphicFramePr>
        <p:xfrm>
          <a:off x="1435608" y="1447800"/>
          <a:ext cx="7419634" cy="421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9" name="ZoneTexte 68"/>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3073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effectLst/>
              </a:rPr>
              <a:t>Intoxication </a:t>
            </a:r>
            <a:r>
              <a:rPr lang="fr-FR" dirty="0" smtClean="0">
                <a:effectLst/>
              </a:rPr>
              <a:t/>
            </a:r>
            <a:br>
              <a:rPr lang="fr-FR" dirty="0" smtClean="0">
                <a:effectLst/>
              </a:rPr>
            </a:br>
            <a:r>
              <a:rPr lang="fr-FR" dirty="0" smtClean="0">
                <a:effectLst/>
              </a:rPr>
              <a:t>au </a:t>
            </a:r>
            <a:r>
              <a:rPr lang="fr-FR" dirty="0" err="1" smtClean="0">
                <a:effectLst/>
              </a:rPr>
              <a:t>monoxide</a:t>
            </a:r>
            <a:r>
              <a:rPr lang="fr-FR" dirty="0">
                <a:effectLst/>
              </a:rPr>
              <a:t>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28</a:t>
            </a:fld>
            <a:endParaRPr kumimoji="0" lang="en-US" dirty="0"/>
          </a:p>
        </p:txBody>
      </p:sp>
      <p:pic>
        <p:nvPicPr>
          <p:cNvPr id="3" name="Image 2"/>
          <p:cNvPicPr>
            <a:picLocks noChangeAspect="1"/>
          </p:cNvPicPr>
          <p:nvPr/>
        </p:nvPicPr>
        <p:blipFill>
          <a:blip r:embed="rId2"/>
          <a:stretch>
            <a:fillRect/>
          </a:stretch>
        </p:blipFill>
        <p:spPr>
          <a:xfrm>
            <a:off x="6974243" y="244476"/>
            <a:ext cx="1202348" cy="1079887"/>
          </a:xfrm>
          <a:prstGeom prst="rect">
            <a:avLst/>
          </a:prstGeom>
        </p:spPr>
      </p:pic>
      <p:grpSp>
        <p:nvGrpSpPr>
          <p:cNvPr id="8" name="Group 88"/>
          <p:cNvGrpSpPr>
            <a:grpSpLocks/>
          </p:cNvGrpSpPr>
          <p:nvPr/>
        </p:nvGrpSpPr>
        <p:grpSpPr bwMode="auto">
          <a:xfrm>
            <a:off x="7258314" y="151201"/>
            <a:ext cx="713503" cy="376153"/>
            <a:chOff x="3704" y="2664"/>
            <a:chExt cx="1950" cy="1086"/>
          </a:xfrm>
          <a:gradFill>
            <a:gsLst>
              <a:gs pos="4000">
                <a:srgbClr val="9FB8E5">
                  <a:alpha val="5000"/>
                  <a:lumMod val="0"/>
                  <a:lumOff val="100000"/>
                </a:srgbClr>
              </a:gs>
              <a:gs pos="0">
                <a:schemeClr val="accent1">
                  <a:tint val="66000"/>
                  <a:satMod val="160000"/>
                  <a:alpha val="7000"/>
                  <a:lumMod val="79000"/>
                </a:schemeClr>
              </a:gs>
              <a:gs pos="50000">
                <a:schemeClr val="accent1">
                  <a:tint val="44500"/>
                  <a:satMod val="160000"/>
                </a:schemeClr>
              </a:gs>
              <a:gs pos="100000">
                <a:schemeClr val="accent1">
                  <a:tint val="23500"/>
                  <a:satMod val="160000"/>
                </a:schemeClr>
              </a:gs>
            </a:gsLst>
            <a:lin ang="5400000" scaled="1"/>
          </a:gradFill>
          <a:effectLst>
            <a:glow rad="127000">
              <a:schemeClr val="accent1">
                <a:alpha val="43000"/>
              </a:schemeClr>
            </a:glow>
          </a:effectLst>
        </p:grpSpPr>
        <p:grpSp>
          <p:nvGrpSpPr>
            <p:cNvPr id="9" name="Group 58"/>
            <p:cNvGrpSpPr>
              <a:grpSpLocks/>
            </p:cNvGrpSpPr>
            <p:nvPr/>
          </p:nvGrpSpPr>
          <p:grpSpPr bwMode="auto">
            <a:xfrm>
              <a:off x="4840" y="2763"/>
              <a:ext cx="814" cy="937"/>
              <a:chOff x="4840" y="2763"/>
              <a:chExt cx="814" cy="937"/>
            </a:xfrm>
            <a:grpFill/>
          </p:grpSpPr>
          <p:grpSp>
            <p:nvGrpSpPr>
              <p:cNvPr id="39" name="Group 53"/>
              <p:cNvGrpSpPr>
                <a:grpSpLocks/>
              </p:cNvGrpSpPr>
              <p:nvPr/>
            </p:nvGrpSpPr>
            <p:grpSpPr bwMode="auto">
              <a:xfrm>
                <a:off x="5149" y="2763"/>
                <a:ext cx="505" cy="756"/>
                <a:chOff x="5149" y="2763"/>
                <a:chExt cx="505" cy="756"/>
              </a:xfrm>
              <a:grpFill/>
            </p:grpSpPr>
            <p:grpSp>
              <p:nvGrpSpPr>
                <p:cNvPr id="44" name="Group 43"/>
                <p:cNvGrpSpPr>
                  <a:grpSpLocks/>
                </p:cNvGrpSpPr>
                <p:nvPr/>
              </p:nvGrpSpPr>
              <p:grpSpPr bwMode="auto">
                <a:xfrm>
                  <a:off x="5275" y="2861"/>
                  <a:ext cx="379" cy="559"/>
                  <a:chOff x="5275" y="2861"/>
                  <a:chExt cx="379" cy="559"/>
                </a:xfrm>
                <a:grpFill/>
              </p:grpSpPr>
              <p:grpSp>
                <p:nvGrpSpPr>
                  <p:cNvPr id="54" name="Group 41"/>
                  <p:cNvGrpSpPr>
                    <a:grpSpLocks/>
                  </p:cNvGrpSpPr>
                  <p:nvPr/>
                </p:nvGrpSpPr>
                <p:grpSpPr bwMode="auto">
                  <a:xfrm>
                    <a:off x="5275" y="2861"/>
                    <a:ext cx="379" cy="559"/>
                    <a:chOff x="5275" y="2861"/>
                    <a:chExt cx="379" cy="559"/>
                  </a:xfrm>
                  <a:grpFill/>
                </p:grpSpPr>
                <p:grpSp>
                  <p:nvGrpSpPr>
                    <p:cNvPr id="56" name="Group 37"/>
                    <p:cNvGrpSpPr>
                      <a:grpSpLocks/>
                    </p:cNvGrpSpPr>
                    <p:nvPr/>
                  </p:nvGrpSpPr>
                  <p:grpSpPr bwMode="auto">
                    <a:xfrm>
                      <a:off x="5370" y="2894"/>
                      <a:ext cx="284" cy="460"/>
                      <a:chOff x="5370" y="2894"/>
                      <a:chExt cx="284" cy="460"/>
                    </a:xfrm>
                    <a:grpFill/>
                  </p:grpSpPr>
                  <p:grpSp>
                    <p:nvGrpSpPr>
                      <p:cNvPr id="60" name="Group 33"/>
                      <p:cNvGrpSpPr>
                        <a:grpSpLocks/>
                      </p:cNvGrpSpPr>
                      <p:nvPr/>
                    </p:nvGrpSpPr>
                    <p:grpSpPr bwMode="auto">
                      <a:xfrm>
                        <a:off x="5402" y="2894"/>
                        <a:ext cx="252" cy="460"/>
                        <a:chOff x="5402" y="2894"/>
                        <a:chExt cx="252" cy="460"/>
                      </a:xfrm>
                      <a:grpFill/>
                    </p:grpSpPr>
                    <p:sp>
                      <p:nvSpPr>
                        <p:cNvPr id="64" name="Oval 28"/>
                        <p:cNvSpPr>
                          <a:spLocks noChangeArrowheads="1"/>
                        </p:cNvSpPr>
                        <p:nvPr/>
                      </p:nvSpPr>
                      <p:spPr bwMode="auto">
                        <a:xfrm>
                          <a:off x="5529" y="3157"/>
                          <a:ext cx="125"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5" name="Oval 29"/>
                        <p:cNvSpPr>
                          <a:spLocks noChangeArrowheads="1"/>
                        </p:cNvSpPr>
                        <p:nvPr/>
                      </p:nvSpPr>
                      <p:spPr bwMode="auto">
                        <a:xfrm>
                          <a:off x="5434" y="3190"/>
                          <a:ext cx="156"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6" name="Oval 30"/>
                        <p:cNvSpPr>
                          <a:spLocks noChangeArrowheads="1"/>
                        </p:cNvSpPr>
                        <p:nvPr/>
                      </p:nvSpPr>
                      <p:spPr bwMode="auto">
                        <a:xfrm>
                          <a:off x="5496" y="2993"/>
                          <a:ext cx="127"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7" name="Oval 31"/>
                        <p:cNvSpPr>
                          <a:spLocks noChangeArrowheads="1"/>
                        </p:cNvSpPr>
                        <p:nvPr/>
                      </p:nvSpPr>
                      <p:spPr bwMode="auto">
                        <a:xfrm>
                          <a:off x="5402" y="2894"/>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8" name="Freeform 32"/>
                        <p:cNvSpPr>
                          <a:spLocks/>
                        </p:cNvSpPr>
                        <p:nvPr/>
                      </p:nvSpPr>
                      <p:spPr bwMode="auto">
                        <a:xfrm>
                          <a:off x="5500" y="2996"/>
                          <a:ext cx="109" cy="262"/>
                        </a:xfrm>
                        <a:custGeom>
                          <a:avLst/>
                          <a:gdLst>
                            <a:gd name="T0" fmla="*/ 109 w 216"/>
                            <a:gd name="T1" fmla="*/ 260 h 524"/>
                            <a:gd name="T2" fmla="*/ 64 w 216"/>
                            <a:gd name="T3" fmla="*/ 262 h 524"/>
                            <a:gd name="T4" fmla="*/ 0 w 216"/>
                            <a:gd name="T5" fmla="*/ 0 h 524"/>
                            <a:gd name="T6" fmla="*/ 68 w 216"/>
                            <a:gd name="T7" fmla="*/ 21 h 524"/>
                            <a:gd name="T8" fmla="*/ 70 w 216"/>
                            <a:gd name="T9" fmla="*/ 149 h 524"/>
                            <a:gd name="T10" fmla="*/ 109 w 216"/>
                            <a:gd name="T11" fmla="*/ 260 h 5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524">
                              <a:moveTo>
                                <a:pt x="216" y="520"/>
                              </a:moveTo>
                              <a:lnTo>
                                <a:pt x="126" y="524"/>
                              </a:lnTo>
                              <a:lnTo>
                                <a:pt x="0" y="0"/>
                              </a:lnTo>
                              <a:lnTo>
                                <a:pt x="134" y="41"/>
                              </a:lnTo>
                              <a:lnTo>
                                <a:pt x="138" y="298"/>
                              </a:lnTo>
                              <a:lnTo>
                                <a:pt x="216" y="520"/>
                              </a:lnTo>
                              <a:close/>
                            </a:path>
                          </a:pathLst>
                        </a:custGeom>
                        <a:grpFill/>
                        <a:ln w="9525">
                          <a:noFill/>
                          <a:round/>
                          <a:headEnd/>
                          <a:tailEnd/>
                        </a:ln>
                      </p:spPr>
                      <p:txBody>
                        <a:bodyPr/>
                        <a:lstStyle/>
                        <a:p>
                          <a:endParaRPr lang="fr-FR"/>
                        </a:p>
                      </p:txBody>
                    </p:sp>
                  </p:grpSp>
                  <p:sp>
                    <p:nvSpPr>
                      <p:cNvPr id="61" name="Oval 34"/>
                      <p:cNvSpPr>
                        <a:spLocks noChangeArrowheads="1"/>
                      </p:cNvSpPr>
                      <p:nvPr/>
                    </p:nvSpPr>
                    <p:spPr bwMode="auto">
                      <a:xfrm>
                        <a:off x="5370" y="3026"/>
                        <a:ext cx="221"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2" name="Oval 35"/>
                      <p:cNvSpPr>
                        <a:spLocks noChangeArrowheads="1"/>
                      </p:cNvSpPr>
                      <p:nvPr/>
                    </p:nvSpPr>
                    <p:spPr bwMode="auto">
                      <a:xfrm>
                        <a:off x="5370" y="3157"/>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63" name="Freeform 36"/>
                      <p:cNvSpPr>
                        <a:spLocks/>
                      </p:cNvSpPr>
                      <p:nvPr/>
                    </p:nvSpPr>
                    <p:spPr bwMode="auto">
                      <a:xfrm>
                        <a:off x="5418" y="2967"/>
                        <a:ext cx="113" cy="282"/>
                      </a:xfrm>
                      <a:custGeom>
                        <a:avLst/>
                        <a:gdLst>
                          <a:gd name="T0" fmla="*/ 103 w 226"/>
                          <a:gd name="T1" fmla="*/ 48 h 565"/>
                          <a:gd name="T2" fmla="*/ 90 w 226"/>
                          <a:gd name="T3" fmla="*/ 108 h 565"/>
                          <a:gd name="T4" fmla="*/ 113 w 226"/>
                          <a:gd name="T5" fmla="*/ 244 h 565"/>
                          <a:gd name="T6" fmla="*/ 68 w 226"/>
                          <a:gd name="T7" fmla="*/ 282 h 565"/>
                          <a:gd name="T8" fmla="*/ 0 w 226"/>
                          <a:gd name="T9" fmla="*/ 119 h 565"/>
                          <a:gd name="T10" fmla="*/ 55 w 226"/>
                          <a:gd name="T11" fmla="*/ 0 h 565"/>
                          <a:gd name="T12" fmla="*/ 103 w 226"/>
                          <a:gd name="T13" fmla="*/ 48 h 5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6" h="565">
                            <a:moveTo>
                              <a:pt x="206" y="96"/>
                            </a:moveTo>
                            <a:lnTo>
                              <a:pt x="180" y="216"/>
                            </a:lnTo>
                            <a:lnTo>
                              <a:pt x="226" y="488"/>
                            </a:lnTo>
                            <a:lnTo>
                              <a:pt x="136" y="565"/>
                            </a:lnTo>
                            <a:lnTo>
                              <a:pt x="0" y="238"/>
                            </a:lnTo>
                            <a:lnTo>
                              <a:pt x="109" y="0"/>
                            </a:lnTo>
                            <a:lnTo>
                              <a:pt x="206" y="96"/>
                            </a:lnTo>
                            <a:close/>
                          </a:path>
                        </a:pathLst>
                      </a:custGeom>
                      <a:grpFill/>
                      <a:ln w="9525">
                        <a:noFill/>
                        <a:round/>
                        <a:headEnd/>
                        <a:tailEnd/>
                      </a:ln>
                    </p:spPr>
                    <p:txBody>
                      <a:bodyPr/>
                      <a:lstStyle/>
                      <a:p>
                        <a:endParaRPr lang="fr-FR"/>
                      </a:p>
                    </p:txBody>
                  </p:sp>
                </p:grpSp>
                <p:sp>
                  <p:nvSpPr>
                    <p:cNvPr id="57" name="Oval 38"/>
                    <p:cNvSpPr>
                      <a:spLocks noChangeArrowheads="1"/>
                    </p:cNvSpPr>
                    <p:nvPr/>
                  </p:nvSpPr>
                  <p:spPr bwMode="auto">
                    <a:xfrm>
                      <a:off x="5370" y="328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8" name="Oval 39"/>
                    <p:cNvSpPr>
                      <a:spLocks noChangeArrowheads="1"/>
                    </p:cNvSpPr>
                    <p:nvPr/>
                  </p:nvSpPr>
                  <p:spPr bwMode="auto">
                    <a:xfrm>
                      <a:off x="5275" y="2861"/>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9" name="Freeform 40"/>
                    <p:cNvSpPr>
                      <a:spLocks/>
                    </p:cNvSpPr>
                    <p:nvPr/>
                  </p:nvSpPr>
                  <p:spPr bwMode="auto">
                    <a:xfrm>
                      <a:off x="5408" y="3263"/>
                      <a:ext cx="84" cy="59"/>
                    </a:xfrm>
                    <a:custGeom>
                      <a:avLst/>
                      <a:gdLst>
                        <a:gd name="T0" fmla="*/ 84 w 169"/>
                        <a:gd name="T1" fmla="*/ 37 h 117"/>
                        <a:gd name="T2" fmla="*/ 59 w 169"/>
                        <a:gd name="T3" fmla="*/ 59 h 117"/>
                        <a:gd name="T4" fmla="*/ 0 w 169"/>
                        <a:gd name="T5" fmla="*/ 29 h 117"/>
                        <a:gd name="T6" fmla="*/ 59 w 169"/>
                        <a:gd name="T7" fmla="*/ 0 h 117"/>
                        <a:gd name="T8" fmla="*/ 84 w 169"/>
                        <a:gd name="T9" fmla="*/ 37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17">
                          <a:moveTo>
                            <a:pt x="169" y="73"/>
                          </a:moveTo>
                          <a:lnTo>
                            <a:pt x="118" y="117"/>
                          </a:lnTo>
                          <a:lnTo>
                            <a:pt x="0" y="58"/>
                          </a:lnTo>
                          <a:lnTo>
                            <a:pt x="118" y="0"/>
                          </a:lnTo>
                          <a:lnTo>
                            <a:pt x="169" y="73"/>
                          </a:lnTo>
                          <a:close/>
                        </a:path>
                      </a:pathLst>
                    </a:custGeom>
                    <a:grpFill/>
                    <a:ln w="9525">
                      <a:noFill/>
                      <a:round/>
                      <a:headEnd/>
                      <a:tailEnd/>
                    </a:ln>
                  </p:spPr>
                  <p:txBody>
                    <a:bodyPr/>
                    <a:lstStyle/>
                    <a:p>
                      <a:endParaRPr lang="fr-FR"/>
                    </a:p>
                  </p:txBody>
                </p:sp>
              </p:grpSp>
              <p:sp>
                <p:nvSpPr>
                  <p:cNvPr id="55" name="Freeform 42"/>
                  <p:cNvSpPr>
                    <a:spLocks/>
                  </p:cNvSpPr>
                  <p:nvPr/>
                </p:nvSpPr>
                <p:spPr bwMode="auto">
                  <a:xfrm>
                    <a:off x="5396" y="2937"/>
                    <a:ext cx="50" cy="92"/>
                  </a:xfrm>
                  <a:custGeom>
                    <a:avLst/>
                    <a:gdLst>
                      <a:gd name="T0" fmla="*/ 26 w 100"/>
                      <a:gd name="T1" fmla="*/ 0 h 185"/>
                      <a:gd name="T2" fmla="*/ 50 w 100"/>
                      <a:gd name="T3" fmla="*/ 2 h 185"/>
                      <a:gd name="T4" fmla="*/ 40 w 100"/>
                      <a:gd name="T5" fmla="*/ 92 h 185"/>
                      <a:gd name="T6" fmla="*/ 0 w 100"/>
                      <a:gd name="T7" fmla="*/ 75 h 185"/>
                      <a:gd name="T8" fmla="*/ 26 w 100"/>
                      <a:gd name="T9" fmla="*/ 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185">
                        <a:moveTo>
                          <a:pt x="51" y="0"/>
                        </a:moveTo>
                        <a:lnTo>
                          <a:pt x="100" y="4"/>
                        </a:lnTo>
                        <a:lnTo>
                          <a:pt x="80" y="185"/>
                        </a:lnTo>
                        <a:lnTo>
                          <a:pt x="0" y="150"/>
                        </a:lnTo>
                        <a:lnTo>
                          <a:pt x="51" y="0"/>
                        </a:lnTo>
                        <a:close/>
                      </a:path>
                    </a:pathLst>
                  </a:custGeom>
                  <a:grpFill/>
                  <a:ln w="9525">
                    <a:noFill/>
                    <a:round/>
                    <a:headEnd/>
                    <a:tailEnd/>
                  </a:ln>
                </p:spPr>
                <p:txBody>
                  <a:bodyPr/>
                  <a:lstStyle/>
                  <a:p>
                    <a:endParaRPr lang="fr-FR"/>
                  </a:p>
                </p:txBody>
              </p:sp>
            </p:grpSp>
            <p:grpSp>
              <p:nvGrpSpPr>
                <p:cNvPr id="45" name="Group 50"/>
                <p:cNvGrpSpPr>
                  <a:grpSpLocks/>
                </p:cNvGrpSpPr>
                <p:nvPr/>
              </p:nvGrpSpPr>
              <p:grpSpPr bwMode="auto">
                <a:xfrm>
                  <a:off x="5149" y="2763"/>
                  <a:ext cx="347" cy="690"/>
                  <a:chOff x="5149" y="2763"/>
                  <a:chExt cx="347" cy="690"/>
                </a:xfrm>
                <a:grpFill/>
              </p:grpSpPr>
              <p:sp>
                <p:nvSpPr>
                  <p:cNvPr id="48" name="Oval 44"/>
                  <p:cNvSpPr>
                    <a:spLocks noChangeArrowheads="1"/>
                  </p:cNvSpPr>
                  <p:nvPr/>
                </p:nvSpPr>
                <p:spPr bwMode="auto">
                  <a:xfrm>
                    <a:off x="5180" y="3157"/>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9" name="Oval 45"/>
                  <p:cNvSpPr>
                    <a:spLocks noChangeArrowheads="1"/>
                  </p:cNvSpPr>
                  <p:nvPr/>
                </p:nvSpPr>
                <p:spPr bwMode="auto">
                  <a:xfrm>
                    <a:off x="5211" y="2960"/>
                    <a:ext cx="285"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0" name="Oval 46"/>
                  <p:cNvSpPr>
                    <a:spLocks noChangeArrowheads="1"/>
                  </p:cNvSpPr>
                  <p:nvPr/>
                </p:nvSpPr>
                <p:spPr bwMode="auto">
                  <a:xfrm>
                    <a:off x="5149" y="2763"/>
                    <a:ext cx="222"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1" name="Oval 47"/>
                  <p:cNvSpPr>
                    <a:spLocks noChangeArrowheads="1"/>
                  </p:cNvSpPr>
                  <p:nvPr/>
                </p:nvSpPr>
                <p:spPr bwMode="auto">
                  <a:xfrm>
                    <a:off x="5275" y="2894"/>
                    <a:ext cx="126" cy="1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52" name="Freeform 48"/>
                  <p:cNvSpPr>
                    <a:spLocks/>
                  </p:cNvSpPr>
                  <p:nvPr/>
                </p:nvSpPr>
                <p:spPr bwMode="auto">
                  <a:xfrm>
                    <a:off x="5214" y="2873"/>
                    <a:ext cx="191" cy="256"/>
                  </a:xfrm>
                  <a:custGeom>
                    <a:avLst/>
                    <a:gdLst>
                      <a:gd name="T0" fmla="*/ 136 w 383"/>
                      <a:gd name="T1" fmla="*/ 10 h 511"/>
                      <a:gd name="T2" fmla="*/ 134 w 383"/>
                      <a:gd name="T3" fmla="*/ 41 h 511"/>
                      <a:gd name="T4" fmla="*/ 180 w 383"/>
                      <a:gd name="T5" fmla="*/ 98 h 511"/>
                      <a:gd name="T6" fmla="*/ 191 w 383"/>
                      <a:gd name="T7" fmla="*/ 104 h 511"/>
                      <a:gd name="T8" fmla="*/ 124 w 383"/>
                      <a:gd name="T9" fmla="*/ 256 h 511"/>
                      <a:gd name="T10" fmla="*/ 0 w 383"/>
                      <a:gd name="T11" fmla="*/ 0 h 511"/>
                      <a:gd name="T12" fmla="*/ 136 w 383"/>
                      <a:gd name="T13" fmla="*/ 10 h 5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511">
                        <a:moveTo>
                          <a:pt x="273" y="20"/>
                        </a:moveTo>
                        <a:lnTo>
                          <a:pt x="268" y="81"/>
                        </a:lnTo>
                        <a:lnTo>
                          <a:pt x="360" y="195"/>
                        </a:lnTo>
                        <a:lnTo>
                          <a:pt x="383" y="207"/>
                        </a:lnTo>
                        <a:lnTo>
                          <a:pt x="249" y="511"/>
                        </a:lnTo>
                        <a:lnTo>
                          <a:pt x="0" y="0"/>
                        </a:lnTo>
                        <a:lnTo>
                          <a:pt x="273" y="20"/>
                        </a:lnTo>
                        <a:close/>
                      </a:path>
                    </a:pathLst>
                  </a:custGeom>
                  <a:grpFill/>
                  <a:ln w="9525">
                    <a:noFill/>
                    <a:round/>
                    <a:headEnd/>
                    <a:tailEnd/>
                  </a:ln>
                </p:spPr>
                <p:txBody>
                  <a:bodyPr/>
                  <a:lstStyle/>
                  <a:p>
                    <a:endParaRPr lang="fr-FR"/>
                  </a:p>
                </p:txBody>
              </p:sp>
              <p:sp>
                <p:nvSpPr>
                  <p:cNvPr id="53" name="Freeform 49"/>
                  <p:cNvSpPr>
                    <a:spLocks/>
                  </p:cNvSpPr>
                  <p:nvPr/>
                </p:nvSpPr>
                <p:spPr bwMode="auto">
                  <a:xfrm>
                    <a:off x="5303" y="3214"/>
                    <a:ext cx="125" cy="77"/>
                  </a:xfrm>
                  <a:custGeom>
                    <a:avLst/>
                    <a:gdLst>
                      <a:gd name="T0" fmla="*/ 112 w 250"/>
                      <a:gd name="T1" fmla="*/ 10 h 155"/>
                      <a:gd name="T2" fmla="*/ 125 w 250"/>
                      <a:gd name="T3" fmla="*/ 34 h 155"/>
                      <a:gd name="T4" fmla="*/ 0 w 250"/>
                      <a:gd name="T5" fmla="*/ 77 h 155"/>
                      <a:gd name="T6" fmla="*/ 4 w 250"/>
                      <a:gd name="T7" fmla="*/ 0 h 155"/>
                      <a:gd name="T8" fmla="*/ 112 w 250"/>
                      <a:gd name="T9" fmla="*/ 10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 h="155">
                        <a:moveTo>
                          <a:pt x="223" y="21"/>
                        </a:moveTo>
                        <a:lnTo>
                          <a:pt x="250" y="68"/>
                        </a:lnTo>
                        <a:lnTo>
                          <a:pt x="0" y="155"/>
                        </a:lnTo>
                        <a:lnTo>
                          <a:pt x="7" y="0"/>
                        </a:lnTo>
                        <a:lnTo>
                          <a:pt x="223" y="21"/>
                        </a:lnTo>
                        <a:close/>
                      </a:path>
                    </a:pathLst>
                  </a:custGeom>
                  <a:grpFill/>
                  <a:ln w="9525">
                    <a:noFill/>
                    <a:round/>
                    <a:headEnd/>
                    <a:tailEnd/>
                  </a:ln>
                </p:spPr>
                <p:txBody>
                  <a:bodyPr/>
                  <a:lstStyle/>
                  <a:p>
                    <a:endParaRPr lang="fr-FR"/>
                  </a:p>
                </p:txBody>
              </p:sp>
            </p:grpSp>
            <p:sp>
              <p:nvSpPr>
                <p:cNvPr id="46" name="Oval 51"/>
                <p:cNvSpPr>
                  <a:spLocks noChangeArrowheads="1"/>
                </p:cNvSpPr>
                <p:nvPr/>
              </p:nvSpPr>
              <p:spPr bwMode="auto">
                <a:xfrm>
                  <a:off x="5149" y="3355"/>
                  <a:ext cx="158"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7" name="Freeform 52"/>
                <p:cNvSpPr>
                  <a:spLocks/>
                </p:cNvSpPr>
                <p:nvPr/>
              </p:nvSpPr>
              <p:spPr bwMode="auto">
                <a:xfrm>
                  <a:off x="5249" y="3341"/>
                  <a:ext cx="86" cy="89"/>
                </a:xfrm>
                <a:custGeom>
                  <a:avLst/>
                  <a:gdLst>
                    <a:gd name="T0" fmla="*/ 35 w 172"/>
                    <a:gd name="T1" fmla="*/ 89 h 179"/>
                    <a:gd name="T2" fmla="*/ 86 w 172"/>
                    <a:gd name="T3" fmla="*/ 59 h 179"/>
                    <a:gd name="T4" fmla="*/ 27 w 172"/>
                    <a:gd name="T5" fmla="*/ 0 h 179"/>
                    <a:gd name="T6" fmla="*/ 0 w 172"/>
                    <a:gd name="T7" fmla="*/ 32 h 179"/>
                    <a:gd name="T8" fmla="*/ 35 w 172"/>
                    <a:gd name="T9" fmla="*/ 89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79">
                      <a:moveTo>
                        <a:pt x="70" y="179"/>
                      </a:moveTo>
                      <a:lnTo>
                        <a:pt x="172" y="118"/>
                      </a:lnTo>
                      <a:lnTo>
                        <a:pt x="54" y="0"/>
                      </a:lnTo>
                      <a:lnTo>
                        <a:pt x="0" y="65"/>
                      </a:lnTo>
                      <a:lnTo>
                        <a:pt x="70" y="179"/>
                      </a:lnTo>
                      <a:close/>
                    </a:path>
                  </a:pathLst>
                </a:custGeom>
                <a:grpFill/>
                <a:ln w="9525">
                  <a:noFill/>
                  <a:round/>
                  <a:headEnd/>
                  <a:tailEnd/>
                </a:ln>
              </p:spPr>
              <p:txBody>
                <a:bodyPr/>
                <a:lstStyle/>
                <a:p>
                  <a:endParaRPr lang="fr-FR"/>
                </a:p>
              </p:txBody>
            </p:sp>
          </p:grpSp>
          <p:sp>
            <p:nvSpPr>
              <p:cNvPr id="40" name="Oval 54"/>
              <p:cNvSpPr>
                <a:spLocks noChangeArrowheads="1"/>
              </p:cNvSpPr>
              <p:nvPr/>
            </p:nvSpPr>
            <p:spPr bwMode="auto">
              <a:xfrm>
                <a:off x="4840" y="3503"/>
                <a:ext cx="189" cy="19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1" name="Oval 55"/>
              <p:cNvSpPr>
                <a:spLocks noChangeArrowheads="1"/>
              </p:cNvSpPr>
              <p:nvPr/>
            </p:nvSpPr>
            <p:spPr bwMode="auto">
              <a:xfrm>
                <a:off x="4990" y="3503"/>
                <a:ext cx="159" cy="16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2" name="Oval 56"/>
              <p:cNvSpPr>
                <a:spLocks noChangeArrowheads="1"/>
              </p:cNvSpPr>
              <p:nvPr/>
            </p:nvSpPr>
            <p:spPr bwMode="auto">
              <a:xfrm>
                <a:off x="5077" y="3449"/>
                <a:ext cx="159" cy="16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43" name="Freeform 57"/>
              <p:cNvSpPr>
                <a:spLocks/>
              </p:cNvSpPr>
              <p:nvPr/>
            </p:nvSpPr>
            <p:spPr bwMode="auto">
              <a:xfrm>
                <a:off x="4953" y="3428"/>
                <a:ext cx="308" cy="217"/>
              </a:xfrm>
              <a:custGeom>
                <a:avLst/>
                <a:gdLst>
                  <a:gd name="T0" fmla="*/ 287 w 614"/>
                  <a:gd name="T1" fmla="*/ 63 h 433"/>
                  <a:gd name="T2" fmla="*/ 258 w 614"/>
                  <a:gd name="T3" fmla="*/ 77 h 433"/>
                  <a:gd name="T4" fmla="*/ 176 w 614"/>
                  <a:gd name="T5" fmla="*/ 163 h 433"/>
                  <a:gd name="T6" fmla="*/ 156 w 614"/>
                  <a:gd name="T7" fmla="*/ 200 h 433"/>
                  <a:gd name="T8" fmla="*/ 65 w 614"/>
                  <a:gd name="T9" fmla="*/ 200 h 433"/>
                  <a:gd name="T10" fmla="*/ 45 w 614"/>
                  <a:gd name="T11" fmla="*/ 217 h 433"/>
                  <a:gd name="T12" fmla="*/ 0 w 614"/>
                  <a:gd name="T13" fmla="*/ 153 h 433"/>
                  <a:gd name="T14" fmla="*/ 208 w 614"/>
                  <a:gd name="T15" fmla="*/ 0 h 433"/>
                  <a:gd name="T16" fmla="*/ 308 w 614"/>
                  <a:gd name="T17" fmla="*/ 35 h 433"/>
                  <a:gd name="T18" fmla="*/ 287 w 614"/>
                  <a:gd name="T19" fmla="*/ 63 h 4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433">
                    <a:moveTo>
                      <a:pt x="572" y="125"/>
                    </a:moveTo>
                    <a:lnTo>
                      <a:pt x="515" y="154"/>
                    </a:lnTo>
                    <a:lnTo>
                      <a:pt x="350" y="326"/>
                    </a:lnTo>
                    <a:lnTo>
                      <a:pt x="311" y="399"/>
                    </a:lnTo>
                    <a:lnTo>
                      <a:pt x="129" y="399"/>
                    </a:lnTo>
                    <a:lnTo>
                      <a:pt x="90" y="433"/>
                    </a:lnTo>
                    <a:lnTo>
                      <a:pt x="0" y="306"/>
                    </a:lnTo>
                    <a:lnTo>
                      <a:pt x="415" y="0"/>
                    </a:lnTo>
                    <a:lnTo>
                      <a:pt x="614" y="69"/>
                    </a:lnTo>
                    <a:lnTo>
                      <a:pt x="572" y="125"/>
                    </a:lnTo>
                    <a:close/>
                  </a:path>
                </a:pathLst>
              </a:custGeom>
              <a:grpFill/>
              <a:ln w="9525">
                <a:noFill/>
                <a:round/>
                <a:headEnd/>
                <a:tailEnd/>
              </a:ln>
            </p:spPr>
            <p:txBody>
              <a:bodyPr/>
              <a:lstStyle/>
              <a:p>
                <a:endParaRPr lang="fr-FR"/>
              </a:p>
            </p:txBody>
          </p:sp>
        </p:grpSp>
        <p:grpSp>
          <p:nvGrpSpPr>
            <p:cNvPr id="10" name="Group 74"/>
            <p:cNvGrpSpPr>
              <a:grpSpLocks/>
            </p:cNvGrpSpPr>
            <p:nvPr/>
          </p:nvGrpSpPr>
          <p:grpSpPr bwMode="auto">
            <a:xfrm>
              <a:off x="3704" y="2769"/>
              <a:ext cx="494" cy="653"/>
              <a:chOff x="3704" y="2769"/>
              <a:chExt cx="494" cy="653"/>
            </a:xfrm>
            <a:grpFill/>
          </p:grpSpPr>
          <p:grpSp>
            <p:nvGrpSpPr>
              <p:cNvPr id="24" name="Group 63"/>
              <p:cNvGrpSpPr>
                <a:grpSpLocks/>
              </p:cNvGrpSpPr>
              <p:nvPr/>
            </p:nvGrpSpPr>
            <p:grpSpPr bwMode="auto">
              <a:xfrm>
                <a:off x="3704" y="2861"/>
                <a:ext cx="272" cy="396"/>
                <a:chOff x="3704" y="2861"/>
                <a:chExt cx="272" cy="396"/>
              </a:xfrm>
              <a:grpFill/>
            </p:grpSpPr>
            <p:sp>
              <p:nvSpPr>
                <p:cNvPr id="35" name="Oval 59"/>
                <p:cNvSpPr>
                  <a:spLocks noChangeArrowheads="1"/>
                </p:cNvSpPr>
                <p:nvPr/>
              </p:nvSpPr>
              <p:spPr bwMode="auto">
                <a:xfrm>
                  <a:off x="3704" y="2993"/>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6" name="Oval 60"/>
                <p:cNvSpPr>
                  <a:spLocks noChangeArrowheads="1"/>
                </p:cNvSpPr>
                <p:nvPr/>
              </p:nvSpPr>
              <p:spPr bwMode="auto">
                <a:xfrm>
                  <a:off x="3724" y="3092"/>
                  <a:ext cx="158"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7" name="Oval 61"/>
                <p:cNvSpPr>
                  <a:spLocks noChangeArrowheads="1"/>
                </p:cNvSpPr>
                <p:nvPr/>
              </p:nvSpPr>
              <p:spPr bwMode="auto">
                <a:xfrm>
                  <a:off x="3755" y="2861"/>
                  <a:ext cx="221" cy="2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8" name="Freeform 62"/>
                <p:cNvSpPr>
                  <a:spLocks/>
                </p:cNvSpPr>
                <p:nvPr/>
              </p:nvSpPr>
              <p:spPr bwMode="auto">
                <a:xfrm>
                  <a:off x="3743" y="3011"/>
                  <a:ext cx="83" cy="125"/>
                </a:xfrm>
                <a:custGeom>
                  <a:avLst/>
                  <a:gdLst>
                    <a:gd name="T0" fmla="*/ 48 w 167"/>
                    <a:gd name="T1" fmla="*/ 0 h 252"/>
                    <a:gd name="T2" fmla="*/ 0 w 167"/>
                    <a:gd name="T3" fmla="*/ 24 h 252"/>
                    <a:gd name="T4" fmla="*/ 2 w 167"/>
                    <a:gd name="T5" fmla="*/ 100 h 252"/>
                    <a:gd name="T6" fmla="*/ 18 w 167"/>
                    <a:gd name="T7" fmla="*/ 125 h 252"/>
                    <a:gd name="T8" fmla="*/ 83 w 167"/>
                    <a:gd name="T9" fmla="*/ 100 h 252"/>
                    <a:gd name="T10" fmla="*/ 48 w 167"/>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 h="252">
                      <a:moveTo>
                        <a:pt x="97" y="0"/>
                      </a:moveTo>
                      <a:lnTo>
                        <a:pt x="0" y="49"/>
                      </a:lnTo>
                      <a:lnTo>
                        <a:pt x="4" y="202"/>
                      </a:lnTo>
                      <a:lnTo>
                        <a:pt x="36" y="252"/>
                      </a:lnTo>
                      <a:lnTo>
                        <a:pt x="167" y="202"/>
                      </a:lnTo>
                      <a:lnTo>
                        <a:pt x="97" y="0"/>
                      </a:lnTo>
                      <a:close/>
                    </a:path>
                  </a:pathLst>
                </a:custGeom>
                <a:grpFill/>
                <a:ln w="9525">
                  <a:noFill/>
                  <a:round/>
                  <a:headEnd/>
                  <a:tailEnd/>
                </a:ln>
              </p:spPr>
              <p:txBody>
                <a:bodyPr/>
                <a:lstStyle/>
                <a:p>
                  <a:endParaRPr lang="fr-FR"/>
                </a:p>
              </p:txBody>
            </p:sp>
          </p:grpSp>
          <p:grpSp>
            <p:nvGrpSpPr>
              <p:cNvPr id="25" name="Group 72"/>
              <p:cNvGrpSpPr>
                <a:grpSpLocks/>
              </p:cNvGrpSpPr>
              <p:nvPr/>
            </p:nvGrpSpPr>
            <p:grpSpPr bwMode="auto">
              <a:xfrm>
                <a:off x="3787" y="2769"/>
                <a:ext cx="411" cy="653"/>
                <a:chOff x="3787" y="2769"/>
                <a:chExt cx="411" cy="653"/>
              </a:xfrm>
              <a:grpFill/>
            </p:grpSpPr>
            <p:sp>
              <p:nvSpPr>
                <p:cNvPr id="27" name="Oval 64"/>
                <p:cNvSpPr>
                  <a:spLocks noChangeArrowheads="1"/>
                </p:cNvSpPr>
                <p:nvPr/>
              </p:nvSpPr>
              <p:spPr bwMode="auto">
                <a:xfrm>
                  <a:off x="3914" y="279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8" name="Oval 65"/>
                <p:cNvSpPr>
                  <a:spLocks noChangeArrowheads="1"/>
                </p:cNvSpPr>
                <p:nvPr/>
              </p:nvSpPr>
              <p:spPr bwMode="auto">
                <a:xfrm>
                  <a:off x="3787" y="2993"/>
                  <a:ext cx="159" cy="16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9" name="Oval 66"/>
                <p:cNvSpPr>
                  <a:spLocks noChangeArrowheads="1"/>
                </p:cNvSpPr>
                <p:nvPr/>
              </p:nvSpPr>
              <p:spPr bwMode="auto">
                <a:xfrm>
                  <a:off x="3819" y="3092"/>
                  <a:ext cx="222" cy="230"/>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0" name="Oval 67"/>
                <p:cNvSpPr>
                  <a:spLocks noChangeArrowheads="1"/>
                </p:cNvSpPr>
                <p:nvPr/>
              </p:nvSpPr>
              <p:spPr bwMode="auto">
                <a:xfrm>
                  <a:off x="3882" y="3190"/>
                  <a:ext cx="222" cy="23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1" name="Oval 68"/>
                <p:cNvSpPr>
                  <a:spLocks noChangeArrowheads="1"/>
                </p:cNvSpPr>
                <p:nvPr/>
              </p:nvSpPr>
              <p:spPr bwMode="auto">
                <a:xfrm>
                  <a:off x="3898" y="2932"/>
                  <a:ext cx="198" cy="20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2" name="Oval 69"/>
                <p:cNvSpPr>
                  <a:spLocks noChangeArrowheads="1"/>
                </p:cNvSpPr>
                <p:nvPr/>
              </p:nvSpPr>
              <p:spPr bwMode="auto">
                <a:xfrm>
                  <a:off x="4056" y="2769"/>
                  <a:ext cx="126" cy="13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33" name="Freeform 70"/>
                <p:cNvSpPr>
                  <a:spLocks/>
                </p:cNvSpPr>
                <p:nvPr/>
              </p:nvSpPr>
              <p:spPr bwMode="auto">
                <a:xfrm>
                  <a:off x="3960" y="2897"/>
                  <a:ext cx="139" cy="104"/>
                </a:xfrm>
                <a:custGeom>
                  <a:avLst/>
                  <a:gdLst>
                    <a:gd name="T0" fmla="*/ 0 w 279"/>
                    <a:gd name="T1" fmla="*/ 28 h 207"/>
                    <a:gd name="T2" fmla="*/ 18 w 279"/>
                    <a:gd name="T3" fmla="*/ 78 h 207"/>
                    <a:gd name="T4" fmla="*/ 139 w 279"/>
                    <a:gd name="T5" fmla="*/ 104 h 207"/>
                    <a:gd name="T6" fmla="*/ 139 w 279"/>
                    <a:gd name="T7" fmla="*/ 38 h 207"/>
                    <a:gd name="T8" fmla="*/ 8 w 279"/>
                    <a:gd name="T9" fmla="*/ 0 h 207"/>
                    <a:gd name="T10" fmla="*/ 0 w 279"/>
                    <a:gd name="T11" fmla="*/ 28 h 2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 h="207">
                      <a:moveTo>
                        <a:pt x="0" y="56"/>
                      </a:moveTo>
                      <a:lnTo>
                        <a:pt x="36" y="155"/>
                      </a:lnTo>
                      <a:lnTo>
                        <a:pt x="279" y="207"/>
                      </a:lnTo>
                      <a:lnTo>
                        <a:pt x="279" y="76"/>
                      </a:lnTo>
                      <a:lnTo>
                        <a:pt x="17" y="0"/>
                      </a:lnTo>
                      <a:lnTo>
                        <a:pt x="0" y="56"/>
                      </a:lnTo>
                      <a:close/>
                    </a:path>
                  </a:pathLst>
                </a:custGeom>
                <a:grpFill/>
                <a:ln w="9525">
                  <a:noFill/>
                  <a:round/>
                  <a:headEnd/>
                  <a:tailEnd/>
                </a:ln>
              </p:spPr>
              <p:txBody>
                <a:bodyPr/>
                <a:lstStyle/>
                <a:p>
                  <a:endParaRPr lang="fr-FR"/>
                </a:p>
              </p:txBody>
            </p:sp>
            <p:sp>
              <p:nvSpPr>
                <p:cNvPr id="34" name="Freeform 71"/>
                <p:cNvSpPr>
                  <a:spLocks/>
                </p:cNvSpPr>
                <p:nvPr/>
              </p:nvSpPr>
              <p:spPr bwMode="auto">
                <a:xfrm>
                  <a:off x="3831" y="3066"/>
                  <a:ext cx="159" cy="202"/>
                </a:xfrm>
                <a:custGeom>
                  <a:avLst/>
                  <a:gdLst>
                    <a:gd name="T0" fmla="*/ 99 w 319"/>
                    <a:gd name="T1" fmla="*/ 0 h 404"/>
                    <a:gd name="T2" fmla="*/ 0 w 319"/>
                    <a:gd name="T3" fmla="*/ 51 h 404"/>
                    <a:gd name="T4" fmla="*/ 41 w 319"/>
                    <a:gd name="T5" fmla="*/ 92 h 404"/>
                    <a:gd name="T6" fmla="*/ 47 w 319"/>
                    <a:gd name="T7" fmla="*/ 190 h 404"/>
                    <a:gd name="T8" fmla="*/ 71 w 319"/>
                    <a:gd name="T9" fmla="*/ 202 h 404"/>
                    <a:gd name="T10" fmla="*/ 153 w 319"/>
                    <a:gd name="T11" fmla="*/ 139 h 404"/>
                    <a:gd name="T12" fmla="*/ 159 w 319"/>
                    <a:gd name="T13" fmla="*/ 20 h 404"/>
                    <a:gd name="T14" fmla="*/ 99 w 319"/>
                    <a:gd name="T15" fmla="*/ 0 h 4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404">
                      <a:moveTo>
                        <a:pt x="198" y="0"/>
                      </a:moveTo>
                      <a:lnTo>
                        <a:pt x="0" y="102"/>
                      </a:lnTo>
                      <a:lnTo>
                        <a:pt x="82" y="183"/>
                      </a:lnTo>
                      <a:lnTo>
                        <a:pt x="94" y="380"/>
                      </a:lnTo>
                      <a:lnTo>
                        <a:pt x="142" y="404"/>
                      </a:lnTo>
                      <a:lnTo>
                        <a:pt x="307" y="278"/>
                      </a:lnTo>
                      <a:lnTo>
                        <a:pt x="319" y="40"/>
                      </a:lnTo>
                      <a:lnTo>
                        <a:pt x="198" y="0"/>
                      </a:lnTo>
                      <a:close/>
                    </a:path>
                  </a:pathLst>
                </a:custGeom>
                <a:grpFill/>
                <a:ln w="9525">
                  <a:noFill/>
                  <a:round/>
                  <a:headEnd/>
                  <a:tailEnd/>
                </a:ln>
              </p:spPr>
              <p:txBody>
                <a:bodyPr/>
                <a:lstStyle/>
                <a:p>
                  <a:endParaRPr lang="fr-FR"/>
                </a:p>
              </p:txBody>
            </p:sp>
          </p:grpSp>
          <p:sp>
            <p:nvSpPr>
              <p:cNvPr id="26" name="Freeform 73"/>
              <p:cNvSpPr>
                <a:spLocks/>
              </p:cNvSpPr>
              <p:nvPr/>
            </p:nvSpPr>
            <p:spPr bwMode="auto">
              <a:xfrm>
                <a:off x="4051" y="2840"/>
                <a:ext cx="87" cy="102"/>
              </a:xfrm>
              <a:custGeom>
                <a:avLst/>
                <a:gdLst>
                  <a:gd name="T0" fmla="*/ 0 w 176"/>
                  <a:gd name="T1" fmla="*/ 56 h 204"/>
                  <a:gd name="T2" fmla="*/ 37 w 176"/>
                  <a:gd name="T3" fmla="*/ 0 h 204"/>
                  <a:gd name="T4" fmla="*/ 87 w 176"/>
                  <a:gd name="T5" fmla="*/ 56 h 204"/>
                  <a:gd name="T6" fmla="*/ 45 w 176"/>
                  <a:gd name="T7" fmla="*/ 102 h 204"/>
                  <a:gd name="T8" fmla="*/ 0 w 176"/>
                  <a:gd name="T9" fmla="*/ 56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04">
                    <a:moveTo>
                      <a:pt x="0" y="111"/>
                    </a:moveTo>
                    <a:lnTo>
                      <a:pt x="75" y="0"/>
                    </a:lnTo>
                    <a:lnTo>
                      <a:pt x="176" y="111"/>
                    </a:lnTo>
                    <a:lnTo>
                      <a:pt x="91" y="204"/>
                    </a:lnTo>
                    <a:lnTo>
                      <a:pt x="0" y="111"/>
                    </a:lnTo>
                    <a:close/>
                  </a:path>
                </a:pathLst>
              </a:custGeom>
              <a:grpFill/>
              <a:ln w="9525">
                <a:noFill/>
                <a:round/>
                <a:headEnd/>
                <a:tailEnd/>
              </a:ln>
            </p:spPr>
            <p:txBody>
              <a:bodyPr/>
              <a:lstStyle/>
              <a:p>
                <a:endParaRPr lang="fr-FR"/>
              </a:p>
            </p:txBody>
          </p:sp>
        </p:grpSp>
        <p:grpSp>
          <p:nvGrpSpPr>
            <p:cNvPr id="11" name="Group 87"/>
            <p:cNvGrpSpPr>
              <a:grpSpLocks/>
            </p:cNvGrpSpPr>
            <p:nvPr/>
          </p:nvGrpSpPr>
          <p:grpSpPr bwMode="auto">
            <a:xfrm>
              <a:off x="3945" y="2664"/>
              <a:ext cx="1426" cy="1086"/>
              <a:chOff x="3945" y="2664"/>
              <a:chExt cx="1426" cy="1086"/>
            </a:xfrm>
            <a:grpFill/>
          </p:grpSpPr>
          <p:sp>
            <p:nvSpPr>
              <p:cNvPr id="12" name="Oval 75"/>
              <p:cNvSpPr>
                <a:spLocks noChangeArrowheads="1"/>
              </p:cNvSpPr>
              <p:nvPr/>
            </p:nvSpPr>
            <p:spPr bwMode="auto">
              <a:xfrm>
                <a:off x="4389" y="2697"/>
                <a:ext cx="348" cy="363"/>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3" name="Oval 76"/>
              <p:cNvSpPr>
                <a:spLocks noChangeArrowheads="1"/>
              </p:cNvSpPr>
              <p:nvPr/>
            </p:nvSpPr>
            <p:spPr bwMode="auto">
              <a:xfrm>
                <a:off x="4674" y="2664"/>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4" name="Oval 77"/>
              <p:cNvSpPr>
                <a:spLocks noChangeArrowheads="1"/>
              </p:cNvSpPr>
              <p:nvPr/>
            </p:nvSpPr>
            <p:spPr bwMode="auto">
              <a:xfrm>
                <a:off x="4927" y="2960"/>
                <a:ext cx="444" cy="4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5" name="Oval 78"/>
              <p:cNvSpPr>
                <a:spLocks noChangeArrowheads="1"/>
              </p:cNvSpPr>
              <p:nvPr/>
            </p:nvSpPr>
            <p:spPr bwMode="auto">
              <a:xfrm>
                <a:off x="4104" y="3157"/>
                <a:ext cx="506" cy="527"/>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6" name="Oval 79"/>
              <p:cNvSpPr>
                <a:spLocks noChangeArrowheads="1"/>
              </p:cNvSpPr>
              <p:nvPr/>
            </p:nvSpPr>
            <p:spPr bwMode="auto">
              <a:xfrm>
                <a:off x="4801" y="3223"/>
                <a:ext cx="378" cy="394"/>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7" name="Oval 80"/>
              <p:cNvSpPr>
                <a:spLocks noChangeArrowheads="1"/>
              </p:cNvSpPr>
              <p:nvPr/>
            </p:nvSpPr>
            <p:spPr bwMode="auto">
              <a:xfrm>
                <a:off x="3977" y="3256"/>
                <a:ext cx="284" cy="296"/>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8" name="Oval 81"/>
              <p:cNvSpPr>
                <a:spLocks noChangeArrowheads="1"/>
              </p:cNvSpPr>
              <p:nvPr/>
            </p:nvSpPr>
            <p:spPr bwMode="auto">
              <a:xfrm>
                <a:off x="3945" y="3026"/>
                <a:ext cx="285" cy="295"/>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19" name="Oval 82"/>
              <p:cNvSpPr>
                <a:spLocks noChangeArrowheads="1"/>
              </p:cNvSpPr>
              <p:nvPr/>
            </p:nvSpPr>
            <p:spPr bwMode="auto">
              <a:xfrm>
                <a:off x="4072" y="2763"/>
                <a:ext cx="444"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0" name="Oval 83"/>
              <p:cNvSpPr>
                <a:spLocks noChangeArrowheads="1"/>
              </p:cNvSpPr>
              <p:nvPr/>
            </p:nvSpPr>
            <p:spPr bwMode="auto">
              <a:xfrm>
                <a:off x="4453" y="3289"/>
                <a:ext cx="442" cy="461"/>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1" name="Oval 84"/>
              <p:cNvSpPr>
                <a:spLocks noChangeArrowheads="1"/>
              </p:cNvSpPr>
              <p:nvPr/>
            </p:nvSpPr>
            <p:spPr bwMode="auto">
              <a:xfrm>
                <a:off x="4990" y="2796"/>
                <a:ext cx="349" cy="362"/>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2" name="Oval 85"/>
              <p:cNvSpPr>
                <a:spLocks noChangeArrowheads="1"/>
              </p:cNvSpPr>
              <p:nvPr/>
            </p:nvSpPr>
            <p:spPr bwMode="auto">
              <a:xfrm>
                <a:off x="4895" y="2664"/>
                <a:ext cx="317" cy="328"/>
              </a:xfrm>
              <a:prstGeom prst="ellipse">
                <a:avLst/>
              </a:prstGeom>
              <a:grpFill/>
              <a:ln w="6350">
                <a:noFill/>
                <a:round/>
                <a:headEnd/>
                <a:tailEnd/>
              </a:ln>
            </p:spPr>
            <p:txBody>
              <a:bodyPr/>
              <a:lstStyle>
                <a:lvl1pPr eaLnBrk="0" hangingPunct="0">
                  <a:defRPr sz="1200" b="1">
                    <a:solidFill>
                      <a:schemeClr val="bg1"/>
                    </a:solidFill>
                    <a:latin typeface="Arial" charset="0"/>
                    <a:ea typeface="Arial" charset="0"/>
                    <a:cs typeface="Arial" charset="0"/>
                  </a:defRPr>
                </a:lvl1pPr>
                <a:lvl2pPr marL="742950" indent="-285750" eaLnBrk="0" hangingPunct="0">
                  <a:defRPr sz="1200" b="1">
                    <a:solidFill>
                      <a:schemeClr val="bg1"/>
                    </a:solidFill>
                    <a:latin typeface="Arial" charset="0"/>
                    <a:ea typeface="Arial" charset="0"/>
                    <a:cs typeface="Arial" charset="0"/>
                  </a:defRPr>
                </a:lvl2pPr>
                <a:lvl3pPr marL="1143000" indent="-228600" eaLnBrk="0" hangingPunct="0">
                  <a:defRPr sz="1200" b="1">
                    <a:solidFill>
                      <a:schemeClr val="bg1"/>
                    </a:solidFill>
                    <a:latin typeface="Arial" charset="0"/>
                    <a:ea typeface="Arial" charset="0"/>
                    <a:cs typeface="Arial" charset="0"/>
                  </a:defRPr>
                </a:lvl3pPr>
                <a:lvl4pPr marL="1600200" indent="-228600" eaLnBrk="0" hangingPunct="0">
                  <a:defRPr sz="1200" b="1">
                    <a:solidFill>
                      <a:schemeClr val="bg1"/>
                    </a:solidFill>
                    <a:latin typeface="Arial" charset="0"/>
                    <a:ea typeface="Arial" charset="0"/>
                    <a:cs typeface="Arial" charset="0"/>
                  </a:defRPr>
                </a:lvl4pPr>
                <a:lvl5pPr marL="2057400" indent="-228600" eaLnBrk="0" hangingPunct="0">
                  <a:defRPr sz="1200" b="1">
                    <a:solidFill>
                      <a:schemeClr val="bg1"/>
                    </a:solidFill>
                    <a:latin typeface="Arial" charset="0"/>
                    <a:ea typeface="Arial" charset="0"/>
                    <a:cs typeface="Arial" charset="0"/>
                  </a:defRPr>
                </a:lvl5pPr>
                <a:lvl6pPr marL="25146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6pPr>
                <a:lvl7pPr marL="29718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7pPr>
                <a:lvl8pPr marL="34290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8pPr>
                <a:lvl9pPr marL="3886200" indent="-228600" algn="just" eaLnBrk="0" fontAlgn="base" hangingPunct="0">
                  <a:lnSpc>
                    <a:spcPct val="160000"/>
                  </a:lnSpc>
                  <a:spcBef>
                    <a:spcPct val="0"/>
                  </a:spcBef>
                  <a:spcAft>
                    <a:spcPct val="0"/>
                  </a:spcAft>
                  <a:defRPr sz="1200" b="1">
                    <a:solidFill>
                      <a:schemeClr val="bg1"/>
                    </a:solidFill>
                    <a:latin typeface="Arial" charset="0"/>
                    <a:ea typeface="Arial" charset="0"/>
                    <a:cs typeface="Arial" charset="0"/>
                  </a:defRPr>
                </a:lvl9pPr>
              </a:lstStyle>
              <a:p>
                <a:pPr eaLnBrk="1" hangingPunct="1"/>
                <a:endParaRPr lang="fr-FR" altLang="fr-FR"/>
              </a:p>
            </p:txBody>
          </p:sp>
          <p:sp>
            <p:nvSpPr>
              <p:cNvPr id="23" name="Freeform 86"/>
              <p:cNvSpPr>
                <a:spLocks/>
              </p:cNvSpPr>
              <p:nvPr/>
            </p:nvSpPr>
            <p:spPr bwMode="auto">
              <a:xfrm>
                <a:off x="4061" y="2751"/>
                <a:ext cx="1229" cy="858"/>
              </a:xfrm>
              <a:custGeom>
                <a:avLst/>
                <a:gdLst>
                  <a:gd name="T0" fmla="*/ 379 w 2459"/>
                  <a:gd name="T1" fmla="*/ 87 h 1715"/>
                  <a:gd name="T2" fmla="*/ 430 w 2459"/>
                  <a:gd name="T3" fmla="*/ 25 h 1715"/>
                  <a:gd name="T4" fmla="*/ 660 w 2459"/>
                  <a:gd name="T5" fmla="*/ 29 h 1715"/>
                  <a:gd name="T6" fmla="*/ 822 w 2459"/>
                  <a:gd name="T7" fmla="*/ 0 h 1715"/>
                  <a:gd name="T8" fmla="*/ 1027 w 2459"/>
                  <a:gd name="T9" fmla="*/ 103 h 1715"/>
                  <a:gd name="T10" fmla="*/ 1130 w 2459"/>
                  <a:gd name="T11" fmla="*/ 74 h 1715"/>
                  <a:gd name="T12" fmla="*/ 1186 w 2459"/>
                  <a:gd name="T13" fmla="*/ 87 h 1715"/>
                  <a:gd name="T14" fmla="*/ 1198 w 2459"/>
                  <a:gd name="T15" fmla="*/ 341 h 1715"/>
                  <a:gd name="T16" fmla="*/ 1229 w 2459"/>
                  <a:gd name="T17" fmla="*/ 382 h 1715"/>
                  <a:gd name="T18" fmla="*/ 1135 w 2459"/>
                  <a:gd name="T19" fmla="*/ 579 h 1715"/>
                  <a:gd name="T20" fmla="*/ 1032 w 2459"/>
                  <a:gd name="T21" fmla="*/ 444 h 1715"/>
                  <a:gd name="T22" fmla="*/ 1004 w 2459"/>
                  <a:gd name="T23" fmla="*/ 513 h 1715"/>
                  <a:gd name="T24" fmla="*/ 858 w 2459"/>
                  <a:gd name="T25" fmla="*/ 784 h 1715"/>
                  <a:gd name="T26" fmla="*/ 371 w 2459"/>
                  <a:gd name="T27" fmla="*/ 858 h 1715"/>
                  <a:gd name="T28" fmla="*/ 119 w 2459"/>
                  <a:gd name="T29" fmla="*/ 805 h 1715"/>
                  <a:gd name="T30" fmla="*/ 39 w 2459"/>
                  <a:gd name="T31" fmla="*/ 637 h 1715"/>
                  <a:gd name="T32" fmla="*/ 39 w 2459"/>
                  <a:gd name="T33" fmla="*/ 464 h 1715"/>
                  <a:gd name="T34" fmla="*/ 0 w 2459"/>
                  <a:gd name="T35" fmla="*/ 320 h 1715"/>
                  <a:gd name="T36" fmla="*/ 379 w 2459"/>
                  <a:gd name="T37" fmla="*/ 87 h 1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59" h="1715">
                    <a:moveTo>
                      <a:pt x="759" y="173"/>
                    </a:moveTo>
                    <a:lnTo>
                      <a:pt x="861" y="49"/>
                    </a:lnTo>
                    <a:lnTo>
                      <a:pt x="1320" y="57"/>
                    </a:lnTo>
                    <a:lnTo>
                      <a:pt x="1645" y="0"/>
                    </a:lnTo>
                    <a:lnTo>
                      <a:pt x="2055" y="205"/>
                    </a:lnTo>
                    <a:lnTo>
                      <a:pt x="2261" y="147"/>
                    </a:lnTo>
                    <a:lnTo>
                      <a:pt x="2372" y="173"/>
                    </a:lnTo>
                    <a:lnTo>
                      <a:pt x="2396" y="681"/>
                    </a:lnTo>
                    <a:lnTo>
                      <a:pt x="2459" y="763"/>
                    </a:lnTo>
                    <a:lnTo>
                      <a:pt x="2270" y="1157"/>
                    </a:lnTo>
                    <a:lnTo>
                      <a:pt x="2064" y="887"/>
                    </a:lnTo>
                    <a:lnTo>
                      <a:pt x="2008" y="1026"/>
                    </a:lnTo>
                    <a:lnTo>
                      <a:pt x="1717" y="1567"/>
                    </a:lnTo>
                    <a:lnTo>
                      <a:pt x="743" y="1715"/>
                    </a:lnTo>
                    <a:lnTo>
                      <a:pt x="238" y="1609"/>
                    </a:lnTo>
                    <a:lnTo>
                      <a:pt x="78" y="1273"/>
                    </a:lnTo>
                    <a:lnTo>
                      <a:pt x="78" y="928"/>
                    </a:lnTo>
                    <a:lnTo>
                      <a:pt x="0" y="640"/>
                    </a:lnTo>
                    <a:lnTo>
                      <a:pt x="759" y="173"/>
                    </a:lnTo>
                    <a:close/>
                  </a:path>
                </a:pathLst>
              </a:custGeom>
              <a:grpFill/>
              <a:ln w="9525">
                <a:noFill/>
                <a:round/>
                <a:headEnd/>
                <a:tailEnd/>
              </a:ln>
              <a:effectLst>
                <a:glow rad="127000">
                  <a:schemeClr val="accent1">
                    <a:alpha val="23000"/>
                  </a:schemeClr>
                </a:glow>
              </a:effectLst>
            </p:spPr>
            <p:txBody>
              <a:bodyPr/>
              <a:lstStyle/>
              <a:p>
                <a:endParaRPr lang="fr-FR"/>
              </a:p>
            </p:txBody>
          </p:sp>
        </p:grpSp>
      </p:grpSp>
      <p:graphicFrame>
        <p:nvGraphicFramePr>
          <p:cNvPr id="69" name="Espace réservé du contenu 68"/>
          <p:cNvGraphicFramePr>
            <a:graphicFrameLocks noGrp="1"/>
          </p:cNvGraphicFramePr>
          <p:nvPr>
            <p:ph idx="1"/>
            <p:extLst>
              <p:ext uri="{D42A27DB-BD31-4B8C-83A1-F6EECF244321}">
                <p14:modId xmlns:p14="http://schemas.microsoft.com/office/powerpoint/2010/main" val="537169663"/>
              </p:ext>
            </p:extLst>
          </p:nvPr>
        </p:nvGraphicFramePr>
        <p:xfrm>
          <a:off x="1435608" y="1447800"/>
          <a:ext cx="7400384" cy="4144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 name="ZoneTexte 69"/>
          <p:cNvSpPr txBox="1"/>
          <p:nvPr/>
        </p:nvSpPr>
        <p:spPr>
          <a:xfrm>
            <a:off x="3117492" y="6182943"/>
            <a:ext cx="122180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fumées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723681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ffectLst/>
              </a:rPr>
              <a:t>L’éclairage</a:t>
            </a:r>
            <a:endParaRPr lang="fr-FR" dirty="0"/>
          </a:p>
        </p:txBody>
      </p:sp>
      <p:sp>
        <p:nvSpPr>
          <p:cNvPr id="3" name="Espace réservé du texte 2"/>
          <p:cNvSpPr>
            <a:spLocks noGrp="1"/>
          </p:cNvSpPr>
          <p:nvPr>
            <p:ph type="body" idx="1"/>
          </p:nvPr>
        </p:nvSpPr>
        <p:spPr/>
        <p:txBody>
          <a:bodyPr/>
          <a:lstStyle/>
          <a:p>
            <a:r>
              <a:rPr lang="fr-FR" dirty="0" smtClean="0"/>
              <a:t>Pourquoi le prendre </a:t>
            </a:r>
            <a:r>
              <a:rPr lang="fr-FR" smtClean="0"/>
              <a:t>en compte ?</a:t>
            </a:r>
            <a:endParaRPr lang="fr-FR" dirty="0"/>
          </a:p>
        </p:txBody>
      </p:sp>
    </p:spTree>
    <p:extLst>
      <p:ext uri="{BB962C8B-B14F-4D97-AF65-F5344CB8AC3E}">
        <p14:creationId xmlns:p14="http://schemas.microsoft.com/office/powerpoint/2010/main" val="610985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effectLst/>
              </a:rPr>
              <a:t>Sujets à traiter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a:t>
            </a:fld>
            <a:endParaRPr kumimoji="0" lang="en-US"/>
          </a:p>
        </p:txBody>
      </p:sp>
      <p:sp>
        <p:nvSpPr>
          <p:cNvPr id="6" name="ZoneTexte 5"/>
          <p:cNvSpPr txBox="1"/>
          <p:nvPr/>
        </p:nvSpPr>
        <p:spPr>
          <a:xfrm>
            <a:off x="3117492" y="6182943"/>
            <a:ext cx="2648802" cy="369332"/>
          </a:xfrm>
          <a:prstGeom prst="rect">
            <a:avLst/>
          </a:prstGeom>
          <a:noFill/>
        </p:spPr>
        <p:txBody>
          <a:bodyPr wrap="none" rtlCol="0">
            <a:spAutoFit/>
          </a:bodyPr>
          <a:lstStyle/>
          <a:p>
            <a:r>
              <a:rPr lang="en-AU" i="1"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modules 9-5, </a:t>
            </a:r>
            <a:r>
              <a:rPr lang="en-AU" i="1"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i="1" dirty="0" smtClean="0">
                <a:ln w="10160">
                  <a:solidFill>
                    <a:schemeClr val="accent1"/>
                  </a:solidFill>
                  <a:prstDash val="solid"/>
                </a:ln>
                <a:solidFill>
                  <a:srgbClr val="FFFFFF"/>
                </a:solidFill>
                <a:effectLst>
                  <a:outerShdw blurRad="38100" dist="32000" dir="5400000" algn="tl">
                    <a:srgbClr val="000000">
                      <a:alpha val="30000"/>
                    </a:srgbClr>
                  </a:outerShdw>
                </a:effectLst>
              </a:rPr>
              <a:t> 1</a:t>
            </a:r>
            <a:endParaRPr lang="en-AU"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9" name="Diagramme 8"/>
          <p:cNvGraphicFramePr/>
          <p:nvPr>
            <p:extLst>
              <p:ext uri="{D42A27DB-BD31-4B8C-83A1-F6EECF244321}">
                <p14:modId xmlns:p14="http://schemas.microsoft.com/office/powerpoint/2010/main" val="1004642737"/>
              </p:ext>
            </p:extLst>
          </p:nvPr>
        </p:nvGraphicFramePr>
        <p:xfrm>
          <a:off x="1611580" y="1254668"/>
          <a:ext cx="7212201" cy="41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8773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9">
                                            <p:graphicEl>
                                              <a:dgm id="{F6BF57FE-5B65-F645-A1AA-2285FDA13809}"/>
                                            </p:graphicEl>
                                          </p:spTgt>
                                        </p:tgtEl>
                                        <p:attrNameLst>
                                          <p:attrName>style.color</p:attrName>
                                        </p:attrNameLst>
                                      </p:cBhvr>
                                      <p:by>
                                        <p:hsl h="0" s="-12549" l="-25098"/>
                                      </p:by>
                                    </p:animClr>
                                    <p:animClr clrSpc="hsl" dir="cw">
                                      <p:cBhvr>
                                        <p:cTn id="7" dur="500" fill="hold"/>
                                        <p:tgtEl>
                                          <p:spTgt spid="9">
                                            <p:graphicEl>
                                              <a:dgm id="{F6BF57FE-5B65-F645-A1AA-2285FDA13809}"/>
                                            </p:graphicEl>
                                          </p:spTgt>
                                        </p:tgtEl>
                                        <p:attrNameLst>
                                          <p:attrName>fillcolor</p:attrName>
                                        </p:attrNameLst>
                                      </p:cBhvr>
                                      <p:by>
                                        <p:hsl h="0" s="-12549" l="-25098"/>
                                      </p:by>
                                    </p:animClr>
                                    <p:animClr clrSpc="hsl" dir="cw">
                                      <p:cBhvr>
                                        <p:cTn id="8" dur="500" fill="hold"/>
                                        <p:tgtEl>
                                          <p:spTgt spid="9">
                                            <p:graphicEl>
                                              <a:dgm id="{F6BF57FE-5B65-F645-A1AA-2285FDA13809}"/>
                                            </p:graphicEl>
                                          </p:spTgt>
                                        </p:tgtEl>
                                        <p:attrNameLst>
                                          <p:attrName>stroke.color</p:attrName>
                                        </p:attrNameLst>
                                      </p:cBhvr>
                                      <p:by>
                                        <p:hsl h="0" s="-12549" l="-25098"/>
                                      </p:by>
                                    </p:animClr>
                                    <p:set>
                                      <p:cBhvr>
                                        <p:cTn id="9" dur="500" fill="hold"/>
                                        <p:tgtEl>
                                          <p:spTgt spid="9">
                                            <p:graphicEl>
                                              <a:dgm id="{F6BF57FE-5B65-F645-A1AA-2285FDA13809}"/>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9">
                                            <p:graphicEl>
                                              <a:dgm id="{DF8B9BAC-E5D1-0549-9C3F-D71787F6FA9C}"/>
                                            </p:graphicEl>
                                          </p:spTgt>
                                        </p:tgtEl>
                                        <p:attrNameLst>
                                          <p:attrName>style.color</p:attrName>
                                        </p:attrNameLst>
                                      </p:cBhvr>
                                      <p:by>
                                        <p:hsl h="0" s="-12549" l="-25098"/>
                                      </p:by>
                                    </p:animClr>
                                    <p:animClr clrSpc="hsl" dir="cw">
                                      <p:cBhvr>
                                        <p:cTn id="14" dur="500" fill="hold"/>
                                        <p:tgtEl>
                                          <p:spTgt spid="9">
                                            <p:graphicEl>
                                              <a:dgm id="{DF8B9BAC-E5D1-0549-9C3F-D71787F6FA9C}"/>
                                            </p:graphicEl>
                                          </p:spTgt>
                                        </p:tgtEl>
                                        <p:attrNameLst>
                                          <p:attrName>fillcolor</p:attrName>
                                        </p:attrNameLst>
                                      </p:cBhvr>
                                      <p:by>
                                        <p:hsl h="0" s="-12549" l="-25098"/>
                                      </p:by>
                                    </p:animClr>
                                    <p:animClr clrSpc="hsl" dir="cw">
                                      <p:cBhvr>
                                        <p:cTn id="15" dur="500" fill="hold"/>
                                        <p:tgtEl>
                                          <p:spTgt spid="9">
                                            <p:graphicEl>
                                              <a:dgm id="{DF8B9BAC-E5D1-0549-9C3F-D71787F6FA9C}"/>
                                            </p:graphicEl>
                                          </p:spTgt>
                                        </p:tgtEl>
                                        <p:attrNameLst>
                                          <p:attrName>stroke.color</p:attrName>
                                        </p:attrNameLst>
                                      </p:cBhvr>
                                      <p:by>
                                        <p:hsl h="0" s="-12549" l="-25098"/>
                                      </p:by>
                                    </p:animClr>
                                    <p:set>
                                      <p:cBhvr>
                                        <p:cTn id="16" dur="500" fill="hold"/>
                                        <p:tgtEl>
                                          <p:spTgt spid="9">
                                            <p:graphicEl>
                                              <a:dgm id="{DF8B9BAC-E5D1-0549-9C3F-D71787F6FA9C}"/>
                                            </p:graphicEl>
                                          </p:spTgt>
                                        </p:tgtEl>
                                        <p:attrNameLst>
                                          <p:attrName>fill.type</p:attrName>
                                        </p:attrNameLst>
                                      </p:cBhvr>
                                      <p:to>
                                        <p:strVal val="solid"/>
                                      </p:to>
                                    </p:set>
                                  </p:childTnLst>
                                </p:cTn>
                              </p:par>
                              <p:par>
                                <p:cTn id="17" presetID="24" presetClass="emph" presetSubtype="0" fill="hold" grpId="0" nodeType="withEffect">
                                  <p:stCondLst>
                                    <p:cond delay="0"/>
                                  </p:stCondLst>
                                  <p:childTnLst>
                                    <p:animClr clrSpc="hsl" dir="cw">
                                      <p:cBhvr override="childStyle">
                                        <p:cTn id="18" dur="500" fill="hold"/>
                                        <p:tgtEl>
                                          <p:spTgt spid="9">
                                            <p:graphicEl>
                                              <a:dgm id="{A5FB6500-059A-A148-8AB6-81A2901233E9}"/>
                                            </p:graphicEl>
                                          </p:spTgt>
                                        </p:tgtEl>
                                        <p:attrNameLst>
                                          <p:attrName>style.color</p:attrName>
                                        </p:attrNameLst>
                                      </p:cBhvr>
                                      <p:by>
                                        <p:hsl h="0" s="-12549" l="-25098"/>
                                      </p:by>
                                    </p:animClr>
                                    <p:animClr clrSpc="hsl" dir="cw">
                                      <p:cBhvr>
                                        <p:cTn id="19" dur="500" fill="hold"/>
                                        <p:tgtEl>
                                          <p:spTgt spid="9">
                                            <p:graphicEl>
                                              <a:dgm id="{A5FB6500-059A-A148-8AB6-81A2901233E9}"/>
                                            </p:graphicEl>
                                          </p:spTgt>
                                        </p:tgtEl>
                                        <p:attrNameLst>
                                          <p:attrName>fillcolor</p:attrName>
                                        </p:attrNameLst>
                                      </p:cBhvr>
                                      <p:by>
                                        <p:hsl h="0" s="-12549" l="-25098"/>
                                      </p:by>
                                    </p:animClr>
                                    <p:animClr clrSpc="hsl" dir="cw">
                                      <p:cBhvr>
                                        <p:cTn id="20" dur="500" fill="hold"/>
                                        <p:tgtEl>
                                          <p:spTgt spid="9">
                                            <p:graphicEl>
                                              <a:dgm id="{A5FB6500-059A-A148-8AB6-81A2901233E9}"/>
                                            </p:graphicEl>
                                          </p:spTgt>
                                        </p:tgtEl>
                                        <p:attrNameLst>
                                          <p:attrName>stroke.color</p:attrName>
                                        </p:attrNameLst>
                                      </p:cBhvr>
                                      <p:by>
                                        <p:hsl h="0" s="-12549" l="-25098"/>
                                      </p:by>
                                    </p:animClr>
                                    <p:set>
                                      <p:cBhvr>
                                        <p:cTn id="21" dur="500" fill="hold"/>
                                        <p:tgtEl>
                                          <p:spTgt spid="9">
                                            <p:graphicEl>
                                              <a:dgm id="{A5FB6500-059A-A148-8AB6-81A2901233E9}"/>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0" nodeType="clickEffect">
                                  <p:stCondLst>
                                    <p:cond delay="0"/>
                                  </p:stCondLst>
                                  <p:childTnLst>
                                    <p:animClr clrSpc="hsl" dir="cw">
                                      <p:cBhvr override="childStyle">
                                        <p:cTn id="25" dur="500" fill="hold"/>
                                        <p:tgtEl>
                                          <p:spTgt spid="9">
                                            <p:graphicEl>
                                              <a:dgm id="{6537C8C9-46A4-B94B-A105-8DF04BCA1D35}"/>
                                            </p:graphicEl>
                                          </p:spTgt>
                                        </p:tgtEl>
                                        <p:attrNameLst>
                                          <p:attrName>style.color</p:attrName>
                                        </p:attrNameLst>
                                      </p:cBhvr>
                                      <p:by>
                                        <p:hsl h="0" s="-12549" l="-25098"/>
                                      </p:by>
                                    </p:animClr>
                                    <p:animClr clrSpc="hsl" dir="cw">
                                      <p:cBhvr>
                                        <p:cTn id="26" dur="500" fill="hold"/>
                                        <p:tgtEl>
                                          <p:spTgt spid="9">
                                            <p:graphicEl>
                                              <a:dgm id="{6537C8C9-46A4-B94B-A105-8DF04BCA1D35}"/>
                                            </p:graphicEl>
                                          </p:spTgt>
                                        </p:tgtEl>
                                        <p:attrNameLst>
                                          <p:attrName>fillcolor</p:attrName>
                                        </p:attrNameLst>
                                      </p:cBhvr>
                                      <p:by>
                                        <p:hsl h="0" s="-12549" l="-25098"/>
                                      </p:by>
                                    </p:animClr>
                                    <p:animClr clrSpc="hsl" dir="cw">
                                      <p:cBhvr>
                                        <p:cTn id="27" dur="500" fill="hold"/>
                                        <p:tgtEl>
                                          <p:spTgt spid="9">
                                            <p:graphicEl>
                                              <a:dgm id="{6537C8C9-46A4-B94B-A105-8DF04BCA1D35}"/>
                                            </p:graphicEl>
                                          </p:spTgt>
                                        </p:tgtEl>
                                        <p:attrNameLst>
                                          <p:attrName>stroke.color</p:attrName>
                                        </p:attrNameLst>
                                      </p:cBhvr>
                                      <p:by>
                                        <p:hsl h="0" s="-12549" l="-25098"/>
                                      </p:by>
                                    </p:animClr>
                                    <p:set>
                                      <p:cBhvr>
                                        <p:cTn id="28" dur="500" fill="hold"/>
                                        <p:tgtEl>
                                          <p:spTgt spid="9">
                                            <p:graphicEl>
                                              <a:dgm id="{6537C8C9-46A4-B94B-A105-8DF04BCA1D35}"/>
                                            </p:graphicEl>
                                          </p:spTgt>
                                        </p:tgtEl>
                                        <p:attrNameLst>
                                          <p:attrName>fill.type</p:attrName>
                                        </p:attrNameLst>
                                      </p:cBhvr>
                                      <p:to>
                                        <p:strVal val="solid"/>
                                      </p:to>
                                    </p:set>
                                  </p:childTnLst>
                                </p:cTn>
                              </p:par>
                              <p:par>
                                <p:cTn id="29" presetID="24" presetClass="emph" presetSubtype="0" fill="hold" grpId="0" nodeType="withEffect">
                                  <p:stCondLst>
                                    <p:cond delay="0"/>
                                  </p:stCondLst>
                                  <p:childTnLst>
                                    <p:animClr clrSpc="hsl" dir="cw">
                                      <p:cBhvr override="childStyle">
                                        <p:cTn id="30" dur="500" fill="hold"/>
                                        <p:tgtEl>
                                          <p:spTgt spid="9">
                                            <p:graphicEl>
                                              <a:dgm id="{D30BCC2B-8DAD-BA49-8C22-3E14674A0D5B}"/>
                                            </p:graphicEl>
                                          </p:spTgt>
                                        </p:tgtEl>
                                        <p:attrNameLst>
                                          <p:attrName>style.color</p:attrName>
                                        </p:attrNameLst>
                                      </p:cBhvr>
                                      <p:by>
                                        <p:hsl h="0" s="-12549" l="-25098"/>
                                      </p:by>
                                    </p:animClr>
                                    <p:animClr clrSpc="hsl" dir="cw">
                                      <p:cBhvr>
                                        <p:cTn id="31" dur="500" fill="hold"/>
                                        <p:tgtEl>
                                          <p:spTgt spid="9">
                                            <p:graphicEl>
                                              <a:dgm id="{D30BCC2B-8DAD-BA49-8C22-3E14674A0D5B}"/>
                                            </p:graphicEl>
                                          </p:spTgt>
                                        </p:tgtEl>
                                        <p:attrNameLst>
                                          <p:attrName>fillcolor</p:attrName>
                                        </p:attrNameLst>
                                      </p:cBhvr>
                                      <p:by>
                                        <p:hsl h="0" s="-12549" l="-25098"/>
                                      </p:by>
                                    </p:animClr>
                                    <p:animClr clrSpc="hsl" dir="cw">
                                      <p:cBhvr>
                                        <p:cTn id="32" dur="500" fill="hold"/>
                                        <p:tgtEl>
                                          <p:spTgt spid="9">
                                            <p:graphicEl>
                                              <a:dgm id="{D30BCC2B-8DAD-BA49-8C22-3E14674A0D5B}"/>
                                            </p:graphicEl>
                                          </p:spTgt>
                                        </p:tgtEl>
                                        <p:attrNameLst>
                                          <p:attrName>stroke.color</p:attrName>
                                        </p:attrNameLst>
                                      </p:cBhvr>
                                      <p:by>
                                        <p:hsl h="0" s="-12549" l="-25098"/>
                                      </p:by>
                                    </p:animClr>
                                    <p:set>
                                      <p:cBhvr>
                                        <p:cTn id="33" dur="500" fill="hold"/>
                                        <p:tgtEl>
                                          <p:spTgt spid="9">
                                            <p:graphicEl>
                                              <a:dgm id="{D30BCC2B-8DAD-BA49-8C22-3E14674A0D5B}"/>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fill="hold" grpId="0" nodeType="clickEffect">
                                  <p:stCondLst>
                                    <p:cond delay="0"/>
                                  </p:stCondLst>
                                  <p:childTnLst>
                                    <p:animClr clrSpc="hsl" dir="cw">
                                      <p:cBhvr override="childStyle">
                                        <p:cTn id="37" dur="500" fill="hold"/>
                                        <p:tgtEl>
                                          <p:spTgt spid="9">
                                            <p:graphicEl>
                                              <a:dgm id="{2EA6B52E-64C6-DD4B-98E1-55940746899D}"/>
                                            </p:graphicEl>
                                          </p:spTgt>
                                        </p:tgtEl>
                                        <p:attrNameLst>
                                          <p:attrName>style.color</p:attrName>
                                        </p:attrNameLst>
                                      </p:cBhvr>
                                      <p:by>
                                        <p:hsl h="0" s="-12549" l="-25098"/>
                                      </p:by>
                                    </p:animClr>
                                    <p:animClr clrSpc="hsl" dir="cw">
                                      <p:cBhvr>
                                        <p:cTn id="38" dur="500" fill="hold"/>
                                        <p:tgtEl>
                                          <p:spTgt spid="9">
                                            <p:graphicEl>
                                              <a:dgm id="{2EA6B52E-64C6-DD4B-98E1-55940746899D}"/>
                                            </p:graphicEl>
                                          </p:spTgt>
                                        </p:tgtEl>
                                        <p:attrNameLst>
                                          <p:attrName>fillcolor</p:attrName>
                                        </p:attrNameLst>
                                      </p:cBhvr>
                                      <p:by>
                                        <p:hsl h="0" s="-12549" l="-25098"/>
                                      </p:by>
                                    </p:animClr>
                                    <p:animClr clrSpc="hsl" dir="cw">
                                      <p:cBhvr>
                                        <p:cTn id="39" dur="500" fill="hold"/>
                                        <p:tgtEl>
                                          <p:spTgt spid="9">
                                            <p:graphicEl>
                                              <a:dgm id="{2EA6B52E-64C6-DD4B-98E1-55940746899D}"/>
                                            </p:graphicEl>
                                          </p:spTgt>
                                        </p:tgtEl>
                                        <p:attrNameLst>
                                          <p:attrName>stroke.color</p:attrName>
                                        </p:attrNameLst>
                                      </p:cBhvr>
                                      <p:by>
                                        <p:hsl h="0" s="-12549" l="-25098"/>
                                      </p:by>
                                    </p:animClr>
                                    <p:set>
                                      <p:cBhvr>
                                        <p:cTn id="40" dur="500" fill="hold"/>
                                        <p:tgtEl>
                                          <p:spTgt spid="9">
                                            <p:graphicEl>
                                              <a:dgm id="{2EA6B52E-64C6-DD4B-98E1-55940746899D}"/>
                                            </p:graphicEl>
                                          </p:spTgt>
                                        </p:tgtEl>
                                        <p:attrNameLst>
                                          <p:attrName>fill.type</p:attrName>
                                        </p:attrNameLst>
                                      </p:cBhvr>
                                      <p:to>
                                        <p:strVal val="solid"/>
                                      </p:to>
                                    </p:set>
                                  </p:childTnLst>
                                </p:cTn>
                              </p:par>
                              <p:par>
                                <p:cTn id="41" presetID="24" presetClass="emph" presetSubtype="0" fill="hold" grpId="0" nodeType="withEffect">
                                  <p:stCondLst>
                                    <p:cond delay="0"/>
                                  </p:stCondLst>
                                  <p:childTnLst>
                                    <p:animClr clrSpc="hsl" dir="cw">
                                      <p:cBhvr override="childStyle">
                                        <p:cTn id="42" dur="500" fill="hold"/>
                                        <p:tgtEl>
                                          <p:spTgt spid="9">
                                            <p:graphicEl>
                                              <a:dgm id="{FA6B8AB0-29D0-0C44-BDD3-C41CE3C05255}"/>
                                            </p:graphicEl>
                                          </p:spTgt>
                                        </p:tgtEl>
                                        <p:attrNameLst>
                                          <p:attrName>style.color</p:attrName>
                                        </p:attrNameLst>
                                      </p:cBhvr>
                                      <p:by>
                                        <p:hsl h="0" s="-12549" l="-25098"/>
                                      </p:by>
                                    </p:animClr>
                                    <p:animClr clrSpc="hsl" dir="cw">
                                      <p:cBhvr>
                                        <p:cTn id="43" dur="500" fill="hold"/>
                                        <p:tgtEl>
                                          <p:spTgt spid="9">
                                            <p:graphicEl>
                                              <a:dgm id="{FA6B8AB0-29D0-0C44-BDD3-C41CE3C05255}"/>
                                            </p:graphicEl>
                                          </p:spTgt>
                                        </p:tgtEl>
                                        <p:attrNameLst>
                                          <p:attrName>fillcolor</p:attrName>
                                        </p:attrNameLst>
                                      </p:cBhvr>
                                      <p:by>
                                        <p:hsl h="0" s="-12549" l="-25098"/>
                                      </p:by>
                                    </p:animClr>
                                    <p:animClr clrSpc="hsl" dir="cw">
                                      <p:cBhvr>
                                        <p:cTn id="44" dur="500" fill="hold"/>
                                        <p:tgtEl>
                                          <p:spTgt spid="9">
                                            <p:graphicEl>
                                              <a:dgm id="{FA6B8AB0-29D0-0C44-BDD3-C41CE3C05255}"/>
                                            </p:graphicEl>
                                          </p:spTgt>
                                        </p:tgtEl>
                                        <p:attrNameLst>
                                          <p:attrName>stroke.color</p:attrName>
                                        </p:attrNameLst>
                                      </p:cBhvr>
                                      <p:by>
                                        <p:hsl h="0" s="-12549" l="-25098"/>
                                      </p:by>
                                    </p:animClr>
                                    <p:set>
                                      <p:cBhvr>
                                        <p:cTn id="45" dur="500" fill="hold"/>
                                        <p:tgtEl>
                                          <p:spTgt spid="9">
                                            <p:graphicEl>
                                              <a:dgm id="{FA6B8AB0-29D0-0C44-BDD3-C41CE3C05255}"/>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4" presetClass="emph" presetSubtype="0" fill="hold" grpId="0" nodeType="clickEffect">
                                  <p:stCondLst>
                                    <p:cond delay="0"/>
                                  </p:stCondLst>
                                  <p:childTnLst>
                                    <p:animClr clrSpc="hsl" dir="cw">
                                      <p:cBhvr override="childStyle">
                                        <p:cTn id="49" dur="500" fill="hold"/>
                                        <p:tgtEl>
                                          <p:spTgt spid="9">
                                            <p:graphicEl>
                                              <a:dgm id="{557C229F-63CD-6E4F-A80F-9FAE7D53DE16}"/>
                                            </p:graphicEl>
                                          </p:spTgt>
                                        </p:tgtEl>
                                        <p:attrNameLst>
                                          <p:attrName>style.color</p:attrName>
                                        </p:attrNameLst>
                                      </p:cBhvr>
                                      <p:by>
                                        <p:hsl h="0" s="-12549" l="-25098"/>
                                      </p:by>
                                    </p:animClr>
                                    <p:animClr clrSpc="hsl" dir="cw">
                                      <p:cBhvr>
                                        <p:cTn id="50" dur="500" fill="hold"/>
                                        <p:tgtEl>
                                          <p:spTgt spid="9">
                                            <p:graphicEl>
                                              <a:dgm id="{557C229F-63CD-6E4F-A80F-9FAE7D53DE16}"/>
                                            </p:graphicEl>
                                          </p:spTgt>
                                        </p:tgtEl>
                                        <p:attrNameLst>
                                          <p:attrName>fillcolor</p:attrName>
                                        </p:attrNameLst>
                                      </p:cBhvr>
                                      <p:by>
                                        <p:hsl h="0" s="-12549" l="-25098"/>
                                      </p:by>
                                    </p:animClr>
                                    <p:animClr clrSpc="hsl" dir="cw">
                                      <p:cBhvr>
                                        <p:cTn id="51" dur="500" fill="hold"/>
                                        <p:tgtEl>
                                          <p:spTgt spid="9">
                                            <p:graphicEl>
                                              <a:dgm id="{557C229F-63CD-6E4F-A80F-9FAE7D53DE16}"/>
                                            </p:graphicEl>
                                          </p:spTgt>
                                        </p:tgtEl>
                                        <p:attrNameLst>
                                          <p:attrName>stroke.color</p:attrName>
                                        </p:attrNameLst>
                                      </p:cBhvr>
                                      <p:by>
                                        <p:hsl h="0" s="-12549" l="-25098"/>
                                      </p:by>
                                    </p:animClr>
                                    <p:set>
                                      <p:cBhvr>
                                        <p:cTn id="52" dur="500" fill="hold"/>
                                        <p:tgtEl>
                                          <p:spTgt spid="9">
                                            <p:graphicEl>
                                              <a:dgm id="{557C229F-63CD-6E4F-A80F-9FAE7D53DE16}"/>
                                            </p:graphicEl>
                                          </p:spTgt>
                                        </p:tgtEl>
                                        <p:attrNameLst>
                                          <p:attrName>fill.type</p:attrName>
                                        </p:attrNameLst>
                                      </p:cBhvr>
                                      <p:to>
                                        <p:strVal val="solid"/>
                                      </p:to>
                                    </p:set>
                                  </p:childTnLst>
                                </p:cTn>
                              </p:par>
                              <p:par>
                                <p:cTn id="53" presetID="24" presetClass="emph" presetSubtype="0" fill="hold" grpId="0" nodeType="withEffect">
                                  <p:stCondLst>
                                    <p:cond delay="0"/>
                                  </p:stCondLst>
                                  <p:childTnLst>
                                    <p:animClr clrSpc="hsl" dir="cw">
                                      <p:cBhvr override="childStyle">
                                        <p:cTn id="54" dur="500" fill="hold"/>
                                        <p:tgtEl>
                                          <p:spTgt spid="9">
                                            <p:graphicEl>
                                              <a:dgm id="{899D773E-5478-5F44-9782-E372BE4988E0}"/>
                                            </p:graphicEl>
                                          </p:spTgt>
                                        </p:tgtEl>
                                        <p:attrNameLst>
                                          <p:attrName>style.color</p:attrName>
                                        </p:attrNameLst>
                                      </p:cBhvr>
                                      <p:by>
                                        <p:hsl h="0" s="-12549" l="-25098"/>
                                      </p:by>
                                    </p:animClr>
                                    <p:animClr clrSpc="hsl" dir="cw">
                                      <p:cBhvr>
                                        <p:cTn id="55" dur="500" fill="hold"/>
                                        <p:tgtEl>
                                          <p:spTgt spid="9">
                                            <p:graphicEl>
                                              <a:dgm id="{899D773E-5478-5F44-9782-E372BE4988E0}"/>
                                            </p:graphicEl>
                                          </p:spTgt>
                                        </p:tgtEl>
                                        <p:attrNameLst>
                                          <p:attrName>fillcolor</p:attrName>
                                        </p:attrNameLst>
                                      </p:cBhvr>
                                      <p:by>
                                        <p:hsl h="0" s="-12549" l="-25098"/>
                                      </p:by>
                                    </p:animClr>
                                    <p:animClr clrSpc="hsl" dir="cw">
                                      <p:cBhvr>
                                        <p:cTn id="56" dur="500" fill="hold"/>
                                        <p:tgtEl>
                                          <p:spTgt spid="9">
                                            <p:graphicEl>
                                              <a:dgm id="{899D773E-5478-5F44-9782-E372BE4988E0}"/>
                                            </p:graphicEl>
                                          </p:spTgt>
                                        </p:tgtEl>
                                        <p:attrNameLst>
                                          <p:attrName>stroke.color</p:attrName>
                                        </p:attrNameLst>
                                      </p:cBhvr>
                                      <p:by>
                                        <p:hsl h="0" s="-12549" l="-25098"/>
                                      </p:by>
                                    </p:animClr>
                                    <p:set>
                                      <p:cBhvr>
                                        <p:cTn id="57" dur="500" fill="hold"/>
                                        <p:tgtEl>
                                          <p:spTgt spid="9">
                                            <p:graphicEl>
                                              <a:dgm id="{899D773E-5478-5F44-9782-E372BE4988E0}"/>
                                            </p:graphic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4" presetClass="emph" presetSubtype="0" fill="hold" grpId="0" nodeType="clickEffect">
                                  <p:stCondLst>
                                    <p:cond delay="0"/>
                                  </p:stCondLst>
                                  <p:childTnLst>
                                    <p:animClr clrSpc="hsl" dir="cw">
                                      <p:cBhvr override="childStyle">
                                        <p:cTn id="61" dur="500" fill="hold"/>
                                        <p:tgtEl>
                                          <p:spTgt spid="9">
                                            <p:graphicEl>
                                              <a:dgm id="{86623701-A0BA-A04B-9C49-1626DBA3CB81}"/>
                                            </p:graphicEl>
                                          </p:spTgt>
                                        </p:tgtEl>
                                        <p:attrNameLst>
                                          <p:attrName>style.color</p:attrName>
                                        </p:attrNameLst>
                                      </p:cBhvr>
                                      <p:by>
                                        <p:hsl h="0" s="-12549" l="-25098"/>
                                      </p:by>
                                    </p:animClr>
                                    <p:animClr clrSpc="hsl" dir="cw">
                                      <p:cBhvr>
                                        <p:cTn id="62" dur="500" fill="hold"/>
                                        <p:tgtEl>
                                          <p:spTgt spid="9">
                                            <p:graphicEl>
                                              <a:dgm id="{86623701-A0BA-A04B-9C49-1626DBA3CB81}"/>
                                            </p:graphicEl>
                                          </p:spTgt>
                                        </p:tgtEl>
                                        <p:attrNameLst>
                                          <p:attrName>fillcolor</p:attrName>
                                        </p:attrNameLst>
                                      </p:cBhvr>
                                      <p:by>
                                        <p:hsl h="0" s="-12549" l="-25098"/>
                                      </p:by>
                                    </p:animClr>
                                    <p:animClr clrSpc="hsl" dir="cw">
                                      <p:cBhvr>
                                        <p:cTn id="63" dur="500" fill="hold"/>
                                        <p:tgtEl>
                                          <p:spTgt spid="9">
                                            <p:graphicEl>
                                              <a:dgm id="{86623701-A0BA-A04B-9C49-1626DBA3CB81}"/>
                                            </p:graphicEl>
                                          </p:spTgt>
                                        </p:tgtEl>
                                        <p:attrNameLst>
                                          <p:attrName>stroke.color</p:attrName>
                                        </p:attrNameLst>
                                      </p:cBhvr>
                                      <p:by>
                                        <p:hsl h="0" s="-12549" l="-25098"/>
                                      </p:by>
                                    </p:animClr>
                                    <p:set>
                                      <p:cBhvr>
                                        <p:cTn id="64" dur="500" fill="hold"/>
                                        <p:tgtEl>
                                          <p:spTgt spid="9">
                                            <p:graphicEl>
                                              <a:dgm id="{86623701-A0BA-A04B-9C49-1626DBA3CB81}"/>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9">
                                            <p:graphicEl>
                                              <a:dgm id="{75AEA47D-0212-214E-B5AC-B9926BB3A422}"/>
                                            </p:graphicEl>
                                          </p:spTgt>
                                        </p:tgtEl>
                                        <p:attrNameLst>
                                          <p:attrName>style.color</p:attrName>
                                        </p:attrNameLst>
                                      </p:cBhvr>
                                      <p:by>
                                        <p:hsl h="0" s="-12549" l="-25098"/>
                                      </p:by>
                                    </p:animClr>
                                    <p:animClr clrSpc="hsl" dir="cw">
                                      <p:cBhvr>
                                        <p:cTn id="67" dur="500" fill="hold"/>
                                        <p:tgtEl>
                                          <p:spTgt spid="9">
                                            <p:graphicEl>
                                              <a:dgm id="{75AEA47D-0212-214E-B5AC-B9926BB3A422}"/>
                                            </p:graphicEl>
                                          </p:spTgt>
                                        </p:tgtEl>
                                        <p:attrNameLst>
                                          <p:attrName>fillcolor</p:attrName>
                                        </p:attrNameLst>
                                      </p:cBhvr>
                                      <p:by>
                                        <p:hsl h="0" s="-12549" l="-25098"/>
                                      </p:by>
                                    </p:animClr>
                                    <p:animClr clrSpc="hsl" dir="cw">
                                      <p:cBhvr>
                                        <p:cTn id="68" dur="500" fill="hold"/>
                                        <p:tgtEl>
                                          <p:spTgt spid="9">
                                            <p:graphicEl>
                                              <a:dgm id="{75AEA47D-0212-214E-B5AC-B9926BB3A422}"/>
                                            </p:graphicEl>
                                          </p:spTgt>
                                        </p:tgtEl>
                                        <p:attrNameLst>
                                          <p:attrName>stroke.color</p:attrName>
                                        </p:attrNameLst>
                                      </p:cBhvr>
                                      <p:by>
                                        <p:hsl h="0" s="-12549" l="-25098"/>
                                      </p:by>
                                    </p:animClr>
                                    <p:set>
                                      <p:cBhvr>
                                        <p:cTn id="69" dur="500" fill="hold"/>
                                        <p:tgtEl>
                                          <p:spTgt spid="9">
                                            <p:graphicEl>
                                              <a:dgm id="{75AEA47D-0212-214E-B5AC-B9926BB3A422}"/>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d’éclairage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11333241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30</a:t>
            </a:fld>
            <a:endParaRPr kumimoji="0" lang="en-US" dirty="0"/>
          </a:p>
        </p:txBody>
      </p:sp>
      <p:pic>
        <p:nvPicPr>
          <p:cNvPr id="6" name="Image 5"/>
          <p:cNvPicPr>
            <a:picLocks noChangeAspect="1"/>
          </p:cNvPicPr>
          <p:nvPr/>
        </p:nvPicPr>
        <p:blipFill>
          <a:blip r:embed="rId7"/>
          <a:stretch>
            <a:fillRect/>
          </a:stretch>
        </p:blipFill>
        <p:spPr>
          <a:xfrm>
            <a:off x="7162800" y="162699"/>
            <a:ext cx="1050624" cy="1050624"/>
          </a:xfrm>
          <a:prstGeom prst="rect">
            <a:avLst/>
          </a:prstGeom>
        </p:spPr>
      </p:pic>
      <p:sp>
        <p:nvSpPr>
          <p:cNvPr id="8" name="ZoneTexte 7"/>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4394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d’éclairage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004660466"/>
              </p:ext>
            </p:extLst>
          </p:nvPr>
        </p:nvGraphicFramePr>
        <p:xfrm>
          <a:off x="1435608" y="1447800"/>
          <a:ext cx="7429259" cy="4182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31</a:t>
            </a:fld>
            <a:endParaRPr kumimoji="0" lang="en-US" dirty="0"/>
          </a:p>
        </p:txBody>
      </p:sp>
      <p:pic>
        <p:nvPicPr>
          <p:cNvPr id="6" name="Image 5"/>
          <p:cNvPicPr>
            <a:picLocks noChangeAspect="1"/>
          </p:cNvPicPr>
          <p:nvPr/>
        </p:nvPicPr>
        <p:blipFill>
          <a:blip r:embed="rId7"/>
          <a:stretch>
            <a:fillRect/>
          </a:stretch>
        </p:blipFill>
        <p:spPr>
          <a:xfrm>
            <a:off x="7162800" y="162699"/>
            <a:ext cx="1050624" cy="1050624"/>
          </a:xfrm>
          <a:prstGeom prst="rect">
            <a:avLst/>
          </a:prstGeom>
        </p:spPr>
      </p:pic>
      <p:pic>
        <p:nvPicPr>
          <p:cNvPr id="8" name="Image 7"/>
          <p:cNvPicPr>
            <a:picLocks noChangeAspect="1"/>
          </p:cNvPicPr>
          <p:nvPr/>
        </p:nvPicPr>
        <p:blipFill>
          <a:blip r:embed="rId8"/>
          <a:stretch>
            <a:fillRect/>
          </a:stretch>
        </p:blipFill>
        <p:spPr>
          <a:xfrm>
            <a:off x="1108349" y="3695338"/>
            <a:ext cx="1355719" cy="1776623"/>
          </a:xfrm>
          <a:prstGeom prst="rect">
            <a:avLst/>
          </a:prstGeom>
        </p:spPr>
      </p:pic>
      <p:sp>
        <p:nvSpPr>
          <p:cNvPr id="9" name="ZoneTexte 8"/>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149636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d’éclairage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370727794"/>
              </p:ext>
            </p:extLst>
          </p:nvPr>
        </p:nvGraphicFramePr>
        <p:xfrm>
          <a:off x="1435608" y="1447800"/>
          <a:ext cx="7498080" cy="4231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32</a:t>
            </a:fld>
            <a:endParaRPr kumimoji="0" lang="en-US" dirty="0"/>
          </a:p>
        </p:txBody>
      </p:sp>
      <p:pic>
        <p:nvPicPr>
          <p:cNvPr id="6" name="Image 5"/>
          <p:cNvPicPr>
            <a:picLocks noChangeAspect="1"/>
          </p:cNvPicPr>
          <p:nvPr/>
        </p:nvPicPr>
        <p:blipFill>
          <a:blip r:embed="rId7"/>
          <a:stretch>
            <a:fillRect/>
          </a:stretch>
        </p:blipFill>
        <p:spPr>
          <a:xfrm>
            <a:off x="7162800" y="162699"/>
            <a:ext cx="1050624" cy="1050624"/>
          </a:xfrm>
          <a:prstGeom prst="rect">
            <a:avLst/>
          </a:prstGeom>
        </p:spPr>
      </p:pic>
      <p:sp>
        <p:nvSpPr>
          <p:cNvPr id="8" name="ZoneTexte 7"/>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3948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Quelques définitions </a:t>
            </a:r>
            <a:br>
              <a:rPr lang="fr-FR" dirty="0" smtClean="0"/>
            </a:br>
            <a:r>
              <a:rPr lang="fr-FR" dirty="0" smtClean="0"/>
              <a:t>relatives à l’éclairage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33</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1509564128"/>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669183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Quelques définitions </a:t>
            </a:r>
            <a:br>
              <a:rPr lang="fr-FR" dirty="0" smtClean="0"/>
            </a:br>
            <a:r>
              <a:rPr lang="fr-FR" dirty="0" smtClean="0"/>
              <a:t>relatives à l’éclairage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34</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3359975225"/>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689505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Notions de confort </a:t>
            </a:r>
            <a:br>
              <a:rPr lang="fr-FR" dirty="0" smtClean="0"/>
            </a:br>
            <a:r>
              <a:rPr lang="fr-FR" dirty="0" smtClean="0"/>
              <a:t>d’éclairage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35</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62677700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4248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Notions de confort </a:t>
            </a:r>
            <a:br>
              <a:rPr lang="fr-FR" dirty="0" smtClean="0"/>
            </a:br>
            <a:r>
              <a:rPr lang="fr-FR" dirty="0" smtClean="0"/>
              <a:t>d’éclairage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36</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96472695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301043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Quelques règles </a:t>
            </a:r>
            <a:br>
              <a:rPr lang="fr-FR" dirty="0" smtClean="0"/>
            </a:br>
            <a:r>
              <a:rPr lang="fr-FR" dirty="0" smtClean="0"/>
              <a:t>à favoriser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37</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211157423"/>
              </p:ext>
            </p:extLst>
          </p:nvPr>
        </p:nvGraphicFramePr>
        <p:xfrm>
          <a:off x="1435608" y="1447800"/>
          <a:ext cx="7498080" cy="4202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4993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Quelques règles </a:t>
            </a:r>
            <a:br>
              <a:rPr lang="fr-FR" dirty="0" smtClean="0"/>
            </a:br>
            <a:r>
              <a:rPr lang="fr-FR" dirty="0" smtClean="0"/>
              <a:t>à favoriser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38</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91453187"/>
              </p:ext>
            </p:extLst>
          </p:nvPr>
        </p:nvGraphicFramePr>
        <p:xfrm>
          <a:off x="1435608" y="1447800"/>
          <a:ext cx="7498080" cy="4202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383828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Prendre en compte </a:t>
            </a:r>
            <a:br>
              <a:rPr lang="fr-FR" dirty="0" smtClean="0"/>
            </a:br>
            <a:r>
              <a:rPr lang="fr-FR" dirty="0" smtClean="0"/>
              <a:t>la couleur des surfaces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39</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373165695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197215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L’environnement</a:t>
            </a:r>
            <a:endParaRPr lang="fr-FR" dirty="0"/>
          </a:p>
        </p:txBody>
      </p:sp>
      <p:sp>
        <p:nvSpPr>
          <p:cNvPr id="3" name="Espace réservé du texte 2"/>
          <p:cNvSpPr>
            <a:spLocks noGrp="1"/>
          </p:cNvSpPr>
          <p:nvPr>
            <p:ph type="body" idx="1"/>
          </p:nvPr>
        </p:nvSpPr>
        <p:spPr/>
        <p:txBody>
          <a:bodyPr/>
          <a:lstStyle/>
          <a:p>
            <a:r>
              <a:rPr lang="fr-FR" dirty="0" smtClean="0"/>
              <a:t>Pourquoi le prendre en compte ?</a:t>
            </a:r>
            <a:endParaRPr lang="fr-FR" dirty="0"/>
          </a:p>
        </p:txBody>
      </p:sp>
    </p:spTree>
    <p:extLst>
      <p:ext uri="{BB962C8B-B14F-4D97-AF65-F5344CB8AC3E}">
        <p14:creationId xmlns:p14="http://schemas.microsoft.com/office/powerpoint/2010/main" val="2915407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Rappels sur la fatigue </a:t>
            </a:r>
            <a:br>
              <a:rPr lang="fr-FR" dirty="0" smtClean="0"/>
            </a:br>
            <a:r>
              <a:rPr lang="fr-FR" dirty="0" smtClean="0"/>
              <a:t>visuelle après éblouissement</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40</a:t>
            </a:fld>
            <a:endParaRPr kumimoji="0" lang="en-US" dirty="0"/>
          </a:p>
        </p:txBody>
      </p:sp>
      <p:pic>
        <p:nvPicPr>
          <p:cNvPr id="6" name="Image 5"/>
          <p:cNvPicPr>
            <a:picLocks noChangeAspect="1"/>
          </p:cNvPicPr>
          <p:nvPr/>
        </p:nvPicPr>
        <p:blipFill>
          <a:blip r:embed="rId2"/>
          <a:stretch>
            <a:fillRect/>
          </a:stretch>
        </p:blipFill>
        <p:spPr>
          <a:xfrm>
            <a:off x="7162800" y="162699"/>
            <a:ext cx="1050624" cy="1050624"/>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041829203"/>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140825"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L’éclairage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974579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ffectLst/>
              </a:rPr>
              <a:t>La température</a:t>
            </a:r>
            <a:endParaRPr lang="fr-FR" dirty="0"/>
          </a:p>
        </p:txBody>
      </p:sp>
      <p:sp>
        <p:nvSpPr>
          <p:cNvPr id="3" name="Espace réservé du texte 2"/>
          <p:cNvSpPr>
            <a:spLocks noGrp="1"/>
          </p:cNvSpPr>
          <p:nvPr>
            <p:ph type="body" idx="1"/>
          </p:nvPr>
        </p:nvSpPr>
        <p:spPr/>
        <p:txBody>
          <a:bodyPr/>
          <a:lstStyle/>
          <a:p>
            <a:r>
              <a:rPr lang="fr-FR" dirty="0" smtClean="0"/>
              <a:t>Pourquoi le prendre en compte ?</a:t>
            </a:r>
            <a:endParaRPr lang="fr-FR" dirty="0"/>
          </a:p>
        </p:txBody>
      </p:sp>
    </p:spTree>
    <p:extLst>
      <p:ext uri="{BB962C8B-B14F-4D97-AF65-F5344CB8AC3E}">
        <p14:creationId xmlns:p14="http://schemas.microsoft.com/office/powerpoint/2010/main" val="376501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de température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685080500"/>
              </p:ext>
            </p:extLst>
          </p:nvPr>
        </p:nvGraphicFramePr>
        <p:xfrm>
          <a:off x="1435608" y="1447800"/>
          <a:ext cx="7498080" cy="427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42</a:t>
            </a:fld>
            <a:endParaRPr kumimoji="0" lang="en-US" dirty="0"/>
          </a:p>
        </p:txBody>
      </p:sp>
      <p:pic>
        <p:nvPicPr>
          <p:cNvPr id="8" name="Image 7"/>
          <p:cNvPicPr>
            <a:picLocks noChangeAspect="1"/>
          </p:cNvPicPr>
          <p:nvPr/>
        </p:nvPicPr>
        <p:blipFill>
          <a:blip r:embed="rId7"/>
          <a:stretch>
            <a:fillRect/>
          </a:stretch>
        </p:blipFill>
        <p:spPr>
          <a:xfrm>
            <a:off x="7175500" y="173217"/>
            <a:ext cx="1014325" cy="1014325"/>
          </a:xfrm>
          <a:prstGeom prst="rect">
            <a:avLst/>
          </a:prstGeom>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86736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de température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528901969"/>
              </p:ext>
            </p:extLst>
          </p:nvPr>
        </p:nvGraphicFramePr>
        <p:xfrm>
          <a:off x="1435608" y="1447800"/>
          <a:ext cx="7403592" cy="427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43</a:t>
            </a:fld>
            <a:endParaRPr kumimoji="0" lang="en-US" dirty="0"/>
          </a:p>
        </p:txBody>
      </p:sp>
      <p:pic>
        <p:nvPicPr>
          <p:cNvPr id="8" name="Image 7"/>
          <p:cNvPicPr>
            <a:picLocks noChangeAspect="1"/>
          </p:cNvPicPr>
          <p:nvPr/>
        </p:nvPicPr>
        <p:blipFill>
          <a:blip r:embed="rId7"/>
          <a:stretch>
            <a:fillRect/>
          </a:stretch>
        </p:blipFill>
        <p:spPr>
          <a:xfrm>
            <a:off x="7175500" y="173217"/>
            <a:ext cx="1014325" cy="1014325"/>
          </a:xfrm>
          <a:prstGeom prst="rect">
            <a:avLst/>
          </a:prstGeom>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7097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de température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117712657"/>
              </p:ext>
            </p:extLst>
          </p:nvPr>
        </p:nvGraphicFramePr>
        <p:xfrm>
          <a:off x="1435608" y="1447800"/>
          <a:ext cx="7352792"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44</a:t>
            </a:fld>
            <a:endParaRPr kumimoji="0" lang="en-US" dirty="0"/>
          </a:p>
        </p:txBody>
      </p:sp>
      <p:pic>
        <p:nvPicPr>
          <p:cNvPr id="8" name="Image 7"/>
          <p:cNvPicPr>
            <a:picLocks noChangeAspect="1"/>
          </p:cNvPicPr>
          <p:nvPr/>
        </p:nvPicPr>
        <p:blipFill>
          <a:blip r:embed="rId7"/>
          <a:stretch>
            <a:fillRect/>
          </a:stretch>
        </p:blipFill>
        <p:spPr>
          <a:xfrm>
            <a:off x="7175500" y="173217"/>
            <a:ext cx="1014325" cy="1014325"/>
          </a:xfrm>
          <a:prstGeom prst="rect">
            <a:avLst/>
          </a:prstGeom>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8490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54100" y="4359977"/>
            <a:ext cx="1738964" cy="1304223"/>
          </a:xfrm>
          <a:prstGeom prst="rect">
            <a:avLst/>
          </a:prstGeom>
        </p:spPr>
      </p:pic>
      <p:sp>
        <p:nvSpPr>
          <p:cNvPr id="2" name="Titre 1"/>
          <p:cNvSpPr>
            <a:spLocks noGrp="1"/>
          </p:cNvSpPr>
          <p:nvPr>
            <p:ph type="title"/>
          </p:nvPr>
        </p:nvSpPr>
        <p:spPr/>
        <p:txBody>
          <a:bodyPr/>
          <a:lstStyle/>
          <a:p>
            <a:r>
              <a:rPr lang="fr-FR" dirty="0" smtClean="0"/>
              <a:t>Règles de température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564046023"/>
              </p:ext>
            </p:extLst>
          </p:nvPr>
        </p:nvGraphicFramePr>
        <p:xfrm>
          <a:off x="1435608" y="1447800"/>
          <a:ext cx="7352792"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45</a:t>
            </a:fld>
            <a:endParaRPr kumimoji="0" lang="en-US" dirty="0"/>
          </a:p>
        </p:txBody>
      </p:sp>
      <p:pic>
        <p:nvPicPr>
          <p:cNvPr id="8" name="Image 7"/>
          <p:cNvPicPr>
            <a:picLocks noChangeAspect="1"/>
          </p:cNvPicPr>
          <p:nvPr/>
        </p:nvPicPr>
        <p:blipFill>
          <a:blip r:embed="rId8"/>
          <a:stretch>
            <a:fillRect/>
          </a:stretch>
        </p:blipFill>
        <p:spPr>
          <a:xfrm>
            <a:off x="7175500" y="173217"/>
            <a:ext cx="1014325" cy="1014325"/>
          </a:xfrm>
          <a:prstGeom prst="rect">
            <a:avLst/>
          </a:prstGeom>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198515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54100" y="4359977"/>
            <a:ext cx="1738964" cy="1304223"/>
          </a:xfrm>
          <a:prstGeom prst="rect">
            <a:avLst/>
          </a:prstGeom>
        </p:spPr>
      </p:pic>
      <p:sp>
        <p:nvSpPr>
          <p:cNvPr id="2" name="Titre 1"/>
          <p:cNvSpPr>
            <a:spLocks noGrp="1"/>
          </p:cNvSpPr>
          <p:nvPr>
            <p:ph type="title"/>
          </p:nvPr>
        </p:nvSpPr>
        <p:spPr/>
        <p:txBody>
          <a:bodyPr/>
          <a:lstStyle/>
          <a:p>
            <a:r>
              <a:rPr lang="fr-FR" dirty="0" smtClean="0"/>
              <a:t>Règles de température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113350721"/>
              </p:ext>
            </p:extLst>
          </p:nvPr>
        </p:nvGraphicFramePr>
        <p:xfrm>
          <a:off x="1435608" y="1447800"/>
          <a:ext cx="7352792"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46</a:t>
            </a:fld>
            <a:endParaRPr kumimoji="0" lang="en-US" dirty="0"/>
          </a:p>
        </p:txBody>
      </p:sp>
      <p:pic>
        <p:nvPicPr>
          <p:cNvPr id="8" name="Image 7"/>
          <p:cNvPicPr>
            <a:picLocks noChangeAspect="1"/>
          </p:cNvPicPr>
          <p:nvPr/>
        </p:nvPicPr>
        <p:blipFill>
          <a:blip r:embed="rId8"/>
          <a:stretch>
            <a:fillRect/>
          </a:stretch>
        </p:blipFill>
        <p:spPr>
          <a:xfrm>
            <a:off x="7175500" y="173217"/>
            <a:ext cx="1014325" cy="1014325"/>
          </a:xfrm>
          <a:prstGeom prst="rect">
            <a:avLst/>
          </a:prstGeom>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04796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54100" y="4359977"/>
            <a:ext cx="1738964" cy="1304223"/>
          </a:xfrm>
          <a:prstGeom prst="rect">
            <a:avLst/>
          </a:prstGeom>
        </p:spPr>
      </p:pic>
      <p:sp>
        <p:nvSpPr>
          <p:cNvPr id="2" name="Titre 1"/>
          <p:cNvSpPr>
            <a:spLocks noGrp="1"/>
          </p:cNvSpPr>
          <p:nvPr>
            <p:ph type="title"/>
          </p:nvPr>
        </p:nvSpPr>
        <p:spPr/>
        <p:txBody>
          <a:bodyPr/>
          <a:lstStyle/>
          <a:p>
            <a:r>
              <a:rPr lang="fr-FR" dirty="0" smtClean="0"/>
              <a:t>Règles de température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47</a:t>
            </a:fld>
            <a:endParaRPr kumimoji="0" lang="en-US" dirty="0"/>
          </a:p>
        </p:txBody>
      </p:sp>
      <p:pic>
        <p:nvPicPr>
          <p:cNvPr id="8" name="Image 7"/>
          <p:cNvPicPr>
            <a:picLocks noChangeAspect="1"/>
          </p:cNvPicPr>
          <p:nvPr/>
        </p:nvPicPr>
        <p:blipFill>
          <a:blip r:embed="rId3"/>
          <a:stretch>
            <a:fillRect/>
          </a:stretch>
        </p:blipFill>
        <p:spPr>
          <a:xfrm>
            <a:off x="7175500" y="173217"/>
            <a:ext cx="1014325" cy="1014325"/>
          </a:xfrm>
          <a:prstGeom prst="rect">
            <a:avLst/>
          </a:prstGeom>
        </p:spPr>
      </p:pic>
      <p:pic>
        <p:nvPicPr>
          <p:cNvPr id="9" name="Espace réservé du contenu 8"/>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45533" y="1447800"/>
            <a:ext cx="5478484" cy="4389438"/>
          </a:xfrm>
          <a:prstGeom prst="rect">
            <a:avLst/>
          </a:prstGeom>
          <a:noFill/>
          <a:ln>
            <a:noFill/>
          </a:ln>
        </p:spPr>
      </p:pic>
      <p:sp>
        <p:nvSpPr>
          <p:cNvPr id="10" name="ZoneTexte 9"/>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851653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stress du froid</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48</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945032732"/>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8120" y="209233"/>
            <a:ext cx="411480" cy="1273810"/>
          </a:xfrm>
          <a:prstGeom prst="rect">
            <a:avLst/>
          </a:prstGeom>
          <a:noFill/>
          <a:ln>
            <a:noFill/>
          </a:ln>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2955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stress du </a:t>
            </a:r>
            <a:r>
              <a:rPr lang="fr-FR" dirty="0" smtClean="0"/>
              <a:t>chaud</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49</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640027861"/>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405" y="46173"/>
            <a:ext cx="493395" cy="1268412"/>
          </a:xfrm>
          <a:prstGeom prst="rect">
            <a:avLst/>
          </a:prstGeom>
          <a:noFill/>
          <a:ln>
            <a:noFill/>
          </a:ln>
        </p:spPr>
      </p:pic>
      <p:sp>
        <p:nvSpPr>
          <p:cNvPr id="10" name="ZoneTexte 9"/>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4424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L’environnement</a:t>
            </a:r>
            <a:endParaRPr lang="fr-FR" dirty="0"/>
          </a:p>
        </p:txBody>
      </p:sp>
      <p:sp>
        <p:nvSpPr>
          <p:cNvPr id="3" name="Sous-titre 2"/>
          <p:cNvSpPr>
            <a:spLocks noGrp="1"/>
          </p:cNvSpPr>
          <p:nvPr>
            <p:ph type="subTitle" idx="1"/>
          </p:nvPr>
        </p:nvSpPr>
        <p:spPr/>
        <p:txBody>
          <a:bodyPr/>
          <a:lstStyle/>
          <a:p>
            <a:r>
              <a:rPr lang="fr-FR" dirty="0" smtClean="0"/>
              <a:t>Il est changeant et souvent contraignant</a:t>
            </a:r>
            <a:r>
              <a:rPr lang="is-IS" dirty="0" smtClean="0"/>
              <a:t>…</a:t>
            </a:r>
            <a:endParaRPr lang="fr-FR" dirty="0"/>
          </a:p>
        </p:txBody>
      </p:sp>
      <p:sp>
        <p:nvSpPr>
          <p:cNvPr id="7" name="ZoneTexte 6"/>
          <p:cNvSpPr txBox="1"/>
          <p:nvPr/>
        </p:nvSpPr>
        <p:spPr>
          <a:xfrm>
            <a:off x="3117492" y="6182943"/>
            <a:ext cx="1362497"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Présentation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Image 8"/>
          <p:cNvPicPr>
            <a:picLocks noChangeAspect="1"/>
          </p:cNvPicPr>
          <p:nvPr/>
        </p:nvPicPr>
        <p:blipFill>
          <a:blip r:embed="rId2"/>
          <a:stretch>
            <a:fillRect/>
          </a:stretch>
        </p:blipFill>
        <p:spPr>
          <a:xfrm>
            <a:off x="3674409" y="2726364"/>
            <a:ext cx="3127989" cy="3127989"/>
          </a:xfrm>
          <a:prstGeom prst="rect">
            <a:avLst/>
          </a:prstGeom>
        </p:spPr>
      </p:pic>
      <p:pic>
        <p:nvPicPr>
          <p:cNvPr id="10" name="Image 9"/>
          <p:cNvPicPr>
            <a:picLocks noChangeAspect="1"/>
          </p:cNvPicPr>
          <p:nvPr/>
        </p:nvPicPr>
        <p:blipFill>
          <a:blip r:embed="rId3"/>
          <a:stretch>
            <a:fillRect/>
          </a:stretch>
        </p:blipFill>
        <p:spPr>
          <a:xfrm>
            <a:off x="1332807" y="2334821"/>
            <a:ext cx="2133600" cy="1574800"/>
          </a:xfrm>
          <a:prstGeom prst="rect">
            <a:avLst/>
          </a:prstGeom>
        </p:spPr>
      </p:pic>
      <p:pic>
        <p:nvPicPr>
          <p:cNvPr id="11" name="Image 10"/>
          <p:cNvPicPr>
            <a:picLocks noChangeAspect="1"/>
          </p:cNvPicPr>
          <p:nvPr/>
        </p:nvPicPr>
        <p:blipFill>
          <a:blip r:embed="rId4"/>
          <a:stretch>
            <a:fillRect/>
          </a:stretch>
        </p:blipFill>
        <p:spPr>
          <a:xfrm>
            <a:off x="1385546" y="4213353"/>
            <a:ext cx="2133600" cy="1346200"/>
          </a:xfrm>
          <a:prstGeom prst="rect">
            <a:avLst/>
          </a:prstGeom>
        </p:spPr>
      </p:pic>
      <p:pic>
        <p:nvPicPr>
          <p:cNvPr id="12" name="Image 11"/>
          <p:cNvPicPr>
            <a:picLocks noChangeAspect="1"/>
          </p:cNvPicPr>
          <p:nvPr/>
        </p:nvPicPr>
        <p:blipFill>
          <a:blip r:embed="rId5"/>
          <a:stretch>
            <a:fillRect/>
          </a:stretch>
        </p:blipFill>
        <p:spPr>
          <a:xfrm flipH="1">
            <a:off x="6798124" y="4213353"/>
            <a:ext cx="2133600" cy="1358900"/>
          </a:xfrm>
          <a:prstGeom prst="rect">
            <a:avLst/>
          </a:prstGeom>
        </p:spPr>
      </p:pic>
      <p:pic>
        <p:nvPicPr>
          <p:cNvPr id="13" name="Image 12"/>
          <p:cNvPicPr>
            <a:picLocks noChangeAspect="1"/>
          </p:cNvPicPr>
          <p:nvPr/>
        </p:nvPicPr>
        <p:blipFill>
          <a:blip r:embed="rId6"/>
          <a:stretch>
            <a:fillRect/>
          </a:stretch>
        </p:blipFill>
        <p:spPr>
          <a:xfrm flipH="1">
            <a:off x="7010400" y="2279590"/>
            <a:ext cx="2133600" cy="1600200"/>
          </a:xfrm>
          <a:prstGeom prst="rect">
            <a:avLst/>
          </a:prstGeom>
        </p:spPr>
      </p:pic>
    </p:spTree>
    <p:extLst>
      <p:ext uri="{BB962C8B-B14F-4D97-AF65-F5344CB8AC3E}">
        <p14:creationId xmlns:p14="http://schemas.microsoft.com/office/powerpoint/2010/main" val="39950056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réaction </a:t>
            </a:r>
            <a:br>
              <a:rPr lang="fr-FR" dirty="0" smtClean="0"/>
            </a:br>
            <a:r>
              <a:rPr lang="fr-FR" dirty="0" smtClean="0"/>
              <a:t>métabolique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50</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00452739"/>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4939" y="46173"/>
            <a:ext cx="493395" cy="1268412"/>
          </a:xfrm>
          <a:prstGeom prst="rect">
            <a:avLst/>
          </a:prstGeom>
          <a:noFill/>
          <a:ln>
            <a:noFill/>
          </a:ln>
        </p:spPr>
      </p:pic>
      <p:pic>
        <p:nvPicPr>
          <p:cNvPr id="10" name="Image 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4525" y="46173"/>
            <a:ext cx="411480" cy="1273810"/>
          </a:xfrm>
          <a:prstGeom prst="rect">
            <a:avLst/>
          </a:prstGeom>
          <a:noFill/>
          <a:ln>
            <a:noFill/>
          </a:ln>
        </p:spPr>
      </p:pic>
      <p:sp>
        <p:nvSpPr>
          <p:cNvPr id="11" name="ZoneTexte 10"/>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014220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réaction </a:t>
            </a:r>
            <a:br>
              <a:rPr lang="fr-FR" dirty="0" smtClean="0"/>
            </a:br>
            <a:r>
              <a:rPr lang="fr-FR" dirty="0" smtClean="0"/>
              <a:t>métabolique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51</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4011965002"/>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4939" y="46173"/>
            <a:ext cx="493395" cy="1268412"/>
          </a:xfrm>
          <a:prstGeom prst="rect">
            <a:avLst/>
          </a:prstGeom>
          <a:noFill/>
          <a:ln>
            <a:noFill/>
          </a:ln>
        </p:spPr>
      </p:pic>
      <p:pic>
        <p:nvPicPr>
          <p:cNvPr id="10" name="Image 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4525" y="46173"/>
            <a:ext cx="411480" cy="1273810"/>
          </a:xfrm>
          <a:prstGeom prst="rect">
            <a:avLst/>
          </a:prstGeom>
          <a:noFill/>
          <a:ln>
            <a:noFill/>
          </a:ln>
        </p:spPr>
      </p:pic>
      <p:sp>
        <p:nvSpPr>
          <p:cNvPr id="11" name="ZoneTexte 10"/>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85110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Ambiance chaude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52</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498285411"/>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4939" y="46173"/>
            <a:ext cx="493395" cy="1268412"/>
          </a:xfrm>
          <a:prstGeom prst="rect">
            <a:avLst/>
          </a:prstGeom>
          <a:noFill/>
          <a:ln>
            <a:noFill/>
          </a:ln>
        </p:spPr>
      </p:pic>
      <p:sp>
        <p:nvSpPr>
          <p:cNvPr id="10" name="ZoneTexte 9"/>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43242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Ambiance chaude</a:t>
            </a:r>
            <a:br>
              <a:rPr lang="fr-FR" dirty="0" smtClean="0"/>
            </a:br>
            <a:r>
              <a:rPr lang="fr-FR" dirty="0" smtClean="0"/>
              <a:t>recommandations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53</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3940913777"/>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4939" y="46173"/>
            <a:ext cx="493395" cy="1268412"/>
          </a:xfrm>
          <a:prstGeom prst="rect">
            <a:avLst/>
          </a:prstGeom>
          <a:noFill/>
          <a:ln>
            <a:noFill/>
          </a:ln>
        </p:spPr>
      </p:pic>
      <p:sp>
        <p:nvSpPr>
          <p:cNvPr id="10" name="ZoneTexte 9"/>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44372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Ambiance froide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54</a:t>
            </a:fld>
            <a:endParaRPr kumimoji="0" lang="en-US" dirty="0"/>
          </a:p>
        </p:txBody>
      </p:sp>
      <p:pic>
        <p:nvPicPr>
          <p:cNvPr id="8" name="Image 7"/>
          <p:cNvPicPr>
            <a:picLocks noChangeAspect="1"/>
          </p:cNvPicPr>
          <p:nvPr/>
        </p:nvPicPr>
        <p:blipFill>
          <a:blip r:embed="rId2"/>
          <a:stretch>
            <a:fillRect/>
          </a:stretch>
        </p:blipFill>
        <p:spPr>
          <a:xfrm>
            <a:off x="7175500" y="173217"/>
            <a:ext cx="1014325" cy="1014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710727091"/>
              </p:ext>
            </p:extLst>
          </p:nvPr>
        </p:nvGraphicFramePr>
        <p:xfrm>
          <a:off x="1435608" y="1447800"/>
          <a:ext cx="7390892"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4525" y="46173"/>
            <a:ext cx="411480" cy="1273810"/>
          </a:xfrm>
          <a:prstGeom prst="rect">
            <a:avLst/>
          </a:prstGeom>
          <a:noFill/>
          <a:ln>
            <a:noFill/>
          </a:ln>
        </p:spPr>
      </p:pic>
      <p:sp>
        <p:nvSpPr>
          <p:cNvPr id="9" name="ZoneTexte 8"/>
          <p:cNvSpPr txBox="1"/>
          <p:nvPr/>
        </p:nvSpPr>
        <p:spPr>
          <a:xfrm>
            <a:off x="3117492" y="6182943"/>
            <a:ext cx="1630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La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température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213036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ffectLst/>
              </a:rPr>
              <a:t>Les vibrations</a:t>
            </a:r>
            <a:endParaRPr lang="fr-FR" dirty="0"/>
          </a:p>
        </p:txBody>
      </p:sp>
      <p:sp>
        <p:nvSpPr>
          <p:cNvPr id="3" name="Espace réservé du texte 2"/>
          <p:cNvSpPr>
            <a:spLocks noGrp="1"/>
          </p:cNvSpPr>
          <p:nvPr>
            <p:ph type="body" idx="1"/>
          </p:nvPr>
        </p:nvSpPr>
        <p:spPr/>
        <p:txBody>
          <a:bodyPr/>
          <a:lstStyle/>
          <a:p>
            <a:r>
              <a:rPr lang="fr-FR" dirty="0" smtClean="0"/>
              <a:t>Pourquoi le prendre en compte ?</a:t>
            </a:r>
            <a:endParaRPr lang="fr-FR" dirty="0"/>
          </a:p>
        </p:txBody>
      </p:sp>
    </p:spTree>
    <p:extLst>
      <p:ext uri="{BB962C8B-B14F-4D97-AF65-F5344CB8AC3E}">
        <p14:creationId xmlns:p14="http://schemas.microsoft.com/office/powerpoint/2010/main" val="180422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Vibrations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56</a:t>
            </a:fld>
            <a:endParaRPr kumimoji="0" lang="en-US" dirty="0"/>
          </a:p>
        </p:txBody>
      </p:sp>
      <p:pic>
        <p:nvPicPr>
          <p:cNvPr id="3" name="Image 2"/>
          <p:cNvPicPr>
            <a:picLocks noChangeAspect="1"/>
          </p:cNvPicPr>
          <p:nvPr/>
        </p:nvPicPr>
        <p:blipFill>
          <a:blip r:embed="rId2"/>
          <a:stretch>
            <a:fillRect/>
          </a:stretch>
        </p:blipFill>
        <p:spPr>
          <a:xfrm>
            <a:off x="6794967" y="88900"/>
            <a:ext cx="1188684" cy="1104900"/>
          </a:xfrm>
          <a:prstGeom prst="rect">
            <a:avLst/>
          </a:prstGeom>
        </p:spPr>
      </p:pic>
      <p:graphicFrame>
        <p:nvGraphicFramePr>
          <p:cNvPr id="10" name="Espace réservé du contenu 9"/>
          <p:cNvGraphicFramePr>
            <a:graphicFrameLocks noGrp="1"/>
          </p:cNvGraphicFramePr>
          <p:nvPr>
            <p:ph idx="1"/>
            <p:extLst>
              <p:ext uri="{D42A27DB-BD31-4B8C-83A1-F6EECF244321}">
                <p14:modId xmlns:p14="http://schemas.microsoft.com/office/powerpoint/2010/main" val="1976084975"/>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47668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vibrations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5550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Vibrations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57</a:t>
            </a:fld>
            <a:endParaRPr kumimoji="0" lang="en-US" dirty="0"/>
          </a:p>
        </p:txBody>
      </p:sp>
      <p:pic>
        <p:nvPicPr>
          <p:cNvPr id="3" name="Image 2"/>
          <p:cNvPicPr>
            <a:picLocks noChangeAspect="1"/>
          </p:cNvPicPr>
          <p:nvPr/>
        </p:nvPicPr>
        <p:blipFill>
          <a:blip r:embed="rId2"/>
          <a:stretch>
            <a:fillRect/>
          </a:stretch>
        </p:blipFill>
        <p:spPr>
          <a:xfrm>
            <a:off x="6794967" y="88900"/>
            <a:ext cx="1188684" cy="1104900"/>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792573686"/>
              </p:ext>
            </p:extLst>
          </p:nvPr>
        </p:nvGraphicFramePr>
        <p:xfrm>
          <a:off x="1346200" y="1193800"/>
          <a:ext cx="7587488" cy="4642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3117492" y="6182943"/>
            <a:ext cx="147668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vibrations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0064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ffectLst/>
              </a:rPr>
              <a:t>L’environnement de travail</a:t>
            </a:r>
            <a:endParaRPr lang="fr-FR" dirty="0"/>
          </a:p>
        </p:txBody>
      </p:sp>
      <p:sp>
        <p:nvSpPr>
          <p:cNvPr id="3" name="Espace réservé du texte 2"/>
          <p:cNvSpPr>
            <a:spLocks noGrp="1"/>
          </p:cNvSpPr>
          <p:nvPr>
            <p:ph type="body" idx="1"/>
          </p:nvPr>
        </p:nvSpPr>
        <p:spPr/>
        <p:txBody>
          <a:bodyPr/>
          <a:lstStyle/>
          <a:p>
            <a:r>
              <a:rPr lang="fr-FR" dirty="0" smtClean="0"/>
              <a:t>comment le prendre en compte ?</a:t>
            </a:r>
            <a:endParaRPr lang="fr-FR" dirty="0"/>
          </a:p>
        </p:txBody>
      </p:sp>
    </p:spTree>
    <p:extLst>
      <p:ext uri="{BB962C8B-B14F-4D97-AF65-F5344CB8AC3E}">
        <p14:creationId xmlns:p14="http://schemas.microsoft.com/office/powerpoint/2010/main" val="2071400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Notification </a:t>
            </a:r>
            <a:br>
              <a:rPr lang="fr-FR" dirty="0" smtClean="0"/>
            </a:br>
            <a:r>
              <a:rPr lang="fr-FR" dirty="0" smtClean="0"/>
              <a:t>de problèmes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237056287"/>
              </p:ext>
            </p:extLst>
          </p:nvPr>
        </p:nvGraphicFramePr>
        <p:xfrm>
          <a:off x="1435608" y="1447800"/>
          <a:ext cx="749808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59</a:t>
            </a:fld>
            <a:endParaRPr kumimoji="0" lang="en-US" dirty="0"/>
          </a:p>
        </p:txBody>
      </p:sp>
      <p:pic>
        <p:nvPicPr>
          <p:cNvPr id="7" name="Image 6"/>
          <p:cNvPicPr>
            <a:picLocks noChangeAspect="1"/>
          </p:cNvPicPr>
          <p:nvPr/>
        </p:nvPicPr>
        <p:blipFill>
          <a:blip r:embed="rId7"/>
          <a:stretch>
            <a:fillRect/>
          </a:stretch>
        </p:blipFill>
        <p:spPr>
          <a:xfrm>
            <a:off x="6395257" y="20342"/>
            <a:ext cx="1841090" cy="1358900"/>
          </a:xfrm>
          <a:prstGeom prst="rect">
            <a:avLst/>
          </a:prstGeom>
        </p:spPr>
      </p:pic>
      <p:sp>
        <p:nvSpPr>
          <p:cNvPr id="8" name="ZoneTexte 7"/>
          <p:cNvSpPr txBox="1"/>
          <p:nvPr/>
        </p:nvSpPr>
        <p:spPr>
          <a:xfrm>
            <a:off x="3117492" y="6182943"/>
            <a:ext cx="2656240"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L’environnement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09498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Aspects </a:t>
            </a:r>
            <a:br>
              <a:rPr lang="fr-FR" dirty="0" smtClean="0"/>
            </a:br>
            <a:r>
              <a:rPr lang="fr-FR" dirty="0" smtClean="0"/>
              <a:t>réglementaires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759613287"/>
              </p:ext>
            </p:extLst>
          </p:nvPr>
        </p:nvGraphicFramePr>
        <p:xfrm>
          <a:off x="1263535" y="1671934"/>
          <a:ext cx="7670153" cy="3232573"/>
        </p:xfrm>
        <a:graphic>
          <a:graphicData uri="http://schemas.openxmlformats.org/drawingml/2006/table">
            <a:tbl>
              <a:tblPr>
                <a:tableStyleId>{125E5076-3810-47DD-B79F-674D7AD40C01}</a:tableStyleId>
              </a:tblPr>
              <a:tblGrid>
                <a:gridCol w="3589017"/>
                <a:gridCol w="1332168"/>
                <a:gridCol w="1332168"/>
                <a:gridCol w="1416800"/>
              </a:tblGrid>
              <a:tr h="398636">
                <a:tc>
                  <a:txBody>
                    <a:bodyPr/>
                    <a:lstStyle/>
                    <a:p>
                      <a:pPr marL="17780" marR="17780" algn="ctr">
                        <a:lnSpc>
                          <a:spcPts val="1130"/>
                        </a:lnSpc>
                        <a:spcBef>
                          <a:spcPts val="425"/>
                        </a:spcBef>
                        <a:spcAft>
                          <a:spcPts val="425"/>
                        </a:spcAft>
                      </a:pPr>
                      <a:r>
                        <a:rPr lang="fr-FR" sz="1400" u="sng" dirty="0">
                          <a:effectLst/>
                        </a:rPr>
                        <a:t>Exigences</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425"/>
                        </a:spcBef>
                        <a:spcAft>
                          <a:spcPts val="425"/>
                        </a:spcAft>
                      </a:pPr>
                      <a:r>
                        <a:rPr lang="fr-FR" sz="1400" u="sng" dirty="0">
                          <a:effectLst/>
                        </a:rPr>
                        <a:t>Partie 145</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425"/>
                        </a:spcBef>
                        <a:spcAft>
                          <a:spcPts val="425"/>
                        </a:spcAft>
                      </a:pPr>
                      <a:r>
                        <a:rPr lang="fr-FR" sz="1400" u="sng">
                          <a:effectLst/>
                        </a:rPr>
                        <a:t>AMC Partie 145</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425"/>
                        </a:spcBef>
                        <a:spcAft>
                          <a:spcPts val="425"/>
                        </a:spcAft>
                      </a:pPr>
                      <a:r>
                        <a:rPr lang="fr-FR" sz="1400" u="sng">
                          <a:effectLst/>
                        </a:rPr>
                        <a:t>GM Partie 145</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131">
                <a:tc>
                  <a:txBody>
                    <a:bodyPr/>
                    <a:lstStyle/>
                    <a:p>
                      <a:pPr marL="17780" marR="17780">
                        <a:lnSpc>
                          <a:spcPts val="1130"/>
                        </a:lnSpc>
                        <a:spcBef>
                          <a:spcPts val="310"/>
                        </a:spcBef>
                        <a:spcAft>
                          <a:spcPts val="310"/>
                        </a:spcAft>
                      </a:pPr>
                      <a:r>
                        <a:rPr lang="fr-FR" sz="1400" dirty="0">
                          <a:effectLst/>
                        </a:rPr>
                        <a:t>Conditions </a:t>
                      </a:r>
                      <a:r>
                        <a:rPr lang="fr-FR" sz="1400" dirty="0" smtClean="0">
                          <a:effectLst/>
                        </a:rPr>
                        <a:t>liées </a:t>
                      </a:r>
                      <a:r>
                        <a:rPr lang="fr-FR" sz="1400" dirty="0">
                          <a:effectLst/>
                        </a:rPr>
                        <a:t>aux installations</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145.A.25</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145.A25</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a:effectLst/>
                        </a:rPr>
                        <a:t> </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131">
                <a:tc>
                  <a:txBody>
                    <a:bodyPr/>
                    <a:lstStyle/>
                    <a:p>
                      <a:pPr marL="17780" marR="17780">
                        <a:lnSpc>
                          <a:spcPts val="1130"/>
                        </a:lnSpc>
                        <a:spcBef>
                          <a:spcPts val="310"/>
                        </a:spcBef>
                        <a:spcAft>
                          <a:spcPts val="310"/>
                        </a:spcAft>
                      </a:pPr>
                      <a:r>
                        <a:rPr lang="fr-FR" sz="1400" dirty="0">
                          <a:effectLst/>
                        </a:rPr>
                        <a:t>Main </a:t>
                      </a:r>
                      <a:r>
                        <a:rPr lang="fr-FR" sz="1400" dirty="0" smtClean="0">
                          <a:effectLst/>
                        </a:rPr>
                        <a:t>d’œuvre </a:t>
                      </a:r>
                      <a:r>
                        <a:rPr lang="fr-FR" sz="1400" dirty="0">
                          <a:effectLst/>
                        </a:rPr>
                        <a:t>/ planning de charges</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145.A.30(d)</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a:effectLst/>
                        </a:rPr>
                        <a:t> </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a:effectLst/>
                        </a:rPr>
                        <a:t> </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131">
                <a:tc>
                  <a:txBody>
                    <a:bodyPr/>
                    <a:lstStyle/>
                    <a:p>
                      <a:pPr marL="17780" marR="17780">
                        <a:lnSpc>
                          <a:spcPts val="1130"/>
                        </a:lnSpc>
                        <a:spcBef>
                          <a:spcPts val="310"/>
                        </a:spcBef>
                        <a:spcAft>
                          <a:spcPts val="310"/>
                        </a:spcAft>
                      </a:pPr>
                      <a:r>
                        <a:rPr lang="fr-FR" sz="1400" dirty="0" smtClean="0">
                          <a:effectLst/>
                        </a:rPr>
                        <a:t>Compétence </a:t>
                      </a:r>
                      <a:r>
                        <a:rPr lang="fr-FR" sz="1400" dirty="0">
                          <a:effectLst/>
                        </a:rPr>
                        <a:t>dans les facteurs humains(*)</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145.A.30(e)</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a:effectLst/>
                        </a:rPr>
                        <a:t> </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a:effectLst/>
                        </a:rPr>
                        <a:t> </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7272">
                <a:tc>
                  <a:txBody>
                    <a:bodyPr/>
                    <a:lstStyle/>
                    <a:p>
                      <a:pPr marL="17780" marR="17780">
                        <a:lnSpc>
                          <a:spcPts val="1130"/>
                        </a:lnSpc>
                        <a:spcBef>
                          <a:spcPts val="310"/>
                        </a:spcBef>
                        <a:spcAft>
                          <a:spcPts val="310"/>
                        </a:spcAft>
                      </a:pPr>
                      <a:r>
                        <a:rPr lang="fr-FR" sz="1400">
                          <a:effectLst/>
                        </a:rPr>
                        <a:t>Formation des personnels APRS aux Facteurs Humains</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145.A.35(d)</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145.A.35(d)</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dirty="0">
                          <a:effectLst/>
                        </a:rPr>
                        <a:t> </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7272">
                <a:tc>
                  <a:txBody>
                    <a:bodyPr/>
                    <a:lstStyle/>
                    <a:p>
                      <a:pPr marL="17780" marR="17780">
                        <a:lnSpc>
                          <a:spcPts val="1130"/>
                        </a:lnSpc>
                        <a:spcBef>
                          <a:spcPts val="310"/>
                        </a:spcBef>
                        <a:spcAft>
                          <a:spcPts val="310"/>
                        </a:spcAft>
                      </a:pPr>
                      <a:r>
                        <a:rPr lang="fr-FR" sz="1400">
                          <a:effectLst/>
                        </a:rPr>
                        <a:t>Formation de l'ensemble des personnels aux Facteurs humains(*)</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a:effectLst/>
                        </a:rPr>
                        <a:t> </a:t>
                      </a:r>
                      <a:endParaRPr lang="fr-FR" sz="140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780" marR="17780" algn="ctr">
                        <a:lnSpc>
                          <a:spcPts val="1130"/>
                        </a:lnSpc>
                        <a:spcBef>
                          <a:spcPts val="310"/>
                        </a:spcBef>
                        <a:spcAft>
                          <a:spcPts val="310"/>
                        </a:spcAft>
                      </a:pPr>
                      <a:r>
                        <a:rPr lang="fr-FR" sz="1400" dirty="0">
                          <a:effectLst/>
                        </a:rPr>
                        <a:t>145.A.30(e)</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fr-FR" sz="1400" dirty="0">
                          <a:effectLst/>
                        </a:rPr>
                        <a:t> </a:t>
                      </a:r>
                      <a:endParaRPr lang="fr-FR" sz="1400" dirty="0">
                        <a:effectLst/>
                        <a:latin typeface="Courier" charset="0"/>
                        <a:ea typeface="Times New Roman" charset="0"/>
                        <a:cs typeface="Times New Roman"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a:t>
            </a:fld>
            <a:endParaRPr kumimoji="0" lang="en-US" dirty="0"/>
          </a:p>
        </p:txBody>
      </p:sp>
      <p:pic>
        <p:nvPicPr>
          <p:cNvPr id="6" name="Image 5"/>
          <p:cNvPicPr>
            <a:picLocks noChangeAspect="1"/>
          </p:cNvPicPr>
          <p:nvPr/>
        </p:nvPicPr>
        <p:blipFill>
          <a:blip r:embed="rId2"/>
          <a:stretch>
            <a:fillRect/>
          </a:stretch>
        </p:blipFill>
        <p:spPr>
          <a:xfrm>
            <a:off x="6395257" y="20342"/>
            <a:ext cx="1841090" cy="1358900"/>
          </a:xfrm>
          <a:prstGeom prst="rect">
            <a:avLst/>
          </a:prstGeom>
        </p:spPr>
      </p:pic>
      <p:sp>
        <p:nvSpPr>
          <p:cNvPr id="8" name="ZoneTexte 7"/>
          <p:cNvSpPr txBox="1"/>
          <p:nvPr/>
        </p:nvSpPr>
        <p:spPr>
          <a:xfrm>
            <a:off x="4089862" y="5087389"/>
            <a:ext cx="2532809" cy="369332"/>
          </a:xfrm>
          <a:prstGeom prst="rect">
            <a:avLst/>
          </a:prstGeom>
          <a:noFill/>
        </p:spPr>
        <p:txBody>
          <a:bodyPr wrap="none" rtlCol="0">
            <a:spAutoFit/>
          </a:bodyPr>
          <a:lstStyle/>
          <a:p>
            <a:r>
              <a:rPr lang="fr-FR" i="1" dirty="0" smtClean="0"/>
              <a:t>(*)Tiré du fascicule P54-45</a:t>
            </a:r>
            <a:endParaRPr lang="fr-FR" i="1" dirty="0"/>
          </a:p>
        </p:txBody>
      </p:sp>
      <p:sp>
        <p:nvSpPr>
          <p:cNvPr id="9" name="ZoneTexte 8"/>
          <p:cNvSpPr txBox="1"/>
          <p:nvPr/>
        </p:nvSpPr>
        <p:spPr>
          <a:xfrm>
            <a:off x="3117492" y="6182943"/>
            <a:ext cx="1362497"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Présentation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68169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Notification </a:t>
            </a:r>
            <a:br>
              <a:rPr lang="fr-FR" dirty="0" smtClean="0"/>
            </a:br>
            <a:r>
              <a:rPr lang="fr-FR" dirty="0" smtClean="0"/>
              <a:t>de problèmes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832572511"/>
              </p:ext>
            </p:extLst>
          </p:nvPr>
        </p:nvGraphicFramePr>
        <p:xfrm>
          <a:off x="1435608" y="1447800"/>
          <a:ext cx="749808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60</a:t>
            </a:fld>
            <a:endParaRPr kumimoji="0" lang="en-US" dirty="0"/>
          </a:p>
        </p:txBody>
      </p:sp>
      <p:pic>
        <p:nvPicPr>
          <p:cNvPr id="7" name="Image 6"/>
          <p:cNvPicPr>
            <a:picLocks noChangeAspect="1"/>
          </p:cNvPicPr>
          <p:nvPr/>
        </p:nvPicPr>
        <p:blipFill>
          <a:blip r:embed="rId7"/>
          <a:stretch>
            <a:fillRect/>
          </a:stretch>
        </p:blipFill>
        <p:spPr>
          <a:xfrm>
            <a:off x="6395257" y="20342"/>
            <a:ext cx="1841090" cy="1358900"/>
          </a:xfrm>
          <a:prstGeom prst="rect">
            <a:avLst/>
          </a:prstGeom>
        </p:spPr>
      </p:pic>
      <p:sp>
        <p:nvSpPr>
          <p:cNvPr id="8" name="ZoneTexte 7"/>
          <p:cNvSpPr txBox="1"/>
          <p:nvPr/>
        </p:nvSpPr>
        <p:spPr>
          <a:xfrm>
            <a:off x="3117492" y="6182943"/>
            <a:ext cx="2656240"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L’environnement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3959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Notification </a:t>
            </a:r>
            <a:br>
              <a:rPr lang="fr-FR" dirty="0" smtClean="0"/>
            </a:br>
            <a:r>
              <a:rPr lang="fr-FR" dirty="0" smtClean="0"/>
              <a:t>de problèmes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113119224"/>
              </p:ext>
            </p:extLst>
          </p:nvPr>
        </p:nvGraphicFramePr>
        <p:xfrm>
          <a:off x="1435608" y="1447800"/>
          <a:ext cx="749808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61</a:t>
            </a:fld>
            <a:endParaRPr kumimoji="0" lang="en-US" dirty="0"/>
          </a:p>
        </p:txBody>
      </p:sp>
      <p:pic>
        <p:nvPicPr>
          <p:cNvPr id="7" name="Image 6"/>
          <p:cNvPicPr>
            <a:picLocks noChangeAspect="1"/>
          </p:cNvPicPr>
          <p:nvPr/>
        </p:nvPicPr>
        <p:blipFill>
          <a:blip r:embed="rId7"/>
          <a:stretch>
            <a:fillRect/>
          </a:stretch>
        </p:blipFill>
        <p:spPr>
          <a:xfrm>
            <a:off x="6395257" y="20342"/>
            <a:ext cx="1841090" cy="1358900"/>
          </a:xfrm>
          <a:prstGeom prst="rect">
            <a:avLst/>
          </a:prstGeom>
        </p:spPr>
      </p:pic>
      <p:sp>
        <p:nvSpPr>
          <p:cNvPr id="8" name="ZoneTexte 7"/>
          <p:cNvSpPr txBox="1"/>
          <p:nvPr/>
        </p:nvSpPr>
        <p:spPr>
          <a:xfrm>
            <a:off x="3117492" y="6182943"/>
            <a:ext cx="2656240"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L’environnement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606077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en compte </a:t>
            </a:r>
            <a:br>
              <a:rPr lang="fr-FR" dirty="0" smtClean="0"/>
            </a:br>
            <a:r>
              <a:rPr lang="fr-FR" dirty="0" smtClean="0"/>
              <a:t>des exigences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223020118"/>
              </p:ext>
            </p:extLst>
          </p:nvPr>
        </p:nvGraphicFramePr>
        <p:xfrm>
          <a:off x="1435608" y="1447800"/>
          <a:ext cx="749808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62</a:t>
            </a:fld>
            <a:endParaRPr kumimoji="0" lang="en-US" dirty="0"/>
          </a:p>
        </p:txBody>
      </p:sp>
      <p:pic>
        <p:nvPicPr>
          <p:cNvPr id="7" name="Image 6"/>
          <p:cNvPicPr>
            <a:picLocks noChangeAspect="1"/>
          </p:cNvPicPr>
          <p:nvPr/>
        </p:nvPicPr>
        <p:blipFill>
          <a:blip r:embed="rId7"/>
          <a:stretch>
            <a:fillRect/>
          </a:stretch>
        </p:blipFill>
        <p:spPr>
          <a:xfrm>
            <a:off x="6395257" y="20342"/>
            <a:ext cx="1841090" cy="1358900"/>
          </a:xfrm>
          <a:prstGeom prst="rect">
            <a:avLst/>
          </a:prstGeom>
        </p:spPr>
      </p:pic>
      <p:sp>
        <p:nvSpPr>
          <p:cNvPr id="8" name="ZoneTexte 7"/>
          <p:cNvSpPr txBox="1"/>
          <p:nvPr/>
        </p:nvSpPr>
        <p:spPr>
          <a:xfrm>
            <a:off x="3117492" y="6182943"/>
            <a:ext cx="2656240"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L’environnement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533526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Aspects </a:t>
            </a:r>
            <a:br>
              <a:rPr lang="fr-FR" dirty="0" smtClean="0"/>
            </a:br>
            <a:r>
              <a:rPr lang="fr-FR" dirty="0" smtClean="0"/>
              <a:t>réglementaires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a:t>
            </a:fld>
            <a:endParaRPr kumimoji="0" lang="en-US" dirty="0"/>
          </a:p>
        </p:txBody>
      </p:sp>
      <p:pic>
        <p:nvPicPr>
          <p:cNvPr id="6" name="Image 5"/>
          <p:cNvPicPr>
            <a:picLocks noChangeAspect="1"/>
          </p:cNvPicPr>
          <p:nvPr/>
        </p:nvPicPr>
        <p:blipFill>
          <a:blip r:embed="rId2"/>
          <a:stretch>
            <a:fillRect/>
          </a:stretch>
        </p:blipFill>
        <p:spPr>
          <a:xfrm>
            <a:off x="6395257" y="20342"/>
            <a:ext cx="1841090" cy="1358900"/>
          </a:xfrm>
          <a:prstGeom prst="rect">
            <a:avLst/>
          </a:prstGeom>
        </p:spPr>
      </p:pic>
      <p:graphicFrame>
        <p:nvGraphicFramePr>
          <p:cNvPr id="9" name="Espace réservé du contenu 8"/>
          <p:cNvGraphicFramePr>
            <a:graphicFrameLocks noGrp="1"/>
          </p:cNvGraphicFramePr>
          <p:nvPr>
            <p:ph idx="1"/>
            <p:extLst>
              <p:ext uri="{D42A27DB-BD31-4B8C-83A1-F6EECF244321}">
                <p14:modId xmlns:p14="http://schemas.microsoft.com/office/powerpoint/2010/main" val="2752489664"/>
              </p:ext>
            </p:extLst>
          </p:nvPr>
        </p:nvGraphicFramePr>
        <p:xfrm>
          <a:off x="1435608" y="1447800"/>
          <a:ext cx="7498080" cy="4204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3117492" y="6182943"/>
            <a:ext cx="1362497"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Présentation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34220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Aspects </a:t>
            </a:r>
            <a:br>
              <a:rPr lang="fr-FR" dirty="0" smtClean="0"/>
            </a:br>
            <a:r>
              <a:rPr lang="fr-FR" dirty="0" smtClean="0"/>
              <a:t>réglementaires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a:t>
            </a:fld>
            <a:endParaRPr kumimoji="0" lang="en-US" dirty="0"/>
          </a:p>
        </p:txBody>
      </p:sp>
      <p:pic>
        <p:nvPicPr>
          <p:cNvPr id="6" name="Image 5"/>
          <p:cNvPicPr>
            <a:picLocks noChangeAspect="1"/>
          </p:cNvPicPr>
          <p:nvPr/>
        </p:nvPicPr>
        <p:blipFill>
          <a:blip r:embed="rId2"/>
          <a:stretch>
            <a:fillRect/>
          </a:stretch>
        </p:blipFill>
        <p:spPr>
          <a:xfrm>
            <a:off x="6395257" y="20342"/>
            <a:ext cx="1841090" cy="1358900"/>
          </a:xfrm>
          <a:prstGeom prst="rect">
            <a:avLst/>
          </a:prstGeom>
        </p:spPr>
      </p:pic>
      <p:sp>
        <p:nvSpPr>
          <p:cNvPr id="3" name="Espace réservé du contenu 2"/>
          <p:cNvSpPr>
            <a:spLocks noGrp="1"/>
          </p:cNvSpPr>
          <p:nvPr>
            <p:ph idx="1"/>
          </p:nvPr>
        </p:nvSpPr>
        <p:spPr/>
        <p:txBody>
          <a:bodyPr/>
          <a:lstStyle/>
          <a:p>
            <a:endParaRPr lang="fr-FR" dirty="0"/>
          </a:p>
          <a:p>
            <a:pPr marL="82296" indent="0">
              <a:buNone/>
            </a:pPr>
            <a:endParaRPr lang="fr-FR" dirty="0"/>
          </a:p>
        </p:txBody>
      </p:sp>
      <p:pic>
        <p:nvPicPr>
          <p:cNvPr id="7" name="Image 6"/>
          <p:cNvPicPr>
            <a:picLocks noChangeAspect="1"/>
          </p:cNvPicPr>
          <p:nvPr/>
        </p:nvPicPr>
        <p:blipFill>
          <a:blip r:embed="rId3"/>
          <a:stretch>
            <a:fillRect/>
          </a:stretch>
        </p:blipFill>
        <p:spPr>
          <a:xfrm>
            <a:off x="1001456" y="1989574"/>
            <a:ext cx="8097614" cy="3305907"/>
          </a:xfrm>
          <a:prstGeom prst="rect">
            <a:avLst/>
          </a:prstGeom>
        </p:spPr>
      </p:pic>
      <p:sp>
        <p:nvSpPr>
          <p:cNvPr id="8" name="ZoneTexte 7"/>
          <p:cNvSpPr txBox="1"/>
          <p:nvPr/>
        </p:nvSpPr>
        <p:spPr>
          <a:xfrm>
            <a:off x="3117492" y="6182943"/>
            <a:ext cx="1362497"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Présentation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80255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bruit</a:t>
            </a:r>
            <a:endParaRPr lang="fr-FR" dirty="0"/>
          </a:p>
        </p:txBody>
      </p:sp>
      <p:sp>
        <p:nvSpPr>
          <p:cNvPr id="3" name="Espace réservé du texte 2"/>
          <p:cNvSpPr>
            <a:spLocks noGrp="1"/>
          </p:cNvSpPr>
          <p:nvPr>
            <p:ph type="body" idx="1"/>
          </p:nvPr>
        </p:nvSpPr>
        <p:spPr/>
        <p:txBody>
          <a:bodyPr/>
          <a:lstStyle/>
          <a:p>
            <a:r>
              <a:rPr lang="fr-FR" dirty="0" smtClean="0"/>
              <a:t>Pourquoi le prendre en compte ?</a:t>
            </a:r>
            <a:endParaRPr lang="fr-FR" dirty="0"/>
          </a:p>
        </p:txBody>
      </p:sp>
    </p:spTree>
    <p:extLst>
      <p:ext uri="{BB962C8B-B14F-4D97-AF65-F5344CB8AC3E}">
        <p14:creationId xmlns:p14="http://schemas.microsoft.com/office/powerpoint/2010/main" val="643949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12311</TotalTime>
  <Words>3931</Words>
  <Application>Microsoft Office PowerPoint</Application>
  <PresentationFormat>Affichage à l'écran (4:3)</PresentationFormat>
  <Paragraphs>483</Paragraphs>
  <Slides>62</Slides>
  <Notes>0</Notes>
  <HiddenSlides>0</HiddenSlides>
  <MMClips>0</MMClips>
  <ScaleCrop>false</ScaleCrop>
  <HeadingPairs>
    <vt:vector size="6" baseType="variant">
      <vt:variant>
        <vt:lpstr>Thème</vt:lpstr>
      </vt:variant>
      <vt:variant>
        <vt:i4>3</vt:i4>
      </vt:variant>
      <vt:variant>
        <vt:lpstr>Serveurs OLE incorporés</vt:lpstr>
      </vt:variant>
      <vt:variant>
        <vt:i4>1</vt:i4>
      </vt:variant>
      <vt:variant>
        <vt:lpstr>Titres des diapositives</vt:lpstr>
      </vt:variant>
      <vt:variant>
        <vt:i4>62</vt:i4>
      </vt:variant>
    </vt:vector>
  </HeadingPairs>
  <TitlesOfParts>
    <vt:vector size="66" baseType="lpstr">
      <vt:lpstr>1_Thème Office</vt:lpstr>
      <vt:lpstr>Solstice</vt:lpstr>
      <vt:lpstr>Conception personnalisée</vt:lpstr>
      <vt:lpstr>Picture</vt:lpstr>
      <vt:lpstr>Facteurs Humains dans l’Aéronautique</vt:lpstr>
      <vt:lpstr>Formation de BASE facteurs humains</vt:lpstr>
      <vt:lpstr>Sujets à traiter</vt:lpstr>
      <vt:lpstr>L’environnement</vt:lpstr>
      <vt:lpstr>L’environnement</vt:lpstr>
      <vt:lpstr>Aspects  réglementaires</vt:lpstr>
      <vt:lpstr>Aspects  réglementaires</vt:lpstr>
      <vt:lpstr>Aspects  réglementaires</vt:lpstr>
      <vt:lpstr>Le bruit</vt:lpstr>
      <vt:lpstr>Prise en compte  du bruit</vt:lpstr>
      <vt:lpstr>Prise en compte  du bruit</vt:lpstr>
      <vt:lpstr>Prise en compte  du bruit</vt:lpstr>
      <vt:lpstr>Prise en compte  du bruit</vt:lpstr>
      <vt:lpstr>Prise en compte  du bruit</vt:lpstr>
      <vt:lpstr>Prise en compte  du bruit</vt:lpstr>
      <vt:lpstr>Prise en compte  du bruit        Attention</vt:lpstr>
      <vt:lpstr>Effets du bruit</vt:lpstr>
      <vt:lpstr>Recommandations </vt:lpstr>
      <vt:lpstr>Recommandations </vt:lpstr>
      <vt:lpstr>Recommandations </vt:lpstr>
      <vt:lpstr>Les fumées</vt:lpstr>
      <vt:lpstr>Les émanations  toxiques </vt:lpstr>
      <vt:lpstr>Les émanations  toxiques </vt:lpstr>
      <vt:lpstr>Cas du Monoxyde  de carbone  </vt:lpstr>
      <vt:lpstr>Cas du Monoxyde  de carbone  </vt:lpstr>
      <vt:lpstr>Intoxication  au monoxide  </vt:lpstr>
      <vt:lpstr>Intoxication  au monoxide  </vt:lpstr>
      <vt:lpstr>Intoxication  au monoxide  </vt:lpstr>
      <vt:lpstr>L’éclairage</vt:lpstr>
      <vt:lpstr>Règles d’éclairage</vt:lpstr>
      <vt:lpstr>Règles d’éclairage</vt:lpstr>
      <vt:lpstr>Règles d’éclairage</vt:lpstr>
      <vt:lpstr>Quelques définitions  relatives à l’éclairage</vt:lpstr>
      <vt:lpstr>Quelques définitions  relatives à l’éclairage</vt:lpstr>
      <vt:lpstr>Notions de confort  d’éclairage</vt:lpstr>
      <vt:lpstr>Notions de confort  d’éclairage</vt:lpstr>
      <vt:lpstr>Quelques règles  à favoriser</vt:lpstr>
      <vt:lpstr>Quelques règles  à favoriser</vt:lpstr>
      <vt:lpstr>Prendre en compte  la couleur des surfaces </vt:lpstr>
      <vt:lpstr>Rappels sur la fatigue  visuelle après éblouissement</vt:lpstr>
      <vt:lpstr>La température</vt:lpstr>
      <vt:lpstr>Règles de température</vt:lpstr>
      <vt:lpstr>Règles de température</vt:lpstr>
      <vt:lpstr>Règles de température</vt:lpstr>
      <vt:lpstr>Règles de température</vt:lpstr>
      <vt:lpstr>Règles de température</vt:lpstr>
      <vt:lpstr>Règles de température</vt:lpstr>
      <vt:lpstr>Le stress du froid</vt:lpstr>
      <vt:lpstr>Le stress du chaud</vt:lpstr>
      <vt:lpstr>La réaction  métabolique</vt:lpstr>
      <vt:lpstr>La réaction  métabolique</vt:lpstr>
      <vt:lpstr>Ambiance chaude</vt:lpstr>
      <vt:lpstr>Ambiance chaude recommandations</vt:lpstr>
      <vt:lpstr>Ambiance froide</vt:lpstr>
      <vt:lpstr>Les vibrations</vt:lpstr>
      <vt:lpstr>Vibrations </vt:lpstr>
      <vt:lpstr>Vibrations </vt:lpstr>
      <vt:lpstr>L’environnement de travail</vt:lpstr>
      <vt:lpstr>Notification  de problèmes</vt:lpstr>
      <vt:lpstr>Notification  de problèmes</vt:lpstr>
      <vt:lpstr>Notification  de problèmes</vt:lpstr>
      <vt:lpstr>Prise en compte  des exigences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Facteurs Humains dans l’Aéronautique</dc:title>
  <dc:subject>l'environnement</dc:subject>
  <dc:creator>thierry BARBO</dc:creator>
  <cp:lastModifiedBy>Les Tateurs</cp:lastModifiedBy>
  <cp:revision>1070</cp:revision>
  <dcterms:created xsi:type="dcterms:W3CDTF">2012-02-10T06:25:19Z</dcterms:created>
  <dcterms:modified xsi:type="dcterms:W3CDTF">2016-01-31T07:54:03Z</dcterms:modified>
</cp:coreProperties>
</file>