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84" r:id="rId2"/>
    <p:sldMasterId id="2147483996" r:id="rId3"/>
  </p:sldMasterIdLst>
  <p:notesMasterIdLst>
    <p:notesMasterId r:id="rId200"/>
  </p:notesMasterIdLst>
  <p:handoutMasterIdLst>
    <p:handoutMasterId r:id="rId201"/>
  </p:handoutMasterIdLst>
  <p:sldIdLst>
    <p:sldId id="1036" r:id="rId4"/>
    <p:sldId id="824" r:id="rId5"/>
    <p:sldId id="827" r:id="rId6"/>
    <p:sldId id="828" r:id="rId7"/>
    <p:sldId id="829" r:id="rId8"/>
    <p:sldId id="830" r:id="rId9"/>
    <p:sldId id="831" r:id="rId10"/>
    <p:sldId id="832" r:id="rId11"/>
    <p:sldId id="833" r:id="rId12"/>
    <p:sldId id="834" r:id="rId13"/>
    <p:sldId id="835" r:id="rId14"/>
    <p:sldId id="837" r:id="rId15"/>
    <p:sldId id="836" r:id="rId16"/>
    <p:sldId id="838" r:id="rId17"/>
    <p:sldId id="839" r:id="rId18"/>
    <p:sldId id="840" r:id="rId19"/>
    <p:sldId id="841" r:id="rId20"/>
    <p:sldId id="842" r:id="rId21"/>
    <p:sldId id="843" r:id="rId22"/>
    <p:sldId id="844" r:id="rId23"/>
    <p:sldId id="845" r:id="rId24"/>
    <p:sldId id="846" r:id="rId25"/>
    <p:sldId id="847" r:id="rId26"/>
    <p:sldId id="848" r:id="rId27"/>
    <p:sldId id="849" r:id="rId28"/>
    <p:sldId id="850" r:id="rId29"/>
    <p:sldId id="851" r:id="rId30"/>
    <p:sldId id="852" r:id="rId31"/>
    <p:sldId id="853" r:id="rId32"/>
    <p:sldId id="854" r:id="rId33"/>
    <p:sldId id="855" r:id="rId34"/>
    <p:sldId id="856" r:id="rId35"/>
    <p:sldId id="857" r:id="rId36"/>
    <p:sldId id="858" r:id="rId37"/>
    <p:sldId id="859" r:id="rId38"/>
    <p:sldId id="860" r:id="rId39"/>
    <p:sldId id="861" r:id="rId40"/>
    <p:sldId id="862" r:id="rId41"/>
    <p:sldId id="863" r:id="rId42"/>
    <p:sldId id="895" r:id="rId43"/>
    <p:sldId id="864" r:id="rId44"/>
    <p:sldId id="865" r:id="rId45"/>
    <p:sldId id="866" r:id="rId46"/>
    <p:sldId id="867" r:id="rId47"/>
    <p:sldId id="868" r:id="rId48"/>
    <p:sldId id="869" r:id="rId49"/>
    <p:sldId id="870" r:id="rId50"/>
    <p:sldId id="897" r:id="rId51"/>
    <p:sldId id="871" r:id="rId52"/>
    <p:sldId id="872" r:id="rId53"/>
    <p:sldId id="873" r:id="rId54"/>
    <p:sldId id="874" r:id="rId55"/>
    <p:sldId id="875" r:id="rId56"/>
    <p:sldId id="876" r:id="rId57"/>
    <p:sldId id="900" r:id="rId58"/>
    <p:sldId id="901" r:id="rId59"/>
    <p:sldId id="902" r:id="rId60"/>
    <p:sldId id="1038" r:id="rId61"/>
    <p:sldId id="877" r:id="rId62"/>
    <p:sldId id="878" r:id="rId63"/>
    <p:sldId id="879" r:id="rId64"/>
    <p:sldId id="898" r:id="rId65"/>
    <p:sldId id="881" r:id="rId66"/>
    <p:sldId id="903" r:id="rId67"/>
    <p:sldId id="882" r:id="rId68"/>
    <p:sldId id="896" r:id="rId69"/>
    <p:sldId id="883" r:id="rId70"/>
    <p:sldId id="884" r:id="rId71"/>
    <p:sldId id="885" r:id="rId72"/>
    <p:sldId id="899" r:id="rId73"/>
    <p:sldId id="888" r:id="rId74"/>
    <p:sldId id="890" r:id="rId75"/>
    <p:sldId id="891" r:id="rId76"/>
    <p:sldId id="892" r:id="rId77"/>
    <p:sldId id="893" r:id="rId78"/>
    <p:sldId id="894" r:id="rId79"/>
    <p:sldId id="904" r:id="rId80"/>
    <p:sldId id="906" r:id="rId81"/>
    <p:sldId id="907" r:id="rId82"/>
    <p:sldId id="908" r:id="rId83"/>
    <p:sldId id="909" r:id="rId84"/>
    <p:sldId id="910" r:id="rId85"/>
    <p:sldId id="913" r:id="rId86"/>
    <p:sldId id="931" r:id="rId87"/>
    <p:sldId id="912" r:id="rId88"/>
    <p:sldId id="914" r:id="rId89"/>
    <p:sldId id="915" r:id="rId90"/>
    <p:sldId id="916" r:id="rId91"/>
    <p:sldId id="917" r:id="rId92"/>
    <p:sldId id="918" r:id="rId93"/>
    <p:sldId id="919" r:id="rId94"/>
    <p:sldId id="920" r:id="rId95"/>
    <p:sldId id="922" r:id="rId96"/>
    <p:sldId id="921" r:id="rId97"/>
    <p:sldId id="923" r:id="rId98"/>
    <p:sldId id="924" r:id="rId99"/>
    <p:sldId id="925" r:id="rId100"/>
    <p:sldId id="926" r:id="rId101"/>
    <p:sldId id="927" r:id="rId102"/>
    <p:sldId id="930" r:id="rId103"/>
    <p:sldId id="928" r:id="rId104"/>
    <p:sldId id="1039" r:id="rId105"/>
    <p:sldId id="960" r:id="rId106"/>
    <p:sldId id="932" r:id="rId107"/>
    <p:sldId id="934" r:id="rId108"/>
    <p:sldId id="933" r:id="rId109"/>
    <p:sldId id="935" r:id="rId110"/>
    <p:sldId id="936" r:id="rId111"/>
    <p:sldId id="937" r:id="rId112"/>
    <p:sldId id="938" r:id="rId113"/>
    <p:sldId id="939" r:id="rId114"/>
    <p:sldId id="940" r:id="rId115"/>
    <p:sldId id="941" r:id="rId116"/>
    <p:sldId id="942" r:id="rId117"/>
    <p:sldId id="943" r:id="rId118"/>
    <p:sldId id="967" r:id="rId119"/>
    <p:sldId id="968" r:id="rId120"/>
    <p:sldId id="944" r:id="rId121"/>
    <p:sldId id="945" r:id="rId122"/>
    <p:sldId id="946" r:id="rId123"/>
    <p:sldId id="947" r:id="rId124"/>
    <p:sldId id="948" r:id="rId125"/>
    <p:sldId id="949" r:id="rId126"/>
    <p:sldId id="950" r:id="rId127"/>
    <p:sldId id="952" r:id="rId128"/>
    <p:sldId id="953" r:id="rId129"/>
    <p:sldId id="955" r:id="rId130"/>
    <p:sldId id="956" r:id="rId131"/>
    <p:sldId id="957" r:id="rId132"/>
    <p:sldId id="958" r:id="rId133"/>
    <p:sldId id="959" r:id="rId134"/>
    <p:sldId id="1027" r:id="rId135"/>
    <p:sldId id="962" r:id="rId136"/>
    <p:sldId id="961" r:id="rId137"/>
    <p:sldId id="963" r:id="rId138"/>
    <p:sldId id="964" r:id="rId139"/>
    <p:sldId id="965" r:id="rId140"/>
    <p:sldId id="970" r:id="rId141"/>
    <p:sldId id="971" r:id="rId142"/>
    <p:sldId id="972" r:id="rId143"/>
    <p:sldId id="973" r:id="rId144"/>
    <p:sldId id="974" r:id="rId145"/>
    <p:sldId id="975" r:id="rId146"/>
    <p:sldId id="976" r:id="rId147"/>
    <p:sldId id="977" r:id="rId148"/>
    <p:sldId id="978" r:id="rId149"/>
    <p:sldId id="979" r:id="rId150"/>
    <p:sldId id="980" r:id="rId151"/>
    <p:sldId id="981" r:id="rId152"/>
    <p:sldId id="982" r:id="rId153"/>
    <p:sldId id="983" r:id="rId154"/>
    <p:sldId id="984" r:id="rId155"/>
    <p:sldId id="985" r:id="rId156"/>
    <p:sldId id="986" r:id="rId157"/>
    <p:sldId id="987" r:id="rId158"/>
    <p:sldId id="988" r:id="rId159"/>
    <p:sldId id="989" r:id="rId160"/>
    <p:sldId id="991" r:id="rId161"/>
    <p:sldId id="992" r:id="rId162"/>
    <p:sldId id="993" r:id="rId163"/>
    <p:sldId id="994" r:id="rId164"/>
    <p:sldId id="995" r:id="rId165"/>
    <p:sldId id="996" r:id="rId166"/>
    <p:sldId id="997" r:id="rId167"/>
    <p:sldId id="998" r:id="rId168"/>
    <p:sldId id="999" r:id="rId169"/>
    <p:sldId id="1028" r:id="rId170"/>
    <p:sldId id="1001" r:id="rId171"/>
    <p:sldId id="1000" r:id="rId172"/>
    <p:sldId id="1004" r:id="rId173"/>
    <p:sldId id="1005" r:id="rId174"/>
    <p:sldId id="1006" r:id="rId175"/>
    <p:sldId id="1007" r:id="rId176"/>
    <p:sldId id="1008" r:id="rId177"/>
    <p:sldId id="1017" r:id="rId178"/>
    <p:sldId id="1019" r:id="rId179"/>
    <p:sldId id="1009" r:id="rId180"/>
    <p:sldId id="1010" r:id="rId181"/>
    <p:sldId id="1011" r:id="rId182"/>
    <p:sldId id="1012" r:id="rId183"/>
    <p:sldId id="1013" r:id="rId184"/>
    <p:sldId id="1014" r:id="rId185"/>
    <p:sldId id="1015" r:id="rId186"/>
    <p:sldId id="1016" r:id="rId187"/>
    <p:sldId id="1020" r:id="rId188"/>
    <p:sldId id="1021" r:id="rId189"/>
    <p:sldId id="1022" r:id="rId190"/>
    <p:sldId id="1023" r:id="rId191"/>
    <p:sldId id="1024" r:id="rId192"/>
    <p:sldId id="1029" r:id="rId193"/>
    <p:sldId id="1025" r:id="rId194"/>
    <p:sldId id="1032" r:id="rId195"/>
    <p:sldId id="1030" r:id="rId196"/>
    <p:sldId id="1031" r:id="rId197"/>
    <p:sldId id="1033" r:id="rId198"/>
    <p:sldId id="1037" r:id="rId19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le" initials="f" lastIdx="8" clrIdx="0"/>
  <p:cmAuthor id="1" name="thierry barb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4" autoAdjust="0"/>
    <p:restoredTop sz="93370" autoAdjust="0"/>
  </p:normalViewPr>
  <p:slideViewPr>
    <p:cSldViewPr snapToGrid="0">
      <p:cViewPr>
        <p:scale>
          <a:sx n="120" d="100"/>
          <a:sy n="120" d="100"/>
        </p:scale>
        <p:origin x="378" y="102"/>
      </p:cViewPr>
      <p:guideLst>
        <p:guide orient="horz" pos="2160"/>
        <p:guide pos="2880"/>
      </p:guideLst>
    </p:cSldViewPr>
  </p:slideViewPr>
  <p:outlineViewPr>
    <p:cViewPr>
      <p:scale>
        <a:sx n="33" d="100"/>
        <a:sy n="33" d="100"/>
      </p:scale>
      <p:origin x="2128" y="480"/>
    </p:cViewPr>
  </p:outlineViewPr>
  <p:notesTextViewPr>
    <p:cViewPr>
      <p:scale>
        <a:sx n="100" d="100"/>
        <a:sy n="100" d="100"/>
      </p:scale>
      <p:origin x="0" y="0"/>
    </p:cViewPr>
  </p:notesTextViewPr>
  <p:notesViewPr>
    <p:cSldViewPr snapToGrid="0">
      <p:cViewPr varScale="1">
        <p:scale>
          <a:sx n="39" d="100"/>
          <a:sy n="39" d="100"/>
        </p:scale>
        <p:origin x="-21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a:t>Perte</a:t>
            </a:r>
            <a:r>
              <a:rPr lang="fr-FR" baseline="0"/>
              <a:t> d'audition</a:t>
            </a:r>
            <a:endParaRPr lang="fr-FR"/>
          </a:p>
        </c:rich>
      </c:tx>
      <c:overlay val="0"/>
    </c:title>
    <c:autoTitleDeleted val="0"/>
    <c:plotArea>
      <c:layout/>
      <c:lineChart>
        <c:grouping val="stacked"/>
        <c:varyColors val="0"/>
        <c:ser>
          <c:idx val="0"/>
          <c:order val="0"/>
          <c:tx>
            <c:strRef>
              <c:f>Feuil1!$A$2</c:f>
              <c:strCache>
                <c:ptCount val="1"/>
                <c:pt idx="0">
                  <c:v>1</c:v>
                </c:pt>
              </c:strCache>
            </c:strRef>
          </c:tx>
          <c:spPr>
            <a:ln>
              <a:solidFill>
                <a:srgbClr val="3366FF"/>
              </a:solidFill>
            </a:ln>
          </c:spPr>
          <c:marker>
            <c:spPr>
              <a:ln>
                <a:solidFill>
                  <a:srgbClr val="3366FF"/>
                </a:solidFill>
              </a:ln>
            </c:spPr>
          </c:marker>
          <c:cat>
            <c:numRef>
              <c:f>Feuil1!$B$1:$I$1</c:f>
              <c:numCache>
                <c:formatCode>General</c:formatCode>
                <c:ptCount val="8"/>
                <c:pt idx="0">
                  <c:v>125</c:v>
                </c:pt>
                <c:pt idx="1">
                  <c:v>250</c:v>
                </c:pt>
                <c:pt idx="2">
                  <c:v>500</c:v>
                </c:pt>
                <c:pt idx="3">
                  <c:v>1000</c:v>
                </c:pt>
                <c:pt idx="4">
                  <c:v>2000</c:v>
                </c:pt>
                <c:pt idx="5">
                  <c:v>4000</c:v>
                </c:pt>
                <c:pt idx="6">
                  <c:v>8000</c:v>
                </c:pt>
                <c:pt idx="7">
                  <c:v>10000</c:v>
                </c:pt>
              </c:numCache>
            </c:numRef>
          </c:cat>
          <c:val>
            <c:numRef>
              <c:f>Feuil1!$B$2:$I$2</c:f>
              <c:numCache>
                <c:formatCode>General</c:formatCode>
                <c:ptCount val="8"/>
                <c:pt idx="1">
                  <c:v>0</c:v>
                </c:pt>
                <c:pt idx="2">
                  <c:v>2.5</c:v>
                </c:pt>
                <c:pt idx="3">
                  <c:v>2.5</c:v>
                </c:pt>
                <c:pt idx="4">
                  <c:v>7.5</c:v>
                </c:pt>
                <c:pt idx="5">
                  <c:v>17.5</c:v>
                </c:pt>
                <c:pt idx="6">
                  <c:v>10</c:v>
                </c:pt>
                <c:pt idx="7">
                  <c:v>5</c:v>
                </c:pt>
              </c:numCache>
            </c:numRef>
          </c:val>
          <c:smooth val="0"/>
        </c:ser>
        <c:ser>
          <c:idx val="1"/>
          <c:order val="1"/>
          <c:tx>
            <c:strRef>
              <c:f>Feuil1!$A$3</c:f>
              <c:strCache>
                <c:ptCount val="1"/>
                <c:pt idx="0">
                  <c:v>2</c:v>
                </c:pt>
              </c:strCache>
            </c:strRef>
          </c:tx>
          <c:spPr>
            <a:ln>
              <a:solidFill>
                <a:schemeClr val="accent6">
                  <a:lumMod val="75000"/>
                </a:schemeClr>
              </a:solidFill>
            </a:ln>
          </c:spPr>
          <c:marker>
            <c:spPr>
              <a:ln>
                <a:solidFill>
                  <a:schemeClr val="accent6">
                    <a:lumMod val="75000"/>
                  </a:schemeClr>
                </a:solidFill>
              </a:ln>
            </c:spPr>
          </c:marker>
          <c:cat>
            <c:numRef>
              <c:f>Feuil1!$B$1:$I$1</c:f>
              <c:numCache>
                <c:formatCode>General</c:formatCode>
                <c:ptCount val="8"/>
                <c:pt idx="0">
                  <c:v>125</c:v>
                </c:pt>
                <c:pt idx="1">
                  <c:v>250</c:v>
                </c:pt>
                <c:pt idx="2">
                  <c:v>500</c:v>
                </c:pt>
                <c:pt idx="3">
                  <c:v>1000</c:v>
                </c:pt>
                <c:pt idx="4">
                  <c:v>2000</c:v>
                </c:pt>
                <c:pt idx="5">
                  <c:v>4000</c:v>
                </c:pt>
                <c:pt idx="6">
                  <c:v>8000</c:v>
                </c:pt>
                <c:pt idx="7">
                  <c:v>10000</c:v>
                </c:pt>
              </c:numCache>
            </c:numRef>
          </c:cat>
          <c:val>
            <c:numRef>
              <c:f>Feuil1!$B$3:$I$3</c:f>
              <c:numCache>
                <c:formatCode>General</c:formatCode>
                <c:ptCount val="8"/>
                <c:pt idx="1">
                  <c:v>0</c:v>
                </c:pt>
                <c:pt idx="2">
                  <c:v>2.5</c:v>
                </c:pt>
                <c:pt idx="3">
                  <c:v>7.5</c:v>
                </c:pt>
                <c:pt idx="4">
                  <c:v>20</c:v>
                </c:pt>
                <c:pt idx="5">
                  <c:v>35</c:v>
                </c:pt>
                <c:pt idx="6">
                  <c:v>25</c:v>
                </c:pt>
                <c:pt idx="7">
                  <c:v>15</c:v>
                </c:pt>
              </c:numCache>
            </c:numRef>
          </c:val>
          <c:smooth val="0"/>
        </c:ser>
        <c:ser>
          <c:idx val="2"/>
          <c:order val="2"/>
          <c:tx>
            <c:strRef>
              <c:f>Feuil1!$A$4</c:f>
              <c:strCache>
                <c:ptCount val="1"/>
                <c:pt idx="0">
                  <c:v>3</c:v>
                </c:pt>
              </c:strCache>
            </c:strRef>
          </c:tx>
          <c:spPr>
            <a:ln>
              <a:solidFill>
                <a:srgbClr val="FF0000"/>
              </a:solidFill>
            </a:ln>
          </c:spPr>
          <c:marker>
            <c:spPr>
              <a:ln>
                <a:solidFill>
                  <a:srgbClr val="FF0000"/>
                </a:solidFill>
              </a:ln>
            </c:spPr>
          </c:marker>
          <c:cat>
            <c:numRef>
              <c:f>Feuil1!$B$1:$I$1</c:f>
              <c:numCache>
                <c:formatCode>General</c:formatCode>
                <c:ptCount val="8"/>
                <c:pt idx="0">
                  <c:v>125</c:v>
                </c:pt>
                <c:pt idx="1">
                  <c:v>250</c:v>
                </c:pt>
                <c:pt idx="2">
                  <c:v>500</c:v>
                </c:pt>
                <c:pt idx="3">
                  <c:v>1000</c:v>
                </c:pt>
                <c:pt idx="4">
                  <c:v>2000</c:v>
                </c:pt>
                <c:pt idx="5">
                  <c:v>4000</c:v>
                </c:pt>
                <c:pt idx="6">
                  <c:v>8000</c:v>
                </c:pt>
                <c:pt idx="7">
                  <c:v>10000</c:v>
                </c:pt>
              </c:numCache>
            </c:numRef>
          </c:cat>
          <c:val>
            <c:numRef>
              <c:f>Feuil1!$B$4:$I$4</c:f>
              <c:numCache>
                <c:formatCode>General</c:formatCode>
                <c:ptCount val="8"/>
                <c:pt idx="1">
                  <c:v>10</c:v>
                </c:pt>
                <c:pt idx="2">
                  <c:v>20</c:v>
                </c:pt>
                <c:pt idx="3">
                  <c:v>35</c:v>
                </c:pt>
                <c:pt idx="4">
                  <c:v>45</c:v>
                </c:pt>
                <c:pt idx="5">
                  <c:v>50</c:v>
                </c:pt>
                <c:pt idx="6">
                  <c:v>42.5</c:v>
                </c:pt>
                <c:pt idx="7">
                  <c:v>32.5</c:v>
                </c:pt>
              </c:numCache>
            </c:numRef>
          </c:val>
          <c:smooth val="0"/>
        </c:ser>
        <c:dLbls>
          <c:showLegendKey val="0"/>
          <c:showVal val="0"/>
          <c:showCatName val="0"/>
          <c:showSerName val="0"/>
          <c:showPercent val="0"/>
          <c:showBubbleSize val="0"/>
        </c:dLbls>
        <c:marker val="1"/>
        <c:smooth val="0"/>
        <c:axId val="195326336"/>
        <c:axId val="195328256"/>
      </c:lineChart>
      <c:catAx>
        <c:axId val="195326336"/>
        <c:scaling>
          <c:orientation val="minMax"/>
        </c:scaling>
        <c:delete val="0"/>
        <c:axPos val="b"/>
        <c:numFmt formatCode="General" sourceLinked="1"/>
        <c:majorTickMark val="none"/>
        <c:minorTickMark val="none"/>
        <c:tickLblPos val="nextTo"/>
        <c:crossAx val="195328256"/>
        <c:crosses val="max"/>
        <c:auto val="1"/>
        <c:lblAlgn val="ctr"/>
        <c:lblOffset val="100"/>
        <c:noMultiLvlLbl val="0"/>
      </c:catAx>
      <c:valAx>
        <c:axId val="195328256"/>
        <c:scaling>
          <c:orientation val="maxMin"/>
          <c:max val="120"/>
        </c:scaling>
        <c:delete val="0"/>
        <c:axPos val="l"/>
        <c:majorGridlines/>
        <c:title>
          <c:tx>
            <c:rich>
              <a:bodyPr/>
              <a:lstStyle/>
              <a:p>
                <a:pPr>
                  <a:defRPr/>
                </a:pPr>
                <a:r>
                  <a:rPr lang="fr-FR"/>
                  <a:t>dB  </a:t>
                </a:r>
              </a:p>
            </c:rich>
          </c:tx>
          <c:overlay val="0"/>
        </c:title>
        <c:numFmt formatCode="General" sourceLinked="1"/>
        <c:majorTickMark val="none"/>
        <c:minorTickMark val="none"/>
        <c:tickLblPos val="nextTo"/>
        <c:crossAx val="195326336"/>
        <c:crosses val="autoZero"/>
        <c:crossBetween val="between"/>
        <c:majorUnit val="10"/>
      </c:valAx>
    </c:plotArea>
    <c:legend>
      <c:legendPos val="r"/>
      <c:overlay val="0"/>
    </c:legend>
    <c:plotVisOnly val="1"/>
    <c:dispBlanksAs val="zero"/>
    <c:showDLblsOverMax val="0"/>
  </c:chart>
  <c:externalData r:id="rId1">
    <c:autoUpdate val="0"/>
  </c:externalData>
  <c:userShapes r:id="rId2"/>
</c:chartSpace>
</file>

<file path=ppt/diagrams/_rels/data4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image" Target="../media/image145.jpg"/><Relationship Id="rId4" Type="http://schemas.openxmlformats.org/officeDocument/2006/relationships/image" Target="../media/image148.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D6D77-1F70-0642-A036-3159631CACCC}" type="doc">
      <dgm:prSet loTypeId="urn:microsoft.com/office/officeart/2005/8/layout/radial4" loCatId="" qsTypeId="urn:microsoft.com/office/officeart/2005/8/quickstyle/3D9" qsCatId="3D" csTypeId="urn:microsoft.com/office/officeart/2005/8/colors/accent2_2" csCatId="accent2" phldr="1"/>
      <dgm:spPr/>
      <dgm:t>
        <a:bodyPr/>
        <a:lstStyle/>
        <a:p>
          <a:endParaRPr lang="fr-FR"/>
        </a:p>
      </dgm:t>
    </dgm:pt>
    <dgm:pt modelId="{856F9DF1-6E79-D54A-AD72-C789806B7772}">
      <dgm:prSet phldrT="[Texte]"/>
      <dgm:spPr>
        <a:solidFill>
          <a:schemeClr val="tx2">
            <a:lumMod val="60000"/>
            <a:lumOff val="40000"/>
          </a:schemeClr>
        </a:solidFill>
      </dgm:spPr>
      <dgm:t>
        <a:bodyPr/>
        <a:lstStyle/>
        <a:p>
          <a:r>
            <a:rPr lang="fr-FR" dirty="0" smtClean="0"/>
            <a:t>Performances humaines et limites </a:t>
          </a:r>
          <a:endParaRPr lang="fr-FR" dirty="0"/>
        </a:p>
      </dgm:t>
    </dgm:pt>
    <dgm:pt modelId="{E1938042-2DD6-B949-A4EF-217D286A21A0}" type="parTrans" cxnId="{691590E1-0D79-6B4C-BEE5-895EE3E107A2}">
      <dgm:prSet/>
      <dgm:spPr/>
      <dgm:t>
        <a:bodyPr/>
        <a:lstStyle/>
        <a:p>
          <a:endParaRPr lang="fr-FR"/>
        </a:p>
      </dgm:t>
    </dgm:pt>
    <dgm:pt modelId="{FC66DF94-4989-CE4C-B74A-849F27C75A59}" type="sibTrans" cxnId="{691590E1-0D79-6B4C-BEE5-895EE3E107A2}">
      <dgm:prSet/>
      <dgm:spPr/>
      <dgm:t>
        <a:bodyPr/>
        <a:lstStyle/>
        <a:p>
          <a:endParaRPr lang="fr-FR"/>
        </a:p>
      </dgm:t>
    </dgm:pt>
    <dgm:pt modelId="{15D1939A-2A31-E949-AEDB-F08FE86BFD58}">
      <dgm:prSet phldrT="[Texte]"/>
      <dgm:spPr>
        <a:solidFill>
          <a:srgbClr val="FF6600"/>
        </a:solidFill>
      </dgm:spPr>
      <dgm:t>
        <a:bodyPr/>
        <a:lstStyle/>
        <a:p>
          <a:r>
            <a:rPr lang="fr-FR" dirty="0" smtClean="0"/>
            <a:t>Vision</a:t>
          </a:r>
          <a:endParaRPr lang="fr-FR" dirty="0"/>
        </a:p>
      </dgm:t>
    </dgm:pt>
    <dgm:pt modelId="{F2F3AFB7-DD32-F64A-BFF0-7E5AFD6C319B}" type="parTrans" cxnId="{EC6010EA-E807-C748-95CA-4450C9971982}">
      <dgm:prSet/>
      <dgm:spPr/>
      <dgm:t>
        <a:bodyPr/>
        <a:lstStyle/>
        <a:p>
          <a:endParaRPr lang="fr-FR"/>
        </a:p>
      </dgm:t>
    </dgm:pt>
    <dgm:pt modelId="{2B97DA8F-96B7-734D-9F86-F8CD87AEF179}" type="sibTrans" cxnId="{EC6010EA-E807-C748-95CA-4450C9971982}">
      <dgm:prSet/>
      <dgm:spPr/>
      <dgm:t>
        <a:bodyPr/>
        <a:lstStyle/>
        <a:p>
          <a:endParaRPr lang="fr-FR"/>
        </a:p>
      </dgm:t>
    </dgm:pt>
    <dgm:pt modelId="{7E7D63C8-1F66-064D-A100-DF54392BDFB1}">
      <dgm:prSet phldrT="[Texte]"/>
      <dgm:spPr>
        <a:solidFill>
          <a:srgbClr val="FF6600"/>
        </a:solidFill>
      </dgm:spPr>
      <dgm:t>
        <a:bodyPr/>
        <a:lstStyle/>
        <a:p>
          <a:r>
            <a:rPr lang="fr-FR" dirty="0" smtClean="0"/>
            <a:t>Audition</a:t>
          </a:r>
          <a:endParaRPr lang="fr-FR" dirty="0"/>
        </a:p>
      </dgm:t>
    </dgm:pt>
    <dgm:pt modelId="{5DECCE3B-8D9E-8D42-A186-2B91637DD550}" type="parTrans" cxnId="{0935E28C-8220-1C48-BF53-A2A642295DCD}">
      <dgm:prSet/>
      <dgm:spPr/>
      <dgm:t>
        <a:bodyPr/>
        <a:lstStyle/>
        <a:p>
          <a:endParaRPr lang="fr-FR"/>
        </a:p>
      </dgm:t>
    </dgm:pt>
    <dgm:pt modelId="{E10267BD-7076-C444-B12F-917E16A32EA9}" type="sibTrans" cxnId="{0935E28C-8220-1C48-BF53-A2A642295DCD}">
      <dgm:prSet/>
      <dgm:spPr/>
      <dgm:t>
        <a:bodyPr/>
        <a:lstStyle/>
        <a:p>
          <a:endParaRPr lang="fr-FR"/>
        </a:p>
      </dgm:t>
    </dgm:pt>
    <dgm:pt modelId="{DDE4EED4-FF97-9A4D-88FA-8F6BAE28E548}">
      <dgm:prSet phldrT="[Texte]"/>
      <dgm:spPr>
        <a:solidFill>
          <a:srgbClr val="FF6600"/>
        </a:solidFill>
      </dgm:spPr>
      <dgm:t>
        <a:bodyPr/>
        <a:lstStyle/>
        <a:p>
          <a:r>
            <a:rPr lang="fr-FR" dirty="0" smtClean="0"/>
            <a:t>Traitement des informations</a:t>
          </a:r>
          <a:endParaRPr lang="fr-FR" dirty="0"/>
        </a:p>
      </dgm:t>
    </dgm:pt>
    <dgm:pt modelId="{3BAE9FB1-E748-6544-B16C-E51E8310614D}" type="parTrans" cxnId="{3F2D5D88-ED7F-F747-A6C4-9CFA4E46355C}">
      <dgm:prSet/>
      <dgm:spPr/>
      <dgm:t>
        <a:bodyPr/>
        <a:lstStyle/>
        <a:p>
          <a:endParaRPr lang="fr-FR"/>
        </a:p>
      </dgm:t>
    </dgm:pt>
    <dgm:pt modelId="{0CA9C98D-7B7A-C44B-B224-8E7F90BB15FD}" type="sibTrans" cxnId="{3F2D5D88-ED7F-F747-A6C4-9CFA4E46355C}">
      <dgm:prSet/>
      <dgm:spPr/>
      <dgm:t>
        <a:bodyPr/>
        <a:lstStyle/>
        <a:p>
          <a:endParaRPr lang="fr-FR"/>
        </a:p>
      </dgm:t>
    </dgm:pt>
    <dgm:pt modelId="{DB411414-63B9-1D48-B6A4-38F56228FD44}">
      <dgm:prSet phldrT="[Texte]"/>
      <dgm:spPr>
        <a:solidFill>
          <a:srgbClr val="FF6600"/>
        </a:solidFill>
      </dgm:spPr>
      <dgm:t>
        <a:bodyPr/>
        <a:lstStyle/>
        <a:p>
          <a:r>
            <a:rPr lang="fr-FR" dirty="0" smtClean="0"/>
            <a:t>Attention et perception</a:t>
          </a:r>
          <a:endParaRPr lang="fr-FR" dirty="0"/>
        </a:p>
      </dgm:t>
    </dgm:pt>
    <dgm:pt modelId="{3B71C9AE-9048-334D-AF96-596DE6DF68D3}" type="parTrans" cxnId="{D97F1DDD-8E21-8642-AB32-8074F8E8583B}">
      <dgm:prSet/>
      <dgm:spPr/>
      <dgm:t>
        <a:bodyPr/>
        <a:lstStyle/>
        <a:p>
          <a:endParaRPr lang="fr-FR"/>
        </a:p>
      </dgm:t>
    </dgm:pt>
    <dgm:pt modelId="{BF7D5C06-FA28-3B43-A197-0A6365224D1B}" type="sibTrans" cxnId="{D97F1DDD-8E21-8642-AB32-8074F8E8583B}">
      <dgm:prSet/>
      <dgm:spPr/>
      <dgm:t>
        <a:bodyPr/>
        <a:lstStyle/>
        <a:p>
          <a:endParaRPr lang="fr-FR"/>
        </a:p>
      </dgm:t>
    </dgm:pt>
    <dgm:pt modelId="{8CEEF2A5-8DB1-5B49-AAEC-EB217A3CEE84}">
      <dgm:prSet phldrT="[Texte]"/>
      <dgm:spPr>
        <a:solidFill>
          <a:srgbClr val="FF6600"/>
        </a:solidFill>
      </dgm:spPr>
      <dgm:t>
        <a:bodyPr/>
        <a:lstStyle/>
        <a:p>
          <a:r>
            <a:rPr lang="fr-FR" dirty="0" smtClean="0"/>
            <a:t>Mémoire</a:t>
          </a:r>
          <a:endParaRPr lang="fr-FR" dirty="0"/>
        </a:p>
      </dgm:t>
    </dgm:pt>
    <dgm:pt modelId="{51FFB7C8-87D2-EF46-83CC-89DBE4EA806F}" type="parTrans" cxnId="{39F67BB5-3644-644E-A068-4821BCE4B744}">
      <dgm:prSet/>
      <dgm:spPr/>
      <dgm:t>
        <a:bodyPr/>
        <a:lstStyle/>
        <a:p>
          <a:endParaRPr lang="fr-FR"/>
        </a:p>
      </dgm:t>
    </dgm:pt>
    <dgm:pt modelId="{DC89C67F-8D0F-3244-A1DC-C6A7FE082117}" type="sibTrans" cxnId="{39F67BB5-3644-644E-A068-4821BCE4B744}">
      <dgm:prSet/>
      <dgm:spPr/>
      <dgm:t>
        <a:bodyPr/>
        <a:lstStyle/>
        <a:p>
          <a:endParaRPr lang="fr-FR"/>
        </a:p>
      </dgm:t>
    </dgm:pt>
    <dgm:pt modelId="{790F109F-1818-224F-8091-6C51E08D05B4}">
      <dgm:prSet phldrT="[Texte]"/>
      <dgm:spPr>
        <a:solidFill>
          <a:srgbClr val="FF6600"/>
        </a:solidFill>
      </dgm:spPr>
      <dgm:t>
        <a:bodyPr/>
        <a:lstStyle/>
        <a:p>
          <a:r>
            <a:rPr lang="fr-FR" dirty="0" smtClean="0"/>
            <a:t>Claustrophobie et </a:t>
          </a:r>
          <a:r>
            <a:rPr lang="fr-FR" dirty="0" err="1" smtClean="0"/>
            <a:t>accés</a:t>
          </a:r>
          <a:r>
            <a:rPr lang="fr-FR" dirty="0" smtClean="0"/>
            <a:t> physique</a:t>
          </a:r>
          <a:endParaRPr lang="fr-FR" dirty="0"/>
        </a:p>
      </dgm:t>
    </dgm:pt>
    <dgm:pt modelId="{BCEB734D-037F-B244-8DC0-1EE0D8D12513}" type="parTrans" cxnId="{8016BC10-683A-A64B-A058-F99307B37D68}">
      <dgm:prSet/>
      <dgm:spPr/>
      <dgm:t>
        <a:bodyPr/>
        <a:lstStyle/>
        <a:p>
          <a:endParaRPr lang="fr-FR"/>
        </a:p>
      </dgm:t>
    </dgm:pt>
    <dgm:pt modelId="{27D8A133-BF79-8A4F-B619-CB923715CFAD}" type="sibTrans" cxnId="{8016BC10-683A-A64B-A058-F99307B37D68}">
      <dgm:prSet/>
      <dgm:spPr/>
      <dgm:t>
        <a:bodyPr/>
        <a:lstStyle/>
        <a:p>
          <a:endParaRPr lang="fr-FR"/>
        </a:p>
      </dgm:t>
    </dgm:pt>
    <dgm:pt modelId="{26CCB634-D361-8D47-9860-740A8B96132D}" type="pres">
      <dgm:prSet presAssocID="{0E4D6D77-1F70-0642-A036-3159631CACCC}" presName="cycle" presStyleCnt="0">
        <dgm:presLayoutVars>
          <dgm:chMax val="1"/>
          <dgm:dir/>
          <dgm:animLvl val="ctr"/>
          <dgm:resizeHandles val="exact"/>
        </dgm:presLayoutVars>
      </dgm:prSet>
      <dgm:spPr/>
      <dgm:t>
        <a:bodyPr/>
        <a:lstStyle/>
        <a:p>
          <a:endParaRPr lang="fr-FR"/>
        </a:p>
      </dgm:t>
    </dgm:pt>
    <dgm:pt modelId="{F6BF57FE-5B65-F645-A1AA-2285FDA13809}" type="pres">
      <dgm:prSet presAssocID="{856F9DF1-6E79-D54A-AD72-C789806B7772}" presName="centerShape" presStyleLbl="node0" presStyleIdx="0" presStyleCnt="1"/>
      <dgm:spPr/>
      <dgm:t>
        <a:bodyPr/>
        <a:lstStyle/>
        <a:p>
          <a:endParaRPr lang="fr-FR"/>
        </a:p>
      </dgm:t>
    </dgm:pt>
    <dgm:pt modelId="{DF8B9BAC-E5D1-0549-9C3F-D71787F6FA9C}" type="pres">
      <dgm:prSet presAssocID="{F2F3AFB7-DD32-F64A-BFF0-7E5AFD6C319B}" presName="parTrans" presStyleLbl="bgSibTrans2D1" presStyleIdx="0" presStyleCnt="6"/>
      <dgm:spPr/>
      <dgm:t>
        <a:bodyPr/>
        <a:lstStyle/>
        <a:p>
          <a:endParaRPr lang="fr-FR"/>
        </a:p>
      </dgm:t>
    </dgm:pt>
    <dgm:pt modelId="{A5FB6500-059A-A148-8AB6-81A2901233E9}" type="pres">
      <dgm:prSet presAssocID="{15D1939A-2A31-E949-AEDB-F08FE86BFD58}" presName="node" presStyleLbl="node1" presStyleIdx="0" presStyleCnt="6">
        <dgm:presLayoutVars>
          <dgm:bulletEnabled val="1"/>
        </dgm:presLayoutVars>
      </dgm:prSet>
      <dgm:spPr/>
      <dgm:t>
        <a:bodyPr/>
        <a:lstStyle/>
        <a:p>
          <a:endParaRPr lang="fr-FR"/>
        </a:p>
      </dgm:t>
    </dgm:pt>
    <dgm:pt modelId="{68ACBC0D-D66D-894C-8026-FDB75A26950C}" type="pres">
      <dgm:prSet presAssocID="{5DECCE3B-8D9E-8D42-A186-2B91637DD550}" presName="parTrans" presStyleLbl="bgSibTrans2D1" presStyleIdx="1" presStyleCnt="6"/>
      <dgm:spPr/>
      <dgm:t>
        <a:bodyPr/>
        <a:lstStyle/>
        <a:p>
          <a:endParaRPr lang="fr-FR"/>
        </a:p>
      </dgm:t>
    </dgm:pt>
    <dgm:pt modelId="{9E440686-96F9-D74B-A309-02706E1DCB08}" type="pres">
      <dgm:prSet presAssocID="{7E7D63C8-1F66-064D-A100-DF54392BDFB1}" presName="node" presStyleLbl="node1" presStyleIdx="1" presStyleCnt="6">
        <dgm:presLayoutVars>
          <dgm:bulletEnabled val="1"/>
        </dgm:presLayoutVars>
      </dgm:prSet>
      <dgm:spPr/>
      <dgm:t>
        <a:bodyPr/>
        <a:lstStyle/>
        <a:p>
          <a:endParaRPr lang="fr-FR"/>
        </a:p>
      </dgm:t>
    </dgm:pt>
    <dgm:pt modelId="{4EDA83B0-7912-D64B-8C5C-463AA16841B9}" type="pres">
      <dgm:prSet presAssocID="{3BAE9FB1-E748-6544-B16C-E51E8310614D}" presName="parTrans" presStyleLbl="bgSibTrans2D1" presStyleIdx="2" presStyleCnt="6"/>
      <dgm:spPr/>
      <dgm:t>
        <a:bodyPr/>
        <a:lstStyle/>
        <a:p>
          <a:endParaRPr lang="fr-FR"/>
        </a:p>
      </dgm:t>
    </dgm:pt>
    <dgm:pt modelId="{25A8E09C-44C2-1B4F-982B-2537232D01CB}" type="pres">
      <dgm:prSet presAssocID="{DDE4EED4-FF97-9A4D-88FA-8F6BAE28E548}" presName="node" presStyleLbl="node1" presStyleIdx="2" presStyleCnt="6">
        <dgm:presLayoutVars>
          <dgm:bulletEnabled val="1"/>
        </dgm:presLayoutVars>
      </dgm:prSet>
      <dgm:spPr/>
      <dgm:t>
        <a:bodyPr/>
        <a:lstStyle/>
        <a:p>
          <a:endParaRPr lang="fr-FR"/>
        </a:p>
      </dgm:t>
    </dgm:pt>
    <dgm:pt modelId="{0D4BDD61-C95E-734C-91B8-69A2C3505284}" type="pres">
      <dgm:prSet presAssocID="{3B71C9AE-9048-334D-AF96-596DE6DF68D3}" presName="parTrans" presStyleLbl="bgSibTrans2D1" presStyleIdx="3" presStyleCnt="6"/>
      <dgm:spPr/>
      <dgm:t>
        <a:bodyPr/>
        <a:lstStyle/>
        <a:p>
          <a:endParaRPr lang="fr-FR"/>
        </a:p>
      </dgm:t>
    </dgm:pt>
    <dgm:pt modelId="{99F0C251-081B-324E-B80F-4EEEC04FEB25}" type="pres">
      <dgm:prSet presAssocID="{DB411414-63B9-1D48-B6A4-38F56228FD44}" presName="node" presStyleLbl="node1" presStyleIdx="3" presStyleCnt="6">
        <dgm:presLayoutVars>
          <dgm:bulletEnabled val="1"/>
        </dgm:presLayoutVars>
      </dgm:prSet>
      <dgm:spPr/>
      <dgm:t>
        <a:bodyPr/>
        <a:lstStyle/>
        <a:p>
          <a:endParaRPr lang="fr-FR"/>
        </a:p>
      </dgm:t>
    </dgm:pt>
    <dgm:pt modelId="{3D96D7D6-CDA6-744A-B359-7AAD9DC516A2}" type="pres">
      <dgm:prSet presAssocID="{51FFB7C8-87D2-EF46-83CC-89DBE4EA806F}" presName="parTrans" presStyleLbl="bgSibTrans2D1" presStyleIdx="4" presStyleCnt="6"/>
      <dgm:spPr/>
      <dgm:t>
        <a:bodyPr/>
        <a:lstStyle/>
        <a:p>
          <a:endParaRPr lang="fr-FR"/>
        </a:p>
      </dgm:t>
    </dgm:pt>
    <dgm:pt modelId="{EE6476A2-9207-E545-8B7C-25C4B289E9CA}" type="pres">
      <dgm:prSet presAssocID="{8CEEF2A5-8DB1-5B49-AAEC-EB217A3CEE84}" presName="node" presStyleLbl="node1" presStyleIdx="4" presStyleCnt="6">
        <dgm:presLayoutVars>
          <dgm:bulletEnabled val="1"/>
        </dgm:presLayoutVars>
      </dgm:prSet>
      <dgm:spPr/>
      <dgm:t>
        <a:bodyPr/>
        <a:lstStyle/>
        <a:p>
          <a:endParaRPr lang="fr-FR"/>
        </a:p>
      </dgm:t>
    </dgm:pt>
    <dgm:pt modelId="{A253D351-F4AF-E840-AC99-E6DDA40D95CD}" type="pres">
      <dgm:prSet presAssocID="{BCEB734D-037F-B244-8DC0-1EE0D8D12513}" presName="parTrans" presStyleLbl="bgSibTrans2D1" presStyleIdx="5" presStyleCnt="6"/>
      <dgm:spPr/>
      <dgm:t>
        <a:bodyPr/>
        <a:lstStyle/>
        <a:p>
          <a:endParaRPr lang="fr-FR"/>
        </a:p>
      </dgm:t>
    </dgm:pt>
    <dgm:pt modelId="{E9F666E3-1731-944E-B4BE-50962E9D1818}" type="pres">
      <dgm:prSet presAssocID="{790F109F-1818-224F-8091-6C51E08D05B4}" presName="node" presStyleLbl="node1" presStyleIdx="5" presStyleCnt="6">
        <dgm:presLayoutVars>
          <dgm:bulletEnabled val="1"/>
        </dgm:presLayoutVars>
      </dgm:prSet>
      <dgm:spPr/>
      <dgm:t>
        <a:bodyPr/>
        <a:lstStyle/>
        <a:p>
          <a:endParaRPr lang="fr-FR"/>
        </a:p>
      </dgm:t>
    </dgm:pt>
  </dgm:ptLst>
  <dgm:cxnLst>
    <dgm:cxn modelId="{0935E28C-8220-1C48-BF53-A2A642295DCD}" srcId="{856F9DF1-6E79-D54A-AD72-C789806B7772}" destId="{7E7D63C8-1F66-064D-A100-DF54392BDFB1}" srcOrd="1" destOrd="0" parTransId="{5DECCE3B-8D9E-8D42-A186-2B91637DD550}" sibTransId="{E10267BD-7076-C444-B12F-917E16A32EA9}"/>
    <dgm:cxn modelId="{B2440F9B-4C4E-2945-A299-10D57A868F27}" type="presOf" srcId="{51FFB7C8-87D2-EF46-83CC-89DBE4EA806F}" destId="{3D96D7D6-CDA6-744A-B359-7AAD9DC516A2}" srcOrd="0" destOrd="0" presId="urn:microsoft.com/office/officeart/2005/8/layout/radial4"/>
    <dgm:cxn modelId="{D97F1DDD-8E21-8642-AB32-8074F8E8583B}" srcId="{856F9DF1-6E79-D54A-AD72-C789806B7772}" destId="{DB411414-63B9-1D48-B6A4-38F56228FD44}" srcOrd="3" destOrd="0" parTransId="{3B71C9AE-9048-334D-AF96-596DE6DF68D3}" sibTransId="{BF7D5C06-FA28-3B43-A197-0A6365224D1B}"/>
    <dgm:cxn modelId="{3F2D5D88-ED7F-F747-A6C4-9CFA4E46355C}" srcId="{856F9DF1-6E79-D54A-AD72-C789806B7772}" destId="{DDE4EED4-FF97-9A4D-88FA-8F6BAE28E548}" srcOrd="2" destOrd="0" parTransId="{3BAE9FB1-E748-6544-B16C-E51E8310614D}" sibTransId="{0CA9C98D-7B7A-C44B-B224-8E7F90BB15FD}"/>
    <dgm:cxn modelId="{99F7CC8F-7A93-6345-A902-31DBD3E09B1A}" type="presOf" srcId="{790F109F-1818-224F-8091-6C51E08D05B4}" destId="{E9F666E3-1731-944E-B4BE-50962E9D1818}" srcOrd="0" destOrd="0" presId="urn:microsoft.com/office/officeart/2005/8/layout/radial4"/>
    <dgm:cxn modelId="{6D152EA6-97CC-2E4E-8130-2FEC5200DEAB}" type="presOf" srcId="{0E4D6D77-1F70-0642-A036-3159631CACCC}" destId="{26CCB634-D361-8D47-9860-740A8B96132D}" srcOrd="0" destOrd="0" presId="urn:microsoft.com/office/officeart/2005/8/layout/radial4"/>
    <dgm:cxn modelId="{69A0F875-60D3-4241-9904-5AB52D310945}" type="presOf" srcId="{DB411414-63B9-1D48-B6A4-38F56228FD44}" destId="{99F0C251-081B-324E-B80F-4EEEC04FEB25}" srcOrd="0" destOrd="0" presId="urn:microsoft.com/office/officeart/2005/8/layout/radial4"/>
    <dgm:cxn modelId="{839B82F1-90BB-D748-90BC-8ACA008E7506}" type="presOf" srcId="{15D1939A-2A31-E949-AEDB-F08FE86BFD58}" destId="{A5FB6500-059A-A148-8AB6-81A2901233E9}" srcOrd="0" destOrd="0" presId="urn:microsoft.com/office/officeart/2005/8/layout/radial4"/>
    <dgm:cxn modelId="{C8BA2C1A-23A7-174D-BCFA-C888808B2F29}" type="presOf" srcId="{3BAE9FB1-E748-6544-B16C-E51E8310614D}" destId="{4EDA83B0-7912-D64B-8C5C-463AA16841B9}" srcOrd="0" destOrd="0" presId="urn:microsoft.com/office/officeart/2005/8/layout/radial4"/>
    <dgm:cxn modelId="{F2307924-0E34-734E-8C2D-B28CD6468A63}" type="presOf" srcId="{3B71C9AE-9048-334D-AF96-596DE6DF68D3}" destId="{0D4BDD61-C95E-734C-91B8-69A2C3505284}" srcOrd="0" destOrd="0" presId="urn:microsoft.com/office/officeart/2005/8/layout/radial4"/>
    <dgm:cxn modelId="{0AB57201-8ACC-D340-8DA2-777EC16354B6}" type="presOf" srcId="{5DECCE3B-8D9E-8D42-A186-2B91637DD550}" destId="{68ACBC0D-D66D-894C-8026-FDB75A26950C}" srcOrd="0" destOrd="0" presId="urn:microsoft.com/office/officeart/2005/8/layout/radial4"/>
    <dgm:cxn modelId="{EC6010EA-E807-C748-95CA-4450C9971982}" srcId="{856F9DF1-6E79-D54A-AD72-C789806B7772}" destId="{15D1939A-2A31-E949-AEDB-F08FE86BFD58}" srcOrd="0" destOrd="0" parTransId="{F2F3AFB7-DD32-F64A-BFF0-7E5AFD6C319B}" sibTransId="{2B97DA8F-96B7-734D-9F86-F8CD87AEF179}"/>
    <dgm:cxn modelId="{BEF05198-6C70-3749-8034-EE5CB2C18ECE}" type="presOf" srcId="{856F9DF1-6E79-D54A-AD72-C789806B7772}" destId="{F6BF57FE-5B65-F645-A1AA-2285FDA13809}" srcOrd="0" destOrd="0" presId="urn:microsoft.com/office/officeart/2005/8/layout/radial4"/>
    <dgm:cxn modelId="{0417F0C2-25EA-6141-84BE-3EBA91AE98F8}" type="presOf" srcId="{DDE4EED4-FF97-9A4D-88FA-8F6BAE28E548}" destId="{25A8E09C-44C2-1B4F-982B-2537232D01CB}" srcOrd="0" destOrd="0" presId="urn:microsoft.com/office/officeart/2005/8/layout/radial4"/>
    <dgm:cxn modelId="{39F67BB5-3644-644E-A068-4821BCE4B744}" srcId="{856F9DF1-6E79-D54A-AD72-C789806B7772}" destId="{8CEEF2A5-8DB1-5B49-AAEC-EB217A3CEE84}" srcOrd="4" destOrd="0" parTransId="{51FFB7C8-87D2-EF46-83CC-89DBE4EA806F}" sibTransId="{DC89C67F-8D0F-3244-A1DC-C6A7FE082117}"/>
    <dgm:cxn modelId="{E20E58C6-E16E-144D-906C-925AD9CEC6BA}" type="presOf" srcId="{BCEB734D-037F-B244-8DC0-1EE0D8D12513}" destId="{A253D351-F4AF-E840-AC99-E6DDA40D95CD}" srcOrd="0" destOrd="0" presId="urn:microsoft.com/office/officeart/2005/8/layout/radial4"/>
    <dgm:cxn modelId="{AEF779A3-D3DC-BF40-9678-C97C9B17E1EF}" type="presOf" srcId="{7E7D63C8-1F66-064D-A100-DF54392BDFB1}" destId="{9E440686-96F9-D74B-A309-02706E1DCB08}" srcOrd="0" destOrd="0" presId="urn:microsoft.com/office/officeart/2005/8/layout/radial4"/>
    <dgm:cxn modelId="{8FE1F147-A544-8347-8388-5115758723F7}" type="presOf" srcId="{8CEEF2A5-8DB1-5B49-AAEC-EB217A3CEE84}" destId="{EE6476A2-9207-E545-8B7C-25C4B289E9CA}" srcOrd="0" destOrd="0" presId="urn:microsoft.com/office/officeart/2005/8/layout/radial4"/>
    <dgm:cxn modelId="{8016BC10-683A-A64B-A058-F99307B37D68}" srcId="{856F9DF1-6E79-D54A-AD72-C789806B7772}" destId="{790F109F-1818-224F-8091-6C51E08D05B4}" srcOrd="5" destOrd="0" parTransId="{BCEB734D-037F-B244-8DC0-1EE0D8D12513}" sibTransId="{27D8A133-BF79-8A4F-B619-CB923715CFAD}"/>
    <dgm:cxn modelId="{691590E1-0D79-6B4C-BEE5-895EE3E107A2}" srcId="{0E4D6D77-1F70-0642-A036-3159631CACCC}" destId="{856F9DF1-6E79-D54A-AD72-C789806B7772}" srcOrd="0" destOrd="0" parTransId="{E1938042-2DD6-B949-A4EF-217D286A21A0}" sibTransId="{FC66DF94-4989-CE4C-B74A-849F27C75A59}"/>
    <dgm:cxn modelId="{636E3AFB-1CCE-5C44-80EB-C800F59FD5EC}" type="presOf" srcId="{F2F3AFB7-DD32-F64A-BFF0-7E5AFD6C319B}" destId="{DF8B9BAC-E5D1-0549-9C3F-D71787F6FA9C}" srcOrd="0" destOrd="0" presId="urn:microsoft.com/office/officeart/2005/8/layout/radial4"/>
    <dgm:cxn modelId="{69426911-3DD0-1249-A5E9-4E5192AA1BCE}" type="presParOf" srcId="{26CCB634-D361-8D47-9860-740A8B96132D}" destId="{F6BF57FE-5B65-F645-A1AA-2285FDA13809}" srcOrd="0" destOrd="0" presId="urn:microsoft.com/office/officeart/2005/8/layout/radial4"/>
    <dgm:cxn modelId="{BA376227-EE5C-A04D-A313-72F05183052B}" type="presParOf" srcId="{26CCB634-D361-8D47-9860-740A8B96132D}" destId="{DF8B9BAC-E5D1-0549-9C3F-D71787F6FA9C}" srcOrd="1" destOrd="0" presId="urn:microsoft.com/office/officeart/2005/8/layout/radial4"/>
    <dgm:cxn modelId="{B8719FA3-2C58-DB47-8852-7948BF5BC475}" type="presParOf" srcId="{26CCB634-D361-8D47-9860-740A8B96132D}" destId="{A5FB6500-059A-A148-8AB6-81A2901233E9}" srcOrd="2" destOrd="0" presId="urn:microsoft.com/office/officeart/2005/8/layout/radial4"/>
    <dgm:cxn modelId="{24B92744-C910-E442-8FDF-90D738DEBD9E}" type="presParOf" srcId="{26CCB634-D361-8D47-9860-740A8B96132D}" destId="{68ACBC0D-D66D-894C-8026-FDB75A26950C}" srcOrd="3" destOrd="0" presId="urn:microsoft.com/office/officeart/2005/8/layout/radial4"/>
    <dgm:cxn modelId="{333C31C1-3589-A74A-B495-791C3E58F095}" type="presParOf" srcId="{26CCB634-D361-8D47-9860-740A8B96132D}" destId="{9E440686-96F9-D74B-A309-02706E1DCB08}" srcOrd="4" destOrd="0" presId="urn:microsoft.com/office/officeart/2005/8/layout/radial4"/>
    <dgm:cxn modelId="{C2F67202-41C8-6040-BC57-A601BF4744D0}" type="presParOf" srcId="{26CCB634-D361-8D47-9860-740A8B96132D}" destId="{4EDA83B0-7912-D64B-8C5C-463AA16841B9}" srcOrd="5" destOrd="0" presId="urn:microsoft.com/office/officeart/2005/8/layout/radial4"/>
    <dgm:cxn modelId="{00023A56-E4F3-914E-A0B6-2726F10BDDB3}" type="presParOf" srcId="{26CCB634-D361-8D47-9860-740A8B96132D}" destId="{25A8E09C-44C2-1B4F-982B-2537232D01CB}" srcOrd="6" destOrd="0" presId="urn:microsoft.com/office/officeart/2005/8/layout/radial4"/>
    <dgm:cxn modelId="{19C53C1B-BAE0-1048-B362-031F741D20D9}" type="presParOf" srcId="{26CCB634-D361-8D47-9860-740A8B96132D}" destId="{0D4BDD61-C95E-734C-91B8-69A2C3505284}" srcOrd="7" destOrd="0" presId="urn:microsoft.com/office/officeart/2005/8/layout/radial4"/>
    <dgm:cxn modelId="{1AD08D83-69E8-E14D-82A6-F923FB321597}" type="presParOf" srcId="{26CCB634-D361-8D47-9860-740A8B96132D}" destId="{99F0C251-081B-324E-B80F-4EEEC04FEB25}" srcOrd="8" destOrd="0" presId="urn:microsoft.com/office/officeart/2005/8/layout/radial4"/>
    <dgm:cxn modelId="{5C8C3599-1B46-DA41-A43A-95823738BDA4}" type="presParOf" srcId="{26CCB634-D361-8D47-9860-740A8B96132D}" destId="{3D96D7D6-CDA6-744A-B359-7AAD9DC516A2}" srcOrd="9" destOrd="0" presId="urn:microsoft.com/office/officeart/2005/8/layout/radial4"/>
    <dgm:cxn modelId="{C2203EC7-1ECA-EA46-8ADA-F7EEE232E95B}" type="presParOf" srcId="{26CCB634-D361-8D47-9860-740A8B96132D}" destId="{EE6476A2-9207-E545-8B7C-25C4B289E9CA}" srcOrd="10" destOrd="0" presId="urn:microsoft.com/office/officeart/2005/8/layout/radial4"/>
    <dgm:cxn modelId="{C45B6C65-A50A-4343-B472-33FC797A45E6}" type="presParOf" srcId="{26CCB634-D361-8D47-9860-740A8B96132D}" destId="{A253D351-F4AF-E840-AC99-E6DDA40D95CD}" srcOrd="11" destOrd="0" presId="urn:microsoft.com/office/officeart/2005/8/layout/radial4"/>
    <dgm:cxn modelId="{CC5581E7-546D-6046-BB86-DF340D9D65A2}" type="presParOf" srcId="{26CCB634-D361-8D47-9860-740A8B96132D}" destId="{E9F666E3-1731-944E-B4BE-50962E9D1818}"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59AACC-09D9-754D-9C22-2D538AEBEED6}"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28136FB1-731F-024B-A215-182492BD8499}">
      <dgm:prSet/>
      <dgm:spPr/>
      <dgm:t>
        <a:bodyPr/>
        <a:lstStyle/>
        <a:p>
          <a:pPr rtl="0"/>
          <a:r>
            <a:rPr lang="fr-FR" dirty="0" smtClean="0"/>
            <a:t>L’accommodation : Passage de la vision proche à la vision lointaine</a:t>
          </a:r>
          <a:endParaRPr lang="fr-FR" dirty="0"/>
        </a:p>
      </dgm:t>
    </dgm:pt>
    <dgm:pt modelId="{DFAB3DB8-7785-FB4B-9815-32E2915BF3A6}" type="parTrans" cxnId="{285B9716-CB3A-2F44-A15C-90FCDD736AE5}">
      <dgm:prSet/>
      <dgm:spPr/>
      <dgm:t>
        <a:bodyPr/>
        <a:lstStyle/>
        <a:p>
          <a:endParaRPr lang="fr-FR"/>
        </a:p>
      </dgm:t>
    </dgm:pt>
    <dgm:pt modelId="{9171DC8B-8FC5-3F4E-A47F-B776C7258EB7}" type="sibTrans" cxnId="{285B9716-CB3A-2F44-A15C-90FCDD736AE5}">
      <dgm:prSet/>
      <dgm:spPr/>
      <dgm:t>
        <a:bodyPr/>
        <a:lstStyle/>
        <a:p>
          <a:endParaRPr lang="fr-FR"/>
        </a:p>
      </dgm:t>
    </dgm:pt>
    <dgm:pt modelId="{BACB8517-6A50-5C47-8B15-0934E7665ED8}">
      <dgm:prSet/>
      <dgm:spPr/>
      <dgm:t>
        <a:bodyPr/>
        <a:lstStyle/>
        <a:p>
          <a:pPr rtl="0"/>
          <a:r>
            <a:rPr lang="fr-FR" dirty="0" smtClean="0"/>
            <a:t>Lorsque l'objet observé s’éloigne, le corps ciliaire (qui est un muscle) rend le cristallin moins bombé donc peu convergent, cela provoque l'aplatissement du cristallin. </a:t>
          </a:r>
          <a:endParaRPr lang="fr-FR" dirty="0"/>
        </a:p>
      </dgm:t>
    </dgm:pt>
    <dgm:pt modelId="{0F85BABE-10DE-3342-A6EE-2158A7319FAA}" type="parTrans" cxnId="{A6977507-DC8C-F349-AA7A-53FF65C0A842}">
      <dgm:prSet/>
      <dgm:spPr/>
      <dgm:t>
        <a:bodyPr/>
        <a:lstStyle/>
        <a:p>
          <a:endParaRPr lang="fr-FR"/>
        </a:p>
      </dgm:t>
    </dgm:pt>
    <dgm:pt modelId="{3343242A-CC9A-A344-87B2-D2E44AEAC95C}" type="sibTrans" cxnId="{A6977507-DC8C-F349-AA7A-53FF65C0A842}">
      <dgm:prSet/>
      <dgm:spPr/>
      <dgm:t>
        <a:bodyPr/>
        <a:lstStyle/>
        <a:p>
          <a:endParaRPr lang="fr-FR"/>
        </a:p>
      </dgm:t>
    </dgm:pt>
    <dgm:pt modelId="{7299BA9C-3055-E54A-BDB6-D14E9F6B7A21}">
      <dgm:prSet/>
      <dgm:spPr/>
      <dgm:t>
        <a:bodyPr/>
        <a:lstStyle/>
        <a:p>
          <a:pPr rtl="0"/>
          <a:r>
            <a:rPr lang="fr-FR" dirty="0" smtClean="0"/>
            <a:t>L'œil est au repos, l'image de l'objet se forme exactement sur la rétine.</a:t>
          </a:r>
          <a:endParaRPr lang="fr-FR" dirty="0"/>
        </a:p>
      </dgm:t>
    </dgm:pt>
    <dgm:pt modelId="{2DD8FA6B-A17F-1F45-9161-97589286AC41}" type="parTrans" cxnId="{A27E1106-B2A3-084E-ADEF-C65E1477208F}">
      <dgm:prSet/>
      <dgm:spPr/>
      <dgm:t>
        <a:bodyPr/>
        <a:lstStyle/>
        <a:p>
          <a:endParaRPr lang="fr-FR"/>
        </a:p>
      </dgm:t>
    </dgm:pt>
    <dgm:pt modelId="{499B3428-9767-CD49-AB72-A5E8B976EFC0}" type="sibTrans" cxnId="{A27E1106-B2A3-084E-ADEF-C65E1477208F}">
      <dgm:prSet/>
      <dgm:spPr/>
      <dgm:t>
        <a:bodyPr/>
        <a:lstStyle/>
        <a:p>
          <a:endParaRPr lang="fr-FR"/>
        </a:p>
      </dgm:t>
    </dgm:pt>
    <dgm:pt modelId="{0D7E9EA0-5519-1D47-9592-937550733650}" type="pres">
      <dgm:prSet presAssocID="{BC59AACC-09D9-754D-9C22-2D538AEBEED6}" presName="outerComposite" presStyleCnt="0">
        <dgm:presLayoutVars>
          <dgm:chMax val="5"/>
          <dgm:dir/>
          <dgm:resizeHandles val="exact"/>
        </dgm:presLayoutVars>
      </dgm:prSet>
      <dgm:spPr/>
      <dgm:t>
        <a:bodyPr/>
        <a:lstStyle/>
        <a:p>
          <a:endParaRPr lang="fr-FR"/>
        </a:p>
      </dgm:t>
    </dgm:pt>
    <dgm:pt modelId="{E70F4782-AB13-F54D-9251-BD16E42B1E6F}" type="pres">
      <dgm:prSet presAssocID="{BC59AACC-09D9-754D-9C22-2D538AEBEED6}" presName="dummyMaxCanvas" presStyleCnt="0">
        <dgm:presLayoutVars/>
      </dgm:prSet>
      <dgm:spPr/>
    </dgm:pt>
    <dgm:pt modelId="{F548E2C7-73FF-264B-96ED-686C90E93AE3}" type="pres">
      <dgm:prSet presAssocID="{BC59AACC-09D9-754D-9C22-2D538AEBEED6}" presName="ThreeNodes_1" presStyleLbl="node1" presStyleIdx="0" presStyleCnt="3">
        <dgm:presLayoutVars>
          <dgm:bulletEnabled val="1"/>
        </dgm:presLayoutVars>
      </dgm:prSet>
      <dgm:spPr/>
      <dgm:t>
        <a:bodyPr/>
        <a:lstStyle/>
        <a:p>
          <a:endParaRPr lang="fr-FR"/>
        </a:p>
      </dgm:t>
    </dgm:pt>
    <dgm:pt modelId="{56B44B8B-C3E2-A441-982F-C19131C6817D}" type="pres">
      <dgm:prSet presAssocID="{BC59AACC-09D9-754D-9C22-2D538AEBEED6}" presName="ThreeNodes_2" presStyleLbl="node1" presStyleIdx="1" presStyleCnt="3">
        <dgm:presLayoutVars>
          <dgm:bulletEnabled val="1"/>
        </dgm:presLayoutVars>
      </dgm:prSet>
      <dgm:spPr/>
      <dgm:t>
        <a:bodyPr/>
        <a:lstStyle/>
        <a:p>
          <a:endParaRPr lang="fr-FR"/>
        </a:p>
      </dgm:t>
    </dgm:pt>
    <dgm:pt modelId="{A0ECE847-32BA-7C43-A87E-ECB94A163089}" type="pres">
      <dgm:prSet presAssocID="{BC59AACC-09D9-754D-9C22-2D538AEBEED6}" presName="ThreeNodes_3" presStyleLbl="node1" presStyleIdx="2" presStyleCnt="3">
        <dgm:presLayoutVars>
          <dgm:bulletEnabled val="1"/>
        </dgm:presLayoutVars>
      </dgm:prSet>
      <dgm:spPr/>
      <dgm:t>
        <a:bodyPr/>
        <a:lstStyle/>
        <a:p>
          <a:endParaRPr lang="fr-FR"/>
        </a:p>
      </dgm:t>
    </dgm:pt>
    <dgm:pt modelId="{E85EDDB8-B4E5-3446-A4E5-57AD5CF3C365}" type="pres">
      <dgm:prSet presAssocID="{BC59AACC-09D9-754D-9C22-2D538AEBEED6}" presName="ThreeConn_1-2" presStyleLbl="fgAccFollowNode1" presStyleIdx="0" presStyleCnt="2">
        <dgm:presLayoutVars>
          <dgm:bulletEnabled val="1"/>
        </dgm:presLayoutVars>
      </dgm:prSet>
      <dgm:spPr/>
      <dgm:t>
        <a:bodyPr/>
        <a:lstStyle/>
        <a:p>
          <a:endParaRPr lang="fr-FR"/>
        </a:p>
      </dgm:t>
    </dgm:pt>
    <dgm:pt modelId="{69858946-5AA2-E044-84B5-C68EFB00B537}" type="pres">
      <dgm:prSet presAssocID="{BC59AACC-09D9-754D-9C22-2D538AEBEED6}" presName="ThreeConn_2-3" presStyleLbl="fgAccFollowNode1" presStyleIdx="1" presStyleCnt="2">
        <dgm:presLayoutVars>
          <dgm:bulletEnabled val="1"/>
        </dgm:presLayoutVars>
      </dgm:prSet>
      <dgm:spPr/>
      <dgm:t>
        <a:bodyPr/>
        <a:lstStyle/>
        <a:p>
          <a:endParaRPr lang="fr-FR"/>
        </a:p>
      </dgm:t>
    </dgm:pt>
    <dgm:pt modelId="{3CEE7FFD-C412-9842-BBAA-F87D931BECB7}" type="pres">
      <dgm:prSet presAssocID="{BC59AACC-09D9-754D-9C22-2D538AEBEED6}" presName="ThreeNodes_1_text" presStyleLbl="node1" presStyleIdx="2" presStyleCnt="3">
        <dgm:presLayoutVars>
          <dgm:bulletEnabled val="1"/>
        </dgm:presLayoutVars>
      </dgm:prSet>
      <dgm:spPr/>
      <dgm:t>
        <a:bodyPr/>
        <a:lstStyle/>
        <a:p>
          <a:endParaRPr lang="fr-FR"/>
        </a:p>
      </dgm:t>
    </dgm:pt>
    <dgm:pt modelId="{532D795D-4B50-B64D-A312-A18B89DB32AB}" type="pres">
      <dgm:prSet presAssocID="{BC59AACC-09D9-754D-9C22-2D538AEBEED6}" presName="ThreeNodes_2_text" presStyleLbl="node1" presStyleIdx="2" presStyleCnt="3">
        <dgm:presLayoutVars>
          <dgm:bulletEnabled val="1"/>
        </dgm:presLayoutVars>
      </dgm:prSet>
      <dgm:spPr/>
      <dgm:t>
        <a:bodyPr/>
        <a:lstStyle/>
        <a:p>
          <a:endParaRPr lang="fr-FR"/>
        </a:p>
      </dgm:t>
    </dgm:pt>
    <dgm:pt modelId="{774EBC52-8E36-B64C-9C9F-C3052C859863}" type="pres">
      <dgm:prSet presAssocID="{BC59AACC-09D9-754D-9C22-2D538AEBEED6}" presName="ThreeNodes_3_text" presStyleLbl="node1" presStyleIdx="2" presStyleCnt="3">
        <dgm:presLayoutVars>
          <dgm:bulletEnabled val="1"/>
        </dgm:presLayoutVars>
      </dgm:prSet>
      <dgm:spPr/>
      <dgm:t>
        <a:bodyPr/>
        <a:lstStyle/>
        <a:p>
          <a:endParaRPr lang="fr-FR"/>
        </a:p>
      </dgm:t>
    </dgm:pt>
  </dgm:ptLst>
  <dgm:cxnLst>
    <dgm:cxn modelId="{11F5149B-3D89-6545-8B84-9E97DAF940D3}" type="presOf" srcId="{9171DC8B-8FC5-3F4E-A47F-B776C7258EB7}" destId="{E85EDDB8-B4E5-3446-A4E5-57AD5CF3C365}" srcOrd="0" destOrd="0" presId="urn:microsoft.com/office/officeart/2005/8/layout/vProcess5"/>
    <dgm:cxn modelId="{1B40EEDB-6D36-FA45-8786-F8052D17AD4D}" type="presOf" srcId="{BC59AACC-09D9-754D-9C22-2D538AEBEED6}" destId="{0D7E9EA0-5519-1D47-9592-937550733650}" srcOrd="0" destOrd="0" presId="urn:microsoft.com/office/officeart/2005/8/layout/vProcess5"/>
    <dgm:cxn modelId="{00F5F26A-2A44-8741-BF89-840AD8F86D9D}" type="presOf" srcId="{28136FB1-731F-024B-A215-182492BD8499}" destId="{F548E2C7-73FF-264B-96ED-686C90E93AE3}" srcOrd="0" destOrd="0" presId="urn:microsoft.com/office/officeart/2005/8/layout/vProcess5"/>
    <dgm:cxn modelId="{A27E1106-B2A3-084E-ADEF-C65E1477208F}" srcId="{BC59AACC-09D9-754D-9C22-2D538AEBEED6}" destId="{7299BA9C-3055-E54A-BDB6-D14E9F6B7A21}" srcOrd="2" destOrd="0" parTransId="{2DD8FA6B-A17F-1F45-9161-97589286AC41}" sibTransId="{499B3428-9767-CD49-AB72-A5E8B976EFC0}"/>
    <dgm:cxn modelId="{9B8B4986-3CDB-124F-8F1F-427AA7D95A7B}" type="presOf" srcId="{BACB8517-6A50-5C47-8B15-0934E7665ED8}" destId="{56B44B8B-C3E2-A441-982F-C19131C6817D}" srcOrd="0" destOrd="0" presId="urn:microsoft.com/office/officeart/2005/8/layout/vProcess5"/>
    <dgm:cxn modelId="{8B436C4F-2A2F-9C4F-874D-1C08FEB08FC6}" type="presOf" srcId="{BACB8517-6A50-5C47-8B15-0934E7665ED8}" destId="{532D795D-4B50-B64D-A312-A18B89DB32AB}" srcOrd="1" destOrd="0" presId="urn:microsoft.com/office/officeart/2005/8/layout/vProcess5"/>
    <dgm:cxn modelId="{285B9716-CB3A-2F44-A15C-90FCDD736AE5}" srcId="{BC59AACC-09D9-754D-9C22-2D538AEBEED6}" destId="{28136FB1-731F-024B-A215-182492BD8499}" srcOrd="0" destOrd="0" parTransId="{DFAB3DB8-7785-FB4B-9815-32E2915BF3A6}" sibTransId="{9171DC8B-8FC5-3F4E-A47F-B776C7258EB7}"/>
    <dgm:cxn modelId="{D1FD87C5-5DEE-524F-B75D-3EE20D267275}" type="presOf" srcId="{3343242A-CC9A-A344-87B2-D2E44AEAC95C}" destId="{69858946-5AA2-E044-84B5-C68EFB00B537}" srcOrd="0" destOrd="0" presId="urn:microsoft.com/office/officeart/2005/8/layout/vProcess5"/>
    <dgm:cxn modelId="{D446C014-C28D-C846-BF40-B8D490C14955}" type="presOf" srcId="{28136FB1-731F-024B-A215-182492BD8499}" destId="{3CEE7FFD-C412-9842-BBAA-F87D931BECB7}" srcOrd="1" destOrd="0" presId="urn:microsoft.com/office/officeart/2005/8/layout/vProcess5"/>
    <dgm:cxn modelId="{A6977507-DC8C-F349-AA7A-53FF65C0A842}" srcId="{BC59AACC-09D9-754D-9C22-2D538AEBEED6}" destId="{BACB8517-6A50-5C47-8B15-0934E7665ED8}" srcOrd="1" destOrd="0" parTransId="{0F85BABE-10DE-3342-A6EE-2158A7319FAA}" sibTransId="{3343242A-CC9A-A344-87B2-D2E44AEAC95C}"/>
    <dgm:cxn modelId="{D378033C-01E4-3644-93F9-9D386BF16945}" type="presOf" srcId="{7299BA9C-3055-E54A-BDB6-D14E9F6B7A21}" destId="{774EBC52-8E36-B64C-9C9F-C3052C859863}" srcOrd="1" destOrd="0" presId="urn:microsoft.com/office/officeart/2005/8/layout/vProcess5"/>
    <dgm:cxn modelId="{6AFD6D92-DEAC-8442-9CA7-60C35086E178}" type="presOf" srcId="{7299BA9C-3055-E54A-BDB6-D14E9F6B7A21}" destId="{A0ECE847-32BA-7C43-A87E-ECB94A163089}" srcOrd="0" destOrd="0" presId="urn:microsoft.com/office/officeart/2005/8/layout/vProcess5"/>
    <dgm:cxn modelId="{D748F84D-D544-1045-97F1-4382C5BE40B1}" type="presParOf" srcId="{0D7E9EA0-5519-1D47-9592-937550733650}" destId="{E70F4782-AB13-F54D-9251-BD16E42B1E6F}" srcOrd="0" destOrd="0" presId="urn:microsoft.com/office/officeart/2005/8/layout/vProcess5"/>
    <dgm:cxn modelId="{604900D5-C609-C040-9C48-A39380D2D669}" type="presParOf" srcId="{0D7E9EA0-5519-1D47-9592-937550733650}" destId="{F548E2C7-73FF-264B-96ED-686C90E93AE3}" srcOrd="1" destOrd="0" presId="urn:microsoft.com/office/officeart/2005/8/layout/vProcess5"/>
    <dgm:cxn modelId="{21F2A8C4-F711-1E45-A256-917A28DB0510}" type="presParOf" srcId="{0D7E9EA0-5519-1D47-9592-937550733650}" destId="{56B44B8B-C3E2-A441-982F-C19131C6817D}" srcOrd="2" destOrd="0" presId="urn:microsoft.com/office/officeart/2005/8/layout/vProcess5"/>
    <dgm:cxn modelId="{ACA021FE-F5C6-3645-B7B1-394942E41EAF}" type="presParOf" srcId="{0D7E9EA0-5519-1D47-9592-937550733650}" destId="{A0ECE847-32BA-7C43-A87E-ECB94A163089}" srcOrd="3" destOrd="0" presId="urn:microsoft.com/office/officeart/2005/8/layout/vProcess5"/>
    <dgm:cxn modelId="{747AF5A5-4019-D44E-BC25-D4823F8124E9}" type="presParOf" srcId="{0D7E9EA0-5519-1D47-9592-937550733650}" destId="{E85EDDB8-B4E5-3446-A4E5-57AD5CF3C365}" srcOrd="4" destOrd="0" presId="urn:microsoft.com/office/officeart/2005/8/layout/vProcess5"/>
    <dgm:cxn modelId="{83A1D768-43E9-5D48-97D4-574EA6A30922}" type="presParOf" srcId="{0D7E9EA0-5519-1D47-9592-937550733650}" destId="{69858946-5AA2-E044-84B5-C68EFB00B537}" srcOrd="5" destOrd="0" presId="urn:microsoft.com/office/officeart/2005/8/layout/vProcess5"/>
    <dgm:cxn modelId="{D097696E-D01B-4548-9054-9882CD72B182}" type="presParOf" srcId="{0D7E9EA0-5519-1D47-9592-937550733650}" destId="{3CEE7FFD-C412-9842-BBAA-F87D931BECB7}" srcOrd="6" destOrd="0" presId="urn:microsoft.com/office/officeart/2005/8/layout/vProcess5"/>
    <dgm:cxn modelId="{04618A29-18D7-834F-AE57-23B380F44705}" type="presParOf" srcId="{0D7E9EA0-5519-1D47-9592-937550733650}" destId="{532D795D-4B50-B64D-A312-A18B89DB32AB}" srcOrd="7" destOrd="0" presId="urn:microsoft.com/office/officeart/2005/8/layout/vProcess5"/>
    <dgm:cxn modelId="{EDE1066D-0192-6442-928F-0DC8B636D6DB}" type="presParOf" srcId="{0D7E9EA0-5519-1D47-9592-937550733650}" destId="{774EBC52-8E36-B64C-9C9F-C3052C85986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71EB75-75FB-FD4D-8F23-55104619F532}"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E482AF8E-ED92-C243-98AD-FC4E33067E48}">
      <dgm:prSet/>
      <dgm:spPr/>
      <dgm:t>
        <a:bodyPr/>
        <a:lstStyle/>
        <a:p>
          <a:pPr rtl="0"/>
          <a:r>
            <a:rPr lang="fr-FR" dirty="0" smtClean="0"/>
            <a:t>L’accommodation: Passage de la vision lointaine à la vision proche</a:t>
          </a:r>
          <a:endParaRPr lang="fr-FR" dirty="0"/>
        </a:p>
      </dgm:t>
    </dgm:pt>
    <dgm:pt modelId="{96C3B01F-BB0F-B34C-A057-27275EEBA024}" type="parTrans" cxnId="{F9491556-71F5-924F-84A6-6BCA9BB4F9A4}">
      <dgm:prSet/>
      <dgm:spPr/>
      <dgm:t>
        <a:bodyPr/>
        <a:lstStyle/>
        <a:p>
          <a:endParaRPr lang="fr-FR"/>
        </a:p>
      </dgm:t>
    </dgm:pt>
    <dgm:pt modelId="{17CD23FB-B29B-F445-9857-1542C846D30F}" type="sibTrans" cxnId="{F9491556-71F5-924F-84A6-6BCA9BB4F9A4}">
      <dgm:prSet/>
      <dgm:spPr/>
      <dgm:t>
        <a:bodyPr/>
        <a:lstStyle/>
        <a:p>
          <a:endParaRPr lang="fr-FR"/>
        </a:p>
      </dgm:t>
    </dgm:pt>
    <dgm:pt modelId="{B639C91E-890F-BF4A-B9CF-720E0D532BA4}">
      <dgm:prSet/>
      <dgm:spPr/>
      <dgm:t>
        <a:bodyPr/>
        <a:lstStyle/>
        <a:p>
          <a:pPr rtl="0"/>
          <a:r>
            <a:rPr lang="fr-FR" smtClean="0"/>
            <a:t>Si le cristallin reste tel qu'il est lorsque l'objet est éloigné, l'image se forme derrière la lentille. </a:t>
          </a:r>
          <a:endParaRPr lang="fr-FR"/>
        </a:p>
      </dgm:t>
    </dgm:pt>
    <dgm:pt modelId="{81499D6D-8D65-7F43-BDEF-5B53631C3C5D}" type="parTrans" cxnId="{65A8C0C8-1EE9-0047-9C80-05BE64AA76B9}">
      <dgm:prSet/>
      <dgm:spPr/>
      <dgm:t>
        <a:bodyPr/>
        <a:lstStyle/>
        <a:p>
          <a:endParaRPr lang="fr-FR"/>
        </a:p>
      </dgm:t>
    </dgm:pt>
    <dgm:pt modelId="{50680399-4CA3-7B4C-A5C4-ADCD51AD2021}" type="sibTrans" cxnId="{65A8C0C8-1EE9-0047-9C80-05BE64AA76B9}">
      <dgm:prSet/>
      <dgm:spPr/>
      <dgm:t>
        <a:bodyPr/>
        <a:lstStyle/>
        <a:p>
          <a:endParaRPr lang="fr-FR"/>
        </a:p>
      </dgm:t>
    </dgm:pt>
    <dgm:pt modelId="{5338B30E-3AEA-AE49-ABF9-EA3FBAE21A3F}">
      <dgm:prSet/>
      <dgm:spPr/>
      <dgm:t>
        <a:bodyPr/>
        <a:lstStyle/>
        <a:p>
          <a:pPr rtl="0"/>
          <a:r>
            <a:rPr lang="fr-FR" smtClean="0"/>
            <a:t>L'objet vu est donc flou. </a:t>
          </a:r>
          <a:endParaRPr lang="fr-FR"/>
        </a:p>
      </dgm:t>
    </dgm:pt>
    <dgm:pt modelId="{5B6E7488-0E6C-F447-948C-32A09724C976}" type="parTrans" cxnId="{5EE2DD39-5A7F-E543-9FDE-D3B0C6DA7ABC}">
      <dgm:prSet/>
      <dgm:spPr/>
      <dgm:t>
        <a:bodyPr/>
        <a:lstStyle/>
        <a:p>
          <a:endParaRPr lang="fr-FR"/>
        </a:p>
      </dgm:t>
    </dgm:pt>
    <dgm:pt modelId="{F0205234-78F2-3945-A4BC-BF3C16AF4DDB}" type="sibTrans" cxnId="{5EE2DD39-5A7F-E543-9FDE-D3B0C6DA7ABC}">
      <dgm:prSet/>
      <dgm:spPr/>
      <dgm:t>
        <a:bodyPr/>
        <a:lstStyle/>
        <a:p>
          <a:endParaRPr lang="fr-FR"/>
        </a:p>
      </dgm:t>
    </dgm:pt>
    <dgm:pt modelId="{D4D8D9C6-9015-F04F-BC12-2335186BC618}">
      <dgm:prSet/>
      <dgm:spPr/>
      <dgm:t>
        <a:bodyPr/>
        <a:lstStyle/>
        <a:p>
          <a:pPr rtl="0"/>
          <a:r>
            <a:rPr lang="fr-FR" dirty="0" smtClean="0"/>
            <a:t>Afin d'obtenir une image nette sur la rétine, le cristallin doit devenir plus convergent, sa courbure doit être modifiée, c'est l'accommodation.</a:t>
          </a:r>
          <a:endParaRPr lang="fr-FR" dirty="0"/>
        </a:p>
      </dgm:t>
    </dgm:pt>
    <dgm:pt modelId="{5F127E28-7C25-984A-9E19-92AAA49EBB21}" type="parTrans" cxnId="{6D858BE5-EC60-D741-88E2-5FC05183F455}">
      <dgm:prSet/>
      <dgm:spPr/>
      <dgm:t>
        <a:bodyPr/>
        <a:lstStyle/>
        <a:p>
          <a:endParaRPr lang="fr-FR"/>
        </a:p>
      </dgm:t>
    </dgm:pt>
    <dgm:pt modelId="{F345EADA-095A-0848-9AC7-8077FE1519B5}" type="sibTrans" cxnId="{6D858BE5-EC60-D741-88E2-5FC05183F455}">
      <dgm:prSet/>
      <dgm:spPr/>
      <dgm:t>
        <a:bodyPr/>
        <a:lstStyle/>
        <a:p>
          <a:endParaRPr lang="fr-FR"/>
        </a:p>
      </dgm:t>
    </dgm:pt>
    <dgm:pt modelId="{10120AFD-9D80-4544-8FF5-D7579F7491A3}" type="pres">
      <dgm:prSet presAssocID="{1C71EB75-75FB-FD4D-8F23-55104619F532}" presName="outerComposite" presStyleCnt="0">
        <dgm:presLayoutVars>
          <dgm:chMax val="5"/>
          <dgm:dir/>
          <dgm:resizeHandles val="exact"/>
        </dgm:presLayoutVars>
      </dgm:prSet>
      <dgm:spPr/>
      <dgm:t>
        <a:bodyPr/>
        <a:lstStyle/>
        <a:p>
          <a:endParaRPr lang="fr-FR"/>
        </a:p>
      </dgm:t>
    </dgm:pt>
    <dgm:pt modelId="{A8E9EDBF-2436-C246-8CF2-77704888B1ED}" type="pres">
      <dgm:prSet presAssocID="{1C71EB75-75FB-FD4D-8F23-55104619F532}" presName="dummyMaxCanvas" presStyleCnt="0">
        <dgm:presLayoutVars/>
      </dgm:prSet>
      <dgm:spPr/>
    </dgm:pt>
    <dgm:pt modelId="{F087D90A-2603-B94C-8FB1-5E70367CE89C}" type="pres">
      <dgm:prSet presAssocID="{1C71EB75-75FB-FD4D-8F23-55104619F532}" presName="FourNodes_1" presStyleLbl="node1" presStyleIdx="0" presStyleCnt="4">
        <dgm:presLayoutVars>
          <dgm:bulletEnabled val="1"/>
        </dgm:presLayoutVars>
      </dgm:prSet>
      <dgm:spPr/>
      <dgm:t>
        <a:bodyPr/>
        <a:lstStyle/>
        <a:p>
          <a:endParaRPr lang="fr-FR"/>
        </a:p>
      </dgm:t>
    </dgm:pt>
    <dgm:pt modelId="{442DEC3B-B894-4849-8EA9-068F0DDC6F13}" type="pres">
      <dgm:prSet presAssocID="{1C71EB75-75FB-FD4D-8F23-55104619F532}" presName="FourNodes_2" presStyleLbl="node1" presStyleIdx="1" presStyleCnt="4">
        <dgm:presLayoutVars>
          <dgm:bulletEnabled val="1"/>
        </dgm:presLayoutVars>
      </dgm:prSet>
      <dgm:spPr/>
      <dgm:t>
        <a:bodyPr/>
        <a:lstStyle/>
        <a:p>
          <a:endParaRPr lang="fr-FR"/>
        </a:p>
      </dgm:t>
    </dgm:pt>
    <dgm:pt modelId="{156C652E-78B6-C54A-A2E4-3E69D3DAD549}" type="pres">
      <dgm:prSet presAssocID="{1C71EB75-75FB-FD4D-8F23-55104619F532}" presName="FourNodes_3" presStyleLbl="node1" presStyleIdx="2" presStyleCnt="4">
        <dgm:presLayoutVars>
          <dgm:bulletEnabled val="1"/>
        </dgm:presLayoutVars>
      </dgm:prSet>
      <dgm:spPr/>
      <dgm:t>
        <a:bodyPr/>
        <a:lstStyle/>
        <a:p>
          <a:endParaRPr lang="fr-FR"/>
        </a:p>
      </dgm:t>
    </dgm:pt>
    <dgm:pt modelId="{86ED5049-49E1-D943-8CF4-AB3476610D8B}" type="pres">
      <dgm:prSet presAssocID="{1C71EB75-75FB-FD4D-8F23-55104619F532}" presName="FourNodes_4" presStyleLbl="node1" presStyleIdx="3" presStyleCnt="4">
        <dgm:presLayoutVars>
          <dgm:bulletEnabled val="1"/>
        </dgm:presLayoutVars>
      </dgm:prSet>
      <dgm:spPr/>
      <dgm:t>
        <a:bodyPr/>
        <a:lstStyle/>
        <a:p>
          <a:endParaRPr lang="fr-FR"/>
        </a:p>
      </dgm:t>
    </dgm:pt>
    <dgm:pt modelId="{A5FF7CED-92CE-6240-8B4E-B1EC201EE4A0}" type="pres">
      <dgm:prSet presAssocID="{1C71EB75-75FB-FD4D-8F23-55104619F532}" presName="FourConn_1-2" presStyleLbl="fgAccFollowNode1" presStyleIdx="0" presStyleCnt="3">
        <dgm:presLayoutVars>
          <dgm:bulletEnabled val="1"/>
        </dgm:presLayoutVars>
      </dgm:prSet>
      <dgm:spPr/>
      <dgm:t>
        <a:bodyPr/>
        <a:lstStyle/>
        <a:p>
          <a:endParaRPr lang="fr-FR"/>
        </a:p>
      </dgm:t>
    </dgm:pt>
    <dgm:pt modelId="{C2569851-86B1-7D4D-BCBE-CF81F2EB9AF5}" type="pres">
      <dgm:prSet presAssocID="{1C71EB75-75FB-FD4D-8F23-55104619F532}" presName="FourConn_2-3" presStyleLbl="fgAccFollowNode1" presStyleIdx="1" presStyleCnt="3">
        <dgm:presLayoutVars>
          <dgm:bulletEnabled val="1"/>
        </dgm:presLayoutVars>
      </dgm:prSet>
      <dgm:spPr/>
      <dgm:t>
        <a:bodyPr/>
        <a:lstStyle/>
        <a:p>
          <a:endParaRPr lang="fr-FR"/>
        </a:p>
      </dgm:t>
    </dgm:pt>
    <dgm:pt modelId="{0DB30975-D0F0-8346-9633-7D4B033AAC89}" type="pres">
      <dgm:prSet presAssocID="{1C71EB75-75FB-FD4D-8F23-55104619F532}" presName="FourConn_3-4" presStyleLbl="fgAccFollowNode1" presStyleIdx="2" presStyleCnt="3">
        <dgm:presLayoutVars>
          <dgm:bulletEnabled val="1"/>
        </dgm:presLayoutVars>
      </dgm:prSet>
      <dgm:spPr/>
      <dgm:t>
        <a:bodyPr/>
        <a:lstStyle/>
        <a:p>
          <a:endParaRPr lang="fr-FR"/>
        </a:p>
      </dgm:t>
    </dgm:pt>
    <dgm:pt modelId="{84AA5D39-D6DF-4C47-BAFF-CB5CB642B8BE}" type="pres">
      <dgm:prSet presAssocID="{1C71EB75-75FB-FD4D-8F23-55104619F532}" presName="FourNodes_1_text" presStyleLbl="node1" presStyleIdx="3" presStyleCnt="4">
        <dgm:presLayoutVars>
          <dgm:bulletEnabled val="1"/>
        </dgm:presLayoutVars>
      </dgm:prSet>
      <dgm:spPr/>
      <dgm:t>
        <a:bodyPr/>
        <a:lstStyle/>
        <a:p>
          <a:endParaRPr lang="fr-FR"/>
        </a:p>
      </dgm:t>
    </dgm:pt>
    <dgm:pt modelId="{0BF2BD69-7692-964F-B16E-5A350C24D44B}" type="pres">
      <dgm:prSet presAssocID="{1C71EB75-75FB-FD4D-8F23-55104619F532}" presName="FourNodes_2_text" presStyleLbl="node1" presStyleIdx="3" presStyleCnt="4">
        <dgm:presLayoutVars>
          <dgm:bulletEnabled val="1"/>
        </dgm:presLayoutVars>
      </dgm:prSet>
      <dgm:spPr/>
      <dgm:t>
        <a:bodyPr/>
        <a:lstStyle/>
        <a:p>
          <a:endParaRPr lang="fr-FR"/>
        </a:p>
      </dgm:t>
    </dgm:pt>
    <dgm:pt modelId="{2FA138A3-BBC4-454A-A65F-766370CFD050}" type="pres">
      <dgm:prSet presAssocID="{1C71EB75-75FB-FD4D-8F23-55104619F532}" presName="FourNodes_3_text" presStyleLbl="node1" presStyleIdx="3" presStyleCnt="4">
        <dgm:presLayoutVars>
          <dgm:bulletEnabled val="1"/>
        </dgm:presLayoutVars>
      </dgm:prSet>
      <dgm:spPr/>
      <dgm:t>
        <a:bodyPr/>
        <a:lstStyle/>
        <a:p>
          <a:endParaRPr lang="fr-FR"/>
        </a:p>
      </dgm:t>
    </dgm:pt>
    <dgm:pt modelId="{DD9F3340-CA8B-2445-9C0B-305466885A55}" type="pres">
      <dgm:prSet presAssocID="{1C71EB75-75FB-FD4D-8F23-55104619F532}" presName="FourNodes_4_text" presStyleLbl="node1" presStyleIdx="3" presStyleCnt="4">
        <dgm:presLayoutVars>
          <dgm:bulletEnabled val="1"/>
        </dgm:presLayoutVars>
      </dgm:prSet>
      <dgm:spPr/>
      <dgm:t>
        <a:bodyPr/>
        <a:lstStyle/>
        <a:p>
          <a:endParaRPr lang="fr-FR"/>
        </a:p>
      </dgm:t>
    </dgm:pt>
  </dgm:ptLst>
  <dgm:cxnLst>
    <dgm:cxn modelId="{20FC9642-CCCA-0F4C-82DD-6FD54284E186}" type="presOf" srcId="{D4D8D9C6-9015-F04F-BC12-2335186BC618}" destId="{DD9F3340-CA8B-2445-9C0B-305466885A55}" srcOrd="1" destOrd="0" presId="urn:microsoft.com/office/officeart/2005/8/layout/vProcess5"/>
    <dgm:cxn modelId="{DF19729C-E256-EF45-934C-DF0F49375DA4}" type="presOf" srcId="{F0205234-78F2-3945-A4BC-BF3C16AF4DDB}" destId="{0DB30975-D0F0-8346-9633-7D4B033AAC89}" srcOrd="0" destOrd="0" presId="urn:microsoft.com/office/officeart/2005/8/layout/vProcess5"/>
    <dgm:cxn modelId="{6601EBD8-9095-454C-A1BE-F3B5DBE7E8E6}" type="presOf" srcId="{5338B30E-3AEA-AE49-ABF9-EA3FBAE21A3F}" destId="{156C652E-78B6-C54A-A2E4-3E69D3DAD549}" srcOrd="0" destOrd="0" presId="urn:microsoft.com/office/officeart/2005/8/layout/vProcess5"/>
    <dgm:cxn modelId="{453EACE3-4DE3-C045-853F-9A11B09FBF4A}" type="presOf" srcId="{B639C91E-890F-BF4A-B9CF-720E0D532BA4}" destId="{0BF2BD69-7692-964F-B16E-5A350C24D44B}" srcOrd="1" destOrd="0" presId="urn:microsoft.com/office/officeart/2005/8/layout/vProcess5"/>
    <dgm:cxn modelId="{D68E3B45-60B5-F242-AE9B-450CA43FC356}" type="presOf" srcId="{E482AF8E-ED92-C243-98AD-FC4E33067E48}" destId="{84AA5D39-D6DF-4C47-BAFF-CB5CB642B8BE}" srcOrd="1" destOrd="0" presId="urn:microsoft.com/office/officeart/2005/8/layout/vProcess5"/>
    <dgm:cxn modelId="{6AA826B2-3D86-0948-BA3F-B174E2F38D88}" type="presOf" srcId="{1C71EB75-75FB-FD4D-8F23-55104619F532}" destId="{10120AFD-9D80-4544-8FF5-D7579F7491A3}" srcOrd="0" destOrd="0" presId="urn:microsoft.com/office/officeart/2005/8/layout/vProcess5"/>
    <dgm:cxn modelId="{F789C7A7-A5E9-B441-90B7-B0F9FB471F6C}" type="presOf" srcId="{E482AF8E-ED92-C243-98AD-FC4E33067E48}" destId="{F087D90A-2603-B94C-8FB1-5E70367CE89C}" srcOrd="0" destOrd="0" presId="urn:microsoft.com/office/officeart/2005/8/layout/vProcess5"/>
    <dgm:cxn modelId="{F9491556-71F5-924F-84A6-6BCA9BB4F9A4}" srcId="{1C71EB75-75FB-FD4D-8F23-55104619F532}" destId="{E482AF8E-ED92-C243-98AD-FC4E33067E48}" srcOrd="0" destOrd="0" parTransId="{96C3B01F-BB0F-B34C-A057-27275EEBA024}" sibTransId="{17CD23FB-B29B-F445-9857-1542C846D30F}"/>
    <dgm:cxn modelId="{4027D4F2-7EC7-7149-9BE2-2AAC3CDF4E3D}" type="presOf" srcId="{D4D8D9C6-9015-F04F-BC12-2335186BC618}" destId="{86ED5049-49E1-D943-8CF4-AB3476610D8B}" srcOrd="0" destOrd="0" presId="urn:microsoft.com/office/officeart/2005/8/layout/vProcess5"/>
    <dgm:cxn modelId="{65A8C0C8-1EE9-0047-9C80-05BE64AA76B9}" srcId="{1C71EB75-75FB-FD4D-8F23-55104619F532}" destId="{B639C91E-890F-BF4A-B9CF-720E0D532BA4}" srcOrd="1" destOrd="0" parTransId="{81499D6D-8D65-7F43-BDEF-5B53631C3C5D}" sibTransId="{50680399-4CA3-7B4C-A5C4-ADCD51AD2021}"/>
    <dgm:cxn modelId="{5EE2DD39-5A7F-E543-9FDE-D3B0C6DA7ABC}" srcId="{1C71EB75-75FB-FD4D-8F23-55104619F532}" destId="{5338B30E-3AEA-AE49-ABF9-EA3FBAE21A3F}" srcOrd="2" destOrd="0" parTransId="{5B6E7488-0E6C-F447-948C-32A09724C976}" sibTransId="{F0205234-78F2-3945-A4BC-BF3C16AF4DDB}"/>
    <dgm:cxn modelId="{34F1D92C-7CDC-1C4E-9F7B-4E0DAB191344}" type="presOf" srcId="{B639C91E-890F-BF4A-B9CF-720E0D532BA4}" destId="{442DEC3B-B894-4849-8EA9-068F0DDC6F13}" srcOrd="0" destOrd="0" presId="urn:microsoft.com/office/officeart/2005/8/layout/vProcess5"/>
    <dgm:cxn modelId="{AA6E2981-A152-CC4A-B7A8-9BF3FA37A0FD}" type="presOf" srcId="{17CD23FB-B29B-F445-9857-1542C846D30F}" destId="{A5FF7CED-92CE-6240-8B4E-B1EC201EE4A0}" srcOrd="0" destOrd="0" presId="urn:microsoft.com/office/officeart/2005/8/layout/vProcess5"/>
    <dgm:cxn modelId="{B285920E-BAAB-6546-8A66-B80E94EF317A}" type="presOf" srcId="{5338B30E-3AEA-AE49-ABF9-EA3FBAE21A3F}" destId="{2FA138A3-BBC4-454A-A65F-766370CFD050}" srcOrd="1" destOrd="0" presId="urn:microsoft.com/office/officeart/2005/8/layout/vProcess5"/>
    <dgm:cxn modelId="{4741733A-AD73-7B41-B18A-52F0ED4632F6}" type="presOf" srcId="{50680399-4CA3-7B4C-A5C4-ADCD51AD2021}" destId="{C2569851-86B1-7D4D-BCBE-CF81F2EB9AF5}" srcOrd="0" destOrd="0" presId="urn:microsoft.com/office/officeart/2005/8/layout/vProcess5"/>
    <dgm:cxn modelId="{6D858BE5-EC60-D741-88E2-5FC05183F455}" srcId="{1C71EB75-75FB-FD4D-8F23-55104619F532}" destId="{D4D8D9C6-9015-F04F-BC12-2335186BC618}" srcOrd="3" destOrd="0" parTransId="{5F127E28-7C25-984A-9E19-92AAA49EBB21}" sibTransId="{F345EADA-095A-0848-9AC7-8077FE1519B5}"/>
    <dgm:cxn modelId="{DA86AAD6-ED31-FC48-A81C-CEE02D8922D1}" type="presParOf" srcId="{10120AFD-9D80-4544-8FF5-D7579F7491A3}" destId="{A8E9EDBF-2436-C246-8CF2-77704888B1ED}" srcOrd="0" destOrd="0" presId="urn:microsoft.com/office/officeart/2005/8/layout/vProcess5"/>
    <dgm:cxn modelId="{107A2A18-6B39-0F4E-AB39-34422BA64E0A}" type="presParOf" srcId="{10120AFD-9D80-4544-8FF5-D7579F7491A3}" destId="{F087D90A-2603-B94C-8FB1-5E70367CE89C}" srcOrd="1" destOrd="0" presId="urn:microsoft.com/office/officeart/2005/8/layout/vProcess5"/>
    <dgm:cxn modelId="{546ED451-58F8-FC4F-9039-B446FFB6BAC7}" type="presParOf" srcId="{10120AFD-9D80-4544-8FF5-D7579F7491A3}" destId="{442DEC3B-B894-4849-8EA9-068F0DDC6F13}" srcOrd="2" destOrd="0" presId="urn:microsoft.com/office/officeart/2005/8/layout/vProcess5"/>
    <dgm:cxn modelId="{6F3068DE-D870-E042-BB7B-9F96EED9ED30}" type="presParOf" srcId="{10120AFD-9D80-4544-8FF5-D7579F7491A3}" destId="{156C652E-78B6-C54A-A2E4-3E69D3DAD549}" srcOrd="3" destOrd="0" presId="urn:microsoft.com/office/officeart/2005/8/layout/vProcess5"/>
    <dgm:cxn modelId="{BE3BCCE3-9BBE-6D4E-9DC7-B99B8325ECDF}" type="presParOf" srcId="{10120AFD-9D80-4544-8FF5-D7579F7491A3}" destId="{86ED5049-49E1-D943-8CF4-AB3476610D8B}" srcOrd="4" destOrd="0" presId="urn:microsoft.com/office/officeart/2005/8/layout/vProcess5"/>
    <dgm:cxn modelId="{C33E7377-1BEA-4E4E-8301-38F3C2D530B5}" type="presParOf" srcId="{10120AFD-9D80-4544-8FF5-D7579F7491A3}" destId="{A5FF7CED-92CE-6240-8B4E-B1EC201EE4A0}" srcOrd="5" destOrd="0" presId="urn:microsoft.com/office/officeart/2005/8/layout/vProcess5"/>
    <dgm:cxn modelId="{6F5FD7F2-A4E4-3342-8CBA-11E8DE62268C}" type="presParOf" srcId="{10120AFD-9D80-4544-8FF5-D7579F7491A3}" destId="{C2569851-86B1-7D4D-BCBE-CF81F2EB9AF5}" srcOrd="6" destOrd="0" presId="urn:microsoft.com/office/officeart/2005/8/layout/vProcess5"/>
    <dgm:cxn modelId="{EE6E690F-EE12-0046-B80C-84CFFA3423D9}" type="presParOf" srcId="{10120AFD-9D80-4544-8FF5-D7579F7491A3}" destId="{0DB30975-D0F0-8346-9633-7D4B033AAC89}" srcOrd="7" destOrd="0" presId="urn:microsoft.com/office/officeart/2005/8/layout/vProcess5"/>
    <dgm:cxn modelId="{2FDCC841-6E94-D943-B4E3-57B3A45178B0}" type="presParOf" srcId="{10120AFD-9D80-4544-8FF5-D7579F7491A3}" destId="{84AA5D39-D6DF-4C47-BAFF-CB5CB642B8BE}" srcOrd="8" destOrd="0" presId="urn:microsoft.com/office/officeart/2005/8/layout/vProcess5"/>
    <dgm:cxn modelId="{96A294B1-9503-FC45-8637-2569BC357787}" type="presParOf" srcId="{10120AFD-9D80-4544-8FF5-D7579F7491A3}" destId="{0BF2BD69-7692-964F-B16E-5A350C24D44B}" srcOrd="9" destOrd="0" presId="urn:microsoft.com/office/officeart/2005/8/layout/vProcess5"/>
    <dgm:cxn modelId="{7CF9F1DC-2CEF-E74C-A1DF-E9F3895256CE}" type="presParOf" srcId="{10120AFD-9D80-4544-8FF5-D7579F7491A3}" destId="{2FA138A3-BBC4-454A-A65F-766370CFD050}" srcOrd="10" destOrd="0" presId="urn:microsoft.com/office/officeart/2005/8/layout/vProcess5"/>
    <dgm:cxn modelId="{D84D7556-617B-034E-9696-1C132C1D8963}" type="presParOf" srcId="{10120AFD-9D80-4544-8FF5-D7579F7491A3}" destId="{DD9F3340-CA8B-2445-9C0B-305466885A5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E508DD6-0192-AA49-8A29-78E2388B180C}" type="doc">
      <dgm:prSet loTypeId="urn:microsoft.com/office/officeart/2008/layout/VerticalCurvedList" loCatId="" qsTypeId="urn:microsoft.com/office/officeart/2005/8/quickstyle/simple4" qsCatId="simple" csTypeId="urn:microsoft.com/office/officeart/2005/8/colors/accent0_3" csCatId="mainScheme" phldr="1"/>
      <dgm:spPr/>
      <dgm:t>
        <a:bodyPr/>
        <a:lstStyle/>
        <a:p>
          <a:endParaRPr lang="fr-FR"/>
        </a:p>
      </dgm:t>
    </dgm:pt>
    <dgm:pt modelId="{E728DDF1-9140-C649-B543-221BC82388EF}">
      <dgm:prSet/>
      <dgm:spPr/>
      <dgm:t>
        <a:bodyPr/>
        <a:lstStyle/>
        <a:p>
          <a:pPr rtl="0"/>
          <a:r>
            <a:rPr lang="fr-FR" dirty="0" smtClean="0"/>
            <a:t>l’intensité de la lumière ;</a:t>
          </a:r>
          <a:endParaRPr lang="fr-FR" dirty="0"/>
        </a:p>
      </dgm:t>
    </dgm:pt>
    <dgm:pt modelId="{28F39EC7-0414-0349-AF7E-D76A9FECC45F}" type="parTrans" cxnId="{91A51B8D-0961-2C44-8F5A-93AC6D3F76DC}">
      <dgm:prSet/>
      <dgm:spPr/>
      <dgm:t>
        <a:bodyPr/>
        <a:lstStyle/>
        <a:p>
          <a:endParaRPr lang="fr-FR"/>
        </a:p>
      </dgm:t>
    </dgm:pt>
    <dgm:pt modelId="{0F996CE9-77F8-6842-9368-2F0333E406F0}" type="sibTrans" cxnId="{91A51B8D-0961-2C44-8F5A-93AC6D3F76DC}">
      <dgm:prSet/>
      <dgm:spPr/>
      <dgm:t>
        <a:bodyPr/>
        <a:lstStyle/>
        <a:p>
          <a:endParaRPr lang="fr-FR"/>
        </a:p>
      </dgm:t>
    </dgm:pt>
    <dgm:pt modelId="{CFAD3F9D-1150-C545-82AB-88B773906B4E}">
      <dgm:prSet/>
      <dgm:spPr/>
      <dgm:t>
        <a:bodyPr/>
        <a:lstStyle/>
        <a:p>
          <a:pPr rtl="0"/>
          <a:r>
            <a:rPr lang="fr-FR" dirty="0" smtClean="0"/>
            <a:t>la taille et le contour des objets ;</a:t>
          </a:r>
          <a:endParaRPr lang="fr-FR" dirty="0"/>
        </a:p>
      </dgm:t>
    </dgm:pt>
    <dgm:pt modelId="{38A1ABDF-86F6-4540-B6B5-97FD5EE698F1}" type="parTrans" cxnId="{B2D4A797-BF1E-7341-82FB-377353FC2ECD}">
      <dgm:prSet/>
      <dgm:spPr/>
      <dgm:t>
        <a:bodyPr/>
        <a:lstStyle/>
        <a:p>
          <a:endParaRPr lang="fr-FR"/>
        </a:p>
      </dgm:t>
    </dgm:pt>
    <dgm:pt modelId="{6DF50B1E-7F2D-1A4E-A5B4-CE7B3C76B913}" type="sibTrans" cxnId="{B2D4A797-BF1E-7341-82FB-377353FC2ECD}">
      <dgm:prSet/>
      <dgm:spPr/>
      <dgm:t>
        <a:bodyPr/>
        <a:lstStyle/>
        <a:p>
          <a:endParaRPr lang="fr-FR"/>
        </a:p>
      </dgm:t>
    </dgm:pt>
    <dgm:pt modelId="{12666DA3-94B6-DF4E-9EF6-BED51C54C68B}">
      <dgm:prSet/>
      <dgm:spPr/>
      <dgm:t>
        <a:bodyPr/>
        <a:lstStyle/>
        <a:p>
          <a:pPr rtl="0"/>
          <a:r>
            <a:rPr lang="fr-FR" smtClean="0"/>
            <a:t>la distance ;</a:t>
          </a:r>
          <a:endParaRPr lang="fr-FR"/>
        </a:p>
      </dgm:t>
    </dgm:pt>
    <dgm:pt modelId="{D7D09929-5E73-FE49-A716-B3F505DA6E13}" type="parTrans" cxnId="{F9503395-06B7-DB44-B453-0F9A4B3A092D}">
      <dgm:prSet/>
      <dgm:spPr/>
      <dgm:t>
        <a:bodyPr/>
        <a:lstStyle/>
        <a:p>
          <a:endParaRPr lang="fr-FR"/>
        </a:p>
      </dgm:t>
    </dgm:pt>
    <dgm:pt modelId="{38E79D7A-A442-D047-B6D6-363191250549}" type="sibTrans" cxnId="{F9503395-06B7-DB44-B453-0F9A4B3A092D}">
      <dgm:prSet/>
      <dgm:spPr/>
      <dgm:t>
        <a:bodyPr/>
        <a:lstStyle/>
        <a:p>
          <a:endParaRPr lang="fr-FR"/>
        </a:p>
      </dgm:t>
    </dgm:pt>
    <dgm:pt modelId="{8CCB8F30-5ABB-6042-9132-76EE5ADD83D0}">
      <dgm:prSet/>
      <dgm:spPr/>
      <dgm:t>
        <a:bodyPr/>
        <a:lstStyle/>
        <a:p>
          <a:pPr rtl="0"/>
          <a:r>
            <a:rPr lang="fr-FR" smtClean="0"/>
            <a:t>le contraste existant entre un objet et son environnement ;</a:t>
          </a:r>
          <a:endParaRPr lang="fr-FR"/>
        </a:p>
      </dgm:t>
    </dgm:pt>
    <dgm:pt modelId="{2A017FFC-1966-2844-98BC-38C587342466}" type="parTrans" cxnId="{00F27E59-924F-8A46-9721-12410532030D}">
      <dgm:prSet/>
      <dgm:spPr/>
      <dgm:t>
        <a:bodyPr/>
        <a:lstStyle/>
        <a:p>
          <a:endParaRPr lang="fr-FR"/>
        </a:p>
      </dgm:t>
    </dgm:pt>
    <dgm:pt modelId="{29505536-AB32-C34C-9E25-BD35D87F6A2F}" type="sibTrans" cxnId="{00F27E59-924F-8A46-9721-12410532030D}">
      <dgm:prSet/>
      <dgm:spPr/>
      <dgm:t>
        <a:bodyPr/>
        <a:lstStyle/>
        <a:p>
          <a:endParaRPr lang="fr-FR"/>
        </a:p>
      </dgm:t>
    </dgm:pt>
    <dgm:pt modelId="{3B4D6BA9-92A6-8945-B2FF-0849C18D5D65}">
      <dgm:prSet/>
      <dgm:spPr/>
      <dgm:t>
        <a:bodyPr/>
        <a:lstStyle/>
        <a:p>
          <a:pPr rtl="0"/>
          <a:r>
            <a:rPr lang="fr-FR" smtClean="0"/>
            <a:t>le mouvement relatif de l’objet ;</a:t>
          </a:r>
          <a:endParaRPr lang="fr-FR"/>
        </a:p>
      </dgm:t>
    </dgm:pt>
    <dgm:pt modelId="{F2594B9E-18DF-8D44-AC1B-846E83D0C4CA}" type="parTrans" cxnId="{D847D95A-8AD8-5445-9CF4-2FAC75C83BD5}">
      <dgm:prSet/>
      <dgm:spPr/>
      <dgm:t>
        <a:bodyPr/>
        <a:lstStyle/>
        <a:p>
          <a:endParaRPr lang="fr-FR"/>
        </a:p>
      </dgm:t>
    </dgm:pt>
    <dgm:pt modelId="{5DF99E2F-3D95-884E-A99A-276ED6FFAB78}" type="sibTrans" cxnId="{D847D95A-8AD8-5445-9CF4-2FAC75C83BD5}">
      <dgm:prSet/>
      <dgm:spPr/>
      <dgm:t>
        <a:bodyPr/>
        <a:lstStyle/>
        <a:p>
          <a:endParaRPr lang="fr-FR"/>
        </a:p>
      </dgm:t>
    </dgm:pt>
    <dgm:pt modelId="{7E27CB01-A238-D74B-97D7-A83856E63DC8}">
      <dgm:prSet/>
      <dgm:spPr/>
      <dgm:t>
        <a:bodyPr/>
        <a:lstStyle/>
        <a:p>
          <a:pPr rtl="0"/>
          <a:r>
            <a:rPr lang="fr-FR" dirty="0" smtClean="0"/>
            <a:t>les conditions atmosphériques.</a:t>
          </a:r>
          <a:endParaRPr lang="fr-FR" dirty="0"/>
        </a:p>
      </dgm:t>
    </dgm:pt>
    <dgm:pt modelId="{BA9444F6-B549-E340-AE1E-591FBED546A2}" type="parTrans" cxnId="{C5D9C80B-B951-7D41-A89D-CDA86962149D}">
      <dgm:prSet/>
      <dgm:spPr/>
      <dgm:t>
        <a:bodyPr/>
        <a:lstStyle/>
        <a:p>
          <a:endParaRPr lang="fr-FR"/>
        </a:p>
      </dgm:t>
    </dgm:pt>
    <dgm:pt modelId="{302105BB-F80F-934D-8DFF-DEBC818E3E50}" type="sibTrans" cxnId="{C5D9C80B-B951-7D41-A89D-CDA86962149D}">
      <dgm:prSet/>
      <dgm:spPr/>
      <dgm:t>
        <a:bodyPr/>
        <a:lstStyle/>
        <a:p>
          <a:endParaRPr lang="fr-FR"/>
        </a:p>
      </dgm:t>
    </dgm:pt>
    <dgm:pt modelId="{3E89740B-8934-B446-BBD0-081B1D528506}" type="pres">
      <dgm:prSet presAssocID="{CE508DD6-0192-AA49-8A29-78E2388B180C}" presName="Name0" presStyleCnt="0">
        <dgm:presLayoutVars>
          <dgm:chMax val="7"/>
          <dgm:chPref val="7"/>
          <dgm:dir/>
        </dgm:presLayoutVars>
      </dgm:prSet>
      <dgm:spPr/>
      <dgm:t>
        <a:bodyPr/>
        <a:lstStyle/>
        <a:p>
          <a:endParaRPr lang="fr-FR"/>
        </a:p>
      </dgm:t>
    </dgm:pt>
    <dgm:pt modelId="{7617859B-0DCF-5441-B19A-EB0F1D0903FA}" type="pres">
      <dgm:prSet presAssocID="{CE508DD6-0192-AA49-8A29-78E2388B180C}" presName="Name1" presStyleCnt="0"/>
      <dgm:spPr/>
    </dgm:pt>
    <dgm:pt modelId="{063BF3C5-29B1-8D47-8420-086532C52D15}" type="pres">
      <dgm:prSet presAssocID="{CE508DD6-0192-AA49-8A29-78E2388B180C}" presName="cycle" presStyleCnt="0"/>
      <dgm:spPr/>
    </dgm:pt>
    <dgm:pt modelId="{A1CF1FFF-308B-A24D-A5AD-D063B5DEF284}" type="pres">
      <dgm:prSet presAssocID="{CE508DD6-0192-AA49-8A29-78E2388B180C}" presName="srcNode" presStyleLbl="node1" presStyleIdx="0" presStyleCnt="6"/>
      <dgm:spPr/>
    </dgm:pt>
    <dgm:pt modelId="{2169D087-FCF7-7F4E-A447-AABE5442019E}" type="pres">
      <dgm:prSet presAssocID="{CE508DD6-0192-AA49-8A29-78E2388B180C}" presName="conn" presStyleLbl="parChTrans1D2" presStyleIdx="0" presStyleCnt="1"/>
      <dgm:spPr/>
      <dgm:t>
        <a:bodyPr/>
        <a:lstStyle/>
        <a:p>
          <a:endParaRPr lang="fr-FR"/>
        </a:p>
      </dgm:t>
    </dgm:pt>
    <dgm:pt modelId="{3F6C7A8E-66BD-494D-8869-DC05958350A8}" type="pres">
      <dgm:prSet presAssocID="{CE508DD6-0192-AA49-8A29-78E2388B180C}" presName="extraNode" presStyleLbl="node1" presStyleIdx="0" presStyleCnt="6"/>
      <dgm:spPr/>
    </dgm:pt>
    <dgm:pt modelId="{A855AB26-AB37-1E4D-A2C4-00DDB7D69610}" type="pres">
      <dgm:prSet presAssocID="{CE508DD6-0192-AA49-8A29-78E2388B180C}" presName="dstNode" presStyleLbl="node1" presStyleIdx="0" presStyleCnt="6"/>
      <dgm:spPr/>
    </dgm:pt>
    <dgm:pt modelId="{682B3659-E44F-2B4F-944E-71D2090B9214}" type="pres">
      <dgm:prSet presAssocID="{E728DDF1-9140-C649-B543-221BC82388EF}" presName="text_1" presStyleLbl="node1" presStyleIdx="0" presStyleCnt="6">
        <dgm:presLayoutVars>
          <dgm:bulletEnabled val="1"/>
        </dgm:presLayoutVars>
      </dgm:prSet>
      <dgm:spPr/>
      <dgm:t>
        <a:bodyPr/>
        <a:lstStyle/>
        <a:p>
          <a:endParaRPr lang="fr-FR"/>
        </a:p>
      </dgm:t>
    </dgm:pt>
    <dgm:pt modelId="{480ACED1-02BC-704F-BE5D-40900106DFC3}" type="pres">
      <dgm:prSet presAssocID="{E728DDF1-9140-C649-B543-221BC82388EF}" presName="accent_1" presStyleCnt="0"/>
      <dgm:spPr/>
    </dgm:pt>
    <dgm:pt modelId="{BDBF1A26-B50C-D549-94A7-C695D676E1D0}" type="pres">
      <dgm:prSet presAssocID="{E728DDF1-9140-C649-B543-221BC82388EF}" presName="accentRepeatNode" presStyleLbl="solidFgAcc1" presStyleIdx="0" presStyleCnt="6"/>
      <dgm:spPr/>
    </dgm:pt>
    <dgm:pt modelId="{CE628B90-401C-7041-9A1C-47B027917667}" type="pres">
      <dgm:prSet presAssocID="{CFAD3F9D-1150-C545-82AB-88B773906B4E}" presName="text_2" presStyleLbl="node1" presStyleIdx="1" presStyleCnt="6">
        <dgm:presLayoutVars>
          <dgm:bulletEnabled val="1"/>
        </dgm:presLayoutVars>
      </dgm:prSet>
      <dgm:spPr/>
      <dgm:t>
        <a:bodyPr/>
        <a:lstStyle/>
        <a:p>
          <a:endParaRPr lang="fr-FR"/>
        </a:p>
      </dgm:t>
    </dgm:pt>
    <dgm:pt modelId="{08FF36EE-1628-6041-BD04-0BAB36C1B8BD}" type="pres">
      <dgm:prSet presAssocID="{CFAD3F9D-1150-C545-82AB-88B773906B4E}" presName="accent_2" presStyleCnt="0"/>
      <dgm:spPr/>
    </dgm:pt>
    <dgm:pt modelId="{761BB10C-DEA6-0F43-A3C2-A93391C5A7B8}" type="pres">
      <dgm:prSet presAssocID="{CFAD3F9D-1150-C545-82AB-88B773906B4E}" presName="accentRepeatNode" presStyleLbl="solidFgAcc1" presStyleIdx="1" presStyleCnt="6"/>
      <dgm:spPr/>
    </dgm:pt>
    <dgm:pt modelId="{BEA21D8A-DE55-B749-A02C-BF96BA42CD64}" type="pres">
      <dgm:prSet presAssocID="{12666DA3-94B6-DF4E-9EF6-BED51C54C68B}" presName="text_3" presStyleLbl="node1" presStyleIdx="2" presStyleCnt="6">
        <dgm:presLayoutVars>
          <dgm:bulletEnabled val="1"/>
        </dgm:presLayoutVars>
      </dgm:prSet>
      <dgm:spPr/>
      <dgm:t>
        <a:bodyPr/>
        <a:lstStyle/>
        <a:p>
          <a:endParaRPr lang="fr-FR"/>
        </a:p>
      </dgm:t>
    </dgm:pt>
    <dgm:pt modelId="{E241E244-7A32-7B48-9EFC-42E9A58392B5}" type="pres">
      <dgm:prSet presAssocID="{12666DA3-94B6-DF4E-9EF6-BED51C54C68B}" presName="accent_3" presStyleCnt="0"/>
      <dgm:spPr/>
    </dgm:pt>
    <dgm:pt modelId="{236747BD-8A9F-3A42-852F-A5C43F37047C}" type="pres">
      <dgm:prSet presAssocID="{12666DA3-94B6-DF4E-9EF6-BED51C54C68B}" presName="accentRepeatNode" presStyleLbl="solidFgAcc1" presStyleIdx="2" presStyleCnt="6"/>
      <dgm:spPr/>
    </dgm:pt>
    <dgm:pt modelId="{7AF4C20D-4F95-E544-A5B0-A24F96F4571E}" type="pres">
      <dgm:prSet presAssocID="{8CCB8F30-5ABB-6042-9132-76EE5ADD83D0}" presName="text_4" presStyleLbl="node1" presStyleIdx="3" presStyleCnt="6">
        <dgm:presLayoutVars>
          <dgm:bulletEnabled val="1"/>
        </dgm:presLayoutVars>
      </dgm:prSet>
      <dgm:spPr/>
      <dgm:t>
        <a:bodyPr/>
        <a:lstStyle/>
        <a:p>
          <a:endParaRPr lang="fr-FR"/>
        </a:p>
      </dgm:t>
    </dgm:pt>
    <dgm:pt modelId="{4694667C-9F42-104D-9896-A86DF70E0F6B}" type="pres">
      <dgm:prSet presAssocID="{8CCB8F30-5ABB-6042-9132-76EE5ADD83D0}" presName="accent_4" presStyleCnt="0"/>
      <dgm:spPr/>
    </dgm:pt>
    <dgm:pt modelId="{02353EAF-53DE-E24E-99F9-6337880BAFD2}" type="pres">
      <dgm:prSet presAssocID="{8CCB8F30-5ABB-6042-9132-76EE5ADD83D0}" presName="accentRepeatNode" presStyleLbl="solidFgAcc1" presStyleIdx="3" presStyleCnt="6"/>
      <dgm:spPr/>
    </dgm:pt>
    <dgm:pt modelId="{14720BA1-D7FF-C843-A301-D279839D3F54}" type="pres">
      <dgm:prSet presAssocID="{3B4D6BA9-92A6-8945-B2FF-0849C18D5D65}" presName="text_5" presStyleLbl="node1" presStyleIdx="4" presStyleCnt="6">
        <dgm:presLayoutVars>
          <dgm:bulletEnabled val="1"/>
        </dgm:presLayoutVars>
      </dgm:prSet>
      <dgm:spPr/>
      <dgm:t>
        <a:bodyPr/>
        <a:lstStyle/>
        <a:p>
          <a:endParaRPr lang="fr-FR"/>
        </a:p>
      </dgm:t>
    </dgm:pt>
    <dgm:pt modelId="{1E046F11-226C-9942-BCCE-2CCEBE5332E3}" type="pres">
      <dgm:prSet presAssocID="{3B4D6BA9-92A6-8945-B2FF-0849C18D5D65}" presName="accent_5" presStyleCnt="0"/>
      <dgm:spPr/>
    </dgm:pt>
    <dgm:pt modelId="{97B5F79E-53B5-8D41-94F9-6B04181F131E}" type="pres">
      <dgm:prSet presAssocID="{3B4D6BA9-92A6-8945-B2FF-0849C18D5D65}" presName="accentRepeatNode" presStyleLbl="solidFgAcc1" presStyleIdx="4" presStyleCnt="6"/>
      <dgm:spPr/>
    </dgm:pt>
    <dgm:pt modelId="{F149A565-6278-E64E-869D-F3E056A686C3}" type="pres">
      <dgm:prSet presAssocID="{7E27CB01-A238-D74B-97D7-A83856E63DC8}" presName="text_6" presStyleLbl="node1" presStyleIdx="5" presStyleCnt="6">
        <dgm:presLayoutVars>
          <dgm:bulletEnabled val="1"/>
        </dgm:presLayoutVars>
      </dgm:prSet>
      <dgm:spPr/>
      <dgm:t>
        <a:bodyPr/>
        <a:lstStyle/>
        <a:p>
          <a:endParaRPr lang="fr-FR"/>
        </a:p>
      </dgm:t>
    </dgm:pt>
    <dgm:pt modelId="{E24E50D1-B437-1E4C-87C6-7E2E8930AA2B}" type="pres">
      <dgm:prSet presAssocID="{7E27CB01-A238-D74B-97D7-A83856E63DC8}" presName="accent_6" presStyleCnt="0"/>
      <dgm:spPr/>
    </dgm:pt>
    <dgm:pt modelId="{B28C8344-C387-7B47-A6B6-F6EF723006AE}" type="pres">
      <dgm:prSet presAssocID="{7E27CB01-A238-D74B-97D7-A83856E63DC8}" presName="accentRepeatNode" presStyleLbl="solidFgAcc1" presStyleIdx="5" presStyleCnt="6"/>
      <dgm:spPr/>
    </dgm:pt>
  </dgm:ptLst>
  <dgm:cxnLst>
    <dgm:cxn modelId="{B945E87A-27DC-7E40-80C6-564308B5C8F5}" type="presOf" srcId="{0F996CE9-77F8-6842-9368-2F0333E406F0}" destId="{2169D087-FCF7-7F4E-A447-AABE5442019E}" srcOrd="0" destOrd="0" presId="urn:microsoft.com/office/officeart/2008/layout/VerticalCurvedList"/>
    <dgm:cxn modelId="{F9503395-06B7-DB44-B453-0F9A4B3A092D}" srcId="{CE508DD6-0192-AA49-8A29-78E2388B180C}" destId="{12666DA3-94B6-DF4E-9EF6-BED51C54C68B}" srcOrd="2" destOrd="0" parTransId="{D7D09929-5E73-FE49-A716-B3F505DA6E13}" sibTransId="{38E79D7A-A442-D047-B6D6-363191250549}"/>
    <dgm:cxn modelId="{75CAAC5F-92C3-FF40-809C-3DAF590FD0BA}" type="presOf" srcId="{CFAD3F9D-1150-C545-82AB-88B773906B4E}" destId="{CE628B90-401C-7041-9A1C-47B027917667}" srcOrd="0" destOrd="0" presId="urn:microsoft.com/office/officeart/2008/layout/VerticalCurvedList"/>
    <dgm:cxn modelId="{BD91AAFB-0B0D-BB45-B450-A8EABC964297}" type="presOf" srcId="{CE508DD6-0192-AA49-8A29-78E2388B180C}" destId="{3E89740B-8934-B446-BBD0-081B1D528506}" srcOrd="0" destOrd="0" presId="urn:microsoft.com/office/officeart/2008/layout/VerticalCurvedList"/>
    <dgm:cxn modelId="{B2D4A797-BF1E-7341-82FB-377353FC2ECD}" srcId="{CE508DD6-0192-AA49-8A29-78E2388B180C}" destId="{CFAD3F9D-1150-C545-82AB-88B773906B4E}" srcOrd="1" destOrd="0" parTransId="{38A1ABDF-86F6-4540-B6B5-97FD5EE698F1}" sibTransId="{6DF50B1E-7F2D-1A4E-A5B4-CE7B3C76B913}"/>
    <dgm:cxn modelId="{91A51B8D-0961-2C44-8F5A-93AC6D3F76DC}" srcId="{CE508DD6-0192-AA49-8A29-78E2388B180C}" destId="{E728DDF1-9140-C649-B543-221BC82388EF}" srcOrd="0" destOrd="0" parTransId="{28F39EC7-0414-0349-AF7E-D76A9FECC45F}" sibTransId="{0F996CE9-77F8-6842-9368-2F0333E406F0}"/>
    <dgm:cxn modelId="{A24FC438-ABAB-A040-9C0C-5CB0A658FEDC}" type="presOf" srcId="{8CCB8F30-5ABB-6042-9132-76EE5ADD83D0}" destId="{7AF4C20D-4F95-E544-A5B0-A24F96F4571E}" srcOrd="0" destOrd="0" presId="urn:microsoft.com/office/officeart/2008/layout/VerticalCurvedList"/>
    <dgm:cxn modelId="{D847D95A-8AD8-5445-9CF4-2FAC75C83BD5}" srcId="{CE508DD6-0192-AA49-8A29-78E2388B180C}" destId="{3B4D6BA9-92A6-8945-B2FF-0849C18D5D65}" srcOrd="4" destOrd="0" parTransId="{F2594B9E-18DF-8D44-AC1B-846E83D0C4CA}" sibTransId="{5DF99E2F-3D95-884E-A99A-276ED6FFAB78}"/>
    <dgm:cxn modelId="{C5D9C80B-B951-7D41-A89D-CDA86962149D}" srcId="{CE508DD6-0192-AA49-8A29-78E2388B180C}" destId="{7E27CB01-A238-D74B-97D7-A83856E63DC8}" srcOrd="5" destOrd="0" parTransId="{BA9444F6-B549-E340-AE1E-591FBED546A2}" sibTransId="{302105BB-F80F-934D-8DFF-DEBC818E3E50}"/>
    <dgm:cxn modelId="{BD3172EC-3D93-E244-A1F9-4F01EBCB4437}" type="presOf" srcId="{7E27CB01-A238-D74B-97D7-A83856E63DC8}" destId="{F149A565-6278-E64E-869D-F3E056A686C3}" srcOrd="0" destOrd="0" presId="urn:microsoft.com/office/officeart/2008/layout/VerticalCurvedList"/>
    <dgm:cxn modelId="{F14BDBCC-1DDA-A443-B0DF-762DE9196CA9}" type="presOf" srcId="{E728DDF1-9140-C649-B543-221BC82388EF}" destId="{682B3659-E44F-2B4F-944E-71D2090B9214}" srcOrd="0" destOrd="0" presId="urn:microsoft.com/office/officeart/2008/layout/VerticalCurvedList"/>
    <dgm:cxn modelId="{00F27E59-924F-8A46-9721-12410532030D}" srcId="{CE508DD6-0192-AA49-8A29-78E2388B180C}" destId="{8CCB8F30-5ABB-6042-9132-76EE5ADD83D0}" srcOrd="3" destOrd="0" parTransId="{2A017FFC-1966-2844-98BC-38C587342466}" sibTransId="{29505536-AB32-C34C-9E25-BD35D87F6A2F}"/>
    <dgm:cxn modelId="{D3E5CCE5-6460-F042-B665-3258546F26F1}" type="presOf" srcId="{12666DA3-94B6-DF4E-9EF6-BED51C54C68B}" destId="{BEA21D8A-DE55-B749-A02C-BF96BA42CD64}" srcOrd="0" destOrd="0" presId="urn:microsoft.com/office/officeart/2008/layout/VerticalCurvedList"/>
    <dgm:cxn modelId="{0EBC7164-5768-BA4F-B996-F7FCD2B03312}" type="presOf" srcId="{3B4D6BA9-92A6-8945-B2FF-0849C18D5D65}" destId="{14720BA1-D7FF-C843-A301-D279839D3F54}" srcOrd="0" destOrd="0" presId="urn:microsoft.com/office/officeart/2008/layout/VerticalCurvedList"/>
    <dgm:cxn modelId="{8C120742-E371-A047-829B-3FFB4A1F9837}" type="presParOf" srcId="{3E89740B-8934-B446-BBD0-081B1D528506}" destId="{7617859B-0DCF-5441-B19A-EB0F1D0903FA}" srcOrd="0" destOrd="0" presId="urn:microsoft.com/office/officeart/2008/layout/VerticalCurvedList"/>
    <dgm:cxn modelId="{46EC9B1D-A953-4E4A-AC62-581F4C6C2FA7}" type="presParOf" srcId="{7617859B-0DCF-5441-B19A-EB0F1D0903FA}" destId="{063BF3C5-29B1-8D47-8420-086532C52D15}" srcOrd="0" destOrd="0" presId="urn:microsoft.com/office/officeart/2008/layout/VerticalCurvedList"/>
    <dgm:cxn modelId="{9FAD7443-40DE-A249-93C3-ED633DB420ED}" type="presParOf" srcId="{063BF3C5-29B1-8D47-8420-086532C52D15}" destId="{A1CF1FFF-308B-A24D-A5AD-D063B5DEF284}" srcOrd="0" destOrd="0" presId="urn:microsoft.com/office/officeart/2008/layout/VerticalCurvedList"/>
    <dgm:cxn modelId="{E02BD73A-91EB-D747-8C72-70BB45A9FC44}" type="presParOf" srcId="{063BF3C5-29B1-8D47-8420-086532C52D15}" destId="{2169D087-FCF7-7F4E-A447-AABE5442019E}" srcOrd="1" destOrd="0" presId="urn:microsoft.com/office/officeart/2008/layout/VerticalCurvedList"/>
    <dgm:cxn modelId="{16782AAB-3423-6E4E-AE53-292C7A2165FB}" type="presParOf" srcId="{063BF3C5-29B1-8D47-8420-086532C52D15}" destId="{3F6C7A8E-66BD-494D-8869-DC05958350A8}" srcOrd="2" destOrd="0" presId="urn:microsoft.com/office/officeart/2008/layout/VerticalCurvedList"/>
    <dgm:cxn modelId="{3ACC17BE-1E2E-984B-8A21-93A5DE389078}" type="presParOf" srcId="{063BF3C5-29B1-8D47-8420-086532C52D15}" destId="{A855AB26-AB37-1E4D-A2C4-00DDB7D69610}" srcOrd="3" destOrd="0" presId="urn:microsoft.com/office/officeart/2008/layout/VerticalCurvedList"/>
    <dgm:cxn modelId="{95BB4CEC-9647-2749-AC24-719BAEAD70F5}" type="presParOf" srcId="{7617859B-0DCF-5441-B19A-EB0F1D0903FA}" destId="{682B3659-E44F-2B4F-944E-71D2090B9214}" srcOrd="1" destOrd="0" presId="urn:microsoft.com/office/officeart/2008/layout/VerticalCurvedList"/>
    <dgm:cxn modelId="{A475F1C8-52AB-264B-9E8C-54AE3F39558D}" type="presParOf" srcId="{7617859B-0DCF-5441-B19A-EB0F1D0903FA}" destId="{480ACED1-02BC-704F-BE5D-40900106DFC3}" srcOrd="2" destOrd="0" presId="urn:microsoft.com/office/officeart/2008/layout/VerticalCurvedList"/>
    <dgm:cxn modelId="{8758D8BB-2A05-0F4D-AC9F-CFBAFB0BDA08}" type="presParOf" srcId="{480ACED1-02BC-704F-BE5D-40900106DFC3}" destId="{BDBF1A26-B50C-D549-94A7-C695D676E1D0}" srcOrd="0" destOrd="0" presId="urn:microsoft.com/office/officeart/2008/layout/VerticalCurvedList"/>
    <dgm:cxn modelId="{EF3C2375-F5B0-6E40-971B-505090FEDEA0}" type="presParOf" srcId="{7617859B-0DCF-5441-B19A-EB0F1D0903FA}" destId="{CE628B90-401C-7041-9A1C-47B027917667}" srcOrd="3" destOrd="0" presId="urn:microsoft.com/office/officeart/2008/layout/VerticalCurvedList"/>
    <dgm:cxn modelId="{14108CD4-A545-404D-91DE-A63A18731743}" type="presParOf" srcId="{7617859B-0DCF-5441-B19A-EB0F1D0903FA}" destId="{08FF36EE-1628-6041-BD04-0BAB36C1B8BD}" srcOrd="4" destOrd="0" presId="urn:microsoft.com/office/officeart/2008/layout/VerticalCurvedList"/>
    <dgm:cxn modelId="{56A938CC-31B9-B64F-B627-B4A135BE0FB2}" type="presParOf" srcId="{08FF36EE-1628-6041-BD04-0BAB36C1B8BD}" destId="{761BB10C-DEA6-0F43-A3C2-A93391C5A7B8}" srcOrd="0" destOrd="0" presId="urn:microsoft.com/office/officeart/2008/layout/VerticalCurvedList"/>
    <dgm:cxn modelId="{4C8BB97E-27EA-344A-90B9-E33325103D1E}" type="presParOf" srcId="{7617859B-0DCF-5441-B19A-EB0F1D0903FA}" destId="{BEA21D8A-DE55-B749-A02C-BF96BA42CD64}" srcOrd="5" destOrd="0" presId="urn:microsoft.com/office/officeart/2008/layout/VerticalCurvedList"/>
    <dgm:cxn modelId="{ADA7AE3D-256B-6944-A4E9-FD39584FBB35}" type="presParOf" srcId="{7617859B-0DCF-5441-B19A-EB0F1D0903FA}" destId="{E241E244-7A32-7B48-9EFC-42E9A58392B5}" srcOrd="6" destOrd="0" presId="urn:microsoft.com/office/officeart/2008/layout/VerticalCurvedList"/>
    <dgm:cxn modelId="{D692CA10-4A73-9E47-A862-3C607F6CA112}" type="presParOf" srcId="{E241E244-7A32-7B48-9EFC-42E9A58392B5}" destId="{236747BD-8A9F-3A42-852F-A5C43F37047C}" srcOrd="0" destOrd="0" presId="urn:microsoft.com/office/officeart/2008/layout/VerticalCurvedList"/>
    <dgm:cxn modelId="{4ACDD296-764A-0A44-93CE-9D56A2E33850}" type="presParOf" srcId="{7617859B-0DCF-5441-B19A-EB0F1D0903FA}" destId="{7AF4C20D-4F95-E544-A5B0-A24F96F4571E}" srcOrd="7" destOrd="0" presId="urn:microsoft.com/office/officeart/2008/layout/VerticalCurvedList"/>
    <dgm:cxn modelId="{96762D7B-7590-5D42-A85F-490B8A325483}" type="presParOf" srcId="{7617859B-0DCF-5441-B19A-EB0F1D0903FA}" destId="{4694667C-9F42-104D-9896-A86DF70E0F6B}" srcOrd="8" destOrd="0" presId="urn:microsoft.com/office/officeart/2008/layout/VerticalCurvedList"/>
    <dgm:cxn modelId="{BF25E632-BC49-404A-9065-193856571064}" type="presParOf" srcId="{4694667C-9F42-104D-9896-A86DF70E0F6B}" destId="{02353EAF-53DE-E24E-99F9-6337880BAFD2}" srcOrd="0" destOrd="0" presId="urn:microsoft.com/office/officeart/2008/layout/VerticalCurvedList"/>
    <dgm:cxn modelId="{718508AB-8EDC-B249-8269-DB85643B5E3B}" type="presParOf" srcId="{7617859B-0DCF-5441-B19A-EB0F1D0903FA}" destId="{14720BA1-D7FF-C843-A301-D279839D3F54}" srcOrd="9" destOrd="0" presId="urn:microsoft.com/office/officeart/2008/layout/VerticalCurvedList"/>
    <dgm:cxn modelId="{975D011D-9831-1D44-A791-46A529EC351D}" type="presParOf" srcId="{7617859B-0DCF-5441-B19A-EB0F1D0903FA}" destId="{1E046F11-226C-9942-BCCE-2CCEBE5332E3}" srcOrd="10" destOrd="0" presId="urn:microsoft.com/office/officeart/2008/layout/VerticalCurvedList"/>
    <dgm:cxn modelId="{72FC6934-AE36-F340-839C-5B2158A5170D}" type="presParOf" srcId="{1E046F11-226C-9942-BCCE-2CCEBE5332E3}" destId="{97B5F79E-53B5-8D41-94F9-6B04181F131E}" srcOrd="0" destOrd="0" presId="urn:microsoft.com/office/officeart/2008/layout/VerticalCurvedList"/>
    <dgm:cxn modelId="{C95CA496-D88A-F447-AFFB-3477F10EDB3D}" type="presParOf" srcId="{7617859B-0DCF-5441-B19A-EB0F1D0903FA}" destId="{F149A565-6278-E64E-869D-F3E056A686C3}" srcOrd="11" destOrd="0" presId="urn:microsoft.com/office/officeart/2008/layout/VerticalCurvedList"/>
    <dgm:cxn modelId="{EFE3457F-4559-9F4C-B520-B0A73B0A57FC}" type="presParOf" srcId="{7617859B-0DCF-5441-B19A-EB0F1D0903FA}" destId="{E24E50D1-B437-1E4C-87C6-7E2E8930AA2B}" srcOrd="12" destOrd="0" presId="urn:microsoft.com/office/officeart/2008/layout/VerticalCurvedList"/>
    <dgm:cxn modelId="{1BA00791-DD87-1D47-A7EE-F785A0910D04}" type="presParOf" srcId="{E24E50D1-B437-1E4C-87C6-7E2E8930AA2B}" destId="{B28C8344-C387-7B47-A6B6-F6EF723006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E8541A-D53F-AF4D-B2F4-9B62E679B52E}" type="doc">
      <dgm:prSet loTypeId="urn:microsoft.com/office/officeart/2008/layout/VerticalCurvedList" loCatId="" qsTypeId="urn:microsoft.com/office/officeart/2005/8/quickstyle/simple4" qsCatId="simple" csTypeId="urn:microsoft.com/office/officeart/2005/8/colors/accent0_3" csCatId="mainScheme" phldr="1"/>
      <dgm:spPr/>
      <dgm:t>
        <a:bodyPr/>
        <a:lstStyle/>
        <a:p>
          <a:endParaRPr lang="fr-FR"/>
        </a:p>
      </dgm:t>
    </dgm:pt>
    <dgm:pt modelId="{DFA45DC8-E0A5-C545-8A82-035AEA66FFB1}">
      <dgm:prSet/>
      <dgm:spPr/>
      <dgm:t>
        <a:bodyPr/>
        <a:lstStyle/>
        <a:p>
          <a:pPr rtl="0"/>
          <a:r>
            <a:rPr lang="fr-FR" dirty="0" smtClean="0"/>
            <a:t>des maux de tête</a:t>
          </a:r>
          <a:endParaRPr lang="fr-FR" dirty="0"/>
        </a:p>
      </dgm:t>
    </dgm:pt>
    <dgm:pt modelId="{27757C0F-5C83-B24A-9043-DCA73AD787AF}" type="parTrans" cxnId="{A5468C39-6A6E-784D-800A-E220745C5E67}">
      <dgm:prSet/>
      <dgm:spPr/>
      <dgm:t>
        <a:bodyPr/>
        <a:lstStyle/>
        <a:p>
          <a:endParaRPr lang="fr-FR"/>
        </a:p>
      </dgm:t>
    </dgm:pt>
    <dgm:pt modelId="{5F65003B-4139-0944-A96B-533F2DF57233}" type="sibTrans" cxnId="{A5468C39-6A6E-784D-800A-E220745C5E67}">
      <dgm:prSet/>
      <dgm:spPr/>
      <dgm:t>
        <a:bodyPr/>
        <a:lstStyle/>
        <a:p>
          <a:endParaRPr lang="fr-FR"/>
        </a:p>
      </dgm:t>
    </dgm:pt>
    <dgm:pt modelId="{16568771-100B-0A4E-8AF9-6E9D691E1F1B}">
      <dgm:prSet/>
      <dgm:spPr/>
      <dgm:t>
        <a:bodyPr/>
        <a:lstStyle/>
        <a:p>
          <a:pPr rtl="0"/>
          <a:r>
            <a:rPr lang="fr-FR" smtClean="0"/>
            <a:t>une douleur de l’œil</a:t>
          </a:r>
          <a:endParaRPr lang="fr-FR"/>
        </a:p>
      </dgm:t>
    </dgm:pt>
    <dgm:pt modelId="{8A005BE4-4E76-2747-AA5B-F776B8FC1067}" type="parTrans" cxnId="{E9DA4521-B1EF-F348-9F9F-09CC6CB35901}">
      <dgm:prSet/>
      <dgm:spPr/>
      <dgm:t>
        <a:bodyPr/>
        <a:lstStyle/>
        <a:p>
          <a:endParaRPr lang="fr-FR"/>
        </a:p>
      </dgm:t>
    </dgm:pt>
    <dgm:pt modelId="{43ABE0A1-2B57-8C46-A8E0-F52EC23CBABA}" type="sibTrans" cxnId="{E9DA4521-B1EF-F348-9F9F-09CC6CB35901}">
      <dgm:prSet/>
      <dgm:spPr/>
      <dgm:t>
        <a:bodyPr/>
        <a:lstStyle/>
        <a:p>
          <a:endParaRPr lang="fr-FR"/>
        </a:p>
      </dgm:t>
    </dgm:pt>
    <dgm:pt modelId="{F9B4330A-92C8-4042-94B6-043DDC7364D3}">
      <dgm:prSet/>
      <dgm:spPr/>
      <dgm:t>
        <a:bodyPr/>
        <a:lstStyle/>
        <a:p>
          <a:pPr rtl="0"/>
          <a:r>
            <a:rPr lang="fr-FR" smtClean="0"/>
            <a:t>un larmoiement</a:t>
          </a:r>
          <a:endParaRPr lang="fr-FR"/>
        </a:p>
      </dgm:t>
    </dgm:pt>
    <dgm:pt modelId="{C88F0CFF-056B-D749-B36E-16CF3A8C3B91}" type="parTrans" cxnId="{B107CAA6-748B-B745-9495-421A1269B424}">
      <dgm:prSet/>
      <dgm:spPr/>
      <dgm:t>
        <a:bodyPr/>
        <a:lstStyle/>
        <a:p>
          <a:endParaRPr lang="fr-FR"/>
        </a:p>
      </dgm:t>
    </dgm:pt>
    <dgm:pt modelId="{E822ECE9-CAB7-774D-B253-738A9ACB141E}" type="sibTrans" cxnId="{B107CAA6-748B-B745-9495-421A1269B424}">
      <dgm:prSet/>
      <dgm:spPr/>
      <dgm:t>
        <a:bodyPr/>
        <a:lstStyle/>
        <a:p>
          <a:endParaRPr lang="fr-FR"/>
        </a:p>
      </dgm:t>
    </dgm:pt>
    <dgm:pt modelId="{E489C3B0-BDF2-F44B-A1BC-FCABFB61C263}">
      <dgm:prSet/>
      <dgm:spPr/>
      <dgm:t>
        <a:bodyPr/>
        <a:lstStyle/>
        <a:p>
          <a:pPr rtl="0"/>
          <a:r>
            <a:rPr lang="fr-FR" smtClean="0"/>
            <a:t>une gêne liée à la lumière</a:t>
          </a:r>
          <a:endParaRPr lang="fr-FR"/>
        </a:p>
      </dgm:t>
    </dgm:pt>
    <dgm:pt modelId="{C647D7EC-DFD8-984F-957B-659F2AC84439}" type="parTrans" cxnId="{19FF53EB-B4CD-1C4C-A339-CA4EDA6A6643}">
      <dgm:prSet/>
      <dgm:spPr/>
      <dgm:t>
        <a:bodyPr/>
        <a:lstStyle/>
        <a:p>
          <a:endParaRPr lang="fr-FR"/>
        </a:p>
      </dgm:t>
    </dgm:pt>
    <dgm:pt modelId="{3FBD705F-EF37-FA46-AD2B-AAECD5C140ED}" type="sibTrans" cxnId="{19FF53EB-B4CD-1C4C-A339-CA4EDA6A6643}">
      <dgm:prSet/>
      <dgm:spPr/>
      <dgm:t>
        <a:bodyPr/>
        <a:lstStyle/>
        <a:p>
          <a:endParaRPr lang="fr-FR"/>
        </a:p>
      </dgm:t>
    </dgm:pt>
    <dgm:pt modelId="{D21843E1-980A-0146-B09D-EABE5DA3D621}">
      <dgm:prSet/>
      <dgm:spPr/>
      <dgm:t>
        <a:bodyPr/>
        <a:lstStyle/>
        <a:p>
          <a:pPr rtl="0"/>
          <a:r>
            <a:rPr lang="fr-FR" smtClean="0"/>
            <a:t>des troubles de la vision centrale : voile, sensation de voir double, tâche noire</a:t>
          </a:r>
          <a:endParaRPr lang="fr-FR"/>
        </a:p>
      </dgm:t>
    </dgm:pt>
    <dgm:pt modelId="{00547DD3-A217-704E-85AD-F96506749EBC}" type="parTrans" cxnId="{A1B6AC6F-1EBC-C44E-9B93-EDF58AD33E0C}">
      <dgm:prSet/>
      <dgm:spPr/>
      <dgm:t>
        <a:bodyPr/>
        <a:lstStyle/>
        <a:p>
          <a:endParaRPr lang="fr-FR"/>
        </a:p>
      </dgm:t>
    </dgm:pt>
    <dgm:pt modelId="{4E6D2AE0-5146-9B4C-A9DF-FC8D454EFA2D}" type="sibTrans" cxnId="{A1B6AC6F-1EBC-C44E-9B93-EDF58AD33E0C}">
      <dgm:prSet/>
      <dgm:spPr/>
      <dgm:t>
        <a:bodyPr/>
        <a:lstStyle/>
        <a:p>
          <a:endParaRPr lang="fr-FR"/>
        </a:p>
      </dgm:t>
    </dgm:pt>
    <dgm:pt modelId="{95E53727-7C59-D848-869E-9AD5288D7770}" type="pres">
      <dgm:prSet presAssocID="{07E8541A-D53F-AF4D-B2F4-9B62E679B52E}" presName="Name0" presStyleCnt="0">
        <dgm:presLayoutVars>
          <dgm:chMax val="7"/>
          <dgm:chPref val="7"/>
          <dgm:dir/>
        </dgm:presLayoutVars>
      </dgm:prSet>
      <dgm:spPr/>
      <dgm:t>
        <a:bodyPr/>
        <a:lstStyle/>
        <a:p>
          <a:endParaRPr lang="fr-FR"/>
        </a:p>
      </dgm:t>
    </dgm:pt>
    <dgm:pt modelId="{2FEE19C8-091A-FB4F-902A-BAE912519274}" type="pres">
      <dgm:prSet presAssocID="{07E8541A-D53F-AF4D-B2F4-9B62E679B52E}" presName="Name1" presStyleCnt="0"/>
      <dgm:spPr/>
      <dgm:t>
        <a:bodyPr/>
        <a:lstStyle/>
        <a:p>
          <a:endParaRPr lang="fr-FR"/>
        </a:p>
      </dgm:t>
    </dgm:pt>
    <dgm:pt modelId="{BF9D2372-443D-8C4A-9781-44F71FD123D8}" type="pres">
      <dgm:prSet presAssocID="{07E8541A-D53F-AF4D-B2F4-9B62E679B52E}" presName="cycle" presStyleCnt="0"/>
      <dgm:spPr/>
      <dgm:t>
        <a:bodyPr/>
        <a:lstStyle/>
        <a:p>
          <a:endParaRPr lang="fr-FR"/>
        </a:p>
      </dgm:t>
    </dgm:pt>
    <dgm:pt modelId="{92CCFC3B-68F3-8345-91EE-BF5AC59927DF}" type="pres">
      <dgm:prSet presAssocID="{07E8541A-D53F-AF4D-B2F4-9B62E679B52E}" presName="srcNode" presStyleLbl="node1" presStyleIdx="0" presStyleCnt="5"/>
      <dgm:spPr/>
      <dgm:t>
        <a:bodyPr/>
        <a:lstStyle/>
        <a:p>
          <a:endParaRPr lang="fr-FR"/>
        </a:p>
      </dgm:t>
    </dgm:pt>
    <dgm:pt modelId="{121D5B49-BF63-0342-BDE5-F07F31768E53}" type="pres">
      <dgm:prSet presAssocID="{07E8541A-D53F-AF4D-B2F4-9B62E679B52E}" presName="conn" presStyleLbl="parChTrans1D2" presStyleIdx="0" presStyleCnt="1"/>
      <dgm:spPr/>
      <dgm:t>
        <a:bodyPr/>
        <a:lstStyle/>
        <a:p>
          <a:endParaRPr lang="fr-FR"/>
        </a:p>
      </dgm:t>
    </dgm:pt>
    <dgm:pt modelId="{2227F72B-47B8-AB4C-A65A-207A0D8B48A6}" type="pres">
      <dgm:prSet presAssocID="{07E8541A-D53F-AF4D-B2F4-9B62E679B52E}" presName="extraNode" presStyleLbl="node1" presStyleIdx="0" presStyleCnt="5"/>
      <dgm:spPr/>
      <dgm:t>
        <a:bodyPr/>
        <a:lstStyle/>
        <a:p>
          <a:endParaRPr lang="fr-FR"/>
        </a:p>
      </dgm:t>
    </dgm:pt>
    <dgm:pt modelId="{58E1538F-92CF-6E41-B49D-55FF9F18C121}" type="pres">
      <dgm:prSet presAssocID="{07E8541A-D53F-AF4D-B2F4-9B62E679B52E}" presName="dstNode" presStyleLbl="node1" presStyleIdx="0" presStyleCnt="5"/>
      <dgm:spPr/>
      <dgm:t>
        <a:bodyPr/>
        <a:lstStyle/>
        <a:p>
          <a:endParaRPr lang="fr-FR"/>
        </a:p>
      </dgm:t>
    </dgm:pt>
    <dgm:pt modelId="{E68C957F-3F72-DF4C-8B0B-E67422FBFB92}" type="pres">
      <dgm:prSet presAssocID="{DFA45DC8-E0A5-C545-8A82-035AEA66FFB1}" presName="text_1" presStyleLbl="node1" presStyleIdx="0" presStyleCnt="5">
        <dgm:presLayoutVars>
          <dgm:bulletEnabled val="1"/>
        </dgm:presLayoutVars>
      </dgm:prSet>
      <dgm:spPr/>
      <dgm:t>
        <a:bodyPr/>
        <a:lstStyle/>
        <a:p>
          <a:endParaRPr lang="fr-FR"/>
        </a:p>
      </dgm:t>
    </dgm:pt>
    <dgm:pt modelId="{78848A18-13D2-6748-8F81-A3520092A912}" type="pres">
      <dgm:prSet presAssocID="{DFA45DC8-E0A5-C545-8A82-035AEA66FFB1}" presName="accent_1" presStyleCnt="0"/>
      <dgm:spPr/>
      <dgm:t>
        <a:bodyPr/>
        <a:lstStyle/>
        <a:p>
          <a:endParaRPr lang="fr-FR"/>
        </a:p>
      </dgm:t>
    </dgm:pt>
    <dgm:pt modelId="{8DDADFB2-57C3-8147-A14D-8E578B7E58D6}" type="pres">
      <dgm:prSet presAssocID="{DFA45DC8-E0A5-C545-8A82-035AEA66FFB1}" presName="accentRepeatNode" presStyleLbl="solidFgAcc1" presStyleIdx="0" presStyleCnt="5"/>
      <dgm:spPr/>
      <dgm:t>
        <a:bodyPr/>
        <a:lstStyle/>
        <a:p>
          <a:endParaRPr lang="fr-FR"/>
        </a:p>
      </dgm:t>
    </dgm:pt>
    <dgm:pt modelId="{99766C9F-68FB-224B-BA7E-DC027D5A7549}" type="pres">
      <dgm:prSet presAssocID="{16568771-100B-0A4E-8AF9-6E9D691E1F1B}" presName="text_2" presStyleLbl="node1" presStyleIdx="1" presStyleCnt="5">
        <dgm:presLayoutVars>
          <dgm:bulletEnabled val="1"/>
        </dgm:presLayoutVars>
      </dgm:prSet>
      <dgm:spPr/>
      <dgm:t>
        <a:bodyPr/>
        <a:lstStyle/>
        <a:p>
          <a:endParaRPr lang="fr-FR"/>
        </a:p>
      </dgm:t>
    </dgm:pt>
    <dgm:pt modelId="{DD13F2CE-EF8A-F04E-9D1E-37C14558F1CD}" type="pres">
      <dgm:prSet presAssocID="{16568771-100B-0A4E-8AF9-6E9D691E1F1B}" presName="accent_2" presStyleCnt="0"/>
      <dgm:spPr/>
      <dgm:t>
        <a:bodyPr/>
        <a:lstStyle/>
        <a:p>
          <a:endParaRPr lang="fr-FR"/>
        </a:p>
      </dgm:t>
    </dgm:pt>
    <dgm:pt modelId="{404A67AE-B61A-5B49-8A89-E354E461ABF8}" type="pres">
      <dgm:prSet presAssocID="{16568771-100B-0A4E-8AF9-6E9D691E1F1B}" presName="accentRepeatNode" presStyleLbl="solidFgAcc1" presStyleIdx="1" presStyleCnt="5"/>
      <dgm:spPr/>
      <dgm:t>
        <a:bodyPr/>
        <a:lstStyle/>
        <a:p>
          <a:endParaRPr lang="fr-FR"/>
        </a:p>
      </dgm:t>
    </dgm:pt>
    <dgm:pt modelId="{01EBC74D-1A2B-564B-804B-CB1E7850495F}" type="pres">
      <dgm:prSet presAssocID="{F9B4330A-92C8-4042-94B6-043DDC7364D3}" presName="text_3" presStyleLbl="node1" presStyleIdx="2" presStyleCnt="5">
        <dgm:presLayoutVars>
          <dgm:bulletEnabled val="1"/>
        </dgm:presLayoutVars>
      </dgm:prSet>
      <dgm:spPr/>
      <dgm:t>
        <a:bodyPr/>
        <a:lstStyle/>
        <a:p>
          <a:endParaRPr lang="fr-FR"/>
        </a:p>
      </dgm:t>
    </dgm:pt>
    <dgm:pt modelId="{FB3D3BAB-6C99-874C-9E91-9FB0A845AE4F}" type="pres">
      <dgm:prSet presAssocID="{F9B4330A-92C8-4042-94B6-043DDC7364D3}" presName="accent_3" presStyleCnt="0"/>
      <dgm:spPr/>
      <dgm:t>
        <a:bodyPr/>
        <a:lstStyle/>
        <a:p>
          <a:endParaRPr lang="fr-FR"/>
        </a:p>
      </dgm:t>
    </dgm:pt>
    <dgm:pt modelId="{0068583F-2AE0-A143-95CE-FFDC118B4EDA}" type="pres">
      <dgm:prSet presAssocID="{F9B4330A-92C8-4042-94B6-043DDC7364D3}" presName="accentRepeatNode" presStyleLbl="solidFgAcc1" presStyleIdx="2" presStyleCnt="5"/>
      <dgm:spPr/>
      <dgm:t>
        <a:bodyPr/>
        <a:lstStyle/>
        <a:p>
          <a:endParaRPr lang="fr-FR"/>
        </a:p>
      </dgm:t>
    </dgm:pt>
    <dgm:pt modelId="{384E4249-F47C-DF4E-B2AC-8A848ACA7C77}" type="pres">
      <dgm:prSet presAssocID="{E489C3B0-BDF2-F44B-A1BC-FCABFB61C263}" presName="text_4" presStyleLbl="node1" presStyleIdx="3" presStyleCnt="5">
        <dgm:presLayoutVars>
          <dgm:bulletEnabled val="1"/>
        </dgm:presLayoutVars>
      </dgm:prSet>
      <dgm:spPr/>
      <dgm:t>
        <a:bodyPr/>
        <a:lstStyle/>
        <a:p>
          <a:endParaRPr lang="fr-FR"/>
        </a:p>
      </dgm:t>
    </dgm:pt>
    <dgm:pt modelId="{1C1BFA26-3E38-FD4A-A104-5D2AC40EA19E}" type="pres">
      <dgm:prSet presAssocID="{E489C3B0-BDF2-F44B-A1BC-FCABFB61C263}" presName="accent_4" presStyleCnt="0"/>
      <dgm:spPr/>
      <dgm:t>
        <a:bodyPr/>
        <a:lstStyle/>
        <a:p>
          <a:endParaRPr lang="fr-FR"/>
        </a:p>
      </dgm:t>
    </dgm:pt>
    <dgm:pt modelId="{66B615DA-A848-D041-9A52-018914820BDD}" type="pres">
      <dgm:prSet presAssocID="{E489C3B0-BDF2-F44B-A1BC-FCABFB61C263}" presName="accentRepeatNode" presStyleLbl="solidFgAcc1" presStyleIdx="3" presStyleCnt="5"/>
      <dgm:spPr/>
      <dgm:t>
        <a:bodyPr/>
        <a:lstStyle/>
        <a:p>
          <a:endParaRPr lang="fr-FR"/>
        </a:p>
      </dgm:t>
    </dgm:pt>
    <dgm:pt modelId="{70FCACFE-1D13-1243-856A-66E40B34F8D0}" type="pres">
      <dgm:prSet presAssocID="{D21843E1-980A-0146-B09D-EABE5DA3D621}" presName="text_5" presStyleLbl="node1" presStyleIdx="4" presStyleCnt="5">
        <dgm:presLayoutVars>
          <dgm:bulletEnabled val="1"/>
        </dgm:presLayoutVars>
      </dgm:prSet>
      <dgm:spPr/>
      <dgm:t>
        <a:bodyPr/>
        <a:lstStyle/>
        <a:p>
          <a:endParaRPr lang="fr-FR"/>
        </a:p>
      </dgm:t>
    </dgm:pt>
    <dgm:pt modelId="{1CB8172F-CF68-114A-B53A-7E7F122B0D3E}" type="pres">
      <dgm:prSet presAssocID="{D21843E1-980A-0146-B09D-EABE5DA3D621}" presName="accent_5" presStyleCnt="0"/>
      <dgm:spPr/>
      <dgm:t>
        <a:bodyPr/>
        <a:lstStyle/>
        <a:p>
          <a:endParaRPr lang="fr-FR"/>
        </a:p>
      </dgm:t>
    </dgm:pt>
    <dgm:pt modelId="{077AFCD4-6371-884C-918F-214F0CDFD080}" type="pres">
      <dgm:prSet presAssocID="{D21843E1-980A-0146-B09D-EABE5DA3D621}" presName="accentRepeatNode" presStyleLbl="solidFgAcc1" presStyleIdx="4" presStyleCnt="5"/>
      <dgm:spPr/>
      <dgm:t>
        <a:bodyPr/>
        <a:lstStyle/>
        <a:p>
          <a:endParaRPr lang="fr-FR"/>
        </a:p>
      </dgm:t>
    </dgm:pt>
  </dgm:ptLst>
  <dgm:cxnLst>
    <dgm:cxn modelId="{81260B59-C6D7-8543-AC36-95296D37D9AF}" type="presOf" srcId="{5F65003B-4139-0944-A96B-533F2DF57233}" destId="{121D5B49-BF63-0342-BDE5-F07F31768E53}" srcOrd="0" destOrd="0" presId="urn:microsoft.com/office/officeart/2008/layout/VerticalCurvedList"/>
    <dgm:cxn modelId="{B207F351-29E9-744B-BF82-EB0CF1AAEF34}" type="presOf" srcId="{F9B4330A-92C8-4042-94B6-043DDC7364D3}" destId="{01EBC74D-1A2B-564B-804B-CB1E7850495F}" srcOrd="0" destOrd="0" presId="urn:microsoft.com/office/officeart/2008/layout/VerticalCurvedList"/>
    <dgm:cxn modelId="{B107CAA6-748B-B745-9495-421A1269B424}" srcId="{07E8541A-D53F-AF4D-B2F4-9B62E679B52E}" destId="{F9B4330A-92C8-4042-94B6-043DDC7364D3}" srcOrd="2" destOrd="0" parTransId="{C88F0CFF-056B-D749-B36E-16CF3A8C3B91}" sibTransId="{E822ECE9-CAB7-774D-B253-738A9ACB141E}"/>
    <dgm:cxn modelId="{6201B701-0046-944E-B373-9872AF078DE3}" type="presOf" srcId="{D21843E1-980A-0146-B09D-EABE5DA3D621}" destId="{70FCACFE-1D13-1243-856A-66E40B34F8D0}" srcOrd="0" destOrd="0" presId="urn:microsoft.com/office/officeart/2008/layout/VerticalCurvedList"/>
    <dgm:cxn modelId="{ABB47E91-C410-D743-830D-21C4E6709C33}" type="presOf" srcId="{DFA45DC8-E0A5-C545-8A82-035AEA66FFB1}" destId="{E68C957F-3F72-DF4C-8B0B-E67422FBFB92}" srcOrd="0" destOrd="0" presId="urn:microsoft.com/office/officeart/2008/layout/VerticalCurvedList"/>
    <dgm:cxn modelId="{E9DA4521-B1EF-F348-9F9F-09CC6CB35901}" srcId="{07E8541A-D53F-AF4D-B2F4-9B62E679B52E}" destId="{16568771-100B-0A4E-8AF9-6E9D691E1F1B}" srcOrd="1" destOrd="0" parTransId="{8A005BE4-4E76-2747-AA5B-F776B8FC1067}" sibTransId="{43ABE0A1-2B57-8C46-A8E0-F52EC23CBABA}"/>
    <dgm:cxn modelId="{A1B6AC6F-1EBC-C44E-9B93-EDF58AD33E0C}" srcId="{07E8541A-D53F-AF4D-B2F4-9B62E679B52E}" destId="{D21843E1-980A-0146-B09D-EABE5DA3D621}" srcOrd="4" destOrd="0" parTransId="{00547DD3-A217-704E-85AD-F96506749EBC}" sibTransId="{4E6D2AE0-5146-9B4C-A9DF-FC8D454EFA2D}"/>
    <dgm:cxn modelId="{A5468C39-6A6E-784D-800A-E220745C5E67}" srcId="{07E8541A-D53F-AF4D-B2F4-9B62E679B52E}" destId="{DFA45DC8-E0A5-C545-8A82-035AEA66FFB1}" srcOrd="0" destOrd="0" parTransId="{27757C0F-5C83-B24A-9043-DCA73AD787AF}" sibTransId="{5F65003B-4139-0944-A96B-533F2DF57233}"/>
    <dgm:cxn modelId="{19FF53EB-B4CD-1C4C-A339-CA4EDA6A6643}" srcId="{07E8541A-D53F-AF4D-B2F4-9B62E679B52E}" destId="{E489C3B0-BDF2-F44B-A1BC-FCABFB61C263}" srcOrd="3" destOrd="0" parTransId="{C647D7EC-DFD8-984F-957B-659F2AC84439}" sibTransId="{3FBD705F-EF37-FA46-AD2B-AAECD5C140ED}"/>
    <dgm:cxn modelId="{156FABB8-8D20-664B-ACA2-EEEEDDBE5CDB}" type="presOf" srcId="{07E8541A-D53F-AF4D-B2F4-9B62E679B52E}" destId="{95E53727-7C59-D848-869E-9AD5288D7770}" srcOrd="0" destOrd="0" presId="urn:microsoft.com/office/officeart/2008/layout/VerticalCurvedList"/>
    <dgm:cxn modelId="{E1132010-1590-174E-A1DD-BDF09E68C127}" type="presOf" srcId="{E489C3B0-BDF2-F44B-A1BC-FCABFB61C263}" destId="{384E4249-F47C-DF4E-B2AC-8A848ACA7C77}" srcOrd="0" destOrd="0" presId="urn:microsoft.com/office/officeart/2008/layout/VerticalCurvedList"/>
    <dgm:cxn modelId="{3495FB66-3454-A248-9C84-808E8BAA4607}" type="presOf" srcId="{16568771-100B-0A4E-8AF9-6E9D691E1F1B}" destId="{99766C9F-68FB-224B-BA7E-DC027D5A7549}" srcOrd="0" destOrd="0" presId="urn:microsoft.com/office/officeart/2008/layout/VerticalCurvedList"/>
    <dgm:cxn modelId="{CA622245-DDD0-FE41-A3EA-2DC1EF8C5A6E}" type="presParOf" srcId="{95E53727-7C59-D848-869E-9AD5288D7770}" destId="{2FEE19C8-091A-FB4F-902A-BAE912519274}" srcOrd="0" destOrd="0" presId="urn:microsoft.com/office/officeart/2008/layout/VerticalCurvedList"/>
    <dgm:cxn modelId="{9E40E297-0FB6-CF4B-9D6B-671E88945E0C}" type="presParOf" srcId="{2FEE19C8-091A-FB4F-902A-BAE912519274}" destId="{BF9D2372-443D-8C4A-9781-44F71FD123D8}" srcOrd="0" destOrd="0" presId="urn:microsoft.com/office/officeart/2008/layout/VerticalCurvedList"/>
    <dgm:cxn modelId="{34F9697C-AA99-A947-BE1D-B472C5D5F199}" type="presParOf" srcId="{BF9D2372-443D-8C4A-9781-44F71FD123D8}" destId="{92CCFC3B-68F3-8345-91EE-BF5AC59927DF}" srcOrd="0" destOrd="0" presId="urn:microsoft.com/office/officeart/2008/layout/VerticalCurvedList"/>
    <dgm:cxn modelId="{97D6B176-9A5C-1C45-8298-56C4585FA13C}" type="presParOf" srcId="{BF9D2372-443D-8C4A-9781-44F71FD123D8}" destId="{121D5B49-BF63-0342-BDE5-F07F31768E53}" srcOrd="1" destOrd="0" presId="urn:microsoft.com/office/officeart/2008/layout/VerticalCurvedList"/>
    <dgm:cxn modelId="{41088E00-03A8-6849-8831-AE0C7F23BEA1}" type="presParOf" srcId="{BF9D2372-443D-8C4A-9781-44F71FD123D8}" destId="{2227F72B-47B8-AB4C-A65A-207A0D8B48A6}" srcOrd="2" destOrd="0" presId="urn:microsoft.com/office/officeart/2008/layout/VerticalCurvedList"/>
    <dgm:cxn modelId="{91E5FA76-49B4-2041-B7D1-C724E10FC63F}" type="presParOf" srcId="{BF9D2372-443D-8C4A-9781-44F71FD123D8}" destId="{58E1538F-92CF-6E41-B49D-55FF9F18C121}" srcOrd="3" destOrd="0" presId="urn:microsoft.com/office/officeart/2008/layout/VerticalCurvedList"/>
    <dgm:cxn modelId="{728A6850-4B29-EC44-8C8F-15791282B8BC}" type="presParOf" srcId="{2FEE19C8-091A-FB4F-902A-BAE912519274}" destId="{E68C957F-3F72-DF4C-8B0B-E67422FBFB92}" srcOrd="1" destOrd="0" presId="urn:microsoft.com/office/officeart/2008/layout/VerticalCurvedList"/>
    <dgm:cxn modelId="{341C8BFE-F1A1-1A4D-88BB-C29A342C3275}" type="presParOf" srcId="{2FEE19C8-091A-FB4F-902A-BAE912519274}" destId="{78848A18-13D2-6748-8F81-A3520092A912}" srcOrd="2" destOrd="0" presId="urn:microsoft.com/office/officeart/2008/layout/VerticalCurvedList"/>
    <dgm:cxn modelId="{E8C29C35-53D9-1748-9C57-364848793585}" type="presParOf" srcId="{78848A18-13D2-6748-8F81-A3520092A912}" destId="{8DDADFB2-57C3-8147-A14D-8E578B7E58D6}" srcOrd="0" destOrd="0" presId="urn:microsoft.com/office/officeart/2008/layout/VerticalCurvedList"/>
    <dgm:cxn modelId="{1A78DF8D-24D8-C14E-8D7A-6C174A16819A}" type="presParOf" srcId="{2FEE19C8-091A-FB4F-902A-BAE912519274}" destId="{99766C9F-68FB-224B-BA7E-DC027D5A7549}" srcOrd="3" destOrd="0" presId="urn:microsoft.com/office/officeart/2008/layout/VerticalCurvedList"/>
    <dgm:cxn modelId="{A33DB35A-EE3B-2145-B3F5-1004681B7153}" type="presParOf" srcId="{2FEE19C8-091A-FB4F-902A-BAE912519274}" destId="{DD13F2CE-EF8A-F04E-9D1E-37C14558F1CD}" srcOrd="4" destOrd="0" presId="urn:microsoft.com/office/officeart/2008/layout/VerticalCurvedList"/>
    <dgm:cxn modelId="{6B7BEFA7-9210-1B4C-97E0-8063A698FB9D}" type="presParOf" srcId="{DD13F2CE-EF8A-F04E-9D1E-37C14558F1CD}" destId="{404A67AE-B61A-5B49-8A89-E354E461ABF8}" srcOrd="0" destOrd="0" presId="urn:microsoft.com/office/officeart/2008/layout/VerticalCurvedList"/>
    <dgm:cxn modelId="{32307832-3143-5A4A-951A-50F6AB922DE6}" type="presParOf" srcId="{2FEE19C8-091A-FB4F-902A-BAE912519274}" destId="{01EBC74D-1A2B-564B-804B-CB1E7850495F}" srcOrd="5" destOrd="0" presId="urn:microsoft.com/office/officeart/2008/layout/VerticalCurvedList"/>
    <dgm:cxn modelId="{EF8EDD0E-CB5B-2F47-97DB-2FF9DAB935B0}" type="presParOf" srcId="{2FEE19C8-091A-FB4F-902A-BAE912519274}" destId="{FB3D3BAB-6C99-874C-9E91-9FB0A845AE4F}" srcOrd="6" destOrd="0" presId="urn:microsoft.com/office/officeart/2008/layout/VerticalCurvedList"/>
    <dgm:cxn modelId="{C08808BF-EE28-A746-94C3-13B2EA59EEB8}" type="presParOf" srcId="{FB3D3BAB-6C99-874C-9E91-9FB0A845AE4F}" destId="{0068583F-2AE0-A143-95CE-FFDC118B4EDA}" srcOrd="0" destOrd="0" presId="urn:microsoft.com/office/officeart/2008/layout/VerticalCurvedList"/>
    <dgm:cxn modelId="{3242CF59-4FFF-F24A-8320-AD66580BCBF0}" type="presParOf" srcId="{2FEE19C8-091A-FB4F-902A-BAE912519274}" destId="{384E4249-F47C-DF4E-B2AC-8A848ACA7C77}" srcOrd="7" destOrd="0" presId="urn:microsoft.com/office/officeart/2008/layout/VerticalCurvedList"/>
    <dgm:cxn modelId="{A562CDF6-E64D-FC40-9287-8B4CD0EEC115}" type="presParOf" srcId="{2FEE19C8-091A-FB4F-902A-BAE912519274}" destId="{1C1BFA26-3E38-FD4A-A104-5D2AC40EA19E}" srcOrd="8" destOrd="0" presId="urn:microsoft.com/office/officeart/2008/layout/VerticalCurvedList"/>
    <dgm:cxn modelId="{0478CE7A-709F-3742-BBCB-4D45F678FEED}" type="presParOf" srcId="{1C1BFA26-3E38-FD4A-A104-5D2AC40EA19E}" destId="{66B615DA-A848-D041-9A52-018914820BDD}" srcOrd="0" destOrd="0" presId="urn:microsoft.com/office/officeart/2008/layout/VerticalCurvedList"/>
    <dgm:cxn modelId="{6F76B420-E0DC-B449-95A3-E77A7CEF53CE}" type="presParOf" srcId="{2FEE19C8-091A-FB4F-902A-BAE912519274}" destId="{70FCACFE-1D13-1243-856A-66E40B34F8D0}" srcOrd="9" destOrd="0" presId="urn:microsoft.com/office/officeart/2008/layout/VerticalCurvedList"/>
    <dgm:cxn modelId="{E330ACC4-6361-AB40-8426-985FADA2B951}" type="presParOf" srcId="{2FEE19C8-091A-FB4F-902A-BAE912519274}" destId="{1CB8172F-CF68-114A-B53A-7E7F122B0D3E}" srcOrd="10" destOrd="0" presId="urn:microsoft.com/office/officeart/2008/layout/VerticalCurvedList"/>
    <dgm:cxn modelId="{84352301-422D-F644-99C6-8117145A1527}" type="presParOf" srcId="{1CB8172F-CF68-114A-B53A-7E7F122B0D3E}" destId="{077AFCD4-6371-884C-918F-214F0CDFD08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ECCC0ED-4CD4-BA4D-BAFD-D0125E04FD47}"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581EC360-5034-0046-AB71-30DB79937082}">
      <dgm:prSet/>
      <dgm:spPr/>
      <dgm:t>
        <a:bodyPr/>
        <a:lstStyle/>
        <a:p>
          <a:pPr algn="just" rtl="0"/>
          <a:r>
            <a:rPr lang="fr-FR" smtClean="0"/>
            <a:t>L’oreille externe</a:t>
          </a:r>
          <a:endParaRPr lang="fr-FR"/>
        </a:p>
      </dgm:t>
    </dgm:pt>
    <dgm:pt modelId="{59DFA408-3480-6748-A9E9-268E21F6CFAC}" type="parTrans" cxnId="{7DFE0FA3-BE6F-AC4D-899D-9ED636463A68}">
      <dgm:prSet/>
      <dgm:spPr/>
      <dgm:t>
        <a:bodyPr/>
        <a:lstStyle/>
        <a:p>
          <a:pPr algn="just"/>
          <a:endParaRPr lang="fr-FR"/>
        </a:p>
      </dgm:t>
    </dgm:pt>
    <dgm:pt modelId="{A1A47A24-D62E-354F-A738-A38C4E8C008C}" type="sibTrans" cxnId="{7DFE0FA3-BE6F-AC4D-899D-9ED636463A68}">
      <dgm:prSet/>
      <dgm:spPr/>
      <dgm:t>
        <a:bodyPr/>
        <a:lstStyle/>
        <a:p>
          <a:pPr algn="just"/>
          <a:endParaRPr lang="fr-FR"/>
        </a:p>
      </dgm:t>
    </dgm:pt>
    <dgm:pt modelId="{4B969157-4462-314B-A634-4D900F24DB23}">
      <dgm:prSet/>
      <dgm:spPr/>
      <dgm:t>
        <a:bodyPr/>
        <a:lstStyle/>
        <a:p>
          <a:pPr algn="just" rtl="0"/>
          <a:r>
            <a:rPr lang="fr-FR" smtClean="0"/>
            <a:t>L'oreille externe est le </a:t>
          </a:r>
          <a:r>
            <a:rPr lang="fr-FR" u="sng" smtClean="0"/>
            <a:t>premier maillon de la chaîne</a:t>
          </a:r>
          <a:r>
            <a:rPr lang="fr-FR" smtClean="0"/>
            <a:t> que constitue l'appareil auditif. Elle joue un </a:t>
          </a:r>
          <a:r>
            <a:rPr lang="fr-FR" u="sng" smtClean="0"/>
            <a:t>rôle essentiel</a:t>
          </a:r>
          <a:r>
            <a:rPr lang="fr-FR" smtClean="0"/>
            <a:t> dans la transmission de l'information.</a:t>
          </a:r>
          <a:endParaRPr lang="fr-FR"/>
        </a:p>
      </dgm:t>
    </dgm:pt>
    <dgm:pt modelId="{4681D33E-15A0-8A41-9E51-3137E88A0EF0}" type="parTrans" cxnId="{A2440C68-6E3D-954B-9007-2D7927D331AA}">
      <dgm:prSet/>
      <dgm:spPr/>
      <dgm:t>
        <a:bodyPr/>
        <a:lstStyle/>
        <a:p>
          <a:pPr algn="just"/>
          <a:endParaRPr lang="fr-FR"/>
        </a:p>
      </dgm:t>
    </dgm:pt>
    <dgm:pt modelId="{8997F496-9FAC-BE48-9EA6-5F6CD0C33873}" type="sibTrans" cxnId="{A2440C68-6E3D-954B-9007-2D7927D331AA}">
      <dgm:prSet/>
      <dgm:spPr/>
      <dgm:t>
        <a:bodyPr/>
        <a:lstStyle/>
        <a:p>
          <a:pPr algn="just"/>
          <a:endParaRPr lang="fr-FR"/>
        </a:p>
      </dgm:t>
    </dgm:pt>
    <dgm:pt modelId="{435F963B-D10C-DD47-A722-4D0A523A9DDA}">
      <dgm:prSet/>
      <dgm:spPr/>
      <dgm:t>
        <a:bodyPr/>
        <a:lstStyle/>
        <a:p>
          <a:pPr algn="just" rtl="0"/>
          <a:r>
            <a:rPr lang="fr-FR" dirty="0" smtClean="0"/>
            <a:t>En effet elle reçoit les </a:t>
          </a:r>
          <a:r>
            <a:rPr lang="fr-FR" u="sng" dirty="0" smtClean="0"/>
            <a:t>vibrations acoustiques</a:t>
          </a:r>
          <a:r>
            <a:rPr lang="fr-FR" dirty="0" smtClean="0"/>
            <a:t> aériennes et les </a:t>
          </a:r>
          <a:r>
            <a:rPr lang="fr-FR" u="sng" dirty="0" smtClean="0"/>
            <a:t>transmet à l'oreille moyenne</a:t>
          </a:r>
          <a:r>
            <a:rPr lang="fr-FR" dirty="0" smtClean="0"/>
            <a:t>.</a:t>
          </a:r>
          <a:endParaRPr lang="fr-FR" dirty="0"/>
        </a:p>
      </dgm:t>
    </dgm:pt>
    <dgm:pt modelId="{CD002D59-291D-0A48-84F8-95A82E4DCA04}" type="parTrans" cxnId="{7514539A-7BE0-D544-B467-AA1F1472A9EF}">
      <dgm:prSet/>
      <dgm:spPr/>
      <dgm:t>
        <a:bodyPr/>
        <a:lstStyle/>
        <a:p>
          <a:pPr algn="just"/>
          <a:endParaRPr lang="fr-FR"/>
        </a:p>
      </dgm:t>
    </dgm:pt>
    <dgm:pt modelId="{024D2088-C73B-644F-BB76-4BBC72AD25EB}" type="sibTrans" cxnId="{7514539A-7BE0-D544-B467-AA1F1472A9EF}">
      <dgm:prSet/>
      <dgm:spPr/>
      <dgm:t>
        <a:bodyPr/>
        <a:lstStyle/>
        <a:p>
          <a:pPr algn="just"/>
          <a:endParaRPr lang="fr-FR"/>
        </a:p>
      </dgm:t>
    </dgm:pt>
    <dgm:pt modelId="{6C07E39B-F242-A646-899C-0CE100180260}" type="pres">
      <dgm:prSet presAssocID="{FECCC0ED-4CD4-BA4D-BAFD-D0125E04FD47}" presName="outerComposite" presStyleCnt="0">
        <dgm:presLayoutVars>
          <dgm:chMax val="5"/>
          <dgm:dir/>
          <dgm:resizeHandles val="exact"/>
        </dgm:presLayoutVars>
      </dgm:prSet>
      <dgm:spPr/>
      <dgm:t>
        <a:bodyPr/>
        <a:lstStyle/>
        <a:p>
          <a:endParaRPr lang="fr-FR"/>
        </a:p>
      </dgm:t>
    </dgm:pt>
    <dgm:pt modelId="{5B4C75DA-74EE-BB4D-9296-DEBA3594EE6D}" type="pres">
      <dgm:prSet presAssocID="{FECCC0ED-4CD4-BA4D-BAFD-D0125E04FD47}" presName="dummyMaxCanvas" presStyleCnt="0">
        <dgm:presLayoutVars/>
      </dgm:prSet>
      <dgm:spPr/>
    </dgm:pt>
    <dgm:pt modelId="{49B30E80-86A2-BC4A-85BE-9D0866264921}" type="pres">
      <dgm:prSet presAssocID="{FECCC0ED-4CD4-BA4D-BAFD-D0125E04FD47}" presName="ThreeNodes_1" presStyleLbl="node1" presStyleIdx="0" presStyleCnt="3">
        <dgm:presLayoutVars>
          <dgm:bulletEnabled val="1"/>
        </dgm:presLayoutVars>
      </dgm:prSet>
      <dgm:spPr/>
      <dgm:t>
        <a:bodyPr/>
        <a:lstStyle/>
        <a:p>
          <a:endParaRPr lang="fr-FR"/>
        </a:p>
      </dgm:t>
    </dgm:pt>
    <dgm:pt modelId="{F18E5210-78D1-8C4E-AF70-27C09D099F04}" type="pres">
      <dgm:prSet presAssocID="{FECCC0ED-4CD4-BA4D-BAFD-D0125E04FD47}" presName="ThreeNodes_2" presStyleLbl="node1" presStyleIdx="1" presStyleCnt="3">
        <dgm:presLayoutVars>
          <dgm:bulletEnabled val="1"/>
        </dgm:presLayoutVars>
      </dgm:prSet>
      <dgm:spPr/>
      <dgm:t>
        <a:bodyPr/>
        <a:lstStyle/>
        <a:p>
          <a:endParaRPr lang="fr-FR"/>
        </a:p>
      </dgm:t>
    </dgm:pt>
    <dgm:pt modelId="{AD88C222-4F3D-F14E-8602-5D4B1E47DEF6}" type="pres">
      <dgm:prSet presAssocID="{FECCC0ED-4CD4-BA4D-BAFD-D0125E04FD47}" presName="ThreeNodes_3" presStyleLbl="node1" presStyleIdx="2" presStyleCnt="3">
        <dgm:presLayoutVars>
          <dgm:bulletEnabled val="1"/>
        </dgm:presLayoutVars>
      </dgm:prSet>
      <dgm:spPr/>
      <dgm:t>
        <a:bodyPr/>
        <a:lstStyle/>
        <a:p>
          <a:endParaRPr lang="fr-FR"/>
        </a:p>
      </dgm:t>
    </dgm:pt>
    <dgm:pt modelId="{D14790BF-2B3B-ED41-9763-C1216E64110D}" type="pres">
      <dgm:prSet presAssocID="{FECCC0ED-4CD4-BA4D-BAFD-D0125E04FD47}" presName="ThreeConn_1-2" presStyleLbl="fgAccFollowNode1" presStyleIdx="0" presStyleCnt="2">
        <dgm:presLayoutVars>
          <dgm:bulletEnabled val="1"/>
        </dgm:presLayoutVars>
      </dgm:prSet>
      <dgm:spPr/>
      <dgm:t>
        <a:bodyPr/>
        <a:lstStyle/>
        <a:p>
          <a:endParaRPr lang="fr-FR"/>
        </a:p>
      </dgm:t>
    </dgm:pt>
    <dgm:pt modelId="{1F983B05-54D3-0042-A728-85985FE61CB7}" type="pres">
      <dgm:prSet presAssocID="{FECCC0ED-4CD4-BA4D-BAFD-D0125E04FD47}" presName="ThreeConn_2-3" presStyleLbl="fgAccFollowNode1" presStyleIdx="1" presStyleCnt="2">
        <dgm:presLayoutVars>
          <dgm:bulletEnabled val="1"/>
        </dgm:presLayoutVars>
      </dgm:prSet>
      <dgm:spPr/>
      <dgm:t>
        <a:bodyPr/>
        <a:lstStyle/>
        <a:p>
          <a:endParaRPr lang="fr-FR"/>
        </a:p>
      </dgm:t>
    </dgm:pt>
    <dgm:pt modelId="{FD09D3C8-2D55-4241-B96E-016831F48D1F}" type="pres">
      <dgm:prSet presAssocID="{FECCC0ED-4CD4-BA4D-BAFD-D0125E04FD47}" presName="ThreeNodes_1_text" presStyleLbl="node1" presStyleIdx="2" presStyleCnt="3">
        <dgm:presLayoutVars>
          <dgm:bulletEnabled val="1"/>
        </dgm:presLayoutVars>
      </dgm:prSet>
      <dgm:spPr/>
      <dgm:t>
        <a:bodyPr/>
        <a:lstStyle/>
        <a:p>
          <a:endParaRPr lang="fr-FR"/>
        </a:p>
      </dgm:t>
    </dgm:pt>
    <dgm:pt modelId="{9EAAFB33-7E6D-0D43-829A-69AC544DA965}" type="pres">
      <dgm:prSet presAssocID="{FECCC0ED-4CD4-BA4D-BAFD-D0125E04FD47}" presName="ThreeNodes_2_text" presStyleLbl="node1" presStyleIdx="2" presStyleCnt="3">
        <dgm:presLayoutVars>
          <dgm:bulletEnabled val="1"/>
        </dgm:presLayoutVars>
      </dgm:prSet>
      <dgm:spPr/>
      <dgm:t>
        <a:bodyPr/>
        <a:lstStyle/>
        <a:p>
          <a:endParaRPr lang="fr-FR"/>
        </a:p>
      </dgm:t>
    </dgm:pt>
    <dgm:pt modelId="{7754F62C-A591-834E-8F2D-2492D0B48577}" type="pres">
      <dgm:prSet presAssocID="{FECCC0ED-4CD4-BA4D-BAFD-D0125E04FD47}" presName="ThreeNodes_3_text" presStyleLbl="node1" presStyleIdx="2" presStyleCnt="3">
        <dgm:presLayoutVars>
          <dgm:bulletEnabled val="1"/>
        </dgm:presLayoutVars>
      </dgm:prSet>
      <dgm:spPr/>
      <dgm:t>
        <a:bodyPr/>
        <a:lstStyle/>
        <a:p>
          <a:endParaRPr lang="fr-FR"/>
        </a:p>
      </dgm:t>
    </dgm:pt>
  </dgm:ptLst>
  <dgm:cxnLst>
    <dgm:cxn modelId="{16D82E31-75C6-9949-928C-FBBAF7191FE9}" type="presOf" srcId="{8997F496-9FAC-BE48-9EA6-5F6CD0C33873}" destId="{1F983B05-54D3-0042-A728-85985FE61CB7}" srcOrd="0" destOrd="0" presId="urn:microsoft.com/office/officeart/2005/8/layout/vProcess5"/>
    <dgm:cxn modelId="{85F56549-189C-6D4D-90B3-4DEC036E0BA1}" type="presOf" srcId="{581EC360-5034-0046-AB71-30DB79937082}" destId="{FD09D3C8-2D55-4241-B96E-016831F48D1F}" srcOrd="1" destOrd="0" presId="urn:microsoft.com/office/officeart/2005/8/layout/vProcess5"/>
    <dgm:cxn modelId="{A2440C68-6E3D-954B-9007-2D7927D331AA}" srcId="{FECCC0ED-4CD4-BA4D-BAFD-D0125E04FD47}" destId="{4B969157-4462-314B-A634-4D900F24DB23}" srcOrd="1" destOrd="0" parTransId="{4681D33E-15A0-8A41-9E51-3137E88A0EF0}" sibTransId="{8997F496-9FAC-BE48-9EA6-5F6CD0C33873}"/>
    <dgm:cxn modelId="{C42686E5-5420-B049-B2FA-9DD9BFCA9438}" type="presOf" srcId="{4B969157-4462-314B-A634-4D900F24DB23}" destId="{9EAAFB33-7E6D-0D43-829A-69AC544DA965}" srcOrd="1" destOrd="0" presId="urn:microsoft.com/office/officeart/2005/8/layout/vProcess5"/>
    <dgm:cxn modelId="{D24FAF2F-F763-F84E-9572-AC9D8CB5E9B8}" type="presOf" srcId="{FECCC0ED-4CD4-BA4D-BAFD-D0125E04FD47}" destId="{6C07E39B-F242-A646-899C-0CE100180260}" srcOrd="0" destOrd="0" presId="urn:microsoft.com/office/officeart/2005/8/layout/vProcess5"/>
    <dgm:cxn modelId="{D8C375CD-8B61-F14E-A514-D98B3E056F01}" type="presOf" srcId="{435F963B-D10C-DD47-A722-4D0A523A9DDA}" destId="{7754F62C-A591-834E-8F2D-2492D0B48577}" srcOrd="1" destOrd="0" presId="urn:microsoft.com/office/officeart/2005/8/layout/vProcess5"/>
    <dgm:cxn modelId="{7DFE0FA3-BE6F-AC4D-899D-9ED636463A68}" srcId="{FECCC0ED-4CD4-BA4D-BAFD-D0125E04FD47}" destId="{581EC360-5034-0046-AB71-30DB79937082}" srcOrd="0" destOrd="0" parTransId="{59DFA408-3480-6748-A9E9-268E21F6CFAC}" sibTransId="{A1A47A24-D62E-354F-A738-A38C4E8C008C}"/>
    <dgm:cxn modelId="{2AE673B6-933F-9C4F-B02E-53480CE4F22C}" type="presOf" srcId="{4B969157-4462-314B-A634-4D900F24DB23}" destId="{F18E5210-78D1-8C4E-AF70-27C09D099F04}" srcOrd="0" destOrd="0" presId="urn:microsoft.com/office/officeart/2005/8/layout/vProcess5"/>
    <dgm:cxn modelId="{83B8D6A6-CF9D-854A-A2CD-331A7011BC47}" type="presOf" srcId="{581EC360-5034-0046-AB71-30DB79937082}" destId="{49B30E80-86A2-BC4A-85BE-9D0866264921}" srcOrd="0" destOrd="0" presId="urn:microsoft.com/office/officeart/2005/8/layout/vProcess5"/>
    <dgm:cxn modelId="{7514539A-7BE0-D544-B467-AA1F1472A9EF}" srcId="{FECCC0ED-4CD4-BA4D-BAFD-D0125E04FD47}" destId="{435F963B-D10C-DD47-A722-4D0A523A9DDA}" srcOrd="2" destOrd="0" parTransId="{CD002D59-291D-0A48-84F8-95A82E4DCA04}" sibTransId="{024D2088-C73B-644F-BB76-4BBC72AD25EB}"/>
    <dgm:cxn modelId="{67A722B0-CF54-5C42-880B-9700FEEFC1E1}" type="presOf" srcId="{A1A47A24-D62E-354F-A738-A38C4E8C008C}" destId="{D14790BF-2B3B-ED41-9763-C1216E64110D}" srcOrd="0" destOrd="0" presId="urn:microsoft.com/office/officeart/2005/8/layout/vProcess5"/>
    <dgm:cxn modelId="{8617F3AB-B1D2-6247-BF06-6BC98FDC1839}" type="presOf" srcId="{435F963B-D10C-DD47-A722-4D0A523A9DDA}" destId="{AD88C222-4F3D-F14E-8602-5D4B1E47DEF6}" srcOrd="0" destOrd="0" presId="urn:microsoft.com/office/officeart/2005/8/layout/vProcess5"/>
    <dgm:cxn modelId="{D7A28E42-6237-6046-93DA-72764A54520B}" type="presParOf" srcId="{6C07E39B-F242-A646-899C-0CE100180260}" destId="{5B4C75DA-74EE-BB4D-9296-DEBA3594EE6D}" srcOrd="0" destOrd="0" presId="urn:microsoft.com/office/officeart/2005/8/layout/vProcess5"/>
    <dgm:cxn modelId="{E8F9834F-3A23-9E47-82ED-CD4E32E7EC1A}" type="presParOf" srcId="{6C07E39B-F242-A646-899C-0CE100180260}" destId="{49B30E80-86A2-BC4A-85BE-9D0866264921}" srcOrd="1" destOrd="0" presId="urn:microsoft.com/office/officeart/2005/8/layout/vProcess5"/>
    <dgm:cxn modelId="{F99D6E52-624E-3F43-B5D9-81062E9E450D}" type="presParOf" srcId="{6C07E39B-F242-A646-899C-0CE100180260}" destId="{F18E5210-78D1-8C4E-AF70-27C09D099F04}" srcOrd="2" destOrd="0" presId="urn:microsoft.com/office/officeart/2005/8/layout/vProcess5"/>
    <dgm:cxn modelId="{64D4A071-793C-5A4D-946A-E65984946CAC}" type="presParOf" srcId="{6C07E39B-F242-A646-899C-0CE100180260}" destId="{AD88C222-4F3D-F14E-8602-5D4B1E47DEF6}" srcOrd="3" destOrd="0" presId="urn:microsoft.com/office/officeart/2005/8/layout/vProcess5"/>
    <dgm:cxn modelId="{81CB34E2-4D54-2D4A-9C21-60E612D1EB0C}" type="presParOf" srcId="{6C07E39B-F242-A646-899C-0CE100180260}" destId="{D14790BF-2B3B-ED41-9763-C1216E64110D}" srcOrd="4" destOrd="0" presId="urn:microsoft.com/office/officeart/2005/8/layout/vProcess5"/>
    <dgm:cxn modelId="{6B80E865-B32B-C445-B595-55723C127113}" type="presParOf" srcId="{6C07E39B-F242-A646-899C-0CE100180260}" destId="{1F983B05-54D3-0042-A728-85985FE61CB7}" srcOrd="5" destOrd="0" presId="urn:microsoft.com/office/officeart/2005/8/layout/vProcess5"/>
    <dgm:cxn modelId="{5C73F205-E255-E644-93B3-6D21BFDC3B46}" type="presParOf" srcId="{6C07E39B-F242-A646-899C-0CE100180260}" destId="{FD09D3C8-2D55-4241-B96E-016831F48D1F}" srcOrd="6" destOrd="0" presId="urn:microsoft.com/office/officeart/2005/8/layout/vProcess5"/>
    <dgm:cxn modelId="{3799EFE8-6D06-954C-9487-F7167760E5E1}" type="presParOf" srcId="{6C07E39B-F242-A646-899C-0CE100180260}" destId="{9EAAFB33-7E6D-0D43-829A-69AC544DA965}" srcOrd="7" destOrd="0" presId="urn:microsoft.com/office/officeart/2005/8/layout/vProcess5"/>
    <dgm:cxn modelId="{0FC5F197-ECBC-9448-BC3D-363F42506988}" type="presParOf" srcId="{6C07E39B-F242-A646-899C-0CE100180260}" destId="{7754F62C-A591-834E-8F2D-2492D0B4857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710B79-C43C-5C4C-AED6-BA46A48C3401}"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951FC09C-8187-AC44-AC4F-C69B214BF134}">
      <dgm:prSet/>
      <dgm:spPr/>
      <dgm:t>
        <a:bodyPr/>
        <a:lstStyle/>
        <a:p>
          <a:pPr rtl="0"/>
          <a:r>
            <a:rPr lang="fr-FR" smtClean="0"/>
            <a:t>L’oreille moyenne</a:t>
          </a:r>
          <a:endParaRPr lang="fr-FR"/>
        </a:p>
      </dgm:t>
    </dgm:pt>
    <dgm:pt modelId="{6804631E-2F45-5C46-84B1-8954EE1BF4C9}" type="parTrans" cxnId="{38BE0E1E-990D-8A48-9A11-0BE3574D77DF}">
      <dgm:prSet/>
      <dgm:spPr/>
      <dgm:t>
        <a:bodyPr/>
        <a:lstStyle/>
        <a:p>
          <a:endParaRPr lang="fr-FR"/>
        </a:p>
      </dgm:t>
    </dgm:pt>
    <dgm:pt modelId="{A1CCF1B3-AFFB-9C4E-ACA0-6FD383051E0F}" type="sibTrans" cxnId="{38BE0E1E-990D-8A48-9A11-0BE3574D77DF}">
      <dgm:prSet/>
      <dgm:spPr/>
      <dgm:t>
        <a:bodyPr/>
        <a:lstStyle/>
        <a:p>
          <a:endParaRPr lang="fr-FR"/>
        </a:p>
      </dgm:t>
    </dgm:pt>
    <dgm:pt modelId="{73F679CD-CC6E-5942-8B39-F6D9C239FDE1}">
      <dgm:prSet/>
      <dgm:spPr/>
      <dgm:t>
        <a:bodyPr/>
        <a:lstStyle/>
        <a:p>
          <a:pPr rtl="0"/>
          <a:r>
            <a:rPr lang="fr-FR" dirty="0" smtClean="0"/>
            <a:t>L'oreille moyenne contient les osselets reliant le tympan à la fenêtre ovale et assurant la transmission des vibrations du tympan</a:t>
          </a:r>
          <a:endParaRPr lang="fr-FR" dirty="0"/>
        </a:p>
      </dgm:t>
    </dgm:pt>
    <dgm:pt modelId="{C2F1FEDC-0071-574E-9793-786B563C2B85}" type="parTrans" cxnId="{61CBCBB7-147D-C84B-8323-8DF783B0C930}">
      <dgm:prSet/>
      <dgm:spPr/>
      <dgm:t>
        <a:bodyPr/>
        <a:lstStyle/>
        <a:p>
          <a:endParaRPr lang="fr-FR"/>
        </a:p>
      </dgm:t>
    </dgm:pt>
    <dgm:pt modelId="{D4765BDC-B973-D745-8E91-C2219A5219B4}" type="sibTrans" cxnId="{61CBCBB7-147D-C84B-8323-8DF783B0C930}">
      <dgm:prSet/>
      <dgm:spPr/>
      <dgm:t>
        <a:bodyPr/>
        <a:lstStyle/>
        <a:p>
          <a:endParaRPr lang="fr-FR"/>
        </a:p>
      </dgm:t>
    </dgm:pt>
    <dgm:pt modelId="{8E1FBF51-9976-AE4B-AF33-F255080C8DDA}" type="pres">
      <dgm:prSet presAssocID="{12710B79-C43C-5C4C-AED6-BA46A48C3401}" presName="outerComposite" presStyleCnt="0">
        <dgm:presLayoutVars>
          <dgm:chMax val="5"/>
          <dgm:dir/>
          <dgm:resizeHandles val="exact"/>
        </dgm:presLayoutVars>
      </dgm:prSet>
      <dgm:spPr/>
      <dgm:t>
        <a:bodyPr/>
        <a:lstStyle/>
        <a:p>
          <a:endParaRPr lang="fr-FR"/>
        </a:p>
      </dgm:t>
    </dgm:pt>
    <dgm:pt modelId="{EE9CC1AB-96B0-EE4A-B5C8-0A6725EEBBAF}" type="pres">
      <dgm:prSet presAssocID="{12710B79-C43C-5C4C-AED6-BA46A48C3401}" presName="dummyMaxCanvas" presStyleCnt="0">
        <dgm:presLayoutVars/>
      </dgm:prSet>
      <dgm:spPr/>
    </dgm:pt>
    <dgm:pt modelId="{5F6A7C82-87E9-7046-86E1-8602EDD17E61}" type="pres">
      <dgm:prSet presAssocID="{12710B79-C43C-5C4C-AED6-BA46A48C3401}" presName="TwoNodes_1" presStyleLbl="node1" presStyleIdx="0" presStyleCnt="2">
        <dgm:presLayoutVars>
          <dgm:bulletEnabled val="1"/>
        </dgm:presLayoutVars>
      </dgm:prSet>
      <dgm:spPr/>
      <dgm:t>
        <a:bodyPr/>
        <a:lstStyle/>
        <a:p>
          <a:endParaRPr lang="fr-FR"/>
        </a:p>
      </dgm:t>
    </dgm:pt>
    <dgm:pt modelId="{9ED15740-7920-8043-A283-0D750919FEB5}" type="pres">
      <dgm:prSet presAssocID="{12710B79-C43C-5C4C-AED6-BA46A48C3401}" presName="TwoNodes_2" presStyleLbl="node1" presStyleIdx="1" presStyleCnt="2">
        <dgm:presLayoutVars>
          <dgm:bulletEnabled val="1"/>
        </dgm:presLayoutVars>
      </dgm:prSet>
      <dgm:spPr/>
      <dgm:t>
        <a:bodyPr/>
        <a:lstStyle/>
        <a:p>
          <a:endParaRPr lang="fr-FR"/>
        </a:p>
      </dgm:t>
    </dgm:pt>
    <dgm:pt modelId="{4D4EEBC0-219A-C643-A91C-E196A1EAA1E3}" type="pres">
      <dgm:prSet presAssocID="{12710B79-C43C-5C4C-AED6-BA46A48C3401}" presName="TwoConn_1-2" presStyleLbl="fgAccFollowNode1" presStyleIdx="0" presStyleCnt="1">
        <dgm:presLayoutVars>
          <dgm:bulletEnabled val="1"/>
        </dgm:presLayoutVars>
      </dgm:prSet>
      <dgm:spPr/>
      <dgm:t>
        <a:bodyPr/>
        <a:lstStyle/>
        <a:p>
          <a:endParaRPr lang="fr-FR"/>
        </a:p>
      </dgm:t>
    </dgm:pt>
    <dgm:pt modelId="{A3DA39A1-EB38-9148-A87A-F3CF95C6C004}" type="pres">
      <dgm:prSet presAssocID="{12710B79-C43C-5C4C-AED6-BA46A48C3401}" presName="TwoNodes_1_text" presStyleLbl="node1" presStyleIdx="1" presStyleCnt="2">
        <dgm:presLayoutVars>
          <dgm:bulletEnabled val="1"/>
        </dgm:presLayoutVars>
      </dgm:prSet>
      <dgm:spPr/>
      <dgm:t>
        <a:bodyPr/>
        <a:lstStyle/>
        <a:p>
          <a:endParaRPr lang="fr-FR"/>
        </a:p>
      </dgm:t>
    </dgm:pt>
    <dgm:pt modelId="{57AE2067-65E2-3C46-8C1A-77CB8C846C65}" type="pres">
      <dgm:prSet presAssocID="{12710B79-C43C-5C4C-AED6-BA46A48C3401}" presName="TwoNodes_2_text" presStyleLbl="node1" presStyleIdx="1" presStyleCnt="2">
        <dgm:presLayoutVars>
          <dgm:bulletEnabled val="1"/>
        </dgm:presLayoutVars>
      </dgm:prSet>
      <dgm:spPr/>
      <dgm:t>
        <a:bodyPr/>
        <a:lstStyle/>
        <a:p>
          <a:endParaRPr lang="fr-FR"/>
        </a:p>
      </dgm:t>
    </dgm:pt>
  </dgm:ptLst>
  <dgm:cxnLst>
    <dgm:cxn modelId="{38BE0E1E-990D-8A48-9A11-0BE3574D77DF}" srcId="{12710B79-C43C-5C4C-AED6-BA46A48C3401}" destId="{951FC09C-8187-AC44-AC4F-C69B214BF134}" srcOrd="0" destOrd="0" parTransId="{6804631E-2F45-5C46-84B1-8954EE1BF4C9}" sibTransId="{A1CCF1B3-AFFB-9C4E-ACA0-6FD383051E0F}"/>
    <dgm:cxn modelId="{E994E1DD-38F7-C74D-A39E-2156808375FE}" type="presOf" srcId="{73F679CD-CC6E-5942-8B39-F6D9C239FDE1}" destId="{9ED15740-7920-8043-A283-0D750919FEB5}" srcOrd="0" destOrd="0" presId="urn:microsoft.com/office/officeart/2005/8/layout/vProcess5"/>
    <dgm:cxn modelId="{93580825-D6A4-BF45-A3BD-F0E543360573}" type="presOf" srcId="{12710B79-C43C-5C4C-AED6-BA46A48C3401}" destId="{8E1FBF51-9976-AE4B-AF33-F255080C8DDA}" srcOrd="0" destOrd="0" presId="urn:microsoft.com/office/officeart/2005/8/layout/vProcess5"/>
    <dgm:cxn modelId="{61CBCBB7-147D-C84B-8323-8DF783B0C930}" srcId="{12710B79-C43C-5C4C-AED6-BA46A48C3401}" destId="{73F679CD-CC6E-5942-8B39-F6D9C239FDE1}" srcOrd="1" destOrd="0" parTransId="{C2F1FEDC-0071-574E-9793-786B563C2B85}" sibTransId="{D4765BDC-B973-D745-8E91-C2219A5219B4}"/>
    <dgm:cxn modelId="{E15C0A81-34D5-5941-9A6F-C4666131CE72}" type="presOf" srcId="{A1CCF1B3-AFFB-9C4E-ACA0-6FD383051E0F}" destId="{4D4EEBC0-219A-C643-A91C-E196A1EAA1E3}" srcOrd="0" destOrd="0" presId="urn:microsoft.com/office/officeart/2005/8/layout/vProcess5"/>
    <dgm:cxn modelId="{BCB6CABD-3416-8B46-B69E-8D8E0B0944E5}" type="presOf" srcId="{951FC09C-8187-AC44-AC4F-C69B214BF134}" destId="{A3DA39A1-EB38-9148-A87A-F3CF95C6C004}" srcOrd="1" destOrd="0" presId="urn:microsoft.com/office/officeart/2005/8/layout/vProcess5"/>
    <dgm:cxn modelId="{1D6A2F1E-25C0-4344-8742-226D97AC0403}" type="presOf" srcId="{73F679CD-CC6E-5942-8B39-F6D9C239FDE1}" destId="{57AE2067-65E2-3C46-8C1A-77CB8C846C65}" srcOrd="1" destOrd="0" presId="urn:microsoft.com/office/officeart/2005/8/layout/vProcess5"/>
    <dgm:cxn modelId="{83E22024-83CF-7149-A746-0DB0E7022178}" type="presOf" srcId="{951FC09C-8187-AC44-AC4F-C69B214BF134}" destId="{5F6A7C82-87E9-7046-86E1-8602EDD17E61}" srcOrd="0" destOrd="0" presId="urn:microsoft.com/office/officeart/2005/8/layout/vProcess5"/>
    <dgm:cxn modelId="{94329DF0-D9BA-3245-86B8-8E77926AC7CC}" type="presParOf" srcId="{8E1FBF51-9976-AE4B-AF33-F255080C8DDA}" destId="{EE9CC1AB-96B0-EE4A-B5C8-0A6725EEBBAF}" srcOrd="0" destOrd="0" presId="urn:microsoft.com/office/officeart/2005/8/layout/vProcess5"/>
    <dgm:cxn modelId="{2F232F9C-2DA3-AB40-BF79-796D2B467449}" type="presParOf" srcId="{8E1FBF51-9976-AE4B-AF33-F255080C8DDA}" destId="{5F6A7C82-87E9-7046-86E1-8602EDD17E61}" srcOrd="1" destOrd="0" presId="urn:microsoft.com/office/officeart/2005/8/layout/vProcess5"/>
    <dgm:cxn modelId="{BE5926C4-F81A-DA44-AAD2-B2DB2A12D52C}" type="presParOf" srcId="{8E1FBF51-9976-AE4B-AF33-F255080C8DDA}" destId="{9ED15740-7920-8043-A283-0D750919FEB5}" srcOrd="2" destOrd="0" presId="urn:microsoft.com/office/officeart/2005/8/layout/vProcess5"/>
    <dgm:cxn modelId="{156A93EC-ED1D-4440-B144-E9D1A579601A}" type="presParOf" srcId="{8E1FBF51-9976-AE4B-AF33-F255080C8DDA}" destId="{4D4EEBC0-219A-C643-A91C-E196A1EAA1E3}" srcOrd="3" destOrd="0" presId="urn:microsoft.com/office/officeart/2005/8/layout/vProcess5"/>
    <dgm:cxn modelId="{761CC33D-24DF-744B-B4F2-A6E925928759}" type="presParOf" srcId="{8E1FBF51-9976-AE4B-AF33-F255080C8DDA}" destId="{A3DA39A1-EB38-9148-A87A-F3CF95C6C004}" srcOrd="4" destOrd="0" presId="urn:microsoft.com/office/officeart/2005/8/layout/vProcess5"/>
    <dgm:cxn modelId="{A3920DA2-FB5D-7B4D-886B-DD36E07309E2}" type="presParOf" srcId="{8E1FBF51-9976-AE4B-AF33-F255080C8DDA}" destId="{57AE2067-65E2-3C46-8C1A-77CB8C846C65}"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C587E2-181E-41F2-AC51-85FF0914122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fr-FR"/>
        </a:p>
      </dgm:t>
    </dgm:pt>
    <dgm:pt modelId="{E74F3258-809E-4612-A399-8F431AE8CB17}">
      <dgm:prSet/>
      <dgm:spPr/>
      <dgm:t>
        <a:bodyPr/>
        <a:lstStyle/>
        <a:p>
          <a:pPr rtl="0"/>
          <a:r>
            <a:rPr lang="fr-FR" smtClean="0"/>
            <a:t>Le réflexe stapédien</a:t>
          </a:r>
          <a:endParaRPr lang="fr-FR"/>
        </a:p>
      </dgm:t>
    </dgm:pt>
    <dgm:pt modelId="{FAA0E3FE-E366-46EA-AB88-ECF2354612D5}" type="parTrans" cxnId="{31AE766D-A36A-4BE6-ABEA-340F9416362E}">
      <dgm:prSet/>
      <dgm:spPr/>
      <dgm:t>
        <a:bodyPr/>
        <a:lstStyle/>
        <a:p>
          <a:endParaRPr lang="fr-FR"/>
        </a:p>
      </dgm:t>
    </dgm:pt>
    <dgm:pt modelId="{F04E17D2-9F7B-4B24-8706-09A7000C77B9}" type="sibTrans" cxnId="{31AE766D-A36A-4BE6-ABEA-340F9416362E}">
      <dgm:prSet/>
      <dgm:spPr/>
      <dgm:t>
        <a:bodyPr/>
        <a:lstStyle/>
        <a:p>
          <a:endParaRPr lang="fr-FR"/>
        </a:p>
      </dgm:t>
    </dgm:pt>
    <dgm:pt modelId="{E47DA9C6-9224-4526-8827-499895F66F5E}">
      <dgm:prSet/>
      <dgm:spPr/>
      <dgm:t>
        <a:bodyPr/>
        <a:lstStyle/>
        <a:p>
          <a:pPr rtl="0"/>
          <a:r>
            <a:rPr lang="fr-FR" dirty="0" smtClean="0"/>
            <a:t>Le réflexe </a:t>
          </a:r>
          <a:r>
            <a:rPr lang="fr-FR" dirty="0" err="1" smtClean="0"/>
            <a:t>stapédien</a:t>
          </a:r>
          <a:r>
            <a:rPr lang="fr-FR" dirty="0" smtClean="0"/>
            <a:t>, aussi appelé réflexe acoustique, est la contraction involontaire des deux muscles de l'oreille moyenne, le muscle </a:t>
          </a:r>
          <a:r>
            <a:rPr lang="fr-FR" dirty="0" err="1" smtClean="0"/>
            <a:t>stapédien</a:t>
          </a:r>
          <a:r>
            <a:rPr lang="fr-FR" dirty="0" smtClean="0"/>
            <a:t> (du latin </a:t>
          </a:r>
          <a:r>
            <a:rPr lang="fr-FR" dirty="0" err="1" smtClean="0"/>
            <a:t>stapia</a:t>
          </a:r>
          <a:r>
            <a:rPr lang="fr-FR" dirty="0" smtClean="0"/>
            <a:t> : étrier) et le muscle du marteau. En rendant plus rigide la chaîne des osselets, il atténue le niveau des sons transmis à l'oreille interne.</a:t>
          </a:r>
          <a:endParaRPr lang="fr-FR" dirty="0"/>
        </a:p>
      </dgm:t>
    </dgm:pt>
    <dgm:pt modelId="{84760600-07D1-4D83-A982-F02CFC76E4EF}" type="parTrans" cxnId="{714EF54C-787A-4A3F-8929-637C37554443}">
      <dgm:prSet/>
      <dgm:spPr/>
      <dgm:t>
        <a:bodyPr/>
        <a:lstStyle/>
        <a:p>
          <a:endParaRPr lang="fr-FR"/>
        </a:p>
      </dgm:t>
    </dgm:pt>
    <dgm:pt modelId="{0F7C8D42-BA37-498D-9C7A-B46829E106BB}" type="sibTrans" cxnId="{714EF54C-787A-4A3F-8929-637C37554443}">
      <dgm:prSet/>
      <dgm:spPr/>
      <dgm:t>
        <a:bodyPr/>
        <a:lstStyle/>
        <a:p>
          <a:endParaRPr lang="fr-FR"/>
        </a:p>
      </dgm:t>
    </dgm:pt>
    <dgm:pt modelId="{1911CB71-A76D-4122-BC1C-24BF34FC41E1}">
      <dgm:prSet/>
      <dgm:spPr/>
      <dgm:t>
        <a:bodyPr/>
        <a:lstStyle/>
        <a:p>
          <a:pPr rtl="0"/>
          <a:r>
            <a:rPr lang="fr-FR" dirty="0" smtClean="0"/>
            <a:t>L'application d'un son fort provoque ce réflexe. </a:t>
          </a:r>
          <a:endParaRPr lang="fr-FR" dirty="0"/>
        </a:p>
      </dgm:t>
    </dgm:pt>
    <dgm:pt modelId="{CF1193AE-6654-40D4-9AF9-640E6A8218DC}" type="parTrans" cxnId="{9E54ECFC-8E1E-4331-B74A-5B3F35466DF7}">
      <dgm:prSet/>
      <dgm:spPr/>
      <dgm:t>
        <a:bodyPr/>
        <a:lstStyle/>
        <a:p>
          <a:endParaRPr lang="fr-FR"/>
        </a:p>
      </dgm:t>
    </dgm:pt>
    <dgm:pt modelId="{EBA2E32D-1F4E-47EA-822E-9A0955D18D67}" type="sibTrans" cxnId="{9E54ECFC-8E1E-4331-B74A-5B3F35466DF7}">
      <dgm:prSet/>
      <dgm:spPr/>
      <dgm:t>
        <a:bodyPr/>
        <a:lstStyle/>
        <a:p>
          <a:endParaRPr lang="fr-FR"/>
        </a:p>
      </dgm:t>
    </dgm:pt>
    <dgm:pt modelId="{9283E0AD-C90D-49F0-BD5B-ADB3F575A623}">
      <dgm:prSet/>
      <dgm:spPr/>
      <dgm:t>
        <a:bodyPr/>
        <a:lstStyle/>
        <a:p>
          <a:pPr rtl="0"/>
          <a:r>
            <a:rPr lang="fr-FR" dirty="0" smtClean="0"/>
            <a:t>Chez l'homme, seul le muscle </a:t>
          </a:r>
          <a:r>
            <a:rPr lang="fr-FR" dirty="0" err="1" smtClean="0"/>
            <a:t>stapédien</a:t>
          </a:r>
          <a:r>
            <a:rPr lang="fr-FR" dirty="0" smtClean="0"/>
            <a:t> se contracte lors de l'activation du réflexe (pas le muscle du marteau). </a:t>
          </a:r>
          <a:endParaRPr lang="fr-FR" dirty="0"/>
        </a:p>
      </dgm:t>
    </dgm:pt>
    <dgm:pt modelId="{591F36ED-27E2-4D5E-AB20-DE877ED8D2AE}" type="parTrans" cxnId="{CDF385C3-56F5-4EA4-9953-8415371C82CE}">
      <dgm:prSet/>
      <dgm:spPr/>
      <dgm:t>
        <a:bodyPr/>
        <a:lstStyle/>
        <a:p>
          <a:endParaRPr lang="fr-FR"/>
        </a:p>
      </dgm:t>
    </dgm:pt>
    <dgm:pt modelId="{2B271E47-866B-465A-87FD-13174C577403}" type="sibTrans" cxnId="{CDF385C3-56F5-4EA4-9953-8415371C82CE}">
      <dgm:prSet/>
      <dgm:spPr/>
      <dgm:t>
        <a:bodyPr/>
        <a:lstStyle/>
        <a:p>
          <a:endParaRPr lang="fr-FR"/>
        </a:p>
      </dgm:t>
    </dgm:pt>
    <dgm:pt modelId="{D2AB0E41-527F-4A13-B5E1-6BB12189EC6F}">
      <dgm:prSet/>
      <dgm:spPr/>
      <dgm:t>
        <a:bodyPr/>
        <a:lstStyle/>
        <a:p>
          <a:pPr rtl="0"/>
          <a:r>
            <a:rPr lang="fr-FR" dirty="0" smtClean="0"/>
            <a:t>Le muscle </a:t>
          </a:r>
          <a:r>
            <a:rPr lang="fr-FR" dirty="0" err="1" smtClean="0"/>
            <a:t>stapédien</a:t>
          </a:r>
          <a:r>
            <a:rPr lang="fr-FR" dirty="0" smtClean="0"/>
            <a:t> est également activé juste avant de commencer à parler.</a:t>
          </a:r>
          <a:endParaRPr lang="fr-FR" dirty="0"/>
        </a:p>
      </dgm:t>
    </dgm:pt>
    <dgm:pt modelId="{725A6151-0665-431C-BD83-41BE9A52A0C3}" type="parTrans" cxnId="{ABA291ED-B01D-4378-9D2A-A4D787ACCBE0}">
      <dgm:prSet/>
      <dgm:spPr/>
      <dgm:t>
        <a:bodyPr/>
        <a:lstStyle/>
        <a:p>
          <a:endParaRPr lang="fr-FR"/>
        </a:p>
      </dgm:t>
    </dgm:pt>
    <dgm:pt modelId="{55A6FF17-EC02-4DCD-B9D4-F5CED77C4B68}" type="sibTrans" cxnId="{ABA291ED-B01D-4378-9D2A-A4D787ACCBE0}">
      <dgm:prSet/>
      <dgm:spPr/>
      <dgm:t>
        <a:bodyPr/>
        <a:lstStyle/>
        <a:p>
          <a:endParaRPr lang="fr-FR"/>
        </a:p>
      </dgm:t>
    </dgm:pt>
    <dgm:pt modelId="{04CE2ACB-1BE7-4AEB-A8A3-E27E1057DF0C}">
      <dgm:prSet/>
      <dgm:spPr/>
      <dgm:t>
        <a:bodyPr/>
        <a:lstStyle/>
        <a:p>
          <a:pPr rtl="0"/>
          <a:r>
            <a:rPr lang="fr-FR" smtClean="0"/>
            <a:t>Il </a:t>
          </a:r>
          <a:r>
            <a:rPr lang="fr-FR" dirty="0" smtClean="0"/>
            <a:t>est bilatéral: il agit sur les deux oreilles, même si le son fort n'est présenté qu'à une seule oreille. </a:t>
          </a:r>
          <a:endParaRPr lang="fr-FR" dirty="0"/>
        </a:p>
      </dgm:t>
    </dgm:pt>
    <dgm:pt modelId="{80876922-0F35-40E8-B06E-5C71E90439BD}" type="parTrans" cxnId="{33BE9967-3723-49E4-9F4A-045C3248B946}">
      <dgm:prSet/>
      <dgm:spPr/>
      <dgm:t>
        <a:bodyPr/>
        <a:lstStyle/>
        <a:p>
          <a:endParaRPr lang="fr-FR"/>
        </a:p>
      </dgm:t>
    </dgm:pt>
    <dgm:pt modelId="{DE24B5D4-3666-4AC1-8AD6-21A554259C83}" type="sibTrans" cxnId="{33BE9967-3723-49E4-9F4A-045C3248B946}">
      <dgm:prSet/>
      <dgm:spPr/>
      <dgm:t>
        <a:bodyPr/>
        <a:lstStyle/>
        <a:p>
          <a:endParaRPr lang="fr-FR"/>
        </a:p>
      </dgm:t>
    </dgm:pt>
    <dgm:pt modelId="{C4F498AF-34E2-47B7-8F8C-D41EF1E16E1F}" type="pres">
      <dgm:prSet presAssocID="{DBC587E2-181E-41F2-AC51-85FF09141226}" presName="linear" presStyleCnt="0">
        <dgm:presLayoutVars>
          <dgm:dir/>
          <dgm:animLvl val="lvl"/>
          <dgm:resizeHandles val="exact"/>
        </dgm:presLayoutVars>
      </dgm:prSet>
      <dgm:spPr/>
      <dgm:t>
        <a:bodyPr/>
        <a:lstStyle/>
        <a:p>
          <a:endParaRPr lang="fr-FR"/>
        </a:p>
      </dgm:t>
    </dgm:pt>
    <dgm:pt modelId="{527E530E-EB43-410B-9017-C03A9699F317}" type="pres">
      <dgm:prSet presAssocID="{E74F3258-809E-4612-A399-8F431AE8CB17}" presName="parentLin" presStyleCnt="0"/>
      <dgm:spPr/>
    </dgm:pt>
    <dgm:pt modelId="{56903326-5948-45B0-A97C-1EA0DD8E76B4}" type="pres">
      <dgm:prSet presAssocID="{E74F3258-809E-4612-A399-8F431AE8CB17}" presName="parentLeftMargin" presStyleLbl="node1" presStyleIdx="0" presStyleCnt="3"/>
      <dgm:spPr/>
      <dgm:t>
        <a:bodyPr/>
        <a:lstStyle/>
        <a:p>
          <a:endParaRPr lang="fr-FR"/>
        </a:p>
      </dgm:t>
    </dgm:pt>
    <dgm:pt modelId="{31FDDAEA-A445-40B6-9ECB-F4BB6EF3E702}" type="pres">
      <dgm:prSet presAssocID="{E74F3258-809E-4612-A399-8F431AE8CB17}" presName="parentText" presStyleLbl="node1" presStyleIdx="0" presStyleCnt="3">
        <dgm:presLayoutVars>
          <dgm:chMax val="0"/>
          <dgm:bulletEnabled val="1"/>
        </dgm:presLayoutVars>
      </dgm:prSet>
      <dgm:spPr/>
      <dgm:t>
        <a:bodyPr/>
        <a:lstStyle/>
        <a:p>
          <a:endParaRPr lang="fr-FR"/>
        </a:p>
      </dgm:t>
    </dgm:pt>
    <dgm:pt modelId="{F4FF84B4-47BD-48A7-836B-A1B6C68D887A}" type="pres">
      <dgm:prSet presAssocID="{E74F3258-809E-4612-A399-8F431AE8CB17}" presName="negativeSpace" presStyleCnt="0"/>
      <dgm:spPr/>
    </dgm:pt>
    <dgm:pt modelId="{EB3012A1-249C-4242-99EA-0B34E109605B}" type="pres">
      <dgm:prSet presAssocID="{E74F3258-809E-4612-A399-8F431AE8CB17}" presName="childText" presStyleLbl="conFgAcc1" presStyleIdx="0" presStyleCnt="3">
        <dgm:presLayoutVars>
          <dgm:bulletEnabled val="1"/>
        </dgm:presLayoutVars>
      </dgm:prSet>
      <dgm:spPr/>
      <dgm:t>
        <a:bodyPr/>
        <a:lstStyle/>
        <a:p>
          <a:endParaRPr lang="fr-FR"/>
        </a:p>
      </dgm:t>
    </dgm:pt>
    <dgm:pt modelId="{116F14D1-414B-45CE-96AF-5027748D08E2}" type="pres">
      <dgm:prSet presAssocID="{F04E17D2-9F7B-4B24-8706-09A7000C77B9}" presName="spaceBetweenRectangles" presStyleCnt="0"/>
      <dgm:spPr/>
    </dgm:pt>
    <dgm:pt modelId="{B58775AA-AFF7-4A9C-9D68-9068D97A960D}" type="pres">
      <dgm:prSet presAssocID="{1911CB71-A76D-4122-BC1C-24BF34FC41E1}" presName="parentLin" presStyleCnt="0"/>
      <dgm:spPr/>
    </dgm:pt>
    <dgm:pt modelId="{CD9B6A3F-DEA9-44B8-B7CC-A648CEA97FC4}" type="pres">
      <dgm:prSet presAssocID="{1911CB71-A76D-4122-BC1C-24BF34FC41E1}" presName="parentLeftMargin" presStyleLbl="node1" presStyleIdx="0" presStyleCnt="3"/>
      <dgm:spPr/>
      <dgm:t>
        <a:bodyPr/>
        <a:lstStyle/>
        <a:p>
          <a:endParaRPr lang="fr-FR"/>
        </a:p>
      </dgm:t>
    </dgm:pt>
    <dgm:pt modelId="{3717E0E6-901E-4801-9026-7F7CFFC0ABD9}" type="pres">
      <dgm:prSet presAssocID="{1911CB71-A76D-4122-BC1C-24BF34FC41E1}" presName="parentText" presStyleLbl="node1" presStyleIdx="1" presStyleCnt="3">
        <dgm:presLayoutVars>
          <dgm:chMax val="0"/>
          <dgm:bulletEnabled val="1"/>
        </dgm:presLayoutVars>
      </dgm:prSet>
      <dgm:spPr/>
      <dgm:t>
        <a:bodyPr/>
        <a:lstStyle/>
        <a:p>
          <a:endParaRPr lang="fr-FR"/>
        </a:p>
      </dgm:t>
    </dgm:pt>
    <dgm:pt modelId="{0CF4F875-54FA-499C-886B-AC15B9206F84}" type="pres">
      <dgm:prSet presAssocID="{1911CB71-A76D-4122-BC1C-24BF34FC41E1}" presName="negativeSpace" presStyleCnt="0"/>
      <dgm:spPr/>
    </dgm:pt>
    <dgm:pt modelId="{BFFBC8B8-8D7D-4B7E-8A56-3E17D9877A16}" type="pres">
      <dgm:prSet presAssocID="{1911CB71-A76D-4122-BC1C-24BF34FC41E1}" presName="childText" presStyleLbl="conFgAcc1" presStyleIdx="1" presStyleCnt="3">
        <dgm:presLayoutVars>
          <dgm:bulletEnabled val="1"/>
        </dgm:presLayoutVars>
      </dgm:prSet>
      <dgm:spPr/>
      <dgm:t>
        <a:bodyPr/>
        <a:lstStyle/>
        <a:p>
          <a:endParaRPr lang="fr-FR"/>
        </a:p>
      </dgm:t>
    </dgm:pt>
    <dgm:pt modelId="{E18ACD84-7D91-402E-AA90-2E9919B0D166}" type="pres">
      <dgm:prSet presAssocID="{EBA2E32D-1F4E-47EA-822E-9A0955D18D67}" presName="spaceBetweenRectangles" presStyleCnt="0"/>
      <dgm:spPr/>
    </dgm:pt>
    <dgm:pt modelId="{FF7DDE34-21E9-4DF0-9831-920816984012}" type="pres">
      <dgm:prSet presAssocID="{9283E0AD-C90D-49F0-BD5B-ADB3F575A623}" presName="parentLin" presStyleCnt="0"/>
      <dgm:spPr/>
    </dgm:pt>
    <dgm:pt modelId="{0B0186E3-9B2C-4B15-B078-C1ABD3E4EF83}" type="pres">
      <dgm:prSet presAssocID="{9283E0AD-C90D-49F0-BD5B-ADB3F575A623}" presName="parentLeftMargin" presStyleLbl="node1" presStyleIdx="1" presStyleCnt="3"/>
      <dgm:spPr/>
      <dgm:t>
        <a:bodyPr/>
        <a:lstStyle/>
        <a:p>
          <a:endParaRPr lang="fr-FR"/>
        </a:p>
      </dgm:t>
    </dgm:pt>
    <dgm:pt modelId="{DF1CD860-C533-4CA2-95FE-B5859575F11C}" type="pres">
      <dgm:prSet presAssocID="{9283E0AD-C90D-49F0-BD5B-ADB3F575A623}" presName="parentText" presStyleLbl="node1" presStyleIdx="2" presStyleCnt="3">
        <dgm:presLayoutVars>
          <dgm:chMax val="0"/>
          <dgm:bulletEnabled val="1"/>
        </dgm:presLayoutVars>
      </dgm:prSet>
      <dgm:spPr/>
      <dgm:t>
        <a:bodyPr/>
        <a:lstStyle/>
        <a:p>
          <a:endParaRPr lang="fr-FR"/>
        </a:p>
      </dgm:t>
    </dgm:pt>
    <dgm:pt modelId="{A0AC7373-2370-47E2-B422-122D44D21B29}" type="pres">
      <dgm:prSet presAssocID="{9283E0AD-C90D-49F0-BD5B-ADB3F575A623}" presName="negativeSpace" presStyleCnt="0"/>
      <dgm:spPr/>
    </dgm:pt>
    <dgm:pt modelId="{19B6F131-CF9C-4AE0-B792-4EBE96F03250}" type="pres">
      <dgm:prSet presAssocID="{9283E0AD-C90D-49F0-BD5B-ADB3F575A623}" presName="childText" presStyleLbl="conFgAcc1" presStyleIdx="2" presStyleCnt="3">
        <dgm:presLayoutVars>
          <dgm:bulletEnabled val="1"/>
        </dgm:presLayoutVars>
      </dgm:prSet>
      <dgm:spPr/>
      <dgm:t>
        <a:bodyPr/>
        <a:lstStyle/>
        <a:p>
          <a:endParaRPr lang="fr-FR"/>
        </a:p>
      </dgm:t>
    </dgm:pt>
  </dgm:ptLst>
  <dgm:cxnLst>
    <dgm:cxn modelId="{C8DAC4AE-1325-413D-87D9-7AD781A22071}" type="presOf" srcId="{DBC587E2-181E-41F2-AC51-85FF09141226}" destId="{C4F498AF-34E2-47B7-8F8C-D41EF1E16E1F}" srcOrd="0" destOrd="0" presId="urn:microsoft.com/office/officeart/2005/8/layout/list1"/>
    <dgm:cxn modelId="{ABA291ED-B01D-4378-9D2A-A4D787ACCBE0}" srcId="{9283E0AD-C90D-49F0-BD5B-ADB3F575A623}" destId="{D2AB0E41-527F-4A13-B5E1-6BB12189EC6F}" srcOrd="0" destOrd="0" parTransId="{725A6151-0665-431C-BD83-41BE9A52A0C3}" sibTransId="{55A6FF17-EC02-4DCD-B9D4-F5CED77C4B68}"/>
    <dgm:cxn modelId="{3C31C156-6BC4-4544-9FB4-26033BE53400}" type="presOf" srcId="{E47DA9C6-9224-4526-8827-499895F66F5E}" destId="{EB3012A1-249C-4242-99EA-0B34E109605B}" srcOrd="0" destOrd="0" presId="urn:microsoft.com/office/officeart/2005/8/layout/list1"/>
    <dgm:cxn modelId="{78222E99-E738-4405-8C1D-8B488EA358D9}" type="presOf" srcId="{9283E0AD-C90D-49F0-BD5B-ADB3F575A623}" destId="{0B0186E3-9B2C-4B15-B078-C1ABD3E4EF83}" srcOrd="0" destOrd="0" presId="urn:microsoft.com/office/officeart/2005/8/layout/list1"/>
    <dgm:cxn modelId="{0D11B6AF-C1C0-4591-95E9-9A992A88A25C}" type="presOf" srcId="{9283E0AD-C90D-49F0-BD5B-ADB3F575A623}" destId="{DF1CD860-C533-4CA2-95FE-B5859575F11C}" srcOrd="1" destOrd="0" presId="urn:microsoft.com/office/officeart/2005/8/layout/list1"/>
    <dgm:cxn modelId="{89282C10-E45C-41CA-A20F-FE75B267A811}" type="presOf" srcId="{1911CB71-A76D-4122-BC1C-24BF34FC41E1}" destId="{3717E0E6-901E-4801-9026-7F7CFFC0ABD9}" srcOrd="1" destOrd="0" presId="urn:microsoft.com/office/officeart/2005/8/layout/list1"/>
    <dgm:cxn modelId="{82AF152B-4397-49B1-9028-4C49D90C628E}" type="presOf" srcId="{1911CB71-A76D-4122-BC1C-24BF34FC41E1}" destId="{CD9B6A3F-DEA9-44B8-B7CC-A648CEA97FC4}" srcOrd="0" destOrd="0" presId="urn:microsoft.com/office/officeart/2005/8/layout/list1"/>
    <dgm:cxn modelId="{B803CF02-B2AA-427E-B26B-AFF97B208492}" type="presOf" srcId="{04CE2ACB-1BE7-4AEB-A8A3-E27E1057DF0C}" destId="{BFFBC8B8-8D7D-4B7E-8A56-3E17D9877A16}" srcOrd="0" destOrd="0" presId="urn:microsoft.com/office/officeart/2005/8/layout/list1"/>
    <dgm:cxn modelId="{AC4AD3E1-7355-455F-82F5-10AC898B24DC}" type="presOf" srcId="{E74F3258-809E-4612-A399-8F431AE8CB17}" destId="{56903326-5948-45B0-A97C-1EA0DD8E76B4}" srcOrd="0" destOrd="0" presId="urn:microsoft.com/office/officeart/2005/8/layout/list1"/>
    <dgm:cxn modelId="{279F2FDB-C028-4C46-8EF8-D8736438CE82}" type="presOf" srcId="{E74F3258-809E-4612-A399-8F431AE8CB17}" destId="{31FDDAEA-A445-40B6-9ECB-F4BB6EF3E702}" srcOrd="1" destOrd="0" presId="urn:microsoft.com/office/officeart/2005/8/layout/list1"/>
    <dgm:cxn modelId="{714EF54C-787A-4A3F-8929-637C37554443}" srcId="{E74F3258-809E-4612-A399-8F431AE8CB17}" destId="{E47DA9C6-9224-4526-8827-499895F66F5E}" srcOrd="0" destOrd="0" parTransId="{84760600-07D1-4D83-A982-F02CFC76E4EF}" sibTransId="{0F7C8D42-BA37-498D-9C7A-B46829E106BB}"/>
    <dgm:cxn modelId="{CDF385C3-56F5-4EA4-9953-8415371C82CE}" srcId="{DBC587E2-181E-41F2-AC51-85FF09141226}" destId="{9283E0AD-C90D-49F0-BD5B-ADB3F575A623}" srcOrd="2" destOrd="0" parTransId="{591F36ED-27E2-4D5E-AB20-DE877ED8D2AE}" sibTransId="{2B271E47-866B-465A-87FD-13174C577403}"/>
    <dgm:cxn modelId="{9E54ECFC-8E1E-4331-B74A-5B3F35466DF7}" srcId="{DBC587E2-181E-41F2-AC51-85FF09141226}" destId="{1911CB71-A76D-4122-BC1C-24BF34FC41E1}" srcOrd="1" destOrd="0" parTransId="{CF1193AE-6654-40D4-9AF9-640E6A8218DC}" sibTransId="{EBA2E32D-1F4E-47EA-822E-9A0955D18D67}"/>
    <dgm:cxn modelId="{B5C2A38B-388F-41DC-AB68-C24A89F85DED}" type="presOf" srcId="{D2AB0E41-527F-4A13-B5E1-6BB12189EC6F}" destId="{19B6F131-CF9C-4AE0-B792-4EBE96F03250}" srcOrd="0" destOrd="0" presId="urn:microsoft.com/office/officeart/2005/8/layout/list1"/>
    <dgm:cxn modelId="{33BE9967-3723-49E4-9F4A-045C3248B946}" srcId="{1911CB71-A76D-4122-BC1C-24BF34FC41E1}" destId="{04CE2ACB-1BE7-4AEB-A8A3-E27E1057DF0C}" srcOrd="0" destOrd="0" parTransId="{80876922-0F35-40E8-B06E-5C71E90439BD}" sibTransId="{DE24B5D4-3666-4AC1-8AD6-21A554259C83}"/>
    <dgm:cxn modelId="{31AE766D-A36A-4BE6-ABEA-340F9416362E}" srcId="{DBC587E2-181E-41F2-AC51-85FF09141226}" destId="{E74F3258-809E-4612-A399-8F431AE8CB17}" srcOrd="0" destOrd="0" parTransId="{FAA0E3FE-E366-46EA-AB88-ECF2354612D5}" sibTransId="{F04E17D2-9F7B-4B24-8706-09A7000C77B9}"/>
    <dgm:cxn modelId="{CDF5450B-BC7B-4583-AD72-8BE512350B5D}" type="presParOf" srcId="{C4F498AF-34E2-47B7-8F8C-D41EF1E16E1F}" destId="{527E530E-EB43-410B-9017-C03A9699F317}" srcOrd="0" destOrd="0" presId="urn:microsoft.com/office/officeart/2005/8/layout/list1"/>
    <dgm:cxn modelId="{CE66A420-C3DF-4656-9DDB-92C89E9EF399}" type="presParOf" srcId="{527E530E-EB43-410B-9017-C03A9699F317}" destId="{56903326-5948-45B0-A97C-1EA0DD8E76B4}" srcOrd="0" destOrd="0" presId="urn:microsoft.com/office/officeart/2005/8/layout/list1"/>
    <dgm:cxn modelId="{4509A27E-53D0-4C7C-83CA-9E24EB1F61F5}" type="presParOf" srcId="{527E530E-EB43-410B-9017-C03A9699F317}" destId="{31FDDAEA-A445-40B6-9ECB-F4BB6EF3E702}" srcOrd="1" destOrd="0" presId="urn:microsoft.com/office/officeart/2005/8/layout/list1"/>
    <dgm:cxn modelId="{F403B0C7-6589-411D-A8FF-C4CCD763F613}" type="presParOf" srcId="{C4F498AF-34E2-47B7-8F8C-D41EF1E16E1F}" destId="{F4FF84B4-47BD-48A7-836B-A1B6C68D887A}" srcOrd="1" destOrd="0" presId="urn:microsoft.com/office/officeart/2005/8/layout/list1"/>
    <dgm:cxn modelId="{5B05F35B-6CD6-433E-9E12-9806F61802CA}" type="presParOf" srcId="{C4F498AF-34E2-47B7-8F8C-D41EF1E16E1F}" destId="{EB3012A1-249C-4242-99EA-0B34E109605B}" srcOrd="2" destOrd="0" presId="urn:microsoft.com/office/officeart/2005/8/layout/list1"/>
    <dgm:cxn modelId="{E94730ED-704D-4B79-90E1-AAF7AE69D511}" type="presParOf" srcId="{C4F498AF-34E2-47B7-8F8C-D41EF1E16E1F}" destId="{116F14D1-414B-45CE-96AF-5027748D08E2}" srcOrd="3" destOrd="0" presId="urn:microsoft.com/office/officeart/2005/8/layout/list1"/>
    <dgm:cxn modelId="{D421EB43-EDBF-4A33-A7A4-FD3E28317055}" type="presParOf" srcId="{C4F498AF-34E2-47B7-8F8C-D41EF1E16E1F}" destId="{B58775AA-AFF7-4A9C-9D68-9068D97A960D}" srcOrd="4" destOrd="0" presId="urn:microsoft.com/office/officeart/2005/8/layout/list1"/>
    <dgm:cxn modelId="{5C96222F-37B6-4C97-A351-7D23E161A97C}" type="presParOf" srcId="{B58775AA-AFF7-4A9C-9D68-9068D97A960D}" destId="{CD9B6A3F-DEA9-44B8-B7CC-A648CEA97FC4}" srcOrd="0" destOrd="0" presId="urn:microsoft.com/office/officeart/2005/8/layout/list1"/>
    <dgm:cxn modelId="{D00E856D-A711-4561-BDCD-CA4B186C4C19}" type="presParOf" srcId="{B58775AA-AFF7-4A9C-9D68-9068D97A960D}" destId="{3717E0E6-901E-4801-9026-7F7CFFC0ABD9}" srcOrd="1" destOrd="0" presId="urn:microsoft.com/office/officeart/2005/8/layout/list1"/>
    <dgm:cxn modelId="{BB08336E-6D16-4930-8E5C-33E674033C55}" type="presParOf" srcId="{C4F498AF-34E2-47B7-8F8C-D41EF1E16E1F}" destId="{0CF4F875-54FA-499C-886B-AC15B9206F84}" srcOrd="5" destOrd="0" presId="urn:microsoft.com/office/officeart/2005/8/layout/list1"/>
    <dgm:cxn modelId="{5AF8CC18-2E02-42D9-ABD9-D00EFAE00E57}" type="presParOf" srcId="{C4F498AF-34E2-47B7-8F8C-D41EF1E16E1F}" destId="{BFFBC8B8-8D7D-4B7E-8A56-3E17D9877A16}" srcOrd="6" destOrd="0" presId="urn:microsoft.com/office/officeart/2005/8/layout/list1"/>
    <dgm:cxn modelId="{47BB1758-E59E-4A9E-8394-BB7EB75DADB4}" type="presParOf" srcId="{C4F498AF-34E2-47B7-8F8C-D41EF1E16E1F}" destId="{E18ACD84-7D91-402E-AA90-2E9919B0D166}" srcOrd="7" destOrd="0" presId="urn:microsoft.com/office/officeart/2005/8/layout/list1"/>
    <dgm:cxn modelId="{26F4FE95-C59D-4727-8F02-B78437B17B44}" type="presParOf" srcId="{C4F498AF-34E2-47B7-8F8C-D41EF1E16E1F}" destId="{FF7DDE34-21E9-4DF0-9831-920816984012}" srcOrd="8" destOrd="0" presId="urn:microsoft.com/office/officeart/2005/8/layout/list1"/>
    <dgm:cxn modelId="{237F3CD8-F53C-4BA6-9F2A-75B995782A9A}" type="presParOf" srcId="{FF7DDE34-21E9-4DF0-9831-920816984012}" destId="{0B0186E3-9B2C-4B15-B078-C1ABD3E4EF83}" srcOrd="0" destOrd="0" presId="urn:microsoft.com/office/officeart/2005/8/layout/list1"/>
    <dgm:cxn modelId="{AB6D55CD-9EBD-4479-98BE-661F3F075E6C}" type="presParOf" srcId="{FF7DDE34-21E9-4DF0-9831-920816984012}" destId="{DF1CD860-C533-4CA2-95FE-B5859575F11C}" srcOrd="1" destOrd="0" presId="urn:microsoft.com/office/officeart/2005/8/layout/list1"/>
    <dgm:cxn modelId="{25F0C7EE-46C2-4EAB-9A2D-70CFFFBF887B}" type="presParOf" srcId="{C4F498AF-34E2-47B7-8F8C-D41EF1E16E1F}" destId="{A0AC7373-2370-47E2-B422-122D44D21B29}" srcOrd="9" destOrd="0" presId="urn:microsoft.com/office/officeart/2005/8/layout/list1"/>
    <dgm:cxn modelId="{3B7D0541-1F44-4966-B426-74CE49AAC55C}" type="presParOf" srcId="{C4F498AF-34E2-47B7-8F8C-D41EF1E16E1F}" destId="{19B6F131-CF9C-4AE0-B792-4EBE96F0325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FC09C98-1289-4060-8580-9467BBCBD27D}"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fr-FR"/>
        </a:p>
      </dgm:t>
    </dgm:pt>
    <dgm:pt modelId="{ECD1E5AE-DF3A-439F-A6EA-B0E2404CA77F}">
      <dgm:prSet/>
      <dgm:spPr/>
      <dgm:t>
        <a:bodyPr/>
        <a:lstStyle/>
        <a:p>
          <a:pPr rtl="0"/>
          <a:r>
            <a:rPr lang="fr-FR" smtClean="0"/>
            <a:t>Le réflexe acoustique a trois fonctions principales :</a:t>
          </a:r>
          <a:endParaRPr lang="fr-FR"/>
        </a:p>
      </dgm:t>
    </dgm:pt>
    <dgm:pt modelId="{DF240E40-E315-4E6A-A45A-B47F3DA8472F}" type="parTrans" cxnId="{CD1EF520-8055-4BB4-8145-00AE4B30EFC9}">
      <dgm:prSet/>
      <dgm:spPr/>
      <dgm:t>
        <a:bodyPr/>
        <a:lstStyle/>
        <a:p>
          <a:endParaRPr lang="fr-FR"/>
        </a:p>
      </dgm:t>
    </dgm:pt>
    <dgm:pt modelId="{587765AF-A7D3-445E-A6A1-0355083E4955}" type="sibTrans" cxnId="{CD1EF520-8055-4BB4-8145-00AE4B30EFC9}">
      <dgm:prSet/>
      <dgm:spPr/>
      <dgm:t>
        <a:bodyPr/>
        <a:lstStyle/>
        <a:p>
          <a:endParaRPr lang="fr-FR"/>
        </a:p>
      </dgm:t>
    </dgm:pt>
    <dgm:pt modelId="{0462D25B-23DF-402A-9975-493BE48F18FE}">
      <dgm:prSet/>
      <dgm:spPr/>
      <dgm:t>
        <a:bodyPr/>
        <a:lstStyle/>
        <a:p>
          <a:pPr rtl="0"/>
          <a:r>
            <a:rPr lang="fr-FR" dirty="0" smtClean="0"/>
            <a:t>Une fonction de protection de l'oreille interne, en atténuant la transmission des sons forts, surtout les graves ;</a:t>
          </a:r>
          <a:endParaRPr lang="fr-FR" dirty="0"/>
        </a:p>
      </dgm:t>
    </dgm:pt>
    <dgm:pt modelId="{07DA321F-CF9C-4B0C-90D9-99BDDC584139}" type="parTrans" cxnId="{FDFA106E-F19A-4D97-A128-89C2411A97E2}">
      <dgm:prSet/>
      <dgm:spPr/>
      <dgm:t>
        <a:bodyPr/>
        <a:lstStyle/>
        <a:p>
          <a:endParaRPr lang="fr-FR"/>
        </a:p>
      </dgm:t>
    </dgm:pt>
    <dgm:pt modelId="{921C5185-928F-4D41-9300-2A1C13314816}" type="sibTrans" cxnId="{FDFA106E-F19A-4D97-A128-89C2411A97E2}">
      <dgm:prSet/>
      <dgm:spPr/>
      <dgm:t>
        <a:bodyPr/>
        <a:lstStyle/>
        <a:p>
          <a:endParaRPr lang="fr-FR"/>
        </a:p>
      </dgm:t>
    </dgm:pt>
    <dgm:pt modelId="{075C7E9C-B4D8-470A-8A9A-90F2F371A4AD}">
      <dgm:prSet/>
      <dgm:spPr/>
      <dgm:t>
        <a:bodyPr/>
        <a:lstStyle/>
        <a:p>
          <a:pPr rtl="0"/>
          <a:r>
            <a:rPr lang="fr-FR" dirty="0" smtClean="0"/>
            <a:t>Une fonction d'augmentation du champ dynamique de l'audition et d'adaptation au niveau sonore ;</a:t>
          </a:r>
          <a:endParaRPr lang="fr-FR" dirty="0"/>
        </a:p>
      </dgm:t>
    </dgm:pt>
    <dgm:pt modelId="{397745E6-AD9C-4907-BB5D-792FA4DC5252}" type="parTrans" cxnId="{5034DC38-8F88-48D5-9526-F072C44CACF1}">
      <dgm:prSet/>
      <dgm:spPr/>
      <dgm:t>
        <a:bodyPr/>
        <a:lstStyle/>
        <a:p>
          <a:endParaRPr lang="fr-FR"/>
        </a:p>
      </dgm:t>
    </dgm:pt>
    <dgm:pt modelId="{D01ABD73-94EC-4C7F-AC34-A7745AC4D66B}" type="sibTrans" cxnId="{5034DC38-8F88-48D5-9526-F072C44CACF1}">
      <dgm:prSet/>
      <dgm:spPr/>
      <dgm:t>
        <a:bodyPr/>
        <a:lstStyle/>
        <a:p>
          <a:endParaRPr lang="fr-FR"/>
        </a:p>
      </dgm:t>
    </dgm:pt>
    <dgm:pt modelId="{5938FBBC-2606-4239-B7C0-2ED5DC2C32A8}">
      <dgm:prSet/>
      <dgm:spPr/>
      <dgm:t>
        <a:bodyPr/>
        <a:lstStyle/>
        <a:p>
          <a:pPr rtl="0"/>
          <a:r>
            <a:rPr lang="fr-FR" dirty="0" smtClean="0"/>
            <a:t>Une fonction de diminution de l'effet de masque.</a:t>
          </a:r>
          <a:endParaRPr lang="fr-FR" dirty="0"/>
        </a:p>
      </dgm:t>
    </dgm:pt>
    <dgm:pt modelId="{02C1452F-9133-4005-BAEA-064E9B830CA6}" type="parTrans" cxnId="{8996D9CC-C982-4AF7-A8D7-768941099093}">
      <dgm:prSet/>
      <dgm:spPr/>
      <dgm:t>
        <a:bodyPr/>
        <a:lstStyle/>
        <a:p>
          <a:endParaRPr lang="fr-FR"/>
        </a:p>
      </dgm:t>
    </dgm:pt>
    <dgm:pt modelId="{580D2F6A-BF7C-483B-B972-2517318DD17F}" type="sibTrans" cxnId="{8996D9CC-C982-4AF7-A8D7-768941099093}">
      <dgm:prSet/>
      <dgm:spPr/>
      <dgm:t>
        <a:bodyPr/>
        <a:lstStyle/>
        <a:p>
          <a:endParaRPr lang="fr-FR"/>
        </a:p>
      </dgm:t>
    </dgm:pt>
    <dgm:pt modelId="{D24A1023-A6E8-41F4-A1B3-B0CA7A2B32CD}" type="pres">
      <dgm:prSet presAssocID="{BFC09C98-1289-4060-8580-9467BBCBD27D}" presName="Name0" presStyleCnt="0">
        <dgm:presLayoutVars>
          <dgm:dir/>
          <dgm:animLvl val="lvl"/>
          <dgm:resizeHandles val="exact"/>
        </dgm:presLayoutVars>
      </dgm:prSet>
      <dgm:spPr/>
      <dgm:t>
        <a:bodyPr/>
        <a:lstStyle/>
        <a:p>
          <a:endParaRPr lang="fr-FR"/>
        </a:p>
      </dgm:t>
    </dgm:pt>
    <dgm:pt modelId="{2B3DFDE8-0D29-4E23-8E3C-C91F6636E146}" type="pres">
      <dgm:prSet presAssocID="{ECD1E5AE-DF3A-439F-A6EA-B0E2404CA77F}" presName="boxAndChildren" presStyleCnt="0"/>
      <dgm:spPr/>
    </dgm:pt>
    <dgm:pt modelId="{700F4513-A579-477C-A058-BC4C7C3A8669}" type="pres">
      <dgm:prSet presAssocID="{ECD1E5AE-DF3A-439F-A6EA-B0E2404CA77F}" presName="parentTextBox" presStyleLbl="node1" presStyleIdx="0" presStyleCnt="1"/>
      <dgm:spPr/>
      <dgm:t>
        <a:bodyPr/>
        <a:lstStyle/>
        <a:p>
          <a:endParaRPr lang="fr-FR"/>
        </a:p>
      </dgm:t>
    </dgm:pt>
    <dgm:pt modelId="{6BC32A83-464E-47CC-B849-8C2E61C32498}" type="pres">
      <dgm:prSet presAssocID="{ECD1E5AE-DF3A-439F-A6EA-B0E2404CA77F}" presName="entireBox" presStyleLbl="node1" presStyleIdx="0" presStyleCnt="1"/>
      <dgm:spPr/>
      <dgm:t>
        <a:bodyPr/>
        <a:lstStyle/>
        <a:p>
          <a:endParaRPr lang="fr-FR"/>
        </a:p>
      </dgm:t>
    </dgm:pt>
    <dgm:pt modelId="{6D590034-E26F-4FD1-AC7F-352207B421E3}" type="pres">
      <dgm:prSet presAssocID="{ECD1E5AE-DF3A-439F-A6EA-B0E2404CA77F}" presName="descendantBox" presStyleCnt="0"/>
      <dgm:spPr/>
    </dgm:pt>
    <dgm:pt modelId="{19DBD511-3844-4980-A259-FC64A4A0BA86}" type="pres">
      <dgm:prSet presAssocID="{0462D25B-23DF-402A-9975-493BE48F18FE}" presName="childTextBox" presStyleLbl="fgAccFollowNode1" presStyleIdx="0" presStyleCnt="3">
        <dgm:presLayoutVars>
          <dgm:bulletEnabled val="1"/>
        </dgm:presLayoutVars>
      </dgm:prSet>
      <dgm:spPr/>
      <dgm:t>
        <a:bodyPr/>
        <a:lstStyle/>
        <a:p>
          <a:endParaRPr lang="fr-FR"/>
        </a:p>
      </dgm:t>
    </dgm:pt>
    <dgm:pt modelId="{92DF7E1A-E251-451A-AB16-D85AE656C013}" type="pres">
      <dgm:prSet presAssocID="{075C7E9C-B4D8-470A-8A9A-90F2F371A4AD}" presName="childTextBox" presStyleLbl="fgAccFollowNode1" presStyleIdx="1" presStyleCnt="3">
        <dgm:presLayoutVars>
          <dgm:bulletEnabled val="1"/>
        </dgm:presLayoutVars>
      </dgm:prSet>
      <dgm:spPr/>
      <dgm:t>
        <a:bodyPr/>
        <a:lstStyle/>
        <a:p>
          <a:endParaRPr lang="fr-FR"/>
        </a:p>
      </dgm:t>
    </dgm:pt>
    <dgm:pt modelId="{CED6119B-54D6-46C5-A65D-A42EB8A9A19E}" type="pres">
      <dgm:prSet presAssocID="{5938FBBC-2606-4239-B7C0-2ED5DC2C32A8}" presName="childTextBox" presStyleLbl="fgAccFollowNode1" presStyleIdx="2" presStyleCnt="3">
        <dgm:presLayoutVars>
          <dgm:bulletEnabled val="1"/>
        </dgm:presLayoutVars>
      </dgm:prSet>
      <dgm:spPr/>
      <dgm:t>
        <a:bodyPr/>
        <a:lstStyle/>
        <a:p>
          <a:endParaRPr lang="fr-FR"/>
        </a:p>
      </dgm:t>
    </dgm:pt>
  </dgm:ptLst>
  <dgm:cxnLst>
    <dgm:cxn modelId="{5034DC38-8F88-48D5-9526-F072C44CACF1}" srcId="{ECD1E5AE-DF3A-439F-A6EA-B0E2404CA77F}" destId="{075C7E9C-B4D8-470A-8A9A-90F2F371A4AD}" srcOrd="1" destOrd="0" parTransId="{397745E6-AD9C-4907-BB5D-792FA4DC5252}" sibTransId="{D01ABD73-94EC-4C7F-AC34-A7745AC4D66B}"/>
    <dgm:cxn modelId="{E48AEB26-0D02-4BF4-AF9D-9BACC667896E}" type="presOf" srcId="{ECD1E5AE-DF3A-439F-A6EA-B0E2404CA77F}" destId="{6BC32A83-464E-47CC-B849-8C2E61C32498}" srcOrd="1" destOrd="0" presId="urn:microsoft.com/office/officeart/2005/8/layout/process4"/>
    <dgm:cxn modelId="{FDFA106E-F19A-4D97-A128-89C2411A97E2}" srcId="{ECD1E5AE-DF3A-439F-A6EA-B0E2404CA77F}" destId="{0462D25B-23DF-402A-9975-493BE48F18FE}" srcOrd="0" destOrd="0" parTransId="{07DA321F-CF9C-4B0C-90D9-99BDDC584139}" sibTransId="{921C5185-928F-4D41-9300-2A1C13314816}"/>
    <dgm:cxn modelId="{CD1EF520-8055-4BB4-8145-00AE4B30EFC9}" srcId="{BFC09C98-1289-4060-8580-9467BBCBD27D}" destId="{ECD1E5AE-DF3A-439F-A6EA-B0E2404CA77F}" srcOrd="0" destOrd="0" parTransId="{DF240E40-E315-4E6A-A45A-B47F3DA8472F}" sibTransId="{587765AF-A7D3-445E-A6A1-0355083E4955}"/>
    <dgm:cxn modelId="{5AFD5AF5-C781-46BC-93F7-E97C736CD887}" type="presOf" srcId="{075C7E9C-B4D8-470A-8A9A-90F2F371A4AD}" destId="{92DF7E1A-E251-451A-AB16-D85AE656C013}" srcOrd="0" destOrd="0" presId="urn:microsoft.com/office/officeart/2005/8/layout/process4"/>
    <dgm:cxn modelId="{7D0ABF97-2820-485D-8A8F-98B0F4F4BA6B}" type="presOf" srcId="{ECD1E5AE-DF3A-439F-A6EA-B0E2404CA77F}" destId="{700F4513-A579-477C-A058-BC4C7C3A8669}" srcOrd="0" destOrd="0" presId="urn:microsoft.com/office/officeart/2005/8/layout/process4"/>
    <dgm:cxn modelId="{AF7853BE-91FA-45D6-A8F1-DABC0AA46E95}" type="presOf" srcId="{BFC09C98-1289-4060-8580-9467BBCBD27D}" destId="{D24A1023-A6E8-41F4-A1B3-B0CA7A2B32CD}" srcOrd="0" destOrd="0" presId="urn:microsoft.com/office/officeart/2005/8/layout/process4"/>
    <dgm:cxn modelId="{8996D9CC-C982-4AF7-A8D7-768941099093}" srcId="{ECD1E5AE-DF3A-439F-A6EA-B0E2404CA77F}" destId="{5938FBBC-2606-4239-B7C0-2ED5DC2C32A8}" srcOrd="2" destOrd="0" parTransId="{02C1452F-9133-4005-BAEA-064E9B830CA6}" sibTransId="{580D2F6A-BF7C-483B-B972-2517318DD17F}"/>
    <dgm:cxn modelId="{85FD6D51-ECA8-4D5D-B16A-BA8404627A1F}" type="presOf" srcId="{5938FBBC-2606-4239-B7C0-2ED5DC2C32A8}" destId="{CED6119B-54D6-46C5-A65D-A42EB8A9A19E}" srcOrd="0" destOrd="0" presId="urn:microsoft.com/office/officeart/2005/8/layout/process4"/>
    <dgm:cxn modelId="{34582A28-0933-42C5-91FC-43C04A10AECE}" type="presOf" srcId="{0462D25B-23DF-402A-9975-493BE48F18FE}" destId="{19DBD511-3844-4980-A259-FC64A4A0BA86}" srcOrd="0" destOrd="0" presId="urn:microsoft.com/office/officeart/2005/8/layout/process4"/>
    <dgm:cxn modelId="{AF906BF1-2BA9-4B3F-B2ED-3174C6F5DD9F}" type="presParOf" srcId="{D24A1023-A6E8-41F4-A1B3-B0CA7A2B32CD}" destId="{2B3DFDE8-0D29-4E23-8E3C-C91F6636E146}" srcOrd="0" destOrd="0" presId="urn:microsoft.com/office/officeart/2005/8/layout/process4"/>
    <dgm:cxn modelId="{B6E32512-781B-4526-9FDB-F06F5FA9AE7D}" type="presParOf" srcId="{2B3DFDE8-0D29-4E23-8E3C-C91F6636E146}" destId="{700F4513-A579-477C-A058-BC4C7C3A8669}" srcOrd="0" destOrd="0" presId="urn:microsoft.com/office/officeart/2005/8/layout/process4"/>
    <dgm:cxn modelId="{7FE60B53-6C4E-4B15-BA95-6A09117B9403}" type="presParOf" srcId="{2B3DFDE8-0D29-4E23-8E3C-C91F6636E146}" destId="{6BC32A83-464E-47CC-B849-8C2E61C32498}" srcOrd="1" destOrd="0" presId="urn:microsoft.com/office/officeart/2005/8/layout/process4"/>
    <dgm:cxn modelId="{FEA61C67-D8CE-42E7-BDCC-04028309FB49}" type="presParOf" srcId="{2B3DFDE8-0D29-4E23-8E3C-C91F6636E146}" destId="{6D590034-E26F-4FD1-AC7F-352207B421E3}" srcOrd="2" destOrd="0" presId="urn:microsoft.com/office/officeart/2005/8/layout/process4"/>
    <dgm:cxn modelId="{53C2DC89-8879-429F-8512-10A1EA34D9C3}" type="presParOf" srcId="{6D590034-E26F-4FD1-AC7F-352207B421E3}" destId="{19DBD511-3844-4980-A259-FC64A4A0BA86}" srcOrd="0" destOrd="0" presId="urn:microsoft.com/office/officeart/2005/8/layout/process4"/>
    <dgm:cxn modelId="{1EC8B576-AF17-41EB-897F-4F228FFA9425}" type="presParOf" srcId="{6D590034-E26F-4FD1-AC7F-352207B421E3}" destId="{92DF7E1A-E251-451A-AB16-D85AE656C013}" srcOrd="1" destOrd="0" presId="urn:microsoft.com/office/officeart/2005/8/layout/process4"/>
    <dgm:cxn modelId="{4574361D-1D9D-41E7-B805-2ED80CDC917D}" type="presParOf" srcId="{6D590034-E26F-4FD1-AC7F-352207B421E3}" destId="{CED6119B-54D6-46C5-A65D-A42EB8A9A19E}"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1E1372A-6EC3-6F46-BB1C-87FE9B076EE9}"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9B9564C6-1ED1-714F-B879-95F6FFB4026D}">
      <dgm:prSet/>
      <dgm:spPr/>
      <dgm:t>
        <a:bodyPr/>
        <a:lstStyle/>
        <a:p>
          <a:pPr algn="just" rtl="0"/>
          <a:r>
            <a:rPr lang="fr-FR" smtClean="0"/>
            <a:t>L’oreille interne</a:t>
          </a:r>
          <a:endParaRPr lang="fr-FR"/>
        </a:p>
      </dgm:t>
    </dgm:pt>
    <dgm:pt modelId="{3285F620-782C-1F49-BD3F-5BC8405D5CA9}" type="parTrans" cxnId="{9A90002A-B258-CA43-87B5-98E4217A188A}">
      <dgm:prSet/>
      <dgm:spPr/>
      <dgm:t>
        <a:bodyPr/>
        <a:lstStyle/>
        <a:p>
          <a:pPr algn="just"/>
          <a:endParaRPr lang="fr-FR"/>
        </a:p>
      </dgm:t>
    </dgm:pt>
    <dgm:pt modelId="{453C2F5D-3AAA-1942-9642-4532D5656B07}" type="sibTrans" cxnId="{9A90002A-B258-CA43-87B5-98E4217A188A}">
      <dgm:prSet/>
      <dgm:spPr/>
      <dgm:t>
        <a:bodyPr/>
        <a:lstStyle/>
        <a:p>
          <a:pPr algn="just"/>
          <a:endParaRPr lang="fr-FR"/>
        </a:p>
      </dgm:t>
    </dgm:pt>
    <dgm:pt modelId="{1F0961E8-0799-EA48-B179-A2E272480242}">
      <dgm:prSet/>
      <dgm:spPr/>
      <dgm:t>
        <a:bodyPr/>
        <a:lstStyle/>
        <a:p>
          <a:pPr algn="just" rtl="0"/>
          <a:r>
            <a:rPr lang="fr-FR" smtClean="0"/>
            <a:t>L'impulsion mécanique des osselets de l'oreille moyenne est transmise par la fenêtre ovale vers </a:t>
          </a:r>
          <a:r>
            <a:rPr lang="fr-FR" b="1" smtClean="0"/>
            <a:t>la cochlée</a:t>
          </a:r>
          <a:r>
            <a:rPr lang="fr-FR" smtClean="0"/>
            <a:t>, en passant par la membrane basilaire, et ce, jusqu'à </a:t>
          </a:r>
          <a:r>
            <a:rPr lang="fr-FR" u="sng" smtClean="0"/>
            <a:t>l'organe de Corti </a:t>
          </a:r>
          <a:r>
            <a:rPr lang="fr-FR" smtClean="0"/>
            <a:t>où le signal mécanique est </a:t>
          </a:r>
          <a:r>
            <a:rPr lang="fr-FR" u="sng" smtClean="0"/>
            <a:t>converti en impulsions </a:t>
          </a:r>
          <a:r>
            <a:rPr lang="fr-FR" smtClean="0"/>
            <a:t>nerveuses envoyées vers le cerveau. </a:t>
          </a:r>
          <a:endParaRPr lang="fr-FR"/>
        </a:p>
      </dgm:t>
    </dgm:pt>
    <dgm:pt modelId="{0ACAC6FC-8857-174F-AEED-C0C9D7CE752A}" type="parTrans" cxnId="{0B194A41-6ECE-554D-8415-B96EF8A17903}">
      <dgm:prSet/>
      <dgm:spPr/>
      <dgm:t>
        <a:bodyPr/>
        <a:lstStyle/>
        <a:p>
          <a:pPr algn="just"/>
          <a:endParaRPr lang="fr-FR"/>
        </a:p>
      </dgm:t>
    </dgm:pt>
    <dgm:pt modelId="{9B977FD8-070E-2043-BC4F-D7CAD8C7D09F}" type="sibTrans" cxnId="{0B194A41-6ECE-554D-8415-B96EF8A17903}">
      <dgm:prSet/>
      <dgm:spPr/>
      <dgm:t>
        <a:bodyPr/>
        <a:lstStyle/>
        <a:p>
          <a:pPr algn="just"/>
          <a:endParaRPr lang="fr-FR"/>
        </a:p>
      </dgm:t>
    </dgm:pt>
    <dgm:pt modelId="{524CB32C-28ED-7F43-B5AA-EEA42C3CB6F2}" type="pres">
      <dgm:prSet presAssocID="{A1E1372A-6EC3-6F46-BB1C-87FE9B076EE9}" presName="outerComposite" presStyleCnt="0">
        <dgm:presLayoutVars>
          <dgm:chMax val="5"/>
          <dgm:dir/>
          <dgm:resizeHandles val="exact"/>
        </dgm:presLayoutVars>
      </dgm:prSet>
      <dgm:spPr/>
      <dgm:t>
        <a:bodyPr/>
        <a:lstStyle/>
        <a:p>
          <a:endParaRPr lang="fr-FR"/>
        </a:p>
      </dgm:t>
    </dgm:pt>
    <dgm:pt modelId="{F9EE0EB9-4594-014B-89AF-DF1F159296DF}" type="pres">
      <dgm:prSet presAssocID="{A1E1372A-6EC3-6F46-BB1C-87FE9B076EE9}" presName="dummyMaxCanvas" presStyleCnt="0">
        <dgm:presLayoutVars/>
      </dgm:prSet>
      <dgm:spPr/>
    </dgm:pt>
    <dgm:pt modelId="{A1242963-E3B6-C842-A9F7-50CD3D577B73}" type="pres">
      <dgm:prSet presAssocID="{A1E1372A-6EC3-6F46-BB1C-87FE9B076EE9}" presName="TwoNodes_1" presStyleLbl="node1" presStyleIdx="0" presStyleCnt="2" custScaleY="73318">
        <dgm:presLayoutVars>
          <dgm:bulletEnabled val="1"/>
        </dgm:presLayoutVars>
      </dgm:prSet>
      <dgm:spPr/>
      <dgm:t>
        <a:bodyPr/>
        <a:lstStyle/>
        <a:p>
          <a:endParaRPr lang="fr-FR"/>
        </a:p>
      </dgm:t>
    </dgm:pt>
    <dgm:pt modelId="{13791633-C564-E440-8427-6316A7648C11}" type="pres">
      <dgm:prSet presAssocID="{A1E1372A-6EC3-6F46-BB1C-87FE9B076EE9}" presName="TwoNodes_2" presStyleLbl="node1" presStyleIdx="1" presStyleCnt="2">
        <dgm:presLayoutVars>
          <dgm:bulletEnabled val="1"/>
        </dgm:presLayoutVars>
      </dgm:prSet>
      <dgm:spPr/>
      <dgm:t>
        <a:bodyPr/>
        <a:lstStyle/>
        <a:p>
          <a:endParaRPr lang="fr-FR"/>
        </a:p>
      </dgm:t>
    </dgm:pt>
    <dgm:pt modelId="{B3D99A1F-F305-5540-AB57-E5D29C2919F2}" type="pres">
      <dgm:prSet presAssocID="{A1E1372A-6EC3-6F46-BB1C-87FE9B076EE9}" presName="TwoConn_1-2" presStyleLbl="fgAccFollowNode1" presStyleIdx="0" presStyleCnt="1">
        <dgm:presLayoutVars>
          <dgm:bulletEnabled val="1"/>
        </dgm:presLayoutVars>
      </dgm:prSet>
      <dgm:spPr/>
      <dgm:t>
        <a:bodyPr/>
        <a:lstStyle/>
        <a:p>
          <a:endParaRPr lang="fr-FR"/>
        </a:p>
      </dgm:t>
    </dgm:pt>
    <dgm:pt modelId="{2A19A0AD-E64F-D548-9E1C-AAC3B1302656}" type="pres">
      <dgm:prSet presAssocID="{A1E1372A-6EC3-6F46-BB1C-87FE9B076EE9}" presName="TwoNodes_1_text" presStyleLbl="node1" presStyleIdx="1" presStyleCnt="2">
        <dgm:presLayoutVars>
          <dgm:bulletEnabled val="1"/>
        </dgm:presLayoutVars>
      </dgm:prSet>
      <dgm:spPr/>
      <dgm:t>
        <a:bodyPr/>
        <a:lstStyle/>
        <a:p>
          <a:endParaRPr lang="fr-FR"/>
        </a:p>
      </dgm:t>
    </dgm:pt>
    <dgm:pt modelId="{A3385A19-A178-B64F-AC99-9FAD6503FBA5}" type="pres">
      <dgm:prSet presAssocID="{A1E1372A-6EC3-6F46-BB1C-87FE9B076EE9}" presName="TwoNodes_2_text" presStyleLbl="node1" presStyleIdx="1" presStyleCnt="2">
        <dgm:presLayoutVars>
          <dgm:bulletEnabled val="1"/>
        </dgm:presLayoutVars>
      </dgm:prSet>
      <dgm:spPr/>
      <dgm:t>
        <a:bodyPr/>
        <a:lstStyle/>
        <a:p>
          <a:endParaRPr lang="fr-FR"/>
        </a:p>
      </dgm:t>
    </dgm:pt>
  </dgm:ptLst>
  <dgm:cxnLst>
    <dgm:cxn modelId="{9C710959-DA5B-C349-B311-2EA68D019334}" type="presOf" srcId="{9B9564C6-1ED1-714F-B879-95F6FFB4026D}" destId="{A1242963-E3B6-C842-A9F7-50CD3D577B73}" srcOrd="0" destOrd="0" presId="urn:microsoft.com/office/officeart/2005/8/layout/vProcess5"/>
    <dgm:cxn modelId="{0B194A41-6ECE-554D-8415-B96EF8A17903}" srcId="{A1E1372A-6EC3-6F46-BB1C-87FE9B076EE9}" destId="{1F0961E8-0799-EA48-B179-A2E272480242}" srcOrd="1" destOrd="0" parTransId="{0ACAC6FC-8857-174F-AEED-C0C9D7CE752A}" sibTransId="{9B977FD8-070E-2043-BC4F-D7CAD8C7D09F}"/>
    <dgm:cxn modelId="{B60E88F6-F7C4-5D43-81BE-A8D755BBD56B}" type="presOf" srcId="{A1E1372A-6EC3-6F46-BB1C-87FE9B076EE9}" destId="{524CB32C-28ED-7F43-B5AA-EEA42C3CB6F2}" srcOrd="0" destOrd="0" presId="urn:microsoft.com/office/officeart/2005/8/layout/vProcess5"/>
    <dgm:cxn modelId="{FBDEFA24-6C46-E14C-B946-71F022A1176F}" type="presOf" srcId="{1F0961E8-0799-EA48-B179-A2E272480242}" destId="{A3385A19-A178-B64F-AC99-9FAD6503FBA5}" srcOrd="1" destOrd="0" presId="urn:microsoft.com/office/officeart/2005/8/layout/vProcess5"/>
    <dgm:cxn modelId="{70CAC730-59ED-AF42-BECA-9F270BAD1D67}" type="presOf" srcId="{1F0961E8-0799-EA48-B179-A2E272480242}" destId="{13791633-C564-E440-8427-6316A7648C11}" srcOrd="0" destOrd="0" presId="urn:microsoft.com/office/officeart/2005/8/layout/vProcess5"/>
    <dgm:cxn modelId="{C15C4CBB-8567-824F-81C5-D95899B6F2D9}" type="presOf" srcId="{453C2F5D-3AAA-1942-9642-4532D5656B07}" destId="{B3D99A1F-F305-5540-AB57-E5D29C2919F2}" srcOrd="0" destOrd="0" presId="urn:microsoft.com/office/officeart/2005/8/layout/vProcess5"/>
    <dgm:cxn modelId="{9A90002A-B258-CA43-87B5-98E4217A188A}" srcId="{A1E1372A-6EC3-6F46-BB1C-87FE9B076EE9}" destId="{9B9564C6-1ED1-714F-B879-95F6FFB4026D}" srcOrd="0" destOrd="0" parTransId="{3285F620-782C-1F49-BD3F-5BC8405D5CA9}" sibTransId="{453C2F5D-3AAA-1942-9642-4532D5656B07}"/>
    <dgm:cxn modelId="{4FA14B86-CF88-6143-B6AA-97F78E66EE7A}" type="presOf" srcId="{9B9564C6-1ED1-714F-B879-95F6FFB4026D}" destId="{2A19A0AD-E64F-D548-9E1C-AAC3B1302656}" srcOrd="1" destOrd="0" presId="urn:microsoft.com/office/officeart/2005/8/layout/vProcess5"/>
    <dgm:cxn modelId="{81F3E138-D20F-E642-8DDB-062C7AC3CB34}" type="presParOf" srcId="{524CB32C-28ED-7F43-B5AA-EEA42C3CB6F2}" destId="{F9EE0EB9-4594-014B-89AF-DF1F159296DF}" srcOrd="0" destOrd="0" presId="urn:microsoft.com/office/officeart/2005/8/layout/vProcess5"/>
    <dgm:cxn modelId="{DF737B97-CEE9-7942-A2F0-BF01573D01AC}" type="presParOf" srcId="{524CB32C-28ED-7F43-B5AA-EEA42C3CB6F2}" destId="{A1242963-E3B6-C842-A9F7-50CD3D577B73}" srcOrd="1" destOrd="0" presId="urn:microsoft.com/office/officeart/2005/8/layout/vProcess5"/>
    <dgm:cxn modelId="{1C59CF9B-8A79-294B-BD82-BE7534425690}" type="presParOf" srcId="{524CB32C-28ED-7F43-B5AA-EEA42C3CB6F2}" destId="{13791633-C564-E440-8427-6316A7648C11}" srcOrd="2" destOrd="0" presId="urn:microsoft.com/office/officeart/2005/8/layout/vProcess5"/>
    <dgm:cxn modelId="{D6D434C4-58F4-4F48-AC1D-49ECDE3F2BAB}" type="presParOf" srcId="{524CB32C-28ED-7F43-B5AA-EEA42C3CB6F2}" destId="{B3D99A1F-F305-5540-AB57-E5D29C2919F2}" srcOrd="3" destOrd="0" presId="urn:microsoft.com/office/officeart/2005/8/layout/vProcess5"/>
    <dgm:cxn modelId="{496A4502-AC3E-4349-BDDC-29496D5D8CF9}" type="presParOf" srcId="{524CB32C-28ED-7F43-B5AA-EEA42C3CB6F2}" destId="{2A19A0AD-E64F-D548-9E1C-AAC3B1302656}" srcOrd="4" destOrd="0" presId="urn:microsoft.com/office/officeart/2005/8/layout/vProcess5"/>
    <dgm:cxn modelId="{DE932311-6666-0242-91CC-806E02E0A645}" type="presParOf" srcId="{524CB32C-28ED-7F43-B5AA-EEA42C3CB6F2}" destId="{A3385A19-A178-B64F-AC99-9FAD6503FBA5}"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2C0A3A-233F-4437-A5DA-B99B04F8059E}"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fr-FR"/>
        </a:p>
      </dgm:t>
    </dgm:pt>
    <dgm:pt modelId="{5EA56DB9-E7B5-41CE-BE47-9D94FEE2F191}">
      <dgm:prSet/>
      <dgm:spPr/>
      <dgm:t>
        <a:bodyPr/>
        <a:lstStyle/>
        <a:p>
          <a:pPr rtl="0"/>
          <a:r>
            <a:rPr lang="fr-FR" smtClean="0"/>
            <a:t>La transmission du signal</a:t>
          </a:r>
          <a:endParaRPr lang="fr-FR"/>
        </a:p>
      </dgm:t>
    </dgm:pt>
    <dgm:pt modelId="{32AC6030-F0E6-45B5-8635-009A025D309D}" type="parTrans" cxnId="{CC20D00E-5500-41CB-8633-711AFFE60954}">
      <dgm:prSet/>
      <dgm:spPr/>
      <dgm:t>
        <a:bodyPr/>
        <a:lstStyle/>
        <a:p>
          <a:endParaRPr lang="fr-FR"/>
        </a:p>
      </dgm:t>
    </dgm:pt>
    <dgm:pt modelId="{75299C86-F122-43E4-A37D-EC86DA5B2E82}" type="sibTrans" cxnId="{CC20D00E-5500-41CB-8633-711AFFE60954}">
      <dgm:prSet/>
      <dgm:spPr/>
      <dgm:t>
        <a:bodyPr/>
        <a:lstStyle/>
        <a:p>
          <a:endParaRPr lang="fr-FR"/>
        </a:p>
      </dgm:t>
    </dgm:pt>
    <dgm:pt modelId="{BCCA1A3B-5F3F-473E-AFBC-CA657311463F}">
      <dgm:prSet/>
      <dgm:spPr/>
      <dgm:t>
        <a:bodyPr/>
        <a:lstStyle/>
        <a:p>
          <a:pPr rtl="0"/>
          <a:r>
            <a:rPr lang="fr-FR" smtClean="0"/>
            <a:t>les sons pénètrent dans le </a:t>
          </a:r>
          <a:r>
            <a:rPr lang="fr-FR" b="1" smtClean="0"/>
            <a:t>conduit auditif</a:t>
          </a:r>
          <a:r>
            <a:rPr lang="fr-FR" smtClean="0"/>
            <a:t> (transmission aérienne de l'onde sonore).</a:t>
          </a:r>
          <a:endParaRPr lang="fr-FR"/>
        </a:p>
      </dgm:t>
    </dgm:pt>
    <dgm:pt modelId="{7DEA17CF-175F-493B-B13A-98E3A382D1D7}" type="parTrans" cxnId="{83DD671F-EC40-46D8-8F31-222B70816D6D}">
      <dgm:prSet/>
      <dgm:spPr/>
      <dgm:t>
        <a:bodyPr/>
        <a:lstStyle/>
        <a:p>
          <a:endParaRPr lang="fr-FR"/>
        </a:p>
      </dgm:t>
    </dgm:pt>
    <dgm:pt modelId="{93548AEA-867E-4148-A0BF-A05BFAC9D1CF}" type="sibTrans" cxnId="{83DD671F-EC40-46D8-8F31-222B70816D6D}">
      <dgm:prSet/>
      <dgm:spPr/>
      <dgm:t>
        <a:bodyPr/>
        <a:lstStyle/>
        <a:p>
          <a:endParaRPr lang="fr-FR"/>
        </a:p>
      </dgm:t>
    </dgm:pt>
    <dgm:pt modelId="{C254E15E-B0B5-48B7-AEF5-8848214E34DD}">
      <dgm:prSet/>
      <dgm:spPr/>
      <dgm:t>
        <a:bodyPr/>
        <a:lstStyle/>
        <a:p>
          <a:pPr rtl="0"/>
          <a:r>
            <a:rPr lang="fr-FR" smtClean="0"/>
            <a:t>Ces ondes mettent en vibration le </a:t>
          </a:r>
          <a:r>
            <a:rPr lang="fr-FR" b="1" smtClean="0"/>
            <a:t>tympan</a:t>
          </a:r>
          <a:r>
            <a:rPr lang="fr-FR" smtClean="0"/>
            <a:t>, qui va faire bouger les </a:t>
          </a:r>
          <a:r>
            <a:rPr lang="fr-FR" b="1" smtClean="0"/>
            <a:t>osselets</a:t>
          </a:r>
          <a:r>
            <a:rPr lang="fr-FR" smtClean="0"/>
            <a:t> présent dans l'oreille moyenne. Ces osselets ont pour but de transmettre l'énergie acoustique aérienne vers la </a:t>
          </a:r>
          <a:r>
            <a:rPr lang="fr-FR" b="1" smtClean="0"/>
            <a:t>fenêtre ovale</a:t>
          </a:r>
          <a:r>
            <a:rPr lang="fr-FR" smtClean="0"/>
            <a:t> qui est le point d'entrée de l'oreille interne. </a:t>
          </a:r>
          <a:endParaRPr lang="fr-FR"/>
        </a:p>
      </dgm:t>
    </dgm:pt>
    <dgm:pt modelId="{09B9606E-D546-4B8F-9691-BCA5E7FD5277}" type="parTrans" cxnId="{F575DE7D-29C7-4C4A-96DE-5AC6B8E34CD1}">
      <dgm:prSet/>
      <dgm:spPr/>
      <dgm:t>
        <a:bodyPr/>
        <a:lstStyle/>
        <a:p>
          <a:endParaRPr lang="fr-FR"/>
        </a:p>
      </dgm:t>
    </dgm:pt>
    <dgm:pt modelId="{452F0FCC-AB06-40E4-8869-AAA33FB773AC}" type="sibTrans" cxnId="{F575DE7D-29C7-4C4A-96DE-5AC6B8E34CD1}">
      <dgm:prSet/>
      <dgm:spPr/>
      <dgm:t>
        <a:bodyPr/>
        <a:lstStyle/>
        <a:p>
          <a:endParaRPr lang="fr-FR"/>
        </a:p>
      </dgm:t>
    </dgm:pt>
    <dgm:pt modelId="{EFBD0B56-568D-486D-89D2-26D0AAB25AD1}">
      <dgm:prSet/>
      <dgm:spPr/>
      <dgm:t>
        <a:bodyPr/>
        <a:lstStyle/>
        <a:p>
          <a:pPr rtl="0"/>
          <a:r>
            <a:rPr lang="fr-FR" smtClean="0"/>
            <a:t>Il s'y produit une énergie transmise par un liquide qui met en vibration une membrane se trouvant dans </a:t>
          </a:r>
          <a:r>
            <a:rPr lang="fr-FR" b="1" smtClean="0"/>
            <a:t>la cochlée</a:t>
          </a:r>
          <a:r>
            <a:rPr lang="fr-FR" smtClean="0"/>
            <a:t>. Cette "vague" va se différencier selon l'intensité du son et sa fréquence. </a:t>
          </a:r>
          <a:endParaRPr lang="fr-FR"/>
        </a:p>
      </dgm:t>
    </dgm:pt>
    <dgm:pt modelId="{336E6711-EED9-4BBB-9A39-FAC532603D4E}" type="parTrans" cxnId="{1169D419-7FAF-47D3-8B7D-DB339436B26A}">
      <dgm:prSet/>
      <dgm:spPr/>
      <dgm:t>
        <a:bodyPr/>
        <a:lstStyle/>
        <a:p>
          <a:endParaRPr lang="fr-FR"/>
        </a:p>
      </dgm:t>
    </dgm:pt>
    <dgm:pt modelId="{7C210621-B1F6-4B72-830D-46F757EE280A}" type="sibTrans" cxnId="{1169D419-7FAF-47D3-8B7D-DB339436B26A}">
      <dgm:prSet/>
      <dgm:spPr/>
      <dgm:t>
        <a:bodyPr/>
        <a:lstStyle/>
        <a:p>
          <a:endParaRPr lang="fr-FR"/>
        </a:p>
      </dgm:t>
    </dgm:pt>
    <dgm:pt modelId="{F7A3F0F1-C992-4FF4-8268-A6723A3DCB4A}">
      <dgm:prSet/>
      <dgm:spPr/>
      <dgm:t>
        <a:bodyPr/>
        <a:lstStyle/>
        <a:p>
          <a:pPr rtl="0"/>
          <a:r>
            <a:rPr lang="fr-FR" smtClean="0"/>
            <a:t>Dans la cochlée, des cellules (</a:t>
          </a:r>
          <a:r>
            <a:rPr lang="fr-FR" b="1" smtClean="0"/>
            <a:t>cellules ciliées</a:t>
          </a:r>
          <a:r>
            <a:rPr lang="fr-FR" smtClean="0"/>
            <a:t>) réparties sur la membrane basilaire vont capter l'onde et produire l'influx nerveux. Celui-ci parvient au cerveau, grâce au </a:t>
          </a:r>
          <a:r>
            <a:rPr lang="fr-FR" b="1" smtClean="0"/>
            <a:t>nerf auditif </a:t>
          </a:r>
          <a:r>
            <a:rPr lang="fr-FR" smtClean="0"/>
            <a:t>et est analysé dans l'aire auditive, c'est la phase psycho-acoustique.</a:t>
          </a:r>
          <a:endParaRPr lang="fr-FR"/>
        </a:p>
      </dgm:t>
    </dgm:pt>
    <dgm:pt modelId="{98C370A0-A74A-4807-BD4C-F06E6FB76B0C}" type="parTrans" cxnId="{7511BA9D-DAE1-445B-967D-171B1373499D}">
      <dgm:prSet/>
      <dgm:spPr/>
      <dgm:t>
        <a:bodyPr/>
        <a:lstStyle/>
        <a:p>
          <a:endParaRPr lang="fr-FR"/>
        </a:p>
      </dgm:t>
    </dgm:pt>
    <dgm:pt modelId="{6790EAFA-A9DF-4E72-A6A3-910952FAA2BB}" type="sibTrans" cxnId="{7511BA9D-DAE1-445B-967D-171B1373499D}">
      <dgm:prSet/>
      <dgm:spPr/>
      <dgm:t>
        <a:bodyPr/>
        <a:lstStyle/>
        <a:p>
          <a:endParaRPr lang="fr-FR"/>
        </a:p>
      </dgm:t>
    </dgm:pt>
    <dgm:pt modelId="{E827176B-E77F-4FCB-88DF-FEE4AACE0500}" type="pres">
      <dgm:prSet presAssocID="{E42C0A3A-233F-4437-A5DA-B99B04F8059E}" presName="linear" presStyleCnt="0">
        <dgm:presLayoutVars>
          <dgm:dir/>
          <dgm:animLvl val="lvl"/>
          <dgm:resizeHandles val="exact"/>
        </dgm:presLayoutVars>
      </dgm:prSet>
      <dgm:spPr/>
      <dgm:t>
        <a:bodyPr/>
        <a:lstStyle/>
        <a:p>
          <a:endParaRPr lang="fr-FR"/>
        </a:p>
      </dgm:t>
    </dgm:pt>
    <dgm:pt modelId="{20A97EDE-9FCC-43DF-999A-DE5DA31E654B}" type="pres">
      <dgm:prSet presAssocID="{5EA56DB9-E7B5-41CE-BE47-9D94FEE2F191}" presName="parentLin" presStyleCnt="0"/>
      <dgm:spPr/>
    </dgm:pt>
    <dgm:pt modelId="{A7ADBC46-ED60-41FE-8AD5-E842E02D0584}" type="pres">
      <dgm:prSet presAssocID="{5EA56DB9-E7B5-41CE-BE47-9D94FEE2F191}" presName="parentLeftMargin" presStyleLbl="node1" presStyleIdx="0" presStyleCnt="2"/>
      <dgm:spPr/>
      <dgm:t>
        <a:bodyPr/>
        <a:lstStyle/>
        <a:p>
          <a:endParaRPr lang="fr-FR"/>
        </a:p>
      </dgm:t>
    </dgm:pt>
    <dgm:pt modelId="{BE6BC0A2-F093-4AA9-AAC0-02DDAE602A75}" type="pres">
      <dgm:prSet presAssocID="{5EA56DB9-E7B5-41CE-BE47-9D94FEE2F191}" presName="parentText" presStyleLbl="node1" presStyleIdx="0" presStyleCnt="2">
        <dgm:presLayoutVars>
          <dgm:chMax val="0"/>
          <dgm:bulletEnabled val="1"/>
        </dgm:presLayoutVars>
      </dgm:prSet>
      <dgm:spPr/>
      <dgm:t>
        <a:bodyPr/>
        <a:lstStyle/>
        <a:p>
          <a:endParaRPr lang="fr-FR"/>
        </a:p>
      </dgm:t>
    </dgm:pt>
    <dgm:pt modelId="{6E92910A-8249-465C-8FDE-A801979179C7}" type="pres">
      <dgm:prSet presAssocID="{5EA56DB9-E7B5-41CE-BE47-9D94FEE2F191}" presName="negativeSpace" presStyleCnt="0"/>
      <dgm:spPr/>
    </dgm:pt>
    <dgm:pt modelId="{D5EFB5EF-AFC1-4A1D-8D19-4DF8751B6E61}" type="pres">
      <dgm:prSet presAssocID="{5EA56DB9-E7B5-41CE-BE47-9D94FEE2F191}" presName="childText" presStyleLbl="conFgAcc1" presStyleIdx="0" presStyleCnt="2">
        <dgm:presLayoutVars>
          <dgm:bulletEnabled val="1"/>
        </dgm:presLayoutVars>
      </dgm:prSet>
      <dgm:spPr/>
    </dgm:pt>
    <dgm:pt modelId="{C7F09B04-B7A8-4341-8BF9-98C2E76FFA73}" type="pres">
      <dgm:prSet presAssocID="{75299C86-F122-43E4-A37D-EC86DA5B2E82}" presName="spaceBetweenRectangles" presStyleCnt="0"/>
      <dgm:spPr/>
    </dgm:pt>
    <dgm:pt modelId="{1F9E3FAA-B729-4B29-9C39-A9C910908666}" type="pres">
      <dgm:prSet presAssocID="{BCCA1A3B-5F3F-473E-AFBC-CA657311463F}" presName="parentLin" presStyleCnt="0"/>
      <dgm:spPr/>
    </dgm:pt>
    <dgm:pt modelId="{828AB825-5309-4F24-9B9B-BD80ED3C0657}" type="pres">
      <dgm:prSet presAssocID="{BCCA1A3B-5F3F-473E-AFBC-CA657311463F}" presName="parentLeftMargin" presStyleLbl="node1" presStyleIdx="0" presStyleCnt="2"/>
      <dgm:spPr/>
      <dgm:t>
        <a:bodyPr/>
        <a:lstStyle/>
        <a:p>
          <a:endParaRPr lang="fr-FR"/>
        </a:p>
      </dgm:t>
    </dgm:pt>
    <dgm:pt modelId="{B1DE68F7-0082-450B-9987-3841AAEE1DE6}" type="pres">
      <dgm:prSet presAssocID="{BCCA1A3B-5F3F-473E-AFBC-CA657311463F}" presName="parentText" presStyleLbl="node1" presStyleIdx="1" presStyleCnt="2">
        <dgm:presLayoutVars>
          <dgm:chMax val="0"/>
          <dgm:bulletEnabled val="1"/>
        </dgm:presLayoutVars>
      </dgm:prSet>
      <dgm:spPr/>
      <dgm:t>
        <a:bodyPr/>
        <a:lstStyle/>
        <a:p>
          <a:endParaRPr lang="fr-FR"/>
        </a:p>
      </dgm:t>
    </dgm:pt>
    <dgm:pt modelId="{635C9876-33B3-4807-8CEA-F67B5A10BF5B}" type="pres">
      <dgm:prSet presAssocID="{BCCA1A3B-5F3F-473E-AFBC-CA657311463F}" presName="negativeSpace" presStyleCnt="0"/>
      <dgm:spPr/>
    </dgm:pt>
    <dgm:pt modelId="{668299AD-5A3D-4E27-B658-E9C77DDAC743}" type="pres">
      <dgm:prSet presAssocID="{BCCA1A3B-5F3F-473E-AFBC-CA657311463F}" presName="childText" presStyleLbl="conFgAcc1" presStyleIdx="1" presStyleCnt="2">
        <dgm:presLayoutVars>
          <dgm:bulletEnabled val="1"/>
        </dgm:presLayoutVars>
      </dgm:prSet>
      <dgm:spPr/>
      <dgm:t>
        <a:bodyPr/>
        <a:lstStyle/>
        <a:p>
          <a:endParaRPr lang="fr-FR"/>
        </a:p>
      </dgm:t>
    </dgm:pt>
  </dgm:ptLst>
  <dgm:cxnLst>
    <dgm:cxn modelId="{83DD671F-EC40-46D8-8F31-222B70816D6D}" srcId="{E42C0A3A-233F-4437-A5DA-B99B04F8059E}" destId="{BCCA1A3B-5F3F-473E-AFBC-CA657311463F}" srcOrd="1" destOrd="0" parTransId="{7DEA17CF-175F-493B-B13A-98E3A382D1D7}" sibTransId="{93548AEA-867E-4148-A0BF-A05BFAC9D1CF}"/>
    <dgm:cxn modelId="{1FE00366-8A38-44DD-AC85-79CC04DC57A5}" type="presOf" srcId="{C254E15E-B0B5-48B7-AEF5-8848214E34DD}" destId="{668299AD-5A3D-4E27-B658-E9C77DDAC743}" srcOrd="0" destOrd="0" presId="urn:microsoft.com/office/officeart/2005/8/layout/list1"/>
    <dgm:cxn modelId="{1169D419-7FAF-47D3-8B7D-DB339436B26A}" srcId="{BCCA1A3B-5F3F-473E-AFBC-CA657311463F}" destId="{EFBD0B56-568D-486D-89D2-26D0AAB25AD1}" srcOrd="1" destOrd="0" parTransId="{336E6711-EED9-4BBB-9A39-FAC532603D4E}" sibTransId="{7C210621-B1F6-4B72-830D-46F757EE280A}"/>
    <dgm:cxn modelId="{957038E9-D45C-476F-80FB-4947999A505C}" type="presOf" srcId="{F7A3F0F1-C992-4FF4-8268-A6723A3DCB4A}" destId="{668299AD-5A3D-4E27-B658-E9C77DDAC743}" srcOrd="0" destOrd="2" presId="urn:microsoft.com/office/officeart/2005/8/layout/list1"/>
    <dgm:cxn modelId="{DE9E53D8-F433-4B8C-B387-06CD2B5702F8}" type="presOf" srcId="{EFBD0B56-568D-486D-89D2-26D0AAB25AD1}" destId="{668299AD-5A3D-4E27-B658-E9C77DDAC743}" srcOrd="0" destOrd="1" presId="urn:microsoft.com/office/officeart/2005/8/layout/list1"/>
    <dgm:cxn modelId="{CC20D00E-5500-41CB-8633-711AFFE60954}" srcId="{E42C0A3A-233F-4437-A5DA-B99B04F8059E}" destId="{5EA56DB9-E7B5-41CE-BE47-9D94FEE2F191}" srcOrd="0" destOrd="0" parTransId="{32AC6030-F0E6-45B5-8635-009A025D309D}" sibTransId="{75299C86-F122-43E4-A37D-EC86DA5B2E82}"/>
    <dgm:cxn modelId="{879361C7-08E9-4839-803F-6CD75C2DA1DF}" type="presOf" srcId="{E42C0A3A-233F-4437-A5DA-B99B04F8059E}" destId="{E827176B-E77F-4FCB-88DF-FEE4AACE0500}" srcOrd="0" destOrd="0" presId="urn:microsoft.com/office/officeart/2005/8/layout/list1"/>
    <dgm:cxn modelId="{F12BE0AB-C6F1-4360-A91E-E745F905E9CA}" type="presOf" srcId="{BCCA1A3B-5F3F-473E-AFBC-CA657311463F}" destId="{B1DE68F7-0082-450B-9987-3841AAEE1DE6}" srcOrd="1" destOrd="0" presId="urn:microsoft.com/office/officeart/2005/8/layout/list1"/>
    <dgm:cxn modelId="{5A6478A5-6F20-49FF-ABE5-E05DC572BCC0}" type="presOf" srcId="{5EA56DB9-E7B5-41CE-BE47-9D94FEE2F191}" destId="{A7ADBC46-ED60-41FE-8AD5-E842E02D0584}" srcOrd="0" destOrd="0" presId="urn:microsoft.com/office/officeart/2005/8/layout/list1"/>
    <dgm:cxn modelId="{7511BA9D-DAE1-445B-967D-171B1373499D}" srcId="{BCCA1A3B-5F3F-473E-AFBC-CA657311463F}" destId="{F7A3F0F1-C992-4FF4-8268-A6723A3DCB4A}" srcOrd="2" destOrd="0" parTransId="{98C370A0-A74A-4807-BD4C-F06E6FB76B0C}" sibTransId="{6790EAFA-A9DF-4E72-A6A3-910952FAA2BB}"/>
    <dgm:cxn modelId="{55698709-EE27-472B-BC07-313FAFC08E86}" type="presOf" srcId="{BCCA1A3B-5F3F-473E-AFBC-CA657311463F}" destId="{828AB825-5309-4F24-9B9B-BD80ED3C0657}" srcOrd="0" destOrd="0" presId="urn:microsoft.com/office/officeart/2005/8/layout/list1"/>
    <dgm:cxn modelId="{F575DE7D-29C7-4C4A-96DE-5AC6B8E34CD1}" srcId="{BCCA1A3B-5F3F-473E-AFBC-CA657311463F}" destId="{C254E15E-B0B5-48B7-AEF5-8848214E34DD}" srcOrd="0" destOrd="0" parTransId="{09B9606E-D546-4B8F-9691-BCA5E7FD5277}" sibTransId="{452F0FCC-AB06-40E4-8869-AAA33FB773AC}"/>
    <dgm:cxn modelId="{BA1EE463-970B-4327-924E-602892D4D4A1}" type="presOf" srcId="{5EA56DB9-E7B5-41CE-BE47-9D94FEE2F191}" destId="{BE6BC0A2-F093-4AA9-AAC0-02DDAE602A75}" srcOrd="1" destOrd="0" presId="urn:microsoft.com/office/officeart/2005/8/layout/list1"/>
    <dgm:cxn modelId="{6D12DB1A-3C53-4CA1-BA12-CBA4CC7E2AFE}" type="presParOf" srcId="{E827176B-E77F-4FCB-88DF-FEE4AACE0500}" destId="{20A97EDE-9FCC-43DF-999A-DE5DA31E654B}" srcOrd="0" destOrd="0" presId="urn:microsoft.com/office/officeart/2005/8/layout/list1"/>
    <dgm:cxn modelId="{01CD4E31-7383-4777-A885-6C7C62540E45}" type="presParOf" srcId="{20A97EDE-9FCC-43DF-999A-DE5DA31E654B}" destId="{A7ADBC46-ED60-41FE-8AD5-E842E02D0584}" srcOrd="0" destOrd="0" presId="urn:microsoft.com/office/officeart/2005/8/layout/list1"/>
    <dgm:cxn modelId="{A86C6043-59BF-4C25-83A5-12FDEE00887A}" type="presParOf" srcId="{20A97EDE-9FCC-43DF-999A-DE5DA31E654B}" destId="{BE6BC0A2-F093-4AA9-AAC0-02DDAE602A75}" srcOrd="1" destOrd="0" presId="urn:microsoft.com/office/officeart/2005/8/layout/list1"/>
    <dgm:cxn modelId="{2E099FFC-743A-4A02-B34E-2771EFA74368}" type="presParOf" srcId="{E827176B-E77F-4FCB-88DF-FEE4AACE0500}" destId="{6E92910A-8249-465C-8FDE-A801979179C7}" srcOrd="1" destOrd="0" presId="urn:microsoft.com/office/officeart/2005/8/layout/list1"/>
    <dgm:cxn modelId="{AD5E605A-E366-4909-A385-343063B42C29}" type="presParOf" srcId="{E827176B-E77F-4FCB-88DF-FEE4AACE0500}" destId="{D5EFB5EF-AFC1-4A1D-8D19-4DF8751B6E61}" srcOrd="2" destOrd="0" presId="urn:microsoft.com/office/officeart/2005/8/layout/list1"/>
    <dgm:cxn modelId="{21AE240C-C56C-48FF-915B-F0FCEEEFAC16}" type="presParOf" srcId="{E827176B-E77F-4FCB-88DF-FEE4AACE0500}" destId="{C7F09B04-B7A8-4341-8BF9-98C2E76FFA73}" srcOrd="3" destOrd="0" presId="urn:microsoft.com/office/officeart/2005/8/layout/list1"/>
    <dgm:cxn modelId="{2ED60A98-FFD5-4CBF-B872-2C8454C8CD7A}" type="presParOf" srcId="{E827176B-E77F-4FCB-88DF-FEE4AACE0500}" destId="{1F9E3FAA-B729-4B29-9C39-A9C910908666}" srcOrd="4" destOrd="0" presId="urn:microsoft.com/office/officeart/2005/8/layout/list1"/>
    <dgm:cxn modelId="{860BA311-3CBA-4172-A69A-E24B9A066025}" type="presParOf" srcId="{1F9E3FAA-B729-4B29-9C39-A9C910908666}" destId="{828AB825-5309-4F24-9B9B-BD80ED3C0657}" srcOrd="0" destOrd="0" presId="urn:microsoft.com/office/officeart/2005/8/layout/list1"/>
    <dgm:cxn modelId="{D45BB0BE-0771-4D47-A797-9CDCB753B27D}" type="presParOf" srcId="{1F9E3FAA-B729-4B29-9C39-A9C910908666}" destId="{B1DE68F7-0082-450B-9987-3841AAEE1DE6}" srcOrd="1" destOrd="0" presId="urn:microsoft.com/office/officeart/2005/8/layout/list1"/>
    <dgm:cxn modelId="{898807B5-84D9-4543-AB65-983811F0E9DB}" type="presParOf" srcId="{E827176B-E77F-4FCB-88DF-FEE4AACE0500}" destId="{635C9876-33B3-4807-8CEA-F67B5A10BF5B}" srcOrd="5" destOrd="0" presId="urn:microsoft.com/office/officeart/2005/8/layout/list1"/>
    <dgm:cxn modelId="{90007398-30BA-434D-A76B-CC7F078B16A5}" type="presParOf" srcId="{E827176B-E77F-4FCB-88DF-FEE4AACE0500}" destId="{668299AD-5A3D-4E27-B658-E9C77DDAC74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FF741-D43C-9E40-AF51-C8EFF57F6CE2}" type="doc">
      <dgm:prSet loTypeId="urn:microsoft.com/office/officeart/2005/8/layout/StepDownProcess" loCatId="" qsTypeId="urn:microsoft.com/office/officeart/2005/8/quickstyle/simple4" qsCatId="simple" csTypeId="urn:microsoft.com/office/officeart/2005/8/colors/accent0_3" csCatId="mainScheme" phldr="1"/>
      <dgm:spPr/>
      <dgm:t>
        <a:bodyPr/>
        <a:lstStyle/>
        <a:p>
          <a:endParaRPr lang="fr-FR"/>
        </a:p>
      </dgm:t>
    </dgm:pt>
    <dgm:pt modelId="{CEB3E45E-3750-4A4B-8B19-F043C6333E3A}">
      <dgm:prSet/>
      <dgm:spPr/>
      <dgm:t>
        <a:bodyPr/>
        <a:lstStyle/>
        <a:p>
          <a:pPr rtl="0"/>
          <a:r>
            <a:rPr lang="fr-FR" b="1" i="1" dirty="0" smtClean="0"/>
            <a:t>30 %</a:t>
          </a:r>
          <a:r>
            <a:rPr lang="fr-FR" i="1" dirty="0" smtClean="0"/>
            <a:t> des informations traitées par le cerveau proviennent de ses capteurs (perception extérieure).</a:t>
          </a:r>
          <a:endParaRPr lang="fr-FR" dirty="0"/>
        </a:p>
      </dgm:t>
    </dgm:pt>
    <dgm:pt modelId="{745B208F-2277-3A41-BE41-1227E8AF4A72}" type="parTrans" cxnId="{CD98B8B7-7B01-1E4E-A161-80DB029F5E9E}">
      <dgm:prSet/>
      <dgm:spPr/>
      <dgm:t>
        <a:bodyPr/>
        <a:lstStyle/>
        <a:p>
          <a:endParaRPr lang="fr-FR"/>
        </a:p>
      </dgm:t>
    </dgm:pt>
    <dgm:pt modelId="{FE406915-131D-8542-81CF-E9CCF5774710}" type="sibTrans" cxnId="{CD98B8B7-7B01-1E4E-A161-80DB029F5E9E}">
      <dgm:prSet/>
      <dgm:spPr/>
      <dgm:t>
        <a:bodyPr/>
        <a:lstStyle/>
        <a:p>
          <a:endParaRPr lang="fr-FR"/>
        </a:p>
      </dgm:t>
    </dgm:pt>
    <dgm:pt modelId="{31F5C123-92DA-5E46-B52E-715B61C605D5}">
      <dgm:prSet/>
      <dgm:spPr/>
      <dgm:t>
        <a:bodyPr/>
        <a:lstStyle/>
        <a:p>
          <a:pPr rtl="0"/>
          <a:r>
            <a:rPr lang="fr-FR" i="1" dirty="0" smtClean="0"/>
            <a:t>Mais </a:t>
          </a:r>
          <a:r>
            <a:rPr lang="fr-FR" b="1" i="1" dirty="0" smtClean="0"/>
            <a:t>70% </a:t>
          </a:r>
          <a:r>
            <a:rPr lang="fr-FR" i="1" dirty="0" smtClean="0"/>
            <a:t>de ces informations sont issues du cerveau lui-même.</a:t>
          </a:r>
          <a:endParaRPr lang="fr-FR" dirty="0"/>
        </a:p>
      </dgm:t>
    </dgm:pt>
    <dgm:pt modelId="{C2D5B0DC-A17C-E248-B108-6196FDE172A3}" type="parTrans" cxnId="{4214D770-9722-4F4D-B5F4-4826BE52F57F}">
      <dgm:prSet/>
      <dgm:spPr/>
      <dgm:t>
        <a:bodyPr/>
        <a:lstStyle/>
        <a:p>
          <a:endParaRPr lang="fr-FR"/>
        </a:p>
      </dgm:t>
    </dgm:pt>
    <dgm:pt modelId="{EBC3015D-90AE-AB4C-BBAC-65B7338185BF}" type="sibTrans" cxnId="{4214D770-9722-4F4D-B5F4-4826BE52F57F}">
      <dgm:prSet/>
      <dgm:spPr/>
      <dgm:t>
        <a:bodyPr/>
        <a:lstStyle/>
        <a:p>
          <a:endParaRPr lang="fr-FR"/>
        </a:p>
      </dgm:t>
    </dgm:pt>
    <dgm:pt modelId="{BF643FA8-7DA9-5C46-89C9-B4612B517F25}" type="pres">
      <dgm:prSet presAssocID="{8C4FF741-D43C-9E40-AF51-C8EFF57F6CE2}" presName="rootnode" presStyleCnt="0">
        <dgm:presLayoutVars>
          <dgm:chMax/>
          <dgm:chPref/>
          <dgm:dir/>
          <dgm:animLvl val="lvl"/>
        </dgm:presLayoutVars>
      </dgm:prSet>
      <dgm:spPr/>
      <dgm:t>
        <a:bodyPr/>
        <a:lstStyle/>
        <a:p>
          <a:endParaRPr lang="fr-FR"/>
        </a:p>
      </dgm:t>
    </dgm:pt>
    <dgm:pt modelId="{4B0388D0-BAF7-A04F-AC7B-0B98D05708E6}" type="pres">
      <dgm:prSet presAssocID="{CEB3E45E-3750-4A4B-8B19-F043C6333E3A}" presName="composite" presStyleCnt="0"/>
      <dgm:spPr/>
    </dgm:pt>
    <dgm:pt modelId="{D38CC835-1B37-B341-A686-101403185723}" type="pres">
      <dgm:prSet presAssocID="{CEB3E45E-3750-4A4B-8B19-F043C6333E3A}" presName="bentUpArrow1" presStyleLbl="alignImgPlace1" presStyleIdx="0" presStyleCnt="1"/>
      <dgm:spPr/>
    </dgm:pt>
    <dgm:pt modelId="{B9AD36D5-C7E6-4842-9827-F77CDB64BA7B}" type="pres">
      <dgm:prSet presAssocID="{CEB3E45E-3750-4A4B-8B19-F043C6333E3A}" presName="ParentText" presStyleLbl="node1" presStyleIdx="0" presStyleCnt="2">
        <dgm:presLayoutVars>
          <dgm:chMax val="1"/>
          <dgm:chPref val="1"/>
          <dgm:bulletEnabled val="1"/>
        </dgm:presLayoutVars>
      </dgm:prSet>
      <dgm:spPr/>
      <dgm:t>
        <a:bodyPr/>
        <a:lstStyle/>
        <a:p>
          <a:endParaRPr lang="fr-FR"/>
        </a:p>
      </dgm:t>
    </dgm:pt>
    <dgm:pt modelId="{EC21C159-A40D-1549-9AAD-1B04AF6DF085}" type="pres">
      <dgm:prSet presAssocID="{CEB3E45E-3750-4A4B-8B19-F043C6333E3A}" presName="ChildText" presStyleLbl="revTx" presStyleIdx="0" presStyleCnt="1">
        <dgm:presLayoutVars>
          <dgm:chMax val="0"/>
          <dgm:chPref val="0"/>
          <dgm:bulletEnabled val="1"/>
        </dgm:presLayoutVars>
      </dgm:prSet>
      <dgm:spPr/>
    </dgm:pt>
    <dgm:pt modelId="{B47AF299-7B86-1C46-A03D-7763E30DF3A7}" type="pres">
      <dgm:prSet presAssocID="{FE406915-131D-8542-81CF-E9CCF5774710}" presName="sibTrans" presStyleCnt="0"/>
      <dgm:spPr/>
    </dgm:pt>
    <dgm:pt modelId="{5D65C8A2-8CAF-274F-95DA-7FAD10B1DF8D}" type="pres">
      <dgm:prSet presAssocID="{31F5C123-92DA-5E46-B52E-715B61C605D5}" presName="composite" presStyleCnt="0"/>
      <dgm:spPr/>
    </dgm:pt>
    <dgm:pt modelId="{40923495-A9EE-8741-87F7-C399021E7B1C}" type="pres">
      <dgm:prSet presAssocID="{31F5C123-92DA-5E46-B52E-715B61C605D5}" presName="ParentText" presStyleLbl="node1" presStyleIdx="1" presStyleCnt="2">
        <dgm:presLayoutVars>
          <dgm:chMax val="1"/>
          <dgm:chPref val="1"/>
          <dgm:bulletEnabled val="1"/>
        </dgm:presLayoutVars>
      </dgm:prSet>
      <dgm:spPr/>
      <dgm:t>
        <a:bodyPr/>
        <a:lstStyle/>
        <a:p>
          <a:endParaRPr lang="fr-FR"/>
        </a:p>
      </dgm:t>
    </dgm:pt>
  </dgm:ptLst>
  <dgm:cxnLst>
    <dgm:cxn modelId="{CD98B8B7-7B01-1E4E-A161-80DB029F5E9E}" srcId="{8C4FF741-D43C-9E40-AF51-C8EFF57F6CE2}" destId="{CEB3E45E-3750-4A4B-8B19-F043C6333E3A}" srcOrd="0" destOrd="0" parTransId="{745B208F-2277-3A41-BE41-1227E8AF4A72}" sibTransId="{FE406915-131D-8542-81CF-E9CCF5774710}"/>
    <dgm:cxn modelId="{5EE0F873-0C50-5E42-9034-CC3B0CA90B52}" type="presOf" srcId="{8C4FF741-D43C-9E40-AF51-C8EFF57F6CE2}" destId="{BF643FA8-7DA9-5C46-89C9-B4612B517F25}" srcOrd="0" destOrd="0" presId="urn:microsoft.com/office/officeart/2005/8/layout/StepDownProcess"/>
    <dgm:cxn modelId="{339D5BA3-41C1-1640-98E5-00EF40B277BD}" type="presOf" srcId="{CEB3E45E-3750-4A4B-8B19-F043C6333E3A}" destId="{B9AD36D5-C7E6-4842-9827-F77CDB64BA7B}" srcOrd="0" destOrd="0" presId="urn:microsoft.com/office/officeart/2005/8/layout/StepDownProcess"/>
    <dgm:cxn modelId="{4214D770-9722-4F4D-B5F4-4826BE52F57F}" srcId="{8C4FF741-D43C-9E40-AF51-C8EFF57F6CE2}" destId="{31F5C123-92DA-5E46-B52E-715B61C605D5}" srcOrd="1" destOrd="0" parTransId="{C2D5B0DC-A17C-E248-B108-6196FDE172A3}" sibTransId="{EBC3015D-90AE-AB4C-BBAC-65B7338185BF}"/>
    <dgm:cxn modelId="{8AC473C1-EEE2-6B43-98C1-ADF9888DD741}" type="presOf" srcId="{31F5C123-92DA-5E46-B52E-715B61C605D5}" destId="{40923495-A9EE-8741-87F7-C399021E7B1C}" srcOrd="0" destOrd="0" presId="urn:microsoft.com/office/officeart/2005/8/layout/StepDownProcess"/>
    <dgm:cxn modelId="{A647746E-9916-ED4C-8658-52A868CCBF85}" type="presParOf" srcId="{BF643FA8-7DA9-5C46-89C9-B4612B517F25}" destId="{4B0388D0-BAF7-A04F-AC7B-0B98D05708E6}" srcOrd="0" destOrd="0" presId="urn:microsoft.com/office/officeart/2005/8/layout/StepDownProcess"/>
    <dgm:cxn modelId="{260FD5AA-0700-B949-8654-437C7C87A8EC}" type="presParOf" srcId="{4B0388D0-BAF7-A04F-AC7B-0B98D05708E6}" destId="{D38CC835-1B37-B341-A686-101403185723}" srcOrd="0" destOrd="0" presId="urn:microsoft.com/office/officeart/2005/8/layout/StepDownProcess"/>
    <dgm:cxn modelId="{B90224A2-6573-7D4A-8C7B-093177FA3F2F}" type="presParOf" srcId="{4B0388D0-BAF7-A04F-AC7B-0B98D05708E6}" destId="{B9AD36D5-C7E6-4842-9827-F77CDB64BA7B}" srcOrd="1" destOrd="0" presId="urn:microsoft.com/office/officeart/2005/8/layout/StepDownProcess"/>
    <dgm:cxn modelId="{0E0C6C80-AD98-5C45-8DE0-153A62F710F2}" type="presParOf" srcId="{4B0388D0-BAF7-A04F-AC7B-0B98D05708E6}" destId="{EC21C159-A40D-1549-9AAD-1B04AF6DF085}" srcOrd="2" destOrd="0" presId="urn:microsoft.com/office/officeart/2005/8/layout/StepDownProcess"/>
    <dgm:cxn modelId="{7F0009F8-4D19-8E41-881F-C2059FA82AD1}" type="presParOf" srcId="{BF643FA8-7DA9-5C46-89C9-B4612B517F25}" destId="{B47AF299-7B86-1C46-A03D-7763E30DF3A7}" srcOrd="1" destOrd="0" presId="urn:microsoft.com/office/officeart/2005/8/layout/StepDownProcess"/>
    <dgm:cxn modelId="{9E8D8C7C-88D2-F84C-B46B-2AE68AB88C10}" type="presParOf" srcId="{BF643FA8-7DA9-5C46-89C9-B4612B517F25}" destId="{5D65C8A2-8CAF-274F-95DA-7FAD10B1DF8D}" srcOrd="2" destOrd="0" presId="urn:microsoft.com/office/officeart/2005/8/layout/StepDownProcess"/>
    <dgm:cxn modelId="{4178BEF6-635C-3F48-80EA-C56137E0E934}" type="presParOf" srcId="{5D65C8A2-8CAF-274F-95DA-7FAD10B1DF8D}" destId="{40923495-A9EE-8741-87F7-C399021E7B1C}"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FC16AB-EDA8-D343-9555-60F21A1A07EF}" type="doc">
      <dgm:prSet loTypeId="urn:microsoft.com/office/officeart/2005/8/layout/hProcess9" loCatId="" qsTypeId="urn:microsoft.com/office/officeart/2005/8/quickstyle/simple4" qsCatId="simple" csTypeId="urn:microsoft.com/office/officeart/2005/8/colors/accent0_3" csCatId="mainScheme" phldr="1"/>
      <dgm:spPr/>
      <dgm:t>
        <a:bodyPr/>
        <a:lstStyle/>
        <a:p>
          <a:endParaRPr lang="fr-FR"/>
        </a:p>
      </dgm:t>
    </dgm:pt>
    <dgm:pt modelId="{05B73EAB-D8C1-AF47-BEED-20C1911828A6}">
      <dgm:prSet/>
      <dgm:spPr/>
      <dgm:t>
        <a:bodyPr/>
        <a:lstStyle/>
        <a:p>
          <a:pPr rtl="0"/>
          <a:r>
            <a:rPr lang="fr-FR" dirty="0" smtClean="0"/>
            <a:t>Le message est d’abord sensoriel</a:t>
          </a:r>
          <a:endParaRPr lang="fr-FR" dirty="0"/>
        </a:p>
      </dgm:t>
    </dgm:pt>
    <dgm:pt modelId="{D314FBD9-64F0-8349-8946-FAAA486B10C9}" type="parTrans" cxnId="{06C903ED-C306-C444-83BE-D309C3CD2930}">
      <dgm:prSet/>
      <dgm:spPr/>
      <dgm:t>
        <a:bodyPr/>
        <a:lstStyle/>
        <a:p>
          <a:endParaRPr lang="fr-FR"/>
        </a:p>
      </dgm:t>
    </dgm:pt>
    <dgm:pt modelId="{0E897323-D0F8-3845-989B-5899A420028E}" type="sibTrans" cxnId="{06C903ED-C306-C444-83BE-D309C3CD2930}">
      <dgm:prSet/>
      <dgm:spPr/>
      <dgm:t>
        <a:bodyPr/>
        <a:lstStyle/>
        <a:p>
          <a:endParaRPr lang="fr-FR"/>
        </a:p>
      </dgm:t>
    </dgm:pt>
    <dgm:pt modelId="{CEFF0C21-8EFC-9D40-874F-6E066A56A64A}">
      <dgm:prSet/>
      <dgm:spPr/>
      <dgm:t>
        <a:bodyPr/>
        <a:lstStyle/>
        <a:p>
          <a:pPr rtl="0"/>
          <a:r>
            <a:rPr lang="fr-FR" dirty="0" smtClean="0"/>
            <a:t>Puis il est confronté à la mémoire</a:t>
          </a:r>
          <a:endParaRPr lang="fr-FR" dirty="0"/>
        </a:p>
      </dgm:t>
    </dgm:pt>
    <dgm:pt modelId="{831B6969-C2CC-3643-B6DB-F96F0562C83C}" type="parTrans" cxnId="{3FF2C71D-A572-4844-8EF1-A0F882EF6C75}">
      <dgm:prSet/>
      <dgm:spPr/>
      <dgm:t>
        <a:bodyPr/>
        <a:lstStyle/>
        <a:p>
          <a:endParaRPr lang="fr-FR"/>
        </a:p>
      </dgm:t>
    </dgm:pt>
    <dgm:pt modelId="{A75C1D58-02BE-294C-BFC2-017F277D8CF7}" type="sibTrans" cxnId="{3FF2C71D-A572-4844-8EF1-A0F882EF6C75}">
      <dgm:prSet/>
      <dgm:spPr/>
      <dgm:t>
        <a:bodyPr/>
        <a:lstStyle/>
        <a:p>
          <a:endParaRPr lang="fr-FR"/>
        </a:p>
      </dgm:t>
    </dgm:pt>
    <dgm:pt modelId="{5372617E-054E-EF4F-8CEF-AF03A7E2CFEF}">
      <dgm:prSet/>
      <dgm:spPr/>
      <dgm:t>
        <a:bodyPr/>
        <a:lstStyle/>
        <a:p>
          <a:pPr rtl="0"/>
          <a:r>
            <a:rPr lang="fr-FR" dirty="0" smtClean="0"/>
            <a:t>Enfin il est reconnu au niveau perceptif</a:t>
          </a:r>
          <a:endParaRPr lang="fr-FR" dirty="0"/>
        </a:p>
      </dgm:t>
    </dgm:pt>
    <dgm:pt modelId="{E34FC405-CC2D-BE42-9F78-59F7E8BDBEC5}" type="parTrans" cxnId="{B1F0DD9B-B94D-3C48-8897-3DADD1E54F54}">
      <dgm:prSet/>
      <dgm:spPr/>
      <dgm:t>
        <a:bodyPr/>
        <a:lstStyle/>
        <a:p>
          <a:endParaRPr lang="fr-FR"/>
        </a:p>
      </dgm:t>
    </dgm:pt>
    <dgm:pt modelId="{95A04BB1-E9AC-4241-BFB4-9019D8960204}" type="sibTrans" cxnId="{B1F0DD9B-B94D-3C48-8897-3DADD1E54F54}">
      <dgm:prSet/>
      <dgm:spPr/>
      <dgm:t>
        <a:bodyPr/>
        <a:lstStyle/>
        <a:p>
          <a:endParaRPr lang="fr-FR"/>
        </a:p>
      </dgm:t>
    </dgm:pt>
    <dgm:pt modelId="{2A126CA2-8DE4-E240-AF55-C2431B6B41C0}" type="pres">
      <dgm:prSet presAssocID="{6BFC16AB-EDA8-D343-9555-60F21A1A07EF}" presName="CompostProcess" presStyleCnt="0">
        <dgm:presLayoutVars>
          <dgm:dir/>
          <dgm:resizeHandles val="exact"/>
        </dgm:presLayoutVars>
      </dgm:prSet>
      <dgm:spPr/>
      <dgm:t>
        <a:bodyPr/>
        <a:lstStyle/>
        <a:p>
          <a:endParaRPr lang="fr-FR"/>
        </a:p>
      </dgm:t>
    </dgm:pt>
    <dgm:pt modelId="{C0018225-4714-7D46-B0A5-D7EDF6AF7DF3}" type="pres">
      <dgm:prSet presAssocID="{6BFC16AB-EDA8-D343-9555-60F21A1A07EF}" presName="arrow" presStyleLbl="bgShp" presStyleIdx="0" presStyleCnt="1"/>
      <dgm:spPr/>
    </dgm:pt>
    <dgm:pt modelId="{22456005-EEAA-E445-A8E4-D488BCE07ABC}" type="pres">
      <dgm:prSet presAssocID="{6BFC16AB-EDA8-D343-9555-60F21A1A07EF}" presName="linearProcess" presStyleCnt="0"/>
      <dgm:spPr/>
    </dgm:pt>
    <dgm:pt modelId="{2ED452D6-E382-4942-9DD9-F100F5D6E309}" type="pres">
      <dgm:prSet presAssocID="{05B73EAB-D8C1-AF47-BEED-20C1911828A6}" presName="textNode" presStyleLbl="node1" presStyleIdx="0" presStyleCnt="3">
        <dgm:presLayoutVars>
          <dgm:bulletEnabled val="1"/>
        </dgm:presLayoutVars>
      </dgm:prSet>
      <dgm:spPr/>
      <dgm:t>
        <a:bodyPr/>
        <a:lstStyle/>
        <a:p>
          <a:endParaRPr lang="fr-FR"/>
        </a:p>
      </dgm:t>
    </dgm:pt>
    <dgm:pt modelId="{D52860AC-39BA-AE4D-A3F1-708DB4AD0E7E}" type="pres">
      <dgm:prSet presAssocID="{0E897323-D0F8-3845-989B-5899A420028E}" presName="sibTrans" presStyleCnt="0"/>
      <dgm:spPr/>
    </dgm:pt>
    <dgm:pt modelId="{8D0DE988-1C22-A446-86FB-C509D60ADFCE}" type="pres">
      <dgm:prSet presAssocID="{CEFF0C21-8EFC-9D40-874F-6E066A56A64A}" presName="textNode" presStyleLbl="node1" presStyleIdx="1" presStyleCnt="3">
        <dgm:presLayoutVars>
          <dgm:bulletEnabled val="1"/>
        </dgm:presLayoutVars>
      </dgm:prSet>
      <dgm:spPr/>
      <dgm:t>
        <a:bodyPr/>
        <a:lstStyle/>
        <a:p>
          <a:endParaRPr lang="fr-FR"/>
        </a:p>
      </dgm:t>
    </dgm:pt>
    <dgm:pt modelId="{7EEF023C-2548-064B-89B6-860DB8B186A4}" type="pres">
      <dgm:prSet presAssocID="{A75C1D58-02BE-294C-BFC2-017F277D8CF7}" presName="sibTrans" presStyleCnt="0"/>
      <dgm:spPr/>
    </dgm:pt>
    <dgm:pt modelId="{9A09D69C-60A1-574B-B359-248143D885D7}" type="pres">
      <dgm:prSet presAssocID="{5372617E-054E-EF4F-8CEF-AF03A7E2CFEF}" presName="textNode" presStyleLbl="node1" presStyleIdx="2" presStyleCnt="3">
        <dgm:presLayoutVars>
          <dgm:bulletEnabled val="1"/>
        </dgm:presLayoutVars>
      </dgm:prSet>
      <dgm:spPr/>
      <dgm:t>
        <a:bodyPr/>
        <a:lstStyle/>
        <a:p>
          <a:endParaRPr lang="fr-FR"/>
        </a:p>
      </dgm:t>
    </dgm:pt>
  </dgm:ptLst>
  <dgm:cxnLst>
    <dgm:cxn modelId="{06C903ED-C306-C444-83BE-D309C3CD2930}" srcId="{6BFC16AB-EDA8-D343-9555-60F21A1A07EF}" destId="{05B73EAB-D8C1-AF47-BEED-20C1911828A6}" srcOrd="0" destOrd="0" parTransId="{D314FBD9-64F0-8349-8946-FAAA486B10C9}" sibTransId="{0E897323-D0F8-3845-989B-5899A420028E}"/>
    <dgm:cxn modelId="{308F77F0-8CDC-0D4E-9606-3B2B0641AB6E}" type="presOf" srcId="{05B73EAB-D8C1-AF47-BEED-20C1911828A6}" destId="{2ED452D6-E382-4942-9DD9-F100F5D6E309}" srcOrd="0" destOrd="0" presId="urn:microsoft.com/office/officeart/2005/8/layout/hProcess9"/>
    <dgm:cxn modelId="{8810AD81-267A-3345-ACD7-D6A1AAC1368F}" type="presOf" srcId="{5372617E-054E-EF4F-8CEF-AF03A7E2CFEF}" destId="{9A09D69C-60A1-574B-B359-248143D885D7}" srcOrd="0" destOrd="0" presId="urn:microsoft.com/office/officeart/2005/8/layout/hProcess9"/>
    <dgm:cxn modelId="{B1F0DD9B-B94D-3C48-8897-3DADD1E54F54}" srcId="{6BFC16AB-EDA8-D343-9555-60F21A1A07EF}" destId="{5372617E-054E-EF4F-8CEF-AF03A7E2CFEF}" srcOrd="2" destOrd="0" parTransId="{E34FC405-CC2D-BE42-9F78-59F7E8BDBEC5}" sibTransId="{95A04BB1-E9AC-4241-BFB4-9019D8960204}"/>
    <dgm:cxn modelId="{67153CFA-721F-B146-AE8B-B47E6CDCFB0B}" type="presOf" srcId="{CEFF0C21-8EFC-9D40-874F-6E066A56A64A}" destId="{8D0DE988-1C22-A446-86FB-C509D60ADFCE}" srcOrd="0" destOrd="0" presId="urn:microsoft.com/office/officeart/2005/8/layout/hProcess9"/>
    <dgm:cxn modelId="{3FF2C71D-A572-4844-8EF1-A0F882EF6C75}" srcId="{6BFC16AB-EDA8-D343-9555-60F21A1A07EF}" destId="{CEFF0C21-8EFC-9D40-874F-6E066A56A64A}" srcOrd="1" destOrd="0" parTransId="{831B6969-C2CC-3643-B6DB-F96F0562C83C}" sibTransId="{A75C1D58-02BE-294C-BFC2-017F277D8CF7}"/>
    <dgm:cxn modelId="{56DCFA94-8688-134A-9B0A-A37F056C6FC9}" type="presOf" srcId="{6BFC16AB-EDA8-D343-9555-60F21A1A07EF}" destId="{2A126CA2-8DE4-E240-AF55-C2431B6B41C0}" srcOrd="0" destOrd="0" presId="urn:microsoft.com/office/officeart/2005/8/layout/hProcess9"/>
    <dgm:cxn modelId="{85E9C5A9-316E-ED41-A10A-03B5AFB02CCE}" type="presParOf" srcId="{2A126CA2-8DE4-E240-AF55-C2431B6B41C0}" destId="{C0018225-4714-7D46-B0A5-D7EDF6AF7DF3}" srcOrd="0" destOrd="0" presId="urn:microsoft.com/office/officeart/2005/8/layout/hProcess9"/>
    <dgm:cxn modelId="{7CC1CA57-4C89-7E44-BB27-03D28617B6C5}" type="presParOf" srcId="{2A126CA2-8DE4-E240-AF55-C2431B6B41C0}" destId="{22456005-EEAA-E445-A8E4-D488BCE07ABC}" srcOrd="1" destOrd="0" presId="urn:microsoft.com/office/officeart/2005/8/layout/hProcess9"/>
    <dgm:cxn modelId="{5B13D509-1EC3-C840-BA34-9F755AFD980B}" type="presParOf" srcId="{22456005-EEAA-E445-A8E4-D488BCE07ABC}" destId="{2ED452D6-E382-4942-9DD9-F100F5D6E309}" srcOrd="0" destOrd="0" presId="urn:microsoft.com/office/officeart/2005/8/layout/hProcess9"/>
    <dgm:cxn modelId="{EB2C93D5-EBE4-AA4A-93EA-6EBD85287AE4}" type="presParOf" srcId="{22456005-EEAA-E445-A8E4-D488BCE07ABC}" destId="{D52860AC-39BA-AE4D-A3F1-708DB4AD0E7E}" srcOrd="1" destOrd="0" presId="urn:microsoft.com/office/officeart/2005/8/layout/hProcess9"/>
    <dgm:cxn modelId="{9D37E083-AB8F-A24A-BB33-E8E7A48CBC22}" type="presParOf" srcId="{22456005-EEAA-E445-A8E4-D488BCE07ABC}" destId="{8D0DE988-1C22-A446-86FB-C509D60ADFCE}" srcOrd="2" destOrd="0" presId="urn:microsoft.com/office/officeart/2005/8/layout/hProcess9"/>
    <dgm:cxn modelId="{D70AD7DA-A8BB-164A-A41F-6257A79157FE}" type="presParOf" srcId="{22456005-EEAA-E445-A8E4-D488BCE07ABC}" destId="{7EEF023C-2548-064B-89B6-860DB8B186A4}" srcOrd="3" destOrd="0" presId="urn:microsoft.com/office/officeart/2005/8/layout/hProcess9"/>
    <dgm:cxn modelId="{67658E23-7CA1-FF4A-8632-A2C3D22BD612}" type="presParOf" srcId="{22456005-EEAA-E445-A8E4-D488BCE07ABC}" destId="{9A09D69C-60A1-574B-B359-248143D885D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C8B4C79-B58C-7A4B-9FA8-5DF9E3887B78}" type="doc">
      <dgm:prSet loTypeId="urn:microsoft.com/office/officeart/2005/8/layout/vProcess5" loCatId="" qsTypeId="urn:microsoft.com/office/officeart/2005/8/quickstyle/simple4" qsCatId="simple" csTypeId="urn:microsoft.com/office/officeart/2005/8/colors/accent0_3" csCatId="mainScheme"/>
      <dgm:spPr/>
      <dgm:t>
        <a:bodyPr/>
        <a:lstStyle/>
        <a:p>
          <a:endParaRPr lang="fr-FR"/>
        </a:p>
      </dgm:t>
    </dgm:pt>
    <dgm:pt modelId="{40B922E6-C846-7A4F-A006-1DC77335D674}">
      <dgm:prSet/>
      <dgm:spPr/>
      <dgm:t>
        <a:bodyPr/>
        <a:lstStyle/>
        <a:p>
          <a:pPr algn="just" rtl="0"/>
          <a:r>
            <a:rPr lang="fr-FR" smtClean="0"/>
            <a:t>Certains de nos sens travaillent dans un domaine de valeurs qui est limité, comme la vue en fonction de la luminosité et du contraste. </a:t>
          </a:r>
          <a:endParaRPr lang="fr-FR"/>
        </a:p>
      </dgm:t>
    </dgm:pt>
    <dgm:pt modelId="{986D9685-207B-904E-AB23-2405567C21C6}" type="parTrans" cxnId="{B91B1975-9BB5-4940-B433-A0A0DE0BDDE5}">
      <dgm:prSet/>
      <dgm:spPr/>
      <dgm:t>
        <a:bodyPr/>
        <a:lstStyle/>
        <a:p>
          <a:pPr algn="just"/>
          <a:endParaRPr lang="fr-FR"/>
        </a:p>
      </dgm:t>
    </dgm:pt>
    <dgm:pt modelId="{E16E3E50-B31F-954F-A3D3-281116F205DE}" type="sibTrans" cxnId="{B91B1975-9BB5-4940-B433-A0A0DE0BDDE5}">
      <dgm:prSet/>
      <dgm:spPr/>
      <dgm:t>
        <a:bodyPr/>
        <a:lstStyle/>
        <a:p>
          <a:pPr algn="just"/>
          <a:endParaRPr lang="fr-FR"/>
        </a:p>
      </dgm:t>
    </dgm:pt>
    <dgm:pt modelId="{155C38C5-646E-CF4A-9F38-07F6D2412C04}">
      <dgm:prSet/>
      <dgm:spPr/>
      <dgm:t>
        <a:bodyPr/>
        <a:lstStyle/>
        <a:p>
          <a:pPr algn="just" rtl="0"/>
          <a:r>
            <a:rPr lang="fr-FR" smtClean="0"/>
            <a:t>La sensibilité des systèmes est variable selon la condition physique ou la prise de médicaments qui peut ainsi modifier notre système perceptif. </a:t>
          </a:r>
          <a:endParaRPr lang="fr-FR"/>
        </a:p>
      </dgm:t>
    </dgm:pt>
    <dgm:pt modelId="{CDFE7965-C6CD-6D4D-8810-36D5F03463DE}" type="parTrans" cxnId="{211D65FC-B96F-3147-B6CD-FD8B4588E696}">
      <dgm:prSet/>
      <dgm:spPr/>
      <dgm:t>
        <a:bodyPr/>
        <a:lstStyle/>
        <a:p>
          <a:pPr algn="just"/>
          <a:endParaRPr lang="fr-FR"/>
        </a:p>
      </dgm:t>
    </dgm:pt>
    <dgm:pt modelId="{40FEA449-3E5C-A846-9364-EFD5C9F6F677}" type="sibTrans" cxnId="{211D65FC-B96F-3147-B6CD-FD8B4588E696}">
      <dgm:prSet/>
      <dgm:spPr/>
      <dgm:t>
        <a:bodyPr/>
        <a:lstStyle/>
        <a:p>
          <a:pPr algn="just"/>
          <a:endParaRPr lang="fr-FR"/>
        </a:p>
      </dgm:t>
    </dgm:pt>
    <dgm:pt modelId="{DBC596E8-D211-1646-BD08-5D5D7AF1375D}" type="pres">
      <dgm:prSet presAssocID="{BC8B4C79-B58C-7A4B-9FA8-5DF9E3887B78}" presName="outerComposite" presStyleCnt="0">
        <dgm:presLayoutVars>
          <dgm:chMax val="5"/>
          <dgm:dir/>
          <dgm:resizeHandles val="exact"/>
        </dgm:presLayoutVars>
      </dgm:prSet>
      <dgm:spPr/>
      <dgm:t>
        <a:bodyPr/>
        <a:lstStyle/>
        <a:p>
          <a:endParaRPr lang="fr-FR"/>
        </a:p>
      </dgm:t>
    </dgm:pt>
    <dgm:pt modelId="{246F4B63-E274-D34B-8A2A-0FB2668ED6D6}" type="pres">
      <dgm:prSet presAssocID="{BC8B4C79-B58C-7A4B-9FA8-5DF9E3887B78}" presName="dummyMaxCanvas" presStyleCnt="0">
        <dgm:presLayoutVars/>
      </dgm:prSet>
      <dgm:spPr/>
    </dgm:pt>
    <dgm:pt modelId="{5540AA2C-FAF6-0D40-BDCE-91B7E4F19A93}" type="pres">
      <dgm:prSet presAssocID="{BC8B4C79-B58C-7A4B-9FA8-5DF9E3887B78}" presName="TwoNodes_1" presStyleLbl="node1" presStyleIdx="0" presStyleCnt="2">
        <dgm:presLayoutVars>
          <dgm:bulletEnabled val="1"/>
        </dgm:presLayoutVars>
      </dgm:prSet>
      <dgm:spPr/>
      <dgm:t>
        <a:bodyPr/>
        <a:lstStyle/>
        <a:p>
          <a:endParaRPr lang="fr-FR"/>
        </a:p>
      </dgm:t>
    </dgm:pt>
    <dgm:pt modelId="{560E061C-6F58-0D4F-87F6-BC9F95BB73FC}" type="pres">
      <dgm:prSet presAssocID="{BC8B4C79-B58C-7A4B-9FA8-5DF9E3887B78}" presName="TwoNodes_2" presStyleLbl="node1" presStyleIdx="1" presStyleCnt="2">
        <dgm:presLayoutVars>
          <dgm:bulletEnabled val="1"/>
        </dgm:presLayoutVars>
      </dgm:prSet>
      <dgm:spPr/>
      <dgm:t>
        <a:bodyPr/>
        <a:lstStyle/>
        <a:p>
          <a:endParaRPr lang="fr-FR"/>
        </a:p>
      </dgm:t>
    </dgm:pt>
    <dgm:pt modelId="{B8C11694-FF52-7C43-AB09-AB3B471BD60F}" type="pres">
      <dgm:prSet presAssocID="{BC8B4C79-B58C-7A4B-9FA8-5DF9E3887B78}" presName="TwoConn_1-2" presStyleLbl="fgAccFollowNode1" presStyleIdx="0" presStyleCnt="1">
        <dgm:presLayoutVars>
          <dgm:bulletEnabled val="1"/>
        </dgm:presLayoutVars>
      </dgm:prSet>
      <dgm:spPr/>
      <dgm:t>
        <a:bodyPr/>
        <a:lstStyle/>
        <a:p>
          <a:endParaRPr lang="fr-FR"/>
        </a:p>
      </dgm:t>
    </dgm:pt>
    <dgm:pt modelId="{9EDBC895-677E-4643-BD5A-E538A84DDDB5}" type="pres">
      <dgm:prSet presAssocID="{BC8B4C79-B58C-7A4B-9FA8-5DF9E3887B78}" presName="TwoNodes_1_text" presStyleLbl="node1" presStyleIdx="1" presStyleCnt="2">
        <dgm:presLayoutVars>
          <dgm:bulletEnabled val="1"/>
        </dgm:presLayoutVars>
      </dgm:prSet>
      <dgm:spPr/>
      <dgm:t>
        <a:bodyPr/>
        <a:lstStyle/>
        <a:p>
          <a:endParaRPr lang="fr-FR"/>
        </a:p>
      </dgm:t>
    </dgm:pt>
    <dgm:pt modelId="{3C4FBA45-15FF-8048-9954-0FFF3B7D6912}" type="pres">
      <dgm:prSet presAssocID="{BC8B4C79-B58C-7A4B-9FA8-5DF9E3887B78}" presName="TwoNodes_2_text" presStyleLbl="node1" presStyleIdx="1" presStyleCnt="2">
        <dgm:presLayoutVars>
          <dgm:bulletEnabled val="1"/>
        </dgm:presLayoutVars>
      </dgm:prSet>
      <dgm:spPr/>
      <dgm:t>
        <a:bodyPr/>
        <a:lstStyle/>
        <a:p>
          <a:endParaRPr lang="fr-FR"/>
        </a:p>
      </dgm:t>
    </dgm:pt>
  </dgm:ptLst>
  <dgm:cxnLst>
    <dgm:cxn modelId="{211D65FC-B96F-3147-B6CD-FD8B4588E696}" srcId="{BC8B4C79-B58C-7A4B-9FA8-5DF9E3887B78}" destId="{155C38C5-646E-CF4A-9F38-07F6D2412C04}" srcOrd="1" destOrd="0" parTransId="{CDFE7965-C6CD-6D4D-8810-36D5F03463DE}" sibTransId="{40FEA449-3E5C-A846-9364-EFD5C9F6F677}"/>
    <dgm:cxn modelId="{5EBF6E2E-08A1-4B44-860E-176F14942A11}" type="presOf" srcId="{40B922E6-C846-7A4F-A006-1DC77335D674}" destId="{5540AA2C-FAF6-0D40-BDCE-91B7E4F19A93}" srcOrd="0" destOrd="0" presId="urn:microsoft.com/office/officeart/2005/8/layout/vProcess5"/>
    <dgm:cxn modelId="{12915A4C-D475-1445-AB73-76217EFD51B4}" type="presOf" srcId="{E16E3E50-B31F-954F-A3D3-281116F205DE}" destId="{B8C11694-FF52-7C43-AB09-AB3B471BD60F}" srcOrd="0" destOrd="0" presId="urn:microsoft.com/office/officeart/2005/8/layout/vProcess5"/>
    <dgm:cxn modelId="{E694A5FF-3199-824F-A357-D71D2C5167CF}" type="presOf" srcId="{155C38C5-646E-CF4A-9F38-07F6D2412C04}" destId="{3C4FBA45-15FF-8048-9954-0FFF3B7D6912}" srcOrd="1" destOrd="0" presId="urn:microsoft.com/office/officeart/2005/8/layout/vProcess5"/>
    <dgm:cxn modelId="{B91B1975-9BB5-4940-B433-A0A0DE0BDDE5}" srcId="{BC8B4C79-B58C-7A4B-9FA8-5DF9E3887B78}" destId="{40B922E6-C846-7A4F-A006-1DC77335D674}" srcOrd="0" destOrd="0" parTransId="{986D9685-207B-904E-AB23-2405567C21C6}" sibTransId="{E16E3E50-B31F-954F-A3D3-281116F205DE}"/>
    <dgm:cxn modelId="{DD21471D-F052-3747-A2CD-259C27AFFD16}" type="presOf" srcId="{BC8B4C79-B58C-7A4B-9FA8-5DF9E3887B78}" destId="{DBC596E8-D211-1646-BD08-5D5D7AF1375D}" srcOrd="0" destOrd="0" presId="urn:microsoft.com/office/officeart/2005/8/layout/vProcess5"/>
    <dgm:cxn modelId="{CA84BC3F-FE51-844A-B357-9E97C3EA28AD}" type="presOf" srcId="{40B922E6-C846-7A4F-A006-1DC77335D674}" destId="{9EDBC895-677E-4643-BD5A-E538A84DDDB5}" srcOrd="1" destOrd="0" presId="urn:microsoft.com/office/officeart/2005/8/layout/vProcess5"/>
    <dgm:cxn modelId="{69AB961C-B84A-624B-93B4-C763D8567EF6}" type="presOf" srcId="{155C38C5-646E-CF4A-9F38-07F6D2412C04}" destId="{560E061C-6F58-0D4F-87F6-BC9F95BB73FC}" srcOrd="0" destOrd="0" presId="urn:microsoft.com/office/officeart/2005/8/layout/vProcess5"/>
    <dgm:cxn modelId="{94E79087-421C-CB44-993B-35FC6C550AA8}" type="presParOf" srcId="{DBC596E8-D211-1646-BD08-5D5D7AF1375D}" destId="{246F4B63-E274-D34B-8A2A-0FB2668ED6D6}" srcOrd="0" destOrd="0" presId="urn:microsoft.com/office/officeart/2005/8/layout/vProcess5"/>
    <dgm:cxn modelId="{D3B9181B-2C8C-0F4C-83F8-0D16BE8A01F8}" type="presParOf" srcId="{DBC596E8-D211-1646-BD08-5D5D7AF1375D}" destId="{5540AA2C-FAF6-0D40-BDCE-91B7E4F19A93}" srcOrd="1" destOrd="0" presId="urn:microsoft.com/office/officeart/2005/8/layout/vProcess5"/>
    <dgm:cxn modelId="{82DC09D3-60DA-9245-A1E7-50ACC8146F0C}" type="presParOf" srcId="{DBC596E8-D211-1646-BD08-5D5D7AF1375D}" destId="{560E061C-6F58-0D4F-87F6-BC9F95BB73FC}" srcOrd="2" destOrd="0" presId="urn:microsoft.com/office/officeart/2005/8/layout/vProcess5"/>
    <dgm:cxn modelId="{44CDFE2D-66A2-C34F-9DF4-8C4D02208AD6}" type="presParOf" srcId="{DBC596E8-D211-1646-BD08-5D5D7AF1375D}" destId="{B8C11694-FF52-7C43-AB09-AB3B471BD60F}" srcOrd="3" destOrd="0" presId="urn:microsoft.com/office/officeart/2005/8/layout/vProcess5"/>
    <dgm:cxn modelId="{470C50BE-EE08-8D41-A103-674392AA1111}" type="presParOf" srcId="{DBC596E8-D211-1646-BD08-5D5D7AF1375D}" destId="{9EDBC895-677E-4643-BD5A-E538A84DDDB5}" srcOrd="4" destOrd="0" presId="urn:microsoft.com/office/officeart/2005/8/layout/vProcess5"/>
    <dgm:cxn modelId="{72AF03C4-60E8-1E4B-89FC-51CBFEDB9BD6}" type="presParOf" srcId="{DBC596E8-D211-1646-BD08-5D5D7AF1375D}" destId="{3C4FBA45-15FF-8048-9954-0FFF3B7D6912}"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52DA3CE-619C-C340-B640-C8646EE9AA56}"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C0A595FE-586A-E241-9B9A-E931231739D1}">
      <dgm:prSet/>
      <dgm:spPr/>
      <dgm:t>
        <a:bodyPr/>
        <a:lstStyle/>
        <a:p>
          <a:pPr rtl="0"/>
          <a:r>
            <a:rPr lang="fr-FR" b="1" dirty="0" smtClean="0">
              <a:solidFill>
                <a:schemeClr val="accent6">
                  <a:lumMod val="75000"/>
                </a:schemeClr>
              </a:solidFill>
            </a:rPr>
            <a:t>l'attention</a:t>
          </a:r>
          <a:r>
            <a:rPr lang="fr-FR" b="1" dirty="0" smtClean="0"/>
            <a:t> </a:t>
          </a:r>
          <a:r>
            <a:rPr lang="fr-FR" dirty="0" smtClean="0"/>
            <a:t>qui sélectionne certaines informations et qui en occulte d'autres,</a:t>
          </a:r>
          <a:endParaRPr lang="fr-FR" dirty="0"/>
        </a:p>
      </dgm:t>
    </dgm:pt>
    <dgm:pt modelId="{2CC9B4BD-D31D-6543-942A-D184850B41CF}" type="parTrans" cxnId="{CE7FFCEA-9FA8-EA4C-BBF4-79F64E0ED78E}">
      <dgm:prSet/>
      <dgm:spPr/>
      <dgm:t>
        <a:bodyPr/>
        <a:lstStyle/>
        <a:p>
          <a:endParaRPr lang="fr-FR"/>
        </a:p>
      </dgm:t>
    </dgm:pt>
    <dgm:pt modelId="{0CDA39F5-73F5-C14E-A2AD-76D4CB8D024A}" type="sibTrans" cxnId="{CE7FFCEA-9FA8-EA4C-BBF4-79F64E0ED78E}">
      <dgm:prSet/>
      <dgm:spPr/>
      <dgm:t>
        <a:bodyPr/>
        <a:lstStyle/>
        <a:p>
          <a:endParaRPr lang="fr-FR"/>
        </a:p>
      </dgm:t>
    </dgm:pt>
    <dgm:pt modelId="{DC1122F0-6E5F-DA49-96B0-80B3A434685B}">
      <dgm:prSet/>
      <dgm:spPr/>
      <dgm:t>
        <a:bodyPr/>
        <a:lstStyle/>
        <a:p>
          <a:pPr rtl="0"/>
          <a:r>
            <a:rPr lang="fr-FR" b="1" dirty="0" smtClean="0">
              <a:solidFill>
                <a:schemeClr val="accent6">
                  <a:lumMod val="75000"/>
                </a:schemeClr>
              </a:solidFill>
            </a:rPr>
            <a:t>l'interprétation</a:t>
          </a:r>
          <a:r>
            <a:rPr lang="fr-FR" b="1" dirty="0" smtClean="0"/>
            <a:t> </a:t>
          </a:r>
          <a:r>
            <a:rPr lang="fr-FR" dirty="0" smtClean="0"/>
            <a:t>qui donne une " impression " aux stimuli que nous avons sélectionnés,</a:t>
          </a:r>
          <a:endParaRPr lang="fr-FR" dirty="0"/>
        </a:p>
      </dgm:t>
    </dgm:pt>
    <dgm:pt modelId="{8B9BC193-CF5A-0A48-8148-101EF9BF96B0}" type="parTrans" cxnId="{45193417-E3C3-FE42-AEC9-3969F38A81DB}">
      <dgm:prSet/>
      <dgm:spPr/>
      <dgm:t>
        <a:bodyPr/>
        <a:lstStyle/>
        <a:p>
          <a:endParaRPr lang="fr-FR"/>
        </a:p>
      </dgm:t>
    </dgm:pt>
    <dgm:pt modelId="{D373B7A7-3C1A-1542-AB67-AED5FBF30D2D}" type="sibTrans" cxnId="{45193417-E3C3-FE42-AEC9-3969F38A81DB}">
      <dgm:prSet/>
      <dgm:spPr/>
      <dgm:t>
        <a:bodyPr/>
        <a:lstStyle/>
        <a:p>
          <a:endParaRPr lang="fr-FR"/>
        </a:p>
      </dgm:t>
    </dgm:pt>
    <dgm:pt modelId="{C350C485-4AA9-9F46-B646-991FFA790AC4}">
      <dgm:prSet/>
      <dgm:spPr/>
      <dgm:t>
        <a:bodyPr/>
        <a:lstStyle/>
        <a:p>
          <a:pPr rtl="0"/>
          <a:r>
            <a:rPr lang="fr-FR" b="1" dirty="0" smtClean="0">
              <a:solidFill>
                <a:schemeClr val="accent6">
                  <a:lumMod val="75000"/>
                </a:schemeClr>
              </a:solidFill>
            </a:rPr>
            <a:t>la signification </a:t>
          </a:r>
          <a:r>
            <a:rPr lang="fr-FR" dirty="0" smtClean="0"/>
            <a:t>que nous allons leur donner en fonction de notre histoire personnelle,</a:t>
          </a:r>
          <a:endParaRPr lang="fr-FR" dirty="0"/>
        </a:p>
      </dgm:t>
    </dgm:pt>
    <dgm:pt modelId="{ECE03A40-D904-2744-9466-D91EF43426A8}" type="parTrans" cxnId="{284388AC-8880-FD4C-B22F-D489B040DB06}">
      <dgm:prSet/>
      <dgm:spPr/>
      <dgm:t>
        <a:bodyPr/>
        <a:lstStyle/>
        <a:p>
          <a:endParaRPr lang="fr-FR"/>
        </a:p>
      </dgm:t>
    </dgm:pt>
    <dgm:pt modelId="{DE2F9691-C1DB-9742-A64B-AD2A1EE22861}" type="sibTrans" cxnId="{284388AC-8880-FD4C-B22F-D489B040DB06}">
      <dgm:prSet/>
      <dgm:spPr/>
      <dgm:t>
        <a:bodyPr/>
        <a:lstStyle/>
        <a:p>
          <a:endParaRPr lang="fr-FR"/>
        </a:p>
      </dgm:t>
    </dgm:pt>
    <dgm:pt modelId="{DDC99047-0FE7-D745-96F4-3894F6F56BBC}">
      <dgm:prSet/>
      <dgm:spPr/>
      <dgm:t>
        <a:bodyPr/>
        <a:lstStyle/>
        <a:p>
          <a:pPr rtl="0"/>
          <a:r>
            <a:rPr lang="fr-FR" b="1" dirty="0" smtClean="0">
              <a:solidFill>
                <a:schemeClr val="accent6">
                  <a:lumMod val="75000"/>
                </a:schemeClr>
              </a:solidFill>
            </a:rPr>
            <a:t>la mémorisation </a:t>
          </a:r>
          <a:r>
            <a:rPr lang="fr-FR" dirty="0" smtClean="0"/>
            <a:t>que nous en avons faite précédemment.</a:t>
          </a:r>
          <a:endParaRPr lang="fr-FR" dirty="0"/>
        </a:p>
      </dgm:t>
    </dgm:pt>
    <dgm:pt modelId="{452F967E-F1BD-FC45-81BF-E61700AC2F26}" type="parTrans" cxnId="{F06B393C-2107-C249-A7A0-2D18BB477BDB}">
      <dgm:prSet/>
      <dgm:spPr/>
      <dgm:t>
        <a:bodyPr/>
        <a:lstStyle/>
        <a:p>
          <a:endParaRPr lang="fr-FR"/>
        </a:p>
      </dgm:t>
    </dgm:pt>
    <dgm:pt modelId="{446DC757-7CF0-3A44-8C6D-25C972A36B5D}" type="sibTrans" cxnId="{F06B393C-2107-C249-A7A0-2D18BB477BDB}">
      <dgm:prSet/>
      <dgm:spPr/>
      <dgm:t>
        <a:bodyPr/>
        <a:lstStyle/>
        <a:p>
          <a:endParaRPr lang="fr-FR"/>
        </a:p>
      </dgm:t>
    </dgm:pt>
    <dgm:pt modelId="{00BC3606-F0D7-B844-8455-47017C2E602E}" type="pres">
      <dgm:prSet presAssocID="{752DA3CE-619C-C340-B640-C8646EE9AA56}" presName="outerComposite" presStyleCnt="0">
        <dgm:presLayoutVars>
          <dgm:chMax val="5"/>
          <dgm:dir/>
          <dgm:resizeHandles val="exact"/>
        </dgm:presLayoutVars>
      </dgm:prSet>
      <dgm:spPr/>
      <dgm:t>
        <a:bodyPr/>
        <a:lstStyle/>
        <a:p>
          <a:endParaRPr lang="fr-FR"/>
        </a:p>
      </dgm:t>
    </dgm:pt>
    <dgm:pt modelId="{8B359F62-ABD8-6A4C-B41E-9088B9C06154}" type="pres">
      <dgm:prSet presAssocID="{752DA3CE-619C-C340-B640-C8646EE9AA56}" presName="dummyMaxCanvas" presStyleCnt="0">
        <dgm:presLayoutVars/>
      </dgm:prSet>
      <dgm:spPr/>
    </dgm:pt>
    <dgm:pt modelId="{051874EF-40A0-9846-BBDD-7994B708E052}" type="pres">
      <dgm:prSet presAssocID="{752DA3CE-619C-C340-B640-C8646EE9AA56}" presName="FourNodes_1" presStyleLbl="node1" presStyleIdx="0" presStyleCnt="4" custLinFactNeighborX="-24245" custLinFactNeighborY="-16748">
        <dgm:presLayoutVars>
          <dgm:bulletEnabled val="1"/>
        </dgm:presLayoutVars>
      </dgm:prSet>
      <dgm:spPr/>
      <dgm:t>
        <a:bodyPr/>
        <a:lstStyle/>
        <a:p>
          <a:endParaRPr lang="fr-FR"/>
        </a:p>
      </dgm:t>
    </dgm:pt>
    <dgm:pt modelId="{FE5B0D68-11F5-A041-A24B-00BEA776DDD3}" type="pres">
      <dgm:prSet presAssocID="{752DA3CE-619C-C340-B640-C8646EE9AA56}" presName="FourNodes_2" presStyleLbl="node1" presStyleIdx="1" presStyleCnt="4">
        <dgm:presLayoutVars>
          <dgm:bulletEnabled val="1"/>
        </dgm:presLayoutVars>
      </dgm:prSet>
      <dgm:spPr/>
      <dgm:t>
        <a:bodyPr/>
        <a:lstStyle/>
        <a:p>
          <a:endParaRPr lang="fr-FR"/>
        </a:p>
      </dgm:t>
    </dgm:pt>
    <dgm:pt modelId="{A5656540-75D9-1843-B56C-3FA60C5BB0BC}" type="pres">
      <dgm:prSet presAssocID="{752DA3CE-619C-C340-B640-C8646EE9AA56}" presName="FourNodes_3" presStyleLbl="node1" presStyleIdx="2" presStyleCnt="4">
        <dgm:presLayoutVars>
          <dgm:bulletEnabled val="1"/>
        </dgm:presLayoutVars>
      </dgm:prSet>
      <dgm:spPr/>
      <dgm:t>
        <a:bodyPr/>
        <a:lstStyle/>
        <a:p>
          <a:endParaRPr lang="fr-FR"/>
        </a:p>
      </dgm:t>
    </dgm:pt>
    <dgm:pt modelId="{EC34FC39-A48B-AC4F-860E-301726AF9B2F}" type="pres">
      <dgm:prSet presAssocID="{752DA3CE-619C-C340-B640-C8646EE9AA56}" presName="FourNodes_4" presStyleLbl="node1" presStyleIdx="3" presStyleCnt="4">
        <dgm:presLayoutVars>
          <dgm:bulletEnabled val="1"/>
        </dgm:presLayoutVars>
      </dgm:prSet>
      <dgm:spPr/>
      <dgm:t>
        <a:bodyPr/>
        <a:lstStyle/>
        <a:p>
          <a:endParaRPr lang="fr-FR"/>
        </a:p>
      </dgm:t>
    </dgm:pt>
    <dgm:pt modelId="{75CF9724-49EF-4C4F-9824-90139BA347CC}" type="pres">
      <dgm:prSet presAssocID="{752DA3CE-619C-C340-B640-C8646EE9AA56}" presName="FourConn_1-2" presStyleLbl="fgAccFollowNode1" presStyleIdx="0" presStyleCnt="3">
        <dgm:presLayoutVars>
          <dgm:bulletEnabled val="1"/>
        </dgm:presLayoutVars>
      </dgm:prSet>
      <dgm:spPr/>
      <dgm:t>
        <a:bodyPr/>
        <a:lstStyle/>
        <a:p>
          <a:endParaRPr lang="fr-FR"/>
        </a:p>
      </dgm:t>
    </dgm:pt>
    <dgm:pt modelId="{1BBD0BCF-9BCB-0C47-93DE-2979CC94C1D1}" type="pres">
      <dgm:prSet presAssocID="{752DA3CE-619C-C340-B640-C8646EE9AA56}" presName="FourConn_2-3" presStyleLbl="fgAccFollowNode1" presStyleIdx="1" presStyleCnt="3">
        <dgm:presLayoutVars>
          <dgm:bulletEnabled val="1"/>
        </dgm:presLayoutVars>
      </dgm:prSet>
      <dgm:spPr/>
      <dgm:t>
        <a:bodyPr/>
        <a:lstStyle/>
        <a:p>
          <a:endParaRPr lang="fr-FR"/>
        </a:p>
      </dgm:t>
    </dgm:pt>
    <dgm:pt modelId="{0357EB04-4C77-E146-A1F6-E9DDAF3E083F}" type="pres">
      <dgm:prSet presAssocID="{752DA3CE-619C-C340-B640-C8646EE9AA56}" presName="FourConn_3-4" presStyleLbl="fgAccFollowNode1" presStyleIdx="2" presStyleCnt="3">
        <dgm:presLayoutVars>
          <dgm:bulletEnabled val="1"/>
        </dgm:presLayoutVars>
      </dgm:prSet>
      <dgm:spPr/>
      <dgm:t>
        <a:bodyPr/>
        <a:lstStyle/>
        <a:p>
          <a:endParaRPr lang="fr-FR"/>
        </a:p>
      </dgm:t>
    </dgm:pt>
    <dgm:pt modelId="{1B50C690-3EE6-CB4B-A620-266F729896D7}" type="pres">
      <dgm:prSet presAssocID="{752DA3CE-619C-C340-B640-C8646EE9AA56}" presName="FourNodes_1_text" presStyleLbl="node1" presStyleIdx="3" presStyleCnt="4">
        <dgm:presLayoutVars>
          <dgm:bulletEnabled val="1"/>
        </dgm:presLayoutVars>
      </dgm:prSet>
      <dgm:spPr/>
      <dgm:t>
        <a:bodyPr/>
        <a:lstStyle/>
        <a:p>
          <a:endParaRPr lang="fr-FR"/>
        </a:p>
      </dgm:t>
    </dgm:pt>
    <dgm:pt modelId="{4A642964-C157-FF43-B27D-23352CB644EC}" type="pres">
      <dgm:prSet presAssocID="{752DA3CE-619C-C340-B640-C8646EE9AA56}" presName="FourNodes_2_text" presStyleLbl="node1" presStyleIdx="3" presStyleCnt="4">
        <dgm:presLayoutVars>
          <dgm:bulletEnabled val="1"/>
        </dgm:presLayoutVars>
      </dgm:prSet>
      <dgm:spPr/>
      <dgm:t>
        <a:bodyPr/>
        <a:lstStyle/>
        <a:p>
          <a:endParaRPr lang="fr-FR"/>
        </a:p>
      </dgm:t>
    </dgm:pt>
    <dgm:pt modelId="{63CEF971-523F-CD45-BD3F-B0B05DAEC667}" type="pres">
      <dgm:prSet presAssocID="{752DA3CE-619C-C340-B640-C8646EE9AA56}" presName="FourNodes_3_text" presStyleLbl="node1" presStyleIdx="3" presStyleCnt="4">
        <dgm:presLayoutVars>
          <dgm:bulletEnabled val="1"/>
        </dgm:presLayoutVars>
      </dgm:prSet>
      <dgm:spPr/>
      <dgm:t>
        <a:bodyPr/>
        <a:lstStyle/>
        <a:p>
          <a:endParaRPr lang="fr-FR"/>
        </a:p>
      </dgm:t>
    </dgm:pt>
    <dgm:pt modelId="{97057CC9-A1C1-9340-B48E-3CD8E0AE28ED}" type="pres">
      <dgm:prSet presAssocID="{752DA3CE-619C-C340-B640-C8646EE9AA56}" presName="FourNodes_4_text" presStyleLbl="node1" presStyleIdx="3" presStyleCnt="4">
        <dgm:presLayoutVars>
          <dgm:bulletEnabled val="1"/>
        </dgm:presLayoutVars>
      </dgm:prSet>
      <dgm:spPr/>
      <dgm:t>
        <a:bodyPr/>
        <a:lstStyle/>
        <a:p>
          <a:endParaRPr lang="fr-FR"/>
        </a:p>
      </dgm:t>
    </dgm:pt>
  </dgm:ptLst>
  <dgm:cxnLst>
    <dgm:cxn modelId="{F06B393C-2107-C249-A7A0-2D18BB477BDB}" srcId="{752DA3CE-619C-C340-B640-C8646EE9AA56}" destId="{DDC99047-0FE7-D745-96F4-3894F6F56BBC}" srcOrd="3" destOrd="0" parTransId="{452F967E-F1BD-FC45-81BF-E61700AC2F26}" sibTransId="{446DC757-7CF0-3A44-8C6D-25C972A36B5D}"/>
    <dgm:cxn modelId="{B987E671-09AF-9B40-A10D-51FF900B200D}" type="presOf" srcId="{C0A595FE-586A-E241-9B9A-E931231739D1}" destId="{051874EF-40A0-9846-BBDD-7994B708E052}" srcOrd="0" destOrd="0" presId="urn:microsoft.com/office/officeart/2005/8/layout/vProcess5"/>
    <dgm:cxn modelId="{BE088D0D-CE24-E04D-961C-5E983BDDD59A}" type="presOf" srcId="{DDC99047-0FE7-D745-96F4-3894F6F56BBC}" destId="{97057CC9-A1C1-9340-B48E-3CD8E0AE28ED}" srcOrd="1" destOrd="0" presId="urn:microsoft.com/office/officeart/2005/8/layout/vProcess5"/>
    <dgm:cxn modelId="{CE7FFCEA-9FA8-EA4C-BBF4-79F64E0ED78E}" srcId="{752DA3CE-619C-C340-B640-C8646EE9AA56}" destId="{C0A595FE-586A-E241-9B9A-E931231739D1}" srcOrd="0" destOrd="0" parTransId="{2CC9B4BD-D31D-6543-942A-D184850B41CF}" sibTransId="{0CDA39F5-73F5-C14E-A2AD-76D4CB8D024A}"/>
    <dgm:cxn modelId="{29C7E454-EE8E-4C43-82EC-269EADE40734}" type="presOf" srcId="{C350C485-4AA9-9F46-B646-991FFA790AC4}" destId="{A5656540-75D9-1843-B56C-3FA60C5BB0BC}" srcOrd="0" destOrd="0" presId="urn:microsoft.com/office/officeart/2005/8/layout/vProcess5"/>
    <dgm:cxn modelId="{E1B12612-60D7-9444-817B-0BF7E46F6D0C}" type="presOf" srcId="{DC1122F0-6E5F-DA49-96B0-80B3A434685B}" destId="{FE5B0D68-11F5-A041-A24B-00BEA776DDD3}" srcOrd="0" destOrd="0" presId="urn:microsoft.com/office/officeart/2005/8/layout/vProcess5"/>
    <dgm:cxn modelId="{B9A8B4BF-6547-0145-AE8D-81AE44B857A5}" type="presOf" srcId="{0CDA39F5-73F5-C14E-A2AD-76D4CB8D024A}" destId="{75CF9724-49EF-4C4F-9824-90139BA347CC}" srcOrd="0" destOrd="0" presId="urn:microsoft.com/office/officeart/2005/8/layout/vProcess5"/>
    <dgm:cxn modelId="{90169EBF-C871-904B-A333-A31BBD6BFC8B}" type="presOf" srcId="{C350C485-4AA9-9F46-B646-991FFA790AC4}" destId="{63CEF971-523F-CD45-BD3F-B0B05DAEC667}" srcOrd="1" destOrd="0" presId="urn:microsoft.com/office/officeart/2005/8/layout/vProcess5"/>
    <dgm:cxn modelId="{486DCFE1-19A8-A94A-8D60-CA7FD20B5071}" type="presOf" srcId="{752DA3CE-619C-C340-B640-C8646EE9AA56}" destId="{00BC3606-F0D7-B844-8455-47017C2E602E}" srcOrd="0" destOrd="0" presId="urn:microsoft.com/office/officeart/2005/8/layout/vProcess5"/>
    <dgm:cxn modelId="{284388AC-8880-FD4C-B22F-D489B040DB06}" srcId="{752DA3CE-619C-C340-B640-C8646EE9AA56}" destId="{C350C485-4AA9-9F46-B646-991FFA790AC4}" srcOrd="2" destOrd="0" parTransId="{ECE03A40-D904-2744-9466-D91EF43426A8}" sibTransId="{DE2F9691-C1DB-9742-A64B-AD2A1EE22861}"/>
    <dgm:cxn modelId="{45193417-E3C3-FE42-AEC9-3969F38A81DB}" srcId="{752DA3CE-619C-C340-B640-C8646EE9AA56}" destId="{DC1122F0-6E5F-DA49-96B0-80B3A434685B}" srcOrd="1" destOrd="0" parTransId="{8B9BC193-CF5A-0A48-8148-101EF9BF96B0}" sibTransId="{D373B7A7-3C1A-1542-AB67-AED5FBF30D2D}"/>
    <dgm:cxn modelId="{FC5CFAF0-A8A1-B940-8CEF-F3C6B50A54C3}" type="presOf" srcId="{D373B7A7-3C1A-1542-AB67-AED5FBF30D2D}" destId="{1BBD0BCF-9BCB-0C47-93DE-2979CC94C1D1}" srcOrd="0" destOrd="0" presId="urn:microsoft.com/office/officeart/2005/8/layout/vProcess5"/>
    <dgm:cxn modelId="{16932580-FD0D-D94A-A213-DB265ACE2D89}" type="presOf" srcId="{DE2F9691-C1DB-9742-A64B-AD2A1EE22861}" destId="{0357EB04-4C77-E146-A1F6-E9DDAF3E083F}" srcOrd="0" destOrd="0" presId="urn:microsoft.com/office/officeart/2005/8/layout/vProcess5"/>
    <dgm:cxn modelId="{C31918A9-0AAF-3247-B634-509D17078447}" type="presOf" srcId="{DDC99047-0FE7-D745-96F4-3894F6F56BBC}" destId="{EC34FC39-A48B-AC4F-860E-301726AF9B2F}" srcOrd="0" destOrd="0" presId="urn:microsoft.com/office/officeart/2005/8/layout/vProcess5"/>
    <dgm:cxn modelId="{0FB45149-54C1-9341-8A08-A014C23D7B1E}" type="presOf" srcId="{DC1122F0-6E5F-DA49-96B0-80B3A434685B}" destId="{4A642964-C157-FF43-B27D-23352CB644EC}" srcOrd="1" destOrd="0" presId="urn:microsoft.com/office/officeart/2005/8/layout/vProcess5"/>
    <dgm:cxn modelId="{1A4121E4-4B70-104A-B384-33CEBD5731DC}" type="presOf" srcId="{C0A595FE-586A-E241-9B9A-E931231739D1}" destId="{1B50C690-3EE6-CB4B-A620-266F729896D7}" srcOrd="1" destOrd="0" presId="urn:microsoft.com/office/officeart/2005/8/layout/vProcess5"/>
    <dgm:cxn modelId="{56D698BF-9B6B-164B-AA07-5FD9E27238E5}" type="presParOf" srcId="{00BC3606-F0D7-B844-8455-47017C2E602E}" destId="{8B359F62-ABD8-6A4C-B41E-9088B9C06154}" srcOrd="0" destOrd="0" presId="urn:microsoft.com/office/officeart/2005/8/layout/vProcess5"/>
    <dgm:cxn modelId="{1A52E64D-9707-C049-B2DB-C9810870366C}" type="presParOf" srcId="{00BC3606-F0D7-B844-8455-47017C2E602E}" destId="{051874EF-40A0-9846-BBDD-7994B708E052}" srcOrd="1" destOrd="0" presId="urn:microsoft.com/office/officeart/2005/8/layout/vProcess5"/>
    <dgm:cxn modelId="{900EBDA1-D81E-A646-B3DC-834A245670E3}" type="presParOf" srcId="{00BC3606-F0D7-B844-8455-47017C2E602E}" destId="{FE5B0D68-11F5-A041-A24B-00BEA776DDD3}" srcOrd="2" destOrd="0" presId="urn:microsoft.com/office/officeart/2005/8/layout/vProcess5"/>
    <dgm:cxn modelId="{AF9ED7A3-D5C3-5A43-84DB-DFDF1262203B}" type="presParOf" srcId="{00BC3606-F0D7-B844-8455-47017C2E602E}" destId="{A5656540-75D9-1843-B56C-3FA60C5BB0BC}" srcOrd="3" destOrd="0" presId="urn:microsoft.com/office/officeart/2005/8/layout/vProcess5"/>
    <dgm:cxn modelId="{8330449C-F316-8348-ACA7-DB221E01FFF5}" type="presParOf" srcId="{00BC3606-F0D7-B844-8455-47017C2E602E}" destId="{EC34FC39-A48B-AC4F-860E-301726AF9B2F}" srcOrd="4" destOrd="0" presId="urn:microsoft.com/office/officeart/2005/8/layout/vProcess5"/>
    <dgm:cxn modelId="{C0BF8E59-F75C-4140-BA6E-281E27799DC9}" type="presParOf" srcId="{00BC3606-F0D7-B844-8455-47017C2E602E}" destId="{75CF9724-49EF-4C4F-9824-90139BA347CC}" srcOrd="5" destOrd="0" presId="urn:microsoft.com/office/officeart/2005/8/layout/vProcess5"/>
    <dgm:cxn modelId="{FC5132E7-C700-9444-91E3-3E4C5DCA0BC2}" type="presParOf" srcId="{00BC3606-F0D7-B844-8455-47017C2E602E}" destId="{1BBD0BCF-9BCB-0C47-93DE-2979CC94C1D1}" srcOrd="6" destOrd="0" presId="urn:microsoft.com/office/officeart/2005/8/layout/vProcess5"/>
    <dgm:cxn modelId="{4CA42324-A1D6-BB41-92DB-479161C221C6}" type="presParOf" srcId="{00BC3606-F0D7-B844-8455-47017C2E602E}" destId="{0357EB04-4C77-E146-A1F6-E9DDAF3E083F}" srcOrd="7" destOrd="0" presId="urn:microsoft.com/office/officeart/2005/8/layout/vProcess5"/>
    <dgm:cxn modelId="{A26AF3ED-E9B5-4B4A-853C-98726C494B42}" type="presParOf" srcId="{00BC3606-F0D7-B844-8455-47017C2E602E}" destId="{1B50C690-3EE6-CB4B-A620-266F729896D7}" srcOrd="8" destOrd="0" presId="urn:microsoft.com/office/officeart/2005/8/layout/vProcess5"/>
    <dgm:cxn modelId="{569E3AFA-DDE2-E943-9AC4-AC8103F0BE97}" type="presParOf" srcId="{00BC3606-F0D7-B844-8455-47017C2E602E}" destId="{4A642964-C157-FF43-B27D-23352CB644EC}" srcOrd="9" destOrd="0" presId="urn:microsoft.com/office/officeart/2005/8/layout/vProcess5"/>
    <dgm:cxn modelId="{70CDBE49-108E-ED47-B351-FE9628414723}" type="presParOf" srcId="{00BC3606-F0D7-B844-8455-47017C2E602E}" destId="{63CEF971-523F-CD45-BD3F-B0B05DAEC667}" srcOrd="10" destOrd="0" presId="urn:microsoft.com/office/officeart/2005/8/layout/vProcess5"/>
    <dgm:cxn modelId="{0DE8A3BF-A03F-524C-AB6E-D68BE9AA1E0F}" type="presParOf" srcId="{00BC3606-F0D7-B844-8455-47017C2E602E}" destId="{97057CC9-A1C1-9340-B48E-3CD8E0AE28E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52DA3CE-619C-C340-B640-C8646EE9AA56}"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C0A595FE-586A-E241-9B9A-E931231739D1}">
      <dgm:prSet/>
      <dgm:spPr/>
      <dgm:t>
        <a:bodyPr/>
        <a:lstStyle/>
        <a:p>
          <a:pPr algn="just" rtl="0"/>
          <a:r>
            <a:rPr lang="fr-FR" b="1" dirty="0" smtClean="0"/>
            <a:t>Le filtre neurologique</a:t>
          </a:r>
          <a:r>
            <a:rPr lang="fr-FR" dirty="0" smtClean="0"/>
            <a:t> implique que l'univers, tel qu'il nous apparaît par l'intermédiaire de nos sens, résulte des structures propres à notre cerveau et à notre système nerveux .</a:t>
          </a:r>
          <a:endParaRPr lang="fr-FR" dirty="0"/>
        </a:p>
      </dgm:t>
    </dgm:pt>
    <dgm:pt modelId="{2CC9B4BD-D31D-6543-942A-D184850B41CF}" type="parTrans" cxnId="{CE7FFCEA-9FA8-EA4C-BBF4-79F64E0ED78E}">
      <dgm:prSet/>
      <dgm:spPr/>
      <dgm:t>
        <a:bodyPr/>
        <a:lstStyle/>
        <a:p>
          <a:pPr algn="just"/>
          <a:endParaRPr lang="fr-FR"/>
        </a:p>
      </dgm:t>
    </dgm:pt>
    <dgm:pt modelId="{0CDA39F5-73F5-C14E-A2AD-76D4CB8D024A}" type="sibTrans" cxnId="{CE7FFCEA-9FA8-EA4C-BBF4-79F64E0ED78E}">
      <dgm:prSet/>
      <dgm:spPr>
        <a:solidFill>
          <a:srgbClr val="FF6600">
            <a:alpha val="90000"/>
          </a:srgbClr>
        </a:solidFill>
      </dgm:spPr>
      <dgm:t>
        <a:bodyPr/>
        <a:lstStyle/>
        <a:p>
          <a:pPr algn="just"/>
          <a:endParaRPr lang="fr-FR"/>
        </a:p>
      </dgm:t>
    </dgm:pt>
    <dgm:pt modelId="{1E95C549-8237-D744-9A79-3FE43F0FCBC7}">
      <dgm:prSet/>
      <dgm:spPr/>
      <dgm:t>
        <a:bodyPr/>
        <a:lstStyle/>
        <a:p>
          <a:pPr algn="just"/>
          <a:r>
            <a:rPr lang="fr-FR" b="1" dirty="0" smtClean="0"/>
            <a:t>Le filtre socio-culturel</a:t>
          </a:r>
          <a:r>
            <a:rPr lang="fr-FR" dirty="0" smtClean="0"/>
            <a:t> est propre à tous les membres d'un groupe culturel donné .</a:t>
          </a:r>
          <a:endParaRPr lang="fr-FR" dirty="0"/>
        </a:p>
      </dgm:t>
    </dgm:pt>
    <dgm:pt modelId="{B8C65768-A7F3-3442-9E7B-4547D9F38D98}" type="parTrans" cxnId="{9606E9CF-4401-234E-AD66-FB801AFB5B7D}">
      <dgm:prSet/>
      <dgm:spPr/>
      <dgm:t>
        <a:bodyPr/>
        <a:lstStyle/>
        <a:p>
          <a:pPr algn="just"/>
          <a:endParaRPr lang="fr-FR"/>
        </a:p>
      </dgm:t>
    </dgm:pt>
    <dgm:pt modelId="{5E6F93FB-3809-5744-83B6-6B4941B1C2D4}" type="sibTrans" cxnId="{9606E9CF-4401-234E-AD66-FB801AFB5B7D}">
      <dgm:prSet/>
      <dgm:spPr>
        <a:solidFill>
          <a:srgbClr val="FF6600">
            <a:alpha val="90000"/>
          </a:srgbClr>
        </a:solidFill>
      </dgm:spPr>
      <dgm:t>
        <a:bodyPr/>
        <a:lstStyle/>
        <a:p>
          <a:pPr algn="just"/>
          <a:endParaRPr lang="fr-FR"/>
        </a:p>
      </dgm:t>
    </dgm:pt>
    <dgm:pt modelId="{382787DD-7FE3-BB42-A002-B27930EB9723}">
      <dgm:prSet/>
      <dgm:spPr/>
      <dgm:t>
        <a:bodyPr/>
        <a:lstStyle/>
        <a:p>
          <a:pPr algn="just"/>
          <a:r>
            <a:rPr lang="fr-FR" b="1" dirty="0" smtClean="0"/>
            <a:t>Le filtre individuel</a:t>
          </a:r>
          <a:r>
            <a:rPr lang="fr-FR" dirty="0" smtClean="0"/>
            <a:t> produit un individu dont l'histoire est unique</a:t>
          </a:r>
          <a:r>
            <a:rPr lang="fr-FR" b="1" dirty="0" smtClean="0"/>
            <a:t>. </a:t>
          </a:r>
          <a:r>
            <a:rPr lang="fr-FR" dirty="0" smtClean="0"/>
            <a:t>Le milieu dans lequel il vit, l'éducation reçue, l'influence exercée par les parents, les multiples expériences vécues petit, puis adulte, le façonnent de manière particulière.</a:t>
          </a:r>
        </a:p>
      </dgm:t>
    </dgm:pt>
    <dgm:pt modelId="{750E48E2-33F9-6246-99B5-E2E874AAAC41}" type="parTrans" cxnId="{068181F4-8407-6440-B80E-892C28A3AD96}">
      <dgm:prSet/>
      <dgm:spPr/>
      <dgm:t>
        <a:bodyPr/>
        <a:lstStyle/>
        <a:p>
          <a:pPr algn="just"/>
          <a:endParaRPr lang="fr-FR"/>
        </a:p>
      </dgm:t>
    </dgm:pt>
    <dgm:pt modelId="{B778D9C1-7C2B-C947-8993-64C0B3F1AC38}" type="sibTrans" cxnId="{068181F4-8407-6440-B80E-892C28A3AD96}">
      <dgm:prSet/>
      <dgm:spPr/>
      <dgm:t>
        <a:bodyPr/>
        <a:lstStyle/>
        <a:p>
          <a:pPr algn="just"/>
          <a:endParaRPr lang="fr-FR"/>
        </a:p>
      </dgm:t>
    </dgm:pt>
    <dgm:pt modelId="{00BC3606-F0D7-B844-8455-47017C2E602E}" type="pres">
      <dgm:prSet presAssocID="{752DA3CE-619C-C340-B640-C8646EE9AA56}" presName="outerComposite" presStyleCnt="0">
        <dgm:presLayoutVars>
          <dgm:chMax val="5"/>
          <dgm:dir/>
          <dgm:resizeHandles val="exact"/>
        </dgm:presLayoutVars>
      </dgm:prSet>
      <dgm:spPr/>
      <dgm:t>
        <a:bodyPr/>
        <a:lstStyle/>
        <a:p>
          <a:endParaRPr lang="fr-FR"/>
        </a:p>
      </dgm:t>
    </dgm:pt>
    <dgm:pt modelId="{8B359F62-ABD8-6A4C-B41E-9088B9C06154}" type="pres">
      <dgm:prSet presAssocID="{752DA3CE-619C-C340-B640-C8646EE9AA56}" presName="dummyMaxCanvas" presStyleCnt="0">
        <dgm:presLayoutVars/>
      </dgm:prSet>
      <dgm:spPr/>
    </dgm:pt>
    <dgm:pt modelId="{96222D41-A683-C34D-9EF2-635DACED80EA}" type="pres">
      <dgm:prSet presAssocID="{752DA3CE-619C-C340-B640-C8646EE9AA56}" presName="ThreeNodes_1" presStyleLbl="node1" presStyleIdx="0" presStyleCnt="3">
        <dgm:presLayoutVars>
          <dgm:bulletEnabled val="1"/>
        </dgm:presLayoutVars>
      </dgm:prSet>
      <dgm:spPr/>
      <dgm:t>
        <a:bodyPr/>
        <a:lstStyle/>
        <a:p>
          <a:endParaRPr lang="fr-FR"/>
        </a:p>
      </dgm:t>
    </dgm:pt>
    <dgm:pt modelId="{7D0D3BA8-10B5-6648-94EF-D557C0DD65ED}" type="pres">
      <dgm:prSet presAssocID="{752DA3CE-619C-C340-B640-C8646EE9AA56}" presName="ThreeNodes_2" presStyleLbl="node1" presStyleIdx="1" presStyleCnt="3">
        <dgm:presLayoutVars>
          <dgm:bulletEnabled val="1"/>
        </dgm:presLayoutVars>
      </dgm:prSet>
      <dgm:spPr/>
      <dgm:t>
        <a:bodyPr/>
        <a:lstStyle/>
        <a:p>
          <a:endParaRPr lang="fr-FR"/>
        </a:p>
      </dgm:t>
    </dgm:pt>
    <dgm:pt modelId="{07345A7F-470E-E347-ADBB-DF2309A4CF1C}" type="pres">
      <dgm:prSet presAssocID="{752DA3CE-619C-C340-B640-C8646EE9AA56}" presName="ThreeNodes_3" presStyleLbl="node1" presStyleIdx="2" presStyleCnt="3">
        <dgm:presLayoutVars>
          <dgm:bulletEnabled val="1"/>
        </dgm:presLayoutVars>
      </dgm:prSet>
      <dgm:spPr/>
      <dgm:t>
        <a:bodyPr/>
        <a:lstStyle/>
        <a:p>
          <a:endParaRPr lang="fr-FR"/>
        </a:p>
      </dgm:t>
    </dgm:pt>
    <dgm:pt modelId="{B3586148-47BA-5B42-BBA0-327446815FF2}" type="pres">
      <dgm:prSet presAssocID="{752DA3CE-619C-C340-B640-C8646EE9AA56}" presName="ThreeConn_1-2" presStyleLbl="fgAccFollowNode1" presStyleIdx="0" presStyleCnt="2">
        <dgm:presLayoutVars>
          <dgm:bulletEnabled val="1"/>
        </dgm:presLayoutVars>
      </dgm:prSet>
      <dgm:spPr/>
      <dgm:t>
        <a:bodyPr/>
        <a:lstStyle/>
        <a:p>
          <a:endParaRPr lang="fr-FR"/>
        </a:p>
      </dgm:t>
    </dgm:pt>
    <dgm:pt modelId="{77CE6496-6AC6-BA4D-B842-03FEFFEE9107}" type="pres">
      <dgm:prSet presAssocID="{752DA3CE-619C-C340-B640-C8646EE9AA56}" presName="ThreeConn_2-3" presStyleLbl="fgAccFollowNode1" presStyleIdx="1" presStyleCnt="2">
        <dgm:presLayoutVars>
          <dgm:bulletEnabled val="1"/>
        </dgm:presLayoutVars>
      </dgm:prSet>
      <dgm:spPr/>
      <dgm:t>
        <a:bodyPr/>
        <a:lstStyle/>
        <a:p>
          <a:endParaRPr lang="fr-FR"/>
        </a:p>
      </dgm:t>
    </dgm:pt>
    <dgm:pt modelId="{0BDED8D4-7C8E-1741-B9E8-A88B9DFA6A99}" type="pres">
      <dgm:prSet presAssocID="{752DA3CE-619C-C340-B640-C8646EE9AA56}" presName="ThreeNodes_1_text" presStyleLbl="node1" presStyleIdx="2" presStyleCnt="3">
        <dgm:presLayoutVars>
          <dgm:bulletEnabled val="1"/>
        </dgm:presLayoutVars>
      </dgm:prSet>
      <dgm:spPr/>
      <dgm:t>
        <a:bodyPr/>
        <a:lstStyle/>
        <a:p>
          <a:endParaRPr lang="fr-FR"/>
        </a:p>
      </dgm:t>
    </dgm:pt>
    <dgm:pt modelId="{927A39DD-D22C-1B4C-97DE-34A7F6256702}" type="pres">
      <dgm:prSet presAssocID="{752DA3CE-619C-C340-B640-C8646EE9AA56}" presName="ThreeNodes_2_text" presStyleLbl="node1" presStyleIdx="2" presStyleCnt="3">
        <dgm:presLayoutVars>
          <dgm:bulletEnabled val="1"/>
        </dgm:presLayoutVars>
      </dgm:prSet>
      <dgm:spPr/>
      <dgm:t>
        <a:bodyPr/>
        <a:lstStyle/>
        <a:p>
          <a:endParaRPr lang="fr-FR"/>
        </a:p>
      </dgm:t>
    </dgm:pt>
    <dgm:pt modelId="{FBCF2747-4A5F-9445-ACB3-CB743E2C817B}" type="pres">
      <dgm:prSet presAssocID="{752DA3CE-619C-C340-B640-C8646EE9AA56}" presName="ThreeNodes_3_text" presStyleLbl="node1" presStyleIdx="2" presStyleCnt="3">
        <dgm:presLayoutVars>
          <dgm:bulletEnabled val="1"/>
        </dgm:presLayoutVars>
      </dgm:prSet>
      <dgm:spPr/>
      <dgm:t>
        <a:bodyPr/>
        <a:lstStyle/>
        <a:p>
          <a:endParaRPr lang="fr-FR"/>
        </a:p>
      </dgm:t>
    </dgm:pt>
  </dgm:ptLst>
  <dgm:cxnLst>
    <dgm:cxn modelId="{203FF413-EF4C-924C-8770-DF5B6A71EE87}" type="presOf" srcId="{0CDA39F5-73F5-C14E-A2AD-76D4CB8D024A}" destId="{B3586148-47BA-5B42-BBA0-327446815FF2}" srcOrd="0" destOrd="0" presId="urn:microsoft.com/office/officeart/2005/8/layout/vProcess5"/>
    <dgm:cxn modelId="{CE7FFCEA-9FA8-EA4C-BBF4-79F64E0ED78E}" srcId="{752DA3CE-619C-C340-B640-C8646EE9AA56}" destId="{C0A595FE-586A-E241-9B9A-E931231739D1}" srcOrd="0" destOrd="0" parTransId="{2CC9B4BD-D31D-6543-942A-D184850B41CF}" sibTransId="{0CDA39F5-73F5-C14E-A2AD-76D4CB8D024A}"/>
    <dgm:cxn modelId="{4443B8E3-FE25-394D-89D5-498DA00CF993}" type="presOf" srcId="{1E95C549-8237-D744-9A79-3FE43F0FCBC7}" destId="{927A39DD-D22C-1B4C-97DE-34A7F6256702}" srcOrd="1" destOrd="0" presId="urn:microsoft.com/office/officeart/2005/8/layout/vProcess5"/>
    <dgm:cxn modelId="{68E69E20-069E-3941-9CC7-902FE0017CFD}" type="presOf" srcId="{382787DD-7FE3-BB42-A002-B27930EB9723}" destId="{FBCF2747-4A5F-9445-ACB3-CB743E2C817B}" srcOrd="1" destOrd="0" presId="urn:microsoft.com/office/officeart/2005/8/layout/vProcess5"/>
    <dgm:cxn modelId="{068181F4-8407-6440-B80E-892C28A3AD96}" srcId="{752DA3CE-619C-C340-B640-C8646EE9AA56}" destId="{382787DD-7FE3-BB42-A002-B27930EB9723}" srcOrd="2" destOrd="0" parTransId="{750E48E2-33F9-6246-99B5-E2E874AAAC41}" sibTransId="{B778D9C1-7C2B-C947-8993-64C0B3F1AC38}"/>
    <dgm:cxn modelId="{9606E9CF-4401-234E-AD66-FB801AFB5B7D}" srcId="{752DA3CE-619C-C340-B640-C8646EE9AA56}" destId="{1E95C549-8237-D744-9A79-3FE43F0FCBC7}" srcOrd="1" destOrd="0" parTransId="{B8C65768-A7F3-3442-9E7B-4547D9F38D98}" sibTransId="{5E6F93FB-3809-5744-83B6-6B4941B1C2D4}"/>
    <dgm:cxn modelId="{29BA2B01-BE85-474C-A320-D5D6E72B6624}" type="presOf" srcId="{382787DD-7FE3-BB42-A002-B27930EB9723}" destId="{07345A7F-470E-E347-ADBB-DF2309A4CF1C}" srcOrd="0" destOrd="0" presId="urn:microsoft.com/office/officeart/2005/8/layout/vProcess5"/>
    <dgm:cxn modelId="{E3F119CB-6F8A-BF43-932C-CC04D80D5DA7}" type="presOf" srcId="{C0A595FE-586A-E241-9B9A-E931231739D1}" destId="{0BDED8D4-7C8E-1741-B9E8-A88B9DFA6A99}" srcOrd="1" destOrd="0" presId="urn:microsoft.com/office/officeart/2005/8/layout/vProcess5"/>
    <dgm:cxn modelId="{87592818-1587-9143-92D2-446B58139B51}" type="presOf" srcId="{752DA3CE-619C-C340-B640-C8646EE9AA56}" destId="{00BC3606-F0D7-B844-8455-47017C2E602E}" srcOrd="0" destOrd="0" presId="urn:microsoft.com/office/officeart/2005/8/layout/vProcess5"/>
    <dgm:cxn modelId="{9E75C849-242F-CC43-9373-4BA3AD8CCE86}" type="presOf" srcId="{1E95C549-8237-D744-9A79-3FE43F0FCBC7}" destId="{7D0D3BA8-10B5-6648-94EF-D557C0DD65ED}" srcOrd="0" destOrd="0" presId="urn:microsoft.com/office/officeart/2005/8/layout/vProcess5"/>
    <dgm:cxn modelId="{205EF9CC-8D58-E448-8251-BD8717361FE4}" type="presOf" srcId="{C0A595FE-586A-E241-9B9A-E931231739D1}" destId="{96222D41-A683-C34D-9EF2-635DACED80EA}" srcOrd="0" destOrd="0" presId="urn:microsoft.com/office/officeart/2005/8/layout/vProcess5"/>
    <dgm:cxn modelId="{ED2F745A-EE5C-EE4B-8923-40DA00520345}" type="presOf" srcId="{5E6F93FB-3809-5744-83B6-6B4941B1C2D4}" destId="{77CE6496-6AC6-BA4D-B842-03FEFFEE9107}" srcOrd="0" destOrd="0" presId="urn:microsoft.com/office/officeart/2005/8/layout/vProcess5"/>
    <dgm:cxn modelId="{28073207-DE9F-0742-A684-16B283EC69B1}" type="presParOf" srcId="{00BC3606-F0D7-B844-8455-47017C2E602E}" destId="{8B359F62-ABD8-6A4C-B41E-9088B9C06154}" srcOrd="0" destOrd="0" presId="urn:microsoft.com/office/officeart/2005/8/layout/vProcess5"/>
    <dgm:cxn modelId="{4D704AF8-67B8-7647-822A-DE2F05E9D8C2}" type="presParOf" srcId="{00BC3606-F0D7-B844-8455-47017C2E602E}" destId="{96222D41-A683-C34D-9EF2-635DACED80EA}" srcOrd="1" destOrd="0" presId="urn:microsoft.com/office/officeart/2005/8/layout/vProcess5"/>
    <dgm:cxn modelId="{CFC6A8F2-3BC2-A34C-AF08-5AD7617EAD0E}" type="presParOf" srcId="{00BC3606-F0D7-B844-8455-47017C2E602E}" destId="{7D0D3BA8-10B5-6648-94EF-D557C0DD65ED}" srcOrd="2" destOrd="0" presId="urn:microsoft.com/office/officeart/2005/8/layout/vProcess5"/>
    <dgm:cxn modelId="{E297C614-3709-284B-B752-2C35BE769C9C}" type="presParOf" srcId="{00BC3606-F0D7-B844-8455-47017C2E602E}" destId="{07345A7F-470E-E347-ADBB-DF2309A4CF1C}" srcOrd="3" destOrd="0" presId="urn:microsoft.com/office/officeart/2005/8/layout/vProcess5"/>
    <dgm:cxn modelId="{265D648B-3A83-A04A-A887-5C8E20FEC9FA}" type="presParOf" srcId="{00BC3606-F0D7-B844-8455-47017C2E602E}" destId="{B3586148-47BA-5B42-BBA0-327446815FF2}" srcOrd="4" destOrd="0" presId="urn:microsoft.com/office/officeart/2005/8/layout/vProcess5"/>
    <dgm:cxn modelId="{2EEB5988-AE3E-814D-AC7F-79A0EBA2372F}" type="presParOf" srcId="{00BC3606-F0D7-B844-8455-47017C2E602E}" destId="{77CE6496-6AC6-BA4D-B842-03FEFFEE9107}" srcOrd="5" destOrd="0" presId="urn:microsoft.com/office/officeart/2005/8/layout/vProcess5"/>
    <dgm:cxn modelId="{14D336D9-0349-FC43-BBD5-B2D1AE7A2A28}" type="presParOf" srcId="{00BC3606-F0D7-B844-8455-47017C2E602E}" destId="{0BDED8D4-7C8E-1741-B9E8-A88B9DFA6A99}" srcOrd="6" destOrd="0" presId="urn:microsoft.com/office/officeart/2005/8/layout/vProcess5"/>
    <dgm:cxn modelId="{EE463E70-0065-C94F-A33B-2A9397CC0099}" type="presParOf" srcId="{00BC3606-F0D7-B844-8455-47017C2E602E}" destId="{927A39DD-D22C-1B4C-97DE-34A7F6256702}" srcOrd="7" destOrd="0" presId="urn:microsoft.com/office/officeart/2005/8/layout/vProcess5"/>
    <dgm:cxn modelId="{A6FFC0B8-0B03-944D-991C-FE0D1C562646}" type="presParOf" srcId="{00BC3606-F0D7-B844-8455-47017C2E602E}" destId="{FBCF2747-4A5F-9445-ACB3-CB743E2C817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52DA3CE-619C-C340-B640-C8646EE9AA56}"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C0A595FE-586A-E241-9B9A-E931231739D1}">
      <dgm:prSet/>
      <dgm:spPr/>
      <dgm:t>
        <a:bodyPr/>
        <a:lstStyle/>
        <a:p>
          <a:pPr rtl="0"/>
          <a:r>
            <a:rPr lang="fr-FR" b="1" dirty="0" smtClean="0"/>
            <a:t>La généralisation :</a:t>
          </a:r>
        </a:p>
        <a:p>
          <a:r>
            <a:rPr lang="fr-FR" b="1" dirty="0" smtClean="0"/>
            <a:t>le processus par lequel des éléments ou des parties du modèle du monde d'une personne sont détachés de l'expérience d'origine et en viennent à représenter la catégorie entière dont l'expérience en question n'était qu'un exemple.</a:t>
          </a:r>
        </a:p>
      </dgm:t>
    </dgm:pt>
    <dgm:pt modelId="{2CC9B4BD-D31D-6543-942A-D184850B41CF}" type="parTrans" cxnId="{CE7FFCEA-9FA8-EA4C-BBF4-79F64E0ED78E}">
      <dgm:prSet/>
      <dgm:spPr/>
      <dgm:t>
        <a:bodyPr/>
        <a:lstStyle/>
        <a:p>
          <a:pPr algn="just"/>
          <a:endParaRPr lang="fr-FR"/>
        </a:p>
      </dgm:t>
    </dgm:pt>
    <dgm:pt modelId="{0CDA39F5-73F5-C14E-A2AD-76D4CB8D024A}" type="sibTrans" cxnId="{CE7FFCEA-9FA8-EA4C-BBF4-79F64E0ED78E}">
      <dgm:prSet/>
      <dgm:spPr>
        <a:solidFill>
          <a:srgbClr val="FF6600">
            <a:alpha val="90000"/>
          </a:srgbClr>
        </a:solidFill>
      </dgm:spPr>
      <dgm:t>
        <a:bodyPr/>
        <a:lstStyle/>
        <a:p>
          <a:pPr algn="just"/>
          <a:endParaRPr lang="fr-FR"/>
        </a:p>
      </dgm:t>
    </dgm:pt>
    <dgm:pt modelId="{1E95C549-8237-D744-9A79-3FE43F0FCBC7}">
      <dgm:prSet/>
      <dgm:spPr/>
      <dgm:t>
        <a:bodyPr/>
        <a:lstStyle/>
        <a:p>
          <a:r>
            <a:rPr lang="fr-FR" b="1" dirty="0" smtClean="0"/>
            <a:t>la sélection ou l'omission :</a:t>
          </a:r>
        </a:p>
        <a:p>
          <a:r>
            <a:rPr lang="fr-FR" b="1" dirty="0" smtClean="0"/>
            <a:t>D'une part, la sélection nous permet de ne pas être submergé par tous les stimulus de l'environnement.</a:t>
          </a:r>
        </a:p>
        <a:p>
          <a:r>
            <a:rPr lang="fr-FR" b="1" dirty="0" smtClean="0"/>
            <a:t>D'autre part, nous pouvons laisser de côté certains événements qui ne confortent pas notre image du monde .</a:t>
          </a:r>
          <a:endParaRPr lang="fr-FR" dirty="0"/>
        </a:p>
      </dgm:t>
    </dgm:pt>
    <dgm:pt modelId="{B8C65768-A7F3-3442-9E7B-4547D9F38D98}" type="parTrans" cxnId="{9606E9CF-4401-234E-AD66-FB801AFB5B7D}">
      <dgm:prSet/>
      <dgm:spPr/>
      <dgm:t>
        <a:bodyPr/>
        <a:lstStyle/>
        <a:p>
          <a:pPr algn="just"/>
          <a:endParaRPr lang="fr-FR"/>
        </a:p>
      </dgm:t>
    </dgm:pt>
    <dgm:pt modelId="{5E6F93FB-3809-5744-83B6-6B4941B1C2D4}" type="sibTrans" cxnId="{9606E9CF-4401-234E-AD66-FB801AFB5B7D}">
      <dgm:prSet/>
      <dgm:spPr>
        <a:solidFill>
          <a:srgbClr val="FF6600">
            <a:alpha val="90000"/>
          </a:srgbClr>
        </a:solidFill>
      </dgm:spPr>
      <dgm:t>
        <a:bodyPr/>
        <a:lstStyle/>
        <a:p>
          <a:pPr algn="just"/>
          <a:endParaRPr lang="fr-FR"/>
        </a:p>
      </dgm:t>
    </dgm:pt>
    <dgm:pt modelId="{382787DD-7FE3-BB42-A002-B27930EB9723}">
      <dgm:prSet/>
      <dgm:spPr/>
      <dgm:t>
        <a:bodyPr/>
        <a:lstStyle/>
        <a:p>
          <a:r>
            <a:rPr lang="fr-FR" b="1" dirty="0" smtClean="0"/>
            <a:t>La distorsion :</a:t>
          </a:r>
        </a:p>
        <a:p>
          <a:r>
            <a:rPr lang="fr-FR" b="1" dirty="0" smtClean="0"/>
            <a:t>opère des substitutions de données sensorielles dans notre expérience, c'est-à-dire transforme la réalité.</a:t>
          </a:r>
        </a:p>
      </dgm:t>
    </dgm:pt>
    <dgm:pt modelId="{750E48E2-33F9-6246-99B5-E2E874AAAC41}" type="parTrans" cxnId="{068181F4-8407-6440-B80E-892C28A3AD96}">
      <dgm:prSet/>
      <dgm:spPr/>
      <dgm:t>
        <a:bodyPr/>
        <a:lstStyle/>
        <a:p>
          <a:pPr algn="just"/>
          <a:endParaRPr lang="fr-FR"/>
        </a:p>
      </dgm:t>
    </dgm:pt>
    <dgm:pt modelId="{B778D9C1-7C2B-C947-8993-64C0B3F1AC38}" type="sibTrans" cxnId="{068181F4-8407-6440-B80E-892C28A3AD96}">
      <dgm:prSet/>
      <dgm:spPr/>
      <dgm:t>
        <a:bodyPr/>
        <a:lstStyle/>
        <a:p>
          <a:pPr algn="just"/>
          <a:endParaRPr lang="fr-FR"/>
        </a:p>
      </dgm:t>
    </dgm:pt>
    <dgm:pt modelId="{00BC3606-F0D7-B844-8455-47017C2E602E}" type="pres">
      <dgm:prSet presAssocID="{752DA3CE-619C-C340-B640-C8646EE9AA56}" presName="outerComposite" presStyleCnt="0">
        <dgm:presLayoutVars>
          <dgm:chMax val="5"/>
          <dgm:dir/>
          <dgm:resizeHandles val="exact"/>
        </dgm:presLayoutVars>
      </dgm:prSet>
      <dgm:spPr/>
      <dgm:t>
        <a:bodyPr/>
        <a:lstStyle/>
        <a:p>
          <a:endParaRPr lang="fr-FR"/>
        </a:p>
      </dgm:t>
    </dgm:pt>
    <dgm:pt modelId="{8B359F62-ABD8-6A4C-B41E-9088B9C06154}" type="pres">
      <dgm:prSet presAssocID="{752DA3CE-619C-C340-B640-C8646EE9AA56}" presName="dummyMaxCanvas" presStyleCnt="0">
        <dgm:presLayoutVars/>
      </dgm:prSet>
      <dgm:spPr/>
    </dgm:pt>
    <dgm:pt modelId="{96222D41-A683-C34D-9EF2-635DACED80EA}" type="pres">
      <dgm:prSet presAssocID="{752DA3CE-619C-C340-B640-C8646EE9AA56}" presName="ThreeNodes_1" presStyleLbl="node1" presStyleIdx="0" presStyleCnt="3">
        <dgm:presLayoutVars>
          <dgm:bulletEnabled val="1"/>
        </dgm:presLayoutVars>
      </dgm:prSet>
      <dgm:spPr/>
      <dgm:t>
        <a:bodyPr/>
        <a:lstStyle/>
        <a:p>
          <a:endParaRPr lang="fr-FR"/>
        </a:p>
      </dgm:t>
    </dgm:pt>
    <dgm:pt modelId="{7D0D3BA8-10B5-6648-94EF-D557C0DD65ED}" type="pres">
      <dgm:prSet presAssocID="{752DA3CE-619C-C340-B640-C8646EE9AA56}" presName="ThreeNodes_2" presStyleLbl="node1" presStyleIdx="1" presStyleCnt="3">
        <dgm:presLayoutVars>
          <dgm:bulletEnabled val="1"/>
        </dgm:presLayoutVars>
      </dgm:prSet>
      <dgm:spPr/>
      <dgm:t>
        <a:bodyPr/>
        <a:lstStyle/>
        <a:p>
          <a:endParaRPr lang="fr-FR"/>
        </a:p>
      </dgm:t>
    </dgm:pt>
    <dgm:pt modelId="{07345A7F-470E-E347-ADBB-DF2309A4CF1C}" type="pres">
      <dgm:prSet presAssocID="{752DA3CE-619C-C340-B640-C8646EE9AA56}" presName="ThreeNodes_3" presStyleLbl="node1" presStyleIdx="2" presStyleCnt="3">
        <dgm:presLayoutVars>
          <dgm:bulletEnabled val="1"/>
        </dgm:presLayoutVars>
      </dgm:prSet>
      <dgm:spPr/>
      <dgm:t>
        <a:bodyPr/>
        <a:lstStyle/>
        <a:p>
          <a:endParaRPr lang="fr-FR"/>
        </a:p>
      </dgm:t>
    </dgm:pt>
    <dgm:pt modelId="{B3586148-47BA-5B42-BBA0-327446815FF2}" type="pres">
      <dgm:prSet presAssocID="{752DA3CE-619C-C340-B640-C8646EE9AA56}" presName="ThreeConn_1-2" presStyleLbl="fgAccFollowNode1" presStyleIdx="0" presStyleCnt="2">
        <dgm:presLayoutVars>
          <dgm:bulletEnabled val="1"/>
        </dgm:presLayoutVars>
      </dgm:prSet>
      <dgm:spPr/>
      <dgm:t>
        <a:bodyPr/>
        <a:lstStyle/>
        <a:p>
          <a:endParaRPr lang="fr-FR"/>
        </a:p>
      </dgm:t>
    </dgm:pt>
    <dgm:pt modelId="{77CE6496-6AC6-BA4D-B842-03FEFFEE9107}" type="pres">
      <dgm:prSet presAssocID="{752DA3CE-619C-C340-B640-C8646EE9AA56}" presName="ThreeConn_2-3" presStyleLbl="fgAccFollowNode1" presStyleIdx="1" presStyleCnt="2">
        <dgm:presLayoutVars>
          <dgm:bulletEnabled val="1"/>
        </dgm:presLayoutVars>
      </dgm:prSet>
      <dgm:spPr/>
      <dgm:t>
        <a:bodyPr/>
        <a:lstStyle/>
        <a:p>
          <a:endParaRPr lang="fr-FR"/>
        </a:p>
      </dgm:t>
    </dgm:pt>
    <dgm:pt modelId="{0BDED8D4-7C8E-1741-B9E8-A88B9DFA6A99}" type="pres">
      <dgm:prSet presAssocID="{752DA3CE-619C-C340-B640-C8646EE9AA56}" presName="ThreeNodes_1_text" presStyleLbl="node1" presStyleIdx="2" presStyleCnt="3">
        <dgm:presLayoutVars>
          <dgm:bulletEnabled val="1"/>
        </dgm:presLayoutVars>
      </dgm:prSet>
      <dgm:spPr/>
      <dgm:t>
        <a:bodyPr/>
        <a:lstStyle/>
        <a:p>
          <a:endParaRPr lang="fr-FR"/>
        </a:p>
      </dgm:t>
    </dgm:pt>
    <dgm:pt modelId="{927A39DD-D22C-1B4C-97DE-34A7F6256702}" type="pres">
      <dgm:prSet presAssocID="{752DA3CE-619C-C340-B640-C8646EE9AA56}" presName="ThreeNodes_2_text" presStyleLbl="node1" presStyleIdx="2" presStyleCnt="3">
        <dgm:presLayoutVars>
          <dgm:bulletEnabled val="1"/>
        </dgm:presLayoutVars>
      </dgm:prSet>
      <dgm:spPr/>
      <dgm:t>
        <a:bodyPr/>
        <a:lstStyle/>
        <a:p>
          <a:endParaRPr lang="fr-FR"/>
        </a:p>
      </dgm:t>
    </dgm:pt>
    <dgm:pt modelId="{FBCF2747-4A5F-9445-ACB3-CB743E2C817B}" type="pres">
      <dgm:prSet presAssocID="{752DA3CE-619C-C340-B640-C8646EE9AA56}" presName="ThreeNodes_3_text" presStyleLbl="node1" presStyleIdx="2" presStyleCnt="3">
        <dgm:presLayoutVars>
          <dgm:bulletEnabled val="1"/>
        </dgm:presLayoutVars>
      </dgm:prSet>
      <dgm:spPr/>
      <dgm:t>
        <a:bodyPr/>
        <a:lstStyle/>
        <a:p>
          <a:endParaRPr lang="fr-FR"/>
        </a:p>
      </dgm:t>
    </dgm:pt>
  </dgm:ptLst>
  <dgm:cxnLst>
    <dgm:cxn modelId="{2A1B7869-36B2-4643-85D8-3696A80B7B98}" type="presOf" srcId="{382787DD-7FE3-BB42-A002-B27930EB9723}" destId="{07345A7F-470E-E347-ADBB-DF2309A4CF1C}" srcOrd="0" destOrd="0" presId="urn:microsoft.com/office/officeart/2005/8/layout/vProcess5"/>
    <dgm:cxn modelId="{145DFF4E-3FD7-4E4A-A308-7352A0EE38EA}" type="presOf" srcId="{C0A595FE-586A-E241-9B9A-E931231739D1}" destId="{96222D41-A683-C34D-9EF2-635DACED80EA}" srcOrd="0" destOrd="0" presId="urn:microsoft.com/office/officeart/2005/8/layout/vProcess5"/>
    <dgm:cxn modelId="{CE7FFCEA-9FA8-EA4C-BBF4-79F64E0ED78E}" srcId="{752DA3CE-619C-C340-B640-C8646EE9AA56}" destId="{C0A595FE-586A-E241-9B9A-E931231739D1}" srcOrd="0" destOrd="0" parTransId="{2CC9B4BD-D31D-6543-942A-D184850B41CF}" sibTransId="{0CDA39F5-73F5-C14E-A2AD-76D4CB8D024A}"/>
    <dgm:cxn modelId="{6A75D19B-0EB1-AE41-BC1C-FE2D21B897B1}" type="presOf" srcId="{0CDA39F5-73F5-C14E-A2AD-76D4CB8D024A}" destId="{B3586148-47BA-5B42-BBA0-327446815FF2}" srcOrd="0" destOrd="0" presId="urn:microsoft.com/office/officeart/2005/8/layout/vProcess5"/>
    <dgm:cxn modelId="{9606E9CF-4401-234E-AD66-FB801AFB5B7D}" srcId="{752DA3CE-619C-C340-B640-C8646EE9AA56}" destId="{1E95C549-8237-D744-9A79-3FE43F0FCBC7}" srcOrd="1" destOrd="0" parTransId="{B8C65768-A7F3-3442-9E7B-4547D9F38D98}" sibTransId="{5E6F93FB-3809-5744-83B6-6B4941B1C2D4}"/>
    <dgm:cxn modelId="{E21C5235-321C-4448-BEBA-A245CA3428BA}" type="presOf" srcId="{382787DD-7FE3-BB42-A002-B27930EB9723}" destId="{FBCF2747-4A5F-9445-ACB3-CB743E2C817B}" srcOrd="1" destOrd="0" presId="urn:microsoft.com/office/officeart/2005/8/layout/vProcess5"/>
    <dgm:cxn modelId="{068181F4-8407-6440-B80E-892C28A3AD96}" srcId="{752DA3CE-619C-C340-B640-C8646EE9AA56}" destId="{382787DD-7FE3-BB42-A002-B27930EB9723}" srcOrd="2" destOrd="0" parTransId="{750E48E2-33F9-6246-99B5-E2E874AAAC41}" sibTransId="{B778D9C1-7C2B-C947-8993-64C0B3F1AC38}"/>
    <dgm:cxn modelId="{2E49C7E3-1947-3A45-B25D-6B5B532D048B}" type="presOf" srcId="{C0A595FE-586A-E241-9B9A-E931231739D1}" destId="{0BDED8D4-7C8E-1741-B9E8-A88B9DFA6A99}" srcOrd="1" destOrd="0" presId="urn:microsoft.com/office/officeart/2005/8/layout/vProcess5"/>
    <dgm:cxn modelId="{BEAB3907-F59B-DB47-BE34-00A15FE02F24}" type="presOf" srcId="{1E95C549-8237-D744-9A79-3FE43F0FCBC7}" destId="{927A39DD-D22C-1B4C-97DE-34A7F6256702}" srcOrd="1" destOrd="0" presId="urn:microsoft.com/office/officeart/2005/8/layout/vProcess5"/>
    <dgm:cxn modelId="{D8B4DC66-1C24-E048-9145-8BA84FDF905A}" type="presOf" srcId="{1E95C549-8237-D744-9A79-3FE43F0FCBC7}" destId="{7D0D3BA8-10B5-6648-94EF-D557C0DD65ED}" srcOrd="0" destOrd="0" presId="urn:microsoft.com/office/officeart/2005/8/layout/vProcess5"/>
    <dgm:cxn modelId="{100B9B0D-C276-7F41-A967-ADB6F4A3EA44}" type="presOf" srcId="{5E6F93FB-3809-5744-83B6-6B4941B1C2D4}" destId="{77CE6496-6AC6-BA4D-B842-03FEFFEE9107}" srcOrd="0" destOrd="0" presId="urn:microsoft.com/office/officeart/2005/8/layout/vProcess5"/>
    <dgm:cxn modelId="{3AC25F70-5189-AB45-935B-1C0E2A0EB751}" type="presOf" srcId="{752DA3CE-619C-C340-B640-C8646EE9AA56}" destId="{00BC3606-F0D7-B844-8455-47017C2E602E}" srcOrd="0" destOrd="0" presId="urn:microsoft.com/office/officeart/2005/8/layout/vProcess5"/>
    <dgm:cxn modelId="{ED1BA988-79BA-AE4E-B309-A8474ABB2D99}" type="presParOf" srcId="{00BC3606-F0D7-B844-8455-47017C2E602E}" destId="{8B359F62-ABD8-6A4C-B41E-9088B9C06154}" srcOrd="0" destOrd="0" presId="urn:microsoft.com/office/officeart/2005/8/layout/vProcess5"/>
    <dgm:cxn modelId="{C1A8225B-3228-3446-B6D6-6B83F9B8F342}" type="presParOf" srcId="{00BC3606-F0D7-B844-8455-47017C2E602E}" destId="{96222D41-A683-C34D-9EF2-635DACED80EA}" srcOrd="1" destOrd="0" presId="urn:microsoft.com/office/officeart/2005/8/layout/vProcess5"/>
    <dgm:cxn modelId="{3F41DE7B-5E23-8748-9F52-0911D43E7A90}" type="presParOf" srcId="{00BC3606-F0D7-B844-8455-47017C2E602E}" destId="{7D0D3BA8-10B5-6648-94EF-D557C0DD65ED}" srcOrd="2" destOrd="0" presId="urn:microsoft.com/office/officeart/2005/8/layout/vProcess5"/>
    <dgm:cxn modelId="{843011C3-1EC7-AF4B-8532-4321758A9A8B}" type="presParOf" srcId="{00BC3606-F0D7-B844-8455-47017C2E602E}" destId="{07345A7F-470E-E347-ADBB-DF2309A4CF1C}" srcOrd="3" destOrd="0" presId="urn:microsoft.com/office/officeart/2005/8/layout/vProcess5"/>
    <dgm:cxn modelId="{3AB4C46E-F875-7248-A248-3DB43FA6C7EA}" type="presParOf" srcId="{00BC3606-F0D7-B844-8455-47017C2E602E}" destId="{B3586148-47BA-5B42-BBA0-327446815FF2}" srcOrd="4" destOrd="0" presId="urn:microsoft.com/office/officeart/2005/8/layout/vProcess5"/>
    <dgm:cxn modelId="{62BC8B28-80A9-AF4B-8F62-13FEB5DD04F1}" type="presParOf" srcId="{00BC3606-F0D7-B844-8455-47017C2E602E}" destId="{77CE6496-6AC6-BA4D-B842-03FEFFEE9107}" srcOrd="5" destOrd="0" presId="urn:microsoft.com/office/officeart/2005/8/layout/vProcess5"/>
    <dgm:cxn modelId="{165F48B9-26CD-E844-A6A1-0FEF481FE434}" type="presParOf" srcId="{00BC3606-F0D7-B844-8455-47017C2E602E}" destId="{0BDED8D4-7C8E-1741-B9E8-A88B9DFA6A99}" srcOrd="6" destOrd="0" presId="urn:microsoft.com/office/officeart/2005/8/layout/vProcess5"/>
    <dgm:cxn modelId="{DAC46EC7-0DF3-904E-847D-625B06EE6C4D}" type="presParOf" srcId="{00BC3606-F0D7-B844-8455-47017C2E602E}" destId="{927A39DD-D22C-1B4C-97DE-34A7F6256702}" srcOrd="7" destOrd="0" presId="urn:microsoft.com/office/officeart/2005/8/layout/vProcess5"/>
    <dgm:cxn modelId="{A8ACCFE9-D705-D54C-8FC2-41B324288673}" type="presParOf" srcId="{00BC3606-F0D7-B844-8455-47017C2E602E}" destId="{FBCF2747-4A5F-9445-ACB3-CB743E2C817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84037D1-5A07-B947-9D38-0705F702CB76}"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DC39F417-C495-2747-94B9-A10C55CD6BC5}">
      <dgm:prSet/>
      <dgm:spPr/>
      <dgm:t>
        <a:bodyPr/>
        <a:lstStyle/>
        <a:p>
          <a:pPr rtl="0"/>
          <a:r>
            <a:rPr lang="fr-FR" dirty="0" smtClean="0"/>
            <a:t>Les pièges de la perception</a:t>
          </a:r>
          <a:endParaRPr lang="fr-FR" dirty="0"/>
        </a:p>
      </dgm:t>
    </dgm:pt>
    <dgm:pt modelId="{64CB5CF3-ED67-AA4D-9152-B043607B5E23}" type="parTrans" cxnId="{C5ACB362-6A95-C848-8177-D886D4A356B5}">
      <dgm:prSet/>
      <dgm:spPr/>
      <dgm:t>
        <a:bodyPr/>
        <a:lstStyle/>
        <a:p>
          <a:endParaRPr lang="fr-FR"/>
        </a:p>
      </dgm:t>
    </dgm:pt>
    <dgm:pt modelId="{6B226047-1179-9C4C-992D-F9D54A609E00}" type="sibTrans" cxnId="{C5ACB362-6A95-C848-8177-D886D4A356B5}">
      <dgm:prSet/>
      <dgm:spPr/>
      <dgm:t>
        <a:bodyPr/>
        <a:lstStyle/>
        <a:p>
          <a:endParaRPr lang="fr-FR"/>
        </a:p>
      </dgm:t>
    </dgm:pt>
    <dgm:pt modelId="{F849918F-44D2-2E4D-A4EA-9C15580114B7}">
      <dgm:prSet/>
      <dgm:spPr/>
      <dgm:t>
        <a:bodyPr/>
        <a:lstStyle/>
        <a:p>
          <a:pPr rtl="0"/>
          <a:r>
            <a:rPr lang="fr-FR" dirty="0" smtClean="0"/>
            <a:t>L’expectative :</a:t>
          </a:r>
          <a:endParaRPr lang="fr-FR" dirty="0"/>
        </a:p>
      </dgm:t>
    </dgm:pt>
    <dgm:pt modelId="{26FB69CC-7C4F-F441-8779-C1F8426650ED}" type="parTrans" cxnId="{B77FEB3D-94F3-0C4F-BBEC-175B38C3C58E}">
      <dgm:prSet/>
      <dgm:spPr/>
      <dgm:t>
        <a:bodyPr/>
        <a:lstStyle/>
        <a:p>
          <a:endParaRPr lang="fr-FR"/>
        </a:p>
      </dgm:t>
    </dgm:pt>
    <dgm:pt modelId="{082CC0A2-E2B0-6547-808C-5F366F145888}" type="sibTrans" cxnId="{B77FEB3D-94F3-0C4F-BBEC-175B38C3C58E}">
      <dgm:prSet/>
      <dgm:spPr/>
      <dgm:t>
        <a:bodyPr/>
        <a:lstStyle/>
        <a:p>
          <a:endParaRPr lang="fr-FR"/>
        </a:p>
      </dgm:t>
    </dgm:pt>
    <dgm:pt modelId="{CDCBD77C-1FA8-A945-A213-560A8C28C989}">
      <dgm:prSet/>
      <dgm:spPr/>
      <dgm:t>
        <a:bodyPr/>
        <a:lstStyle/>
        <a:p>
          <a:pPr rtl="0"/>
          <a:r>
            <a:rPr lang="fr-FR" dirty="0" smtClean="0"/>
            <a:t>Ce mode de perception risque d’être trompé si notre attente, ou mieux notre anticipation d’un évènement, est assez forte. </a:t>
          </a:r>
          <a:endParaRPr lang="fr-FR" dirty="0"/>
        </a:p>
      </dgm:t>
    </dgm:pt>
    <dgm:pt modelId="{236F1864-BD43-D449-A05B-29C6B3304BC3}" type="parTrans" cxnId="{478331CB-B0CA-FD43-AE6C-869ED09C5F63}">
      <dgm:prSet/>
      <dgm:spPr/>
      <dgm:t>
        <a:bodyPr/>
        <a:lstStyle/>
        <a:p>
          <a:endParaRPr lang="fr-FR"/>
        </a:p>
      </dgm:t>
    </dgm:pt>
    <dgm:pt modelId="{9E79B1C5-3989-C440-B60B-A5E752A293BF}" type="sibTrans" cxnId="{478331CB-B0CA-FD43-AE6C-869ED09C5F63}">
      <dgm:prSet/>
      <dgm:spPr/>
      <dgm:t>
        <a:bodyPr/>
        <a:lstStyle/>
        <a:p>
          <a:endParaRPr lang="fr-FR"/>
        </a:p>
      </dgm:t>
    </dgm:pt>
    <dgm:pt modelId="{B33D6F14-F902-5D42-83D7-A252764686A4}">
      <dgm:prSet/>
      <dgm:spPr/>
      <dgm:t>
        <a:bodyPr/>
        <a:lstStyle/>
        <a:p>
          <a:pPr rtl="0"/>
          <a:r>
            <a:rPr lang="fr-FR" dirty="0" smtClean="0"/>
            <a:t>Au moindre signe, le cerveau « verra » ce qui en fait n’existe pas.</a:t>
          </a:r>
          <a:endParaRPr lang="fr-FR" dirty="0"/>
        </a:p>
      </dgm:t>
    </dgm:pt>
    <dgm:pt modelId="{00ED7D14-1363-4043-B655-41F9B5B7A42F}" type="parTrans" cxnId="{9D25CFC5-502D-1144-9CBE-962EE4479202}">
      <dgm:prSet/>
      <dgm:spPr/>
      <dgm:t>
        <a:bodyPr/>
        <a:lstStyle/>
        <a:p>
          <a:endParaRPr lang="fr-FR"/>
        </a:p>
      </dgm:t>
    </dgm:pt>
    <dgm:pt modelId="{A0C4CC83-EBC4-2848-B48D-B7AA0918A70D}" type="sibTrans" cxnId="{9D25CFC5-502D-1144-9CBE-962EE4479202}">
      <dgm:prSet/>
      <dgm:spPr/>
      <dgm:t>
        <a:bodyPr/>
        <a:lstStyle/>
        <a:p>
          <a:endParaRPr lang="fr-FR"/>
        </a:p>
      </dgm:t>
    </dgm:pt>
    <dgm:pt modelId="{1E367EE7-CDA0-664C-ACC3-F8EA4569E89B}" type="pres">
      <dgm:prSet presAssocID="{684037D1-5A07-B947-9D38-0705F702CB76}" presName="outerComposite" presStyleCnt="0">
        <dgm:presLayoutVars>
          <dgm:chMax val="5"/>
          <dgm:dir/>
          <dgm:resizeHandles val="exact"/>
        </dgm:presLayoutVars>
      </dgm:prSet>
      <dgm:spPr/>
      <dgm:t>
        <a:bodyPr/>
        <a:lstStyle/>
        <a:p>
          <a:endParaRPr lang="fr-FR"/>
        </a:p>
      </dgm:t>
    </dgm:pt>
    <dgm:pt modelId="{4BA8127E-BA9C-F54B-9424-16A59B4F00CB}" type="pres">
      <dgm:prSet presAssocID="{684037D1-5A07-B947-9D38-0705F702CB76}" presName="dummyMaxCanvas" presStyleCnt="0">
        <dgm:presLayoutVars/>
      </dgm:prSet>
      <dgm:spPr/>
    </dgm:pt>
    <dgm:pt modelId="{D6394CD1-27D0-4146-A7D2-9384C7A2A901}" type="pres">
      <dgm:prSet presAssocID="{684037D1-5A07-B947-9D38-0705F702CB76}" presName="FourNodes_1" presStyleLbl="node1" presStyleIdx="0" presStyleCnt="4">
        <dgm:presLayoutVars>
          <dgm:bulletEnabled val="1"/>
        </dgm:presLayoutVars>
      </dgm:prSet>
      <dgm:spPr/>
      <dgm:t>
        <a:bodyPr/>
        <a:lstStyle/>
        <a:p>
          <a:endParaRPr lang="fr-FR"/>
        </a:p>
      </dgm:t>
    </dgm:pt>
    <dgm:pt modelId="{EAB7BF8F-B414-6547-99B8-F8EEC78E9AC5}" type="pres">
      <dgm:prSet presAssocID="{684037D1-5A07-B947-9D38-0705F702CB76}" presName="FourNodes_2" presStyleLbl="node1" presStyleIdx="1" presStyleCnt="4">
        <dgm:presLayoutVars>
          <dgm:bulletEnabled val="1"/>
        </dgm:presLayoutVars>
      </dgm:prSet>
      <dgm:spPr/>
      <dgm:t>
        <a:bodyPr/>
        <a:lstStyle/>
        <a:p>
          <a:endParaRPr lang="fr-FR"/>
        </a:p>
      </dgm:t>
    </dgm:pt>
    <dgm:pt modelId="{D874FE25-DEDA-BE4D-A199-643BB539B6AA}" type="pres">
      <dgm:prSet presAssocID="{684037D1-5A07-B947-9D38-0705F702CB76}" presName="FourNodes_3" presStyleLbl="node1" presStyleIdx="2" presStyleCnt="4">
        <dgm:presLayoutVars>
          <dgm:bulletEnabled val="1"/>
        </dgm:presLayoutVars>
      </dgm:prSet>
      <dgm:spPr/>
      <dgm:t>
        <a:bodyPr/>
        <a:lstStyle/>
        <a:p>
          <a:endParaRPr lang="fr-FR"/>
        </a:p>
      </dgm:t>
    </dgm:pt>
    <dgm:pt modelId="{324D023C-F71F-EE44-BC92-49662379E5D8}" type="pres">
      <dgm:prSet presAssocID="{684037D1-5A07-B947-9D38-0705F702CB76}" presName="FourNodes_4" presStyleLbl="node1" presStyleIdx="3" presStyleCnt="4">
        <dgm:presLayoutVars>
          <dgm:bulletEnabled val="1"/>
        </dgm:presLayoutVars>
      </dgm:prSet>
      <dgm:spPr/>
      <dgm:t>
        <a:bodyPr/>
        <a:lstStyle/>
        <a:p>
          <a:endParaRPr lang="fr-FR"/>
        </a:p>
      </dgm:t>
    </dgm:pt>
    <dgm:pt modelId="{7515AD86-ED4D-F243-AF94-2F6C8EE99880}" type="pres">
      <dgm:prSet presAssocID="{684037D1-5A07-B947-9D38-0705F702CB76}" presName="FourConn_1-2" presStyleLbl="fgAccFollowNode1" presStyleIdx="0" presStyleCnt="3">
        <dgm:presLayoutVars>
          <dgm:bulletEnabled val="1"/>
        </dgm:presLayoutVars>
      </dgm:prSet>
      <dgm:spPr/>
      <dgm:t>
        <a:bodyPr/>
        <a:lstStyle/>
        <a:p>
          <a:endParaRPr lang="fr-FR"/>
        </a:p>
      </dgm:t>
    </dgm:pt>
    <dgm:pt modelId="{D2CF04CA-269A-A446-913D-B4A46AD1C1F3}" type="pres">
      <dgm:prSet presAssocID="{684037D1-5A07-B947-9D38-0705F702CB76}" presName="FourConn_2-3" presStyleLbl="fgAccFollowNode1" presStyleIdx="1" presStyleCnt="3">
        <dgm:presLayoutVars>
          <dgm:bulletEnabled val="1"/>
        </dgm:presLayoutVars>
      </dgm:prSet>
      <dgm:spPr/>
      <dgm:t>
        <a:bodyPr/>
        <a:lstStyle/>
        <a:p>
          <a:endParaRPr lang="fr-FR"/>
        </a:p>
      </dgm:t>
    </dgm:pt>
    <dgm:pt modelId="{A63DC2AD-B92B-4A41-982F-37431EBE6BA5}" type="pres">
      <dgm:prSet presAssocID="{684037D1-5A07-B947-9D38-0705F702CB76}" presName="FourConn_3-4" presStyleLbl="fgAccFollowNode1" presStyleIdx="2" presStyleCnt="3">
        <dgm:presLayoutVars>
          <dgm:bulletEnabled val="1"/>
        </dgm:presLayoutVars>
      </dgm:prSet>
      <dgm:spPr/>
      <dgm:t>
        <a:bodyPr/>
        <a:lstStyle/>
        <a:p>
          <a:endParaRPr lang="fr-FR"/>
        </a:p>
      </dgm:t>
    </dgm:pt>
    <dgm:pt modelId="{826697AE-F85D-9044-9B5C-3EAA16331236}" type="pres">
      <dgm:prSet presAssocID="{684037D1-5A07-B947-9D38-0705F702CB76}" presName="FourNodes_1_text" presStyleLbl="node1" presStyleIdx="3" presStyleCnt="4">
        <dgm:presLayoutVars>
          <dgm:bulletEnabled val="1"/>
        </dgm:presLayoutVars>
      </dgm:prSet>
      <dgm:spPr/>
      <dgm:t>
        <a:bodyPr/>
        <a:lstStyle/>
        <a:p>
          <a:endParaRPr lang="fr-FR"/>
        </a:p>
      </dgm:t>
    </dgm:pt>
    <dgm:pt modelId="{D2EE6D3B-6B32-C445-8226-9CA0F26CA25D}" type="pres">
      <dgm:prSet presAssocID="{684037D1-5A07-B947-9D38-0705F702CB76}" presName="FourNodes_2_text" presStyleLbl="node1" presStyleIdx="3" presStyleCnt="4">
        <dgm:presLayoutVars>
          <dgm:bulletEnabled val="1"/>
        </dgm:presLayoutVars>
      </dgm:prSet>
      <dgm:spPr/>
      <dgm:t>
        <a:bodyPr/>
        <a:lstStyle/>
        <a:p>
          <a:endParaRPr lang="fr-FR"/>
        </a:p>
      </dgm:t>
    </dgm:pt>
    <dgm:pt modelId="{17439064-6073-C443-8D86-0E10CCB19576}" type="pres">
      <dgm:prSet presAssocID="{684037D1-5A07-B947-9D38-0705F702CB76}" presName="FourNodes_3_text" presStyleLbl="node1" presStyleIdx="3" presStyleCnt="4">
        <dgm:presLayoutVars>
          <dgm:bulletEnabled val="1"/>
        </dgm:presLayoutVars>
      </dgm:prSet>
      <dgm:spPr/>
      <dgm:t>
        <a:bodyPr/>
        <a:lstStyle/>
        <a:p>
          <a:endParaRPr lang="fr-FR"/>
        </a:p>
      </dgm:t>
    </dgm:pt>
    <dgm:pt modelId="{15982B04-A4F9-3347-B962-B714F54EEB54}" type="pres">
      <dgm:prSet presAssocID="{684037D1-5A07-B947-9D38-0705F702CB76}" presName="FourNodes_4_text" presStyleLbl="node1" presStyleIdx="3" presStyleCnt="4">
        <dgm:presLayoutVars>
          <dgm:bulletEnabled val="1"/>
        </dgm:presLayoutVars>
      </dgm:prSet>
      <dgm:spPr/>
      <dgm:t>
        <a:bodyPr/>
        <a:lstStyle/>
        <a:p>
          <a:endParaRPr lang="fr-FR"/>
        </a:p>
      </dgm:t>
    </dgm:pt>
  </dgm:ptLst>
  <dgm:cxnLst>
    <dgm:cxn modelId="{9D25CFC5-502D-1144-9CBE-962EE4479202}" srcId="{684037D1-5A07-B947-9D38-0705F702CB76}" destId="{B33D6F14-F902-5D42-83D7-A252764686A4}" srcOrd="3" destOrd="0" parTransId="{00ED7D14-1363-4043-B655-41F9B5B7A42F}" sibTransId="{A0C4CC83-EBC4-2848-B48D-B7AA0918A70D}"/>
    <dgm:cxn modelId="{B77FEB3D-94F3-0C4F-BBEC-175B38C3C58E}" srcId="{684037D1-5A07-B947-9D38-0705F702CB76}" destId="{F849918F-44D2-2E4D-A4EA-9C15580114B7}" srcOrd="1" destOrd="0" parTransId="{26FB69CC-7C4F-F441-8779-C1F8426650ED}" sibTransId="{082CC0A2-E2B0-6547-808C-5F366F145888}"/>
    <dgm:cxn modelId="{BEF062D1-8AFF-244A-854C-BD95B6E446B5}" type="presOf" srcId="{CDCBD77C-1FA8-A945-A213-560A8C28C989}" destId="{17439064-6073-C443-8D86-0E10CCB19576}" srcOrd="1" destOrd="0" presId="urn:microsoft.com/office/officeart/2005/8/layout/vProcess5"/>
    <dgm:cxn modelId="{440EAFCD-2F02-3743-83C8-0481AE1AFB65}" type="presOf" srcId="{B33D6F14-F902-5D42-83D7-A252764686A4}" destId="{15982B04-A4F9-3347-B962-B714F54EEB54}" srcOrd="1" destOrd="0" presId="urn:microsoft.com/office/officeart/2005/8/layout/vProcess5"/>
    <dgm:cxn modelId="{C5ACB362-6A95-C848-8177-D886D4A356B5}" srcId="{684037D1-5A07-B947-9D38-0705F702CB76}" destId="{DC39F417-C495-2747-94B9-A10C55CD6BC5}" srcOrd="0" destOrd="0" parTransId="{64CB5CF3-ED67-AA4D-9152-B043607B5E23}" sibTransId="{6B226047-1179-9C4C-992D-F9D54A609E00}"/>
    <dgm:cxn modelId="{0EFC7581-8ADD-284E-89C7-DE20B12456FE}" type="presOf" srcId="{CDCBD77C-1FA8-A945-A213-560A8C28C989}" destId="{D874FE25-DEDA-BE4D-A199-643BB539B6AA}" srcOrd="0" destOrd="0" presId="urn:microsoft.com/office/officeart/2005/8/layout/vProcess5"/>
    <dgm:cxn modelId="{478331CB-B0CA-FD43-AE6C-869ED09C5F63}" srcId="{684037D1-5A07-B947-9D38-0705F702CB76}" destId="{CDCBD77C-1FA8-A945-A213-560A8C28C989}" srcOrd="2" destOrd="0" parTransId="{236F1864-BD43-D449-A05B-29C6B3304BC3}" sibTransId="{9E79B1C5-3989-C440-B60B-A5E752A293BF}"/>
    <dgm:cxn modelId="{6410523A-21E4-B24C-AD45-4D5F41C59A81}" type="presOf" srcId="{DC39F417-C495-2747-94B9-A10C55CD6BC5}" destId="{826697AE-F85D-9044-9B5C-3EAA16331236}" srcOrd="1" destOrd="0" presId="urn:microsoft.com/office/officeart/2005/8/layout/vProcess5"/>
    <dgm:cxn modelId="{93BF28FD-4FFA-454D-8869-31A3E9CEE437}" type="presOf" srcId="{F849918F-44D2-2E4D-A4EA-9C15580114B7}" destId="{D2EE6D3B-6B32-C445-8226-9CA0F26CA25D}" srcOrd="1" destOrd="0" presId="urn:microsoft.com/office/officeart/2005/8/layout/vProcess5"/>
    <dgm:cxn modelId="{9FBC23E1-EC7F-9440-B2A0-3FC64A68DCED}" type="presOf" srcId="{6B226047-1179-9C4C-992D-F9D54A609E00}" destId="{7515AD86-ED4D-F243-AF94-2F6C8EE99880}" srcOrd="0" destOrd="0" presId="urn:microsoft.com/office/officeart/2005/8/layout/vProcess5"/>
    <dgm:cxn modelId="{5AC52346-F6B0-7D46-A5E1-6EAA24F7F6D1}" type="presOf" srcId="{9E79B1C5-3989-C440-B60B-A5E752A293BF}" destId="{A63DC2AD-B92B-4A41-982F-37431EBE6BA5}" srcOrd="0" destOrd="0" presId="urn:microsoft.com/office/officeart/2005/8/layout/vProcess5"/>
    <dgm:cxn modelId="{A76E39B1-180A-244E-8298-511128028C04}" type="presOf" srcId="{684037D1-5A07-B947-9D38-0705F702CB76}" destId="{1E367EE7-CDA0-664C-ACC3-F8EA4569E89B}" srcOrd="0" destOrd="0" presId="urn:microsoft.com/office/officeart/2005/8/layout/vProcess5"/>
    <dgm:cxn modelId="{F8567D49-D4BD-7841-B9C4-6881135D2A65}" type="presOf" srcId="{082CC0A2-E2B0-6547-808C-5F366F145888}" destId="{D2CF04CA-269A-A446-913D-B4A46AD1C1F3}" srcOrd="0" destOrd="0" presId="urn:microsoft.com/office/officeart/2005/8/layout/vProcess5"/>
    <dgm:cxn modelId="{10271F99-4907-F744-9954-08BE7EDDD785}" type="presOf" srcId="{B33D6F14-F902-5D42-83D7-A252764686A4}" destId="{324D023C-F71F-EE44-BC92-49662379E5D8}" srcOrd="0" destOrd="0" presId="urn:microsoft.com/office/officeart/2005/8/layout/vProcess5"/>
    <dgm:cxn modelId="{AB767356-7891-F244-87B4-96794842041B}" type="presOf" srcId="{DC39F417-C495-2747-94B9-A10C55CD6BC5}" destId="{D6394CD1-27D0-4146-A7D2-9384C7A2A901}" srcOrd="0" destOrd="0" presId="urn:microsoft.com/office/officeart/2005/8/layout/vProcess5"/>
    <dgm:cxn modelId="{21981902-034C-9849-A24B-9A0F59774B35}" type="presOf" srcId="{F849918F-44D2-2E4D-A4EA-9C15580114B7}" destId="{EAB7BF8F-B414-6547-99B8-F8EEC78E9AC5}" srcOrd="0" destOrd="0" presId="urn:microsoft.com/office/officeart/2005/8/layout/vProcess5"/>
    <dgm:cxn modelId="{0E2141B1-B654-DF4F-B8D7-C6D0AA73CEC1}" type="presParOf" srcId="{1E367EE7-CDA0-664C-ACC3-F8EA4569E89B}" destId="{4BA8127E-BA9C-F54B-9424-16A59B4F00CB}" srcOrd="0" destOrd="0" presId="urn:microsoft.com/office/officeart/2005/8/layout/vProcess5"/>
    <dgm:cxn modelId="{F722458C-71A2-144E-8978-EC8B10CC69A4}" type="presParOf" srcId="{1E367EE7-CDA0-664C-ACC3-F8EA4569E89B}" destId="{D6394CD1-27D0-4146-A7D2-9384C7A2A901}" srcOrd="1" destOrd="0" presId="urn:microsoft.com/office/officeart/2005/8/layout/vProcess5"/>
    <dgm:cxn modelId="{413A942B-31ED-A04B-8213-0474B77BDAAE}" type="presParOf" srcId="{1E367EE7-CDA0-664C-ACC3-F8EA4569E89B}" destId="{EAB7BF8F-B414-6547-99B8-F8EEC78E9AC5}" srcOrd="2" destOrd="0" presId="urn:microsoft.com/office/officeart/2005/8/layout/vProcess5"/>
    <dgm:cxn modelId="{56CEB0D8-167A-C54E-B794-555626B4C1D3}" type="presParOf" srcId="{1E367EE7-CDA0-664C-ACC3-F8EA4569E89B}" destId="{D874FE25-DEDA-BE4D-A199-643BB539B6AA}" srcOrd="3" destOrd="0" presId="urn:microsoft.com/office/officeart/2005/8/layout/vProcess5"/>
    <dgm:cxn modelId="{E1822BF1-9884-C24E-896A-355C9E5BA327}" type="presParOf" srcId="{1E367EE7-CDA0-664C-ACC3-F8EA4569E89B}" destId="{324D023C-F71F-EE44-BC92-49662379E5D8}" srcOrd="4" destOrd="0" presId="urn:microsoft.com/office/officeart/2005/8/layout/vProcess5"/>
    <dgm:cxn modelId="{6A5D8BB7-8FEC-8143-83E0-160A329C708F}" type="presParOf" srcId="{1E367EE7-CDA0-664C-ACC3-F8EA4569E89B}" destId="{7515AD86-ED4D-F243-AF94-2F6C8EE99880}" srcOrd="5" destOrd="0" presId="urn:microsoft.com/office/officeart/2005/8/layout/vProcess5"/>
    <dgm:cxn modelId="{7BEFF63D-B015-1A41-A0B2-0C97AE41158F}" type="presParOf" srcId="{1E367EE7-CDA0-664C-ACC3-F8EA4569E89B}" destId="{D2CF04CA-269A-A446-913D-B4A46AD1C1F3}" srcOrd="6" destOrd="0" presId="urn:microsoft.com/office/officeart/2005/8/layout/vProcess5"/>
    <dgm:cxn modelId="{919E76DA-0502-F84A-8DBD-33B5968F205B}" type="presParOf" srcId="{1E367EE7-CDA0-664C-ACC3-F8EA4569E89B}" destId="{A63DC2AD-B92B-4A41-982F-37431EBE6BA5}" srcOrd="7" destOrd="0" presId="urn:microsoft.com/office/officeart/2005/8/layout/vProcess5"/>
    <dgm:cxn modelId="{2E7C9500-6DE5-0449-B98B-55E72F3FB95A}" type="presParOf" srcId="{1E367EE7-CDA0-664C-ACC3-F8EA4569E89B}" destId="{826697AE-F85D-9044-9B5C-3EAA16331236}" srcOrd="8" destOrd="0" presId="urn:microsoft.com/office/officeart/2005/8/layout/vProcess5"/>
    <dgm:cxn modelId="{2E0D85B1-48AB-2948-B5E4-CB43080263C6}" type="presParOf" srcId="{1E367EE7-CDA0-664C-ACC3-F8EA4569E89B}" destId="{D2EE6D3B-6B32-C445-8226-9CA0F26CA25D}" srcOrd="9" destOrd="0" presId="urn:microsoft.com/office/officeart/2005/8/layout/vProcess5"/>
    <dgm:cxn modelId="{ABE5EF1D-041C-FA42-800D-338B0DCBFD9D}" type="presParOf" srcId="{1E367EE7-CDA0-664C-ACC3-F8EA4569E89B}" destId="{17439064-6073-C443-8D86-0E10CCB19576}" srcOrd="10" destOrd="0" presId="urn:microsoft.com/office/officeart/2005/8/layout/vProcess5"/>
    <dgm:cxn modelId="{69F9AFDD-46DD-8947-9F0C-04F7698BB192}" type="presParOf" srcId="{1E367EE7-CDA0-664C-ACC3-F8EA4569E89B}" destId="{15982B04-A4F9-3347-B962-B714F54EEB5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EE95ABE-DE7C-4DDC-A371-C3C1DC226F6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fr-FR"/>
        </a:p>
      </dgm:t>
    </dgm:pt>
    <dgm:pt modelId="{F30D2852-362A-4BE6-BB8D-AADF01627D5F}">
      <dgm:prSet/>
      <dgm:spPr/>
      <dgm:t>
        <a:bodyPr/>
        <a:lstStyle/>
        <a:p>
          <a:pPr rtl="0"/>
          <a:r>
            <a:rPr lang="fr-FR" dirty="0" smtClean="0"/>
            <a:t>La tunnelisation : </a:t>
          </a:r>
          <a:endParaRPr lang="fr-FR" dirty="0"/>
        </a:p>
      </dgm:t>
    </dgm:pt>
    <dgm:pt modelId="{FEAC4F09-9B98-4660-9F80-BD138F689202}" type="parTrans" cxnId="{7E3F702D-2490-4CFF-9BF3-68D27245D368}">
      <dgm:prSet/>
      <dgm:spPr/>
      <dgm:t>
        <a:bodyPr/>
        <a:lstStyle/>
        <a:p>
          <a:endParaRPr lang="fr-FR"/>
        </a:p>
      </dgm:t>
    </dgm:pt>
    <dgm:pt modelId="{7EC6A181-90AF-4F56-9381-5EB70F5FBC3A}" type="sibTrans" cxnId="{7E3F702D-2490-4CFF-9BF3-68D27245D368}">
      <dgm:prSet/>
      <dgm:spPr/>
      <dgm:t>
        <a:bodyPr/>
        <a:lstStyle/>
        <a:p>
          <a:endParaRPr lang="fr-FR"/>
        </a:p>
      </dgm:t>
    </dgm:pt>
    <dgm:pt modelId="{3C8C3BC5-BDC6-425C-A4CF-B8F5AF28D10D}">
      <dgm:prSet/>
      <dgm:spPr/>
      <dgm:t>
        <a:bodyPr/>
        <a:lstStyle/>
        <a:p>
          <a:pPr rtl="0"/>
          <a:r>
            <a:rPr lang="fr-FR" dirty="0" smtClean="0"/>
            <a:t>Le fait de revenir sur une analyse est perçu comme une perte de temps ou une preuve d’indécision voire d’échec. </a:t>
          </a:r>
          <a:endParaRPr lang="fr-FR" dirty="0"/>
        </a:p>
      </dgm:t>
    </dgm:pt>
    <dgm:pt modelId="{BB34278D-8110-4604-931D-214BDBC06DF5}" type="parTrans" cxnId="{1E5CFCF3-2F7D-48CE-96D9-7FE1ED0D830D}">
      <dgm:prSet/>
      <dgm:spPr/>
      <dgm:t>
        <a:bodyPr/>
        <a:lstStyle/>
        <a:p>
          <a:endParaRPr lang="fr-FR"/>
        </a:p>
      </dgm:t>
    </dgm:pt>
    <dgm:pt modelId="{46FFBC6E-A963-44BB-A6FE-CFF8E3CA798E}" type="sibTrans" cxnId="{1E5CFCF3-2F7D-48CE-96D9-7FE1ED0D830D}">
      <dgm:prSet/>
      <dgm:spPr/>
      <dgm:t>
        <a:bodyPr/>
        <a:lstStyle/>
        <a:p>
          <a:endParaRPr lang="fr-FR"/>
        </a:p>
      </dgm:t>
    </dgm:pt>
    <dgm:pt modelId="{D78CD89E-3CD9-4170-ABDF-54CD03FD425C}">
      <dgm:prSet/>
      <dgm:spPr/>
      <dgm:t>
        <a:bodyPr/>
        <a:lstStyle/>
        <a:p>
          <a:pPr rtl="0"/>
          <a:r>
            <a:rPr lang="fr-FR" dirty="0" smtClean="0"/>
            <a:t>C’est ce que l’on appel l’effet de tunnelisation par lequel :</a:t>
          </a:r>
          <a:endParaRPr lang="fr-FR" dirty="0"/>
        </a:p>
      </dgm:t>
    </dgm:pt>
    <dgm:pt modelId="{134F2C03-3687-4897-BCF5-8D2129D79030}" type="parTrans" cxnId="{8A929AEB-65F7-4CBE-9025-1963B0B0526D}">
      <dgm:prSet/>
      <dgm:spPr/>
      <dgm:t>
        <a:bodyPr/>
        <a:lstStyle/>
        <a:p>
          <a:endParaRPr lang="fr-FR"/>
        </a:p>
      </dgm:t>
    </dgm:pt>
    <dgm:pt modelId="{19D4B149-979E-4C49-81EC-98A06090440A}" type="sibTrans" cxnId="{8A929AEB-65F7-4CBE-9025-1963B0B0526D}">
      <dgm:prSet/>
      <dgm:spPr/>
      <dgm:t>
        <a:bodyPr/>
        <a:lstStyle/>
        <a:p>
          <a:endParaRPr lang="fr-FR"/>
        </a:p>
      </dgm:t>
    </dgm:pt>
    <dgm:pt modelId="{0B55C4F0-AB47-48AC-B5F2-9847603C30EC}">
      <dgm:prSet/>
      <dgm:spPr/>
      <dgm:t>
        <a:bodyPr/>
        <a:lstStyle/>
        <a:p>
          <a:pPr rtl="0"/>
          <a:r>
            <a:rPr lang="fr-FR" dirty="0" smtClean="0"/>
            <a:t>nous avons tendance à faire coller les informations nouvelles à notre analyse initiale</a:t>
          </a:r>
          <a:endParaRPr lang="fr-FR" dirty="0"/>
        </a:p>
      </dgm:t>
    </dgm:pt>
    <dgm:pt modelId="{73423FCE-3449-4794-99B9-766B27A8D164}" type="parTrans" cxnId="{A0719E4F-39DD-43A7-9B59-8A9897E4E6C8}">
      <dgm:prSet/>
      <dgm:spPr/>
      <dgm:t>
        <a:bodyPr/>
        <a:lstStyle/>
        <a:p>
          <a:endParaRPr lang="fr-FR"/>
        </a:p>
      </dgm:t>
    </dgm:pt>
    <dgm:pt modelId="{2094FBC9-6E80-4F4C-BF4D-B72B09ACA8C1}" type="sibTrans" cxnId="{A0719E4F-39DD-43A7-9B59-8A9897E4E6C8}">
      <dgm:prSet/>
      <dgm:spPr/>
      <dgm:t>
        <a:bodyPr/>
        <a:lstStyle/>
        <a:p>
          <a:endParaRPr lang="fr-FR"/>
        </a:p>
      </dgm:t>
    </dgm:pt>
    <dgm:pt modelId="{D20F2C47-CAE0-4D15-94F2-3A1A7CAE0CA2}">
      <dgm:prSet/>
      <dgm:spPr/>
      <dgm:t>
        <a:bodyPr/>
        <a:lstStyle/>
        <a:p>
          <a:pPr rtl="0"/>
          <a:r>
            <a:rPr lang="fr-FR" dirty="0" smtClean="0"/>
            <a:t>en </a:t>
          </a:r>
          <a:r>
            <a:rPr lang="fr-FR" dirty="0" err="1" smtClean="0"/>
            <a:t>privilé</a:t>
          </a:r>
          <a:r>
            <a:rPr lang="fr-FR" dirty="0" smtClean="0"/>
            <a:t>́giant celles qui vont dans notre sens et en déformant ou en éliminant les autres. </a:t>
          </a:r>
          <a:endParaRPr lang="fr-FR" dirty="0"/>
        </a:p>
      </dgm:t>
    </dgm:pt>
    <dgm:pt modelId="{38976170-D928-4E40-9D49-500088B6A0E5}" type="parTrans" cxnId="{6CF2577D-9309-4AD3-BB09-B38744F1A88E}">
      <dgm:prSet/>
      <dgm:spPr/>
      <dgm:t>
        <a:bodyPr/>
        <a:lstStyle/>
        <a:p>
          <a:endParaRPr lang="fr-FR"/>
        </a:p>
      </dgm:t>
    </dgm:pt>
    <dgm:pt modelId="{8F3DEBD5-3F34-4E17-ABA7-AEAACE1D2595}" type="sibTrans" cxnId="{6CF2577D-9309-4AD3-BB09-B38744F1A88E}">
      <dgm:prSet/>
      <dgm:spPr/>
      <dgm:t>
        <a:bodyPr/>
        <a:lstStyle/>
        <a:p>
          <a:endParaRPr lang="fr-FR"/>
        </a:p>
      </dgm:t>
    </dgm:pt>
    <dgm:pt modelId="{63E1A291-904F-4E9B-9BDD-D8DBA6F40B67}" type="pres">
      <dgm:prSet presAssocID="{EEE95ABE-DE7C-4DDC-A371-C3C1DC226F6A}" presName="linear" presStyleCnt="0">
        <dgm:presLayoutVars>
          <dgm:animLvl val="lvl"/>
          <dgm:resizeHandles val="exact"/>
        </dgm:presLayoutVars>
      </dgm:prSet>
      <dgm:spPr/>
      <dgm:t>
        <a:bodyPr/>
        <a:lstStyle/>
        <a:p>
          <a:endParaRPr lang="fr-FR"/>
        </a:p>
      </dgm:t>
    </dgm:pt>
    <dgm:pt modelId="{A7A25086-651C-4C87-9A11-D988BDDDAFE0}" type="pres">
      <dgm:prSet presAssocID="{F30D2852-362A-4BE6-BB8D-AADF01627D5F}" presName="parentText" presStyleLbl="node1" presStyleIdx="0" presStyleCnt="2">
        <dgm:presLayoutVars>
          <dgm:chMax val="0"/>
          <dgm:bulletEnabled val="1"/>
        </dgm:presLayoutVars>
      </dgm:prSet>
      <dgm:spPr/>
      <dgm:t>
        <a:bodyPr/>
        <a:lstStyle/>
        <a:p>
          <a:endParaRPr lang="fr-FR"/>
        </a:p>
      </dgm:t>
    </dgm:pt>
    <dgm:pt modelId="{D8FB7C02-1BBF-44BC-8F92-8EAB08A9162A}" type="pres">
      <dgm:prSet presAssocID="{F30D2852-362A-4BE6-BB8D-AADF01627D5F}" presName="childText" presStyleLbl="revTx" presStyleIdx="0" presStyleCnt="2">
        <dgm:presLayoutVars>
          <dgm:bulletEnabled val="1"/>
        </dgm:presLayoutVars>
      </dgm:prSet>
      <dgm:spPr/>
      <dgm:t>
        <a:bodyPr/>
        <a:lstStyle/>
        <a:p>
          <a:endParaRPr lang="fr-FR"/>
        </a:p>
      </dgm:t>
    </dgm:pt>
    <dgm:pt modelId="{FB44EE4D-D5A5-4F37-AAE9-A3BB6249C91C}" type="pres">
      <dgm:prSet presAssocID="{D78CD89E-3CD9-4170-ABDF-54CD03FD425C}" presName="parentText" presStyleLbl="node1" presStyleIdx="1" presStyleCnt="2">
        <dgm:presLayoutVars>
          <dgm:chMax val="0"/>
          <dgm:bulletEnabled val="1"/>
        </dgm:presLayoutVars>
      </dgm:prSet>
      <dgm:spPr/>
      <dgm:t>
        <a:bodyPr/>
        <a:lstStyle/>
        <a:p>
          <a:endParaRPr lang="fr-FR"/>
        </a:p>
      </dgm:t>
    </dgm:pt>
    <dgm:pt modelId="{1C0390F6-16AB-4290-864C-5DB4B6EBF131}" type="pres">
      <dgm:prSet presAssocID="{D78CD89E-3CD9-4170-ABDF-54CD03FD425C}" presName="childText" presStyleLbl="revTx" presStyleIdx="1" presStyleCnt="2">
        <dgm:presLayoutVars>
          <dgm:bulletEnabled val="1"/>
        </dgm:presLayoutVars>
      </dgm:prSet>
      <dgm:spPr/>
      <dgm:t>
        <a:bodyPr/>
        <a:lstStyle/>
        <a:p>
          <a:endParaRPr lang="fr-FR"/>
        </a:p>
      </dgm:t>
    </dgm:pt>
  </dgm:ptLst>
  <dgm:cxnLst>
    <dgm:cxn modelId="{3276B698-B262-4BCE-8D94-3A4409443780}" type="presOf" srcId="{F30D2852-362A-4BE6-BB8D-AADF01627D5F}" destId="{A7A25086-651C-4C87-9A11-D988BDDDAFE0}" srcOrd="0" destOrd="0" presId="urn:microsoft.com/office/officeart/2005/8/layout/vList2"/>
    <dgm:cxn modelId="{A0719E4F-39DD-43A7-9B59-8A9897E4E6C8}" srcId="{D78CD89E-3CD9-4170-ABDF-54CD03FD425C}" destId="{0B55C4F0-AB47-48AC-B5F2-9847603C30EC}" srcOrd="0" destOrd="0" parTransId="{73423FCE-3449-4794-99B9-766B27A8D164}" sibTransId="{2094FBC9-6E80-4F4C-BF4D-B72B09ACA8C1}"/>
    <dgm:cxn modelId="{3E2BE677-05AF-48AE-B0A4-FFFD7AB9FC9A}" type="presOf" srcId="{D78CD89E-3CD9-4170-ABDF-54CD03FD425C}" destId="{FB44EE4D-D5A5-4F37-AAE9-A3BB6249C91C}" srcOrd="0" destOrd="0" presId="urn:microsoft.com/office/officeart/2005/8/layout/vList2"/>
    <dgm:cxn modelId="{DFFB1D96-F2B2-41F5-809F-B6655224B962}" type="presOf" srcId="{3C8C3BC5-BDC6-425C-A4CF-B8F5AF28D10D}" destId="{D8FB7C02-1BBF-44BC-8F92-8EAB08A9162A}" srcOrd="0" destOrd="0" presId="urn:microsoft.com/office/officeart/2005/8/layout/vList2"/>
    <dgm:cxn modelId="{6CF2577D-9309-4AD3-BB09-B38744F1A88E}" srcId="{D78CD89E-3CD9-4170-ABDF-54CD03FD425C}" destId="{D20F2C47-CAE0-4D15-94F2-3A1A7CAE0CA2}" srcOrd="1" destOrd="0" parTransId="{38976170-D928-4E40-9D49-500088B6A0E5}" sibTransId="{8F3DEBD5-3F34-4E17-ABA7-AEAACE1D2595}"/>
    <dgm:cxn modelId="{7E3F702D-2490-4CFF-9BF3-68D27245D368}" srcId="{EEE95ABE-DE7C-4DDC-A371-C3C1DC226F6A}" destId="{F30D2852-362A-4BE6-BB8D-AADF01627D5F}" srcOrd="0" destOrd="0" parTransId="{FEAC4F09-9B98-4660-9F80-BD138F689202}" sibTransId="{7EC6A181-90AF-4F56-9381-5EB70F5FBC3A}"/>
    <dgm:cxn modelId="{8A929AEB-65F7-4CBE-9025-1963B0B0526D}" srcId="{EEE95ABE-DE7C-4DDC-A371-C3C1DC226F6A}" destId="{D78CD89E-3CD9-4170-ABDF-54CD03FD425C}" srcOrd="1" destOrd="0" parTransId="{134F2C03-3687-4897-BCF5-8D2129D79030}" sibTransId="{19D4B149-979E-4C49-81EC-98A06090440A}"/>
    <dgm:cxn modelId="{C084F5DD-B3D0-4651-B425-ED21A3D2E0C9}" type="presOf" srcId="{EEE95ABE-DE7C-4DDC-A371-C3C1DC226F6A}" destId="{63E1A291-904F-4E9B-9BDD-D8DBA6F40B67}" srcOrd="0" destOrd="0" presId="urn:microsoft.com/office/officeart/2005/8/layout/vList2"/>
    <dgm:cxn modelId="{1514CB3A-A4CF-4EF5-8175-90DADEE89679}" type="presOf" srcId="{0B55C4F0-AB47-48AC-B5F2-9847603C30EC}" destId="{1C0390F6-16AB-4290-864C-5DB4B6EBF131}" srcOrd="0" destOrd="0" presId="urn:microsoft.com/office/officeart/2005/8/layout/vList2"/>
    <dgm:cxn modelId="{BFC764DF-E0CD-465C-BC79-5FF0F45B3DDB}" type="presOf" srcId="{D20F2C47-CAE0-4D15-94F2-3A1A7CAE0CA2}" destId="{1C0390F6-16AB-4290-864C-5DB4B6EBF131}" srcOrd="0" destOrd="1" presId="urn:microsoft.com/office/officeart/2005/8/layout/vList2"/>
    <dgm:cxn modelId="{1E5CFCF3-2F7D-48CE-96D9-7FE1ED0D830D}" srcId="{F30D2852-362A-4BE6-BB8D-AADF01627D5F}" destId="{3C8C3BC5-BDC6-425C-A4CF-B8F5AF28D10D}" srcOrd="0" destOrd="0" parTransId="{BB34278D-8110-4604-931D-214BDBC06DF5}" sibTransId="{46FFBC6E-A963-44BB-A6FE-CFF8E3CA798E}"/>
    <dgm:cxn modelId="{C535B01A-FE19-403B-AFA2-ECCE126ED2BD}" type="presParOf" srcId="{63E1A291-904F-4E9B-9BDD-D8DBA6F40B67}" destId="{A7A25086-651C-4C87-9A11-D988BDDDAFE0}" srcOrd="0" destOrd="0" presId="urn:microsoft.com/office/officeart/2005/8/layout/vList2"/>
    <dgm:cxn modelId="{C989EF1D-D19F-4BA5-98E4-CE22E6806D26}" type="presParOf" srcId="{63E1A291-904F-4E9B-9BDD-D8DBA6F40B67}" destId="{D8FB7C02-1BBF-44BC-8F92-8EAB08A9162A}" srcOrd="1" destOrd="0" presId="urn:microsoft.com/office/officeart/2005/8/layout/vList2"/>
    <dgm:cxn modelId="{BDAFFC27-79AA-488A-AC81-D0F7EB86E766}" type="presParOf" srcId="{63E1A291-904F-4E9B-9BDD-D8DBA6F40B67}" destId="{FB44EE4D-D5A5-4F37-AAE9-A3BB6249C91C}" srcOrd="2" destOrd="0" presId="urn:microsoft.com/office/officeart/2005/8/layout/vList2"/>
    <dgm:cxn modelId="{79CD6C63-59C1-4B2C-8A9C-3AD443FE1D14}" type="presParOf" srcId="{63E1A291-904F-4E9B-9BDD-D8DBA6F40B67}" destId="{1C0390F6-16AB-4290-864C-5DB4B6EBF131}"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D7AC6B2-9EAD-9B43-A19C-7B48889011F1}"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C18D6B9E-44D0-944F-A36D-AB422BBEC3D9}">
      <dgm:prSet/>
      <dgm:spPr/>
      <dgm:t>
        <a:bodyPr/>
        <a:lstStyle/>
        <a:p>
          <a:pPr rtl="0"/>
          <a:r>
            <a:rPr lang="fr-FR" dirty="0" smtClean="0"/>
            <a:t>capacité à sélectionner une partie des stimuli présents dans notre environnement</a:t>
          </a:r>
          <a:endParaRPr lang="fr-FR" dirty="0"/>
        </a:p>
      </dgm:t>
    </dgm:pt>
    <dgm:pt modelId="{CD31D3DD-DCA8-1E49-96F3-3A403A760647}" type="parTrans" cxnId="{8A63D080-DC36-8B4B-8ECB-A02F386798F9}">
      <dgm:prSet/>
      <dgm:spPr/>
      <dgm:t>
        <a:bodyPr/>
        <a:lstStyle/>
        <a:p>
          <a:endParaRPr lang="fr-FR"/>
        </a:p>
      </dgm:t>
    </dgm:pt>
    <dgm:pt modelId="{E592A52F-C75A-FF4B-A5D2-91E56DDE5CEC}" type="sibTrans" cxnId="{8A63D080-DC36-8B4B-8ECB-A02F386798F9}">
      <dgm:prSet/>
      <dgm:spPr/>
      <dgm:t>
        <a:bodyPr/>
        <a:lstStyle/>
        <a:p>
          <a:endParaRPr lang="fr-FR"/>
        </a:p>
      </dgm:t>
    </dgm:pt>
    <dgm:pt modelId="{EEA742ED-2F18-8940-9C42-3130C54072F6}">
      <dgm:prSet/>
      <dgm:spPr/>
      <dgm:t>
        <a:bodyPr/>
        <a:lstStyle/>
        <a:p>
          <a:pPr rtl="0"/>
          <a:r>
            <a:rPr lang="fr-FR" dirty="0" smtClean="0"/>
            <a:t>forme de concentration mentale</a:t>
          </a:r>
          <a:endParaRPr lang="fr-FR" dirty="0"/>
        </a:p>
      </dgm:t>
    </dgm:pt>
    <dgm:pt modelId="{EB2CAEBF-436E-6C44-948B-E3664A2C7F40}" type="parTrans" cxnId="{BDB62402-9ECB-FD47-AB0D-0D066D4540EE}">
      <dgm:prSet/>
      <dgm:spPr/>
      <dgm:t>
        <a:bodyPr/>
        <a:lstStyle/>
        <a:p>
          <a:endParaRPr lang="fr-FR"/>
        </a:p>
      </dgm:t>
    </dgm:pt>
    <dgm:pt modelId="{189BB4B0-B1F9-CD4E-ADF5-DA1D2C88154D}" type="sibTrans" cxnId="{BDB62402-9ECB-FD47-AB0D-0D066D4540EE}">
      <dgm:prSet/>
      <dgm:spPr/>
      <dgm:t>
        <a:bodyPr/>
        <a:lstStyle/>
        <a:p>
          <a:endParaRPr lang="fr-FR"/>
        </a:p>
      </dgm:t>
    </dgm:pt>
    <dgm:pt modelId="{802D4607-8DC4-5848-A5A2-E9083A4F142A}">
      <dgm:prSet/>
      <dgm:spPr/>
      <dgm:t>
        <a:bodyPr/>
        <a:lstStyle/>
        <a:p>
          <a:pPr rtl="0"/>
          <a:r>
            <a:rPr lang="fr-FR" dirty="0" smtClean="0"/>
            <a:t>moyen d’accès conscient au contenu de la mémoire</a:t>
          </a:r>
          <a:endParaRPr lang="fr-FR" dirty="0"/>
        </a:p>
      </dgm:t>
    </dgm:pt>
    <dgm:pt modelId="{1DE05D5E-3933-9B45-B4B0-EDB8B055139E}" type="parTrans" cxnId="{F2ABC0A6-D55B-7C4E-AE2F-3A25435545D1}">
      <dgm:prSet/>
      <dgm:spPr/>
      <dgm:t>
        <a:bodyPr/>
        <a:lstStyle/>
        <a:p>
          <a:endParaRPr lang="fr-FR"/>
        </a:p>
      </dgm:t>
    </dgm:pt>
    <dgm:pt modelId="{B8B5418E-22EF-B84E-9D6C-F55FFA39C5C3}" type="sibTrans" cxnId="{F2ABC0A6-D55B-7C4E-AE2F-3A25435545D1}">
      <dgm:prSet/>
      <dgm:spPr/>
      <dgm:t>
        <a:bodyPr/>
        <a:lstStyle/>
        <a:p>
          <a:endParaRPr lang="fr-FR"/>
        </a:p>
      </dgm:t>
    </dgm:pt>
    <dgm:pt modelId="{9135C207-7A2C-8247-AD22-D988DDFDE006}" type="pres">
      <dgm:prSet presAssocID="{8D7AC6B2-9EAD-9B43-A19C-7B48889011F1}" presName="outerComposite" presStyleCnt="0">
        <dgm:presLayoutVars>
          <dgm:chMax val="5"/>
          <dgm:dir/>
          <dgm:resizeHandles val="exact"/>
        </dgm:presLayoutVars>
      </dgm:prSet>
      <dgm:spPr/>
      <dgm:t>
        <a:bodyPr/>
        <a:lstStyle/>
        <a:p>
          <a:endParaRPr lang="fr-FR"/>
        </a:p>
      </dgm:t>
    </dgm:pt>
    <dgm:pt modelId="{757381F8-B4E9-BC4C-937D-60B37F422056}" type="pres">
      <dgm:prSet presAssocID="{8D7AC6B2-9EAD-9B43-A19C-7B48889011F1}" presName="dummyMaxCanvas" presStyleCnt="0">
        <dgm:presLayoutVars/>
      </dgm:prSet>
      <dgm:spPr/>
    </dgm:pt>
    <dgm:pt modelId="{FA81BDE0-BBB0-5A43-9C9B-6DD4153E16DD}" type="pres">
      <dgm:prSet presAssocID="{8D7AC6B2-9EAD-9B43-A19C-7B48889011F1}" presName="ThreeNodes_1" presStyleLbl="node1" presStyleIdx="0" presStyleCnt="3">
        <dgm:presLayoutVars>
          <dgm:bulletEnabled val="1"/>
        </dgm:presLayoutVars>
      </dgm:prSet>
      <dgm:spPr/>
      <dgm:t>
        <a:bodyPr/>
        <a:lstStyle/>
        <a:p>
          <a:endParaRPr lang="fr-FR"/>
        </a:p>
      </dgm:t>
    </dgm:pt>
    <dgm:pt modelId="{37333B7E-A859-FA4A-832E-8DE1D5A6A9C8}" type="pres">
      <dgm:prSet presAssocID="{8D7AC6B2-9EAD-9B43-A19C-7B48889011F1}" presName="ThreeNodes_2" presStyleLbl="node1" presStyleIdx="1" presStyleCnt="3">
        <dgm:presLayoutVars>
          <dgm:bulletEnabled val="1"/>
        </dgm:presLayoutVars>
      </dgm:prSet>
      <dgm:spPr/>
      <dgm:t>
        <a:bodyPr/>
        <a:lstStyle/>
        <a:p>
          <a:endParaRPr lang="fr-FR"/>
        </a:p>
      </dgm:t>
    </dgm:pt>
    <dgm:pt modelId="{3D7DF4D0-52E4-FF46-BEE3-F7F179657DF4}" type="pres">
      <dgm:prSet presAssocID="{8D7AC6B2-9EAD-9B43-A19C-7B48889011F1}" presName="ThreeNodes_3" presStyleLbl="node1" presStyleIdx="2" presStyleCnt="3">
        <dgm:presLayoutVars>
          <dgm:bulletEnabled val="1"/>
        </dgm:presLayoutVars>
      </dgm:prSet>
      <dgm:spPr/>
      <dgm:t>
        <a:bodyPr/>
        <a:lstStyle/>
        <a:p>
          <a:endParaRPr lang="fr-FR"/>
        </a:p>
      </dgm:t>
    </dgm:pt>
    <dgm:pt modelId="{A7F01AA0-050C-2643-AEE2-01B2A6A60DF8}" type="pres">
      <dgm:prSet presAssocID="{8D7AC6B2-9EAD-9B43-A19C-7B48889011F1}" presName="ThreeConn_1-2" presStyleLbl="fgAccFollowNode1" presStyleIdx="0" presStyleCnt="2">
        <dgm:presLayoutVars>
          <dgm:bulletEnabled val="1"/>
        </dgm:presLayoutVars>
      </dgm:prSet>
      <dgm:spPr/>
      <dgm:t>
        <a:bodyPr/>
        <a:lstStyle/>
        <a:p>
          <a:endParaRPr lang="fr-FR"/>
        </a:p>
      </dgm:t>
    </dgm:pt>
    <dgm:pt modelId="{EF01C242-EF9F-FA4E-B22F-F24B8B209F0B}" type="pres">
      <dgm:prSet presAssocID="{8D7AC6B2-9EAD-9B43-A19C-7B48889011F1}" presName="ThreeConn_2-3" presStyleLbl="fgAccFollowNode1" presStyleIdx="1" presStyleCnt="2">
        <dgm:presLayoutVars>
          <dgm:bulletEnabled val="1"/>
        </dgm:presLayoutVars>
      </dgm:prSet>
      <dgm:spPr/>
      <dgm:t>
        <a:bodyPr/>
        <a:lstStyle/>
        <a:p>
          <a:endParaRPr lang="fr-FR"/>
        </a:p>
      </dgm:t>
    </dgm:pt>
    <dgm:pt modelId="{36939ED0-BD03-F94C-A630-E7271D32F399}" type="pres">
      <dgm:prSet presAssocID="{8D7AC6B2-9EAD-9B43-A19C-7B48889011F1}" presName="ThreeNodes_1_text" presStyleLbl="node1" presStyleIdx="2" presStyleCnt="3">
        <dgm:presLayoutVars>
          <dgm:bulletEnabled val="1"/>
        </dgm:presLayoutVars>
      </dgm:prSet>
      <dgm:spPr/>
      <dgm:t>
        <a:bodyPr/>
        <a:lstStyle/>
        <a:p>
          <a:endParaRPr lang="fr-FR"/>
        </a:p>
      </dgm:t>
    </dgm:pt>
    <dgm:pt modelId="{735FB2A1-7C00-7641-B9BF-26B5788F11F3}" type="pres">
      <dgm:prSet presAssocID="{8D7AC6B2-9EAD-9B43-A19C-7B48889011F1}" presName="ThreeNodes_2_text" presStyleLbl="node1" presStyleIdx="2" presStyleCnt="3">
        <dgm:presLayoutVars>
          <dgm:bulletEnabled val="1"/>
        </dgm:presLayoutVars>
      </dgm:prSet>
      <dgm:spPr/>
      <dgm:t>
        <a:bodyPr/>
        <a:lstStyle/>
        <a:p>
          <a:endParaRPr lang="fr-FR"/>
        </a:p>
      </dgm:t>
    </dgm:pt>
    <dgm:pt modelId="{642B6D0A-1B67-C340-BF21-83A1C51B7946}" type="pres">
      <dgm:prSet presAssocID="{8D7AC6B2-9EAD-9B43-A19C-7B48889011F1}" presName="ThreeNodes_3_text" presStyleLbl="node1" presStyleIdx="2" presStyleCnt="3">
        <dgm:presLayoutVars>
          <dgm:bulletEnabled val="1"/>
        </dgm:presLayoutVars>
      </dgm:prSet>
      <dgm:spPr/>
      <dgm:t>
        <a:bodyPr/>
        <a:lstStyle/>
        <a:p>
          <a:endParaRPr lang="fr-FR"/>
        </a:p>
      </dgm:t>
    </dgm:pt>
  </dgm:ptLst>
  <dgm:cxnLst>
    <dgm:cxn modelId="{459AD716-5136-CF41-98F6-C87FC76ED7D1}" type="presOf" srcId="{802D4607-8DC4-5848-A5A2-E9083A4F142A}" destId="{642B6D0A-1B67-C340-BF21-83A1C51B7946}" srcOrd="1" destOrd="0" presId="urn:microsoft.com/office/officeart/2005/8/layout/vProcess5"/>
    <dgm:cxn modelId="{BDB62402-9ECB-FD47-AB0D-0D066D4540EE}" srcId="{8D7AC6B2-9EAD-9B43-A19C-7B48889011F1}" destId="{EEA742ED-2F18-8940-9C42-3130C54072F6}" srcOrd="1" destOrd="0" parTransId="{EB2CAEBF-436E-6C44-948B-E3664A2C7F40}" sibTransId="{189BB4B0-B1F9-CD4E-ADF5-DA1D2C88154D}"/>
    <dgm:cxn modelId="{72C5978A-1C94-C54B-AD99-BB13509F66D4}" type="presOf" srcId="{EEA742ED-2F18-8940-9C42-3130C54072F6}" destId="{37333B7E-A859-FA4A-832E-8DE1D5A6A9C8}" srcOrd="0" destOrd="0" presId="urn:microsoft.com/office/officeart/2005/8/layout/vProcess5"/>
    <dgm:cxn modelId="{8F4F1CAB-2169-8A41-91A2-EABA6C153247}" type="presOf" srcId="{E592A52F-C75A-FF4B-A5D2-91E56DDE5CEC}" destId="{A7F01AA0-050C-2643-AEE2-01B2A6A60DF8}" srcOrd="0" destOrd="0" presId="urn:microsoft.com/office/officeart/2005/8/layout/vProcess5"/>
    <dgm:cxn modelId="{BD01DCFA-A420-1647-8413-E8457078BEE1}" type="presOf" srcId="{8D7AC6B2-9EAD-9B43-A19C-7B48889011F1}" destId="{9135C207-7A2C-8247-AD22-D988DDFDE006}" srcOrd="0" destOrd="0" presId="urn:microsoft.com/office/officeart/2005/8/layout/vProcess5"/>
    <dgm:cxn modelId="{BF3AB88C-4860-8543-AC97-7B7703C12E68}" type="presOf" srcId="{C18D6B9E-44D0-944F-A36D-AB422BBEC3D9}" destId="{FA81BDE0-BBB0-5A43-9C9B-6DD4153E16DD}" srcOrd="0" destOrd="0" presId="urn:microsoft.com/office/officeart/2005/8/layout/vProcess5"/>
    <dgm:cxn modelId="{F2ABC0A6-D55B-7C4E-AE2F-3A25435545D1}" srcId="{8D7AC6B2-9EAD-9B43-A19C-7B48889011F1}" destId="{802D4607-8DC4-5848-A5A2-E9083A4F142A}" srcOrd="2" destOrd="0" parTransId="{1DE05D5E-3933-9B45-B4B0-EDB8B055139E}" sibTransId="{B8B5418E-22EF-B84E-9D6C-F55FFA39C5C3}"/>
    <dgm:cxn modelId="{8A63D080-DC36-8B4B-8ECB-A02F386798F9}" srcId="{8D7AC6B2-9EAD-9B43-A19C-7B48889011F1}" destId="{C18D6B9E-44D0-944F-A36D-AB422BBEC3D9}" srcOrd="0" destOrd="0" parTransId="{CD31D3DD-DCA8-1E49-96F3-3A403A760647}" sibTransId="{E592A52F-C75A-FF4B-A5D2-91E56DDE5CEC}"/>
    <dgm:cxn modelId="{A1FF50CE-AEE4-1A49-BEFA-773353DA4717}" type="presOf" srcId="{189BB4B0-B1F9-CD4E-ADF5-DA1D2C88154D}" destId="{EF01C242-EF9F-FA4E-B22F-F24B8B209F0B}" srcOrd="0" destOrd="0" presId="urn:microsoft.com/office/officeart/2005/8/layout/vProcess5"/>
    <dgm:cxn modelId="{AAE8EAFA-F9B2-634D-9F99-E124737E1FA9}" type="presOf" srcId="{802D4607-8DC4-5848-A5A2-E9083A4F142A}" destId="{3D7DF4D0-52E4-FF46-BEE3-F7F179657DF4}" srcOrd="0" destOrd="0" presId="urn:microsoft.com/office/officeart/2005/8/layout/vProcess5"/>
    <dgm:cxn modelId="{4C2AABDA-4D65-F249-8D21-68245A0E39E5}" type="presOf" srcId="{C18D6B9E-44D0-944F-A36D-AB422BBEC3D9}" destId="{36939ED0-BD03-F94C-A630-E7271D32F399}" srcOrd="1" destOrd="0" presId="urn:microsoft.com/office/officeart/2005/8/layout/vProcess5"/>
    <dgm:cxn modelId="{B7D59BBD-46A8-3B4F-9BB5-EF33C98825BD}" type="presOf" srcId="{EEA742ED-2F18-8940-9C42-3130C54072F6}" destId="{735FB2A1-7C00-7641-B9BF-26B5788F11F3}" srcOrd="1" destOrd="0" presId="urn:microsoft.com/office/officeart/2005/8/layout/vProcess5"/>
    <dgm:cxn modelId="{54D2826F-46D8-9448-90A9-50C61E0E89B6}" type="presParOf" srcId="{9135C207-7A2C-8247-AD22-D988DDFDE006}" destId="{757381F8-B4E9-BC4C-937D-60B37F422056}" srcOrd="0" destOrd="0" presId="urn:microsoft.com/office/officeart/2005/8/layout/vProcess5"/>
    <dgm:cxn modelId="{1557B517-A0FD-6345-8F5E-18035F4CE226}" type="presParOf" srcId="{9135C207-7A2C-8247-AD22-D988DDFDE006}" destId="{FA81BDE0-BBB0-5A43-9C9B-6DD4153E16DD}" srcOrd="1" destOrd="0" presId="urn:microsoft.com/office/officeart/2005/8/layout/vProcess5"/>
    <dgm:cxn modelId="{FAE8E9BE-7975-B844-A4A1-C445EA9851B9}" type="presParOf" srcId="{9135C207-7A2C-8247-AD22-D988DDFDE006}" destId="{37333B7E-A859-FA4A-832E-8DE1D5A6A9C8}" srcOrd="2" destOrd="0" presId="urn:microsoft.com/office/officeart/2005/8/layout/vProcess5"/>
    <dgm:cxn modelId="{EFD6FE7F-5343-2F45-A8FD-2D3CC48C1AD8}" type="presParOf" srcId="{9135C207-7A2C-8247-AD22-D988DDFDE006}" destId="{3D7DF4D0-52E4-FF46-BEE3-F7F179657DF4}" srcOrd="3" destOrd="0" presId="urn:microsoft.com/office/officeart/2005/8/layout/vProcess5"/>
    <dgm:cxn modelId="{42FCC3A7-CB13-F94C-9683-8CF2E8DD01F6}" type="presParOf" srcId="{9135C207-7A2C-8247-AD22-D988DDFDE006}" destId="{A7F01AA0-050C-2643-AEE2-01B2A6A60DF8}" srcOrd="4" destOrd="0" presId="urn:microsoft.com/office/officeart/2005/8/layout/vProcess5"/>
    <dgm:cxn modelId="{16D75590-F54F-A841-A994-9C970C5B74D6}" type="presParOf" srcId="{9135C207-7A2C-8247-AD22-D988DDFDE006}" destId="{EF01C242-EF9F-FA4E-B22F-F24B8B209F0B}" srcOrd="5" destOrd="0" presId="urn:microsoft.com/office/officeart/2005/8/layout/vProcess5"/>
    <dgm:cxn modelId="{704C968D-4415-3A49-9966-B5E33194B0C5}" type="presParOf" srcId="{9135C207-7A2C-8247-AD22-D988DDFDE006}" destId="{36939ED0-BD03-F94C-A630-E7271D32F399}" srcOrd="6" destOrd="0" presId="urn:microsoft.com/office/officeart/2005/8/layout/vProcess5"/>
    <dgm:cxn modelId="{CBE6C5EE-F0D8-D049-8F46-BB204C08AEB5}" type="presParOf" srcId="{9135C207-7A2C-8247-AD22-D988DDFDE006}" destId="{735FB2A1-7C00-7641-B9BF-26B5788F11F3}" srcOrd="7" destOrd="0" presId="urn:microsoft.com/office/officeart/2005/8/layout/vProcess5"/>
    <dgm:cxn modelId="{AD6BFFBE-E4CB-0143-B9E2-2F582D0C1DFE}" type="presParOf" srcId="{9135C207-7A2C-8247-AD22-D988DDFDE006}" destId="{642B6D0A-1B67-C340-BF21-83A1C51B794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D7AC6B2-9EAD-9B43-A19C-7B48889011F1}"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C18D6B9E-44D0-944F-A36D-AB422BBEC3D9}">
      <dgm:prSet/>
      <dgm:spPr/>
      <dgm:t>
        <a:bodyPr/>
        <a:lstStyle/>
        <a:p>
          <a:pPr algn="just" rtl="0"/>
          <a:r>
            <a:rPr lang="fr-FR" dirty="0" smtClean="0"/>
            <a:t>l’attention est la capacité de maintenir son activité sur une tâche donnée pendant une assez longue durée.</a:t>
          </a:r>
          <a:endParaRPr lang="fr-FR" dirty="0"/>
        </a:p>
      </dgm:t>
    </dgm:pt>
    <dgm:pt modelId="{CD31D3DD-DCA8-1E49-96F3-3A403A760647}" type="parTrans" cxnId="{8A63D080-DC36-8B4B-8ECB-A02F386798F9}">
      <dgm:prSet/>
      <dgm:spPr/>
      <dgm:t>
        <a:bodyPr/>
        <a:lstStyle/>
        <a:p>
          <a:pPr algn="just"/>
          <a:endParaRPr lang="fr-FR"/>
        </a:p>
      </dgm:t>
    </dgm:pt>
    <dgm:pt modelId="{E592A52F-C75A-FF4B-A5D2-91E56DDE5CEC}" type="sibTrans" cxnId="{8A63D080-DC36-8B4B-8ECB-A02F386798F9}">
      <dgm:prSet/>
      <dgm:spPr/>
      <dgm:t>
        <a:bodyPr/>
        <a:lstStyle/>
        <a:p>
          <a:pPr algn="just"/>
          <a:endParaRPr lang="fr-FR"/>
        </a:p>
      </dgm:t>
    </dgm:pt>
    <dgm:pt modelId="{3C93FA00-DB62-E540-8A1C-1A0FD735E5DF}">
      <dgm:prSet/>
      <dgm:spPr/>
      <dgm:t>
        <a:bodyPr/>
        <a:lstStyle/>
        <a:p>
          <a:pPr algn="just" rtl="0"/>
          <a:r>
            <a:rPr lang="fr-FR" dirty="0" smtClean="0"/>
            <a:t>Si cette attention est trop soutenue, elle peut favoriser la tunnelisation.</a:t>
          </a:r>
          <a:endParaRPr lang="fr-FR" dirty="0"/>
        </a:p>
      </dgm:t>
    </dgm:pt>
    <dgm:pt modelId="{B3591C45-E1EF-FA45-A31F-0F6AFB254EAA}" type="parTrans" cxnId="{4BC80F15-12A5-0A4D-BA3A-83AA150FD2F4}">
      <dgm:prSet/>
      <dgm:spPr/>
      <dgm:t>
        <a:bodyPr/>
        <a:lstStyle/>
        <a:p>
          <a:pPr algn="just"/>
          <a:endParaRPr lang="fr-FR"/>
        </a:p>
      </dgm:t>
    </dgm:pt>
    <dgm:pt modelId="{66757CAE-E65E-7948-833A-13BB8AC8BD74}" type="sibTrans" cxnId="{4BC80F15-12A5-0A4D-BA3A-83AA150FD2F4}">
      <dgm:prSet/>
      <dgm:spPr/>
      <dgm:t>
        <a:bodyPr/>
        <a:lstStyle/>
        <a:p>
          <a:pPr algn="just"/>
          <a:endParaRPr lang="fr-FR"/>
        </a:p>
      </dgm:t>
    </dgm:pt>
    <dgm:pt modelId="{9135C207-7A2C-8247-AD22-D988DDFDE006}" type="pres">
      <dgm:prSet presAssocID="{8D7AC6B2-9EAD-9B43-A19C-7B48889011F1}" presName="outerComposite" presStyleCnt="0">
        <dgm:presLayoutVars>
          <dgm:chMax val="5"/>
          <dgm:dir/>
          <dgm:resizeHandles val="exact"/>
        </dgm:presLayoutVars>
      </dgm:prSet>
      <dgm:spPr/>
      <dgm:t>
        <a:bodyPr/>
        <a:lstStyle/>
        <a:p>
          <a:endParaRPr lang="fr-FR"/>
        </a:p>
      </dgm:t>
    </dgm:pt>
    <dgm:pt modelId="{757381F8-B4E9-BC4C-937D-60B37F422056}" type="pres">
      <dgm:prSet presAssocID="{8D7AC6B2-9EAD-9B43-A19C-7B48889011F1}" presName="dummyMaxCanvas" presStyleCnt="0">
        <dgm:presLayoutVars/>
      </dgm:prSet>
      <dgm:spPr/>
    </dgm:pt>
    <dgm:pt modelId="{2B315161-9012-2041-BB21-A7B81E749C94}" type="pres">
      <dgm:prSet presAssocID="{8D7AC6B2-9EAD-9B43-A19C-7B48889011F1}" presName="TwoNodes_1" presStyleLbl="node1" presStyleIdx="0" presStyleCnt="2">
        <dgm:presLayoutVars>
          <dgm:bulletEnabled val="1"/>
        </dgm:presLayoutVars>
      </dgm:prSet>
      <dgm:spPr/>
      <dgm:t>
        <a:bodyPr/>
        <a:lstStyle/>
        <a:p>
          <a:endParaRPr lang="fr-FR"/>
        </a:p>
      </dgm:t>
    </dgm:pt>
    <dgm:pt modelId="{A4A7F576-C9D7-EF4E-9127-360282BA8140}" type="pres">
      <dgm:prSet presAssocID="{8D7AC6B2-9EAD-9B43-A19C-7B48889011F1}" presName="TwoNodes_2" presStyleLbl="node1" presStyleIdx="1" presStyleCnt="2">
        <dgm:presLayoutVars>
          <dgm:bulletEnabled val="1"/>
        </dgm:presLayoutVars>
      </dgm:prSet>
      <dgm:spPr/>
      <dgm:t>
        <a:bodyPr/>
        <a:lstStyle/>
        <a:p>
          <a:endParaRPr lang="fr-FR"/>
        </a:p>
      </dgm:t>
    </dgm:pt>
    <dgm:pt modelId="{4F4966F6-8FC8-6D40-BEDF-B11452907A36}" type="pres">
      <dgm:prSet presAssocID="{8D7AC6B2-9EAD-9B43-A19C-7B48889011F1}" presName="TwoConn_1-2" presStyleLbl="fgAccFollowNode1" presStyleIdx="0" presStyleCnt="1">
        <dgm:presLayoutVars>
          <dgm:bulletEnabled val="1"/>
        </dgm:presLayoutVars>
      </dgm:prSet>
      <dgm:spPr/>
      <dgm:t>
        <a:bodyPr/>
        <a:lstStyle/>
        <a:p>
          <a:endParaRPr lang="fr-FR"/>
        </a:p>
      </dgm:t>
    </dgm:pt>
    <dgm:pt modelId="{32ED9F58-D05E-5C43-AE7B-4F4DA9F297CD}" type="pres">
      <dgm:prSet presAssocID="{8D7AC6B2-9EAD-9B43-A19C-7B48889011F1}" presName="TwoNodes_1_text" presStyleLbl="node1" presStyleIdx="1" presStyleCnt="2">
        <dgm:presLayoutVars>
          <dgm:bulletEnabled val="1"/>
        </dgm:presLayoutVars>
      </dgm:prSet>
      <dgm:spPr/>
      <dgm:t>
        <a:bodyPr/>
        <a:lstStyle/>
        <a:p>
          <a:endParaRPr lang="fr-FR"/>
        </a:p>
      </dgm:t>
    </dgm:pt>
    <dgm:pt modelId="{8B51A123-4229-844C-BE95-199694D2C290}" type="pres">
      <dgm:prSet presAssocID="{8D7AC6B2-9EAD-9B43-A19C-7B48889011F1}" presName="TwoNodes_2_text" presStyleLbl="node1" presStyleIdx="1" presStyleCnt="2">
        <dgm:presLayoutVars>
          <dgm:bulletEnabled val="1"/>
        </dgm:presLayoutVars>
      </dgm:prSet>
      <dgm:spPr/>
      <dgm:t>
        <a:bodyPr/>
        <a:lstStyle/>
        <a:p>
          <a:endParaRPr lang="fr-FR"/>
        </a:p>
      </dgm:t>
    </dgm:pt>
  </dgm:ptLst>
  <dgm:cxnLst>
    <dgm:cxn modelId="{8A63D080-DC36-8B4B-8ECB-A02F386798F9}" srcId="{8D7AC6B2-9EAD-9B43-A19C-7B48889011F1}" destId="{C18D6B9E-44D0-944F-A36D-AB422BBEC3D9}" srcOrd="0" destOrd="0" parTransId="{CD31D3DD-DCA8-1E49-96F3-3A403A760647}" sibTransId="{E592A52F-C75A-FF4B-A5D2-91E56DDE5CEC}"/>
    <dgm:cxn modelId="{9328B994-940F-C548-A3AC-EDAF8D8CDD72}" type="presOf" srcId="{3C93FA00-DB62-E540-8A1C-1A0FD735E5DF}" destId="{A4A7F576-C9D7-EF4E-9127-360282BA8140}" srcOrd="0" destOrd="0" presId="urn:microsoft.com/office/officeart/2005/8/layout/vProcess5"/>
    <dgm:cxn modelId="{B127B2B1-43CE-0045-8C9D-AF15B11969A3}" type="presOf" srcId="{E592A52F-C75A-FF4B-A5D2-91E56DDE5CEC}" destId="{4F4966F6-8FC8-6D40-BEDF-B11452907A36}" srcOrd="0" destOrd="0" presId="urn:microsoft.com/office/officeart/2005/8/layout/vProcess5"/>
    <dgm:cxn modelId="{3EE5BA95-192B-0149-8FFE-8CF5AEF92E28}" type="presOf" srcId="{C18D6B9E-44D0-944F-A36D-AB422BBEC3D9}" destId="{32ED9F58-D05E-5C43-AE7B-4F4DA9F297CD}" srcOrd="1" destOrd="0" presId="urn:microsoft.com/office/officeart/2005/8/layout/vProcess5"/>
    <dgm:cxn modelId="{4BC80F15-12A5-0A4D-BA3A-83AA150FD2F4}" srcId="{8D7AC6B2-9EAD-9B43-A19C-7B48889011F1}" destId="{3C93FA00-DB62-E540-8A1C-1A0FD735E5DF}" srcOrd="1" destOrd="0" parTransId="{B3591C45-E1EF-FA45-A31F-0F6AFB254EAA}" sibTransId="{66757CAE-E65E-7948-833A-13BB8AC8BD74}"/>
    <dgm:cxn modelId="{CD051DF9-7E6F-EC46-8155-B0B45CA07BDE}" type="presOf" srcId="{C18D6B9E-44D0-944F-A36D-AB422BBEC3D9}" destId="{2B315161-9012-2041-BB21-A7B81E749C94}" srcOrd="0" destOrd="0" presId="urn:microsoft.com/office/officeart/2005/8/layout/vProcess5"/>
    <dgm:cxn modelId="{FDDA9FD8-7B8D-1C41-9016-846EE01C0DF9}" type="presOf" srcId="{8D7AC6B2-9EAD-9B43-A19C-7B48889011F1}" destId="{9135C207-7A2C-8247-AD22-D988DDFDE006}" srcOrd="0" destOrd="0" presId="urn:microsoft.com/office/officeart/2005/8/layout/vProcess5"/>
    <dgm:cxn modelId="{0F8D69A4-8A56-C546-99C2-9CD5E675576C}" type="presOf" srcId="{3C93FA00-DB62-E540-8A1C-1A0FD735E5DF}" destId="{8B51A123-4229-844C-BE95-199694D2C290}" srcOrd="1" destOrd="0" presId="urn:microsoft.com/office/officeart/2005/8/layout/vProcess5"/>
    <dgm:cxn modelId="{C2DF74E4-8ECC-C24C-9D99-73758094839E}" type="presParOf" srcId="{9135C207-7A2C-8247-AD22-D988DDFDE006}" destId="{757381F8-B4E9-BC4C-937D-60B37F422056}" srcOrd="0" destOrd="0" presId="urn:microsoft.com/office/officeart/2005/8/layout/vProcess5"/>
    <dgm:cxn modelId="{C7DB56A2-7AB5-3E44-AB55-8698D21D8776}" type="presParOf" srcId="{9135C207-7A2C-8247-AD22-D988DDFDE006}" destId="{2B315161-9012-2041-BB21-A7B81E749C94}" srcOrd="1" destOrd="0" presId="urn:microsoft.com/office/officeart/2005/8/layout/vProcess5"/>
    <dgm:cxn modelId="{3D1541CB-1A8C-9441-ABD7-9FAA69C04B3C}" type="presParOf" srcId="{9135C207-7A2C-8247-AD22-D988DDFDE006}" destId="{A4A7F576-C9D7-EF4E-9127-360282BA8140}" srcOrd="2" destOrd="0" presId="urn:microsoft.com/office/officeart/2005/8/layout/vProcess5"/>
    <dgm:cxn modelId="{FE551655-6526-154B-8B72-6619F71465DB}" type="presParOf" srcId="{9135C207-7A2C-8247-AD22-D988DDFDE006}" destId="{4F4966F6-8FC8-6D40-BEDF-B11452907A36}" srcOrd="3" destOrd="0" presId="urn:microsoft.com/office/officeart/2005/8/layout/vProcess5"/>
    <dgm:cxn modelId="{7ADF2840-E8E6-A849-B7CC-A1C2D7BC45FF}" type="presParOf" srcId="{9135C207-7A2C-8247-AD22-D988DDFDE006}" destId="{32ED9F58-D05E-5C43-AE7B-4F4DA9F297CD}" srcOrd="4" destOrd="0" presId="urn:microsoft.com/office/officeart/2005/8/layout/vProcess5"/>
    <dgm:cxn modelId="{A567A2C9-46E4-4D4A-9547-DAAA018628F0}" type="presParOf" srcId="{9135C207-7A2C-8247-AD22-D988DDFDE006}" destId="{8B51A123-4229-844C-BE95-199694D2C29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BBE2CE8-3AAC-484A-84B4-36B49C768FA3}" type="doc">
      <dgm:prSet loTypeId="urn:microsoft.com/office/officeart/2005/8/layout/process4" loCatId="" qsTypeId="urn:microsoft.com/office/officeart/2005/8/quickstyle/simple4" qsCatId="simple" csTypeId="urn:microsoft.com/office/officeart/2005/8/colors/accent0_3" csCatId="mainScheme"/>
      <dgm:spPr/>
      <dgm:t>
        <a:bodyPr/>
        <a:lstStyle/>
        <a:p>
          <a:endParaRPr lang="fr-FR"/>
        </a:p>
      </dgm:t>
    </dgm:pt>
    <dgm:pt modelId="{BC58DD1E-501F-2242-93DC-F11A200B7683}">
      <dgm:prSet/>
      <dgm:spPr/>
      <dgm:t>
        <a:bodyPr/>
        <a:lstStyle/>
        <a:p>
          <a:pPr rtl="0"/>
          <a:r>
            <a:rPr lang="fr-FR" smtClean="0"/>
            <a:t>Quand l’homme « porte attention » à un stimulus, il </a:t>
          </a:r>
          <a:r>
            <a:rPr lang="fr-FR" b="1" smtClean="0"/>
            <a:t>le perçoit</a:t>
          </a:r>
          <a:r>
            <a:rPr lang="fr-FR" smtClean="0"/>
            <a:t>.</a:t>
          </a:r>
          <a:endParaRPr lang="fr-FR"/>
        </a:p>
      </dgm:t>
    </dgm:pt>
    <dgm:pt modelId="{05A97CFF-63F0-6141-949B-851CBD3EDCC1}" type="parTrans" cxnId="{9DA9D38F-6903-A947-9A59-2E426A554EA4}">
      <dgm:prSet/>
      <dgm:spPr/>
      <dgm:t>
        <a:bodyPr/>
        <a:lstStyle/>
        <a:p>
          <a:endParaRPr lang="fr-FR"/>
        </a:p>
      </dgm:t>
    </dgm:pt>
    <dgm:pt modelId="{D5F64B34-44CF-1C44-AE3B-CA183A36C51B}" type="sibTrans" cxnId="{9DA9D38F-6903-A947-9A59-2E426A554EA4}">
      <dgm:prSet/>
      <dgm:spPr/>
      <dgm:t>
        <a:bodyPr/>
        <a:lstStyle/>
        <a:p>
          <a:endParaRPr lang="fr-FR"/>
        </a:p>
      </dgm:t>
    </dgm:pt>
    <dgm:pt modelId="{5FFDC680-FC6D-4D43-8368-C21BD99505A6}">
      <dgm:prSet/>
      <dgm:spPr/>
      <dgm:t>
        <a:bodyPr/>
        <a:lstStyle/>
        <a:p>
          <a:pPr rtl="0"/>
          <a:r>
            <a:rPr lang="fr-FR" smtClean="0"/>
            <a:t>Quand il y fait attention et le perçoit, il </a:t>
          </a:r>
          <a:r>
            <a:rPr lang="fr-FR" b="1" smtClean="0"/>
            <a:t>le mémorise</a:t>
          </a:r>
          <a:r>
            <a:rPr lang="fr-FR" smtClean="0"/>
            <a:t>.</a:t>
          </a:r>
          <a:endParaRPr lang="fr-FR"/>
        </a:p>
      </dgm:t>
    </dgm:pt>
    <dgm:pt modelId="{819056F3-C51A-8B43-8AB7-A414597D00BE}" type="parTrans" cxnId="{C613EA80-DAE3-BA47-A196-41B37D1197EB}">
      <dgm:prSet/>
      <dgm:spPr/>
      <dgm:t>
        <a:bodyPr/>
        <a:lstStyle/>
        <a:p>
          <a:endParaRPr lang="fr-FR"/>
        </a:p>
      </dgm:t>
    </dgm:pt>
    <dgm:pt modelId="{2D3C90AC-DE91-934C-8878-5C5BBFD50708}" type="sibTrans" cxnId="{C613EA80-DAE3-BA47-A196-41B37D1197EB}">
      <dgm:prSet/>
      <dgm:spPr/>
      <dgm:t>
        <a:bodyPr/>
        <a:lstStyle/>
        <a:p>
          <a:endParaRPr lang="fr-FR"/>
        </a:p>
      </dgm:t>
    </dgm:pt>
    <dgm:pt modelId="{663B3B00-05BA-4048-A85C-664E38D2ED75}">
      <dgm:prSet/>
      <dgm:spPr/>
      <dgm:t>
        <a:bodyPr/>
        <a:lstStyle/>
        <a:p>
          <a:pPr rtl="0"/>
          <a:r>
            <a:rPr lang="fr-FR" smtClean="0"/>
            <a:t>Quand il y fait attention, le perçoit, le mémorise, il </a:t>
          </a:r>
          <a:r>
            <a:rPr lang="fr-FR" b="1" smtClean="0"/>
            <a:t>l’apprend</a:t>
          </a:r>
          <a:r>
            <a:rPr lang="fr-FR" smtClean="0"/>
            <a:t>.</a:t>
          </a:r>
          <a:endParaRPr lang="fr-FR"/>
        </a:p>
      </dgm:t>
    </dgm:pt>
    <dgm:pt modelId="{111BE339-0180-2F4A-902E-A68FD984BAF8}" type="parTrans" cxnId="{0C235348-362A-794A-9031-B778AA476FF6}">
      <dgm:prSet/>
      <dgm:spPr/>
      <dgm:t>
        <a:bodyPr/>
        <a:lstStyle/>
        <a:p>
          <a:endParaRPr lang="fr-FR"/>
        </a:p>
      </dgm:t>
    </dgm:pt>
    <dgm:pt modelId="{3BAEBCED-47D7-DE4B-B202-440D8A79A558}" type="sibTrans" cxnId="{0C235348-362A-794A-9031-B778AA476FF6}">
      <dgm:prSet/>
      <dgm:spPr/>
      <dgm:t>
        <a:bodyPr/>
        <a:lstStyle/>
        <a:p>
          <a:endParaRPr lang="fr-FR"/>
        </a:p>
      </dgm:t>
    </dgm:pt>
    <dgm:pt modelId="{D2C0AC16-BA23-AF47-A413-C16F266F87BD}">
      <dgm:prSet/>
      <dgm:spPr/>
      <dgm:t>
        <a:bodyPr/>
        <a:lstStyle/>
        <a:p>
          <a:pPr rtl="0"/>
          <a:r>
            <a:rPr lang="fr-FR" smtClean="0"/>
            <a:t>Quand il y fait attention, le perçoit, le mémorise, l’apprend, </a:t>
          </a:r>
          <a:r>
            <a:rPr lang="fr-FR" b="1" smtClean="0"/>
            <a:t>il peut agir dessus de façon délibérée et préméditée…</a:t>
          </a:r>
          <a:endParaRPr lang="fr-FR"/>
        </a:p>
      </dgm:t>
    </dgm:pt>
    <dgm:pt modelId="{F7FE5BB1-9B5C-D64D-AB63-1D70E0337829}" type="parTrans" cxnId="{C8FDDFD4-31B6-9C44-B38D-30E8B3B96A36}">
      <dgm:prSet/>
      <dgm:spPr/>
      <dgm:t>
        <a:bodyPr/>
        <a:lstStyle/>
        <a:p>
          <a:endParaRPr lang="fr-FR"/>
        </a:p>
      </dgm:t>
    </dgm:pt>
    <dgm:pt modelId="{4C2C99B6-C8FD-584C-8041-F676BCF5B7BE}" type="sibTrans" cxnId="{C8FDDFD4-31B6-9C44-B38D-30E8B3B96A36}">
      <dgm:prSet/>
      <dgm:spPr/>
      <dgm:t>
        <a:bodyPr/>
        <a:lstStyle/>
        <a:p>
          <a:endParaRPr lang="fr-FR"/>
        </a:p>
      </dgm:t>
    </dgm:pt>
    <dgm:pt modelId="{CB911703-C50B-1A43-A793-8AD0E0F59ED8}" type="pres">
      <dgm:prSet presAssocID="{1BBE2CE8-3AAC-484A-84B4-36B49C768FA3}" presName="Name0" presStyleCnt="0">
        <dgm:presLayoutVars>
          <dgm:dir/>
          <dgm:animLvl val="lvl"/>
          <dgm:resizeHandles val="exact"/>
        </dgm:presLayoutVars>
      </dgm:prSet>
      <dgm:spPr/>
      <dgm:t>
        <a:bodyPr/>
        <a:lstStyle/>
        <a:p>
          <a:endParaRPr lang="fr-FR"/>
        </a:p>
      </dgm:t>
    </dgm:pt>
    <dgm:pt modelId="{162CBC39-3307-6042-826C-B785442EA747}" type="pres">
      <dgm:prSet presAssocID="{D2C0AC16-BA23-AF47-A413-C16F266F87BD}" presName="boxAndChildren" presStyleCnt="0"/>
      <dgm:spPr/>
    </dgm:pt>
    <dgm:pt modelId="{7E6C88B2-0645-484B-B009-A72F1A1F7A7A}" type="pres">
      <dgm:prSet presAssocID="{D2C0AC16-BA23-AF47-A413-C16F266F87BD}" presName="parentTextBox" presStyleLbl="node1" presStyleIdx="0" presStyleCnt="4"/>
      <dgm:spPr/>
      <dgm:t>
        <a:bodyPr/>
        <a:lstStyle/>
        <a:p>
          <a:endParaRPr lang="fr-FR"/>
        </a:p>
      </dgm:t>
    </dgm:pt>
    <dgm:pt modelId="{752116DE-251C-234B-B493-DA9DD52133BD}" type="pres">
      <dgm:prSet presAssocID="{3BAEBCED-47D7-DE4B-B202-440D8A79A558}" presName="sp" presStyleCnt="0"/>
      <dgm:spPr/>
    </dgm:pt>
    <dgm:pt modelId="{7B816D17-6C45-EE42-9CC7-696C7ACBFD85}" type="pres">
      <dgm:prSet presAssocID="{663B3B00-05BA-4048-A85C-664E38D2ED75}" presName="arrowAndChildren" presStyleCnt="0"/>
      <dgm:spPr/>
    </dgm:pt>
    <dgm:pt modelId="{4CE63D44-2983-BE49-80AB-D5F5E9F1271F}" type="pres">
      <dgm:prSet presAssocID="{663B3B00-05BA-4048-A85C-664E38D2ED75}" presName="parentTextArrow" presStyleLbl="node1" presStyleIdx="1" presStyleCnt="4"/>
      <dgm:spPr/>
      <dgm:t>
        <a:bodyPr/>
        <a:lstStyle/>
        <a:p>
          <a:endParaRPr lang="fr-FR"/>
        </a:p>
      </dgm:t>
    </dgm:pt>
    <dgm:pt modelId="{BE77E2D3-6DD2-FF42-8387-A808069F38E8}" type="pres">
      <dgm:prSet presAssocID="{2D3C90AC-DE91-934C-8878-5C5BBFD50708}" presName="sp" presStyleCnt="0"/>
      <dgm:spPr/>
    </dgm:pt>
    <dgm:pt modelId="{BE564884-0268-7146-B9BB-EF566A75631B}" type="pres">
      <dgm:prSet presAssocID="{5FFDC680-FC6D-4D43-8368-C21BD99505A6}" presName="arrowAndChildren" presStyleCnt="0"/>
      <dgm:spPr/>
    </dgm:pt>
    <dgm:pt modelId="{F675DFD4-A44B-2C43-8F44-F91FE712A36F}" type="pres">
      <dgm:prSet presAssocID="{5FFDC680-FC6D-4D43-8368-C21BD99505A6}" presName="parentTextArrow" presStyleLbl="node1" presStyleIdx="2" presStyleCnt="4"/>
      <dgm:spPr/>
      <dgm:t>
        <a:bodyPr/>
        <a:lstStyle/>
        <a:p>
          <a:endParaRPr lang="fr-FR"/>
        </a:p>
      </dgm:t>
    </dgm:pt>
    <dgm:pt modelId="{65AC6DF2-B17A-9145-9114-6A04CBF6F603}" type="pres">
      <dgm:prSet presAssocID="{D5F64B34-44CF-1C44-AE3B-CA183A36C51B}" presName="sp" presStyleCnt="0"/>
      <dgm:spPr/>
    </dgm:pt>
    <dgm:pt modelId="{05009652-8B61-354A-80F0-0CDEB07BEDB1}" type="pres">
      <dgm:prSet presAssocID="{BC58DD1E-501F-2242-93DC-F11A200B7683}" presName="arrowAndChildren" presStyleCnt="0"/>
      <dgm:spPr/>
    </dgm:pt>
    <dgm:pt modelId="{D856A32F-A17B-CD40-BE7E-2D019A48D9B0}" type="pres">
      <dgm:prSet presAssocID="{BC58DD1E-501F-2242-93DC-F11A200B7683}" presName="parentTextArrow" presStyleLbl="node1" presStyleIdx="3" presStyleCnt="4"/>
      <dgm:spPr/>
      <dgm:t>
        <a:bodyPr/>
        <a:lstStyle/>
        <a:p>
          <a:endParaRPr lang="fr-FR"/>
        </a:p>
      </dgm:t>
    </dgm:pt>
  </dgm:ptLst>
  <dgm:cxnLst>
    <dgm:cxn modelId="{C613EA80-DAE3-BA47-A196-41B37D1197EB}" srcId="{1BBE2CE8-3AAC-484A-84B4-36B49C768FA3}" destId="{5FFDC680-FC6D-4D43-8368-C21BD99505A6}" srcOrd="1" destOrd="0" parTransId="{819056F3-C51A-8B43-8AB7-A414597D00BE}" sibTransId="{2D3C90AC-DE91-934C-8878-5C5BBFD50708}"/>
    <dgm:cxn modelId="{9DA9D38F-6903-A947-9A59-2E426A554EA4}" srcId="{1BBE2CE8-3AAC-484A-84B4-36B49C768FA3}" destId="{BC58DD1E-501F-2242-93DC-F11A200B7683}" srcOrd="0" destOrd="0" parTransId="{05A97CFF-63F0-6141-949B-851CBD3EDCC1}" sibTransId="{D5F64B34-44CF-1C44-AE3B-CA183A36C51B}"/>
    <dgm:cxn modelId="{C59F5764-07B0-FF48-99A3-3D71F3B13A30}" type="presOf" srcId="{BC58DD1E-501F-2242-93DC-F11A200B7683}" destId="{D856A32F-A17B-CD40-BE7E-2D019A48D9B0}" srcOrd="0" destOrd="0" presId="urn:microsoft.com/office/officeart/2005/8/layout/process4"/>
    <dgm:cxn modelId="{386ECDB6-A10E-F949-A616-2673609DADBF}" type="presOf" srcId="{1BBE2CE8-3AAC-484A-84B4-36B49C768FA3}" destId="{CB911703-C50B-1A43-A793-8AD0E0F59ED8}" srcOrd="0" destOrd="0" presId="urn:microsoft.com/office/officeart/2005/8/layout/process4"/>
    <dgm:cxn modelId="{514F6D68-3ACD-B244-8FDB-BDF4F435DC5C}" type="presOf" srcId="{663B3B00-05BA-4048-A85C-664E38D2ED75}" destId="{4CE63D44-2983-BE49-80AB-D5F5E9F1271F}" srcOrd="0" destOrd="0" presId="urn:microsoft.com/office/officeart/2005/8/layout/process4"/>
    <dgm:cxn modelId="{48E9EF17-DCC0-9149-A15A-F0808CD1980A}" type="presOf" srcId="{5FFDC680-FC6D-4D43-8368-C21BD99505A6}" destId="{F675DFD4-A44B-2C43-8F44-F91FE712A36F}" srcOrd="0" destOrd="0" presId="urn:microsoft.com/office/officeart/2005/8/layout/process4"/>
    <dgm:cxn modelId="{0C235348-362A-794A-9031-B778AA476FF6}" srcId="{1BBE2CE8-3AAC-484A-84B4-36B49C768FA3}" destId="{663B3B00-05BA-4048-A85C-664E38D2ED75}" srcOrd="2" destOrd="0" parTransId="{111BE339-0180-2F4A-902E-A68FD984BAF8}" sibTransId="{3BAEBCED-47D7-DE4B-B202-440D8A79A558}"/>
    <dgm:cxn modelId="{C8FDDFD4-31B6-9C44-B38D-30E8B3B96A36}" srcId="{1BBE2CE8-3AAC-484A-84B4-36B49C768FA3}" destId="{D2C0AC16-BA23-AF47-A413-C16F266F87BD}" srcOrd="3" destOrd="0" parTransId="{F7FE5BB1-9B5C-D64D-AB63-1D70E0337829}" sibTransId="{4C2C99B6-C8FD-584C-8041-F676BCF5B7BE}"/>
    <dgm:cxn modelId="{1B14D6D9-5224-6741-973F-BF4C0F65DEB9}" type="presOf" srcId="{D2C0AC16-BA23-AF47-A413-C16F266F87BD}" destId="{7E6C88B2-0645-484B-B009-A72F1A1F7A7A}" srcOrd="0" destOrd="0" presId="urn:microsoft.com/office/officeart/2005/8/layout/process4"/>
    <dgm:cxn modelId="{52BA6A00-3119-FC4E-9A4C-CDD048425159}" type="presParOf" srcId="{CB911703-C50B-1A43-A793-8AD0E0F59ED8}" destId="{162CBC39-3307-6042-826C-B785442EA747}" srcOrd="0" destOrd="0" presId="urn:microsoft.com/office/officeart/2005/8/layout/process4"/>
    <dgm:cxn modelId="{A8A66522-7D57-6E49-B850-0EFBC9ACE952}" type="presParOf" srcId="{162CBC39-3307-6042-826C-B785442EA747}" destId="{7E6C88B2-0645-484B-B009-A72F1A1F7A7A}" srcOrd="0" destOrd="0" presId="urn:microsoft.com/office/officeart/2005/8/layout/process4"/>
    <dgm:cxn modelId="{CD2C055B-F9A2-474F-8186-220E2E364217}" type="presParOf" srcId="{CB911703-C50B-1A43-A793-8AD0E0F59ED8}" destId="{752116DE-251C-234B-B493-DA9DD52133BD}" srcOrd="1" destOrd="0" presId="urn:microsoft.com/office/officeart/2005/8/layout/process4"/>
    <dgm:cxn modelId="{CD71C149-DDF6-184E-B289-B82BFB4C1D4C}" type="presParOf" srcId="{CB911703-C50B-1A43-A793-8AD0E0F59ED8}" destId="{7B816D17-6C45-EE42-9CC7-696C7ACBFD85}" srcOrd="2" destOrd="0" presId="urn:microsoft.com/office/officeart/2005/8/layout/process4"/>
    <dgm:cxn modelId="{5C204772-2208-0F49-9282-BBC6DEA92B7C}" type="presParOf" srcId="{7B816D17-6C45-EE42-9CC7-696C7ACBFD85}" destId="{4CE63D44-2983-BE49-80AB-D5F5E9F1271F}" srcOrd="0" destOrd="0" presId="urn:microsoft.com/office/officeart/2005/8/layout/process4"/>
    <dgm:cxn modelId="{99ACA31F-514D-3E48-B7B2-4F5D1FD4F09B}" type="presParOf" srcId="{CB911703-C50B-1A43-A793-8AD0E0F59ED8}" destId="{BE77E2D3-6DD2-FF42-8387-A808069F38E8}" srcOrd="3" destOrd="0" presId="urn:microsoft.com/office/officeart/2005/8/layout/process4"/>
    <dgm:cxn modelId="{EF0C4C43-C911-A54F-B342-05E6C64D862D}" type="presParOf" srcId="{CB911703-C50B-1A43-A793-8AD0E0F59ED8}" destId="{BE564884-0268-7146-B9BB-EF566A75631B}" srcOrd="4" destOrd="0" presId="urn:microsoft.com/office/officeart/2005/8/layout/process4"/>
    <dgm:cxn modelId="{8E22561A-32A4-A743-89C3-6079324A4372}" type="presParOf" srcId="{BE564884-0268-7146-B9BB-EF566A75631B}" destId="{F675DFD4-A44B-2C43-8F44-F91FE712A36F}" srcOrd="0" destOrd="0" presId="urn:microsoft.com/office/officeart/2005/8/layout/process4"/>
    <dgm:cxn modelId="{7F1D4BC5-4816-154F-A8C2-73F35D898419}" type="presParOf" srcId="{CB911703-C50B-1A43-A793-8AD0E0F59ED8}" destId="{65AC6DF2-B17A-9145-9114-6A04CBF6F603}" srcOrd="5" destOrd="0" presId="urn:microsoft.com/office/officeart/2005/8/layout/process4"/>
    <dgm:cxn modelId="{A0B4B69B-73FE-AD4D-8DF1-76390DB74E6D}" type="presParOf" srcId="{CB911703-C50B-1A43-A793-8AD0E0F59ED8}" destId="{05009652-8B61-354A-80F0-0CDEB07BEDB1}" srcOrd="6" destOrd="0" presId="urn:microsoft.com/office/officeart/2005/8/layout/process4"/>
    <dgm:cxn modelId="{10B3DF69-EC79-C54E-841E-72AA7BBE797D}" type="presParOf" srcId="{05009652-8B61-354A-80F0-0CDEB07BEDB1}" destId="{D856A32F-A17B-CD40-BE7E-2D019A48D9B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88C4D7-B066-394F-8C22-E1C931F8217C}" type="doc">
      <dgm:prSet loTypeId="urn:microsoft.com/office/officeart/2009/3/layout/StepUpProcess" loCatId="" qsTypeId="urn:microsoft.com/office/officeart/2005/8/quickstyle/3D2" qsCatId="3D" csTypeId="urn:microsoft.com/office/officeart/2005/8/colors/accent6_2" csCatId="accent6" phldr="1"/>
      <dgm:spPr/>
      <dgm:t>
        <a:bodyPr/>
        <a:lstStyle/>
        <a:p>
          <a:endParaRPr lang="fr-FR"/>
        </a:p>
      </dgm:t>
    </dgm:pt>
    <dgm:pt modelId="{806FDE4F-E149-BE46-8A2C-511B7BFB4BAE}">
      <dgm:prSet phldrT="[Texte]"/>
      <dgm:spPr/>
      <dgm:t>
        <a:bodyPr/>
        <a:lstStyle/>
        <a:p>
          <a:r>
            <a:rPr lang="fr-FR" dirty="0" smtClean="0"/>
            <a:t>Stage 1:</a:t>
          </a:r>
          <a:endParaRPr lang="fr-FR" dirty="0"/>
        </a:p>
      </dgm:t>
    </dgm:pt>
    <dgm:pt modelId="{3CD65CB1-BB33-944D-BC23-7358C6633DE4}" type="parTrans" cxnId="{FB8F60D7-BD1F-0348-B43E-1ECCE0302D79}">
      <dgm:prSet/>
      <dgm:spPr/>
      <dgm:t>
        <a:bodyPr/>
        <a:lstStyle/>
        <a:p>
          <a:endParaRPr lang="fr-FR"/>
        </a:p>
      </dgm:t>
    </dgm:pt>
    <dgm:pt modelId="{65E53154-ACCD-1B4E-B40D-7FBE8035B8C4}" type="sibTrans" cxnId="{FB8F60D7-BD1F-0348-B43E-1ECCE0302D79}">
      <dgm:prSet/>
      <dgm:spPr/>
      <dgm:t>
        <a:bodyPr/>
        <a:lstStyle/>
        <a:p>
          <a:endParaRPr lang="fr-FR"/>
        </a:p>
      </dgm:t>
    </dgm:pt>
    <dgm:pt modelId="{CBD4FF65-DF26-BA45-B633-70F7D57E6E4F}">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b="1" dirty="0" err="1" smtClean="0"/>
            <a:t>Gathering</a:t>
          </a:r>
          <a:r>
            <a:rPr lang="fr-FR" b="1" dirty="0" smtClean="0"/>
            <a:t> information </a:t>
          </a:r>
          <a:endParaRPr lang="fr-FR" dirty="0" smtClean="0"/>
        </a:p>
      </dgm:t>
    </dgm:pt>
    <dgm:pt modelId="{FD7F8555-DEA7-7C46-AE18-F140F78631D9}" type="parTrans" cxnId="{BDAC7D67-F288-564B-8534-2A243A9F2AE3}">
      <dgm:prSet/>
      <dgm:spPr/>
      <dgm:t>
        <a:bodyPr/>
        <a:lstStyle/>
        <a:p>
          <a:endParaRPr lang="fr-FR"/>
        </a:p>
      </dgm:t>
    </dgm:pt>
    <dgm:pt modelId="{DF24C07E-5F0F-2A43-B1D9-C523E3B768CD}" type="sibTrans" cxnId="{BDAC7D67-F288-564B-8534-2A243A9F2AE3}">
      <dgm:prSet/>
      <dgm:spPr/>
      <dgm:t>
        <a:bodyPr/>
        <a:lstStyle/>
        <a:p>
          <a:endParaRPr lang="fr-FR"/>
        </a:p>
      </dgm:t>
    </dgm:pt>
    <dgm:pt modelId="{B0DFE84C-FFC6-D841-BE6D-B96643286418}">
      <dgm:prSet phldrT="[Texte]"/>
      <dgm:spPr/>
      <dgm:t>
        <a:bodyPr/>
        <a:lstStyle/>
        <a:p>
          <a:r>
            <a:rPr lang="fr-FR" dirty="0" smtClean="0"/>
            <a:t>Stage 2:</a:t>
          </a:r>
          <a:endParaRPr lang="fr-FR" dirty="0"/>
        </a:p>
      </dgm:t>
    </dgm:pt>
    <dgm:pt modelId="{D8E1FF2C-EBE6-FB45-B039-B7D3AEA065ED}" type="parTrans" cxnId="{780D9CE8-9D80-7D48-8F76-84EDD46A887B}">
      <dgm:prSet/>
      <dgm:spPr/>
      <dgm:t>
        <a:bodyPr/>
        <a:lstStyle/>
        <a:p>
          <a:endParaRPr lang="fr-FR"/>
        </a:p>
      </dgm:t>
    </dgm:pt>
    <dgm:pt modelId="{82688D8F-1D50-4A4B-98EB-CB81388AA79D}" type="sibTrans" cxnId="{780D9CE8-9D80-7D48-8F76-84EDD46A887B}">
      <dgm:prSet/>
      <dgm:spPr/>
      <dgm:t>
        <a:bodyPr/>
        <a:lstStyle/>
        <a:p>
          <a:endParaRPr lang="fr-FR"/>
        </a:p>
      </dgm:t>
    </dgm:pt>
    <dgm:pt modelId="{0694275E-ED12-4545-95C1-2AF653078ED3}">
      <dgm:prSet phldrT="[Texte]"/>
      <dgm:spPr/>
      <dgm:t>
        <a:bodyPr/>
        <a:lstStyle/>
        <a:p>
          <a:r>
            <a:rPr lang="fr-FR" b="1" dirty="0" smtClean="0"/>
            <a:t>Perception or </a:t>
          </a:r>
          <a:r>
            <a:rPr lang="fr-FR" b="1" dirty="0" err="1" smtClean="0"/>
            <a:t>assessment</a:t>
          </a:r>
          <a:r>
            <a:rPr lang="fr-FR" b="1" dirty="0" smtClean="0"/>
            <a:t> </a:t>
          </a:r>
          <a:endParaRPr lang="fr-FR" dirty="0"/>
        </a:p>
      </dgm:t>
    </dgm:pt>
    <dgm:pt modelId="{36C321EE-9C77-EE4B-BA6A-A60CA61071D8}" type="parTrans" cxnId="{E8004204-F7EE-C846-B721-058437A62691}">
      <dgm:prSet/>
      <dgm:spPr/>
      <dgm:t>
        <a:bodyPr/>
        <a:lstStyle/>
        <a:p>
          <a:endParaRPr lang="fr-FR"/>
        </a:p>
      </dgm:t>
    </dgm:pt>
    <dgm:pt modelId="{A8337D2F-C580-B94F-8D8D-6748A6C896AC}" type="sibTrans" cxnId="{E8004204-F7EE-C846-B721-058437A62691}">
      <dgm:prSet/>
      <dgm:spPr/>
      <dgm:t>
        <a:bodyPr/>
        <a:lstStyle/>
        <a:p>
          <a:endParaRPr lang="fr-FR"/>
        </a:p>
      </dgm:t>
    </dgm:pt>
    <dgm:pt modelId="{7D456DC3-E879-6F49-8A14-87C027D8DAC7}">
      <dgm:prSet phldrT="[Texte]"/>
      <dgm:spPr/>
      <dgm:t>
        <a:bodyPr/>
        <a:lstStyle/>
        <a:p>
          <a:r>
            <a:rPr lang="fr-FR" dirty="0" smtClean="0"/>
            <a:t>Stage 3:</a:t>
          </a:r>
          <a:endParaRPr lang="fr-FR" dirty="0"/>
        </a:p>
      </dgm:t>
    </dgm:pt>
    <dgm:pt modelId="{E91F81E7-5731-A240-934C-FFC4C6D86644}" type="parTrans" cxnId="{16C26F61-9D93-EC4F-ADF9-B87C98E688C4}">
      <dgm:prSet/>
      <dgm:spPr/>
      <dgm:t>
        <a:bodyPr/>
        <a:lstStyle/>
        <a:p>
          <a:endParaRPr lang="fr-FR"/>
        </a:p>
      </dgm:t>
    </dgm:pt>
    <dgm:pt modelId="{756AE729-83AD-7449-B2AE-AC0609D11BEB}" type="sibTrans" cxnId="{16C26F61-9D93-EC4F-ADF9-B87C98E688C4}">
      <dgm:prSet/>
      <dgm:spPr/>
      <dgm:t>
        <a:bodyPr/>
        <a:lstStyle/>
        <a:p>
          <a:endParaRPr lang="fr-FR"/>
        </a:p>
      </dgm:t>
    </dgm:pt>
    <dgm:pt modelId="{3A14E0B6-2169-0540-84D5-E2DBD140393C}">
      <dgm:prSet phldrT="[Texte]"/>
      <dgm:spPr/>
      <dgm:t>
        <a:bodyPr/>
        <a:lstStyle/>
        <a:p>
          <a:r>
            <a:rPr lang="fr-FR" b="1" dirty="0" smtClean="0"/>
            <a:t>Evaluation and </a:t>
          </a:r>
          <a:r>
            <a:rPr lang="fr-FR" b="1" dirty="0" err="1" smtClean="0"/>
            <a:t>decision</a:t>
          </a:r>
          <a:r>
            <a:rPr lang="fr-FR" b="1" dirty="0" smtClean="0"/>
            <a:t> </a:t>
          </a:r>
          <a:r>
            <a:rPr lang="fr-FR" b="1" dirty="0" err="1" smtClean="0"/>
            <a:t>making</a:t>
          </a:r>
          <a:r>
            <a:rPr lang="fr-FR" b="1" dirty="0" smtClean="0"/>
            <a:t> </a:t>
          </a:r>
          <a:endParaRPr lang="fr-FR" dirty="0"/>
        </a:p>
      </dgm:t>
    </dgm:pt>
    <dgm:pt modelId="{A0F5AE1B-B9EE-034D-8C24-43C4E818BAA7}" type="parTrans" cxnId="{4FD26396-0ED5-AA43-8CF6-863D0B0DF739}">
      <dgm:prSet/>
      <dgm:spPr/>
      <dgm:t>
        <a:bodyPr/>
        <a:lstStyle/>
        <a:p>
          <a:endParaRPr lang="fr-FR"/>
        </a:p>
      </dgm:t>
    </dgm:pt>
    <dgm:pt modelId="{58AD18BF-F61B-C14A-8FC2-D0EA6331DF34}" type="sibTrans" cxnId="{4FD26396-0ED5-AA43-8CF6-863D0B0DF739}">
      <dgm:prSet/>
      <dgm:spPr/>
      <dgm:t>
        <a:bodyPr/>
        <a:lstStyle/>
        <a:p>
          <a:endParaRPr lang="fr-FR"/>
        </a:p>
      </dgm:t>
    </dgm:pt>
    <dgm:pt modelId="{C9E6D42B-0441-6643-B26B-96147CBE573E}">
      <dgm:prSet phldrT="[Texte]"/>
      <dgm:spPr/>
      <dgm:t>
        <a:bodyPr/>
        <a:lstStyle/>
        <a:p>
          <a:r>
            <a:rPr lang="fr-FR" dirty="0" smtClean="0"/>
            <a:t>Stage 4:</a:t>
          </a:r>
          <a:endParaRPr lang="fr-FR" dirty="0"/>
        </a:p>
      </dgm:t>
    </dgm:pt>
    <dgm:pt modelId="{600D807D-575D-E842-B3FD-190ABC303F0E}" type="parTrans" cxnId="{8B10EBA5-6981-1F48-911F-BDE5B50B893E}">
      <dgm:prSet/>
      <dgm:spPr/>
      <dgm:t>
        <a:bodyPr/>
        <a:lstStyle/>
        <a:p>
          <a:endParaRPr lang="fr-FR"/>
        </a:p>
      </dgm:t>
    </dgm:pt>
    <dgm:pt modelId="{5353735E-F3B9-2E4F-9CEE-25B7D2678956}" type="sibTrans" cxnId="{8B10EBA5-6981-1F48-911F-BDE5B50B893E}">
      <dgm:prSet/>
      <dgm:spPr/>
      <dgm:t>
        <a:bodyPr/>
        <a:lstStyle/>
        <a:p>
          <a:endParaRPr lang="fr-FR"/>
        </a:p>
      </dgm:t>
    </dgm:pt>
    <dgm:pt modelId="{44A59894-75FA-0C41-BAD6-EA1E8BD16637}">
      <dgm:prSet phldrT="[Texte]"/>
      <dgm:spPr/>
      <dgm:t>
        <a:bodyPr/>
        <a:lstStyle/>
        <a:p>
          <a:r>
            <a:rPr lang="fr-FR" b="1" dirty="0" smtClean="0"/>
            <a:t>Action/</a:t>
          </a:r>
          <a:r>
            <a:rPr lang="fr-FR" b="1" dirty="0" err="1" smtClean="0"/>
            <a:t>response</a:t>
          </a:r>
          <a:r>
            <a:rPr lang="fr-FR" b="1" dirty="0" smtClean="0"/>
            <a:t> </a:t>
          </a:r>
          <a:endParaRPr lang="fr-FR" dirty="0"/>
        </a:p>
      </dgm:t>
    </dgm:pt>
    <dgm:pt modelId="{FB50C870-368B-8642-A2FB-2C81E97727BA}" type="parTrans" cxnId="{4B23C780-79B8-8147-8C4A-F6D0507265EB}">
      <dgm:prSet/>
      <dgm:spPr/>
      <dgm:t>
        <a:bodyPr/>
        <a:lstStyle/>
        <a:p>
          <a:endParaRPr lang="fr-FR"/>
        </a:p>
      </dgm:t>
    </dgm:pt>
    <dgm:pt modelId="{31BB7055-9C05-114A-B5AE-DCEB9F35DDF9}" type="sibTrans" cxnId="{4B23C780-79B8-8147-8C4A-F6D0507265EB}">
      <dgm:prSet/>
      <dgm:spPr/>
      <dgm:t>
        <a:bodyPr/>
        <a:lstStyle/>
        <a:p>
          <a:endParaRPr lang="fr-FR"/>
        </a:p>
      </dgm:t>
    </dgm:pt>
    <dgm:pt modelId="{1876E15E-4C63-3241-9AEB-8C75BD039F10}">
      <dgm:prSet phldrT="[Texte]"/>
      <dgm:spPr/>
      <dgm:t>
        <a:bodyPr/>
        <a:lstStyle/>
        <a:p>
          <a:r>
            <a:rPr lang="fr-FR" dirty="0" smtClean="0"/>
            <a:t>Stage 5:</a:t>
          </a:r>
          <a:endParaRPr lang="fr-FR" dirty="0"/>
        </a:p>
      </dgm:t>
    </dgm:pt>
    <dgm:pt modelId="{9CCE8FDD-DCD8-CF40-91FC-07433A4B22C3}" type="parTrans" cxnId="{9619806A-4AF0-DF41-9E55-5FB894AB2870}">
      <dgm:prSet/>
      <dgm:spPr/>
      <dgm:t>
        <a:bodyPr/>
        <a:lstStyle/>
        <a:p>
          <a:endParaRPr lang="fr-FR"/>
        </a:p>
      </dgm:t>
    </dgm:pt>
    <dgm:pt modelId="{6A7070B1-BE1E-C64A-9DC6-D3DEF9CE298F}" type="sibTrans" cxnId="{9619806A-4AF0-DF41-9E55-5FB894AB2870}">
      <dgm:prSet/>
      <dgm:spPr/>
      <dgm:t>
        <a:bodyPr/>
        <a:lstStyle/>
        <a:p>
          <a:endParaRPr lang="fr-FR"/>
        </a:p>
      </dgm:t>
    </dgm:pt>
    <dgm:pt modelId="{6D164FEA-06BE-0A49-91D2-04BE150DC4A0}">
      <dgm:prSet phldrT="[Texte]"/>
      <dgm:spPr/>
      <dgm:t>
        <a:bodyPr/>
        <a:lstStyle/>
        <a:p>
          <a:r>
            <a:rPr lang="fr-FR" dirty="0" smtClean="0"/>
            <a:t>Feedback </a:t>
          </a:r>
          <a:endParaRPr lang="fr-FR" dirty="0"/>
        </a:p>
      </dgm:t>
    </dgm:pt>
    <dgm:pt modelId="{83A0D29F-D21A-C146-8FC3-DBB739CFF62B}" type="parTrans" cxnId="{835182DA-1FB7-CF43-87B7-FB5F9701B6BF}">
      <dgm:prSet/>
      <dgm:spPr/>
      <dgm:t>
        <a:bodyPr/>
        <a:lstStyle/>
        <a:p>
          <a:endParaRPr lang="fr-FR"/>
        </a:p>
      </dgm:t>
    </dgm:pt>
    <dgm:pt modelId="{6C664FE8-BEA3-1746-8C37-D7ED6C1B3A7C}" type="sibTrans" cxnId="{835182DA-1FB7-CF43-87B7-FB5F9701B6BF}">
      <dgm:prSet/>
      <dgm:spPr/>
      <dgm:t>
        <a:bodyPr/>
        <a:lstStyle/>
        <a:p>
          <a:endParaRPr lang="fr-FR"/>
        </a:p>
      </dgm:t>
    </dgm:pt>
    <dgm:pt modelId="{288672F5-F6A7-4740-9ECA-60C35439F6D5}" type="pres">
      <dgm:prSet presAssocID="{D088C4D7-B066-394F-8C22-E1C931F8217C}" presName="rootnode" presStyleCnt="0">
        <dgm:presLayoutVars>
          <dgm:chMax/>
          <dgm:chPref/>
          <dgm:dir/>
          <dgm:animLvl val="lvl"/>
        </dgm:presLayoutVars>
      </dgm:prSet>
      <dgm:spPr/>
      <dgm:t>
        <a:bodyPr/>
        <a:lstStyle/>
        <a:p>
          <a:endParaRPr lang="fr-FR"/>
        </a:p>
      </dgm:t>
    </dgm:pt>
    <dgm:pt modelId="{811F8DE1-EB6A-134D-8C44-45FE95A2A9C0}" type="pres">
      <dgm:prSet presAssocID="{806FDE4F-E149-BE46-8A2C-511B7BFB4BAE}" presName="composite" presStyleCnt="0"/>
      <dgm:spPr/>
    </dgm:pt>
    <dgm:pt modelId="{13E41FB1-F8C8-E543-8DFA-08051A593986}" type="pres">
      <dgm:prSet presAssocID="{806FDE4F-E149-BE46-8A2C-511B7BFB4BAE}" presName="LShape" presStyleLbl="alignNode1" presStyleIdx="0" presStyleCnt="9"/>
      <dgm:spPr/>
    </dgm:pt>
    <dgm:pt modelId="{70D99096-E1DF-DB46-A817-4EE9559F5AB5}" type="pres">
      <dgm:prSet presAssocID="{806FDE4F-E149-BE46-8A2C-511B7BFB4BAE}" presName="ParentText" presStyleLbl="revTx" presStyleIdx="0" presStyleCnt="5">
        <dgm:presLayoutVars>
          <dgm:chMax val="0"/>
          <dgm:chPref val="0"/>
          <dgm:bulletEnabled val="1"/>
        </dgm:presLayoutVars>
      </dgm:prSet>
      <dgm:spPr/>
      <dgm:t>
        <a:bodyPr/>
        <a:lstStyle/>
        <a:p>
          <a:endParaRPr lang="fr-FR"/>
        </a:p>
      </dgm:t>
    </dgm:pt>
    <dgm:pt modelId="{4826FFA2-DEBA-0C4B-8801-F706F07246FC}" type="pres">
      <dgm:prSet presAssocID="{806FDE4F-E149-BE46-8A2C-511B7BFB4BAE}" presName="Triangle" presStyleLbl="alignNode1" presStyleIdx="1" presStyleCnt="9"/>
      <dgm:spPr/>
    </dgm:pt>
    <dgm:pt modelId="{8EBBC3C6-DA34-2249-9D48-5407113CA4AD}" type="pres">
      <dgm:prSet presAssocID="{65E53154-ACCD-1B4E-B40D-7FBE8035B8C4}" presName="sibTrans" presStyleCnt="0"/>
      <dgm:spPr/>
    </dgm:pt>
    <dgm:pt modelId="{17EAE839-035B-694D-BBA5-DAE28C1919A0}" type="pres">
      <dgm:prSet presAssocID="{65E53154-ACCD-1B4E-B40D-7FBE8035B8C4}" presName="space" presStyleCnt="0"/>
      <dgm:spPr/>
    </dgm:pt>
    <dgm:pt modelId="{396E6D8E-0543-8A4D-840B-DB8D3A1B4E61}" type="pres">
      <dgm:prSet presAssocID="{B0DFE84C-FFC6-D841-BE6D-B96643286418}" presName="composite" presStyleCnt="0"/>
      <dgm:spPr/>
    </dgm:pt>
    <dgm:pt modelId="{FD5BD0FE-4493-3F42-B998-DBF0D202BFF2}" type="pres">
      <dgm:prSet presAssocID="{B0DFE84C-FFC6-D841-BE6D-B96643286418}" presName="LShape" presStyleLbl="alignNode1" presStyleIdx="2" presStyleCnt="9"/>
      <dgm:spPr/>
    </dgm:pt>
    <dgm:pt modelId="{1ABC3BA5-C2F3-0443-8F7D-A55DB5F383C0}" type="pres">
      <dgm:prSet presAssocID="{B0DFE84C-FFC6-D841-BE6D-B96643286418}" presName="ParentText" presStyleLbl="revTx" presStyleIdx="1" presStyleCnt="5">
        <dgm:presLayoutVars>
          <dgm:chMax val="0"/>
          <dgm:chPref val="0"/>
          <dgm:bulletEnabled val="1"/>
        </dgm:presLayoutVars>
      </dgm:prSet>
      <dgm:spPr/>
      <dgm:t>
        <a:bodyPr/>
        <a:lstStyle/>
        <a:p>
          <a:endParaRPr lang="fr-FR"/>
        </a:p>
      </dgm:t>
    </dgm:pt>
    <dgm:pt modelId="{C4CCECE7-0D33-184C-ACCB-D92EA751C8B0}" type="pres">
      <dgm:prSet presAssocID="{B0DFE84C-FFC6-D841-BE6D-B96643286418}" presName="Triangle" presStyleLbl="alignNode1" presStyleIdx="3" presStyleCnt="9"/>
      <dgm:spPr/>
    </dgm:pt>
    <dgm:pt modelId="{7ECC7810-BFBC-7841-AD6B-A73F07EC3EBA}" type="pres">
      <dgm:prSet presAssocID="{82688D8F-1D50-4A4B-98EB-CB81388AA79D}" presName="sibTrans" presStyleCnt="0"/>
      <dgm:spPr/>
    </dgm:pt>
    <dgm:pt modelId="{D4E2F58B-B57D-2844-97DC-A1BB8AC27A07}" type="pres">
      <dgm:prSet presAssocID="{82688D8F-1D50-4A4B-98EB-CB81388AA79D}" presName="space" presStyleCnt="0"/>
      <dgm:spPr/>
    </dgm:pt>
    <dgm:pt modelId="{5BD359AE-E6C9-244D-A7F4-F9B064BB1B40}" type="pres">
      <dgm:prSet presAssocID="{7D456DC3-E879-6F49-8A14-87C027D8DAC7}" presName="composite" presStyleCnt="0"/>
      <dgm:spPr/>
    </dgm:pt>
    <dgm:pt modelId="{44A19E47-D2C5-8E4D-9531-8E67FF31271F}" type="pres">
      <dgm:prSet presAssocID="{7D456DC3-E879-6F49-8A14-87C027D8DAC7}" presName="LShape" presStyleLbl="alignNode1" presStyleIdx="4" presStyleCnt="9"/>
      <dgm:spPr/>
    </dgm:pt>
    <dgm:pt modelId="{17FBE9A1-D012-9845-916B-3F86E4BCD9B2}" type="pres">
      <dgm:prSet presAssocID="{7D456DC3-E879-6F49-8A14-87C027D8DAC7}" presName="ParentText" presStyleLbl="revTx" presStyleIdx="2" presStyleCnt="5">
        <dgm:presLayoutVars>
          <dgm:chMax val="0"/>
          <dgm:chPref val="0"/>
          <dgm:bulletEnabled val="1"/>
        </dgm:presLayoutVars>
      </dgm:prSet>
      <dgm:spPr/>
      <dgm:t>
        <a:bodyPr/>
        <a:lstStyle/>
        <a:p>
          <a:endParaRPr lang="fr-FR"/>
        </a:p>
      </dgm:t>
    </dgm:pt>
    <dgm:pt modelId="{47EFCC74-2480-6247-9300-D8B3FE0C8978}" type="pres">
      <dgm:prSet presAssocID="{7D456DC3-E879-6F49-8A14-87C027D8DAC7}" presName="Triangle" presStyleLbl="alignNode1" presStyleIdx="5" presStyleCnt="9"/>
      <dgm:spPr/>
    </dgm:pt>
    <dgm:pt modelId="{D33C8373-9329-5B4D-AD0E-2D87495ABB82}" type="pres">
      <dgm:prSet presAssocID="{756AE729-83AD-7449-B2AE-AC0609D11BEB}" presName="sibTrans" presStyleCnt="0"/>
      <dgm:spPr/>
    </dgm:pt>
    <dgm:pt modelId="{923DEA35-851F-C144-9321-BAD49EE760A6}" type="pres">
      <dgm:prSet presAssocID="{756AE729-83AD-7449-B2AE-AC0609D11BEB}" presName="space" presStyleCnt="0"/>
      <dgm:spPr/>
    </dgm:pt>
    <dgm:pt modelId="{DCF3AF08-AB09-4F4C-9BB7-D367D196E082}" type="pres">
      <dgm:prSet presAssocID="{C9E6D42B-0441-6643-B26B-96147CBE573E}" presName="composite" presStyleCnt="0"/>
      <dgm:spPr/>
    </dgm:pt>
    <dgm:pt modelId="{F1155D80-F2FB-4947-96BF-80D532D54CD5}" type="pres">
      <dgm:prSet presAssocID="{C9E6D42B-0441-6643-B26B-96147CBE573E}" presName="LShape" presStyleLbl="alignNode1" presStyleIdx="6" presStyleCnt="9"/>
      <dgm:spPr/>
    </dgm:pt>
    <dgm:pt modelId="{4982064B-D99C-EB4F-913F-63E84E622C9F}" type="pres">
      <dgm:prSet presAssocID="{C9E6D42B-0441-6643-B26B-96147CBE573E}" presName="ParentText" presStyleLbl="revTx" presStyleIdx="3" presStyleCnt="5">
        <dgm:presLayoutVars>
          <dgm:chMax val="0"/>
          <dgm:chPref val="0"/>
          <dgm:bulletEnabled val="1"/>
        </dgm:presLayoutVars>
      </dgm:prSet>
      <dgm:spPr/>
      <dgm:t>
        <a:bodyPr/>
        <a:lstStyle/>
        <a:p>
          <a:endParaRPr lang="fr-FR"/>
        </a:p>
      </dgm:t>
    </dgm:pt>
    <dgm:pt modelId="{110D73DD-01F8-754F-A34D-C68BB99E54B9}" type="pres">
      <dgm:prSet presAssocID="{C9E6D42B-0441-6643-B26B-96147CBE573E}" presName="Triangle" presStyleLbl="alignNode1" presStyleIdx="7" presStyleCnt="9"/>
      <dgm:spPr/>
    </dgm:pt>
    <dgm:pt modelId="{5C9A2A89-9598-4745-8EC4-B27AA5B526BA}" type="pres">
      <dgm:prSet presAssocID="{5353735E-F3B9-2E4F-9CEE-25B7D2678956}" presName="sibTrans" presStyleCnt="0"/>
      <dgm:spPr/>
    </dgm:pt>
    <dgm:pt modelId="{D83914F2-097B-7541-B07E-08EB1A357C18}" type="pres">
      <dgm:prSet presAssocID="{5353735E-F3B9-2E4F-9CEE-25B7D2678956}" presName="space" presStyleCnt="0"/>
      <dgm:spPr/>
    </dgm:pt>
    <dgm:pt modelId="{954C036F-C5D2-8043-AF3D-6A5EFE1DABEB}" type="pres">
      <dgm:prSet presAssocID="{1876E15E-4C63-3241-9AEB-8C75BD039F10}" presName="composite" presStyleCnt="0"/>
      <dgm:spPr/>
    </dgm:pt>
    <dgm:pt modelId="{C3865408-CB08-9441-A4AD-3856EEE42AF5}" type="pres">
      <dgm:prSet presAssocID="{1876E15E-4C63-3241-9AEB-8C75BD039F10}" presName="LShape" presStyleLbl="alignNode1" presStyleIdx="8" presStyleCnt="9"/>
      <dgm:spPr/>
    </dgm:pt>
    <dgm:pt modelId="{3F225948-4DAF-EA4E-B44C-31634961DAAD}" type="pres">
      <dgm:prSet presAssocID="{1876E15E-4C63-3241-9AEB-8C75BD039F10}" presName="ParentText" presStyleLbl="revTx" presStyleIdx="4" presStyleCnt="5">
        <dgm:presLayoutVars>
          <dgm:chMax val="0"/>
          <dgm:chPref val="0"/>
          <dgm:bulletEnabled val="1"/>
        </dgm:presLayoutVars>
      </dgm:prSet>
      <dgm:spPr/>
      <dgm:t>
        <a:bodyPr/>
        <a:lstStyle/>
        <a:p>
          <a:endParaRPr lang="fr-FR"/>
        </a:p>
      </dgm:t>
    </dgm:pt>
  </dgm:ptLst>
  <dgm:cxnLst>
    <dgm:cxn modelId="{4B23C780-79B8-8147-8C4A-F6D0507265EB}" srcId="{C9E6D42B-0441-6643-B26B-96147CBE573E}" destId="{44A59894-75FA-0C41-BAD6-EA1E8BD16637}" srcOrd="0" destOrd="0" parTransId="{FB50C870-368B-8642-A2FB-2C81E97727BA}" sibTransId="{31BB7055-9C05-114A-B5AE-DCEB9F35DDF9}"/>
    <dgm:cxn modelId="{A1100BA8-35B2-7D4B-B245-3AB6187A51F3}" type="presOf" srcId="{3A14E0B6-2169-0540-84D5-E2DBD140393C}" destId="{17FBE9A1-D012-9845-916B-3F86E4BCD9B2}" srcOrd="0" destOrd="1" presId="urn:microsoft.com/office/officeart/2009/3/layout/StepUpProcess"/>
    <dgm:cxn modelId="{835182DA-1FB7-CF43-87B7-FB5F9701B6BF}" srcId="{1876E15E-4C63-3241-9AEB-8C75BD039F10}" destId="{6D164FEA-06BE-0A49-91D2-04BE150DC4A0}" srcOrd="0" destOrd="0" parTransId="{83A0D29F-D21A-C146-8FC3-DBB739CFF62B}" sibTransId="{6C664FE8-BEA3-1746-8C37-D7ED6C1B3A7C}"/>
    <dgm:cxn modelId="{FB8F60D7-BD1F-0348-B43E-1ECCE0302D79}" srcId="{D088C4D7-B066-394F-8C22-E1C931F8217C}" destId="{806FDE4F-E149-BE46-8A2C-511B7BFB4BAE}" srcOrd="0" destOrd="0" parTransId="{3CD65CB1-BB33-944D-BC23-7358C6633DE4}" sibTransId="{65E53154-ACCD-1B4E-B40D-7FBE8035B8C4}"/>
    <dgm:cxn modelId="{5345535C-56B0-5644-898D-EED5C62843FC}" type="presOf" srcId="{806FDE4F-E149-BE46-8A2C-511B7BFB4BAE}" destId="{70D99096-E1DF-DB46-A817-4EE9559F5AB5}" srcOrd="0" destOrd="0" presId="urn:microsoft.com/office/officeart/2009/3/layout/StepUpProcess"/>
    <dgm:cxn modelId="{3B44AE3C-7D0F-FA44-9CA1-965A9700EF45}" type="presOf" srcId="{44A59894-75FA-0C41-BAD6-EA1E8BD16637}" destId="{4982064B-D99C-EB4F-913F-63E84E622C9F}" srcOrd="0" destOrd="1" presId="urn:microsoft.com/office/officeart/2009/3/layout/StepUpProcess"/>
    <dgm:cxn modelId="{FC36BA6C-A203-8C47-B406-BDF15E078DC1}" type="presOf" srcId="{0694275E-ED12-4545-95C1-2AF653078ED3}" destId="{1ABC3BA5-C2F3-0443-8F7D-A55DB5F383C0}" srcOrd="0" destOrd="1" presId="urn:microsoft.com/office/officeart/2009/3/layout/StepUpProcess"/>
    <dgm:cxn modelId="{8BDFD061-DE91-C343-9134-8074CEB5D020}" type="presOf" srcId="{1876E15E-4C63-3241-9AEB-8C75BD039F10}" destId="{3F225948-4DAF-EA4E-B44C-31634961DAAD}" srcOrd="0" destOrd="0" presId="urn:microsoft.com/office/officeart/2009/3/layout/StepUpProcess"/>
    <dgm:cxn modelId="{780D9CE8-9D80-7D48-8F76-84EDD46A887B}" srcId="{D088C4D7-B066-394F-8C22-E1C931F8217C}" destId="{B0DFE84C-FFC6-D841-BE6D-B96643286418}" srcOrd="1" destOrd="0" parTransId="{D8E1FF2C-EBE6-FB45-B039-B7D3AEA065ED}" sibTransId="{82688D8F-1D50-4A4B-98EB-CB81388AA79D}"/>
    <dgm:cxn modelId="{2105A2D9-DB35-D845-8F81-BBCEF56DEDCB}" type="presOf" srcId="{D088C4D7-B066-394F-8C22-E1C931F8217C}" destId="{288672F5-F6A7-4740-9ECA-60C35439F6D5}" srcOrd="0" destOrd="0" presId="urn:microsoft.com/office/officeart/2009/3/layout/StepUpProcess"/>
    <dgm:cxn modelId="{4FD26396-0ED5-AA43-8CF6-863D0B0DF739}" srcId="{7D456DC3-E879-6F49-8A14-87C027D8DAC7}" destId="{3A14E0B6-2169-0540-84D5-E2DBD140393C}" srcOrd="0" destOrd="0" parTransId="{A0F5AE1B-B9EE-034D-8C24-43C4E818BAA7}" sibTransId="{58AD18BF-F61B-C14A-8FC2-D0EA6331DF34}"/>
    <dgm:cxn modelId="{123D5037-4139-2346-B6DD-3BF03CAC99A7}" type="presOf" srcId="{CBD4FF65-DF26-BA45-B633-70F7D57E6E4F}" destId="{70D99096-E1DF-DB46-A817-4EE9559F5AB5}" srcOrd="0" destOrd="1" presId="urn:microsoft.com/office/officeart/2009/3/layout/StepUpProcess"/>
    <dgm:cxn modelId="{7407AE4D-FA56-1C48-9CEA-4EE97789EFC2}" type="presOf" srcId="{B0DFE84C-FFC6-D841-BE6D-B96643286418}" destId="{1ABC3BA5-C2F3-0443-8F7D-A55DB5F383C0}" srcOrd="0" destOrd="0" presId="urn:microsoft.com/office/officeart/2009/3/layout/StepUpProcess"/>
    <dgm:cxn modelId="{E8004204-F7EE-C846-B721-058437A62691}" srcId="{B0DFE84C-FFC6-D841-BE6D-B96643286418}" destId="{0694275E-ED12-4545-95C1-2AF653078ED3}" srcOrd="0" destOrd="0" parTransId="{36C321EE-9C77-EE4B-BA6A-A60CA61071D8}" sibTransId="{A8337D2F-C580-B94F-8D8D-6748A6C896AC}"/>
    <dgm:cxn modelId="{9619806A-4AF0-DF41-9E55-5FB894AB2870}" srcId="{D088C4D7-B066-394F-8C22-E1C931F8217C}" destId="{1876E15E-4C63-3241-9AEB-8C75BD039F10}" srcOrd="4" destOrd="0" parTransId="{9CCE8FDD-DCD8-CF40-91FC-07433A4B22C3}" sibTransId="{6A7070B1-BE1E-C64A-9DC6-D3DEF9CE298F}"/>
    <dgm:cxn modelId="{001931D4-A9D5-D145-B6C5-30B9C08B0791}" type="presOf" srcId="{6D164FEA-06BE-0A49-91D2-04BE150DC4A0}" destId="{3F225948-4DAF-EA4E-B44C-31634961DAAD}" srcOrd="0" destOrd="1" presId="urn:microsoft.com/office/officeart/2009/3/layout/StepUpProcess"/>
    <dgm:cxn modelId="{16C26F61-9D93-EC4F-ADF9-B87C98E688C4}" srcId="{D088C4D7-B066-394F-8C22-E1C931F8217C}" destId="{7D456DC3-E879-6F49-8A14-87C027D8DAC7}" srcOrd="2" destOrd="0" parTransId="{E91F81E7-5731-A240-934C-FFC4C6D86644}" sibTransId="{756AE729-83AD-7449-B2AE-AC0609D11BEB}"/>
    <dgm:cxn modelId="{BDAC7D67-F288-564B-8534-2A243A9F2AE3}" srcId="{806FDE4F-E149-BE46-8A2C-511B7BFB4BAE}" destId="{CBD4FF65-DF26-BA45-B633-70F7D57E6E4F}" srcOrd="0" destOrd="0" parTransId="{FD7F8555-DEA7-7C46-AE18-F140F78631D9}" sibTransId="{DF24C07E-5F0F-2A43-B1D9-C523E3B768CD}"/>
    <dgm:cxn modelId="{8B10EBA5-6981-1F48-911F-BDE5B50B893E}" srcId="{D088C4D7-B066-394F-8C22-E1C931F8217C}" destId="{C9E6D42B-0441-6643-B26B-96147CBE573E}" srcOrd="3" destOrd="0" parTransId="{600D807D-575D-E842-B3FD-190ABC303F0E}" sibTransId="{5353735E-F3B9-2E4F-9CEE-25B7D2678956}"/>
    <dgm:cxn modelId="{840269AB-F541-E742-B3B8-112EEE6C7666}" type="presOf" srcId="{C9E6D42B-0441-6643-B26B-96147CBE573E}" destId="{4982064B-D99C-EB4F-913F-63E84E622C9F}" srcOrd="0" destOrd="0" presId="urn:microsoft.com/office/officeart/2009/3/layout/StepUpProcess"/>
    <dgm:cxn modelId="{F375A18E-833C-6244-957D-2D96CF784D93}" type="presOf" srcId="{7D456DC3-E879-6F49-8A14-87C027D8DAC7}" destId="{17FBE9A1-D012-9845-916B-3F86E4BCD9B2}" srcOrd="0" destOrd="0" presId="urn:microsoft.com/office/officeart/2009/3/layout/StepUpProcess"/>
    <dgm:cxn modelId="{BF347AC7-E824-E64C-8E99-A700D0F94F59}" type="presParOf" srcId="{288672F5-F6A7-4740-9ECA-60C35439F6D5}" destId="{811F8DE1-EB6A-134D-8C44-45FE95A2A9C0}" srcOrd="0" destOrd="0" presId="urn:microsoft.com/office/officeart/2009/3/layout/StepUpProcess"/>
    <dgm:cxn modelId="{259A51A6-B1D2-334E-A54C-6C195F32C8D8}" type="presParOf" srcId="{811F8DE1-EB6A-134D-8C44-45FE95A2A9C0}" destId="{13E41FB1-F8C8-E543-8DFA-08051A593986}" srcOrd="0" destOrd="0" presId="urn:microsoft.com/office/officeart/2009/3/layout/StepUpProcess"/>
    <dgm:cxn modelId="{811E8D17-F0C0-C447-86CB-884B27BF449B}" type="presParOf" srcId="{811F8DE1-EB6A-134D-8C44-45FE95A2A9C0}" destId="{70D99096-E1DF-DB46-A817-4EE9559F5AB5}" srcOrd="1" destOrd="0" presId="urn:microsoft.com/office/officeart/2009/3/layout/StepUpProcess"/>
    <dgm:cxn modelId="{6EA53875-3B6C-F24D-BA8B-A6CC6192D777}" type="presParOf" srcId="{811F8DE1-EB6A-134D-8C44-45FE95A2A9C0}" destId="{4826FFA2-DEBA-0C4B-8801-F706F07246FC}" srcOrd="2" destOrd="0" presId="urn:microsoft.com/office/officeart/2009/3/layout/StepUpProcess"/>
    <dgm:cxn modelId="{D85EE975-2F17-2747-AC1F-6C7983B46EE2}" type="presParOf" srcId="{288672F5-F6A7-4740-9ECA-60C35439F6D5}" destId="{8EBBC3C6-DA34-2249-9D48-5407113CA4AD}" srcOrd="1" destOrd="0" presId="urn:microsoft.com/office/officeart/2009/3/layout/StepUpProcess"/>
    <dgm:cxn modelId="{13E438E8-DB7F-ED4C-8A74-1A67900D74AB}" type="presParOf" srcId="{8EBBC3C6-DA34-2249-9D48-5407113CA4AD}" destId="{17EAE839-035B-694D-BBA5-DAE28C1919A0}" srcOrd="0" destOrd="0" presId="urn:microsoft.com/office/officeart/2009/3/layout/StepUpProcess"/>
    <dgm:cxn modelId="{0165F494-8F7B-7F47-B11A-C8EF6EA772AE}" type="presParOf" srcId="{288672F5-F6A7-4740-9ECA-60C35439F6D5}" destId="{396E6D8E-0543-8A4D-840B-DB8D3A1B4E61}" srcOrd="2" destOrd="0" presId="urn:microsoft.com/office/officeart/2009/3/layout/StepUpProcess"/>
    <dgm:cxn modelId="{39AF0622-DF82-4D43-8807-9B6D012A33D8}" type="presParOf" srcId="{396E6D8E-0543-8A4D-840B-DB8D3A1B4E61}" destId="{FD5BD0FE-4493-3F42-B998-DBF0D202BFF2}" srcOrd="0" destOrd="0" presId="urn:microsoft.com/office/officeart/2009/3/layout/StepUpProcess"/>
    <dgm:cxn modelId="{3BE8E2D5-C899-0D4D-9B51-B372E1F165E4}" type="presParOf" srcId="{396E6D8E-0543-8A4D-840B-DB8D3A1B4E61}" destId="{1ABC3BA5-C2F3-0443-8F7D-A55DB5F383C0}" srcOrd="1" destOrd="0" presId="urn:microsoft.com/office/officeart/2009/3/layout/StepUpProcess"/>
    <dgm:cxn modelId="{F9889257-F1A8-8F47-AA0D-445096328DC6}" type="presParOf" srcId="{396E6D8E-0543-8A4D-840B-DB8D3A1B4E61}" destId="{C4CCECE7-0D33-184C-ACCB-D92EA751C8B0}" srcOrd="2" destOrd="0" presId="urn:microsoft.com/office/officeart/2009/3/layout/StepUpProcess"/>
    <dgm:cxn modelId="{1C0A6225-9DD6-954B-AE86-9389F0A92B47}" type="presParOf" srcId="{288672F5-F6A7-4740-9ECA-60C35439F6D5}" destId="{7ECC7810-BFBC-7841-AD6B-A73F07EC3EBA}" srcOrd="3" destOrd="0" presId="urn:microsoft.com/office/officeart/2009/3/layout/StepUpProcess"/>
    <dgm:cxn modelId="{B01D8757-2CC2-B847-8CFB-B4B9D207F36E}" type="presParOf" srcId="{7ECC7810-BFBC-7841-AD6B-A73F07EC3EBA}" destId="{D4E2F58B-B57D-2844-97DC-A1BB8AC27A07}" srcOrd="0" destOrd="0" presId="urn:microsoft.com/office/officeart/2009/3/layout/StepUpProcess"/>
    <dgm:cxn modelId="{65D8DE57-1805-4F4D-979B-FBB25A06CB3C}" type="presParOf" srcId="{288672F5-F6A7-4740-9ECA-60C35439F6D5}" destId="{5BD359AE-E6C9-244D-A7F4-F9B064BB1B40}" srcOrd="4" destOrd="0" presId="urn:microsoft.com/office/officeart/2009/3/layout/StepUpProcess"/>
    <dgm:cxn modelId="{D4394238-11E3-8A41-8235-0B59D0F52EAC}" type="presParOf" srcId="{5BD359AE-E6C9-244D-A7F4-F9B064BB1B40}" destId="{44A19E47-D2C5-8E4D-9531-8E67FF31271F}" srcOrd="0" destOrd="0" presId="urn:microsoft.com/office/officeart/2009/3/layout/StepUpProcess"/>
    <dgm:cxn modelId="{07E2B272-B1F0-5341-B4D8-BFC0B48029EC}" type="presParOf" srcId="{5BD359AE-E6C9-244D-A7F4-F9B064BB1B40}" destId="{17FBE9A1-D012-9845-916B-3F86E4BCD9B2}" srcOrd="1" destOrd="0" presId="urn:microsoft.com/office/officeart/2009/3/layout/StepUpProcess"/>
    <dgm:cxn modelId="{DCD995A0-C46C-544A-B6DD-FD91D6339EFE}" type="presParOf" srcId="{5BD359AE-E6C9-244D-A7F4-F9B064BB1B40}" destId="{47EFCC74-2480-6247-9300-D8B3FE0C8978}" srcOrd="2" destOrd="0" presId="urn:microsoft.com/office/officeart/2009/3/layout/StepUpProcess"/>
    <dgm:cxn modelId="{265A6A69-2268-B142-8503-5058E40ADA6C}" type="presParOf" srcId="{288672F5-F6A7-4740-9ECA-60C35439F6D5}" destId="{D33C8373-9329-5B4D-AD0E-2D87495ABB82}" srcOrd="5" destOrd="0" presId="urn:microsoft.com/office/officeart/2009/3/layout/StepUpProcess"/>
    <dgm:cxn modelId="{A28F210C-4D5D-EA48-B952-9DDF2FC7440C}" type="presParOf" srcId="{D33C8373-9329-5B4D-AD0E-2D87495ABB82}" destId="{923DEA35-851F-C144-9321-BAD49EE760A6}" srcOrd="0" destOrd="0" presId="urn:microsoft.com/office/officeart/2009/3/layout/StepUpProcess"/>
    <dgm:cxn modelId="{F3C92528-61D8-9C48-B6AB-F3C41F6365DD}" type="presParOf" srcId="{288672F5-F6A7-4740-9ECA-60C35439F6D5}" destId="{DCF3AF08-AB09-4F4C-9BB7-D367D196E082}" srcOrd="6" destOrd="0" presId="urn:microsoft.com/office/officeart/2009/3/layout/StepUpProcess"/>
    <dgm:cxn modelId="{5C1F997F-A806-B24B-A72C-E04B984D6945}" type="presParOf" srcId="{DCF3AF08-AB09-4F4C-9BB7-D367D196E082}" destId="{F1155D80-F2FB-4947-96BF-80D532D54CD5}" srcOrd="0" destOrd="0" presId="urn:microsoft.com/office/officeart/2009/3/layout/StepUpProcess"/>
    <dgm:cxn modelId="{EFA8C27F-741C-8746-B5CD-135A277E78BA}" type="presParOf" srcId="{DCF3AF08-AB09-4F4C-9BB7-D367D196E082}" destId="{4982064B-D99C-EB4F-913F-63E84E622C9F}" srcOrd="1" destOrd="0" presId="urn:microsoft.com/office/officeart/2009/3/layout/StepUpProcess"/>
    <dgm:cxn modelId="{D730F99D-7975-044B-A47F-35A7F9E570F2}" type="presParOf" srcId="{DCF3AF08-AB09-4F4C-9BB7-D367D196E082}" destId="{110D73DD-01F8-754F-A34D-C68BB99E54B9}" srcOrd="2" destOrd="0" presId="urn:microsoft.com/office/officeart/2009/3/layout/StepUpProcess"/>
    <dgm:cxn modelId="{A4E77897-2900-0D49-867A-D87712B4E6B3}" type="presParOf" srcId="{288672F5-F6A7-4740-9ECA-60C35439F6D5}" destId="{5C9A2A89-9598-4745-8EC4-B27AA5B526BA}" srcOrd="7" destOrd="0" presId="urn:microsoft.com/office/officeart/2009/3/layout/StepUpProcess"/>
    <dgm:cxn modelId="{7C3C4D5D-E365-244B-B549-776186ACA7E8}" type="presParOf" srcId="{5C9A2A89-9598-4745-8EC4-B27AA5B526BA}" destId="{D83914F2-097B-7541-B07E-08EB1A357C18}" srcOrd="0" destOrd="0" presId="urn:microsoft.com/office/officeart/2009/3/layout/StepUpProcess"/>
    <dgm:cxn modelId="{8809E8BC-9328-CD4F-9FAA-A855AB3885E5}" type="presParOf" srcId="{288672F5-F6A7-4740-9ECA-60C35439F6D5}" destId="{954C036F-C5D2-8043-AF3D-6A5EFE1DABEB}" srcOrd="8" destOrd="0" presId="urn:microsoft.com/office/officeart/2009/3/layout/StepUpProcess"/>
    <dgm:cxn modelId="{B74C7B4A-5BAF-4542-9F5E-A1D30D1D952D}" type="presParOf" srcId="{954C036F-C5D2-8043-AF3D-6A5EFE1DABEB}" destId="{C3865408-CB08-9441-A4AD-3856EEE42AF5}" srcOrd="0" destOrd="0" presId="urn:microsoft.com/office/officeart/2009/3/layout/StepUpProcess"/>
    <dgm:cxn modelId="{D98547BA-D3C0-FF42-9C51-21C8F5FEBBF4}" type="presParOf" srcId="{954C036F-C5D2-8043-AF3D-6A5EFE1DABEB}" destId="{3F225948-4DAF-EA4E-B44C-31634961DAA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30E9F98-EB21-A345-97BB-4177E0AEFDC4}" type="doc">
      <dgm:prSet loTypeId="urn:microsoft.com/office/officeart/2005/8/layout/cycle2" loCatId="" qsTypeId="urn:microsoft.com/office/officeart/2005/8/quickstyle/simple4" qsCatId="simple" csTypeId="urn:microsoft.com/office/officeart/2005/8/colors/accent0_3" csCatId="mainScheme" phldr="1"/>
      <dgm:spPr/>
      <dgm:t>
        <a:bodyPr/>
        <a:lstStyle/>
        <a:p>
          <a:endParaRPr lang="fr-FR"/>
        </a:p>
      </dgm:t>
    </dgm:pt>
    <dgm:pt modelId="{44C8BFE6-DC08-FE44-8902-32C0CD63906B}">
      <dgm:prSet/>
      <dgm:spPr/>
      <dgm:t>
        <a:bodyPr/>
        <a:lstStyle/>
        <a:p>
          <a:pPr rtl="0"/>
          <a:r>
            <a:rPr lang="fr-FR" b="1" dirty="0" smtClean="0"/>
            <a:t>Percevoir</a:t>
          </a:r>
          <a:endParaRPr lang="fr-FR" dirty="0"/>
        </a:p>
      </dgm:t>
    </dgm:pt>
    <dgm:pt modelId="{9B4F59FA-C66F-6B46-BB87-7433C6F3DA76}" type="parTrans" cxnId="{40719428-FE64-A54D-A5F9-476AAC8D9676}">
      <dgm:prSet/>
      <dgm:spPr/>
      <dgm:t>
        <a:bodyPr/>
        <a:lstStyle/>
        <a:p>
          <a:endParaRPr lang="fr-FR"/>
        </a:p>
      </dgm:t>
    </dgm:pt>
    <dgm:pt modelId="{4BEFD583-9FF6-864C-ADC1-C3595B203FD9}" type="sibTrans" cxnId="{40719428-FE64-A54D-A5F9-476AAC8D9676}">
      <dgm:prSet/>
      <dgm:spPr/>
      <dgm:t>
        <a:bodyPr/>
        <a:lstStyle/>
        <a:p>
          <a:endParaRPr lang="fr-FR"/>
        </a:p>
      </dgm:t>
    </dgm:pt>
    <dgm:pt modelId="{5FBA0B47-51DB-8141-B645-13FDF02633CA}">
      <dgm:prSet/>
      <dgm:spPr/>
      <dgm:t>
        <a:bodyPr/>
        <a:lstStyle/>
        <a:p>
          <a:pPr rtl="0"/>
          <a:r>
            <a:rPr lang="fr-FR" b="1" dirty="0" smtClean="0"/>
            <a:t>Penser</a:t>
          </a:r>
          <a:endParaRPr lang="fr-FR" dirty="0"/>
        </a:p>
      </dgm:t>
    </dgm:pt>
    <dgm:pt modelId="{2A70DE2C-FAD4-9D47-BDEF-DC54842A4DB9}" type="parTrans" cxnId="{15F51826-2413-0F40-BDDB-D334BD91246B}">
      <dgm:prSet/>
      <dgm:spPr/>
      <dgm:t>
        <a:bodyPr/>
        <a:lstStyle/>
        <a:p>
          <a:endParaRPr lang="fr-FR"/>
        </a:p>
      </dgm:t>
    </dgm:pt>
    <dgm:pt modelId="{05038F37-82C2-EC4D-829D-981667DD1C97}" type="sibTrans" cxnId="{15F51826-2413-0F40-BDDB-D334BD91246B}">
      <dgm:prSet/>
      <dgm:spPr/>
      <dgm:t>
        <a:bodyPr/>
        <a:lstStyle/>
        <a:p>
          <a:endParaRPr lang="fr-FR"/>
        </a:p>
      </dgm:t>
    </dgm:pt>
    <dgm:pt modelId="{8C83C2F0-1792-1448-B0AA-1234A3CFFF2E}">
      <dgm:prSet/>
      <dgm:spPr/>
      <dgm:t>
        <a:bodyPr/>
        <a:lstStyle/>
        <a:p>
          <a:pPr rtl="0"/>
          <a:r>
            <a:rPr lang="fr-FR" b="1" dirty="0" smtClean="0"/>
            <a:t>Apprendre</a:t>
          </a:r>
          <a:endParaRPr lang="fr-FR" dirty="0"/>
        </a:p>
      </dgm:t>
    </dgm:pt>
    <dgm:pt modelId="{68A319CE-B08A-2C44-94F9-6CE93193BD15}" type="parTrans" cxnId="{88AD9DA2-FA11-CA4E-BE18-EB5255C0AB5B}">
      <dgm:prSet/>
      <dgm:spPr/>
      <dgm:t>
        <a:bodyPr/>
        <a:lstStyle/>
        <a:p>
          <a:endParaRPr lang="fr-FR"/>
        </a:p>
      </dgm:t>
    </dgm:pt>
    <dgm:pt modelId="{2BC1E72E-20B9-3E45-8BA8-67055264C8BC}" type="sibTrans" cxnId="{88AD9DA2-FA11-CA4E-BE18-EB5255C0AB5B}">
      <dgm:prSet/>
      <dgm:spPr/>
      <dgm:t>
        <a:bodyPr/>
        <a:lstStyle/>
        <a:p>
          <a:endParaRPr lang="fr-FR"/>
        </a:p>
      </dgm:t>
    </dgm:pt>
    <dgm:pt modelId="{63001F3E-3D73-534E-892F-DA96E7388BBB}">
      <dgm:prSet/>
      <dgm:spPr/>
      <dgm:t>
        <a:bodyPr/>
        <a:lstStyle/>
        <a:p>
          <a:pPr rtl="0"/>
          <a:r>
            <a:rPr lang="fr-FR" b="1" dirty="0" smtClean="0"/>
            <a:t> Décider</a:t>
          </a:r>
          <a:endParaRPr lang="fr-FR" dirty="0"/>
        </a:p>
      </dgm:t>
    </dgm:pt>
    <dgm:pt modelId="{01CE0E5C-C144-654C-A18B-7F52624C2DD4}" type="parTrans" cxnId="{62C0C845-FC84-134F-9308-50FEB1DD38F3}">
      <dgm:prSet/>
      <dgm:spPr/>
      <dgm:t>
        <a:bodyPr/>
        <a:lstStyle/>
        <a:p>
          <a:endParaRPr lang="fr-FR"/>
        </a:p>
      </dgm:t>
    </dgm:pt>
    <dgm:pt modelId="{CF4F112C-06D9-8C40-9E56-AF6CE7D1E583}" type="sibTrans" cxnId="{62C0C845-FC84-134F-9308-50FEB1DD38F3}">
      <dgm:prSet/>
      <dgm:spPr/>
      <dgm:t>
        <a:bodyPr/>
        <a:lstStyle/>
        <a:p>
          <a:endParaRPr lang="fr-FR"/>
        </a:p>
      </dgm:t>
    </dgm:pt>
    <dgm:pt modelId="{1F272430-5605-F34C-9BFD-18DF705E9473}">
      <dgm:prSet/>
      <dgm:spPr/>
      <dgm:t>
        <a:bodyPr/>
        <a:lstStyle/>
        <a:p>
          <a:pPr rtl="0"/>
          <a:r>
            <a:rPr lang="fr-FR" b="1" dirty="0" smtClean="0"/>
            <a:t>Agir </a:t>
          </a:r>
          <a:endParaRPr lang="fr-FR" dirty="0"/>
        </a:p>
      </dgm:t>
    </dgm:pt>
    <dgm:pt modelId="{2B176099-78E9-F74F-B06D-2B3030EB222E}" type="parTrans" cxnId="{505DC27B-EF70-E547-B9E4-55641DD1ABE6}">
      <dgm:prSet/>
      <dgm:spPr/>
      <dgm:t>
        <a:bodyPr/>
        <a:lstStyle/>
        <a:p>
          <a:endParaRPr lang="fr-FR"/>
        </a:p>
      </dgm:t>
    </dgm:pt>
    <dgm:pt modelId="{6D3C2C29-0B04-C142-A561-A4AD9F2BA416}" type="sibTrans" cxnId="{505DC27B-EF70-E547-B9E4-55641DD1ABE6}">
      <dgm:prSet/>
      <dgm:spPr/>
      <dgm:t>
        <a:bodyPr/>
        <a:lstStyle/>
        <a:p>
          <a:endParaRPr lang="fr-FR"/>
        </a:p>
      </dgm:t>
    </dgm:pt>
    <dgm:pt modelId="{50327965-9C7E-A54E-926B-D564204E2C85}" type="pres">
      <dgm:prSet presAssocID="{630E9F98-EB21-A345-97BB-4177E0AEFDC4}" presName="cycle" presStyleCnt="0">
        <dgm:presLayoutVars>
          <dgm:dir/>
          <dgm:resizeHandles val="exact"/>
        </dgm:presLayoutVars>
      </dgm:prSet>
      <dgm:spPr/>
      <dgm:t>
        <a:bodyPr/>
        <a:lstStyle/>
        <a:p>
          <a:endParaRPr lang="fr-FR"/>
        </a:p>
      </dgm:t>
    </dgm:pt>
    <dgm:pt modelId="{7F2D2629-41F0-4B43-A4D7-D3EE7A4A59F5}" type="pres">
      <dgm:prSet presAssocID="{44C8BFE6-DC08-FE44-8902-32C0CD63906B}" presName="node" presStyleLbl="node1" presStyleIdx="0" presStyleCnt="5">
        <dgm:presLayoutVars>
          <dgm:bulletEnabled val="1"/>
        </dgm:presLayoutVars>
      </dgm:prSet>
      <dgm:spPr/>
      <dgm:t>
        <a:bodyPr/>
        <a:lstStyle/>
        <a:p>
          <a:endParaRPr lang="fr-FR"/>
        </a:p>
      </dgm:t>
    </dgm:pt>
    <dgm:pt modelId="{EE349A6D-A722-E54E-A1F3-B5B9C2F6FC70}" type="pres">
      <dgm:prSet presAssocID="{4BEFD583-9FF6-864C-ADC1-C3595B203FD9}" presName="sibTrans" presStyleLbl="sibTrans2D1" presStyleIdx="0" presStyleCnt="5"/>
      <dgm:spPr/>
      <dgm:t>
        <a:bodyPr/>
        <a:lstStyle/>
        <a:p>
          <a:endParaRPr lang="fr-FR"/>
        </a:p>
      </dgm:t>
    </dgm:pt>
    <dgm:pt modelId="{C3624943-181D-E84E-8189-00B9E2344BF9}" type="pres">
      <dgm:prSet presAssocID="{4BEFD583-9FF6-864C-ADC1-C3595B203FD9}" presName="connectorText" presStyleLbl="sibTrans2D1" presStyleIdx="0" presStyleCnt="5"/>
      <dgm:spPr/>
      <dgm:t>
        <a:bodyPr/>
        <a:lstStyle/>
        <a:p>
          <a:endParaRPr lang="fr-FR"/>
        </a:p>
      </dgm:t>
    </dgm:pt>
    <dgm:pt modelId="{9FC250DC-9A49-3742-B4E8-198361B36D52}" type="pres">
      <dgm:prSet presAssocID="{5FBA0B47-51DB-8141-B645-13FDF02633CA}" presName="node" presStyleLbl="node1" presStyleIdx="1" presStyleCnt="5">
        <dgm:presLayoutVars>
          <dgm:bulletEnabled val="1"/>
        </dgm:presLayoutVars>
      </dgm:prSet>
      <dgm:spPr/>
      <dgm:t>
        <a:bodyPr/>
        <a:lstStyle/>
        <a:p>
          <a:endParaRPr lang="fr-FR"/>
        </a:p>
      </dgm:t>
    </dgm:pt>
    <dgm:pt modelId="{26483DDA-40D1-8749-8D32-37F93C4F2248}" type="pres">
      <dgm:prSet presAssocID="{05038F37-82C2-EC4D-829D-981667DD1C97}" presName="sibTrans" presStyleLbl="sibTrans2D1" presStyleIdx="1" presStyleCnt="5"/>
      <dgm:spPr/>
      <dgm:t>
        <a:bodyPr/>
        <a:lstStyle/>
        <a:p>
          <a:endParaRPr lang="fr-FR"/>
        </a:p>
      </dgm:t>
    </dgm:pt>
    <dgm:pt modelId="{BDB8D09A-2DEC-994C-A29C-0F936A6C953F}" type="pres">
      <dgm:prSet presAssocID="{05038F37-82C2-EC4D-829D-981667DD1C97}" presName="connectorText" presStyleLbl="sibTrans2D1" presStyleIdx="1" presStyleCnt="5"/>
      <dgm:spPr/>
      <dgm:t>
        <a:bodyPr/>
        <a:lstStyle/>
        <a:p>
          <a:endParaRPr lang="fr-FR"/>
        </a:p>
      </dgm:t>
    </dgm:pt>
    <dgm:pt modelId="{591426AA-3223-D84E-93AC-548D26F63C61}" type="pres">
      <dgm:prSet presAssocID="{8C83C2F0-1792-1448-B0AA-1234A3CFFF2E}" presName="node" presStyleLbl="node1" presStyleIdx="2" presStyleCnt="5">
        <dgm:presLayoutVars>
          <dgm:bulletEnabled val="1"/>
        </dgm:presLayoutVars>
      </dgm:prSet>
      <dgm:spPr/>
      <dgm:t>
        <a:bodyPr/>
        <a:lstStyle/>
        <a:p>
          <a:endParaRPr lang="fr-FR"/>
        </a:p>
      </dgm:t>
    </dgm:pt>
    <dgm:pt modelId="{2285BB30-304D-414F-8505-CDBCFF505A80}" type="pres">
      <dgm:prSet presAssocID="{2BC1E72E-20B9-3E45-8BA8-67055264C8BC}" presName="sibTrans" presStyleLbl="sibTrans2D1" presStyleIdx="2" presStyleCnt="5"/>
      <dgm:spPr/>
      <dgm:t>
        <a:bodyPr/>
        <a:lstStyle/>
        <a:p>
          <a:endParaRPr lang="fr-FR"/>
        </a:p>
      </dgm:t>
    </dgm:pt>
    <dgm:pt modelId="{E9F0D792-5499-D04E-8ED8-7A866110762C}" type="pres">
      <dgm:prSet presAssocID="{2BC1E72E-20B9-3E45-8BA8-67055264C8BC}" presName="connectorText" presStyleLbl="sibTrans2D1" presStyleIdx="2" presStyleCnt="5"/>
      <dgm:spPr/>
      <dgm:t>
        <a:bodyPr/>
        <a:lstStyle/>
        <a:p>
          <a:endParaRPr lang="fr-FR"/>
        </a:p>
      </dgm:t>
    </dgm:pt>
    <dgm:pt modelId="{984D33A3-EC00-3247-A159-683CE455B20C}" type="pres">
      <dgm:prSet presAssocID="{63001F3E-3D73-534E-892F-DA96E7388BBB}" presName="node" presStyleLbl="node1" presStyleIdx="3" presStyleCnt="5">
        <dgm:presLayoutVars>
          <dgm:bulletEnabled val="1"/>
        </dgm:presLayoutVars>
      </dgm:prSet>
      <dgm:spPr/>
      <dgm:t>
        <a:bodyPr/>
        <a:lstStyle/>
        <a:p>
          <a:endParaRPr lang="fr-FR"/>
        </a:p>
      </dgm:t>
    </dgm:pt>
    <dgm:pt modelId="{91559C3D-C3FB-1F43-844C-1B01D0805AF5}" type="pres">
      <dgm:prSet presAssocID="{CF4F112C-06D9-8C40-9E56-AF6CE7D1E583}" presName="sibTrans" presStyleLbl="sibTrans2D1" presStyleIdx="3" presStyleCnt="5"/>
      <dgm:spPr/>
      <dgm:t>
        <a:bodyPr/>
        <a:lstStyle/>
        <a:p>
          <a:endParaRPr lang="fr-FR"/>
        </a:p>
      </dgm:t>
    </dgm:pt>
    <dgm:pt modelId="{56A6289B-B56F-EE48-AAC0-11BDEA3449A3}" type="pres">
      <dgm:prSet presAssocID="{CF4F112C-06D9-8C40-9E56-AF6CE7D1E583}" presName="connectorText" presStyleLbl="sibTrans2D1" presStyleIdx="3" presStyleCnt="5"/>
      <dgm:spPr/>
      <dgm:t>
        <a:bodyPr/>
        <a:lstStyle/>
        <a:p>
          <a:endParaRPr lang="fr-FR"/>
        </a:p>
      </dgm:t>
    </dgm:pt>
    <dgm:pt modelId="{0C8116FD-AD68-9E4F-9FD1-F4A85F41B62F}" type="pres">
      <dgm:prSet presAssocID="{1F272430-5605-F34C-9BFD-18DF705E9473}" presName="node" presStyleLbl="node1" presStyleIdx="4" presStyleCnt="5">
        <dgm:presLayoutVars>
          <dgm:bulletEnabled val="1"/>
        </dgm:presLayoutVars>
      </dgm:prSet>
      <dgm:spPr/>
      <dgm:t>
        <a:bodyPr/>
        <a:lstStyle/>
        <a:p>
          <a:endParaRPr lang="fr-FR"/>
        </a:p>
      </dgm:t>
    </dgm:pt>
    <dgm:pt modelId="{37A0E8EE-3C41-AD44-8ABC-2DF5C7F02940}" type="pres">
      <dgm:prSet presAssocID="{6D3C2C29-0B04-C142-A561-A4AD9F2BA416}" presName="sibTrans" presStyleLbl="sibTrans2D1" presStyleIdx="4" presStyleCnt="5"/>
      <dgm:spPr/>
      <dgm:t>
        <a:bodyPr/>
        <a:lstStyle/>
        <a:p>
          <a:endParaRPr lang="fr-FR"/>
        </a:p>
      </dgm:t>
    </dgm:pt>
    <dgm:pt modelId="{8D56F0AE-F7BE-5047-AF4E-332B15DBA9C2}" type="pres">
      <dgm:prSet presAssocID="{6D3C2C29-0B04-C142-A561-A4AD9F2BA416}" presName="connectorText" presStyleLbl="sibTrans2D1" presStyleIdx="4" presStyleCnt="5"/>
      <dgm:spPr/>
      <dgm:t>
        <a:bodyPr/>
        <a:lstStyle/>
        <a:p>
          <a:endParaRPr lang="fr-FR"/>
        </a:p>
      </dgm:t>
    </dgm:pt>
  </dgm:ptLst>
  <dgm:cxnLst>
    <dgm:cxn modelId="{2B1AE892-6C34-794C-AA70-301E92F910BD}" type="presOf" srcId="{05038F37-82C2-EC4D-829D-981667DD1C97}" destId="{BDB8D09A-2DEC-994C-A29C-0F936A6C953F}" srcOrd="1" destOrd="0" presId="urn:microsoft.com/office/officeart/2005/8/layout/cycle2"/>
    <dgm:cxn modelId="{D656D6CE-4CDB-3740-BF46-E3D15BFE1D68}" type="presOf" srcId="{05038F37-82C2-EC4D-829D-981667DD1C97}" destId="{26483DDA-40D1-8749-8D32-37F93C4F2248}" srcOrd="0" destOrd="0" presId="urn:microsoft.com/office/officeart/2005/8/layout/cycle2"/>
    <dgm:cxn modelId="{5FE3561A-19C2-4549-877E-9A430CE24004}" type="presOf" srcId="{6D3C2C29-0B04-C142-A561-A4AD9F2BA416}" destId="{8D56F0AE-F7BE-5047-AF4E-332B15DBA9C2}" srcOrd="1" destOrd="0" presId="urn:microsoft.com/office/officeart/2005/8/layout/cycle2"/>
    <dgm:cxn modelId="{CDCD7E02-3143-6840-BEDE-A314269D7973}" type="presOf" srcId="{4BEFD583-9FF6-864C-ADC1-C3595B203FD9}" destId="{C3624943-181D-E84E-8189-00B9E2344BF9}" srcOrd="1" destOrd="0" presId="urn:microsoft.com/office/officeart/2005/8/layout/cycle2"/>
    <dgm:cxn modelId="{85BAEC18-8B08-CC4A-AE10-BE60609DA2EC}" type="presOf" srcId="{2BC1E72E-20B9-3E45-8BA8-67055264C8BC}" destId="{E9F0D792-5499-D04E-8ED8-7A866110762C}" srcOrd="1" destOrd="0" presId="urn:microsoft.com/office/officeart/2005/8/layout/cycle2"/>
    <dgm:cxn modelId="{0DCB7E9B-0328-1249-A7FD-693FB1E1850A}" type="presOf" srcId="{630E9F98-EB21-A345-97BB-4177E0AEFDC4}" destId="{50327965-9C7E-A54E-926B-D564204E2C85}" srcOrd="0" destOrd="0" presId="urn:microsoft.com/office/officeart/2005/8/layout/cycle2"/>
    <dgm:cxn modelId="{88AD9DA2-FA11-CA4E-BE18-EB5255C0AB5B}" srcId="{630E9F98-EB21-A345-97BB-4177E0AEFDC4}" destId="{8C83C2F0-1792-1448-B0AA-1234A3CFFF2E}" srcOrd="2" destOrd="0" parTransId="{68A319CE-B08A-2C44-94F9-6CE93193BD15}" sibTransId="{2BC1E72E-20B9-3E45-8BA8-67055264C8BC}"/>
    <dgm:cxn modelId="{30785E12-9EEE-0D45-A7AE-5EEABBE6DDF3}" type="presOf" srcId="{8C83C2F0-1792-1448-B0AA-1234A3CFFF2E}" destId="{591426AA-3223-D84E-93AC-548D26F63C61}" srcOrd="0" destOrd="0" presId="urn:microsoft.com/office/officeart/2005/8/layout/cycle2"/>
    <dgm:cxn modelId="{94122020-88EC-9E4F-8586-A6F3E81CBD74}" type="presOf" srcId="{4BEFD583-9FF6-864C-ADC1-C3595B203FD9}" destId="{EE349A6D-A722-E54E-A1F3-B5B9C2F6FC70}" srcOrd="0" destOrd="0" presId="urn:microsoft.com/office/officeart/2005/8/layout/cycle2"/>
    <dgm:cxn modelId="{FD665325-A7F6-1049-94F8-B4F38D7D234B}" type="presOf" srcId="{2BC1E72E-20B9-3E45-8BA8-67055264C8BC}" destId="{2285BB30-304D-414F-8505-CDBCFF505A80}" srcOrd="0" destOrd="0" presId="urn:microsoft.com/office/officeart/2005/8/layout/cycle2"/>
    <dgm:cxn modelId="{E23F43CC-C996-7F4C-AA35-AAA30EA1D6D6}" type="presOf" srcId="{6D3C2C29-0B04-C142-A561-A4AD9F2BA416}" destId="{37A0E8EE-3C41-AD44-8ABC-2DF5C7F02940}" srcOrd="0" destOrd="0" presId="urn:microsoft.com/office/officeart/2005/8/layout/cycle2"/>
    <dgm:cxn modelId="{505DC27B-EF70-E547-B9E4-55641DD1ABE6}" srcId="{630E9F98-EB21-A345-97BB-4177E0AEFDC4}" destId="{1F272430-5605-F34C-9BFD-18DF705E9473}" srcOrd="4" destOrd="0" parTransId="{2B176099-78E9-F74F-B06D-2B3030EB222E}" sibTransId="{6D3C2C29-0B04-C142-A561-A4AD9F2BA416}"/>
    <dgm:cxn modelId="{72095326-61FF-8843-B65A-631F1C144A1C}" type="presOf" srcId="{1F272430-5605-F34C-9BFD-18DF705E9473}" destId="{0C8116FD-AD68-9E4F-9FD1-F4A85F41B62F}" srcOrd="0" destOrd="0" presId="urn:microsoft.com/office/officeart/2005/8/layout/cycle2"/>
    <dgm:cxn modelId="{15F51826-2413-0F40-BDDB-D334BD91246B}" srcId="{630E9F98-EB21-A345-97BB-4177E0AEFDC4}" destId="{5FBA0B47-51DB-8141-B645-13FDF02633CA}" srcOrd="1" destOrd="0" parTransId="{2A70DE2C-FAD4-9D47-BDEF-DC54842A4DB9}" sibTransId="{05038F37-82C2-EC4D-829D-981667DD1C97}"/>
    <dgm:cxn modelId="{40719428-FE64-A54D-A5F9-476AAC8D9676}" srcId="{630E9F98-EB21-A345-97BB-4177E0AEFDC4}" destId="{44C8BFE6-DC08-FE44-8902-32C0CD63906B}" srcOrd="0" destOrd="0" parTransId="{9B4F59FA-C66F-6B46-BB87-7433C6F3DA76}" sibTransId="{4BEFD583-9FF6-864C-ADC1-C3595B203FD9}"/>
    <dgm:cxn modelId="{60195A6C-003A-514B-B80D-F6F19EF6729F}" type="presOf" srcId="{CF4F112C-06D9-8C40-9E56-AF6CE7D1E583}" destId="{91559C3D-C3FB-1F43-844C-1B01D0805AF5}" srcOrd="0" destOrd="0" presId="urn:microsoft.com/office/officeart/2005/8/layout/cycle2"/>
    <dgm:cxn modelId="{ED40162A-2902-E04B-BDA5-5E3B93182430}" type="presOf" srcId="{CF4F112C-06D9-8C40-9E56-AF6CE7D1E583}" destId="{56A6289B-B56F-EE48-AAC0-11BDEA3449A3}" srcOrd="1" destOrd="0" presId="urn:microsoft.com/office/officeart/2005/8/layout/cycle2"/>
    <dgm:cxn modelId="{66260038-8D72-0A45-B4CC-660E9A1E14A9}" type="presOf" srcId="{5FBA0B47-51DB-8141-B645-13FDF02633CA}" destId="{9FC250DC-9A49-3742-B4E8-198361B36D52}" srcOrd="0" destOrd="0" presId="urn:microsoft.com/office/officeart/2005/8/layout/cycle2"/>
    <dgm:cxn modelId="{62C0C845-FC84-134F-9308-50FEB1DD38F3}" srcId="{630E9F98-EB21-A345-97BB-4177E0AEFDC4}" destId="{63001F3E-3D73-534E-892F-DA96E7388BBB}" srcOrd="3" destOrd="0" parTransId="{01CE0E5C-C144-654C-A18B-7F52624C2DD4}" sibTransId="{CF4F112C-06D9-8C40-9E56-AF6CE7D1E583}"/>
    <dgm:cxn modelId="{6E723332-CBDD-CC48-99BF-2817D87830AB}" type="presOf" srcId="{63001F3E-3D73-534E-892F-DA96E7388BBB}" destId="{984D33A3-EC00-3247-A159-683CE455B20C}" srcOrd="0" destOrd="0" presId="urn:microsoft.com/office/officeart/2005/8/layout/cycle2"/>
    <dgm:cxn modelId="{D3A71C55-E6DB-5B46-AF36-F712891A0841}" type="presOf" srcId="{44C8BFE6-DC08-FE44-8902-32C0CD63906B}" destId="{7F2D2629-41F0-4B43-A4D7-D3EE7A4A59F5}" srcOrd="0" destOrd="0" presId="urn:microsoft.com/office/officeart/2005/8/layout/cycle2"/>
    <dgm:cxn modelId="{0A3DB7A4-063D-5347-A96B-DB63F5967961}" type="presParOf" srcId="{50327965-9C7E-A54E-926B-D564204E2C85}" destId="{7F2D2629-41F0-4B43-A4D7-D3EE7A4A59F5}" srcOrd="0" destOrd="0" presId="urn:microsoft.com/office/officeart/2005/8/layout/cycle2"/>
    <dgm:cxn modelId="{5196CAC5-51D9-6248-ACF3-49842646E6E7}" type="presParOf" srcId="{50327965-9C7E-A54E-926B-D564204E2C85}" destId="{EE349A6D-A722-E54E-A1F3-B5B9C2F6FC70}" srcOrd="1" destOrd="0" presId="urn:microsoft.com/office/officeart/2005/8/layout/cycle2"/>
    <dgm:cxn modelId="{B21BE587-2971-BA4E-84C1-A955D1B278A5}" type="presParOf" srcId="{EE349A6D-A722-E54E-A1F3-B5B9C2F6FC70}" destId="{C3624943-181D-E84E-8189-00B9E2344BF9}" srcOrd="0" destOrd="0" presId="urn:microsoft.com/office/officeart/2005/8/layout/cycle2"/>
    <dgm:cxn modelId="{B6C9EEE1-B375-424C-9E1C-D3FA55F04713}" type="presParOf" srcId="{50327965-9C7E-A54E-926B-D564204E2C85}" destId="{9FC250DC-9A49-3742-B4E8-198361B36D52}" srcOrd="2" destOrd="0" presId="urn:microsoft.com/office/officeart/2005/8/layout/cycle2"/>
    <dgm:cxn modelId="{EBD1E224-1588-FD44-AB3E-2350B6883A2A}" type="presParOf" srcId="{50327965-9C7E-A54E-926B-D564204E2C85}" destId="{26483DDA-40D1-8749-8D32-37F93C4F2248}" srcOrd="3" destOrd="0" presId="urn:microsoft.com/office/officeart/2005/8/layout/cycle2"/>
    <dgm:cxn modelId="{F7F1FDE9-ADED-0244-89AE-DF83DADE1C94}" type="presParOf" srcId="{26483DDA-40D1-8749-8D32-37F93C4F2248}" destId="{BDB8D09A-2DEC-994C-A29C-0F936A6C953F}" srcOrd="0" destOrd="0" presId="urn:microsoft.com/office/officeart/2005/8/layout/cycle2"/>
    <dgm:cxn modelId="{B0E5C7E3-46F2-B843-9020-8831D2278521}" type="presParOf" srcId="{50327965-9C7E-A54E-926B-D564204E2C85}" destId="{591426AA-3223-D84E-93AC-548D26F63C61}" srcOrd="4" destOrd="0" presId="urn:microsoft.com/office/officeart/2005/8/layout/cycle2"/>
    <dgm:cxn modelId="{2141772B-5B9C-2443-8DFF-4A103CF6E65E}" type="presParOf" srcId="{50327965-9C7E-A54E-926B-D564204E2C85}" destId="{2285BB30-304D-414F-8505-CDBCFF505A80}" srcOrd="5" destOrd="0" presId="urn:microsoft.com/office/officeart/2005/8/layout/cycle2"/>
    <dgm:cxn modelId="{03BAB543-A64D-284F-95DC-A49DDD898820}" type="presParOf" srcId="{2285BB30-304D-414F-8505-CDBCFF505A80}" destId="{E9F0D792-5499-D04E-8ED8-7A866110762C}" srcOrd="0" destOrd="0" presId="urn:microsoft.com/office/officeart/2005/8/layout/cycle2"/>
    <dgm:cxn modelId="{9EE2F0A0-914D-744A-86F7-67BD4B25AB67}" type="presParOf" srcId="{50327965-9C7E-A54E-926B-D564204E2C85}" destId="{984D33A3-EC00-3247-A159-683CE455B20C}" srcOrd="6" destOrd="0" presId="urn:microsoft.com/office/officeart/2005/8/layout/cycle2"/>
    <dgm:cxn modelId="{39B956CC-018E-FE49-B81D-06074E5BBD3E}" type="presParOf" srcId="{50327965-9C7E-A54E-926B-D564204E2C85}" destId="{91559C3D-C3FB-1F43-844C-1B01D0805AF5}" srcOrd="7" destOrd="0" presId="urn:microsoft.com/office/officeart/2005/8/layout/cycle2"/>
    <dgm:cxn modelId="{B028DF6D-43BC-4C4F-94E2-67BF110AE05B}" type="presParOf" srcId="{91559C3D-C3FB-1F43-844C-1B01D0805AF5}" destId="{56A6289B-B56F-EE48-AAC0-11BDEA3449A3}" srcOrd="0" destOrd="0" presId="urn:microsoft.com/office/officeart/2005/8/layout/cycle2"/>
    <dgm:cxn modelId="{E7ED7984-4C5F-6D44-A486-69FF240564F1}" type="presParOf" srcId="{50327965-9C7E-A54E-926B-D564204E2C85}" destId="{0C8116FD-AD68-9E4F-9FD1-F4A85F41B62F}" srcOrd="8" destOrd="0" presId="urn:microsoft.com/office/officeart/2005/8/layout/cycle2"/>
    <dgm:cxn modelId="{CB0F7C11-DD94-214D-9567-AEF97746E900}" type="presParOf" srcId="{50327965-9C7E-A54E-926B-D564204E2C85}" destId="{37A0E8EE-3C41-AD44-8ABC-2DF5C7F02940}" srcOrd="9" destOrd="0" presId="urn:microsoft.com/office/officeart/2005/8/layout/cycle2"/>
    <dgm:cxn modelId="{2C5CB3A9-A8D8-894E-A7A9-143579AE15E0}" type="presParOf" srcId="{37A0E8EE-3C41-AD44-8ABC-2DF5C7F02940}" destId="{8D56F0AE-F7BE-5047-AF4E-332B15DBA9C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04D3C45-C551-274A-BBC9-224C8E5808C8}"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38852F98-4E45-0849-9FB8-853FC50A6CD2}">
      <dgm:prSet/>
      <dgm:spPr/>
      <dgm:t>
        <a:bodyPr/>
        <a:lstStyle/>
        <a:p>
          <a:pPr rtl="0"/>
          <a:r>
            <a:rPr lang="fr-FR" b="1" smtClean="0"/>
            <a:t>Les interruptions externes et le bruit </a:t>
          </a:r>
          <a:endParaRPr lang="fr-FR"/>
        </a:p>
      </dgm:t>
    </dgm:pt>
    <dgm:pt modelId="{D908D221-BEF1-9143-B4A2-A67690D1ABF0}" type="parTrans" cxnId="{7DD2AB5D-8468-C24B-9650-B3A3DC5D7D0D}">
      <dgm:prSet/>
      <dgm:spPr/>
      <dgm:t>
        <a:bodyPr/>
        <a:lstStyle/>
        <a:p>
          <a:endParaRPr lang="fr-FR"/>
        </a:p>
      </dgm:t>
    </dgm:pt>
    <dgm:pt modelId="{01E6EE25-3B43-1E4C-AD0D-326A441B9FF1}" type="sibTrans" cxnId="{7DD2AB5D-8468-C24B-9650-B3A3DC5D7D0D}">
      <dgm:prSet/>
      <dgm:spPr/>
      <dgm:t>
        <a:bodyPr/>
        <a:lstStyle/>
        <a:p>
          <a:endParaRPr lang="fr-FR"/>
        </a:p>
      </dgm:t>
    </dgm:pt>
    <dgm:pt modelId="{F1D58A3C-D1A1-FC4A-8276-3C31B78024B6}">
      <dgm:prSet/>
      <dgm:spPr/>
      <dgm:t>
        <a:bodyPr/>
        <a:lstStyle/>
        <a:p>
          <a:pPr rtl="0"/>
          <a:r>
            <a:rPr lang="fr-FR" b="1" smtClean="0"/>
            <a:t>le stress </a:t>
          </a:r>
          <a:endParaRPr lang="fr-FR"/>
        </a:p>
      </dgm:t>
    </dgm:pt>
    <dgm:pt modelId="{F5C225FA-608E-7B4E-A6C0-25D40029F2D5}" type="parTrans" cxnId="{6B163171-80AD-5F44-9404-E9B38BD7B33B}">
      <dgm:prSet/>
      <dgm:spPr/>
      <dgm:t>
        <a:bodyPr/>
        <a:lstStyle/>
        <a:p>
          <a:endParaRPr lang="fr-FR"/>
        </a:p>
      </dgm:t>
    </dgm:pt>
    <dgm:pt modelId="{36A0D811-267C-E142-A972-2A32AFCC810E}" type="sibTrans" cxnId="{6B163171-80AD-5F44-9404-E9B38BD7B33B}">
      <dgm:prSet/>
      <dgm:spPr/>
      <dgm:t>
        <a:bodyPr/>
        <a:lstStyle/>
        <a:p>
          <a:endParaRPr lang="fr-FR"/>
        </a:p>
      </dgm:t>
    </dgm:pt>
    <dgm:pt modelId="{8F9567F6-EF21-974C-9D22-548871E67CCD}">
      <dgm:prSet/>
      <dgm:spPr/>
      <dgm:t>
        <a:bodyPr/>
        <a:lstStyle/>
        <a:p>
          <a:pPr rtl="0"/>
          <a:r>
            <a:rPr lang="fr-FR" b="1" dirty="0" smtClean="0"/>
            <a:t>L’augmentation de la charge de travail</a:t>
          </a:r>
          <a:endParaRPr lang="fr-FR" dirty="0"/>
        </a:p>
      </dgm:t>
    </dgm:pt>
    <dgm:pt modelId="{C5923AFC-0432-2849-ABAC-9CFED154F0AE}" type="parTrans" cxnId="{648B4033-A571-904E-A1C0-EA3F2026EE03}">
      <dgm:prSet/>
      <dgm:spPr/>
      <dgm:t>
        <a:bodyPr/>
        <a:lstStyle/>
        <a:p>
          <a:endParaRPr lang="fr-FR"/>
        </a:p>
      </dgm:t>
    </dgm:pt>
    <dgm:pt modelId="{FFB803F6-8A6B-6A49-97F4-4BB7D82AC65E}" type="sibTrans" cxnId="{648B4033-A571-904E-A1C0-EA3F2026EE03}">
      <dgm:prSet/>
      <dgm:spPr/>
      <dgm:t>
        <a:bodyPr/>
        <a:lstStyle/>
        <a:p>
          <a:endParaRPr lang="fr-FR"/>
        </a:p>
      </dgm:t>
    </dgm:pt>
    <dgm:pt modelId="{12941D01-0C3A-C647-81DC-9B3732CE0709}" type="pres">
      <dgm:prSet presAssocID="{204D3C45-C551-274A-BBC9-224C8E5808C8}" presName="outerComposite" presStyleCnt="0">
        <dgm:presLayoutVars>
          <dgm:chMax val="5"/>
          <dgm:dir/>
          <dgm:resizeHandles val="exact"/>
        </dgm:presLayoutVars>
      </dgm:prSet>
      <dgm:spPr/>
      <dgm:t>
        <a:bodyPr/>
        <a:lstStyle/>
        <a:p>
          <a:endParaRPr lang="fr-FR"/>
        </a:p>
      </dgm:t>
    </dgm:pt>
    <dgm:pt modelId="{F96AE98C-1801-8142-A529-EACDE6AF5B96}" type="pres">
      <dgm:prSet presAssocID="{204D3C45-C551-274A-BBC9-224C8E5808C8}" presName="dummyMaxCanvas" presStyleCnt="0">
        <dgm:presLayoutVars/>
      </dgm:prSet>
      <dgm:spPr/>
    </dgm:pt>
    <dgm:pt modelId="{4E0117FB-944A-C64F-A53E-4E7BB314CC20}" type="pres">
      <dgm:prSet presAssocID="{204D3C45-C551-274A-BBC9-224C8E5808C8}" presName="ThreeNodes_1" presStyleLbl="node1" presStyleIdx="0" presStyleCnt="3">
        <dgm:presLayoutVars>
          <dgm:bulletEnabled val="1"/>
        </dgm:presLayoutVars>
      </dgm:prSet>
      <dgm:spPr/>
      <dgm:t>
        <a:bodyPr/>
        <a:lstStyle/>
        <a:p>
          <a:endParaRPr lang="fr-FR"/>
        </a:p>
      </dgm:t>
    </dgm:pt>
    <dgm:pt modelId="{DF2B8964-3884-534F-BC64-E72F68971FD6}" type="pres">
      <dgm:prSet presAssocID="{204D3C45-C551-274A-BBC9-224C8E5808C8}" presName="ThreeNodes_2" presStyleLbl="node1" presStyleIdx="1" presStyleCnt="3">
        <dgm:presLayoutVars>
          <dgm:bulletEnabled val="1"/>
        </dgm:presLayoutVars>
      </dgm:prSet>
      <dgm:spPr/>
      <dgm:t>
        <a:bodyPr/>
        <a:lstStyle/>
        <a:p>
          <a:endParaRPr lang="fr-FR"/>
        </a:p>
      </dgm:t>
    </dgm:pt>
    <dgm:pt modelId="{5E4BF58D-4955-4F44-8BC6-CBA7D25593AF}" type="pres">
      <dgm:prSet presAssocID="{204D3C45-C551-274A-BBC9-224C8E5808C8}" presName="ThreeNodes_3" presStyleLbl="node1" presStyleIdx="2" presStyleCnt="3">
        <dgm:presLayoutVars>
          <dgm:bulletEnabled val="1"/>
        </dgm:presLayoutVars>
      </dgm:prSet>
      <dgm:spPr/>
      <dgm:t>
        <a:bodyPr/>
        <a:lstStyle/>
        <a:p>
          <a:endParaRPr lang="fr-FR"/>
        </a:p>
      </dgm:t>
    </dgm:pt>
    <dgm:pt modelId="{4E5BCC1E-CC48-694F-AF12-04C8595E9A7B}" type="pres">
      <dgm:prSet presAssocID="{204D3C45-C551-274A-BBC9-224C8E5808C8}" presName="ThreeConn_1-2" presStyleLbl="fgAccFollowNode1" presStyleIdx="0" presStyleCnt="2">
        <dgm:presLayoutVars>
          <dgm:bulletEnabled val="1"/>
        </dgm:presLayoutVars>
      </dgm:prSet>
      <dgm:spPr/>
      <dgm:t>
        <a:bodyPr/>
        <a:lstStyle/>
        <a:p>
          <a:endParaRPr lang="fr-FR"/>
        </a:p>
      </dgm:t>
    </dgm:pt>
    <dgm:pt modelId="{9A9FCC6E-73AD-834D-B180-D25E4401BD43}" type="pres">
      <dgm:prSet presAssocID="{204D3C45-C551-274A-BBC9-224C8E5808C8}" presName="ThreeConn_2-3" presStyleLbl="fgAccFollowNode1" presStyleIdx="1" presStyleCnt="2">
        <dgm:presLayoutVars>
          <dgm:bulletEnabled val="1"/>
        </dgm:presLayoutVars>
      </dgm:prSet>
      <dgm:spPr/>
      <dgm:t>
        <a:bodyPr/>
        <a:lstStyle/>
        <a:p>
          <a:endParaRPr lang="fr-FR"/>
        </a:p>
      </dgm:t>
    </dgm:pt>
    <dgm:pt modelId="{BE8FBF20-D64D-AF46-8A04-F3F570917D3B}" type="pres">
      <dgm:prSet presAssocID="{204D3C45-C551-274A-BBC9-224C8E5808C8}" presName="ThreeNodes_1_text" presStyleLbl="node1" presStyleIdx="2" presStyleCnt="3">
        <dgm:presLayoutVars>
          <dgm:bulletEnabled val="1"/>
        </dgm:presLayoutVars>
      </dgm:prSet>
      <dgm:spPr/>
      <dgm:t>
        <a:bodyPr/>
        <a:lstStyle/>
        <a:p>
          <a:endParaRPr lang="fr-FR"/>
        </a:p>
      </dgm:t>
    </dgm:pt>
    <dgm:pt modelId="{DA4EF7F7-E8B2-4345-A774-18481D244BCC}" type="pres">
      <dgm:prSet presAssocID="{204D3C45-C551-274A-BBC9-224C8E5808C8}" presName="ThreeNodes_2_text" presStyleLbl="node1" presStyleIdx="2" presStyleCnt="3">
        <dgm:presLayoutVars>
          <dgm:bulletEnabled val="1"/>
        </dgm:presLayoutVars>
      </dgm:prSet>
      <dgm:spPr/>
      <dgm:t>
        <a:bodyPr/>
        <a:lstStyle/>
        <a:p>
          <a:endParaRPr lang="fr-FR"/>
        </a:p>
      </dgm:t>
    </dgm:pt>
    <dgm:pt modelId="{939095C3-D132-A14A-AC49-9217BA3A426E}" type="pres">
      <dgm:prSet presAssocID="{204D3C45-C551-274A-BBC9-224C8E5808C8}" presName="ThreeNodes_3_text" presStyleLbl="node1" presStyleIdx="2" presStyleCnt="3">
        <dgm:presLayoutVars>
          <dgm:bulletEnabled val="1"/>
        </dgm:presLayoutVars>
      </dgm:prSet>
      <dgm:spPr/>
      <dgm:t>
        <a:bodyPr/>
        <a:lstStyle/>
        <a:p>
          <a:endParaRPr lang="fr-FR"/>
        </a:p>
      </dgm:t>
    </dgm:pt>
  </dgm:ptLst>
  <dgm:cxnLst>
    <dgm:cxn modelId="{8F3A4325-79AD-614E-BC44-EAD5E339EA13}" type="presOf" srcId="{8F9567F6-EF21-974C-9D22-548871E67CCD}" destId="{5E4BF58D-4955-4F44-8BC6-CBA7D25593AF}" srcOrd="0" destOrd="0" presId="urn:microsoft.com/office/officeart/2005/8/layout/vProcess5"/>
    <dgm:cxn modelId="{648B4033-A571-904E-A1C0-EA3F2026EE03}" srcId="{204D3C45-C551-274A-BBC9-224C8E5808C8}" destId="{8F9567F6-EF21-974C-9D22-548871E67CCD}" srcOrd="2" destOrd="0" parTransId="{C5923AFC-0432-2849-ABAC-9CFED154F0AE}" sibTransId="{FFB803F6-8A6B-6A49-97F4-4BB7D82AC65E}"/>
    <dgm:cxn modelId="{AAE61094-BCC3-7247-999D-CEE2D1DE3882}" type="presOf" srcId="{204D3C45-C551-274A-BBC9-224C8E5808C8}" destId="{12941D01-0C3A-C647-81DC-9B3732CE0709}" srcOrd="0" destOrd="0" presId="urn:microsoft.com/office/officeart/2005/8/layout/vProcess5"/>
    <dgm:cxn modelId="{2C66D846-DCD3-5847-ABDC-5CCDA74D1855}" type="presOf" srcId="{01E6EE25-3B43-1E4C-AD0D-326A441B9FF1}" destId="{4E5BCC1E-CC48-694F-AF12-04C8595E9A7B}" srcOrd="0" destOrd="0" presId="urn:microsoft.com/office/officeart/2005/8/layout/vProcess5"/>
    <dgm:cxn modelId="{7DD2AB5D-8468-C24B-9650-B3A3DC5D7D0D}" srcId="{204D3C45-C551-274A-BBC9-224C8E5808C8}" destId="{38852F98-4E45-0849-9FB8-853FC50A6CD2}" srcOrd="0" destOrd="0" parTransId="{D908D221-BEF1-9143-B4A2-A67690D1ABF0}" sibTransId="{01E6EE25-3B43-1E4C-AD0D-326A441B9FF1}"/>
    <dgm:cxn modelId="{565DF980-9C37-BC4A-A031-E9C58909A8FD}" type="presOf" srcId="{8F9567F6-EF21-974C-9D22-548871E67CCD}" destId="{939095C3-D132-A14A-AC49-9217BA3A426E}" srcOrd="1" destOrd="0" presId="urn:microsoft.com/office/officeart/2005/8/layout/vProcess5"/>
    <dgm:cxn modelId="{CF05A851-20BB-7341-A0CD-779FD4E9B019}" type="presOf" srcId="{F1D58A3C-D1A1-FC4A-8276-3C31B78024B6}" destId="{DF2B8964-3884-534F-BC64-E72F68971FD6}" srcOrd="0" destOrd="0" presId="urn:microsoft.com/office/officeart/2005/8/layout/vProcess5"/>
    <dgm:cxn modelId="{B4423128-FBBC-FE4B-B37A-CE35947BB9F3}" type="presOf" srcId="{38852F98-4E45-0849-9FB8-853FC50A6CD2}" destId="{4E0117FB-944A-C64F-A53E-4E7BB314CC20}" srcOrd="0" destOrd="0" presId="urn:microsoft.com/office/officeart/2005/8/layout/vProcess5"/>
    <dgm:cxn modelId="{C4949DD3-43BA-1144-95C6-4922603F2AB2}" type="presOf" srcId="{36A0D811-267C-E142-A972-2A32AFCC810E}" destId="{9A9FCC6E-73AD-834D-B180-D25E4401BD43}" srcOrd="0" destOrd="0" presId="urn:microsoft.com/office/officeart/2005/8/layout/vProcess5"/>
    <dgm:cxn modelId="{0DD95752-A201-E44B-9720-E999832C4E0E}" type="presOf" srcId="{F1D58A3C-D1A1-FC4A-8276-3C31B78024B6}" destId="{DA4EF7F7-E8B2-4345-A774-18481D244BCC}" srcOrd="1" destOrd="0" presId="urn:microsoft.com/office/officeart/2005/8/layout/vProcess5"/>
    <dgm:cxn modelId="{6B163171-80AD-5F44-9404-E9B38BD7B33B}" srcId="{204D3C45-C551-274A-BBC9-224C8E5808C8}" destId="{F1D58A3C-D1A1-FC4A-8276-3C31B78024B6}" srcOrd="1" destOrd="0" parTransId="{F5C225FA-608E-7B4E-A6C0-25D40029F2D5}" sibTransId="{36A0D811-267C-E142-A972-2A32AFCC810E}"/>
    <dgm:cxn modelId="{884AE862-0666-214C-9654-57B24B6822FB}" type="presOf" srcId="{38852F98-4E45-0849-9FB8-853FC50A6CD2}" destId="{BE8FBF20-D64D-AF46-8A04-F3F570917D3B}" srcOrd="1" destOrd="0" presId="urn:microsoft.com/office/officeart/2005/8/layout/vProcess5"/>
    <dgm:cxn modelId="{69894121-76F3-1540-AD59-3695F964711B}" type="presParOf" srcId="{12941D01-0C3A-C647-81DC-9B3732CE0709}" destId="{F96AE98C-1801-8142-A529-EACDE6AF5B96}" srcOrd="0" destOrd="0" presId="urn:microsoft.com/office/officeart/2005/8/layout/vProcess5"/>
    <dgm:cxn modelId="{6235F912-475F-0842-8F02-169C6FF5B3D6}" type="presParOf" srcId="{12941D01-0C3A-C647-81DC-9B3732CE0709}" destId="{4E0117FB-944A-C64F-A53E-4E7BB314CC20}" srcOrd="1" destOrd="0" presId="urn:microsoft.com/office/officeart/2005/8/layout/vProcess5"/>
    <dgm:cxn modelId="{DAC0EB45-457B-EA48-AE5D-027BB69CEA22}" type="presParOf" srcId="{12941D01-0C3A-C647-81DC-9B3732CE0709}" destId="{DF2B8964-3884-534F-BC64-E72F68971FD6}" srcOrd="2" destOrd="0" presId="urn:microsoft.com/office/officeart/2005/8/layout/vProcess5"/>
    <dgm:cxn modelId="{9DE080C8-3413-1A40-BEBA-B45C9DB0A188}" type="presParOf" srcId="{12941D01-0C3A-C647-81DC-9B3732CE0709}" destId="{5E4BF58D-4955-4F44-8BC6-CBA7D25593AF}" srcOrd="3" destOrd="0" presId="urn:microsoft.com/office/officeart/2005/8/layout/vProcess5"/>
    <dgm:cxn modelId="{AFB0CA60-1BBF-B74E-875A-361C3B5E0AB8}" type="presParOf" srcId="{12941D01-0C3A-C647-81DC-9B3732CE0709}" destId="{4E5BCC1E-CC48-694F-AF12-04C8595E9A7B}" srcOrd="4" destOrd="0" presId="urn:microsoft.com/office/officeart/2005/8/layout/vProcess5"/>
    <dgm:cxn modelId="{A071D57C-24B1-1447-9CA3-96C1EC3B814A}" type="presParOf" srcId="{12941D01-0C3A-C647-81DC-9B3732CE0709}" destId="{9A9FCC6E-73AD-834D-B180-D25E4401BD43}" srcOrd="5" destOrd="0" presId="urn:microsoft.com/office/officeart/2005/8/layout/vProcess5"/>
    <dgm:cxn modelId="{620E4645-5CBD-9743-AAA1-CC200F2BB421}" type="presParOf" srcId="{12941D01-0C3A-C647-81DC-9B3732CE0709}" destId="{BE8FBF20-D64D-AF46-8A04-F3F570917D3B}" srcOrd="6" destOrd="0" presId="urn:microsoft.com/office/officeart/2005/8/layout/vProcess5"/>
    <dgm:cxn modelId="{5D0232FD-37BE-294D-A63F-74EE59CF5E97}" type="presParOf" srcId="{12941D01-0C3A-C647-81DC-9B3732CE0709}" destId="{DA4EF7F7-E8B2-4345-A774-18481D244BCC}" srcOrd="7" destOrd="0" presId="urn:microsoft.com/office/officeart/2005/8/layout/vProcess5"/>
    <dgm:cxn modelId="{C5F324E6-2FA1-2A41-945B-3466BC6A27EF}" type="presParOf" srcId="{12941D01-0C3A-C647-81DC-9B3732CE0709}" destId="{939095C3-D132-A14A-AC49-9217BA3A426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A1582B5-B148-C44B-B68D-E650721144AC}" type="doc">
      <dgm:prSet loTypeId="urn:microsoft.com/office/officeart/2005/8/layout/hProcess4" loCatId="" qsTypeId="urn:microsoft.com/office/officeart/2005/8/quickstyle/simple4" qsCatId="simple" csTypeId="urn:microsoft.com/office/officeart/2005/8/colors/accent0_3" csCatId="mainScheme" phldr="1"/>
      <dgm:spPr/>
      <dgm:t>
        <a:bodyPr/>
        <a:lstStyle/>
        <a:p>
          <a:endParaRPr lang="fr-FR"/>
        </a:p>
      </dgm:t>
    </dgm:pt>
    <dgm:pt modelId="{27102D67-FAF7-0048-AB63-0022FEAEFF99}">
      <dgm:prSet/>
      <dgm:spPr/>
      <dgm:t>
        <a:bodyPr/>
        <a:lstStyle/>
        <a:p>
          <a:pPr rtl="0"/>
          <a:r>
            <a:rPr lang="fr-FR" smtClean="0"/>
            <a:t>Stade cognitif</a:t>
          </a:r>
          <a:endParaRPr lang="fr-FR"/>
        </a:p>
      </dgm:t>
    </dgm:pt>
    <dgm:pt modelId="{46362DC8-F4EE-5E46-8F22-710B8C66E7FA}" type="parTrans" cxnId="{07EC6351-772A-7547-A662-D0BD1D9FFF7B}">
      <dgm:prSet/>
      <dgm:spPr/>
      <dgm:t>
        <a:bodyPr/>
        <a:lstStyle/>
        <a:p>
          <a:endParaRPr lang="fr-FR"/>
        </a:p>
      </dgm:t>
    </dgm:pt>
    <dgm:pt modelId="{AF84841E-33D1-AC4E-BE10-54513FEC5975}" type="sibTrans" cxnId="{07EC6351-772A-7547-A662-D0BD1D9FFF7B}">
      <dgm:prSet/>
      <dgm:spPr/>
      <dgm:t>
        <a:bodyPr/>
        <a:lstStyle/>
        <a:p>
          <a:endParaRPr lang="fr-FR"/>
        </a:p>
      </dgm:t>
    </dgm:pt>
    <dgm:pt modelId="{0C1DF130-231C-2043-B8B6-E3352BBFFCB6}">
      <dgm:prSet/>
      <dgm:spPr/>
      <dgm:t>
        <a:bodyPr/>
        <a:lstStyle/>
        <a:p>
          <a:pPr rtl="0"/>
          <a:r>
            <a:rPr lang="fr-FR" smtClean="0"/>
            <a:t>Stade associatif</a:t>
          </a:r>
          <a:endParaRPr lang="fr-FR"/>
        </a:p>
      </dgm:t>
    </dgm:pt>
    <dgm:pt modelId="{8379C2F7-B480-084E-B3F3-05879E520607}" type="parTrans" cxnId="{801E2D78-C0CB-434C-913F-9B03F943DE74}">
      <dgm:prSet/>
      <dgm:spPr/>
      <dgm:t>
        <a:bodyPr/>
        <a:lstStyle/>
        <a:p>
          <a:endParaRPr lang="fr-FR"/>
        </a:p>
      </dgm:t>
    </dgm:pt>
    <dgm:pt modelId="{0D130A6A-1DB0-E748-B449-92888B184D44}" type="sibTrans" cxnId="{801E2D78-C0CB-434C-913F-9B03F943DE74}">
      <dgm:prSet/>
      <dgm:spPr/>
      <dgm:t>
        <a:bodyPr/>
        <a:lstStyle/>
        <a:p>
          <a:endParaRPr lang="fr-FR"/>
        </a:p>
      </dgm:t>
    </dgm:pt>
    <dgm:pt modelId="{9638CB03-7DF7-7746-A761-A27DC6F023D2}">
      <dgm:prSet/>
      <dgm:spPr/>
      <dgm:t>
        <a:bodyPr/>
        <a:lstStyle/>
        <a:p>
          <a:pPr rtl="0"/>
          <a:r>
            <a:rPr lang="fr-FR" dirty="0" smtClean="0"/>
            <a:t>Stade autonome</a:t>
          </a:r>
          <a:endParaRPr lang="fr-FR" dirty="0"/>
        </a:p>
      </dgm:t>
    </dgm:pt>
    <dgm:pt modelId="{C644FEE2-6431-864C-92C4-4AFC57A63AC5}" type="parTrans" cxnId="{5394D21B-639B-204B-8FF3-3EB9BBEB9ACE}">
      <dgm:prSet/>
      <dgm:spPr/>
      <dgm:t>
        <a:bodyPr/>
        <a:lstStyle/>
        <a:p>
          <a:endParaRPr lang="fr-FR"/>
        </a:p>
      </dgm:t>
    </dgm:pt>
    <dgm:pt modelId="{AA96D1A3-643A-6C43-9172-6403C575175D}" type="sibTrans" cxnId="{5394D21B-639B-204B-8FF3-3EB9BBEB9ACE}">
      <dgm:prSet/>
      <dgm:spPr/>
      <dgm:t>
        <a:bodyPr/>
        <a:lstStyle/>
        <a:p>
          <a:endParaRPr lang="fr-FR"/>
        </a:p>
      </dgm:t>
    </dgm:pt>
    <dgm:pt modelId="{8C67F1AD-6ABC-0A49-9B2A-4711281AAFD0}" type="pres">
      <dgm:prSet presAssocID="{AA1582B5-B148-C44B-B68D-E650721144AC}" presName="Name0" presStyleCnt="0">
        <dgm:presLayoutVars>
          <dgm:dir/>
          <dgm:animLvl val="lvl"/>
          <dgm:resizeHandles val="exact"/>
        </dgm:presLayoutVars>
      </dgm:prSet>
      <dgm:spPr/>
      <dgm:t>
        <a:bodyPr/>
        <a:lstStyle/>
        <a:p>
          <a:endParaRPr lang="fr-FR"/>
        </a:p>
      </dgm:t>
    </dgm:pt>
    <dgm:pt modelId="{325442B7-4A56-2A4D-A33D-59321100B1F7}" type="pres">
      <dgm:prSet presAssocID="{AA1582B5-B148-C44B-B68D-E650721144AC}" presName="tSp" presStyleCnt="0"/>
      <dgm:spPr/>
    </dgm:pt>
    <dgm:pt modelId="{0D5D7D69-A116-D648-9C06-A5096A736C62}" type="pres">
      <dgm:prSet presAssocID="{AA1582B5-B148-C44B-B68D-E650721144AC}" presName="bSp" presStyleCnt="0"/>
      <dgm:spPr/>
    </dgm:pt>
    <dgm:pt modelId="{4340EA0C-1555-9446-A56B-F6E9686249AD}" type="pres">
      <dgm:prSet presAssocID="{AA1582B5-B148-C44B-B68D-E650721144AC}" presName="process" presStyleCnt="0"/>
      <dgm:spPr/>
    </dgm:pt>
    <dgm:pt modelId="{C1810AC1-A97B-7947-A192-E2D7E6902DF8}" type="pres">
      <dgm:prSet presAssocID="{27102D67-FAF7-0048-AB63-0022FEAEFF99}" presName="composite1" presStyleCnt="0"/>
      <dgm:spPr/>
    </dgm:pt>
    <dgm:pt modelId="{CD2FD3F6-CCF0-354F-ABDC-5DA626D2AC5D}" type="pres">
      <dgm:prSet presAssocID="{27102D67-FAF7-0048-AB63-0022FEAEFF99}" presName="dummyNode1" presStyleLbl="node1" presStyleIdx="0" presStyleCnt="3"/>
      <dgm:spPr/>
    </dgm:pt>
    <dgm:pt modelId="{3862982E-9F85-6542-B24F-E80FAF6A8A0F}" type="pres">
      <dgm:prSet presAssocID="{27102D67-FAF7-0048-AB63-0022FEAEFF99}" presName="childNode1" presStyleLbl="bgAcc1" presStyleIdx="0" presStyleCnt="3">
        <dgm:presLayoutVars>
          <dgm:bulletEnabled val="1"/>
        </dgm:presLayoutVars>
      </dgm:prSet>
      <dgm:spPr/>
    </dgm:pt>
    <dgm:pt modelId="{C4B0D697-A5D2-774E-8156-AE2DAF0A1DEA}" type="pres">
      <dgm:prSet presAssocID="{27102D67-FAF7-0048-AB63-0022FEAEFF99}" presName="childNode1tx" presStyleLbl="bgAcc1" presStyleIdx="0" presStyleCnt="3">
        <dgm:presLayoutVars>
          <dgm:bulletEnabled val="1"/>
        </dgm:presLayoutVars>
      </dgm:prSet>
      <dgm:spPr/>
    </dgm:pt>
    <dgm:pt modelId="{EE8625A7-74B3-EC44-A80F-3B07E303A783}" type="pres">
      <dgm:prSet presAssocID="{27102D67-FAF7-0048-AB63-0022FEAEFF99}" presName="parentNode1" presStyleLbl="node1" presStyleIdx="0" presStyleCnt="3">
        <dgm:presLayoutVars>
          <dgm:chMax val="1"/>
          <dgm:bulletEnabled val="1"/>
        </dgm:presLayoutVars>
      </dgm:prSet>
      <dgm:spPr/>
      <dgm:t>
        <a:bodyPr/>
        <a:lstStyle/>
        <a:p>
          <a:endParaRPr lang="fr-FR"/>
        </a:p>
      </dgm:t>
    </dgm:pt>
    <dgm:pt modelId="{AB8D258B-0E11-934D-817C-107B831EA9B5}" type="pres">
      <dgm:prSet presAssocID="{27102D67-FAF7-0048-AB63-0022FEAEFF99}" presName="connSite1" presStyleCnt="0"/>
      <dgm:spPr/>
    </dgm:pt>
    <dgm:pt modelId="{F4504CC3-3A0D-E84B-B9D2-D23B247FCA84}" type="pres">
      <dgm:prSet presAssocID="{AF84841E-33D1-AC4E-BE10-54513FEC5975}" presName="Name9" presStyleLbl="sibTrans2D1" presStyleIdx="0" presStyleCnt="2"/>
      <dgm:spPr/>
      <dgm:t>
        <a:bodyPr/>
        <a:lstStyle/>
        <a:p>
          <a:endParaRPr lang="fr-FR"/>
        </a:p>
      </dgm:t>
    </dgm:pt>
    <dgm:pt modelId="{A08ADC67-897A-2A47-A9C5-97EAF145DD72}" type="pres">
      <dgm:prSet presAssocID="{0C1DF130-231C-2043-B8B6-E3352BBFFCB6}" presName="composite2" presStyleCnt="0"/>
      <dgm:spPr/>
    </dgm:pt>
    <dgm:pt modelId="{D62480E4-AE8C-3041-A902-A9351CE92A17}" type="pres">
      <dgm:prSet presAssocID="{0C1DF130-231C-2043-B8B6-E3352BBFFCB6}" presName="dummyNode2" presStyleLbl="node1" presStyleIdx="0" presStyleCnt="3"/>
      <dgm:spPr/>
    </dgm:pt>
    <dgm:pt modelId="{18181970-8CE0-A84D-92C4-27C5E494BBFE}" type="pres">
      <dgm:prSet presAssocID="{0C1DF130-231C-2043-B8B6-E3352BBFFCB6}" presName="childNode2" presStyleLbl="bgAcc1" presStyleIdx="1" presStyleCnt="3">
        <dgm:presLayoutVars>
          <dgm:bulletEnabled val="1"/>
        </dgm:presLayoutVars>
      </dgm:prSet>
      <dgm:spPr/>
    </dgm:pt>
    <dgm:pt modelId="{D2DE3024-1462-2949-B440-BA03248B8ABC}" type="pres">
      <dgm:prSet presAssocID="{0C1DF130-231C-2043-B8B6-E3352BBFFCB6}" presName="childNode2tx" presStyleLbl="bgAcc1" presStyleIdx="1" presStyleCnt="3">
        <dgm:presLayoutVars>
          <dgm:bulletEnabled val="1"/>
        </dgm:presLayoutVars>
      </dgm:prSet>
      <dgm:spPr/>
    </dgm:pt>
    <dgm:pt modelId="{597A9838-3CBC-BB40-94F7-4FE717139D97}" type="pres">
      <dgm:prSet presAssocID="{0C1DF130-231C-2043-B8B6-E3352BBFFCB6}" presName="parentNode2" presStyleLbl="node1" presStyleIdx="1" presStyleCnt="3">
        <dgm:presLayoutVars>
          <dgm:chMax val="0"/>
          <dgm:bulletEnabled val="1"/>
        </dgm:presLayoutVars>
      </dgm:prSet>
      <dgm:spPr/>
      <dgm:t>
        <a:bodyPr/>
        <a:lstStyle/>
        <a:p>
          <a:endParaRPr lang="fr-FR"/>
        </a:p>
      </dgm:t>
    </dgm:pt>
    <dgm:pt modelId="{E4BA9BB4-390B-0246-A031-C0219D70BEFB}" type="pres">
      <dgm:prSet presAssocID="{0C1DF130-231C-2043-B8B6-E3352BBFFCB6}" presName="connSite2" presStyleCnt="0"/>
      <dgm:spPr/>
    </dgm:pt>
    <dgm:pt modelId="{672DCBAB-EDBC-B549-A968-10216903BB7D}" type="pres">
      <dgm:prSet presAssocID="{0D130A6A-1DB0-E748-B449-92888B184D44}" presName="Name18" presStyleLbl="sibTrans2D1" presStyleIdx="1" presStyleCnt="2"/>
      <dgm:spPr/>
      <dgm:t>
        <a:bodyPr/>
        <a:lstStyle/>
        <a:p>
          <a:endParaRPr lang="fr-FR"/>
        </a:p>
      </dgm:t>
    </dgm:pt>
    <dgm:pt modelId="{25D3F9E1-40BD-094C-AD79-DA902A2B6FCD}" type="pres">
      <dgm:prSet presAssocID="{9638CB03-7DF7-7746-A761-A27DC6F023D2}" presName="composite1" presStyleCnt="0"/>
      <dgm:spPr/>
    </dgm:pt>
    <dgm:pt modelId="{397B057A-1E01-0645-A0F0-A04194337EA2}" type="pres">
      <dgm:prSet presAssocID="{9638CB03-7DF7-7746-A761-A27DC6F023D2}" presName="dummyNode1" presStyleLbl="node1" presStyleIdx="1" presStyleCnt="3"/>
      <dgm:spPr/>
    </dgm:pt>
    <dgm:pt modelId="{D81BE18F-99D1-9747-B959-91305527B1F5}" type="pres">
      <dgm:prSet presAssocID="{9638CB03-7DF7-7746-A761-A27DC6F023D2}" presName="childNode1" presStyleLbl="bgAcc1" presStyleIdx="2" presStyleCnt="3">
        <dgm:presLayoutVars>
          <dgm:bulletEnabled val="1"/>
        </dgm:presLayoutVars>
      </dgm:prSet>
      <dgm:spPr/>
    </dgm:pt>
    <dgm:pt modelId="{CBB60872-B7AB-7B4B-A68F-2FDDDBF6F194}" type="pres">
      <dgm:prSet presAssocID="{9638CB03-7DF7-7746-A761-A27DC6F023D2}" presName="childNode1tx" presStyleLbl="bgAcc1" presStyleIdx="2" presStyleCnt="3">
        <dgm:presLayoutVars>
          <dgm:bulletEnabled val="1"/>
        </dgm:presLayoutVars>
      </dgm:prSet>
      <dgm:spPr/>
    </dgm:pt>
    <dgm:pt modelId="{74794C79-9CF0-9C4A-9A2B-CD417EC0E8F5}" type="pres">
      <dgm:prSet presAssocID="{9638CB03-7DF7-7746-A761-A27DC6F023D2}" presName="parentNode1" presStyleLbl="node1" presStyleIdx="2" presStyleCnt="3">
        <dgm:presLayoutVars>
          <dgm:chMax val="1"/>
          <dgm:bulletEnabled val="1"/>
        </dgm:presLayoutVars>
      </dgm:prSet>
      <dgm:spPr/>
      <dgm:t>
        <a:bodyPr/>
        <a:lstStyle/>
        <a:p>
          <a:endParaRPr lang="fr-FR"/>
        </a:p>
      </dgm:t>
    </dgm:pt>
    <dgm:pt modelId="{8180C35A-306A-3B43-8E81-097546340FC2}" type="pres">
      <dgm:prSet presAssocID="{9638CB03-7DF7-7746-A761-A27DC6F023D2}" presName="connSite1" presStyleCnt="0"/>
      <dgm:spPr/>
    </dgm:pt>
  </dgm:ptLst>
  <dgm:cxnLst>
    <dgm:cxn modelId="{B4435ECE-0B0D-DD41-BFFA-37CC1D0B7CAC}" type="presOf" srcId="{9638CB03-7DF7-7746-A761-A27DC6F023D2}" destId="{74794C79-9CF0-9C4A-9A2B-CD417EC0E8F5}" srcOrd="0" destOrd="0" presId="urn:microsoft.com/office/officeart/2005/8/layout/hProcess4"/>
    <dgm:cxn modelId="{94024BAD-01F9-DB4B-B785-EC3EE807DAFD}" type="presOf" srcId="{AA1582B5-B148-C44B-B68D-E650721144AC}" destId="{8C67F1AD-6ABC-0A49-9B2A-4711281AAFD0}" srcOrd="0" destOrd="0" presId="urn:microsoft.com/office/officeart/2005/8/layout/hProcess4"/>
    <dgm:cxn modelId="{5394D21B-639B-204B-8FF3-3EB9BBEB9ACE}" srcId="{AA1582B5-B148-C44B-B68D-E650721144AC}" destId="{9638CB03-7DF7-7746-A761-A27DC6F023D2}" srcOrd="2" destOrd="0" parTransId="{C644FEE2-6431-864C-92C4-4AFC57A63AC5}" sibTransId="{AA96D1A3-643A-6C43-9172-6403C575175D}"/>
    <dgm:cxn modelId="{5C5EF98E-CB00-024B-B37F-5BF1DDA83CFC}" type="presOf" srcId="{27102D67-FAF7-0048-AB63-0022FEAEFF99}" destId="{EE8625A7-74B3-EC44-A80F-3B07E303A783}" srcOrd="0" destOrd="0" presId="urn:microsoft.com/office/officeart/2005/8/layout/hProcess4"/>
    <dgm:cxn modelId="{D2B91289-841B-4D4C-A411-40C011AB33E0}" type="presOf" srcId="{0D130A6A-1DB0-E748-B449-92888B184D44}" destId="{672DCBAB-EDBC-B549-A968-10216903BB7D}" srcOrd="0" destOrd="0" presId="urn:microsoft.com/office/officeart/2005/8/layout/hProcess4"/>
    <dgm:cxn modelId="{801E2D78-C0CB-434C-913F-9B03F943DE74}" srcId="{AA1582B5-B148-C44B-B68D-E650721144AC}" destId="{0C1DF130-231C-2043-B8B6-E3352BBFFCB6}" srcOrd="1" destOrd="0" parTransId="{8379C2F7-B480-084E-B3F3-05879E520607}" sibTransId="{0D130A6A-1DB0-E748-B449-92888B184D44}"/>
    <dgm:cxn modelId="{5D97BEA4-7165-324B-A346-471BDFB83DBE}" type="presOf" srcId="{0C1DF130-231C-2043-B8B6-E3352BBFFCB6}" destId="{597A9838-3CBC-BB40-94F7-4FE717139D97}" srcOrd="0" destOrd="0" presId="urn:microsoft.com/office/officeart/2005/8/layout/hProcess4"/>
    <dgm:cxn modelId="{320B3CA6-81FD-2B44-B62C-88C9803CDC0B}" type="presOf" srcId="{AF84841E-33D1-AC4E-BE10-54513FEC5975}" destId="{F4504CC3-3A0D-E84B-B9D2-D23B247FCA84}" srcOrd="0" destOrd="0" presId="urn:microsoft.com/office/officeart/2005/8/layout/hProcess4"/>
    <dgm:cxn modelId="{07EC6351-772A-7547-A662-D0BD1D9FFF7B}" srcId="{AA1582B5-B148-C44B-B68D-E650721144AC}" destId="{27102D67-FAF7-0048-AB63-0022FEAEFF99}" srcOrd="0" destOrd="0" parTransId="{46362DC8-F4EE-5E46-8F22-710B8C66E7FA}" sibTransId="{AF84841E-33D1-AC4E-BE10-54513FEC5975}"/>
    <dgm:cxn modelId="{8B6F1516-C158-7E4B-B083-DE2D54E1F559}" type="presParOf" srcId="{8C67F1AD-6ABC-0A49-9B2A-4711281AAFD0}" destId="{325442B7-4A56-2A4D-A33D-59321100B1F7}" srcOrd="0" destOrd="0" presId="urn:microsoft.com/office/officeart/2005/8/layout/hProcess4"/>
    <dgm:cxn modelId="{1FD2F76E-EF38-B544-981B-2E42C8A1E607}" type="presParOf" srcId="{8C67F1AD-6ABC-0A49-9B2A-4711281AAFD0}" destId="{0D5D7D69-A116-D648-9C06-A5096A736C62}" srcOrd="1" destOrd="0" presId="urn:microsoft.com/office/officeart/2005/8/layout/hProcess4"/>
    <dgm:cxn modelId="{A692029C-EE3C-1F48-9A2C-D4E9035AE268}" type="presParOf" srcId="{8C67F1AD-6ABC-0A49-9B2A-4711281AAFD0}" destId="{4340EA0C-1555-9446-A56B-F6E9686249AD}" srcOrd="2" destOrd="0" presId="urn:microsoft.com/office/officeart/2005/8/layout/hProcess4"/>
    <dgm:cxn modelId="{5094FB19-0AA8-AA44-ACF1-90C1E3B9D64C}" type="presParOf" srcId="{4340EA0C-1555-9446-A56B-F6E9686249AD}" destId="{C1810AC1-A97B-7947-A192-E2D7E6902DF8}" srcOrd="0" destOrd="0" presId="urn:microsoft.com/office/officeart/2005/8/layout/hProcess4"/>
    <dgm:cxn modelId="{1347AAD8-7CA5-CB44-97AB-389E43155158}" type="presParOf" srcId="{C1810AC1-A97B-7947-A192-E2D7E6902DF8}" destId="{CD2FD3F6-CCF0-354F-ABDC-5DA626D2AC5D}" srcOrd="0" destOrd="0" presId="urn:microsoft.com/office/officeart/2005/8/layout/hProcess4"/>
    <dgm:cxn modelId="{945BF01E-F9BA-164D-BE1F-3D12D9810542}" type="presParOf" srcId="{C1810AC1-A97B-7947-A192-E2D7E6902DF8}" destId="{3862982E-9F85-6542-B24F-E80FAF6A8A0F}" srcOrd="1" destOrd="0" presId="urn:microsoft.com/office/officeart/2005/8/layout/hProcess4"/>
    <dgm:cxn modelId="{D846EA7B-B95E-FB49-BB6B-A43B43C6D604}" type="presParOf" srcId="{C1810AC1-A97B-7947-A192-E2D7E6902DF8}" destId="{C4B0D697-A5D2-774E-8156-AE2DAF0A1DEA}" srcOrd="2" destOrd="0" presId="urn:microsoft.com/office/officeart/2005/8/layout/hProcess4"/>
    <dgm:cxn modelId="{35B90AFA-C2D9-7C4E-8FF5-CBCD9697EEFF}" type="presParOf" srcId="{C1810AC1-A97B-7947-A192-E2D7E6902DF8}" destId="{EE8625A7-74B3-EC44-A80F-3B07E303A783}" srcOrd="3" destOrd="0" presId="urn:microsoft.com/office/officeart/2005/8/layout/hProcess4"/>
    <dgm:cxn modelId="{3F87B903-D512-014C-9042-2A55FCDB33D7}" type="presParOf" srcId="{C1810AC1-A97B-7947-A192-E2D7E6902DF8}" destId="{AB8D258B-0E11-934D-817C-107B831EA9B5}" srcOrd="4" destOrd="0" presId="urn:microsoft.com/office/officeart/2005/8/layout/hProcess4"/>
    <dgm:cxn modelId="{06DB20F2-A328-914E-A421-11BD3F3B8C62}" type="presParOf" srcId="{4340EA0C-1555-9446-A56B-F6E9686249AD}" destId="{F4504CC3-3A0D-E84B-B9D2-D23B247FCA84}" srcOrd="1" destOrd="0" presId="urn:microsoft.com/office/officeart/2005/8/layout/hProcess4"/>
    <dgm:cxn modelId="{15A6FF5F-8092-6C40-922E-2AF4E0B6FE32}" type="presParOf" srcId="{4340EA0C-1555-9446-A56B-F6E9686249AD}" destId="{A08ADC67-897A-2A47-A9C5-97EAF145DD72}" srcOrd="2" destOrd="0" presId="urn:microsoft.com/office/officeart/2005/8/layout/hProcess4"/>
    <dgm:cxn modelId="{DAC99E83-2045-E441-B334-12523BF2B0E4}" type="presParOf" srcId="{A08ADC67-897A-2A47-A9C5-97EAF145DD72}" destId="{D62480E4-AE8C-3041-A902-A9351CE92A17}" srcOrd="0" destOrd="0" presId="urn:microsoft.com/office/officeart/2005/8/layout/hProcess4"/>
    <dgm:cxn modelId="{781DEDB4-490C-014E-A9E4-672126F00123}" type="presParOf" srcId="{A08ADC67-897A-2A47-A9C5-97EAF145DD72}" destId="{18181970-8CE0-A84D-92C4-27C5E494BBFE}" srcOrd="1" destOrd="0" presId="urn:microsoft.com/office/officeart/2005/8/layout/hProcess4"/>
    <dgm:cxn modelId="{464A764E-DD6E-864B-B9B3-1ED9BFF580DB}" type="presParOf" srcId="{A08ADC67-897A-2A47-A9C5-97EAF145DD72}" destId="{D2DE3024-1462-2949-B440-BA03248B8ABC}" srcOrd="2" destOrd="0" presId="urn:microsoft.com/office/officeart/2005/8/layout/hProcess4"/>
    <dgm:cxn modelId="{6A083D80-D3C1-8E47-9978-6E5437FC52F8}" type="presParOf" srcId="{A08ADC67-897A-2A47-A9C5-97EAF145DD72}" destId="{597A9838-3CBC-BB40-94F7-4FE717139D97}" srcOrd="3" destOrd="0" presId="urn:microsoft.com/office/officeart/2005/8/layout/hProcess4"/>
    <dgm:cxn modelId="{3D42FE43-1291-0B41-A65C-C881B76AF810}" type="presParOf" srcId="{A08ADC67-897A-2A47-A9C5-97EAF145DD72}" destId="{E4BA9BB4-390B-0246-A031-C0219D70BEFB}" srcOrd="4" destOrd="0" presId="urn:microsoft.com/office/officeart/2005/8/layout/hProcess4"/>
    <dgm:cxn modelId="{19ADEAB6-E29E-734A-BB87-A3391A0A7EE8}" type="presParOf" srcId="{4340EA0C-1555-9446-A56B-F6E9686249AD}" destId="{672DCBAB-EDBC-B549-A968-10216903BB7D}" srcOrd="3" destOrd="0" presId="urn:microsoft.com/office/officeart/2005/8/layout/hProcess4"/>
    <dgm:cxn modelId="{BC74F9BD-3D8E-DF4B-8C37-21CFE1B3BA91}" type="presParOf" srcId="{4340EA0C-1555-9446-A56B-F6E9686249AD}" destId="{25D3F9E1-40BD-094C-AD79-DA902A2B6FCD}" srcOrd="4" destOrd="0" presId="urn:microsoft.com/office/officeart/2005/8/layout/hProcess4"/>
    <dgm:cxn modelId="{A377CF4C-EF42-AF47-B721-3DE1F50581FD}" type="presParOf" srcId="{25D3F9E1-40BD-094C-AD79-DA902A2B6FCD}" destId="{397B057A-1E01-0645-A0F0-A04194337EA2}" srcOrd="0" destOrd="0" presId="urn:microsoft.com/office/officeart/2005/8/layout/hProcess4"/>
    <dgm:cxn modelId="{50F88F0B-4349-DF45-AE0B-90496CDE002F}" type="presParOf" srcId="{25D3F9E1-40BD-094C-AD79-DA902A2B6FCD}" destId="{D81BE18F-99D1-9747-B959-91305527B1F5}" srcOrd="1" destOrd="0" presId="urn:microsoft.com/office/officeart/2005/8/layout/hProcess4"/>
    <dgm:cxn modelId="{8208338B-B415-3B42-8DC0-630204FFB69D}" type="presParOf" srcId="{25D3F9E1-40BD-094C-AD79-DA902A2B6FCD}" destId="{CBB60872-B7AB-7B4B-A68F-2FDDDBF6F194}" srcOrd="2" destOrd="0" presId="urn:microsoft.com/office/officeart/2005/8/layout/hProcess4"/>
    <dgm:cxn modelId="{66190334-C158-0C4F-A0AC-DB21B4A8665B}" type="presParOf" srcId="{25D3F9E1-40BD-094C-AD79-DA902A2B6FCD}" destId="{74794C79-9CF0-9C4A-9A2B-CD417EC0E8F5}" srcOrd="3" destOrd="0" presId="urn:microsoft.com/office/officeart/2005/8/layout/hProcess4"/>
    <dgm:cxn modelId="{DC895D43-5158-D640-B967-37F9593A7A6C}" type="presParOf" srcId="{25D3F9E1-40BD-094C-AD79-DA902A2B6FCD}" destId="{8180C35A-306A-3B43-8E81-097546340FC2}"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B14AB5F-2B46-D045-BFA1-4AB13E2EC95A}" type="doc">
      <dgm:prSet loTypeId="urn:microsoft.com/office/officeart/2005/8/layout/chevron2" loCatId="" qsTypeId="urn:microsoft.com/office/officeart/2005/8/quickstyle/simple4" qsCatId="simple" csTypeId="urn:microsoft.com/office/officeart/2005/8/colors/accent0_3" csCatId="mainScheme" phldr="1"/>
      <dgm:spPr/>
      <dgm:t>
        <a:bodyPr/>
        <a:lstStyle/>
        <a:p>
          <a:endParaRPr lang="fr-FR"/>
        </a:p>
      </dgm:t>
    </dgm:pt>
    <dgm:pt modelId="{4D98EDBD-1E93-B940-B115-415D1640FA64}">
      <dgm:prSet/>
      <dgm:spPr/>
      <dgm:t>
        <a:bodyPr/>
        <a:lstStyle/>
        <a:p>
          <a:pPr rtl="0"/>
          <a:r>
            <a:rPr lang="en-US" b="1" smtClean="0"/>
            <a:t>Stade cognitif</a:t>
          </a:r>
          <a:endParaRPr lang="en-US"/>
        </a:p>
      </dgm:t>
    </dgm:pt>
    <dgm:pt modelId="{E6F19959-6E3E-4D4A-8477-4CBD43DD495B}" type="parTrans" cxnId="{A9638B70-35A5-1A40-9A7D-2CF95B918616}">
      <dgm:prSet/>
      <dgm:spPr/>
      <dgm:t>
        <a:bodyPr/>
        <a:lstStyle/>
        <a:p>
          <a:endParaRPr lang="fr-FR"/>
        </a:p>
      </dgm:t>
    </dgm:pt>
    <dgm:pt modelId="{E7BAAE7D-3589-1141-9421-5D98FD907DBD}" type="sibTrans" cxnId="{A9638B70-35A5-1A40-9A7D-2CF95B918616}">
      <dgm:prSet/>
      <dgm:spPr/>
      <dgm:t>
        <a:bodyPr/>
        <a:lstStyle/>
        <a:p>
          <a:endParaRPr lang="fr-FR"/>
        </a:p>
      </dgm:t>
    </dgm:pt>
    <dgm:pt modelId="{594E38BD-8166-384B-9562-576051DA74DF}">
      <dgm:prSet/>
      <dgm:spPr/>
      <dgm:t>
        <a:bodyPr/>
        <a:lstStyle/>
        <a:p>
          <a:pPr rtl="0"/>
          <a:r>
            <a:rPr lang="en-US" b="1" dirty="0" smtClean="0"/>
            <a:t>On </a:t>
          </a:r>
          <a:r>
            <a:rPr lang="en-US" b="1" dirty="0" err="1" smtClean="0"/>
            <a:t>utilise</a:t>
          </a:r>
          <a:r>
            <a:rPr lang="en-US" b="1" dirty="0" smtClean="0"/>
            <a:t> le nouveau </a:t>
          </a:r>
          <a:r>
            <a:rPr lang="en-US" b="1" dirty="0" err="1" smtClean="0"/>
            <a:t>système</a:t>
          </a:r>
          <a:r>
            <a:rPr lang="en-US" b="1" dirty="0" smtClean="0"/>
            <a:t> </a:t>
          </a:r>
          <a:r>
            <a:rPr lang="en-US" b="1" dirty="0" err="1" smtClean="0"/>
            <a:t>comme</a:t>
          </a:r>
          <a:r>
            <a:rPr lang="en-US" b="1" dirty="0" smtClean="0"/>
            <a:t> </a:t>
          </a:r>
          <a:r>
            <a:rPr lang="en-US" b="1" dirty="0" err="1" smtClean="0"/>
            <a:t>l’ancien</a:t>
          </a:r>
          <a:r>
            <a:rPr lang="en-US" b="1" dirty="0" smtClean="0"/>
            <a:t>, </a:t>
          </a:r>
          <a:r>
            <a:rPr lang="en-US" b="1" dirty="0" err="1" smtClean="0"/>
            <a:t>en</a:t>
          </a:r>
          <a:r>
            <a:rPr lang="en-US" b="1" dirty="0" smtClean="0"/>
            <a:t> </a:t>
          </a:r>
          <a:r>
            <a:rPr lang="en-US" b="1" dirty="0" err="1" smtClean="0"/>
            <a:t>procédant</a:t>
          </a:r>
          <a:r>
            <a:rPr lang="en-US" b="1" dirty="0" smtClean="0"/>
            <a:t> pas à pas </a:t>
          </a:r>
          <a:r>
            <a:rPr lang="en-US" b="1" dirty="0" err="1" smtClean="0"/>
            <a:t>dans</a:t>
          </a:r>
          <a:r>
            <a:rPr lang="en-US" b="1" dirty="0" smtClean="0"/>
            <a:t> le </a:t>
          </a:r>
          <a:r>
            <a:rPr lang="en-US" b="1" dirty="0" err="1" smtClean="0"/>
            <a:t>transfert</a:t>
          </a:r>
          <a:r>
            <a:rPr lang="en-US" b="1" dirty="0" smtClean="0"/>
            <a:t> </a:t>
          </a:r>
          <a:r>
            <a:rPr lang="en-US" b="1" dirty="0" err="1" smtClean="0"/>
            <a:t>d’action</a:t>
          </a:r>
          <a:r>
            <a:rPr lang="en-US" b="1" dirty="0" smtClean="0"/>
            <a:t>.</a:t>
          </a:r>
          <a:endParaRPr lang="en-US" dirty="0"/>
        </a:p>
      </dgm:t>
    </dgm:pt>
    <dgm:pt modelId="{68D9C83C-2A34-DD41-9682-303F7F49A5BF}" type="parTrans" cxnId="{F142A468-2894-D54E-B81B-779D6784B959}">
      <dgm:prSet/>
      <dgm:spPr/>
      <dgm:t>
        <a:bodyPr/>
        <a:lstStyle/>
        <a:p>
          <a:endParaRPr lang="fr-FR"/>
        </a:p>
      </dgm:t>
    </dgm:pt>
    <dgm:pt modelId="{82CDA24A-9ADB-5849-8505-CE94EEED1BAF}" type="sibTrans" cxnId="{F142A468-2894-D54E-B81B-779D6784B959}">
      <dgm:prSet/>
      <dgm:spPr/>
      <dgm:t>
        <a:bodyPr/>
        <a:lstStyle/>
        <a:p>
          <a:endParaRPr lang="fr-FR"/>
        </a:p>
      </dgm:t>
    </dgm:pt>
    <dgm:pt modelId="{ECE5F2E6-6433-EC41-B67B-FF82E0615480}">
      <dgm:prSet/>
      <dgm:spPr/>
      <dgm:t>
        <a:bodyPr/>
        <a:lstStyle/>
        <a:p>
          <a:pPr rtl="0"/>
          <a:r>
            <a:rPr lang="en-US" b="1" smtClean="0"/>
            <a:t>Stade associatif</a:t>
          </a:r>
          <a:endParaRPr lang="en-US"/>
        </a:p>
      </dgm:t>
    </dgm:pt>
    <dgm:pt modelId="{FAEF7AB8-B89F-3346-815A-64A05A3A79C1}" type="parTrans" cxnId="{84870DB4-B241-2846-88C6-BED59CFE0015}">
      <dgm:prSet/>
      <dgm:spPr/>
      <dgm:t>
        <a:bodyPr/>
        <a:lstStyle/>
        <a:p>
          <a:endParaRPr lang="fr-FR"/>
        </a:p>
      </dgm:t>
    </dgm:pt>
    <dgm:pt modelId="{EB4A19EF-3317-8944-AFC2-8F1CFCA3CE4A}" type="sibTrans" cxnId="{84870DB4-B241-2846-88C6-BED59CFE0015}">
      <dgm:prSet/>
      <dgm:spPr/>
      <dgm:t>
        <a:bodyPr/>
        <a:lstStyle/>
        <a:p>
          <a:endParaRPr lang="fr-FR"/>
        </a:p>
      </dgm:t>
    </dgm:pt>
    <dgm:pt modelId="{61D4D1F1-FC9C-6D4A-B732-18D673E86855}">
      <dgm:prSet/>
      <dgm:spPr/>
      <dgm:t>
        <a:bodyPr/>
        <a:lstStyle/>
        <a:p>
          <a:pPr rtl="0"/>
          <a:r>
            <a:rPr lang="en-US" b="1" dirty="0" smtClean="0"/>
            <a:t>Premier </a:t>
          </a:r>
          <a:r>
            <a:rPr lang="en-US" b="1" dirty="0" err="1" smtClean="0"/>
            <a:t>vrai</a:t>
          </a:r>
          <a:r>
            <a:rPr lang="en-US" b="1" dirty="0" smtClean="0"/>
            <a:t> </a:t>
          </a:r>
          <a:r>
            <a:rPr lang="en-US" b="1" dirty="0" err="1" smtClean="0"/>
            <a:t>stade</a:t>
          </a:r>
          <a:r>
            <a:rPr lang="en-US" b="1" dirty="0" smtClean="0"/>
            <a:t> </a:t>
          </a:r>
          <a:r>
            <a:rPr lang="en-US" b="1" dirty="0" err="1" smtClean="0"/>
            <a:t>d’expertise</a:t>
          </a:r>
          <a:r>
            <a:rPr lang="en-US" b="1" dirty="0" smtClean="0"/>
            <a:t>.</a:t>
          </a:r>
          <a:endParaRPr lang="en-US" dirty="0"/>
        </a:p>
      </dgm:t>
    </dgm:pt>
    <dgm:pt modelId="{79E47BA0-6EC4-444D-84F2-A114D4E609DF}" type="parTrans" cxnId="{400C7E55-A005-824A-922B-3C3556BEDF1F}">
      <dgm:prSet/>
      <dgm:spPr/>
      <dgm:t>
        <a:bodyPr/>
        <a:lstStyle/>
        <a:p>
          <a:endParaRPr lang="fr-FR"/>
        </a:p>
      </dgm:t>
    </dgm:pt>
    <dgm:pt modelId="{7ABB478F-E1E3-6046-A4A5-02E943F9D387}" type="sibTrans" cxnId="{400C7E55-A005-824A-922B-3C3556BEDF1F}">
      <dgm:prSet/>
      <dgm:spPr/>
      <dgm:t>
        <a:bodyPr/>
        <a:lstStyle/>
        <a:p>
          <a:endParaRPr lang="fr-FR"/>
        </a:p>
      </dgm:t>
    </dgm:pt>
    <dgm:pt modelId="{C6770457-8563-0641-AF4C-DCEBA17B246E}">
      <dgm:prSet/>
      <dgm:spPr/>
      <dgm:t>
        <a:bodyPr/>
        <a:lstStyle/>
        <a:p>
          <a:pPr rtl="0"/>
          <a:r>
            <a:rPr lang="en-US" b="1" dirty="0" smtClean="0"/>
            <a:t>On </a:t>
          </a:r>
          <a:r>
            <a:rPr lang="en-US" b="1" dirty="0" err="1" smtClean="0"/>
            <a:t>utilise</a:t>
          </a:r>
          <a:r>
            <a:rPr lang="en-US" b="1" dirty="0" smtClean="0"/>
            <a:t> le nouveau </a:t>
          </a:r>
          <a:r>
            <a:rPr lang="en-US" b="1" dirty="0" err="1" smtClean="0"/>
            <a:t>système</a:t>
          </a:r>
          <a:r>
            <a:rPr lang="en-US" b="1" dirty="0" smtClean="0"/>
            <a:t> avec des </a:t>
          </a:r>
          <a:r>
            <a:rPr lang="en-US" b="1" dirty="0" err="1" smtClean="0"/>
            <a:t>ilôts</a:t>
          </a:r>
          <a:r>
            <a:rPr lang="en-US" b="1" dirty="0" smtClean="0"/>
            <a:t> de </a:t>
          </a:r>
          <a:r>
            <a:rPr lang="en-US" b="1" dirty="0" err="1" smtClean="0"/>
            <a:t>procédures</a:t>
          </a:r>
          <a:r>
            <a:rPr lang="en-US" b="1" dirty="0" smtClean="0"/>
            <a:t> qui </a:t>
          </a:r>
          <a:r>
            <a:rPr lang="en-US" b="1" dirty="0" err="1" smtClean="0"/>
            <a:t>commencent</a:t>
          </a:r>
          <a:r>
            <a:rPr lang="en-US" b="1" dirty="0" smtClean="0"/>
            <a:t> à </a:t>
          </a:r>
          <a:r>
            <a:rPr lang="en-US" b="1" dirty="0" err="1" smtClean="0"/>
            <a:t>lui</a:t>
          </a:r>
          <a:r>
            <a:rPr lang="en-US" b="1" dirty="0" smtClean="0"/>
            <a:t> </a:t>
          </a:r>
          <a:r>
            <a:rPr lang="en-US" b="1" dirty="0" err="1" smtClean="0"/>
            <a:t>être</a:t>
          </a:r>
          <a:r>
            <a:rPr lang="en-US" b="1" dirty="0" smtClean="0"/>
            <a:t> </a:t>
          </a:r>
          <a:r>
            <a:rPr lang="en-US" b="1" dirty="0" err="1" smtClean="0"/>
            <a:t>propres</a:t>
          </a:r>
          <a:r>
            <a:rPr lang="en-US" b="1" dirty="0" smtClean="0"/>
            <a:t>.</a:t>
          </a:r>
          <a:endParaRPr lang="en-US" dirty="0"/>
        </a:p>
      </dgm:t>
    </dgm:pt>
    <dgm:pt modelId="{AE163030-15B6-BE44-86FE-ADFB4336A0A0}" type="parTrans" cxnId="{8184A281-BD52-E544-BF46-49BB4F6EF3FF}">
      <dgm:prSet/>
      <dgm:spPr/>
      <dgm:t>
        <a:bodyPr/>
        <a:lstStyle/>
        <a:p>
          <a:endParaRPr lang="fr-FR"/>
        </a:p>
      </dgm:t>
    </dgm:pt>
    <dgm:pt modelId="{BEE5B85A-EC72-314A-B824-701C8CEA9B97}" type="sibTrans" cxnId="{8184A281-BD52-E544-BF46-49BB4F6EF3FF}">
      <dgm:prSet/>
      <dgm:spPr/>
      <dgm:t>
        <a:bodyPr/>
        <a:lstStyle/>
        <a:p>
          <a:endParaRPr lang="fr-FR"/>
        </a:p>
      </dgm:t>
    </dgm:pt>
    <dgm:pt modelId="{0E219136-BBFC-E841-A9D0-5FE3624F05F7}">
      <dgm:prSet/>
      <dgm:spPr/>
      <dgm:t>
        <a:bodyPr/>
        <a:lstStyle/>
        <a:p>
          <a:pPr rtl="0"/>
          <a:r>
            <a:rPr lang="en-US" b="1" smtClean="0"/>
            <a:t>Stade autonome</a:t>
          </a:r>
          <a:endParaRPr lang="en-US"/>
        </a:p>
      </dgm:t>
    </dgm:pt>
    <dgm:pt modelId="{68B84C8C-075A-5B4A-8036-6418569256EF}" type="parTrans" cxnId="{8DD10393-C894-ED46-9CE8-49E321363B14}">
      <dgm:prSet/>
      <dgm:spPr/>
      <dgm:t>
        <a:bodyPr/>
        <a:lstStyle/>
        <a:p>
          <a:endParaRPr lang="fr-FR"/>
        </a:p>
      </dgm:t>
    </dgm:pt>
    <dgm:pt modelId="{7EA63A10-98B5-F748-8403-6972E3C96278}" type="sibTrans" cxnId="{8DD10393-C894-ED46-9CE8-49E321363B14}">
      <dgm:prSet/>
      <dgm:spPr/>
      <dgm:t>
        <a:bodyPr/>
        <a:lstStyle/>
        <a:p>
          <a:endParaRPr lang="fr-FR"/>
        </a:p>
      </dgm:t>
    </dgm:pt>
    <dgm:pt modelId="{C5D98DE9-63B1-A84D-9C15-49485BEF09B0}">
      <dgm:prSet/>
      <dgm:spPr/>
      <dgm:t>
        <a:bodyPr/>
        <a:lstStyle/>
        <a:p>
          <a:pPr rtl="0"/>
          <a:r>
            <a:rPr lang="en-US" b="1" dirty="0" smtClean="0"/>
            <a:t>On </a:t>
          </a:r>
          <a:r>
            <a:rPr lang="en-US" b="1" dirty="0" err="1" smtClean="0"/>
            <a:t>utilise</a:t>
          </a:r>
          <a:r>
            <a:rPr lang="en-US" b="1" dirty="0" smtClean="0"/>
            <a:t> le nouveau </a:t>
          </a:r>
          <a:r>
            <a:rPr lang="en-US" b="1" dirty="0" err="1" smtClean="0"/>
            <a:t>système</a:t>
          </a:r>
          <a:r>
            <a:rPr lang="en-US" b="1" dirty="0" smtClean="0"/>
            <a:t> avec des </a:t>
          </a:r>
          <a:r>
            <a:rPr lang="en-US" b="1" dirty="0" err="1" smtClean="0"/>
            <a:t>procédures</a:t>
          </a:r>
          <a:r>
            <a:rPr lang="en-US" b="1" dirty="0" smtClean="0"/>
            <a:t> </a:t>
          </a:r>
          <a:r>
            <a:rPr lang="en-US" b="1" dirty="0" err="1" smtClean="0"/>
            <a:t>routinières</a:t>
          </a:r>
          <a:r>
            <a:rPr lang="en-US" b="1" dirty="0" smtClean="0"/>
            <a:t>.</a:t>
          </a:r>
          <a:endParaRPr lang="en-US" dirty="0"/>
        </a:p>
      </dgm:t>
    </dgm:pt>
    <dgm:pt modelId="{D1630810-0757-5B4F-8E14-33700E9F77EA}" type="parTrans" cxnId="{825EF481-39CA-2F4C-B693-34D8CFB24C70}">
      <dgm:prSet/>
      <dgm:spPr/>
      <dgm:t>
        <a:bodyPr/>
        <a:lstStyle/>
        <a:p>
          <a:endParaRPr lang="fr-FR"/>
        </a:p>
      </dgm:t>
    </dgm:pt>
    <dgm:pt modelId="{4CAAD681-548E-A047-8429-76C64C3BAF95}" type="sibTrans" cxnId="{825EF481-39CA-2F4C-B693-34D8CFB24C70}">
      <dgm:prSet/>
      <dgm:spPr/>
      <dgm:t>
        <a:bodyPr/>
        <a:lstStyle/>
        <a:p>
          <a:endParaRPr lang="fr-FR"/>
        </a:p>
      </dgm:t>
    </dgm:pt>
    <dgm:pt modelId="{CF67A76F-2155-D340-80A1-540CF7FFDFEA}">
      <dgm:prSet/>
      <dgm:spPr/>
      <dgm:t>
        <a:bodyPr/>
        <a:lstStyle/>
        <a:p>
          <a:pPr rtl="0"/>
          <a:r>
            <a:rPr lang="en-US" b="1" dirty="0" smtClean="0"/>
            <a:t>On </a:t>
          </a:r>
          <a:r>
            <a:rPr lang="en-US" b="1" dirty="0" err="1" smtClean="0"/>
            <a:t>va</a:t>
          </a:r>
          <a:r>
            <a:rPr lang="en-US" b="1" dirty="0" smtClean="0"/>
            <a:t> plus </a:t>
          </a:r>
          <a:r>
            <a:rPr lang="en-US" b="1" dirty="0" err="1" smtClean="0"/>
            <a:t>vite</a:t>
          </a:r>
          <a:r>
            <a:rPr lang="en-US" b="1" dirty="0" smtClean="0"/>
            <a:t>, et on </a:t>
          </a:r>
          <a:r>
            <a:rPr lang="en-US" b="1" dirty="0" err="1" smtClean="0"/>
            <a:t>sait</a:t>
          </a:r>
          <a:r>
            <a:rPr lang="en-US" b="1" dirty="0" smtClean="0"/>
            <a:t> </a:t>
          </a:r>
          <a:r>
            <a:rPr lang="en-US" b="1" dirty="0" err="1" smtClean="0"/>
            <a:t>moins</a:t>
          </a:r>
          <a:r>
            <a:rPr lang="en-US" b="1" dirty="0" smtClean="0"/>
            <a:t> </a:t>
          </a:r>
          <a:r>
            <a:rPr lang="en-US" b="1" dirty="0" err="1" smtClean="0"/>
            <a:t>en</a:t>
          </a:r>
          <a:r>
            <a:rPr lang="en-US" b="1" dirty="0" smtClean="0"/>
            <a:t> </a:t>
          </a:r>
          <a:r>
            <a:rPr lang="en-US" b="1" dirty="0" err="1" smtClean="0"/>
            <a:t>parler</a:t>
          </a:r>
          <a:r>
            <a:rPr lang="en-US" b="1" dirty="0" smtClean="0"/>
            <a:t>.</a:t>
          </a:r>
          <a:endParaRPr lang="en-US" dirty="0"/>
        </a:p>
      </dgm:t>
    </dgm:pt>
    <dgm:pt modelId="{D1E3098F-6BC4-B247-AAC9-4C6B27E20E88}" type="parTrans" cxnId="{75CA7D85-9AEC-E844-BB47-39AF3C339377}">
      <dgm:prSet/>
      <dgm:spPr/>
      <dgm:t>
        <a:bodyPr/>
        <a:lstStyle/>
        <a:p>
          <a:endParaRPr lang="fr-FR"/>
        </a:p>
      </dgm:t>
    </dgm:pt>
    <dgm:pt modelId="{E1C59401-A914-AF4E-8411-F037C6532574}" type="sibTrans" cxnId="{75CA7D85-9AEC-E844-BB47-39AF3C339377}">
      <dgm:prSet/>
      <dgm:spPr/>
      <dgm:t>
        <a:bodyPr/>
        <a:lstStyle/>
        <a:p>
          <a:endParaRPr lang="fr-FR"/>
        </a:p>
      </dgm:t>
    </dgm:pt>
    <dgm:pt modelId="{71129184-4867-DC47-A005-61D3AFE326E1}" type="pres">
      <dgm:prSet presAssocID="{5B14AB5F-2B46-D045-BFA1-4AB13E2EC95A}" presName="linearFlow" presStyleCnt="0">
        <dgm:presLayoutVars>
          <dgm:dir/>
          <dgm:animLvl val="lvl"/>
          <dgm:resizeHandles val="exact"/>
        </dgm:presLayoutVars>
      </dgm:prSet>
      <dgm:spPr/>
      <dgm:t>
        <a:bodyPr/>
        <a:lstStyle/>
        <a:p>
          <a:endParaRPr lang="fr-FR"/>
        </a:p>
      </dgm:t>
    </dgm:pt>
    <dgm:pt modelId="{D3470A08-B9A9-214C-A532-AF82FC642B6F}" type="pres">
      <dgm:prSet presAssocID="{4D98EDBD-1E93-B940-B115-415D1640FA64}" presName="composite" presStyleCnt="0"/>
      <dgm:spPr/>
    </dgm:pt>
    <dgm:pt modelId="{D6868642-53AC-6347-B68F-B0C2D4AC5542}" type="pres">
      <dgm:prSet presAssocID="{4D98EDBD-1E93-B940-B115-415D1640FA64}" presName="parentText" presStyleLbl="alignNode1" presStyleIdx="0" presStyleCnt="3">
        <dgm:presLayoutVars>
          <dgm:chMax val="1"/>
          <dgm:bulletEnabled val="1"/>
        </dgm:presLayoutVars>
      </dgm:prSet>
      <dgm:spPr/>
      <dgm:t>
        <a:bodyPr/>
        <a:lstStyle/>
        <a:p>
          <a:endParaRPr lang="fr-FR"/>
        </a:p>
      </dgm:t>
    </dgm:pt>
    <dgm:pt modelId="{1FE50FD6-D1CF-FA42-A6F8-7DD7BDB2BB53}" type="pres">
      <dgm:prSet presAssocID="{4D98EDBD-1E93-B940-B115-415D1640FA64}" presName="descendantText" presStyleLbl="alignAcc1" presStyleIdx="0" presStyleCnt="3">
        <dgm:presLayoutVars>
          <dgm:bulletEnabled val="1"/>
        </dgm:presLayoutVars>
      </dgm:prSet>
      <dgm:spPr/>
      <dgm:t>
        <a:bodyPr/>
        <a:lstStyle/>
        <a:p>
          <a:endParaRPr lang="fr-FR"/>
        </a:p>
      </dgm:t>
    </dgm:pt>
    <dgm:pt modelId="{27D26CE6-F76B-E94B-9BD8-4197141FE23C}" type="pres">
      <dgm:prSet presAssocID="{E7BAAE7D-3589-1141-9421-5D98FD907DBD}" presName="sp" presStyleCnt="0"/>
      <dgm:spPr/>
    </dgm:pt>
    <dgm:pt modelId="{F13D0181-66E3-744A-9A5F-905C56E140EC}" type="pres">
      <dgm:prSet presAssocID="{ECE5F2E6-6433-EC41-B67B-FF82E0615480}" presName="composite" presStyleCnt="0"/>
      <dgm:spPr/>
    </dgm:pt>
    <dgm:pt modelId="{1D24B2DE-1B97-1542-865B-9BCBAC5A6638}" type="pres">
      <dgm:prSet presAssocID="{ECE5F2E6-6433-EC41-B67B-FF82E0615480}" presName="parentText" presStyleLbl="alignNode1" presStyleIdx="1" presStyleCnt="3">
        <dgm:presLayoutVars>
          <dgm:chMax val="1"/>
          <dgm:bulletEnabled val="1"/>
        </dgm:presLayoutVars>
      </dgm:prSet>
      <dgm:spPr/>
      <dgm:t>
        <a:bodyPr/>
        <a:lstStyle/>
        <a:p>
          <a:endParaRPr lang="fr-FR"/>
        </a:p>
      </dgm:t>
    </dgm:pt>
    <dgm:pt modelId="{0B86ADCD-A3C3-A14E-A644-82B3E4D50D0A}" type="pres">
      <dgm:prSet presAssocID="{ECE5F2E6-6433-EC41-B67B-FF82E0615480}" presName="descendantText" presStyleLbl="alignAcc1" presStyleIdx="1" presStyleCnt="3">
        <dgm:presLayoutVars>
          <dgm:bulletEnabled val="1"/>
        </dgm:presLayoutVars>
      </dgm:prSet>
      <dgm:spPr/>
      <dgm:t>
        <a:bodyPr/>
        <a:lstStyle/>
        <a:p>
          <a:endParaRPr lang="fr-FR"/>
        </a:p>
      </dgm:t>
    </dgm:pt>
    <dgm:pt modelId="{569A41AD-86D3-F446-81C1-7856AE6C8739}" type="pres">
      <dgm:prSet presAssocID="{EB4A19EF-3317-8944-AFC2-8F1CFCA3CE4A}" presName="sp" presStyleCnt="0"/>
      <dgm:spPr/>
    </dgm:pt>
    <dgm:pt modelId="{A9002504-B1A5-C14B-97E4-CE8D874B644E}" type="pres">
      <dgm:prSet presAssocID="{0E219136-BBFC-E841-A9D0-5FE3624F05F7}" presName="composite" presStyleCnt="0"/>
      <dgm:spPr/>
    </dgm:pt>
    <dgm:pt modelId="{20580741-AF09-D141-ACFD-A4591E062229}" type="pres">
      <dgm:prSet presAssocID="{0E219136-BBFC-E841-A9D0-5FE3624F05F7}" presName="parentText" presStyleLbl="alignNode1" presStyleIdx="2" presStyleCnt="3">
        <dgm:presLayoutVars>
          <dgm:chMax val="1"/>
          <dgm:bulletEnabled val="1"/>
        </dgm:presLayoutVars>
      </dgm:prSet>
      <dgm:spPr/>
      <dgm:t>
        <a:bodyPr/>
        <a:lstStyle/>
        <a:p>
          <a:endParaRPr lang="fr-FR"/>
        </a:p>
      </dgm:t>
    </dgm:pt>
    <dgm:pt modelId="{88058B34-DE48-A449-B649-F9134247F76E}" type="pres">
      <dgm:prSet presAssocID="{0E219136-BBFC-E841-A9D0-5FE3624F05F7}" presName="descendantText" presStyleLbl="alignAcc1" presStyleIdx="2" presStyleCnt="3">
        <dgm:presLayoutVars>
          <dgm:bulletEnabled val="1"/>
        </dgm:presLayoutVars>
      </dgm:prSet>
      <dgm:spPr/>
      <dgm:t>
        <a:bodyPr/>
        <a:lstStyle/>
        <a:p>
          <a:endParaRPr lang="fr-FR"/>
        </a:p>
      </dgm:t>
    </dgm:pt>
  </dgm:ptLst>
  <dgm:cxnLst>
    <dgm:cxn modelId="{F6830E0B-2D2B-5E45-A865-74A421F71B93}" type="presOf" srcId="{61D4D1F1-FC9C-6D4A-B732-18D673E86855}" destId="{0B86ADCD-A3C3-A14E-A644-82B3E4D50D0A}" srcOrd="0" destOrd="0" presId="urn:microsoft.com/office/officeart/2005/8/layout/chevron2"/>
    <dgm:cxn modelId="{F142A468-2894-D54E-B81B-779D6784B959}" srcId="{4D98EDBD-1E93-B940-B115-415D1640FA64}" destId="{594E38BD-8166-384B-9562-576051DA74DF}" srcOrd="0" destOrd="0" parTransId="{68D9C83C-2A34-DD41-9682-303F7F49A5BF}" sibTransId="{82CDA24A-9ADB-5849-8505-CE94EEED1BAF}"/>
    <dgm:cxn modelId="{A97ACA9B-7C9D-3444-B44E-DA569E260EA7}" type="presOf" srcId="{CF67A76F-2155-D340-80A1-540CF7FFDFEA}" destId="{88058B34-DE48-A449-B649-F9134247F76E}" srcOrd="0" destOrd="1" presId="urn:microsoft.com/office/officeart/2005/8/layout/chevron2"/>
    <dgm:cxn modelId="{825EF481-39CA-2F4C-B693-34D8CFB24C70}" srcId="{0E219136-BBFC-E841-A9D0-5FE3624F05F7}" destId="{C5D98DE9-63B1-A84D-9C15-49485BEF09B0}" srcOrd="0" destOrd="0" parTransId="{D1630810-0757-5B4F-8E14-33700E9F77EA}" sibTransId="{4CAAD681-548E-A047-8429-76C64C3BAF95}"/>
    <dgm:cxn modelId="{B63EAC64-FCD0-174F-864E-1CC63A1ED283}" type="presOf" srcId="{0E219136-BBFC-E841-A9D0-5FE3624F05F7}" destId="{20580741-AF09-D141-ACFD-A4591E062229}" srcOrd="0" destOrd="0" presId="urn:microsoft.com/office/officeart/2005/8/layout/chevron2"/>
    <dgm:cxn modelId="{75CA7D85-9AEC-E844-BB47-39AF3C339377}" srcId="{0E219136-BBFC-E841-A9D0-5FE3624F05F7}" destId="{CF67A76F-2155-D340-80A1-540CF7FFDFEA}" srcOrd="1" destOrd="0" parTransId="{D1E3098F-6BC4-B247-AAC9-4C6B27E20E88}" sibTransId="{E1C59401-A914-AF4E-8411-F037C6532574}"/>
    <dgm:cxn modelId="{400C7E55-A005-824A-922B-3C3556BEDF1F}" srcId="{ECE5F2E6-6433-EC41-B67B-FF82E0615480}" destId="{61D4D1F1-FC9C-6D4A-B732-18D673E86855}" srcOrd="0" destOrd="0" parTransId="{79E47BA0-6EC4-444D-84F2-A114D4E609DF}" sibTransId="{7ABB478F-E1E3-6046-A4A5-02E943F9D387}"/>
    <dgm:cxn modelId="{8F59CFBC-3748-8849-B68E-3B16C4BC44BD}" type="presOf" srcId="{4D98EDBD-1E93-B940-B115-415D1640FA64}" destId="{D6868642-53AC-6347-B68F-B0C2D4AC5542}" srcOrd="0" destOrd="0" presId="urn:microsoft.com/office/officeart/2005/8/layout/chevron2"/>
    <dgm:cxn modelId="{33D90BE3-7E7E-3C43-8C4F-A21F9212C362}" type="presOf" srcId="{C6770457-8563-0641-AF4C-DCEBA17B246E}" destId="{0B86ADCD-A3C3-A14E-A644-82B3E4D50D0A}" srcOrd="0" destOrd="1" presId="urn:microsoft.com/office/officeart/2005/8/layout/chevron2"/>
    <dgm:cxn modelId="{8DD10393-C894-ED46-9CE8-49E321363B14}" srcId="{5B14AB5F-2B46-D045-BFA1-4AB13E2EC95A}" destId="{0E219136-BBFC-E841-A9D0-5FE3624F05F7}" srcOrd="2" destOrd="0" parTransId="{68B84C8C-075A-5B4A-8036-6418569256EF}" sibTransId="{7EA63A10-98B5-F748-8403-6972E3C96278}"/>
    <dgm:cxn modelId="{AB7443F3-1BD7-0747-834A-C6834D80C0C3}" type="presOf" srcId="{594E38BD-8166-384B-9562-576051DA74DF}" destId="{1FE50FD6-D1CF-FA42-A6F8-7DD7BDB2BB53}" srcOrd="0" destOrd="0" presId="urn:microsoft.com/office/officeart/2005/8/layout/chevron2"/>
    <dgm:cxn modelId="{53123E08-6983-A74C-904B-F93C4A4A6661}" type="presOf" srcId="{5B14AB5F-2B46-D045-BFA1-4AB13E2EC95A}" destId="{71129184-4867-DC47-A005-61D3AFE326E1}" srcOrd="0" destOrd="0" presId="urn:microsoft.com/office/officeart/2005/8/layout/chevron2"/>
    <dgm:cxn modelId="{84870DB4-B241-2846-88C6-BED59CFE0015}" srcId="{5B14AB5F-2B46-D045-BFA1-4AB13E2EC95A}" destId="{ECE5F2E6-6433-EC41-B67B-FF82E0615480}" srcOrd="1" destOrd="0" parTransId="{FAEF7AB8-B89F-3346-815A-64A05A3A79C1}" sibTransId="{EB4A19EF-3317-8944-AFC2-8F1CFCA3CE4A}"/>
    <dgm:cxn modelId="{8184A281-BD52-E544-BF46-49BB4F6EF3FF}" srcId="{ECE5F2E6-6433-EC41-B67B-FF82E0615480}" destId="{C6770457-8563-0641-AF4C-DCEBA17B246E}" srcOrd="1" destOrd="0" parTransId="{AE163030-15B6-BE44-86FE-ADFB4336A0A0}" sibTransId="{BEE5B85A-EC72-314A-B824-701C8CEA9B97}"/>
    <dgm:cxn modelId="{AB61D20F-17CF-4046-AFCF-A75B6DBF3708}" type="presOf" srcId="{ECE5F2E6-6433-EC41-B67B-FF82E0615480}" destId="{1D24B2DE-1B97-1542-865B-9BCBAC5A6638}" srcOrd="0" destOrd="0" presId="urn:microsoft.com/office/officeart/2005/8/layout/chevron2"/>
    <dgm:cxn modelId="{A9638B70-35A5-1A40-9A7D-2CF95B918616}" srcId="{5B14AB5F-2B46-D045-BFA1-4AB13E2EC95A}" destId="{4D98EDBD-1E93-B940-B115-415D1640FA64}" srcOrd="0" destOrd="0" parTransId="{E6F19959-6E3E-4D4A-8477-4CBD43DD495B}" sibTransId="{E7BAAE7D-3589-1141-9421-5D98FD907DBD}"/>
    <dgm:cxn modelId="{33747C92-C763-B940-BD87-BD058291B70C}" type="presOf" srcId="{C5D98DE9-63B1-A84D-9C15-49485BEF09B0}" destId="{88058B34-DE48-A449-B649-F9134247F76E}" srcOrd="0" destOrd="0" presId="urn:microsoft.com/office/officeart/2005/8/layout/chevron2"/>
    <dgm:cxn modelId="{B38DA0F3-25FF-494C-8529-556DE8DEBDE7}" type="presParOf" srcId="{71129184-4867-DC47-A005-61D3AFE326E1}" destId="{D3470A08-B9A9-214C-A532-AF82FC642B6F}" srcOrd="0" destOrd="0" presId="urn:microsoft.com/office/officeart/2005/8/layout/chevron2"/>
    <dgm:cxn modelId="{95B23C00-C2E8-BE42-B64C-077EB2604CF9}" type="presParOf" srcId="{D3470A08-B9A9-214C-A532-AF82FC642B6F}" destId="{D6868642-53AC-6347-B68F-B0C2D4AC5542}" srcOrd="0" destOrd="0" presId="urn:microsoft.com/office/officeart/2005/8/layout/chevron2"/>
    <dgm:cxn modelId="{48BE64A3-3610-CF47-B195-1415BFBC9E11}" type="presParOf" srcId="{D3470A08-B9A9-214C-A532-AF82FC642B6F}" destId="{1FE50FD6-D1CF-FA42-A6F8-7DD7BDB2BB53}" srcOrd="1" destOrd="0" presId="urn:microsoft.com/office/officeart/2005/8/layout/chevron2"/>
    <dgm:cxn modelId="{402D1E0F-6872-B242-A7CB-5EE0AA3EE2A0}" type="presParOf" srcId="{71129184-4867-DC47-A005-61D3AFE326E1}" destId="{27D26CE6-F76B-E94B-9BD8-4197141FE23C}" srcOrd="1" destOrd="0" presId="urn:microsoft.com/office/officeart/2005/8/layout/chevron2"/>
    <dgm:cxn modelId="{ACE06A72-D1B8-9B4A-BC5A-7E968F13A9CA}" type="presParOf" srcId="{71129184-4867-DC47-A005-61D3AFE326E1}" destId="{F13D0181-66E3-744A-9A5F-905C56E140EC}" srcOrd="2" destOrd="0" presId="urn:microsoft.com/office/officeart/2005/8/layout/chevron2"/>
    <dgm:cxn modelId="{1D17BD84-1CE3-FF4E-A7A7-E055F301A2FA}" type="presParOf" srcId="{F13D0181-66E3-744A-9A5F-905C56E140EC}" destId="{1D24B2DE-1B97-1542-865B-9BCBAC5A6638}" srcOrd="0" destOrd="0" presId="urn:microsoft.com/office/officeart/2005/8/layout/chevron2"/>
    <dgm:cxn modelId="{4217BAC8-D638-3F46-8451-3FCC50225A7F}" type="presParOf" srcId="{F13D0181-66E3-744A-9A5F-905C56E140EC}" destId="{0B86ADCD-A3C3-A14E-A644-82B3E4D50D0A}" srcOrd="1" destOrd="0" presId="urn:microsoft.com/office/officeart/2005/8/layout/chevron2"/>
    <dgm:cxn modelId="{7E45C1A3-EFC9-C948-8547-C392593BE68D}" type="presParOf" srcId="{71129184-4867-DC47-A005-61D3AFE326E1}" destId="{569A41AD-86D3-F446-81C1-7856AE6C8739}" srcOrd="3" destOrd="0" presId="urn:microsoft.com/office/officeart/2005/8/layout/chevron2"/>
    <dgm:cxn modelId="{D3C4C814-BF97-1742-8296-C643485673DD}" type="presParOf" srcId="{71129184-4867-DC47-A005-61D3AFE326E1}" destId="{A9002504-B1A5-C14B-97E4-CE8D874B644E}" srcOrd="4" destOrd="0" presId="urn:microsoft.com/office/officeart/2005/8/layout/chevron2"/>
    <dgm:cxn modelId="{017A4576-4453-7648-8946-9E879E2E301F}" type="presParOf" srcId="{A9002504-B1A5-C14B-97E4-CE8D874B644E}" destId="{20580741-AF09-D141-ACFD-A4591E062229}" srcOrd="0" destOrd="0" presId="urn:microsoft.com/office/officeart/2005/8/layout/chevron2"/>
    <dgm:cxn modelId="{1F1D3A76-3891-A44D-B6C1-57065F8D3A5F}" type="presParOf" srcId="{A9002504-B1A5-C14B-97E4-CE8D874B644E}" destId="{88058B34-DE48-A449-B649-F9134247F76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0B7F683-95EA-4545-B8E2-753E86F60DD2}" type="doc">
      <dgm:prSet loTypeId="urn:microsoft.com/office/officeart/2008/layout/VerticalCurvedList" loCatId="" qsTypeId="urn:microsoft.com/office/officeart/2005/8/quickstyle/simple1" qsCatId="simple" csTypeId="urn:microsoft.com/office/officeart/2005/8/colors/accent0_3" csCatId="mainScheme"/>
      <dgm:spPr/>
      <dgm:t>
        <a:bodyPr/>
        <a:lstStyle/>
        <a:p>
          <a:endParaRPr lang="fr-FR"/>
        </a:p>
      </dgm:t>
    </dgm:pt>
    <dgm:pt modelId="{676C59E0-3F81-A74A-8C16-21B620287035}">
      <dgm:prSet/>
      <dgm:spPr/>
      <dgm:t>
        <a:bodyPr/>
        <a:lstStyle/>
        <a:p>
          <a:pPr rtl="0"/>
          <a:r>
            <a:rPr lang="fr-FR" b="1" smtClean="0"/>
            <a:t>les connaissances des experts sont plus reliées entre elles,</a:t>
          </a:r>
          <a:endParaRPr lang="fr-FR"/>
        </a:p>
      </dgm:t>
    </dgm:pt>
    <dgm:pt modelId="{528F9982-5629-4F45-9A28-3011990313EF}" type="parTrans" cxnId="{EA2EFD7D-6064-FA43-8661-A5A2FED0F5F9}">
      <dgm:prSet/>
      <dgm:spPr/>
      <dgm:t>
        <a:bodyPr/>
        <a:lstStyle/>
        <a:p>
          <a:endParaRPr lang="fr-FR"/>
        </a:p>
      </dgm:t>
    </dgm:pt>
    <dgm:pt modelId="{7DF158D7-5D36-5944-8CFF-0019F161D191}" type="sibTrans" cxnId="{EA2EFD7D-6064-FA43-8661-A5A2FED0F5F9}">
      <dgm:prSet/>
      <dgm:spPr/>
      <dgm:t>
        <a:bodyPr/>
        <a:lstStyle/>
        <a:p>
          <a:endParaRPr lang="fr-FR"/>
        </a:p>
      </dgm:t>
    </dgm:pt>
    <dgm:pt modelId="{EBA348B2-16A8-0041-994C-A7C6CC5AD504}">
      <dgm:prSet/>
      <dgm:spPr/>
      <dgm:t>
        <a:bodyPr/>
        <a:lstStyle/>
        <a:p>
          <a:pPr rtl="0"/>
          <a:r>
            <a:rPr lang="fr-FR" b="1" smtClean="0"/>
            <a:t>elles sont plus élaborées et organisées en configurations significatives plus larges,</a:t>
          </a:r>
          <a:endParaRPr lang="fr-FR"/>
        </a:p>
      </dgm:t>
    </dgm:pt>
    <dgm:pt modelId="{A9F37BE6-3304-294A-96B0-A7118C39BB17}" type="parTrans" cxnId="{A295E8C4-2D45-5948-B4AB-2D031A851E41}">
      <dgm:prSet/>
      <dgm:spPr/>
      <dgm:t>
        <a:bodyPr/>
        <a:lstStyle/>
        <a:p>
          <a:endParaRPr lang="fr-FR"/>
        </a:p>
      </dgm:t>
    </dgm:pt>
    <dgm:pt modelId="{FA494C53-05FF-F944-9064-A2790214273B}" type="sibTrans" cxnId="{A295E8C4-2D45-5948-B4AB-2D031A851E41}">
      <dgm:prSet/>
      <dgm:spPr/>
      <dgm:t>
        <a:bodyPr/>
        <a:lstStyle/>
        <a:p>
          <a:endParaRPr lang="fr-FR"/>
        </a:p>
      </dgm:t>
    </dgm:pt>
    <dgm:pt modelId="{05486825-CF69-4245-B28B-375CEA15D62A}">
      <dgm:prSet/>
      <dgm:spPr/>
      <dgm:t>
        <a:bodyPr/>
        <a:lstStyle/>
        <a:p>
          <a:pPr rtl="0"/>
          <a:r>
            <a:rPr lang="fr-FR" b="1" smtClean="0"/>
            <a:t>les experts catégorisent à des niveaux plus spécifiques mais possèdent également  des catégories de niveau hiérarchique plus élevé,</a:t>
          </a:r>
          <a:endParaRPr lang="fr-FR"/>
        </a:p>
      </dgm:t>
    </dgm:pt>
    <dgm:pt modelId="{F4FA7916-1EAE-BE48-ADF2-0BEF0E259DBF}" type="parTrans" cxnId="{2FFB211A-D694-AC42-BE63-504CAE176213}">
      <dgm:prSet/>
      <dgm:spPr/>
      <dgm:t>
        <a:bodyPr/>
        <a:lstStyle/>
        <a:p>
          <a:endParaRPr lang="fr-FR"/>
        </a:p>
      </dgm:t>
    </dgm:pt>
    <dgm:pt modelId="{717F5036-1D1D-F74C-A81D-8A5ED3F1A076}" type="sibTrans" cxnId="{2FFB211A-D694-AC42-BE63-504CAE176213}">
      <dgm:prSet/>
      <dgm:spPr/>
      <dgm:t>
        <a:bodyPr/>
        <a:lstStyle/>
        <a:p>
          <a:endParaRPr lang="fr-FR"/>
        </a:p>
      </dgm:t>
    </dgm:pt>
    <dgm:pt modelId="{3701F881-358A-C644-AF52-1DABC6466751}">
      <dgm:prSet/>
      <dgm:spPr/>
      <dgm:t>
        <a:bodyPr/>
        <a:lstStyle/>
        <a:p>
          <a:pPr rtl="0"/>
          <a:r>
            <a:rPr lang="fr-FR" b="1" smtClean="0"/>
            <a:t>ils possèdent des schémas plus élaborés.</a:t>
          </a:r>
          <a:endParaRPr lang="fr-FR"/>
        </a:p>
      </dgm:t>
    </dgm:pt>
    <dgm:pt modelId="{C07F000C-D58D-4B40-9694-5845C4CF2846}" type="parTrans" cxnId="{F060EE8A-FBE6-C44C-9945-A1A00354EC42}">
      <dgm:prSet/>
      <dgm:spPr/>
      <dgm:t>
        <a:bodyPr/>
        <a:lstStyle/>
        <a:p>
          <a:endParaRPr lang="fr-FR"/>
        </a:p>
      </dgm:t>
    </dgm:pt>
    <dgm:pt modelId="{14A36E0C-2CAC-4A41-AF86-A6F56DC53913}" type="sibTrans" cxnId="{F060EE8A-FBE6-C44C-9945-A1A00354EC42}">
      <dgm:prSet/>
      <dgm:spPr/>
      <dgm:t>
        <a:bodyPr/>
        <a:lstStyle/>
        <a:p>
          <a:endParaRPr lang="fr-FR"/>
        </a:p>
      </dgm:t>
    </dgm:pt>
    <dgm:pt modelId="{4941FDD7-A39E-7247-89E3-99157A3B31DE}">
      <dgm:prSet/>
      <dgm:spPr/>
      <dgm:t>
        <a:bodyPr/>
        <a:lstStyle/>
        <a:p>
          <a:pPr rtl="0"/>
          <a:r>
            <a:rPr lang="fr-FR" b="1" smtClean="0"/>
            <a:t>les experts possèdent plus d’automatismes, mais aussi plus de règles et plus de  connaissances déclaratives; </a:t>
          </a:r>
          <a:endParaRPr lang="fr-FR"/>
        </a:p>
      </dgm:t>
    </dgm:pt>
    <dgm:pt modelId="{57BCDBB6-4077-BF4E-9350-0106917B560C}" type="parTrans" cxnId="{2282D60C-4063-9C43-B8F5-99887BF8A8C9}">
      <dgm:prSet/>
      <dgm:spPr/>
      <dgm:t>
        <a:bodyPr/>
        <a:lstStyle/>
        <a:p>
          <a:endParaRPr lang="fr-FR"/>
        </a:p>
      </dgm:t>
    </dgm:pt>
    <dgm:pt modelId="{19234C76-A676-A64E-90C0-E62F01ECD0E8}" type="sibTrans" cxnId="{2282D60C-4063-9C43-B8F5-99887BF8A8C9}">
      <dgm:prSet/>
      <dgm:spPr/>
      <dgm:t>
        <a:bodyPr/>
        <a:lstStyle/>
        <a:p>
          <a:endParaRPr lang="fr-FR"/>
        </a:p>
      </dgm:t>
    </dgm:pt>
    <dgm:pt modelId="{8656F2E8-A550-F340-A85E-4FD7317B25FD}">
      <dgm:prSet/>
      <dgm:spPr/>
      <dgm:t>
        <a:bodyPr/>
        <a:lstStyle/>
        <a:p>
          <a:pPr rtl="0"/>
          <a:r>
            <a:rPr lang="fr-FR" b="1" smtClean="0"/>
            <a:t>les novices utilisent surtout des relations causales, </a:t>
          </a:r>
          <a:endParaRPr lang="fr-FR"/>
        </a:p>
      </dgm:t>
    </dgm:pt>
    <dgm:pt modelId="{6E0ECD9D-8757-3C42-906E-5E1F3CCFD4DE}" type="parTrans" cxnId="{B2F9A11F-2E25-DE4F-8FCF-6CEAD0146B47}">
      <dgm:prSet/>
      <dgm:spPr/>
      <dgm:t>
        <a:bodyPr/>
        <a:lstStyle/>
        <a:p>
          <a:endParaRPr lang="fr-FR"/>
        </a:p>
      </dgm:t>
    </dgm:pt>
    <dgm:pt modelId="{B2D0E0CC-2F39-5641-A614-FCCA5C93F734}" type="sibTrans" cxnId="{B2F9A11F-2E25-DE4F-8FCF-6CEAD0146B47}">
      <dgm:prSet/>
      <dgm:spPr/>
      <dgm:t>
        <a:bodyPr/>
        <a:lstStyle/>
        <a:p>
          <a:endParaRPr lang="fr-FR"/>
        </a:p>
      </dgm:t>
    </dgm:pt>
    <dgm:pt modelId="{8FE6AAFD-E1C7-8346-B7D4-EA73812BCEA1}">
      <dgm:prSet/>
      <dgm:spPr/>
      <dgm:t>
        <a:bodyPr/>
        <a:lstStyle/>
        <a:p>
          <a:pPr rtl="0"/>
          <a:r>
            <a:rPr lang="fr-FR" b="1" smtClean="0"/>
            <a:t>les experts relient leurs  connaissances par des liens de différents types, en particulier des liens temporels</a:t>
          </a:r>
          <a:endParaRPr lang="fr-FR"/>
        </a:p>
      </dgm:t>
    </dgm:pt>
    <dgm:pt modelId="{9A848FA1-8B26-FB48-BF1F-1CE67E78A610}" type="parTrans" cxnId="{644EFB07-956D-5441-98B1-B3A329C715C3}">
      <dgm:prSet/>
      <dgm:spPr/>
      <dgm:t>
        <a:bodyPr/>
        <a:lstStyle/>
        <a:p>
          <a:endParaRPr lang="fr-FR"/>
        </a:p>
      </dgm:t>
    </dgm:pt>
    <dgm:pt modelId="{5483CE1D-3D49-4147-9FCC-E427D861CC47}" type="sibTrans" cxnId="{644EFB07-956D-5441-98B1-B3A329C715C3}">
      <dgm:prSet/>
      <dgm:spPr/>
      <dgm:t>
        <a:bodyPr/>
        <a:lstStyle/>
        <a:p>
          <a:endParaRPr lang="fr-FR"/>
        </a:p>
      </dgm:t>
    </dgm:pt>
    <dgm:pt modelId="{2282F0AA-6C9B-1340-B012-0E472EBE5E2E}" type="pres">
      <dgm:prSet presAssocID="{C0B7F683-95EA-4545-B8E2-753E86F60DD2}" presName="Name0" presStyleCnt="0">
        <dgm:presLayoutVars>
          <dgm:chMax val="7"/>
          <dgm:chPref val="7"/>
          <dgm:dir/>
        </dgm:presLayoutVars>
      </dgm:prSet>
      <dgm:spPr/>
      <dgm:t>
        <a:bodyPr/>
        <a:lstStyle/>
        <a:p>
          <a:endParaRPr lang="fr-FR"/>
        </a:p>
      </dgm:t>
    </dgm:pt>
    <dgm:pt modelId="{711DA5AF-568C-E64C-AEFF-15648887001C}" type="pres">
      <dgm:prSet presAssocID="{C0B7F683-95EA-4545-B8E2-753E86F60DD2}" presName="Name1" presStyleCnt="0"/>
      <dgm:spPr/>
    </dgm:pt>
    <dgm:pt modelId="{AE136F71-76E6-BC43-BCAD-DFBE724F8E72}" type="pres">
      <dgm:prSet presAssocID="{C0B7F683-95EA-4545-B8E2-753E86F60DD2}" presName="cycle" presStyleCnt="0"/>
      <dgm:spPr/>
    </dgm:pt>
    <dgm:pt modelId="{3A6FB3FC-3B91-054C-AAFC-198BDA75B152}" type="pres">
      <dgm:prSet presAssocID="{C0B7F683-95EA-4545-B8E2-753E86F60DD2}" presName="srcNode" presStyleLbl="node1" presStyleIdx="0" presStyleCnt="7"/>
      <dgm:spPr/>
    </dgm:pt>
    <dgm:pt modelId="{4C578D18-1107-5244-BE61-6EE591E2BF85}" type="pres">
      <dgm:prSet presAssocID="{C0B7F683-95EA-4545-B8E2-753E86F60DD2}" presName="conn" presStyleLbl="parChTrans1D2" presStyleIdx="0" presStyleCnt="1"/>
      <dgm:spPr/>
      <dgm:t>
        <a:bodyPr/>
        <a:lstStyle/>
        <a:p>
          <a:endParaRPr lang="fr-FR"/>
        </a:p>
      </dgm:t>
    </dgm:pt>
    <dgm:pt modelId="{6008580E-F2B9-B449-AD27-01F3756A5E89}" type="pres">
      <dgm:prSet presAssocID="{C0B7F683-95EA-4545-B8E2-753E86F60DD2}" presName="extraNode" presStyleLbl="node1" presStyleIdx="0" presStyleCnt="7"/>
      <dgm:spPr/>
    </dgm:pt>
    <dgm:pt modelId="{075547AE-D077-624D-8CC0-51A45A994B09}" type="pres">
      <dgm:prSet presAssocID="{C0B7F683-95EA-4545-B8E2-753E86F60DD2}" presName="dstNode" presStyleLbl="node1" presStyleIdx="0" presStyleCnt="7"/>
      <dgm:spPr/>
    </dgm:pt>
    <dgm:pt modelId="{AA18A12C-8725-B449-B4EA-2A7A1F135C66}" type="pres">
      <dgm:prSet presAssocID="{676C59E0-3F81-A74A-8C16-21B620287035}" presName="text_1" presStyleLbl="node1" presStyleIdx="0" presStyleCnt="7">
        <dgm:presLayoutVars>
          <dgm:bulletEnabled val="1"/>
        </dgm:presLayoutVars>
      </dgm:prSet>
      <dgm:spPr/>
      <dgm:t>
        <a:bodyPr/>
        <a:lstStyle/>
        <a:p>
          <a:endParaRPr lang="fr-FR"/>
        </a:p>
      </dgm:t>
    </dgm:pt>
    <dgm:pt modelId="{8979C5E2-CE83-FA44-A9C1-508D375AAD33}" type="pres">
      <dgm:prSet presAssocID="{676C59E0-3F81-A74A-8C16-21B620287035}" presName="accent_1" presStyleCnt="0"/>
      <dgm:spPr/>
    </dgm:pt>
    <dgm:pt modelId="{AD2DDEFA-D0D5-AD47-8787-97DAE2CF0E3D}" type="pres">
      <dgm:prSet presAssocID="{676C59E0-3F81-A74A-8C16-21B620287035}" presName="accentRepeatNode" presStyleLbl="solidFgAcc1" presStyleIdx="0" presStyleCnt="7"/>
      <dgm:spPr/>
    </dgm:pt>
    <dgm:pt modelId="{CF50612A-B1C7-4B40-99BF-DD079C3DD3F2}" type="pres">
      <dgm:prSet presAssocID="{EBA348B2-16A8-0041-994C-A7C6CC5AD504}" presName="text_2" presStyleLbl="node1" presStyleIdx="1" presStyleCnt="7">
        <dgm:presLayoutVars>
          <dgm:bulletEnabled val="1"/>
        </dgm:presLayoutVars>
      </dgm:prSet>
      <dgm:spPr/>
      <dgm:t>
        <a:bodyPr/>
        <a:lstStyle/>
        <a:p>
          <a:endParaRPr lang="fr-FR"/>
        </a:p>
      </dgm:t>
    </dgm:pt>
    <dgm:pt modelId="{7D4D0535-B05D-FD44-8716-62F22A7EEA04}" type="pres">
      <dgm:prSet presAssocID="{EBA348B2-16A8-0041-994C-A7C6CC5AD504}" presName="accent_2" presStyleCnt="0"/>
      <dgm:spPr/>
    </dgm:pt>
    <dgm:pt modelId="{3428942A-BD45-E646-9859-C109FB0EC98F}" type="pres">
      <dgm:prSet presAssocID="{EBA348B2-16A8-0041-994C-A7C6CC5AD504}" presName="accentRepeatNode" presStyleLbl="solidFgAcc1" presStyleIdx="1" presStyleCnt="7"/>
      <dgm:spPr/>
    </dgm:pt>
    <dgm:pt modelId="{29FD0D1C-6BCD-FD4F-B099-35B249BA3D28}" type="pres">
      <dgm:prSet presAssocID="{05486825-CF69-4245-B28B-375CEA15D62A}" presName="text_3" presStyleLbl="node1" presStyleIdx="2" presStyleCnt="7">
        <dgm:presLayoutVars>
          <dgm:bulletEnabled val="1"/>
        </dgm:presLayoutVars>
      </dgm:prSet>
      <dgm:spPr/>
      <dgm:t>
        <a:bodyPr/>
        <a:lstStyle/>
        <a:p>
          <a:endParaRPr lang="fr-FR"/>
        </a:p>
      </dgm:t>
    </dgm:pt>
    <dgm:pt modelId="{CEB01DDC-3D67-A74C-B948-F4F6F2551F37}" type="pres">
      <dgm:prSet presAssocID="{05486825-CF69-4245-B28B-375CEA15D62A}" presName="accent_3" presStyleCnt="0"/>
      <dgm:spPr/>
    </dgm:pt>
    <dgm:pt modelId="{DEC45351-B3FF-FD40-B935-3A6DC354DBF0}" type="pres">
      <dgm:prSet presAssocID="{05486825-CF69-4245-B28B-375CEA15D62A}" presName="accentRepeatNode" presStyleLbl="solidFgAcc1" presStyleIdx="2" presStyleCnt="7"/>
      <dgm:spPr/>
    </dgm:pt>
    <dgm:pt modelId="{00DC75D8-C0F1-3C4D-828E-6CD7E7A0AB6A}" type="pres">
      <dgm:prSet presAssocID="{3701F881-358A-C644-AF52-1DABC6466751}" presName="text_4" presStyleLbl="node1" presStyleIdx="3" presStyleCnt="7">
        <dgm:presLayoutVars>
          <dgm:bulletEnabled val="1"/>
        </dgm:presLayoutVars>
      </dgm:prSet>
      <dgm:spPr/>
      <dgm:t>
        <a:bodyPr/>
        <a:lstStyle/>
        <a:p>
          <a:endParaRPr lang="fr-FR"/>
        </a:p>
      </dgm:t>
    </dgm:pt>
    <dgm:pt modelId="{2D9D36DE-1370-3C4A-9901-04F25AF5373A}" type="pres">
      <dgm:prSet presAssocID="{3701F881-358A-C644-AF52-1DABC6466751}" presName="accent_4" presStyleCnt="0"/>
      <dgm:spPr/>
    </dgm:pt>
    <dgm:pt modelId="{E63399E5-FE19-3345-8643-76F7B9B60869}" type="pres">
      <dgm:prSet presAssocID="{3701F881-358A-C644-AF52-1DABC6466751}" presName="accentRepeatNode" presStyleLbl="solidFgAcc1" presStyleIdx="3" presStyleCnt="7"/>
      <dgm:spPr/>
    </dgm:pt>
    <dgm:pt modelId="{D20ED60C-97A7-6B4C-B288-AEB9D44E5410}" type="pres">
      <dgm:prSet presAssocID="{4941FDD7-A39E-7247-89E3-99157A3B31DE}" presName="text_5" presStyleLbl="node1" presStyleIdx="4" presStyleCnt="7">
        <dgm:presLayoutVars>
          <dgm:bulletEnabled val="1"/>
        </dgm:presLayoutVars>
      </dgm:prSet>
      <dgm:spPr/>
      <dgm:t>
        <a:bodyPr/>
        <a:lstStyle/>
        <a:p>
          <a:endParaRPr lang="fr-FR"/>
        </a:p>
      </dgm:t>
    </dgm:pt>
    <dgm:pt modelId="{21A8EC68-B28C-6A43-A5AE-72239EB15AFA}" type="pres">
      <dgm:prSet presAssocID="{4941FDD7-A39E-7247-89E3-99157A3B31DE}" presName="accent_5" presStyleCnt="0"/>
      <dgm:spPr/>
    </dgm:pt>
    <dgm:pt modelId="{793A77F2-436B-BF41-A8EC-58FD153783B9}" type="pres">
      <dgm:prSet presAssocID="{4941FDD7-A39E-7247-89E3-99157A3B31DE}" presName="accentRepeatNode" presStyleLbl="solidFgAcc1" presStyleIdx="4" presStyleCnt="7"/>
      <dgm:spPr/>
    </dgm:pt>
    <dgm:pt modelId="{271ADFDB-D62E-A345-B12A-F9EF5B4F62B0}" type="pres">
      <dgm:prSet presAssocID="{8656F2E8-A550-F340-A85E-4FD7317B25FD}" presName="text_6" presStyleLbl="node1" presStyleIdx="5" presStyleCnt="7">
        <dgm:presLayoutVars>
          <dgm:bulletEnabled val="1"/>
        </dgm:presLayoutVars>
      </dgm:prSet>
      <dgm:spPr/>
      <dgm:t>
        <a:bodyPr/>
        <a:lstStyle/>
        <a:p>
          <a:endParaRPr lang="fr-FR"/>
        </a:p>
      </dgm:t>
    </dgm:pt>
    <dgm:pt modelId="{4C0AA1C3-E5DC-7A48-A985-C74E082D2868}" type="pres">
      <dgm:prSet presAssocID="{8656F2E8-A550-F340-A85E-4FD7317B25FD}" presName="accent_6" presStyleCnt="0"/>
      <dgm:spPr/>
    </dgm:pt>
    <dgm:pt modelId="{B06ED405-8F1E-114D-B5B2-A7A51B6ACAF4}" type="pres">
      <dgm:prSet presAssocID="{8656F2E8-A550-F340-A85E-4FD7317B25FD}" presName="accentRepeatNode" presStyleLbl="solidFgAcc1" presStyleIdx="5" presStyleCnt="7"/>
      <dgm:spPr/>
    </dgm:pt>
    <dgm:pt modelId="{5E2E15FE-8352-BE48-93FA-6683ACE1B98A}" type="pres">
      <dgm:prSet presAssocID="{8FE6AAFD-E1C7-8346-B7D4-EA73812BCEA1}" presName="text_7" presStyleLbl="node1" presStyleIdx="6" presStyleCnt="7">
        <dgm:presLayoutVars>
          <dgm:bulletEnabled val="1"/>
        </dgm:presLayoutVars>
      </dgm:prSet>
      <dgm:spPr/>
      <dgm:t>
        <a:bodyPr/>
        <a:lstStyle/>
        <a:p>
          <a:endParaRPr lang="fr-FR"/>
        </a:p>
      </dgm:t>
    </dgm:pt>
    <dgm:pt modelId="{BC963E7B-8765-B247-983C-03C7D85CAA6A}" type="pres">
      <dgm:prSet presAssocID="{8FE6AAFD-E1C7-8346-B7D4-EA73812BCEA1}" presName="accent_7" presStyleCnt="0"/>
      <dgm:spPr/>
    </dgm:pt>
    <dgm:pt modelId="{3B7279D5-E800-454D-B0C5-C307D3F9AB5F}" type="pres">
      <dgm:prSet presAssocID="{8FE6AAFD-E1C7-8346-B7D4-EA73812BCEA1}" presName="accentRepeatNode" presStyleLbl="solidFgAcc1" presStyleIdx="6" presStyleCnt="7"/>
      <dgm:spPr/>
    </dgm:pt>
  </dgm:ptLst>
  <dgm:cxnLst>
    <dgm:cxn modelId="{2282D60C-4063-9C43-B8F5-99887BF8A8C9}" srcId="{C0B7F683-95EA-4545-B8E2-753E86F60DD2}" destId="{4941FDD7-A39E-7247-89E3-99157A3B31DE}" srcOrd="4" destOrd="0" parTransId="{57BCDBB6-4077-BF4E-9350-0106917B560C}" sibTransId="{19234C76-A676-A64E-90C0-E62F01ECD0E8}"/>
    <dgm:cxn modelId="{00257B47-FE9C-144A-BEFC-D2AAC80FE5EC}" type="presOf" srcId="{EBA348B2-16A8-0041-994C-A7C6CC5AD504}" destId="{CF50612A-B1C7-4B40-99BF-DD079C3DD3F2}" srcOrd="0" destOrd="0" presId="urn:microsoft.com/office/officeart/2008/layout/VerticalCurvedList"/>
    <dgm:cxn modelId="{EA2EFD7D-6064-FA43-8661-A5A2FED0F5F9}" srcId="{C0B7F683-95EA-4545-B8E2-753E86F60DD2}" destId="{676C59E0-3F81-A74A-8C16-21B620287035}" srcOrd="0" destOrd="0" parTransId="{528F9982-5629-4F45-9A28-3011990313EF}" sibTransId="{7DF158D7-5D36-5944-8CFF-0019F161D191}"/>
    <dgm:cxn modelId="{644EFB07-956D-5441-98B1-B3A329C715C3}" srcId="{C0B7F683-95EA-4545-B8E2-753E86F60DD2}" destId="{8FE6AAFD-E1C7-8346-B7D4-EA73812BCEA1}" srcOrd="6" destOrd="0" parTransId="{9A848FA1-8B26-FB48-BF1F-1CE67E78A610}" sibTransId="{5483CE1D-3D49-4147-9FCC-E427D861CC47}"/>
    <dgm:cxn modelId="{BD0FB877-A62F-584C-83AB-76884155B2B3}" type="presOf" srcId="{05486825-CF69-4245-B28B-375CEA15D62A}" destId="{29FD0D1C-6BCD-FD4F-B099-35B249BA3D28}" srcOrd="0" destOrd="0" presId="urn:microsoft.com/office/officeart/2008/layout/VerticalCurvedList"/>
    <dgm:cxn modelId="{F060EE8A-FBE6-C44C-9945-A1A00354EC42}" srcId="{C0B7F683-95EA-4545-B8E2-753E86F60DD2}" destId="{3701F881-358A-C644-AF52-1DABC6466751}" srcOrd="3" destOrd="0" parTransId="{C07F000C-D58D-4B40-9694-5845C4CF2846}" sibTransId="{14A36E0C-2CAC-4A41-AF86-A6F56DC53913}"/>
    <dgm:cxn modelId="{44D8BE24-6639-464E-A3AA-9E8BC4A7181F}" type="presOf" srcId="{8656F2E8-A550-F340-A85E-4FD7317B25FD}" destId="{271ADFDB-D62E-A345-B12A-F9EF5B4F62B0}" srcOrd="0" destOrd="0" presId="urn:microsoft.com/office/officeart/2008/layout/VerticalCurvedList"/>
    <dgm:cxn modelId="{6777EAA8-2B95-514E-B3DA-C38824F5425B}" type="presOf" srcId="{8FE6AAFD-E1C7-8346-B7D4-EA73812BCEA1}" destId="{5E2E15FE-8352-BE48-93FA-6683ACE1B98A}" srcOrd="0" destOrd="0" presId="urn:microsoft.com/office/officeart/2008/layout/VerticalCurvedList"/>
    <dgm:cxn modelId="{07D0A6E4-24CC-F94F-898A-A94DEFF6B14F}" type="presOf" srcId="{C0B7F683-95EA-4545-B8E2-753E86F60DD2}" destId="{2282F0AA-6C9B-1340-B012-0E472EBE5E2E}" srcOrd="0" destOrd="0" presId="urn:microsoft.com/office/officeart/2008/layout/VerticalCurvedList"/>
    <dgm:cxn modelId="{2FFB211A-D694-AC42-BE63-504CAE176213}" srcId="{C0B7F683-95EA-4545-B8E2-753E86F60DD2}" destId="{05486825-CF69-4245-B28B-375CEA15D62A}" srcOrd="2" destOrd="0" parTransId="{F4FA7916-1EAE-BE48-ADF2-0BEF0E259DBF}" sibTransId="{717F5036-1D1D-F74C-A81D-8A5ED3F1A076}"/>
    <dgm:cxn modelId="{96309226-2314-9249-9450-E6D722A2E497}" type="presOf" srcId="{3701F881-358A-C644-AF52-1DABC6466751}" destId="{00DC75D8-C0F1-3C4D-828E-6CD7E7A0AB6A}" srcOrd="0" destOrd="0" presId="urn:microsoft.com/office/officeart/2008/layout/VerticalCurvedList"/>
    <dgm:cxn modelId="{9FE5B9D1-1E1C-4D48-889B-8523B25FD05E}" type="presOf" srcId="{676C59E0-3F81-A74A-8C16-21B620287035}" destId="{AA18A12C-8725-B449-B4EA-2A7A1F135C66}" srcOrd="0" destOrd="0" presId="urn:microsoft.com/office/officeart/2008/layout/VerticalCurvedList"/>
    <dgm:cxn modelId="{E9771648-498D-6444-876C-767E6EFC22F7}" type="presOf" srcId="{7DF158D7-5D36-5944-8CFF-0019F161D191}" destId="{4C578D18-1107-5244-BE61-6EE591E2BF85}" srcOrd="0" destOrd="0" presId="urn:microsoft.com/office/officeart/2008/layout/VerticalCurvedList"/>
    <dgm:cxn modelId="{B2F9A11F-2E25-DE4F-8FCF-6CEAD0146B47}" srcId="{C0B7F683-95EA-4545-B8E2-753E86F60DD2}" destId="{8656F2E8-A550-F340-A85E-4FD7317B25FD}" srcOrd="5" destOrd="0" parTransId="{6E0ECD9D-8757-3C42-906E-5E1F3CCFD4DE}" sibTransId="{B2D0E0CC-2F39-5641-A614-FCCA5C93F734}"/>
    <dgm:cxn modelId="{BD3C3966-662B-DE44-B3CB-9C301CA7A6C4}" type="presOf" srcId="{4941FDD7-A39E-7247-89E3-99157A3B31DE}" destId="{D20ED60C-97A7-6B4C-B288-AEB9D44E5410}" srcOrd="0" destOrd="0" presId="urn:microsoft.com/office/officeart/2008/layout/VerticalCurvedList"/>
    <dgm:cxn modelId="{A295E8C4-2D45-5948-B4AB-2D031A851E41}" srcId="{C0B7F683-95EA-4545-B8E2-753E86F60DD2}" destId="{EBA348B2-16A8-0041-994C-A7C6CC5AD504}" srcOrd="1" destOrd="0" parTransId="{A9F37BE6-3304-294A-96B0-A7118C39BB17}" sibTransId="{FA494C53-05FF-F944-9064-A2790214273B}"/>
    <dgm:cxn modelId="{750C5E83-EE6E-2644-8C0F-D1D5C4762009}" type="presParOf" srcId="{2282F0AA-6C9B-1340-B012-0E472EBE5E2E}" destId="{711DA5AF-568C-E64C-AEFF-15648887001C}" srcOrd="0" destOrd="0" presId="urn:microsoft.com/office/officeart/2008/layout/VerticalCurvedList"/>
    <dgm:cxn modelId="{7409151B-A71A-974E-A7F6-34DA0C6057CE}" type="presParOf" srcId="{711DA5AF-568C-E64C-AEFF-15648887001C}" destId="{AE136F71-76E6-BC43-BCAD-DFBE724F8E72}" srcOrd="0" destOrd="0" presId="urn:microsoft.com/office/officeart/2008/layout/VerticalCurvedList"/>
    <dgm:cxn modelId="{2CC64F7C-C157-714D-A1C6-83DA4FB011B8}" type="presParOf" srcId="{AE136F71-76E6-BC43-BCAD-DFBE724F8E72}" destId="{3A6FB3FC-3B91-054C-AAFC-198BDA75B152}" srcOrd="0" destOrd="0" presId="urn:microsoft.com/office/officeart/2008/layout/VerticalCurvedList"/>
    <dgm:cxn modelId="{EF14CD17-4E6D-FB4D-8567-6734F2201D82}" type="presParOf" srcId="{AE136F71-76E6-BC43-BCAD-DFBE724F8E72}" destId="{4C578D18-1107-5244-BE61-6EE591E2BF85}" srcOrd="1" destOrd="0" presId="urn:microsoft.com/office/officeart/2008/layout/VerticalCurvedList"/>
    <dgm:cxn modelId="{40AA0CA2-78CB-034A-B38B-449F0AD80200}" type="presParOf" srcId="{AE136F71-76E6-BC43-BCAD-DFBE724F8E72}" destId="{6008580E-F2B9-B449-AD27-01F3756A5E89}" srcOrd="2" destOrd="0" presId="urn:microsoft.com/office/officeart/2008/layout/VerticalCurvedList"/>
    <dgm:cxn modelId="{5C2099AC-FCA2-AC46-BD53-57487DDDE939}" type="presParOf" srcId="{AE136F71-76E6-BC43-BCAD-DFBE724F8E72}" destId="{075547AE-D077-624D-8CC0-51A45A994B09}" srcOrd="3" destOrd="0" presId="urn:microsoft.com/office/officeart/2008/layout/VerticalCurvedList"/>
    <dgm:cxn modelId="{AC8391C8-A0D3-444C-88D9-D78D777BE373}" type="presParOf" srcId="{711DA5AF-568C-E64C-AEFF-15648887001C}" destId="{AA18A12C-8725-B449-B4EA-2A7A1F135C66}" srcOrd="1" destOrd="0" presId="urn:microsoft.com/office/officeart/2008/layout/VerticalCurvedList"/>
    <dgm:cxn modelId="{05AE1113-14A0-1C49-9544-98CF5F89A8F8}" type="presParOf" srcId="{711DA5AF-568C-E64C-AEFF-15648887001C}" destId="{8979C5E2-CE83-FA44-A9C1-508D375AAD33}" srcOrd="2" destOrd="0" presId="urn:microsoft.com/office/officeart/2008/layout/VerticalCurvedList"/>
    <dgm:cxn modelId="{CC762254-6C38-AB4C-939D-EA9E3FE1701F}" type="presParOf" srcId="{8979C5E2-CE83-FA44-A9C1-508D375AAD33}" destId="{AD2DDEFA-D0D5-AD47-8787-97DAE2CF0E3D}" srcOrd="0" destOrd="0" presId="urn:microsoft.com/office/officeart/2008/layout/VerticalCurvedList"/>
    <dgm:cxn modelId="{AD7C0012-EC9A-6342-89AC-27F28DCFC2E7}" type="presParOf" srcId="{711DA5AF-568C-E64C-AEFF-15648887001C}" destId="{CF50612A-B1C7-4B40-99BF-DD079C3DD3F2}" srcOrd="3" destOrd="0" presId="urn:microsoft.com/office/officeart/2008/layout/VerticalCurvedList"/>
    <dgm:cxn modelId="{959F0D7A-06B0-8D41-B7CA-2590AC440824}" type="presParOf" srcId="{711DA5AF-568C-E64C-AEFF-15648887001C}" destId="{7D4D0535-B05D-FD44-8716-62F22A7EEA04}" srcOrd="4" destOrd="0" presId="urn:microsoft.com/office/officeart/2008/layout/VerticalCurvedList"/>
    <dgm:cxn modelId="{248C459C-BC9D-9B45-BCF2-F7599D701D59}" type="presParOf" srcId="{7D4D0535-B05D-FD44-8716-62F22A7EEA04}" destId="{3428942A-BD45-E646-9859-C109FB0EC98F}" srcOrd="0" destOrd="0" presId="urn:microsoft.com/office/officeart/2008/layout/VerticalCurvedList"/>
    <dgm:cxn modelId="{41FAF0B2-9028-7D41-B72C-A02BEE06D568}" type="presParOf" srcId="{711DA5AF-568C-E64C-AEFF-15648887001C}" destId="{29FD0D1C-6BCD-FD4F-B099-35B249BA3D28}" srcOrd="5" destOrd="0" presId="urn:microsoft.com/office/officeart/2008/layout/VerticalCurvedList"/>
    <dgm:cxn modelId="{6DF18926-9486-4646-B889-64C41B8E66EB}" type="presParOf" srcId="{711DA5AF-568C-E64C-AEFF-15648887001C}" destId="{CEB01DDC-3D67-A74C-B948-F4F6F2551F37}" srcOrd="6" destOrd="0" presId="urn:microsoft.com/office/officeart/2008/layout/VerticalCurvedList"/>
    <dgm:cxn modelId="{2FEA021D-DD4A-7449-8646-71162A4B724F}" type="presParOf" srcId="{CEB01DDC-3D67-A74C-B948-F4F6F2551F37}" destId="{DEC45351-B3FF-FD40-B935-3A6DC354DBF0}" srcOrd="0" destOrd="0" presId="urn:microsoft.com/office/officeart/2008/layout/VerticalCurvedList"/>
    <dgm:cxn modelId="{397340E4-1D2A-C548-B034-AB24E68A38D5}" type="presParOf" srcId="{711DA5AF-568C-E64C-AEFF-15648887001C}" destId="{00DC75D8-C0F1-3C4D-828E-6CD7E7A0AB6A}" srcOrd="7" destOrd="0" presId="urn:microsoft.com/office/officeart/2008/layout/VerticalCurvedList"/>
    <dgm:cxn modelId="{816DA795-6EEA-FD48-8C75-2825F16DB052}" type="presParOf" srcId="{711DA5AF-568C-E64C-AEFF-15648887001C}" destId="{2D9D36DE-1370-3C4A-9901-04F25AF5373A}" srcOrd="8" destOrd="0" presId="urn:microsoft.com/office/officeart/2008/layout/VerticalCurvedList"/>
    <dgm:cxn modelId="{DE204BB2-BFCD-384B-AE42-18085E844178}" type="presParOf" srcId="{2D9D36DE-1370-3C4A-9901-04F25AF5373A}" destId="{E63399E5-FE19-3345-8643-76F7B9B60869}" srcOrd="0" destOrd="0" presId="urn:microsoft.com/office/officeart/2008/layout/VerticalCurvedList"/>
    <dgm:cxn modelId="{A749DCA3-6865-A64A-A7DD-8EC165A42D75}" type="presParOf" srcId="{711DA5AF-568C-E64C-AEFF-15648887001C}" destId="{D20ED60C-97A7-6B4C-B288-AEB9D44E5410}" srcOrd="9" destOrd="0" presId="urn:microsoft.com/office/officeart/2008/layout/VerticalCurvedList"/>
    <dgm:cxn modelId="{F051B741-8D26-D742-B479-CFC908088D04}" type="presParOf" srcId="{711DA5AF-568C-E64C-AEFF-15648887001C}" destId="{21A8EC68-B28C-6A43-A5AE-72239EB15AFA}" srcOrd="10" destOrd="0" presId="urn:microsoft.com/office/officeart/2008/layout/VerticalCurvedList"/>
    <dgm:cxn modelId="{2149290F-E495-A94B-8301-9F6908750F8C}" type="presParOf" srcId="{21A8EC68-B28C-6A43-A5AE-72239EB15AFA}" destId="{793A77F2-436B-BF41-A8EC-58FD153783B9}" srcOrd="0" destOrd="0" presId="urn:microsoft.com/office/officeart/2008/layout/VerticalCurvedList"/>
    <dgm:cxn modelId="{4C3E4485-2BC2-1348-8589-0CD169109BC2}" type="presParOf" srcId="{711DA5AF-568C-E64C-AEFF-15648887001C}" destId="{271ADFDB-D62E-A345-B12A-F9EF5B4F62B0}" srcOrd="11" destOrd="0" presId="urn:microsoft.com/office/officeart/2008/layout/VerticalCurvedList"/>
    <dgm:cxn modelId="{844DB1EA-DB7B-434B-9CD5-3EA29C638DF2}" type="presParOf" srcId="{711DA5AF-568C-E64C-AEFF-15648887001C}" destId="{4C0AA1C3-E5DC-7A48-A985-C74E082D2868}" srcOrd="12" destOrd="0" presId="urn:microsoft.com/office/officeart/2008/layout/VerticalCurvedList"/>
    <dgm:cxn modelId="{26ACE2CA-9D25-5247-8D29-238366D53153}" type="presParOf" srcId="{4C0AA1C3-E5DC-7A48-A985-C74E082D2868}" destId="{B06ED405-8F1E-114D-B5B2-A7A51B6ACAF4}" srcOrd="0" destOrd="0" presId="urn:microsoft.com/office/officeart/2008/layout/VerticalCurvedList"/>
    <dgm:cxn modelId="{51B24A8F-211E-5E49-9EB8-117B2CACF508}" type="presParOf" srcId="{711DA5AF-568C-E64C-AEFF-15648887001C}" destId="{5E2E15FE-8352-BE48-93FA-6683ACE1B98A}" srcOrd="13" destOrd="0" presId="urn:microsoft.com/office/officeart/2008/layout/VerticalCurvedList"/>
    <dgm:cxn modelId="{7CA344DD-D253-164E-9F45-B859B3D83D37}" type="presParOf" srcId="{711DA5AF-568C-E64C-AEFF-15648887001C}" destId="{BC963E7B-8765-B247-983C-03C7D85CAA6A}" srcOrd="14" destOrd="0" presId="urn:microsoft.com/office/officeart/2008/layout/VerticalCurvedList"/>
    <dgm:cxn modelId="{B6DC92FD-A868-5B4F-B0FA-F7B7300C3D7A}" type="presParOf" srcId="{BC963E7B-8765-B247-983C-03C7D85CAA6A}" destId="{3B7279D5-E800-454D-B0C5-C307D3F9AB5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A9C544D-DF1B-F74C-93BB-E48CBCEDBFF2}"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fr-FR"/>
        </a:p>
      </dgm:t>
    </dgm:pt>
    <dgm:pt modelId="{FEE1DE4E-26C9-E948-AA87-7EE55D047CCF}">
      <dgm:prSet/>
      <dgm:spPr/>
      <dgm:t>
        <a:bodyPr/>
        <a:lstStyle/>
        <a:p>
          <a:pPr rtl="0"/>
          <a:r>
            <a:rPr lang="fr-FR" dirty="0" smtClean="0"/>
            <a:t>« mot au bout de la langue »</a:t>
          </a:r>
          <a:endParaRPr lang="fr-FR" dirty="0"/>
        </a:p>
      </dgm:t>
    </dgm:pt>
    <dgm:pt modelId="{0980A507-3689-474A-AAC9-8F7098F652A2}" type="parTrans" cxnId="{912E7830-11C8-1142-8B57-F04ABD993644}">
      <dgm:prSet/>
      <dgm:spPr/>
      <dgm:t>
        <a:bodyPr/>
        <a:lstStyle/>
        <a:p>
          <a:endParaRPr lang="fr-FR"/>
        </a:p>
      </dgm:t>
    </dgm:pt>
    <dgm:pt modelId="{3010B585-231B-4248-91E4-B5BCCB5CB37A}" type="sibTrans" cxnId="{912E7830-11C8-1142-8B57-F04ABD993644}">
      <dgm:prSet/>
      <dgm:spPr/>
      <dgm:t>
        <a:bodyPr/>
        <a:lstStyle/>
        <a:p>
          <a:endParaRPr lang="fr-FR"/>
        </a:p>
      </dgm:t>
    </dgm:pt>
    <dgm:pt modelId="{873256E7-7829-264E-8EEE-DE2D256FA0FE}">
      <dgm:prSet/>
      <dgm:spPr/>
      <dgm:t>
        <a:bodyPr/>
        <a:lstStyle/>
        <a:p>
          <a:pPr rtl="0"/>
          <a:r>
            <a:rPr lang="fr-FR" smtClean="0"/>
            <a:t>vous savez ce que vous voulez dire</a:t>
          </a:r>
          <a:endParaRPr lang="fr-FR"/>
        </a:p>
      </dgm:t>
    </dgm:pt>
    <dgm:pt modelId="{4AFCB9CA-8F80-604A-961A-DE1951E79B0D}" type="parTrans" cxnId="{B4BDC960-7BE0-684F-86AD-DE7C14B40755}">
      <dgm:prSet/>
      <dgm:spPr/>
      <dgm:t>
        <a:bodyPr/>
        <a:lstStyle/>
        <a:p>
          <a:endParaRPr lang="fr-FR"/>
        </a:p>
      </dgm:t>
    </dgm:pt>
    <dgm:pt modelId="{000951F8-0D3C-4B44-85ED-1ED93AAEDB47}" type="sibTrans" cxnId="{B4BDC960-7BE0-684F-86AD-DE7C14B40755}">
      <dgm:prSet/>
      <dgm:spPr/>
      <dgm:t>
        <a:bodyPr/>
        <a:lstStyle/>
        <a:p>
          <a:endParaRPr lang="fr-FR"/>
        </a:p>
      </dgm:t>
    </dgm:pt>
    <dgm:pt modelId="{4FCCA0A8-FBCE-5C4C-9961-6C0115DC5168}">
      <dgm:prSet/>
      <dgm:spPr/>
      <dgm:t>
        <a:bodyPr/>
        <a:lstStyle/>
        <a:p>
          <a:pPr rtl="0"/>
          <a:r>
            <a:rPr lang="fr-FR" smtClean="0"/>
            <a:t>(</a:t>
          </a:r>
          <a:r>
            <a:rPr lang="fr-FR" b="1" smtClean="0"/>
            <a:t>mémoire sémantique activée</a:t>
          </a:r>
          <a:r>
            <a:rPr lang="fr-FR" smtClean="0"/>
            <a:t>) </a:t>
          </a:r>
          <a:endParaRPr lang="fr-FR"/>
        </a:p>
      </dgm:t>
    </dgm:pt>
    <dgm:pt modelId="{F3F18DA0-7C81-924A-B911-7C7D6402C962}" type="parTrans" cxnId="{9EF5F8BE-B2AB-8445-8D31-6F51C10FCE23}">
      <dgm:prSet/>
      <dgm:spPr/>
      <dgm:t>
        <a:bodyPr/>
        <a:lstStyle/>
        <a:p>
          <a:endParaRPr lang="fr-FR"/>
        </a:p>
      </dgm:t>
    </dgm:pt>
    <dgm:pt modelId="{8A9E907B-BE88-0C49-91C3-7D5EABBACDCA}" type="sibTrans" cxnId="{9EF5F8BE-B2AB-8445-8D31-6F51C10FCE23}">
      <dgm:prSet/>
      <dgm:spPr/>
      <dgm:t>
        <a:bodyPr/>
        <a:lstStyle/>
        <a:p>
          <a:endParaRPr lang="fr-FR"/>
        </a:p>
      </dgm:t>
    </dgm:pt>
    <dgm:pt modelId="{36E884B5-127C-9F46-9AAB-B49087478583}">
      <dgm:prSet/>
      <dgm:spPr/>
      <dgm:t>
        <a:bodyPr/>
        <a:lstStyle/>
        <a:p>
          <a:pPr rtl="0"/>
          <a:r>
            <a:rPr lang="fr-FR" smtClean="0"/>
            <a:t>mais c’est l’accès à </a:t>
          </a:r>
          <a:r>
            <a:rPr lang="fr-FR" b="1" smtClean="0"/>
            <a:t>l’unité lexicale </a:t>
          </a:r>
          <a:r>
            <a:rPr lang="fr-FR" smtClean="0"/>
            <a:t>qui fait </a:t>
          </a:r>
          <a:r>
            <a:rPr lang="fr-FR" b="1" smtClean="0"/>
            <a:t>défaut.</a:t>
          </a:r>
          <a:r>
            <a:rPr lang="fr-FR" smtClean="0"/>
            <a:t> </a:t>
          </a:r>
          <a:endParaRPr lang="fr-FR"/>
        </a:p>
      </dgm:t>
    </dgm:pt>
    <dgm:pt modelId="{85B51C5D-2FB7-074D-854D-7D1EB4D98A17}" type="parTrans" cxnId="{E83EB22C-12BD-D644-9138-094E532901FF}">
      <dgm:prSet/>
      <dgm:spPr/>
      <dgm:t>
        <a:bodyPr/>
        <a:lstStyle/>
        <a:p>
          <a:endParaRPr lang="fr-FR"/>
        </a:p>
      </dgm:t>
    </dgm:pt>
    <dgm:pt modelId="{47F55F5A-F64C-5A41-873F-F27445AC6DC2}" type="sibTrans" cxnId="{E83EB22C-12BD-D644-9138-094E532901FF}">
      <dgm:prSet/>
      <dgm:spPr/>
      <dgm:t>
        <a:bodyPr/>
        <a:lstStyle/>
        <a:p>
          <a:endParaRPr lang="fr-FR"/>
        </a:p>
      </dgm:t>
    </dgm:pt>
    <dgm:pt modelId="{439E6ACB-4911-5642-A088-6FB3C8DB0783}">
      <dgm:prSet/>
      <dgm:spPr/>
      <dgm:t>
        <a:bodyPr/>
        <a:lstStyle/>
        <a:p>
          <a:pPr rtl="0"/>
          <a:r>
            <a:rPr lang="fr-FR" dirty="0" smtClean="0"/>
            <a:t>« JE CONNAIS CETTE PERSONNE, MAIS IL N’EST PAS POSSIBLE DE ME RAPPELER SON NOM »</a:t>
          </a:r>
          <a:endParaRPr lang="fr-FR" dirty="0"/>
        </a:p>
      </dgm:t>
    </dgm:pt>
    <dgm:pt modelId="{D2DC67D7-EAAB-A845-842C-468556B4E5EB}" type="parTrans" cxnId="{376E523C-3391-E941-8E0E-DFD7ED61CF13}">
      <dgm:prSet/>
      <dgm:spPr/>
      <dgm:t>
        <a:bodyPr/>
        <a:lstStyle/>
        <a:p>
          <a:endParaRPr lang="fr-FR"/>
        </a:p>
      </dgm:t>
    </dgm:pt>
    <dgm:pt modelId="{584BFE81-7555-B349-A9C4-AC3C4F046401}" type="sibTrans" cxnId="{376E523C-3391-E941-8E0E-DFD7ED61CF13}">
      <dgm:prSet/>
      <dgm:spPr/>
      <dgm:t>
        <a:bodyPr/>
        <a:lstStyle/>
        <a:p>
          <a:endParaRPr lang="fr-FR"/>
        </a:p>
      </dgm:t>
    </dgm:pt>
    <dgm:pt modelId="{8E613AD5-AA8B-5340-BB53-B0819650551F}" type="pres">
      <dgm:prSet presAssocID="{7A9C544D-DF1B-F74C-93BB-E48CBCEDBFF2}" presName="Name0" presStyleCnt="0">
        <dgm:presLayoutVars>
          <dgm:dir/>
          <dgm:animLvl val="lvl"/>
          <dgm:resizeHandles val="exact"/>
        </dgm:presLayoutVars>
      </dgm:prSet>
      <dgm:spPr/>
      <dgm:t>
        <a:bodyPr/>
        <a:lstStyle/>
        <a:p>
          <a:endParaRPr lang="fr-FR"/>
        </a:p>
      </dgm:t>
    </dgm:pt>
    <dgm:pt modelId="{1ED6DC1C-C1D9-5644-B906-662400D41BE9}" type="pres">
      <dgm:prSet presAssocID="{439E6ACB-4911-5642-A088-6FB3C8DB0783}" presName="boxAndChildren" presStyleCnt="0"/>
      <dgm:spPr/>
    </dgm:pt>
    <dgm:pt modelId="{FAC7794F-9313-7643-ADE2-0905BD39E727}" type="pres">
      <dgm:prSet presAssocID="{439E6ACB-4911-5642-A088-6FB3C8DB0783}" presName="parentTextBox" presStyleLbl="node1" presStyleIdx="0" presStyleCnt="4"/>
      <dgm:spPr/>
      <dgm:t>
        <a:bodyPr/>
        <a:lstStyle/>
        <a:p>
          <a:endParaRPr lang="fr-FR"/>
        </a:p>
      </dgm:t>
    </dgm:pt>
    <dgm:pt modelId="{63A3D0ED-50A9-E148-9209-19F496B3942D}" type="pres">
      <dgm:prSet presAssocID="{8A9E907B-BE88-0C49-91C3-7D5EABBACDCA}" presName="sp" presStyleCnt="0"/>
      <dgm:spPr/>
    </dgm:pt>
    <dgm:pt modelId="{54320F43-B734-EA45-88E8-41084F682A0B}" type="pres">
      <dgm:prSet presAssocID="{4FCCA0A8-FBCE-5C4C-9961-6C0115DC5168}" presName="arrowAndChildren" presStyleCnt="0"/>
      <dgm:spPr/>
    </dgm:pt>
    <dgm:pt modelId="{DE372E34-F259-2C4B-8340-28ECF72D80C5}" type="pres">
      <dgm:prSet presAssocID="{4FCCA0A8-FBCE-5C4C-9961-6C0115DC5168}" presName="parentTextArrow" presStyleLbl="node1" presStyleIdx="0" presStyleCnt="4"/>
      <dgm:spPr/>
      <dgm:t>
        <a:bodyPr/>
        <a:lstStyle/>
        <a:p>
          <a:endParaRPr lang="fr-FR"/>
        </a:p>
      </dgm:t>
    </dgm:pt>
    <dgm:pt modelId="{95B4EAF2-80AC-E74C-8B8F-9208206A1A8C}" type="pres">
      <dgm:prSet presAssocID="{4FCCA0A8-FBCE-5C4C-9961-6C0115DC5168}" presName="arrow" presStyleLbl="node1" presStyleIdx="1" presStyleCnt="4"/>
      <dgm:spPr/>
      <dgm:t>
        <a:bodyPr/>
        <a:lstStyle/>
        <a:p>
          <a:endParaRPr lang="fr-FR"/>
        </a:p>
      </dgm:t>
    </dgm:pt>
    <dgm:pt modelId="{E969C6B1-A3FE-F34C-B22D-D8653D8E4618}" type="pres">
      <dgm:prSet presAssocID="{4FCCA0A8-FBCE-5C4C-9961-6C0115DC5168}" presName="descendantArrow" presStyleCnt="0"/>
      <dgm:spPr/>
    </dgm:pt>
    <dgm:pt modelId="{3019F4E1-564F-CA44-9ABD-C8457CD212B8}" type="pres">
      <dgm:prSet presAssocID="{36E884B5-127C-9F46-9AAB-B49087478583}" presName="childTextArrow" presStyleLbl="fgAccFollowNode1" presStyleIdx="0" presStyleCnt="1">
        <dgm:presLayoutVars>
          <dgm:bulletEnabled val="1"/>
        </dgm:presLayoutVars>
      </dgm:prSet>
      <dgm:spPr/>
      <dgm:t>
        <a:bodyPr/>
        <a:lstStyle/>
        <a:p>
          <a:endParaRPr lang="fr-FR"/>
        </a:p>
      </dgm:t>
    </dgm:pt>
    <dgm:pt modelId="{97B4BFAE-BB96-1B4B-9D78-720CBB2396DF}" type="pres">
      <dgm:prSet presAssocID="{000951F8-0D3C-4B44-85ED-1ED93AAEDB47}" presName="sp" presStyleCnt="0"/>
      <dgm:spPr/>
    </dgm:pt>
    <dgm:pt modelId="{150EFDD1-A2E1-5341-A18E-6CCA5EDA447B}" type="pres">
      <dgm:prSet presAssocID="{873256E7-7829-264E-8EEE-DE2D256FA0FE}" presName="arrowAndChildren" presStyleCnt="0"/>
      <dgm:spPr/>
    </dgm:pt>
    <dgm:pt modelId="{96538100-A0B7-AD42-A63B-3FC384E78E90}" type="pres">
      <dgm:prSet presAssocID="{873256E7-7829-264E-8EEE-DE2D256FA0FE}" presName="parentTextArrow" presStyleLbl="node1" presStyleIdx="2" presStyleCnt="4"/>
      <dgm:spPr/>
      <dgm:t>
        <a:bodyPr/>
        <a:lstStyle/>
        <a:p>
          <a:endParaRPr lang="fr-FR"/>
        </a:p>
      </dgm:t>
    </dgm:pt>
    <dgm:pt modelId="{283265B3-8D7B-624E-B99B-55B983721517}" type="pres">
      <dgm:prSet presAssocID="{3010B585-231B-4248-91E4-B5BCCB5CB37A}" presName="sp" presStyleCnt="0"/>
      <dgm:spPr/>
    </dgm:pt>
    <dgm:pt modelId="{480594E4-E031-BE4A-B557-E889347F078B}" type="pres">
      <dgm:prSet presAssocID="{FEE1DE4E-26C9-E948-AA87-7EE55D047CCF}" presName="arrowAndChildren" presStyleCnt="0"/>
      <dgm:spPr/>
    </dgm:pt>
    <dgm:pt modelId="{1AA7BDF2-7FC3-8645-A83F-D452ACF7D946}" type="pres">
      <dgm:prSet presAssocID="{FEE1DE4E-26C9-E948-AA87-7EE55D047CCF}" presName="parentTextArrow" presStyleLbl="node1" presStyleIdx="3" presStyleCnt="4"/>
      <dgm:spPr/>
      <dgm:t>
        <a:bodyPr/>
        <a:lstStyle/>
        <a:p>
          <a:endParaRPr lang="fr-FR"/>
        </a:p>
      </dgm:t>
    </dgm:pt>
  </dgm:ptLst>
  <dgm:cxnLst>
    <dgm:cxn modelId="{9C11C5F4-013E-1749-BBD2-B9D09405C567}" type="presOf" srcId="{4FCCA0A8-FBCE-5C4C-9961-6C0115DC5168}" destId="{DE372E34-F259-2C4B-8340-28ECF72D80C5}" srcOrd="0" destOrd="0" presId="urn:microsoft.com/office/officeart/2005/8/layout/process4"/>
    <dgm:cxn modelId="{61CE850F-5F4F-3246-B9BA-FC4B3EB91ED3}" type="presOf" srcId="{873256E7-7829-264E-8EEE-DE2D256FA0FE}" destId="{96538100-A0B7-AD42-A63B-3FC384E78E90}" srcOrd="0" destOrd="0" presId="urn:microsoft.com/office/officeart/2005/8/layout/process4"/>
    <dgm:cxn modelId="{9EF5F8BE-B2AB-8445-8D31-6F51C10FCE23}" srcId="{7A9C544D-DF1B-F74C-93BB-E48CBCEDBFF2}" destId="{4FCCA0A8-FBCE-5C4C-9961-6C0115DC5168}" srcOrd="2" destOrd="0" parTransId="{F3F18DA0-7C81-924A-B911-7C7D6402C962}" sibTransId="{8A9E907B-BE88-0C49-91C3-7D5EABBACDCA}"/>
    <dgm:cxn modelId="{E83EB22C-12BD-D644-9138-094E532901FF}" srcId="{4FCCA0A8-FBCE-5C4C-9961-6C0115DC5168}" destId="{36E884B5-127C-9F46-9AAB-B49087478583}" srcOrd="0" destOrd="0" parTransId="{85B51C5D-2FB7-074D-854D-7D1EB4D98A17}" sibTransId="{47F55F5A-F64C-5A41-873F-F27445AC6DC2}"/>
    <dgm:cxn modelId="{95A86058-32B5-7341-9AF0-531E373AA8A0}" type="presOf" srcId="{FEE1DE4E-26C9-E948-AA87-7EE55D047CCF}" destId="{1AA7BDF2-7FC3-8645-A83F-D452ACF7D946}" srcOrd="0" destOrd="0" presId="urn:microsoft.com/office/officeart/2005/8/layout/process4"/>
    <dgm:cxn modelId="{376E523C-3391-E941-8E0E-DFD7ED61CF13}" srcId="{7A9C544D-DF1B-F74C-93BB-E48CBCEDBFF2}" destId="{439E6ACB-4911-5642-A088-6FB3C8DB0783}" srcOrd="3" destOrd="0" parTransId="{D2DC67D7-EAAB-A845-842C-468556B4E5EB}" sibTransId="{584BFE81-7555-B349-A9C4-AC3C4F046401}"/>
    <dgm:cxn modelId="{C11E4FE8-F80A-2A43-888A-A70CC7B987A6}" type="presOf" srcId="{4FCCA0A8-FBCE-5C4C-9961-6C0115DC5168}" destId="{95B4EAF2-80AC-E74C-8B8F-9208206A1A8C}" srcOrd="1" destOrd="0" presId="urn:microsoft.com/office/officeart/2005/8/layout/process4"/>
    <dgm:cxn modelId="{5BA82FB1-7725-614D-BCC5-58523DC13983}" type="presOf" srcId="{439E6ACB-4911-5642-A088-6FB3C8DB0783}" destId="{FAC7794F-9313-7643-ADE2-0905BD39E727}" srcOrd="0" destOrd="0" presId="urn:microsoft.com/office/officeart/2005/8/layout/process4"/>
    <dgm:cxn modelId="{912E7830-11C8-1142-8B57-F04ABD993644}" srcId="{7A9C544D-DF1B-F74C-93BB-E48CBCEDBFF2}" destId="{FEE1DE4E-26C9-E948-AA87-7EE55D047CCF}" srcOrd="0" destOrd="0" parTransId="{0980A507-3689-474A-AAC9-8F7098F652A2}" sibTransId="{3010B585-231B-4248-91E4-B5BCCB5CB37A}"/>
    <dgm:cxn modelId="{6DCFB691-1697-7C4A-B4CB-545CCFCFD0FE}" type="presOf" srcId="{7A9C544D-DF1B-F74C-93BB-E48CBCEDBFF2}" destId="{8E613AD5-AA8B-5340-BB53-B0819650551F}" srcOrd="0" destOrd="0" presId="urn:microsoft.com/office/officeart/2005/8/layout/process4"/>
    <dgm:cxn modelId="{47ACE041-BBDB-8247-92DB-86571A744F16}" type="presOf" srcId="{36E884B5-127C-9F46-9AAB-B49087478583}" destId="{3019F4E1-564F-CA44-9ABD-C8457CD212B8}" srcOrd="0" destOrd="0" presId="urn:microsoft.com/office/officeart/2005/8/layout/process4"/>
    <dgm:cxn modelId="{B4BDC960-7BE0-684F-86AD-DE7C14B40755}" srcId="{7A9C544D-DF1B-F74C-93BB-E48CBCEDBFF2}" destId="{873256E7-7829-264E-8EEE-DE2D256FA0FE}" srcOrd="1" destOrd="0" parTransId="{4AFCB9CA-8F80-604A-961A-DE1951E79B0D}" sibTransId="{000951F8-0D3C-4B44-85ED-1ED93AAEDB47}"/>
    <dgm:cxn modelId="{2BDED8C7-C35A-1443-84E1-4E89B9F33BC8}" type="presParOf" srcId="{8E613AD5-AA8B-5340-BB53-B0819650551F}" destId="{1ED6DC1C-C1D9-5644-B906-662400D41BE9}" srcOrd="0" destOrd="0" presId="urn:microsoft.com/office/officeart/2005/8/layout/process4"/>
    <dgm:cxn modelId="{F2B9EC28-83A4-AB4B-8AC9-12CEF2C07433}" type="presParOf" srcId="{1ED6DC1C-C1D9-5644-B906-662400D41BE9}" destId="{FAC7794F-9313-7643-ADE2-0905BD39E727}" srcOrd="0" destOrd="0" presId="urn:microsoft.com/office/officeart/2005/8/layout/process4"/>
    <dgm:cxn modelId="{2530D900-AE35-F845-8FFC-2E29B5A8CC93}" type="presParOf" srcId="{8E613AD5-AA8B-5340-BB53-B0819650551F}" destId="{63A3D0ED-50A9-E148-9209-19F496B3942D}" srcOrd="1" destOrd="0" presId="urn:microsoft.com/office/officeart/2005/8/layout/process4"/>
    <dgm:cxn modelId="{496A3A20-2E32-2240-8CEA-7D6B2F436985}" type="presParOf" srcId="{8E613AD5-AA8B-5340-BB53-B0819650551F}" destId="{54320F43-B734-EA45-88E8-41084F682A0B}" srcOrd="2" destOrd="0" presId="urn:microsoft.com/office/officeart/2005/8/layout/process4"/>
    <dgm:cxn modelId="{8986C6AF-1778-E04E-B721-3FAEAC0BA0F5}" type="presParOf" srcId="{54320F43-B734-EA45-88E8-41084F682A0B}" destId="{DE372E34-F259-2C4B-8340-28ECF72D80C5}" srcOrd="0" destOrd="0" presId="urn:microsoft.com/office/officeart/2005/8/layout/process4"/>
    <dgm:cxn modelId="{E08AB537-01B5-884E-9084-1201E82994B4}" type="presParOf" srcId="{54320F43-B734-EA45-88E8-41084F682A0B}" destId="{95B4EAF2-80AC-E74C-8B8F-9208206A1A8C}" srcOrd="1" destOrd="0" presId="urn:microsoft.com/office/officeart/2005/8/layout/process4"/>
    <dgm:cxn modelId="{47A5B8BD-FB1B-7A40-A623-BE7E4CCEC88A}" type="presParOf" srcId="{54320F43-B734-EA45-88E8-41084F682A0B}" destId="{E969C6B1-A3FE-F34C-B22D-D8653D8E4618}" srcOrd="2" destOrd="0" presId="urn:microsoft.com/office/officeart/2005/8/layout/process4"/>
    <dgm:cxn modelId="{7B96396F-8190-6B4E-9A2E-7AA482CD5ADE}" type="presParOf" srcId="{E969C6B1-A3FE-F34C-B22D-D8653D8E4618}" destId="{3019F4E1-564F-CA44-9ABD-C8457CD212B8}" srcOrd="0" destOrd="0" presId="urn:microsoft.com/office/officeart/2005/8/layout/process4"/>
    <dgm:cxn modelId="{81B67C62-232E-4B44-A8F5-D499315DA3EE}" type="presParOf" srcId="{8E613AD5-AA8B-5340-BB53-B0819650551F}" destId="{97B4BFAE-BB96-1B4B-9D78-720CBB2396DF}" srcOrd="3" destOrd="0" presId="urn:microsoft.com/office/officeart/2005/8/layout/process4"/>
    <dgm:cxn modelId="{1A39A6C9-F8DC-354F-8EF8-E8C99826943F}" type="presParOf" srcId="{8E613AD5-AA8B-5340-BB53-B0819650551F}" destId="{150EFDD1-A2E1-5341-A18E-6CCA5EDA447B}" srcOrd="4" destOrd="0" presId="urn:microsoft.com/office/officeart/2005/8/layout/process4"/>
    <dgm:cxn modelId="{F155CE2B-7EA9-D64A-994F-C3E73FB6A65F}" type="presParOf" srcId="{150EFDD1-A2E1-5341-A18E-6CCA5EDA447B}" destId="{96538100-A0B7-AD42-A63B-3FC384E78E90}" srcOrd="0" destOrd="0" presId="urn:microsoft.com/office/officeart/2005/8/layout/process4"/>
    <dgm:cxn modelId="{58B73E78-6F8B-744C-99DD-CBE3269F7236}" type="presParOf" srcId="{8E613AD5-AA8B-5340-BB53-B0819650551F}" destId="{283265B3-8D7B-624E-B99B-55B983721517}" srcOrd="5" destOrd="0" presId="urn:microsoft.com/office/officeart/2005/8/layout/process4"/>
    <dgm:cxn modelId="{6BCDFF67-7A46-C948-A010-478DE07D3B9B}" type="presParOf" srcId="{8E613AD5-AA8B-5340-BB53-B0819650551F}" destId="{480594E4-E031-BE4A-B557-E889347F078B}" srcOrd="6" destOrd="0" presId="urn:microsoft.com/office/officeart/2005/8/layout/process4"/>
    <dgm:cxn modelId="{AA9CEB81-7E44-F848-AB05-0CD2D0B5C6AC}" type="presParOf" srcId="{480594E4-E031-BE4A-B557-E889347F078B}" destId="{1AA7BDF2-7FC3-8645-A83F-D452ACF7D94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BD7C2D0-80F0-A548-9727-D390B78A2FA9}" type="doc">
      <dgm:prSet loTypeId="urn:microsoft.com/office/officeart/2005/8/layout/vProcess5" loCatId="" qsTypeId="urn:microsoft.com/office/officeart/2005/8/quickstyle/simple4" qsCatId="simple" csTypeId="urn:microsoft.com/office/officeart/2005/8/colors/accent0_3" csCatId="mainScheme"/>
      <dgm:spPr/>
      <dgm:t>
        <a:bodyPr/>
        <a:lstStyle/>
        <a:p>
          <a:endParaRPr lang="fr-FR"/>
        </a:p>
      </dgm:t>
    </dgm:pt>
    <dgm:pt modelId="{8B9D6B25-ED7F-F74A-8403-3ADC0D26100C}">
      <dgm:prSet/>
      <dgm:spPr/>
      <dgm:t>
        <a:bodyPr/>
        <a:lstStyle/>
        <a:p>
          <a:pPr algn="just" rtl="0"/>
          <a:r>
            <a:rPr lang="fr-FR" smtClean="0"/>
            <a:t>LE TEMPS DU JUGEMENT EST FONCTION DE LA DISTANCE SEMANTIQUE, </a:t>
          </a:r>
          <a:endParaRPr lang="fr-FR"/>
        </a:p>
      </dgm:t>
    </dgm:pt>
    <dgm:pt modelId="{CDCEBCF7-95BD-B544-B97F-F8BA1C726BEF}" type="parTrans" cxnId="{94A1094E-E667-1945-BA70-C80649A2E48A}">
      <dgm:prSet/>
      <dgm:spPr/>
      <dgm:t>
        <a:bodyPr/>
        <a:lstStyle/>
        <a:p>
          <a:endParaRPr lang="fr-FR"/>
        </a:p>
      </dgm:t>
    </dgm:pt>
    <dgm:pt modelId="{184563EC-F7DB-E549-B7B9-71A36956DB3F}" type="sibTrans" cxnId="{94A1094E-E667-1945-BA70-C80649A2E48A}">
      <dgm:prSet/>
      <dgm:spPr/>
      <dgm:t>
        <a:bodyPr/>
        <a:lstStyle/>
        <a:p>
          <a:endParaRPr lang="fr-FR"/>
        </a:p>
      </dgm:t>
    </dgm:pt>
    <dgm:pt modelId="{FEDD3C53-70C7-5440-B222-A6B274EDEBD7}">
      <dgm:prSet/>
      <dgm:spPr/>
      <dgm:t>
        <a:bodyPr/>
        <a:lstStyle/>
        <a:p>
          <a:pPr rtl="0"/>
          <a:r>
            <a:rPr lang="fr-FR" smtClean="0"/>
            <a:t>C’EST-À-DIRE DU NOMBRE D’ETAPES A FRANCHIR POUR TROUVER LA REPONSE COMME DANS UN REPERTOIRE INFORMATIQUE</a:t>
          </a:r>
          <a:endParaRPr lang="fr-FR"/>
        </a:p>
      </dgm:t>
    </dgm:pt>
    <dgm:pt modelId="{9F03B723-66B0-1046-8FCB-84A40AFD81D6}" type="parTrans" cxnId="{ED659431-E69A-E342-87A1-C11F77527887}">
      <dgm:prSet/>
      <dgm:spPr/>
      <dgm:t>
        <a:bodyPr/>
        <a:lstStyle/>
        <a:p>
          <a:endParaRPr lang="fr-FR"/>
        </a:p>
      </dgm:t>
    </dgm:pt>
    <dgm:pt modelId="{89E11142-AC80-DB4F-8D79-509D77E95C82}" type="sibTrans" cxnId="{ED659431-E69A-E342-87A1-C11F77527887}">
      <dgm:prSet/>
      <dgm:spPr/>
      <dgm:t>
        <a:bodyPr/>
        <a:lstStyle/>
        <a:p>
          <a:endParaRPr lang="fr-FR"/>
        </a:p>
      </dgm:t>
    </dgm:pt>
    <dgm:pt modelId="{1BAF15BC-EBC9-6B42-A01A-8EA800DEB184}">
      <dgm:prSet/>
      <dgm:spPr/>
      <dgm:t>
        <a:bodyPr/>
        <a:lstStyle/>
        <a:p>
          <a:pPr rtl="0"/>
          <a:r>
            <a:rPr lang="fr-FR" b="1" smtClean="0"/>
            <a:t>LE CODAGE SEMANTIQUE EST COUTEUX EN TEMPS</a:t>
          </a:r>
          <a:endParaRPr lang="fr-FR"/>
        </a:p>
      </dgm:t>
    </dgm:pt>
    <dgm:pt modelId="{C7B3C0B0-EA48-E24C-8144-3F29C21F0C30}" type="parTrans" cxnId="{3ECCD167-ABF6-5E4C-B8E8-394FA757D557}">
      <dgm:prSet/>
      <dgm:spPr/>
      <dgm:t>
        <a:bodyPr/>
        <a:lstStyle/>
        <a:p>
          <a:endParaRPr lang="fr-FR"/>
        </a:p>
      </dgm:t>
    </dgm:pt>
    <dgm:pt modelId="{72BFC855-7876-BF45-98D0-9C58178A6749}" type="sibTrans" cxnId="{3ECCD167-ABF6-5E4C-B8E8-394FA757D557}">
      <dgm:prSet/>
      <dgm:spPr/>
      <dgm:t>
        <a:bodyPr/>
        <a:lstStyle/>
        <a:p>
          <a:endParaRPr lang="fr-FR"/>
        </a:p>
      </dgm:t>
    </dgm:pt>
    <dgm:pt modelId="{23723A73-CD3F-3440-A709-A195A7239E7E}" type="pres">
      <dgm:prSet presAssocID="{3BD7C2D0-80F0-A548-9727-D390B78A2FA9}" presName="outerComposite" presStyleCnt="0">
        <dgm:presLayoutVars>
          <dgm:chMax val="5"/>
          <dgm:dir/>
          <dgm:resizeHandles val="exact"/>
        </dgm:presLayoutVars>
      </dgm:prSet>
      <dgm:spPr/>
      <dgm:t>
        <a:bodyPr/>
        <a:lstStyle/>
        <a:p>
          <a:endParaRPr lang="fr-FR"/>
        </a:p>
      </dgm:t>
    </dgm:pt>
    <dgm:pt modelId="{610E199D-A6E7-E941-A50F-6AB94BE74D5A}" type="pres">
      <dgm:prSet presAssocID="{3BD7C2D0-80F0-A548-9727-D390B78A2FA9}" presName="dummyMaxCanvas" presStyleCnt="0">
        <dgm:presLayoutVars/>
      </dgm:prSet>
      <dgm:spPr/>
    </dgm:pt>
    <dgm:pt modelId="{484EC252-1FBA-E547-844C-DB11EE2518C9}" type="pres">
      <dgm:prSet presAssocID="{3BD7C2D0-80F0-A548-9727-D390B78A2FA9}" presName="ThreeNodes_1" presStyleLbl="node1" presStyleIdx="0" presStyleCnt="3">
        <dgm:presLayoutVars>
          <dgm:bulletEnabled val="1"/>
        </dgm:presLayoutVars>
      </dgm:prSet>
      <dgm:spPr/>
      <dgm:t>
        <a:bodyPr/>
        <a:lstStyle/>
        <a:p>
          <a:endParaRPr lang="fr-FR"/>
        </a:p>
      </dgm:t>
    </dgm:pt>
    <dgm:pt modelId="{9C0E35E0-78D5-E74B-A408-BC6BEC728A34}" type="pres">
      <dgm:prSet presAssocID="{3BD7C2D0-80F0-A548-9727-D390B78A2FA9}" presName="ThreeNodes_2" presStyleLbl="node1" presStyleIdx="1" presStyleCnt="3">
        <dgm:presLayoutVars>
          <dgm:bulletEnabled val="1"/>
        </dgm:presLayoutVars>
      </dgm:prSet>
      <dgm:spPr/>
      <dgm:t>
        <a:bodyPr/>
        <a:lstStyle/>
        <a:p>
          <a:endParaRPr lang="fr-FR"/>
        </a:p>
      </dgm:t>
    </dgm:pt>
    <dgm:pt modelId="{6619D0DE-CDC5-E04D-BB92-F3546C9F2416}" type="pres">
      <dgm:prSet presAssocID="{3BD7C2D0-80F0-A548-9727-D390B78A2FA9}" presName="ThreeNodes_3" presStyleLbl="node1" presStyleIdx="2" presStyleCnt="3">
        <dgm:presLayoutVars>
          <dgm:bulletEnabled val="1"/>
        </dgm:presLayoutVars>
      </dgm:prSet>
      <dgm:spPr/>
      <dgm:t>
        <a:bodyPr/>
        <a:lstStyle/>
        <a:p>
          <a:endParaRPr lang="fr-FR"/>
        </a:p>
      </dgm:t>
    </dgm:pt>
    <dgm:pt modelId="{5AA4492F-91B8-FC45-9F21-F8F08051AD49}" type="pres">
      <dgm:prSet presAssocID="{3BD7C2D0-80F0-A548-9727-D390B78A2FA9}" presName="ThreeConn_1-2" presStyleLbl="fgAccFollowNode1" presStyleIdx="0" presStyleCnt="2">
        <dgm:presLayoutVars>
          <dgm:bulletEnabled val="1"/>
        </dgm:presLayoutVars>
      </dgm:prSet>
      <dgm:spPr/>
      <dgm:t>
        <a:bodyPr/>
        <a:lstStyle/>
        <a:p>
          <a:endParaRPr lang="fr-FR"/>
        </a:p>
      </dgm:t>
    </dgm:pt>
    <dgm:pt modelId="{3F65F677-1990-E94B-9123-53C93284594E}" type="pres">
      <dgm:prSet presAssocID="{3BD7C2D0-80F0-A548-9727-D390B78A2FA9}" presName="ThreeConn_2-3" presStyleLbl="fgAccFollowNode1" presStyleIdx="1" presStyleCnt="2">
        <dgm:presLayoutVars>
          <dgm:bulletEnabled val="1"/>
        </dgm:presLayoutVars>
      </dgm:prSet>
      <dgm:spPr/>
      <dgm:t>
        <a:bodyPr/>
        <a:lstStyle/>
        <a:p>
          <a:endParaRPr lang="fr-FR"/>
        </a:p>
      </dgm:t>
    </dgm:pt>
    <dgm:pt modelId="{54F9DF98-529A-7B4A-937E-6049353FD237}" type="pres">
      <dgm:prSet presAssocID="{3BD7C2D0-80F0-A548-9727-D390B78A2FA9}" presName="ThreeNodes_1_text" presStyleLbl="node1" presStyleIdx="2" presStyleCnt="3">
        <dgm:presLayoutVars>
          <dgm:bulletEnabled val="1"/>
        </dgm:presLayoutVars>
      </dgm:prSet>
      <dgm:spPr/>
      <dgm:t>
        <a:bodyPr/>
        <a:lstStyle/>
        <a:p>
          <a:endParaRPr lang="fr-FR"/>
        </a:p>
      </dgm:t>
    </dgm:pt>
    <dgm:pt modelId="{088FF957-1687-A04B-8212-9DC43CC5BB72}" type="pres">
      <dgm:prSet presAssocID="{3BD7C2D0-80F0-A548-9727-D390B78A2FA9}" presName="ThreeNodes_2_text" presStyleLbl="node1" presStyleIdx="2" presStyleCnt="3">
        <dgm:presLayoutVars>
          <dgm:bulletEnabled val="1"/>
        </dgm:presLayoutVars>
      </dgm:prSet>
      <dgm:spPr/>
      <dgm:t>
        <a:bodyPr/>
        <a:lstStyle/>
        <a:p>
          <a:endParaRPr lang="fr-FR"/>
        </a:p>
      </dgm:t>
    </dgm:pt>
    <dgm:pt modelId="{10B97B9F-ACFB-D34F-95DE-E042FF807597}" type="pres">
      <dgm:prSet presAssocID="{3BD7C2D0-80F0-A548-9727-D390B78A2FA9}" presName="ThreeNodes_3_text" presStyleLbl="node1" presStyleIdx="2" presStyleCnt="3">
        <dgm:presLayoutVars>
          <dgm:bulletEnabled val="1"/>
        </dgm:presLayoutVars>
      </dgm:prSet>
      <dgm:spPr/>
      <dgm:t>
        <a:bodyPr/>
        <a:lstStyle/>
        <a:p>
          <a:endParaRPr lang="fr-FR"/>
        </a:p>
      </dgm:t>
    </dgm:pt>
  </dgm:ptLst>
  <dgm:cxnLst>
    <dgm:cxn modelId="{298D4A59-3197-8942-B1C6-A40B91608747}" type="presOf" srcId="{1BAF15BC-EBC9-6B42-A01A-8EA800DEB184}" destId="{10B97B9F-ACFB-D34F-95DE-E042FF807597}" srcOrd="1" destOrd="0" presId="urn:microsoft.com/office/officeart/2005/8/layout/vProcess5"/>
    <dgm:cxn modelId="{3ECCD167-ABF6-5E4C-B8E8-394FA757D557}" srcId="{3BD7C2D0-80F0-A548-9727-D390B78A2FA9}" destId="{1BAF15BC-EBC9-6B42-A01A-8EA800DEB184}" srcOrd="2" destOrd="0" parTransId="{C7B3C0B0-EA48-E24C-8144-3F29C21F0C30}" sibTransId="{72BFC855-7876-BF45-98D0-9C58178A6749}"/>
    <dgm:cxn modelId="{2EF4697E-290D-0347-AD3D-B054AD70B150}" type="presOf" srcId="{1BAF15BC-EBC9-6B42-A01A-8EA800DEB184}" destId="{6619D0DE-CDC5-E04D-BB92-F3546C9F2416}" srcOrd="0" destOrd="0" presId="urn:microsoft.com/office/officeart/2005/8/layout/vProcess5"/>
    <dgm:cxn modelId="{19B07AE3-CAE5-9747-A002-1ACF53C99D79}" type="presOf" srcId="{FEDD3C53-70C7-5440-B222-A6B274EDEBD7}" destId="{088FF957-1687-A04B-8212-9DC43CC5BB72}" srcOrd="1" destOrd="0" presId="urn:microsoft.com/office/officeart/2005/8/layout/vProcess5"/>
    <dgm:cxn modelId="{B95BABBB-CBBD-EA4F-8B80-9C580FD9D61D}" type="presOf" srcId="{FEDD3C53-70C7-5440-B222-A6B274EDEBD7}" destId="{9C0E35E0-78D5-E74B-A408-BC6BEC728A34}" srcOrd="0" destOrd="0" presId="urn:microsoft.com/office/officeart/2005/8/layout/vProcess5"/>
    <dgm:cxn modelId="{E0E464C7-205C-4948-AA35-A70763E02CB0}" type="presOf" srcId="{89E11142-AC80-DB4F-8D79-509D77E95C82}" destId="{3F65F677-1990-E94B-9123-53C93284594E}" srcOrd="0" destOrd="0" presId="urn:microsoft.com/office/officeart/2005/8/layout/vProcess5"/>
    <dgm:cxn modelId="{ED659431-E69A-E342-87A1-C11F77527887}" srcId="{3BD7C2D0-80F0-A548-9727-D390B78A2FA9}" destId="{FEDD3C53-70C7-5440-B222-A6B274EDEBD7}" srcOrd="1" destOrd="0" parTransId="{9F03B723-66B0-1046-8FCB-84A40AFD81D6}" sibTransId="{89E11142-AC80-DB4F-8D79-509D77E95C82}"/>
    <dgm:cxn modelId="{F0C37B26-BF33-FD45-90A9-C15D353FC6C5}" type="presOf" srcId="{8B9D6B25-ED7F-F74A-8403-3ADC0D26100C}" destId="{484EC252-1FBA-E547-844C-DB11EE2518C9}" srcOrd="0" destOrd="0" presId="urn:microsoft.com/office/officeart/2005/8/layout/vProcess5"/>
    <dgm:cxn modelId="{94A1094E-E667-1945-BA70-C80649A2E48A}" srcId="{3BD7C2D0-80F0-A548-9727-D390B78A2FA9}" destId="{8B9D6B25-ED7F-F74A-8403-3ADC0D26100C}" srcOrd="0" destOrd="0" parTransId="{CDCEBCF7-95BD-B544-B97F-F8BA1C726BEF}" sibTransId="{184563EC-F7DB-E549-B7B9-71A36956DB3F}"/>
    <dgm:cxn modelId="{BDF52B34-6F11-F04D-BA68-08C0FD2C296E}" type="presOf" srcId="{3BD7C2D0-80F0-A548-9727-D390B78A2FA9}" destId="{23723A73-CD3F-3440-A709-A195A7239E7E}" srcOrd="0" destOrd="0" presId="urn:microsoft.com/office/officeart/2005/8/layout/vProcess5"/>
    <dgm:cxn modelId="{4468DF60-575B-024E-9248-F6EFAF7BEEB3}" type="presOf" srcId="{8B9D6B25-ED7F-F74A-8403-3ADC0D26100C}" destId="{54F9DF98-529A-7B4A-937E-6049353FD237}" srcOrd="1" destOrd="0" presId="urn:microsoft.com/office/officeart/2005/8/layout/vProcess5"/>
    <dgm:cxn modelId="{C90CB296-A4FD-2242-84AE-BC166AB43D78}" type="presOf" srcId="{184563EC-F7DB-E549-B7B9-71A36956DB3F}" destId="{5AA4492F-91B8-FC45-9F21-F8F08051AD49}" srcOrd="0" destOrd="0" presId="urn:microsoft.com/office/officeart/2005/8/layout/vProcess5"/>
    <dgm:cxn modelId="{D2CF2A85-1E89-8649-B561-7396133B8243}" type="presParOf" srcId="{23723A73-CD3F-3440-A709-A195A7239E7E}" destId="{610E199D-A6E7-E941-A50F-6AB94BE74D5A}" srcOrd="0" destOrd="0" presId="urn:microsoft.com/office/officeart/2005/8/layout/vProcess5"/>
    <dgm:cxn modelId="{5E086978-5475-ED48-B74E-2C0879838AD8}" type="presParOf" srcId="{23723A73-CD3F-3440-A709-A195A7239E7E}" destId="{484EC252-1FBA-E547-844C-DB11EE2518C9}" srcOrd="1" destOrd="0" presId="urn:microsoft.com/office/officeart/2005/8/layout/vProcess5"/>
    <dgm:cxn modelId="{511CB337-1F49-8545-8077-1FA005A05D8D}" type="presParOf" srcId="{23723A73-CD3F-3440-A709-A195A7239E7E}" destId="{9C0E35E0-78D5-E74B-A408-BC6BEC728A34}" srcOrd="2" destOrd="0" presId="urn:microsoft.com/office/officeart/2005/8/layout/vProcess5"/>
    <dgm:cxn modelId="{3A04D730-F902-EE43-898A-FF708EF5F0F8}" type="presParOf" srcId="{23723A73-CD3F-3440-A709-A195A7239E7E}" destId="{6619D0DE-CDC5-E04D-BB92-F3546C9F2416}" srcOrd="3" destOrd="0" presId="urn:microsoft.com/office/officeart/2005/8/layout/vProcess5"/>
    <dgm:cxn modelId="{7D99AE13-7617-134A-AE16-F149DC12EAAE}" type="presParOf" srcId="{23723A73-CD3F-3440-A709-A195A7239E7E}" destId="{5AA4492F-91B8-FC45-9F21-F8F08051AD49}" srcOrd="4" destOrd="0" presId="urn:microsoft.com/office/officeart/2005/8/layout/vProcess5"/>
    <dgm:cxn modelId="{CCD74B38-FDF6-7A47-B1A0-6D7954A796C4}" type="presParOf" srcId="{23723A73-CD3F-3440-A709-A195A7239E7E}" destId="{3F65F677-1990-E94B-9123-53C93284594E}" srcOrd="5" destOrd="0" presId="urn:microsoft.com/office/officeart/2005/8/layout/vProcess5"/>
    <dgm:cxn modelId="{B39B71EB-C453-E142-9FC9-C2A414B7AB33}" type="presParOf" srcId="{23723A73-CD3F-3440-A709-A195A7239E7E}" destId="{54F9DF98-529A-7B4A-937E-6049353FD237}" srcOrd="6" destOrd="0" presId="urn:microsoft.com/office/officeart/2005/8/layout/vProcess5"/>
    <dgm:cxn modelId="{D37EDC3D-6862-A541-8252-21A2F2693497}" type="presParOf" srcId="{23723A73-CD3F-3440-A709-A195A7239E7E}" destId="{088FF957-1687-A04B-8212-9DC43CC5BB72}" srcOrd="7" destOrd="0" presId="urn:microsoft.com/office/officeart/2005/8/layout/vProcess5"/>
    <dgm:cxn modelId="{296AD2A8-44AD-A34C-851A-12F235C19BD8}" type="presParOf" srcId="{23723A73-CD3F-3440-A709-A195A7239E7E}" destId="{10B97B9F-ACFB-D34F-95DE-E042FF80759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019FB70-A9CE-4395-A02D-17577F92D27E}"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fr-FR"/>
        </a:p>
      </dgm:t>
    </dgm:pt>
    <dgm:pt modelId="{2C54D4D9-38BB-4647-B272-71258D694118}">
      <dgm:prSet phldrT="[Texte]"/>
      <dgm:spPr/>
      <dgm:t>
        <a:bodyPr/>
        <a:lstStyle/>
        <a:p>
          <a:r>
            <a:rPr lang="fr-FR" dirty="0" smtClean="0"/>
            <a:t>1</a:t>
          </a:r>
          <a:endParaRPr lang="fr-FR" dirty="0"/>
        </a:p>
      </dgm:t>
    </dgm:pt>
    <dgm:pt modelId="{516270E1-0F97-470B-8272-58175BCCEAEA}" type="parTrans" cxnId="{EF132CFC-C337-4D97-BF25-570AFE9F1B48}">
      <dgm:prSet/>
      <dgm:spPr/>
      <dgm:t>
        <a:bodyPr/>
        <a:lstStyle/>
        <a:p>
          <a:endParaRPr lang="fr-FR"/>
        </a:p>
      </dgm:t>
    </dgm:pt>
    <dgm:pt modelId="{70461495-5D6A-45C9-9F29-CFA23DCACB20}" type="sibTrans" cxnId="{EF132CFC-C337-4D97-BF25-570AFE9F1B48}">
      <dgm:prSet/>
      <dgm:spPr/>
      <dgm:t>
        <a:bodyPr/>
        <a:lstStyle/>
        <a:p>
          <a:endParaRPr lang="fr-FR"/>
        </a:p>
      </dgm:t>
    </dgm:pt>
    <dgm:pt modelId="{ECF62047-A77B-4CDD-9F20-0336A5E20971}">
      <dgm:prSet phldrT="[Texte]"/>
      <dgm:spPr/>
      <dgm:t>
        <a:bodyPr/>
        <a:lstStyle/>
        <a:p>
          <a:r>
            <a:rPr lang="fr-FR" dirty="0" smtClean="0"/>
            <a:t>2</a:t>
          </a:r>
          <a:endParaRPr lang="fr-FR" dirty="0"/>
        </a:p>
      </dgm:t>
    </dgm:pt>
    <dgm:pt modelId="{F7F96E47-DD40-4A08-AD77-2C2E3041A26D}" type="parTrans" cxnId="{C5198EC9-EFF5-47DB-B03D-F48725CAE700}">
      <dgm:prSet/>
      <dgm:spPr/>
      <dgm:t>
        <a:bodyPr/>
        <a:lstStyle/>
        <a:p>
          <a:endParaRPr lang="fr-FR"/>
        </a:p>
      </dgm:t>
    </dgm:pt>
    <dgm:pt modelId="{080E808B-C809-4A82-B34D-7479F0BDEA45}" type="sibTrans" cxnId="{C5198EC9-EFF5-47DB-B03D-F48725CAE700}">
      <dgm:prSet/>
      <dgm:spPr/>
      <dgm:t>
        <a:bodyPr/>
        <a:lstStyle/>
        <a:p>
          <a:endParaRPr lang="fr-FR"/>
        </a:p>
      </dgm:t>
    </dgm:pt>
    <dgm:pt modelId="{EF2A331F-A324-42B6-867B-E58D7E8CA256}">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3</a:t>
          </a:r>
        </a:p>
      </dgm:t>
    </dgm:pt>
    <dgm:pt modelId="{F8948080-2DD9-450D-95EE-D92666019A7B}" type="parTrans" cxnId="{383D1F3F-2734-4530-BB6B-DCC2E7B0185C}">
      <dgm:prSet/>
      <dgm:spPr/>
      <dgm:t>
        <a:bodyPr/>
        <a:lstStyle/>
        <a:p>
          <a:endParaRPr lang="fr-FR"/>
        </a:p>
      </dgm:t>
    </dgm:pt>
    <dgm:pt modelId="{198C3F30-E52D-4FF7-B61A-2E970B23EAFE}" type="sibTrans" cxnId="{383D1F3F-2734-4530-BB6B-DCC2E7B0185C}">
      <dgm:prSet/>
      <dgm:spPr/>
      <dgm:t>
        <a:bodyPr/>
        <a:lstStyle/>
        <a:p>
          <a:endParaRPr lang="fr-FR"/>
        </a:p>
      </dgm:t>
    </dgm:pt>
    <dgm:pt modelId="{DBA209BD-CD03-413C-A067-4603BBE6E073}">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 La consolidation réfère aux </a:t>
          </a:r>
          <a:r>
            <a:rPr lang="fr-FR" b="1" dirty="0" smtClean="0"/>
            <a:t>processus</a:t>
          </a:r>
          <a:r>
            <a:rPr lang="fr-FR" dirty="0" smtClean="0"/>
            <a:t> qui </a:t>
          </a:r>
          <a:r>
            <a:rPr lang="fr-FR" b="1" dirty="0" smtClean="0"/>
            <a:t>modifient l’information </a:t>
          </a:r>
          <a:r>
            <a:rPr lang="fr-FR" dirty="0" smtClean="0"/>
            <a:t>nouvellement emmagasinée afin de </a:t>
          </a:r>
          <a:r>
            <a:rPr lang="fr-FR" b="1" dirty="0" smtClean="0"/>
            <a:t>la rendre plus stable </a:t>
          </a:r>
          <a:r>
            <a:rPr lang="fr-FR" dirty="0" smtClean="0"/>
            <a:t>pour la stocker à </a:t>
          </a:r>
          <a:r>
            <a:rPr lang="fr-FR" b="1" dirty="0" smtClean="0"/>
            <a:t>long terme</a:t>
          </a:r>
          <a:r>
            <a:rPr lang="fr-FR" dirty="0" smtClean="0"/>
            <a:t>. </a:t>
          </a:r>
        </a:p>
      </dgm:t>
    </dgm:pt>
    <dgm:pt modelId="{29ECE033-63DC-4A68-BAB0-4E047F997BC1}" type="parTrans" cxnId="{EFEA0D08-A1C8-4A45-9E9C-042624CCB687}">
      <dgm:prSet/>
      <dgm:spPr/>
      <dgm:t>
        <a:bodyPr/>
        <a:lstStyle/>
        <a:p>
          <a:endParaRPr lang="fr-FR"/>
        </a:p>
      </dgm:t>
    </dgm:pt>
    <dgm:pt modelId="{5E55DCB9-506A-4E11-A16A-110CA154DA16}" type="sibTrans" cxnId="{EFEA0D08-A1C8-4A45-9E9C-042624CCB687}">
      <dgm:prSet/>
      <dgm:spPr/>
      <dgm:t>
        <a:bodyPr/>
        <a:lstStyle/>
        <a:p>
          <a:endParaRPr lang="fr-FR"/>
        </a:p>
      </dgm:t>
    </dgm:pt>
    <dgm:pt modelId="{B9666FF0-4E5B-427C-A1C1-B96789322104}">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 C’est un processus par lequel les informations sont </a:t>
          </a:r>
          <a:r>
            <a:rPr lang="fr-FR" b="1" dirty="0" smtClean="0"/>
            <a:t>initialement</a:t>
          </a:r>
          <a:r>
            <a:rPr lang="fr-FR" dirty="0" smtClean="0"/>
            <a:t> traitées par un processus de </a:t>
          </a:r>
          <a:r>
            <a:rPr lang="fr-FR" b="1" dirty="0" smtClean="0"/>
            <a:t>stockage à court terme</a:t>
          </a:r>
          <a:endParaRPr lang="fr-FR" dirty="0" smtClean="0"/>
        </a:p>
      </dgm:t>
    </dgm:pt>
    <dgm:pt modelId="{F3E5B241-9168-448D-B3E6-6EE377656847}" type="parTrans" cxnId="{A7EBDE98-6D91-4AD4-8E8D-08FD08E16A6D}">
      <dgm:prSet/>
      <dgm:spPr/>
      <dgm:t>
        <a:bodyPr/>
        <a:lstStyle/>
        <a:p>
          <a:endParaRPr lang="fr-FR"/>
        </a:p>
      </dgm:t>
    </dgm:pt>
    <dgm:pt modelId="{236B4834-0433-40FB-9B96-EA001AAF7592}" type="sibTrans" cxnId="{A7EBDE98-6D91-4AD4-8E8D-08FD08E16A6D}">
      <dgm:prSet/>
      <dgm:spPr/>
      <dgm:t>
        <a:bodyPr/>
        <a:lstStyle/>
        <a:p>
          <a:endParaRPr lang="fr-FR"/>
        </a:p>
      </dgm:t>
    </dgm:pt>
    <dgm:pt modelId="{DB7464F5-FBD4-44F6-BD81-67C736CEF1C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 Les informations sont ensuite progressivement </a:t>
          </a:r>
          <a:r>
            <a:rPr lang="fr-FR" b="1" dirty="0" smtClean="0"/>
            <a:t>transformées en forme plus permanente </a:t>
          </a:r>
          <a:r>
            <a:rPr lang="fr-FR" dirty="0" smtClean="0"/>
            <a:t>de mémoire (mémoire à long terme) par un processus d’encodage.</a:t>
          </a:r>
        </a:p>
      </dgm:t>
    </dgm:pt>
    <dgm:pt modelId="{879A20F1-A74E-433A-9446-3E9FF304906C}" type="parTrans" cxnId="{4294B7F7-29E1-42C6-8A95-E80DE88727B8}">
      <dgm:prSet/>
      <dgm:spPr/>
      <dgm:t>
        <a:bodyPr/>
        <a:lstStyle/>
        <a:p>
          <a:endParaRPr lang="fr-FR"/>
        </a:p>
      </dgm:t>
    </dgm:pt>
    <dgm:pt modelId="{B7B20F45-D976-4C31-B9AB-9B83EAD84A84}" type="sibTrans" cxnId="{4294B7F7-29E1-42C6-8A95-E80DE88727B8}">
      <dgm:prSet/>
      <dgm:spPr/>
      <dgm:t>
        <a:bodyPr/>
        <a:lstStyle/>
        <a:p>
          <a:endParaRPr lang="fr-FR"/>
        </a:p>
      </dgm:t>
    </dgm:pt>
    <dgm:pt modelId="{76E6A61F-3A25-47D4-AE47-3F7CE361A9D7}">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4</a:t>
          </a:r>
        </a:p>
      </dgm:t>
    </dgm:pt>
    <dgm:pt modelId="{33BADB6A-A50A-4F74-B0ED-DD70B3606E24}" type="parTrans" cxnId="{4240A54E-76EC-40DA-852C-57C7658A37F2}">
      <dgm:prSet/>
      <dgm:spPr/>
      <dgm:t>
        <a:bodyPr/>
        <a:lstStyle/>
        <a:p>
          <a:endParaRPr lang="fr-FR"/>
        </a:p>
      </dgm:t>
    </dgm:pt>
    <dgm:pt modelId="{A408E5AC-AA58-4FDF-9625-1C0F66C78F08}" type="sibTrans" cxnId="{4240A54E-76EC-40DA-852C-57C7658A37F2}">
      <dgm:prSet/>
      <dgm:spPr/>
      <dgm:t>
        <a:bodyPr/>
        <a:lstStyle/>
        <a:p>
          <a:endParaRPr lang="fr-FR"/>
        </a:p>
      </dgm:t>
    </dgm:pt>
    <dgm:pt modelId="{06C0E047-E0CD-4B89-8581-A4842FF269A0}">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 Toutes les informations ne font pas l’objet d’un stockage à long terme (qu’avez-vous mangé hier soir ? jeudi dernier ?)</a:t>
          </a:r>
        </a:p>
      </dgm:t>
    </dgm:pt>
    <dgm:pt modelId="{289A5639-0D10-4232-B90C-1F6806911647}" type="parTrans" cxnId="{C07582D1-23CB-4E65-B5EF-9BAFE127B877}">
      <dgm:prSet/>
      <dgm:spPr/>
      <dgm:t>
        <a:bodyPr/>
        <a:lstStyle/>
        <a:p>
          <a:endParaRPr lang="fr-FR"/>
        </a:p>
      </dgm:t>
    </dgm:pt>
    <dgm:pt modelId="{E9E1122D-45DB-4314-860B-95B1F819B18B}" type="sibTrans" cxnId="{C07582D1-23CB-4E65-B5EF-9BAFE127B877}">
      <dgm:prSet/>
      <dgm:spPr/>
      <dgm:t>
        <a:bodyPr/>
        <a:lstStyle/>
        <a:p>
          <a:endParaRPr lang="fr-FR"/>
        </a:p>
      </dgm:t>
    </dgm:pt>
    <dgm:pt modelId="{77C344BA-B0AF-4B55-BB51-0777A01B8813}" type="pres">
      <dgm:prSet presAssocID="{A019FB70-A9CE-4395-A02D-17577F92D27E}" presName="linearFlow" presStyleCnt="0">
        <dgm:presLayoutVars>
          <dgm:dir/>
          <dgm:animLvl val="lvl"/>
          <dgm:resizeHandles val="exact"/>
        </dgm:presLayoutVars>
      </dgm:prSet>
      <dgm:spPr/>
      <dgm:t>
        <a:bodyPr/>
        <a:lstStyle/>
        <a:p>
          <a:endParaRPr lang="fr-FR"/>
        </a:p>
      </dgm:t>
    </dgm:pt>
    <dgm:pt modelId="{43CB863E-5283-4319-AEEE-DFCA0CE0106F}" type="pres">
      <dgm:prSet presAssocID="{2C54D4D9-38BB-4647-B272-71258D694118}" presName="composite" presStyleCnt="0"/>
      <dgm:spPr/>
    </dgm:pt>
    <dgm:pt modelId="{0C0B8E0A-E219-47E2-9CF6-1C60780F7903}" type="pres">
      <dgm:prSet presAssocID="{2C54D4D9-38BB-4647-B272-71258D694118}" presName="parentText" presStyleLbl="alignNode1" presStyleIdx="0" presStyleCnt="4">
        <dgm:presLayoutVars>
          <dgm:chMax val="1"/>
          <dgm:bulletEnabled val="1"/>
        </dgm:presLayoutVars>
      </dgm:prSet>
      <dgm:spPr/>
      <dgm:t>
        <a:bodyPr/>
        <a:lstStyle/>
        <a:p>
          <a:endParaRPr lang="fr-FR"/>
        </a:p>
      </dgm:t>
    </dgm:pt>
    <dgm:pt modelId="{D1F23E82-FF95-44D6-913C-2D4D614B1464}" type="pres">
      <dgm:prSet presAssocID="{2C54D4D9-38BB-4647-B272-71258D694118}" presName="descendantText" presStyleLbl="alignAcc1" presStyleIdx="0" presStyleCnt="4">
        <dgm:presLayoutVars>
          <dgm:bulletEnabled val="1"/>
        </dgm:presLayoutVars>
      </dgm:prSet>
      <dgm:spPr/>
      <dgm:t>
        <a:bodyPr/>
        <a:lstStyle/>
        <a:p>
          <a:endParaRPr lang="fr-FR"/>
        </a:p>
      </dgm:t>
    </dgm:pt>
    <dgm:pt modelId="{DCD5236C-2111-4C88-9A87-5A5AE0B92D14}" type="pres">
      <dgm:prSet presAssocID="{70461495-5D6A-45C9-9F29-CFA23DCACB20}" presName="sp" presStyleCnt="0"/>
      <dgm:spPr/>
    </dgm:pt>
    <dgm:pt modelId="{0BAAEC10-C13E-4E16-860A-45FB60E72463}" type="pres">
      <dgm:prSet presAssocID="{ECF62047-A77B-4CDD-9F20-0336A5E20971}" presName="composite" presStyleCnt="0"/>
      <dgm:spPr/>
    </dgm:pt>
    <dgm:pt modelId="{6E11E4A8-31B3-4034-8373-87C3BB5C3031}" type="pres">
      <dgm:prSet presAssocID="{ECF62047-A77B-4CDD-9F20-0336A5E20971}" presName="parentText" presStyleLbl="alignNode1" presStyleIdx="1" presStyleCnt="4">
        <dgm:presLayoutVars>
          <dgm:chMax val="1"/>
          <dgm:bulletEnabled val="1"/>
        </dgm:presLayoutVars>
      </dgm:prSet>
      <dgm:spPr/>
      <dgm:t>
        <a:bodyPr/>
        <a:lstStyle/>
        <a:p>
          <a:endParaRPr lang="fr-FR"/>
        </a:p>
      </dgm:t>
    </dgm:pt>
    <dgm:pt modelId="{18956A21-3AE7-49FC-80AA-43403600B75B}" type="pres">
      <dgm:prSet presAssocID="{ECF62047-A77B-4CDD-9F20-0336A5E20971}" presName="descendantText" presStyleLbl="alignAcc1" presStyleIdx="1" presStyleCnt="4">
        <dgm:presLayoutVars>
          <dgm:bulletEnabled val="1"/>
        </dgm:presLayoutVars>
      </dgm:prSet>
      <dgm:spPr/>
      <dgm:t>
        <a:bodyPr/>
        <a:lstStyle/>
        <a:p>
          <a:endParaRPr lang="fr-FR"/>
        </a:p>
      </dgm:t>
    </dgm:pt>
    <dgm:pt modelId="{91DC767A-76F9-4E1E-AAFD-A6DBC8E2788C}" type="pres">
      <dgm:prSet presAssocID="{080E808B-C809-4A82-B34D-7479F0BDEA45}" presName="sp" presStyleCnt="0"/>
      <dgm:spPr/>
    </dgm:pt>
    <dgm:pt modelId="{B6040FF8-6BFD-46CB-969B-F11EC62A0A69}" type="pres">
      <dgm:prSet presAssocID="{EF2A331F-A324-42B6-867B-E58D7E8CA256}" presName="composite" presStyleCnt="0"/>
      <dgm:spPr/>
    </dgm:pt>
    <dgm:pt modelId="{3214F86B-7B0E-4841-AB9E-8588E9468698}" type="pres">
      <dgm:prSet presAssocID="{EF2A331F-A324-42B6-867B-E58D7E8CA256}" presName="parentText" presStyleLbl="alignNode1" presStyleIdx="2" presStyleCnt="4">
        <dgm:presLayoutVars>
          <dgm:chMax val="1"/>
          <dgm:bulletEnabled val="1"/>
        </dgm:presLayoutVars>
      </dgm:prSet>
      <dgm:spPr/>
      <dgm:t>
        <a:bodyPr/>
        <a:lstStyle/>
        <a:p>
          <a:endParaRPr lang="fr-FR"/>
        </a:p>
      </dgm:t>
    </dgm:pt>
    <dgm:pt modelId="{D49BA555-B093-4923-A6DB-5B5D0EE53B41}" type="pres">
      <dgm:prSet presAssocID="{EF2A331F-A324-42B6-867B-E58D7E8CA256}" presName="descendantText" presStyleLbl="alignAcc1" presStyleIdx="2" presStyleCnt="4">
        <dgm:presLayoutVars>
          <dgm:bulletEnabled val="1"/>
        </dgm:presLayoutVars>
      </dgm:prSet>
      <dgm:spPr/>
      <dgm:t>
        <a:bodyPr/>
        <a:lstStyle/>
        <a:p>
          <a:endParaRPr lang="fr-FR"/>
        </a:p>
      </dgm:t>
    </dgm:pt>
    <dgm:pt modelId="{C1D6C82D-68FC-4C68-A924-312BB2F6278C}" type="pres">
      <dgm:prSet presAssocID="{198C3F30-E52D-4FF7-B61A-2E970B23EAFE}" presName="sp" presStyleCnt="0"/>
      <dgm:spPr/>
    </dgm:pt>
    <dgm:pt modelId="{651CE607-7D71-452A-AAAB-6E5F7C5AD325}" type="pres">
      <dgm:prSet presAssocID="{76E6A61F-3A25-47D4-AE47-3F7CE361A9D7}" presName="composite" presStyleCnt="0"/>
      <dgm:spPr/>
    </dgm:pt>
    <dgm:pt modelId="{564A7858-42F0-45D5-B3BF-9B8AC34FE3E7}" type="pres">
      <dgm:prSet presAssocID="{76E6A61F-3A25-47D4-AE47-3F7CE361A9D7}" presName="parentText" presStyleLbl="alignNode1" presStyleIdx="3" presStyleCnt="4">
        <dgm:presLayoutVars>
          <dgm:chMax val="1"/>
          <dgm:bulletEnabled val="1"/>
        </dgm:presLayoutVars>
      </dgm:prSet>
      <dgm:spPr/>
      <dgm:t>
        <a:bodyPr/>
        <a:lstStyle/>
        <a:p>
          <a:endParaRPr lang="fr-FR"/>
        </a:p>
      </dgm:t>
    </dgm:pt>
    <dgm:pt modelId="{5DEEB80C-6CB5-46E2-9DAC-43277F19596C}" type="pres">
      <dgm:prSet presAssocID="{76E6A61F-3A25-47D4-AE47-3F7CE361A9D7}" presName="descendantText" presStyleLbl="alignAcc1" presStyleIdx="3" presStyleCnt="4">
        <dgm:presLayoutVars>
          <dgm:bulletEnabled val="1"/>
        </dgm:presLayoutVars>
      </dgm:prSet>
      <dgm:spPr/>
      <dgm:t>
        <a:bodyPr/>
        <a:lstStyle/>
        <a:p>
          <a:endParaRPr lang="fr-FR"/>
        </a:p>
      </dgm:t>
    </dgm:pt>
  </dgm:ptLst>
  <dgm:cxnLst>
    <dgm:cxn modelId="{3273144F-D5D5-7340-AF84-52EDC854F90D}" type="presOf" srcId="{A019FB70-A9CE-4395-A02D-17577F92D27E}" destId="{77C344BA-B0AF-4B55-BB51-0777A01B8813}" srcOrd="0" destOrd="0" presId="urn:microsoft.com/office/officeart/2005/8/layout/chevron2"/>
    <dgm:cxn modelId="{7BB523E5-4B05-A745-B20E-B656C19E944B}" type="presOf" srcId="{B9666FF0-4E5B-427C-A1C1-B96789322104}" destId="{18956A21-3AE7-49FC-80AA-43403600B75B}" srcOrd="0" destOrd="0" presId="urn:microsoft.com/office/officeart/2005/8/layout/chevron2"/>
    <dgm:cxn modelId="{EFEA0D08-A1C8-4A45-9E9C-042624CCB687}" srcId="{2C54D4D9-38BB-4647-B272-71258D694118}" destId="{DBA209BD-CD03-413C-A067-4603BBE6E073}" srcOrd="0" destOrd="0" parTransId="{29ECE033-63DC-4A68-BAB0-4E047F997BC1}" sibTransId="{5E55DCB9-506A-4E11-A16A-110CA154DA16}"/>
    <dgm:cxn modelId="{091D6EE7-7B3A-A340-B816-C7032042FBEE}" type="presOf" srcId="{06C0E047-E0CD-4B89-8581-A4842FF269A0}" destId="{5DEEB80C-6CB5-46E2-9DAC-43277F19596C}" srcOrd="0" destOrd="0" presId="urn:microsoft.com/office/officeart/2005/8/layout/chevron2"/>
    <dgm:cxn modelId="{C5198EC9-EFF5-47DB-B03D-F48725CAE700}" srcId="{A019FB70-A9CE-4395-A02D-17577F92D27E}" destId="{ECF62047-A77B-4CDD-9F20-0336A5E20971}" srcOrd="1" destOrd="0" parTransId="{F7F96E47-DD40-4A08-AD77-2C2E3041A26D}" sibTransId="{080E808B-C809-4A82-B34D-7479F0BDEA45}"/>
    <dgm:cxn modelId="{A7EBDE98-6D91-4AD4-8E8D-08FD08E16A6D}" srcId="{ECF62047-A77B-4CDD-9F20-0336A5E20971}" destId="{B9666FF0-4E5B-427C-A1C1-B96789322104}" srcOrd="0" destOrd="0" parTransId="{F3E5B241-9168-448D-B3E6-6EE377656847}" sibTransId="{236B4834-0433-40FB-9B96-EA001AAF7592}"/>
    <dgm:cxn modelId="{BDEABC7E-C525-F344-BB1C-114D5B4B2ED9}" type="presOf" srcId="{DB7464F5-FBD4-44F6-BD81-67C736CEF1CE}" destId="{D49BA555-B093-4923-A6DB-5B5D0EE53B41}" srcOrd="0" destOrd="0" presId="urn:microsoft.com/office/officeart/2005/8/layout/chevron2"/>
    <dgm:cxn modelId="{4240A54E-76EC-40DA-852C-57C7658A37F2}" srcId="{A019FB70-A9CE-4395-A02D-17577F92D27E}" destId="{76E6A61F-3A25-47D4-AE47-3F7CE361A9D7}" srcOrd="3" destOrd="0" parTransId="{33BADB6A-A50A-4F74-B0ED-DD70B3606E24}" sibTransId="{A408E5AC-AA58-4FDF-9625-1C0F66C78F08}"/>
    <dgm:cxn modelId="{7BA08AB6-194F-F243-8BC3-E2B081D9FCE8}" type="presOf" srcId="{76E6A61F-3A25-47D4-AE47-3F7CE361A9D7}" destId="{564A7858-42F0-45D5-B3BF-9B8AC34FE3E7}" srcOrd="0" destOrd="0" presId="urn:microsoft.com/office/officeart/2005/8/layout/chevron2"/>
    <dgm:cxn modelId="{C07582D1-23CB-4E65-B5EF-9BAFE127B877}" srcId="{76E6A61F-3A25-47D4-AE47-3F7CE361A9D7}" destId="{06C0E047-E0CD-4B89-8581-A4842FF269A0}" srcOrd="0" destOrd="0" parTransId="{289A5639-0D10-4232-B90C-1F6806911647}" sibTransId="{E9E1122D-45DB-4314-860B-95B1F819B18B}"/>
    <dgm:cxn modelId="{5B17F2E9-B88A-0A48-9B90-0A6AE4ADD79B}" type="presOf" srcId="{2C54D4D9-38BB-4647-B272-71258D694118}" destId="{0C0B8E0A-E219-47E2-9CF6-1C60780F7903}" srcOrd="0" destOrd="0" presId="urn:microsoft.com/office/officeart/2005/8/layout/chevron2"/>
    <dgm:cxn modelId="{3418241A-5596-804C-991D-E7FE2646872E}" type="presOf" srcId="{EF2A331F-A324-42B6-867B-E58D7E8CA256}" destId="{3214F86B-7B0E-4841-AB9E-8588E9468698}" srcOrd="0" destOrd="0" presId="urn:microsoft.com/office/officeart/2005/8/layout/chevron2"/>
    <dgm:cxn modelId="{383D1F3F-2734-4530-BB6B-DCC2E7B0185C}" srcId="{A019FB70-A9CE-4395-A02D-17577F92D27E}" destId="{EF2A331F-A324-42B6-867B-E58D7E8CA256}" srcOrd="2" destOrd="0" parTransId="{F8948080-2DD9-450D-95EE-D92666019A7B}" sibTransId="{198C3F30-E52D-4FF7-B61A-2E970B23EAFE}"/>
    <dgm:cxn modelId="{EF132CFC-C337-4D97-BF25-570AFE9F1B48}" srcId="{A019FB70-A9CE-4395-A02D-17577F92D27E}" destId="{2C54D4D9-38BB-4647-B272-71258D694118}" srcOrd="0" destOrd="0" parTransId="{516270E1-0F97-470B-8272-58175BCCEAEA}" sibTransId="{70461495-5D6A-45C9-9F29-CFA23DCACB20}"/>
    <dgm:cxn modelId="{1639CCA3-717E-8142-96CF-23288BF0D532}" type="presOf" srcId="{ECF62047-A77B-4CDD-9F20-0336A5E20971}" destId="{6E11E4A8-31B3-4034-8373-87C3BB5C3031}" srcOrd="0" destOrd="0" presId="urn:microsoft.com/office/officeart/2005/8/layout/chevron2"/>
    <dgm:cxn modelId="{4294B7F7-29E1-42C6-8A95-E80DE88727B8}" srcId="{EF2A331F-A324-42B6-867B-E58D7E8CA256}" destId="{DB7464F5-FBD4-44F6-BD81-67C736CEF1CE}" srcOrd="0" destOrd="0" parTransId="{879A20F1-A74E-433A-9446-3E9FF304906C}" sibTransId="{B7B20F45-D976-4C31-B9AB-9B83EAD84A84}"/>
    <dgm:cxn modelId="{1B5F6860-6ADE-0744-8A4C-B1E9B4638BC4}" type="presOf" srcId="{DBA209BD-CD03-413C-A067-4603BBE6E073}" destId="{D1F23E82-FF95-44D6-913C-2D4D614B1464}" srcOrd="0" destOrd="0" presId="urn:microsoft.com/office/officeart/2005/8/layout/chevron2"/>
    <dgm:cxn modelId="{092F7810-D9E9-744C-A331-6A28A03FFCDA}" type="presParOf" srcId="{77C344BA-B0AF-4B55-BB51-0777A01B8813}" destId="{43CB863E-5283-4319-AEEE-DFCA0CE0106F}" srcOrd="0" destOrd="0" presId="urn:microsoft.com/office/officeart/2005/8/layout/chevron2"/>
    <dgm:cxn modelId="{10BCC2B0-95D7-F249-AABE-F132ADB12C62}" type="presParOf" srcId="{43CB863E-5283-4319-AEEE-DFCA0CE0106F}" destId="{0C0B8E0A-E219-47E2-9CF6-1C60780F7903}" srcOrd="0" destOrd="0" presId="urn:microsoft.com/office/officeart/2005/8/layout/chevron2"/>
    <dgm:cxn modelId="{B216DA3B-02C1-104B-9767-9F0951A6B499}" type="presParOf" srcId="{43CB863E-5283-4319-AEEE-DFCA0CE0106F}" destId="{D1F23E82-FF95-44D6-913C-2D4D614B1464}" srcOrd="1" destOrd="0" presId="urn:microsoft.com/office/officeart/2005/8/layout/chevron2"/>
    <dgm:cxn modelId="{A9997ED9-6B3D-154F-9247-DF560AAEBC1C}" type="presParOf" srcId="{77C344BA-B0AF-4B55-BB51-0777A01B8813}" destId="{DCD5236C-2111-4C88-9A87-5A5AE0B92D14}" srcOrd="1" destOrd="0" presId="urn:microsoft.com/office/officeart/2005/8/layout/chevron2"/>
    <dgm:cxn modelId="{7CDCF8F3-8389-8B46-A546-84EB75B8F611}" type="presParOf" srcId="{77C344BA-B0AF-4B55-BB51-0777A01B8813}" destId="{0BAAEC10-C13E-4E16-860A-45FB60E72463}" srcOrd="2" destOrd="0" presId="urn:microsoft.com/office/officeart/2005/8/layout/chevron2"/>
    <dgm:cxn modelId="{E4A6895D-A400-1946-B1ED-BBBC963ADF8C}" type="presParOf" srcId="{0BAAEC10-C13E-4E16-860A-45FB60E72463}" destId="{6E11E4A8-31B3-4034-8373-87C3BB5C3031}" srcOrd="0" destOrd="0" presId="urn:microsoft.com/office/officeart/2005/8/layout/chevron2"/>
    <dgm:cxn modelId="{D5ACCC18-6D48-314A-A6C8-D1C302F2539F}" type="presParOf" srcId="{0BAAEC10-C13E-4E16-860A-45FB60E72463}" destId="{18956A21-3AE7-49FC-80AA-43403600B75B}" srcOrd="1" destOrd="0" presId="urn:microsoft.com/office/officeart/2005/8/layout/chevron2"/>
    <dgm:cxn modelId="{0DA003BE-150D-774C-97F7-870B2F28237B}" type="presParOf" srcId="{77C344BA-B0AF-4B55-BB51-0777A01B8813}" destId="{91DC767A-76F9-4E1E-AAFD-A6DBC8E2788C}" srcOrd="3" destOrd="0" presId="urn:microsoft.com/office/officeart/2005/8/layout/chevron2"/>
    <dgm:cxn modelId="{DA31FA9D-A070-2146-BBD6-760964A8F3B6}" type="presParOf" srcId="{77C344BA-B0AF-4B55-BB51-0777A01B8813}" destId="{B6040FF8-6BFD-46CB-969B-F11EC62A0A69}" srcOrd="4" destOrd="0" presId="urn:microsoft.com/office/officeart/2005/8/layout/chevron2"/>
    <dgm:cxn modelId="{168AB4DB-D86A-7841-B9B4-9621172C3DF5}" type="presParOf" srcId="{B6040FF8-6BFD-46CB-969B-F11EC62A0A69}" destId="{3214F86B-7B0E-4841-AB9E-8588E9468698}" srcOrd="0" destOrd="0" presId="urn:microsoft.com/office/officeart/2005/8/layout/chevron2"/>
    <dgm:cxn modelId="{042772A2-879B-B248-8B0A-6D8415BD4674}" type="presParOf" srcId="{B6040FF8-6BFD-46CB-969B-F11EC62A0A69}" destId="{D49BA555-B093-4923-A6DB-5B5D0EE53B41}" srcOrd="1" destOrd="0" presId="urn:microsoft.com/office/officeart/2005/8/layout/chevron2"/>
    <dgm:cxn modelId="{A0906D66-F314-4143-A1ED-2FC31A1D8248}" type="presParOf" srcId="{77C344BA-B0AF-4B55-BB51-0777A01B8813}" destId="{C1D6C82D-68FC-4C68-A924-312BB2F6278C}" srcOrd="5" destOrd="0" presId="urn:microsoft.com/office/officeart/2005/8/layout/chevron2"/>
    <dgm:cxn modelId="{5AB51F44-8B33-3E45-AF48-A28BB9FAD3C8}" type="presParOf" srcId="{77C344BA-B0AF-4B55-BB51-0777A01B8813}" destId="{651CE607-7D71-452A-AAAB-6E5F7C5AD325}" srcOrd="6" destOrd="0" presId="urn:microsoft.com/office/officeart/2005/8/layout/chevron2"/>
    <dgm:cxn modelId="{CB96CD76-198F-9140-AD6C-753A4F094EAF}" type="presParOf" srcId="{651CE607-7D71-452A-AAAB-6E5F7C5AD325}" destId="{564A7858-42F0-45D5-B3BF-9B8AC34FE3E7}" srcOrd="0" destOrd="0" presId="urn:microsoft.com/office/officeart/2005/8/layout/chevron2"/>
    <dgm:cxn modelId="{3F679AE5-6F27-594A-A54F-59EE70DDC663}" type="presParOf" srcId="{651CE607-7D71-452A-AAAB-6E5F7C5AD325}" destId="{5DEEB80C-6CB5-46E2-9DAC-43277F19596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B6604B2-C98B-8E49-82F4-411300754E48}" type="doc">
      <dgm:prSet loTypeId="urn:microsoft.com/office/officeart/2005/8/layout/vProcess5" loCatId="" qsTypeId="urn:microsoft.com/office/officeart/2005/8/quickstyle/simple4" qsCatId="simple" csTypeId="urn:microsoft.com/office/officeart/2005/8/colors/accent0_3" csCatId="mainScheme"/>
      <dgm:spPr/>
      <dgm:t>
        <a:bodyPr/>
        <a:lstStyle/>
        <a:p>
          <a:endParaRPr lang="fr-FR"/>
        </a:p>
      </dgm:t>
    </dgm:pt>
    <dgm:pt modelId="{34D484EB-EC92-6F47-A026-9F939B4461B2}">
      <dgm:prSet/>
      <dgm:spPr/>
      <dgm:t>
        <a:bodyPr/>
        <a:lstStyle/>
        <a:p>
          <a:pPr algn="just" rtl="0"/>
          <a:r>
            <a:rPr lang="fr-FR" smtClean="0"/>
            <a:t>La mémoire à long terme (MLT)</a:t>
          </a:r>
          <a:endParaRPr lang="fr-FR"/>
        </a:p>
      </dgm:t>
    </dgm:pt>
    <dgm:pt modelId="{F571CB86-0326-FC40-BFF0-AC1EAE5BE54D}" type="parTrans" cxnId="{526655C4-464A-DC46-9536-D517D3C82670}">
      <dgm:prSet/>
      <dgm:spPr/>
      <dgm:t>
        <a:bodyPr/>
        <a:lstStyle/>
        <a:p>
          <a:pPr algn="just"/>
          <a:endParaRPr lang="fr-FR"/>
        </a:p>
      </dgm:t>
    </dgm:pt>
    <dgm:pt modelId="{9085573C-5496-0B4C-A5A5-F88750E8375D}" type="sibTrans" cxnId="{526655C4-464A-DC46-9536-D517D3C82670}">
      <dgm:prSet/>
      <dgm:spPr/>
      <dgm:t>
        <a:bodyPr/>
        <a:lstStyle/>
        <a:p>
          <a:pPr algn="just"/>
          <a:endParaRPr lang="fr-FR"/>
        </a:p>
      </dgm:t>
    </dgm:pt>
    <dgm:pt modelId="{D53115A7-7A71-3B4B-9619-545B3CCBB946}">
      <dgm:prSet/>
      <dgm:spPr/>
      <dgm:t>
        <a:bodyPr/>
        <a:lstStyle/>
        <a:p>
          <a:pPr algn="just" rtl="0"/>
          <a:r>
            <a:rPr lang="fr-FR" smtClean="0"/>
            <a:t>La mémoire à long terme a une capacité extensible et l’oubli est progressif en fonction du temps. </a:t>
          </a:r>
          <a:endParaRPr lang="fr-FR"/>
        </a:p>
      </dgm:t>
    </dgm:pt>
    <dgm:pt modelId="{83A9A2E8-955D-D245-9935-B9C9F1533620}" type="parTrans" cxnId="{1B749248-D42C-534C-AD37-68AD6A2F4166}">
      <dgm:prSet/>
      <dgm:spPr/>
      <dgm:t>
        <a:bodyPr/>
        <a:lstStyle/>
        <a:p>
          <a:pPr algn="just"/>
          <a:endParaRPr lang="fr-FR"/>
        </a:p>
      </dgm:t>
    </dgm:pt>
    <dgm:pt modelId="{735119C8-6ED5-D84A-A4B2-5B4A31FED194}" type="sibTrans" cxnId="{1B749248-D42C-534C-AD37-68AD6A2F4166}">
      <dgm:prSet/>
      <dgm:spPr/>
      <dgm:t>
        <a:bodyPr/>
        <a:lstStyle/>
        <a:p>
          <a:pPr algn="just"/>
          <a:endParaRPr lang="fr-FR"/>
        </a:p>
      </dgm:t>
    </dgm:pt>
    <dgm:pt modelId="{287A4231-D03C-364F-B98F-363B3D01094F}">
      <dgm:prSet/>
      <dgm:spPr/>
      <dgm:t>
        <a:bodyPr/>
        <a:lstStyle/>
        <a:p>
          <a:pPr algn="just" rtl="0"/>
          <a:r>
            <a:rPr lang="fr-FR" smtClean="0"/>
            <a:t>La mémoire à long terme contient des informations qui ont été enregistrées par la répétition ou bien par un événement marquant.</a:t>
          </a:r>
          <a:endParaRPr lang="fr-FR"/>
        </a:p>
      </dgm:t>
    </dgm:pt>
    <dgm:pt modelId="{695EBD00-D13D-D54A-AA48-4193D810C179}" type="parTrans" cxnId="{9C409E5A-1FAD-B148-AF13-3E2C6586E95D}">
      <dgm:prSet/>
      <dgm:spPr/>
      <dgm:t>
        <a:bodyPr/>
        <a:lstStyle/>
        <a:p>
          <a:pPr algn="just"/>
          <a:endParaRPr lang="fr-FR"/>
        </a:p>
      </dgm:t>
    </dgm:pt>
    <dgm:pt modelId="{53E3AFD2-4E78-E442-9424-78E79996A7A1}" type="sibTrans" cxnId="{9C409E5A-1FAD-B148-AF13-3E2C6586E95D}">
      <dgm:prSet/>
      <dgm:spPr/>
      <dgm:t>
        <a:bodyPr/>
        <a:lstStyle/>
        <a:p>
          <a:pPr algn="just"/>
          <a:endParaRPr lang="fr-FR"/>
        </a:p>
      </dgm:t>
    </dgm:pt>
    <dgm:pt modelId="{2EED533B-F939-6A4E-B565-EB3330B5B68E}" type="pres">
      <dgm:prSet presAssocID="{2B6604B2-C98B-8E49-82F4-411300754E48}" presName="outerComposite" presStyleCnt="0">
        <dgm:presLayoutVars>
          <dgm:chMax val="5"/>
          <dgm:dir/>
          <dgm:resizeHandles val="exact"/>
        </dgm:presLayoutVars>
      </dgm:prSet>
      <dgm:spPr/>
      <dgm:t>
        <a:bodyPr/>
        <a:lstStyle/>
        <a:p>
          <a:endParaRPr lang="fr-FR"/>
        </a:p>
      </dgm:t>
    </dgm:pt>
    <dgm:pt modelId="{71EE7EA4-DDD7-7A42-8D28-5BCF91C93813}" type="pres">
      <dgm:prSet presAssocID="{2B6604B2-C98B-8E49-82F4-411300754E48}" presName="dummyMaxCanvas" presStyleCnt="0">
        <dgm:presLayoutVars/>
      </dgm:prSet>
      <dgm:spPr/>
    </dgm:pt>
    <dgm:pt modelId="{6C8BF938-422C-0C4A-9318-085548776E35}" type="pres">
      <dgm:prSet presAssocID="{2B6604B2-C98B-8E49-82F4-411300754E48}" presName="ThreeNodes_1" presStyleLbl="node1" presStyleIdx="0" presStyleCnt="3">
        <dgm:presLayoutVars>
          <dgm:bulletEnabled val="1"/>
        </dgm:presLayoutVars>
      </dgm:prSet>
      <dgm:spPr/>
      <dgm:t>
        <a:bodyPr/>
        <a:lstStyle/>
        <a:p>
          <a:endParaRPr lang="fr-FR"/>
        </a:p>
      </dgm:t>
    </dgm:pt>
    <dgm:pt modelId="{B4A7A286-20B7-AB47-B9AE-E0C89D7FBCEC}" type="pres">
      <dgm:prSet presAssocID="{2B6604B2-C98B-8E49-82F4-411300754E48}" presName="ThreeNodes_2" presStyleLbl="node1" presStyleIdx="1" presStyleCnt="3">
        <dgm:presLayoutVars>
          <dgm:bulletEnabled val="1"/>
        </dgm:presLayoutVars>
      </dgm:prSet>
      <dgm:spPr/>
      <dgm:t>
        <a:bodyPr/>
        <a:lstStyle/>
        <a:p>
          <a:endParaRPr lang="fr-FR"/>
        </a:p>
      </dgm:t>
    </dgm:pt>
    <dgm:pt modelId="{0CE70756-335A-B34B-9DA8-D8A11F4F539F}" type="pres">
      <dgm:prSet presAssocID="{2B6604B2-C98B-8E49-82F4-411300754E48}" presName="ThreeNodes_3" presStyleLbl="node1" presStyleIdx="2" presStyleCnt="3">
        <dgm:presLayoutVars>
          <dgm:bulletEnabled val="1"/>
        </dgm:presLayoutVars>
      </dgm:prSet>
      <dgm:spPr/>
      <dgm:t>
        <a:bodyPr/>
        <a:lstStyle/>
        <a:p>
          <a:endParaRPr lang="fr-FR"/>
        </a:p>
      </dgm:t>
    </dgm:pt>
    <dgm:pt modelId="{D9E22D83-A3C4-544F-9323-A04683C26E4B}" type="pres">
      <dgm:prSet presAssocID="{2B6604B2-C98B-8E49-82F4-411300754E48}" presName="ThreeConn_1-2" presStyleLbl="fgAccFollowNode1" presStyleIdx="0" presStyleCnt="2">
        <dgm:presLayoutVars>
          <dgm:bulletEnabled val="1"/>
        </dgm:presLayoutVars>
      </dgm:prSet>
      <dgm:spPr/>
      <dgm:t>
        <a:bodyPr/>
        <a:lstStyle/>
        <a:p>
          <a:endParaRPr lang="fr-FR"/>
        </a:p>
      </dgm:t>
    </dgm:pt>
    <dgm:pt modelId="{3CA9C8A7-32C5-9A48-85D0-DEE6D57C96F8}" type="pres">
      <dgm:prSet presAssocID="{2B6604B2-C98B-8E49-82F4-411300754E48}" presName="ThreeConn_2-3" presStyleLbl="fgAccFollowNode1" presStyleIdx="1" presStyleCnt="2">
        <dgm:presLayoutVars>
          <dgm:bulletEnabled val="1"/>
        </dgm:presLayoutVars>
      </dgm:prSet>
      <dgm:spPr/>
      <dgm:t>
        <a:bodyPr/>
        <a:lstStyle/>
        <a:p>
          <a:endParaRPr lang="fr-FR"/>
        </a:p>
      </dgm:t>
    </dgm:pt>
    <dgm:pt modelId="{B8280E4C-7191-6045-B765-76146FC35704}" type="pres">
      <dgm:prSet presAssocID="{2B6604B2-C98B-8E49-82F4-411300754E48}" presName="ThreeNodes_1_text" presStyleLbl="node1" presStyleIdx="2" presStyleCnt="3">
        <dgm:presLayoutVars>
          <dgm:bulletEnabled val="1"/>
        </dgm:presLayoutVars>
      </dgm:prSet>
      <dgm:spPr/>
      <dgm:t>
        <a:bodyPr/>
        <a:lstStyle/>
        <a:p>
          <a:endParaRPr lang="fr-FR"/>
        </a:p>
      </dgm:t>
    </dgm:pt>
    <dgm:pt modelId="{AD48056E-303F-4149-8DCE-FFD8CFD5838B}" type="pres">
      <dgm:prSet presAssocID="{2B6604B2-C98B-8E49-82F4-411300754E48}" presName="ThreeNodes_2_text" presStyleLbl="node1" presStyleIdx="2" presStyleCnt="3">
        <dgm:presLayoutVars>
          <dgm:bulletEnabled val="1"/>
        </dgm:presLayoutVars>
      </dgm:prSet>
      <dgm:spPr/>
      <dgm:t>
        <a:bodyPr/>
        <a:lstStyle/>
        <a:p>
          <a:endParaRPr lang="fr-FR"/>
        </a:p>
      </dgm:t>
    </dgm:pt>
    <dgm:pt modelId="{87418175-BEC7-994E-A0C4-ED658E136104}" type="pres">
      <dgm:prSet presAssocID="{2B6604B2-C98B-8E49-82F4-411300754E48}" presName="ThreeNodes_3_text" presStyleLbl="node1" presStyleIdx="2" presStyleCnt="3">
        <dgm:presLayoutVars>
          <dgm:bulletEnabled val="1"/>
        </dgm:presLayoutVars>
      </dgm:prSet>
      <dgm:spPr/>
      <dgm:t>
        <a:bodyPr/>
        <a:lstStyle/>
        <a:p>
          <a:endParaRPr lang="fr-FR"/>
        </a:p>
      </dgm:t>
    </dgm:pt>
  </dgm:ptLst>
  <dgm:cxnLst>
    <dgm:cxn modelId="{6DB055FC-002E-E94C-BDD5-36B53A5EC8BC}" type="presOf" srcId="{D53115A7-7A71-3B4B-9619-545B3CCBB946}" destId="{AD48056E-303F-4149-8DCE-FFD8CFD5838B}" srcOrd="1" destOrd="0" presId="urn:microsoft.com/office/officeart/2005/8/layout/vProcess5"/>
    <dgm:cxn modelId="{6F4DEFFC-3E06-D74D-B08C-9CE34BE5F05F}" type="presOf" srcId="{34D484EB-EC92-6F47-A026-9F939B4461B2}" destId="{6C8BF938-422C-0C4A-9318-085548776E35}" srcOrd="0" destOrd="0" presId="urn:microsoft.com/office/officeart/2005/8/layout/vProcess5"/>
    <dgm:cxn modelId="{6C30D306-B762-8447-ABDC-7CC85B93BE61}" type="presOf" srcId="{735119C8-6ED5-D84A-A4B2-5B4A31FED194}" destId="{3CA9C8A7-32C5-9A48-85D0-DEE6D57C96F8}" srcOrd="0" destOrd="0" presId="urn:microsoft.com/office/officeart/2005/8/layout/vProcess5"/>
    <dgm:cxn modelId="{9F4C8CC8-7E6F-BF48-A102-679FC97526CE}" type="presOf" srcId="{2B6604B2-C98B-8E49-82F4-411300754E48}" destId="{2EED533B-F939-6A4E-B565-EB3330B5B68E}" srcOrd="0" destOrd="0" presId="urn:microsoft.com/office/officeart/2005/8/layout/vProcess5"/>
    <dgm:cxn modelId="{526655C4-464A-DC46-9536-D517D3C82670}" srcId="{2B6604B2-C98B-8E49-82F4-411300754E48}" destId="{34D484EB-EC92-6F47-A026-9F939B4461B2}" srcOrd="0" destOrd="0" parTransId="{F571CB86-0326-FC40-BFF0-AC1EAE5BE54D}" sibTransId="{9085573C-5496-0B4C-A5A5-F88750E8375D}"/>
    <dgm:cxn modelId="{6D6E8649-2746-AA42-ADC1-406E5D8A6B7A}" type="presOf" srcId="{287A4231-D03C-364F-B98F-363B3D01094F}" destId="{0CE70756-335A-B34B-9DA8-D8A11F4F539F}" srcOrd="0" destOrd="0" presId="urn:microsoft.com/office/officeart/2005/8/layout/vProcess5"/>
    <dgm:cxn modelId="{1B749248-D42C-534C-AD37-68AD6A2F4166}" srcId="{2B6604B2-C98B-8E49-82F4-411300754E48}" destId="{D53115A7-7A71-3B4B-9619-545B3CCBB946}" srcOrd="1" destOrd="0" parTransId="{83A9A2E8-955D-D245-9935-B9C9F1533620}" sibTransId="{735119C8-6ED5-D84A-A4B2-5B4A31FED194}"/>
    <dgm:cxn modelId="{F0EE3E4A-E3B0-2D46-8007-80FD00B9139A}" type="presOf" srcId="{34D484EB-EC92-6F47-A026-9F939B4461B2}" destId="{B8280E4C-7191-6045-B765-76146FC35704}" srcOrd="1" destOrd="0" presId="urn:microsoft.com/office/officeart/2005/8/layout/vProcess5"/>
    <dgm:cxn modelId="{44E28DBF-EA21-954F-927B-493CA4779FE5}" type="presOf" srcId="{9085573C-5496-0B4C-A5A5-F88750E8375D}" destId="{D9E22D83-A3C4-544F-9323-A04683C26E4B}" srcOrd="0" destOrd="0" presId="urn:microsoft.com/office/officeart/2005/8/layout/vProcess5"/>
    <dgm:cxn modelId="{7F6EF2FC-5CFA-9D4F-B9C8-8906D5E65C84}" type="presOf" srcId="{287A4231-D03C-364F-B98F-363B3D01094F}" destId="{87418175-BEC7-994E-A0C4-ED658E136104}" srcOrd="1" destOrd="0" presId="urn:microsoft.com/office/officeart/2005/8/layout/vProcess5"/>
    <dgm:cxn modelId="{9C409E5A-1FAD-B148-AF13-3E2C6586E95D}" srcId="{2B6604B2-C98B-8E49-82F4-411300754E48}" destId="{287A4231-D03C-364F-B98F-363B3D01094F}" srcOrd="2" destOrd="0" parTransId="{695EBD00-D13D-D54A-AA48-4193D810C179}" sibTransId="{53E3AFD2-4E78-E442-9424-78E79996A7A1}"/>
    <dgm:cxn modelId="{1143FA2C-CFB3-344A-A615-FFB91E77713C}" type="presOf" srcId="{D53115A7-7A71-3B4B-9619-545B3CCBB946}" destId="{B4A7A286-20B7-AB47-B9AE-E0C89D7FBCEC}" srcOrd="0" destOrd="0" presId="urn:microsoft.com/office/officeart/2005/8/layout/vProcess5"/>
    <dgm:cxn modelId="{09740398-A59E-7242-8CCF-D8EF6638F402}" type="presParOf" srcId="{2EED533B-F939-6A4E-B565-EB3330B5B68E}" destId="{71EE7EA4-DDD7-7A42-8D28-5BCF91C93813}" srcOrd="0" destOrd="0" presId="urn:microsoft.com/office/officeart/2005/8/layout/vProcess5"/>
    <dgm:cxn modelId="{50F1CB66-D5AE-5843-8734-2EBCC0742D68}" type="presParOf" srcId="{2EED533B-F939-6A4E-B565-EB3330B5B68E}" destId="{6C8BF938-422C-0C4A-9318-085548776E35}" srcOrd="1" destOrd="0" presId="urn:microsoft.com/office/officeart/2005/8/layout/vProcess5"/>
    <dgm:cxn modelId="{1EAECD3A-B252-9F40-970D-000E52629DC7}" type="presParOf" srcId="{2EED533B-F939-6A4E-B565-EB3330B5B68E}" destId="{B4A7A286-20B7-AB47-B9AE-E0C89D7FBCEC}" srcOrd="2" destOrd="0" presId="urn:microsoft.com/office/officeart/2005/8/layout/vProcess5"/>
    <dgm:cxn modelId="{9718D1A5-CE7C-4647-A491-A5117168929A}" type="presParOf" srcId="{2EED533B-F939-6A4E-B565-EB3330B5B68E}" destId="{0CE70756-335A-B34B-9DA8-D8A11F4F539F}" srcOrd="3" destOrd="0" presId="urn:microsoft.com/office/officeart/2005/8/layout/vProcess5"/>
    <dgm:cxn modelId="{7FFDA6B8-5846-2E4A-9642-B36210C6ACE5}" type="presParOf" srcId="{2EED533B-F939-6A4E-B565-EB3330B5B68E}" destId="{D9E22D83-A3C4-544F-9323-A04683C26E4B}" srcOrd="4" destOrd="0" presId="urn:microsoft.com/office/officeart/2005/8/layout/vProcess5"/>
    <dgm:cxn modelId="{2630BB67-3AC3-6944-9766-896614D20A30}" type="presParOf" srcId="{2EED533B-F939-6A4E-B565-EB3330B5B68E}" destId="{3CA9C8A7-32C5-9A48-85D0-DEE6D57C96F8}" srcOrd="5" destOrd="0" presId="urn:microsoft.com/office/officeart/2005/8/layout/vProcess5"/>
    <dgm:cxn modelId="{7D8E2604-3B10-C145-8A4B-F789CCB160AA}" type="presParOf" srcId="{2EED533B-F939-6A4E-B565-EB3330B5B68E}" destId="{B8280E4C-7191-6045-B765-76146FC35704}" srcOrd="6" destOrd="0" presId="urn:microsoft.com/office/officeart/2005/8/layout/vProcess5"/>
    <dgm:cxn modelId="{2A140437-5E3F-194A-B0D9-380F7952DAE5}" type="presParOf" srcId="{2EED533B-F939-6A4E-B565-EB3330B5B68E}" destId="{AD48056E-303F-4149-8DCE-FFD8CFD5838B}" srcOrd="7" destOrd="0" presId="urn:microsoft.com/office/officeart/2005/8/layout/vProcess5"/>
    <dgm:cxn modelId="{4C479199-8419-8C46-BB24-95C8DB51D8FD}" type="presParOf" srcId="{2EED533B-F939-6A4E-B565-EB3330B5B68E}" destId="{87418175-BEC7-994E-A0C4-ED658E13610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4D71958-546E-4F16-ADD0-CD23A8B3E29E}" type="doc">
      <dgm:prSet loTypeId="urn:microsoft.com/office/officeart/2005/8/layout/arrow4" loCatId="relationship" qsTypeId="urn:microsoft.com/office/officeart/2005/8/quickstyle/simple1" qsCatId="simple" csTypeId="urn:microsoft.com/office/officeart/2005/8/colors/accent1_3" csCatId="accent1" phldr="1"/>
      <dgm:spPr/>
      <dgm:t>
        <a:bodyPr/>
        <a:lstStyle/>
        <a:p>
          <a:endParaRPr lang="fr-FR"/>
        </a:p>
      </dgm:t>
    </dgm:pt>
    <dgm:pt modelId="{B5A50521-BE37-4CCB-BD89-11916031D270}">
      <dgm:prSet phldrT="[Texte]"/>
      <dgm:spPr/>
      <dgm:t>
        <a:bodyPr/>
        <a:lstStyle/>
        <a:p>
          <a:pPr algn="just" rtl="0"/>
          <a:endParaRPr kumimoji="0" lang="en-US" b="0" i="0" u="none" strike="noStrike" cap="none" spc="0" normalizeH="0" baseline="0" noProof="0" dirty="0" smtClean="0">
            <a:ln/>
            <a:uLnTx/>
            <a:uFillTx/>
            <a:latin typeface="+mn-lt"/>
          </a:endParaRPr>
        </a:p>
        <a:p>
          <a:pPr algn="just" rtl="0"/>
          <a:r>
            <a:rPr kumimoji="0" lang="en-US" b="1" i="0" u="none" strike="noStrike" cap="none" spc="0" normalizeH="0" baseline="0" noProof="0" dirty="0" smtClean="0">
              <a:ln/>
              <a:uLnTx/>
              <a:uFillTx/>
              <a:latin typeface="+mn-lt"/>
            </a:rPr>
            <a:t>MLT</a:t>
          </a:r>
          <a:r>
            <a:rPr kumimoji="0" lang="en-US" b="0" i="0" u="none" strike="noStrike" cap="none" spc="0" normalizeH="0" baseline="0" noProof="0" dirty="0" smtClean="0">
              <a:ln/>
              <a:uLnTx/>
              <a:uFillTx/>
              <a:latin typeface="+mn-lt"/>
            </a:rPr>
            <a:t> = </a:t>
          </a:r>
          <a:r>
            <a:rPr kumimoji="0" lang="en-US" b="0" i="0" u="none" strike="noStrike" cap="none" spc="0" normalizeH="0" baseline="0" noProof="0" dirty="0" err="1" smtClean="0">
              <a:ln/>
              <a:uLnTx/>
              <a:uFillTx/>
              <a:latin typeface="+mn-lt"/>
            </a:rPr>
            <a:t>système</a:t>
          </a:r>
          <a:r>
            <a:rPr kumimoji="0" lang="en-US" b="0" i="0" u="none" strike="noStrike" cap="none" spc="0" normalizeH="0" baseline="0" noProof="0" dirty="0" smtClean="0">
              <a:ln/>
              <a:uLnTx/>
              <a:uFillTx/>
              <a:latin typeface="+mn-lt"/>
            </a:rPr>
            <a:t> de </a:t>
          </a:r>
          <a:r>
            <a:rPr kumimoji="0" lang="en-US" b="1" i="0" u="none" strike="noStrike" cap="none" spc="0" normalizeH="0" baseline="0" noProof="0" dirty="0" err="1" smtClean="0">
              <a:ln/>
              <a:uLnTx/>
              <a:uFillTx/>
              <a:latin typeface="+mn-lt"/>
            </a:rPr>
            <a:t>stockage</a:t>
          </a:r>
          <a:r>
            <a:rPr kumimoji="0" lang="en-US" b="1" i="0" u="none" strike="noStrike" cap="none" spc="0" normalizeH="0" baseline="0" noProof="0" dirty="0" smtClean="0">
              <a:ln/>
              <a:uLnTx/>
              <a:uFillTx/>
              <a:latin typeface="+mn-lt"/>
            </a:rPr>
            <a:t> permanent</a:t>
          </a:r>
          <a:r>
            <a:rPr kumimoji="0" lang="en-US" b="0" i="0" u="none" strike="noStrike" cap="none" spc="0" normalizeH="0" baseline="0" noProof="0" dirty="0" smtClean="0">
              <a:ln/>
              <a:uLnTx/>
              <a:uFillTx/>
              <a:latin typeface="+mn-lt"/>
            </a:rPr>
            <a:t> de </a:t>
          </a:r>
          <a:r>
            <a:rPr kumimoji="0" lang="en-US" b="0" i="0" u="none" strike="noStrike" cap="none" spc="0" normalizeH="0" baseline="0" noProof="0" dirty="0" err="1" smtClean="0">
              <a:ln/>
              <a:uLnTx/>
              <a:uFillTx/>
              <a:latin typeface="+mn-lt"/>
            </a:rPr>
            <a:t>l’info</a:t>
          </a:r>
          <a:r>
            <a:rPr kumimoji="0" lang="en-US" b="0" i="0" u="none" strike="noStrike" cap="none" spc="0" normalizeH="0" baseline="0" noProof="0" dirty="0" smtClean="0">
              <a:ln/>
              <a:uLnTx/>
              <a:uFillTx/>
              <a:latin typeface="+mn-lt"/>
            </a:rPr>
            <a:t> à </a:t>
          </a:r>
          <a:r>
            <a:rPr kumimoji="0" lang="en-US" b="1" i="0" u="none" strike="noStrike" cap="none" spc="0" normalizeH="0" baseline="0" noProof="0" dirty="0" err="1" smtClean="0">
              <a:ln/>
              <a:uLnTx/>
              <a:uFillTx/>
              <a:latin typeface="+mn-lt"/>
            </a:rPr>
            <a:t>capacité</a:t>
          </a:r>
          <a:r>
            <a:rPr kumimoji="0" lang="en-US" b="1" i="0" u="none" strike="noStrike" cap="none" spc="0" normalizeH="0" baseline="0" noProof="0" dirty="0" smtClean="0">
              <a:ln/>
              <a:uLnTx/>
              <a:uFillTx/>
              <a:latin typeface="+mn-lt"/>
            </a:rPr>
            <a:t> </a:t>
          </a:r>
          <a:r>
            <a:rPr kumimoji="0" lang="en-US" b="1" i="0" u="none" strike="noStrike" cap="none" spc="0" normalizeH="0" baseline="0" noProof="0" dirty="0" err="1" smtClean="0">
              <a:ln/>
              <a:uLnTx/>
              <a:uFillTx/>
              <a:latin typeface="+mn-lt"/>
            </a:rPr>
            <a:t>illimitée</a:t>
          </a:r>
          <a:r>
            <a:rPr kumimoji="0" lang="en-US" b="0" i="0" u="none" strike="noStrike" cap="none" spc="0" normalizeH="0" baseline="0" noProof="0" dirty="0" smtClean="0">
              <a:ln/>
              <a:uLnTx/>
              <a:uFillTx/>
              <a:latin typeface="+mn-lt"/>
            </a:rPr>
            <a:t>. </a:t>
          </a:r>
        </a:p>
        <a:p>
          <a:pPr algn="just" rtl="0"/>
          <a:endParaRPr kumimoji="0" lang="en-US" b="0" i="0" u="none" strike="noStrike" cap="none" spc="0" normalizeH="0" baseline="0" noProof="0" dirty="0" smtClean="0">
            <a:ln/>
            <a:uLnTx/>
            <a:uFillTx/>
            <a:latin typeface="+mn-lt"/>
          </a:endParaRPr>
        </a:p>
        <a:p>
          <a:pPr algn="just" rtl="0"/>
          <a:r>
            <a:rPr kumimoji="0" lang="en-US" b="0" i="0" u="none" strike="noStrike" cap="none" spc="0" normalizeH="0" baseline="0" noProof="0" dirty="0" err="1" smtClean="0">
              <a:ln/>
              <a:uLnTx/>
              <a:uFillTx/>
              <a:latin typeface="+mn-lt"/>
            </a:rPr>
            <a:t>L’info</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peut</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cependant</a:t>
          </a:r>
          <a:r>
            <a:rPr kumimoji="0" lang="en-US"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être</a:t>
          </a:r>
          <a:r>
            <a:rPr kumimoji="0" lang="en-US" altLang="ja-JP"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modifiée</a:t>
          </a:r>
          <a:r>
            <a:rPr kumimoji="0" lang="en-US" altLang="ja-JP"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ou</a:t>
          </a:r>
          <a:r>
            <a:rPr kumimoji="0" lang="en-US" altLang="ja-JP"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rendue</a:t>
          </a:r>
          <a:r>
            <a:rPr kumimoji="0" lang="en-US" altLang="ja-JP"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indisponible</a:t>
          </a:r>
          <a:r>
            <a:rPr kumimoji="0" lang="en-US" altLang="ja-JP" b="0" i="0" u="none" strike="noStrike" cap="none" spc="0" normalizeH="0" baseline="0" noProof="0" dirty="0" smtClean="0">
              <a:ln/>
              <a:uLnTx/>
              <a:uFillTx/>
              <a:latin typeface="+mn-lt"/>
            </a:rPr>
            <a:t> </a:t>
          </a:r>
          <a:r>
            <a:rPr kumimoji="0" lang="en-US" altLang="ja-JP" b="0" i="0" u="none" strike="noStrike" cap="none" spc="0" normalizeH="0" baseline="0" noProof="0" dirty="0" err="1" smtClean="0">
              <a:ln/>
              <a:uLnTx/>
              <a:uFillTx/>
              <a:latin typeface="+mn-lt"/>
            </a:rPr>
            <a:t>temporairement</a:t>
          </a:r>
          <a:r>
            <a:rPr kumimoji="0" lang="en-US" altLang="ja-JP" b="0" i="0" u="none" strike="noStrike" cap="none" spc="0" normalizeH="0" baseline="0" noProof="0" dirty="0" smtClean="0">
              <a:ln/>
              <a:uLnTx/>
              <a:uFillTx/>
              <a:latin typeface="+mn-lt"/>
            </a:rPr>
            <a:t>.</a:t>
          </a:r>
          <a:endParaRPr lang="fr-FR" dirty="0"/>
        </a:p>
      </dgm:t>
    </dgm:pt>
    <dgm:pt modelId="{79F3FAF5-0FC1-4904-B8ED-58DD6633C292}" type="parTrans" cxnId="{ED86CB01-8227-4817-A4C8-4C8BCA774A26}">
      <dgm:prSet/>
      <dgm:spPr/>
      <dgm:t>
        <a:bodyPr/>
        <a:lstStyle/>
        <a:p>
          <a:endParaRPr lang="fr-FR"/>
        </a:p>
      </dgm:t>
    </dgm:pt>
    <dgm:pt modelId="{9D7253D4-E959-4493-9486-376A2FCF6A64}" type="sibTrans" cxnId="{ED86CB01-8227-4817-A4C8-4C8BCA774A26}">
      <dgm:prSet/>
      <dgm:spPr/>
      <dgm:t>
        <a:bodyPr/>
        <a:lstStyle/>
        <a:p>
          <a:endParaRPr lang="fr-FR"/>
        </a:p>
      </dgm:t>
    </dgm:pt>
    <dgm:pt modelId="{F5BAE095-D7EC-4AFD-89F4-CC556606C660}">
      <dgm:prSet phldrT="[Texte]"/>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smtClean="0">
              <a:ln/>
              <a:uLnTx/>
              <a:uFillTx/>
              <a:latin typeface="+mn-lt"/>
            </a:rPr>
            <a:t>MCT</a:t>
          </a:r>
          <a:r>
            <a:rPr kumimoji="0" lang="en-US" b="0" i="0" u="none" strike="noStrike" cap="none" spc="0" normalizeH="0" baseline="0" noProof="0" dirty="0" smtClean="0">
              <a:ln/>
              <a:uLnTx/>
              <a:uFillTx/>
              <a:latin typeface="+mn-lt"/>
            </a:rPr>
            <a:t> = </a:t>
          </a:r>
          <a:r>
            <a:rPr kumimoji="0" lang="en-US" b="0" i="0" u="none" strike="noStrike" cap="none" spc="0" normalizeH="0" baseline="0" noProof="0" dirty="0" err="1" smtClean="0">
              <a:ln/>
              <a:uLnTx/>
              <a:uFillTx/>
              <a:latin typeface="+mn-lt"/>
            </a:rPr>
            <a:t>système</a:t>
          </a:r>
          <a:r>
            <a:rPr kumimoji="0" lang="en-US" b="0" i="0" u="none" strike="noStrike" cap="none" spc="0" normalizeH="0" baseline="0" noProof="0" dirty="0" smtClean="0">
              <a:ln/>
              <a:uLnTx/>
              <a:uFillTx/>
              <a:latin typeface="+mn-lt"/>
            </a:rPr>
            <a:t> de </a:t>
          </a:r>
          <a:r>
            <a:rPr kumimoji="0" lang="en-US" b="1" i="0" u="none" strike="noStrike" cap="none" spc="0" normalizeH="0" baseline="0" noProof="0" dirty="0" err="1" smtClean="0">
              <a:ln/>
              <a:uLnTx/>
              <a:uFillTx/>
              <a:latin typeface="+mn-lt"/>
            </a:rPr>
            <a:t>stockage</a:t>
          </a:r>
          <a:r>
            <a:rPr kumimoji="0" lang="en-US" b="1" i="0" u="none" strike="noStrike" cap="none" spc="0" normalizeH="0" baseline="0" noProof="0" dirty="0" smtClean="0">
              <a:ln/>
              <a:uLnTx/>
              <a:uFillTx/>
              <a:latin typeface="+mn-lt"/>
            </a:rPr>
            <a:t> </a:t>
          </a:r>
          <a:r>
            <a:rPr kumimoji="0" lang="en-US" b="1" i="0" u="none" strike="noStrike" cap="none" spc="0" normalizeH="0" baseline="0" noProof="0" dirty="0" err="1" smtClean="0">
              <a:ln/>
              <a:uLnTx/>
              <a:uFillTx/>
              <a:latin typeface="+mn-lt"/>
            </a:rPr>
            <a:t>temporaire</a:t>
          </a:r>
          <a:r>
            <a:rPr kumimoji="0" lang="en-US" b="0" i="0" u="none" strike="noStrike" cap="none" spc="0" normalizeH="0" baseline="0" noProof="0" dirty="0" smtClean="0">
              <a:ln/>
              <a:uLnTx/>
              <a:uFillTx/>
              <a:latin typeface="+mn-lt"/>
            </a:rPr>
            <a:t> plus </a:t>
          </a:r>
          <a:r>
            <a:rPr kumimoji="0" lang="en-US" b="0" i="0" u="none" strike="noStrike" cap="none" spc="0" normalizeH="0" baseline="0" noProof="0" dirty="0" err="1" smtClean="0">
              <a:ln/>
              <a:uLnTx/>
              <a:uFillTx/>
              <a:latin typeface="+mn-lt"/>
            </a:rPr>
            <a:t>ou</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moins</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passif</a:t>
          </a:r>
          <a:r>
            <a:rPr kumimoji="0" lang="en-US" b="0" i="0" u="none" strike="noStrike" cap="none" spc="0" normalizeH="0" baseline="0" noProof="0" dirty="0" smtClean="0">
              <a:ln/>
              <a:uLnTx/>
              <a:uFillTx/>
              <a:latin typeface="+mn-lt"/>
            </a:rPr>
            <a:t> à </a:t>
          </a:r>
          <a:r>
            <a:rPr kumimoji="0" lang="en-US" b="1" i="0" u="none" strike="noStrike" cap="none" spc="0" normalizeH="0" baseline="0" noProof="0" dirty="0" err="1" smtClean="0">
              <a:ln/>
              <a:uLnTx/>
              <a:uFillTx/>
              <a:latin typeface="+mn-lt"/>
            </a:rPr>
            <a:t>capacitée</a:t>
          </a:r>
          <a:r>
            <a:rPr kumimoji="0" lang="en-US" b="1" i="0" u="none" strike="noStrike" cap="none" spc="0" normalizeH="0" baseline="0" noProof="0" dirty="0" smtClean="0">
              <a:ln/>
              <a:uLnTx/>
              <a:uFillTx/>
              <a:latin typeface="+mn-lt"/>
            </a:rPr>
            <a:t> </a:t>
          </a:r>
          <a:r>
            <a:rPr kumimoji="0" lang="en-US" b="1" i="0" u="none" strike="noStrike" cap="none" spc="0" normalizeH="0" baseline="0" noProof="0" dirty="0" err="1" smtClean="0">
              <a:ln/>
              <a:uLnTx/>
              <a:uFillTx/>
              <a:latin typeface="+mn-lt"/>
            </a:rPr>
            <a:t>limitée</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empan</a:t>
          </a:r>
          <a:r>
            <a:rPr kumimoji="0" lang="en-US" b="0" i="0" u="none" strike="noStrike" cap="none" spc="0" normalizeH="0" baseline="0" noProof="0" dirty="0" smtClean="0">
              <a:ln/>
              <a:uLnTx/>
              <a:uFillTx/>
              <a:latin typeface="+mn-lt"/>
            </a:rPr>
            <a:t> : 7± 2 </a:t>
          </a:r>
          <a:r>
            <a:rPr kumimoji="0" lang="en-US" b="0" i="0" u="none" strike="noStrike" cap="none" spc="0" normalizeH="0" baseline="0" noProof="0" dirty="0" err="1" smtClean="0">
              <a:ln/>
              <a:uLnTx/>
              <a:uFillTx/>
              <a:latin typeface="+mn-lt"/>
            </a:rPr>
            <a:t>éléments</a:t>
          </a:r>
          <a:r>
            <a:rPr kumimoji="0" lang="en-US" b="0" i="0" u="none" strike="noStrike" cap="none" spc="0" normalizeH="0" baseline="0" noProof="0" dirty="0" smtClean="0">
              <a:ln/>
              <a:uLnTx/>
              <a:uFillTx/>
              <a:latin typeface="+mn-lt"/>
            </a:rPr>
            <a:t>). </a:t>
          </a:r>
        </a:p>
        <a:p>
          <a:pPr marL="0" marR="0" indent="0" algn="just" defTabSz="91440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smtClean="0">
            <a:ln/>
            <a:uLnTx/>
            <a:uFillTx/>
            <a:latin typeface="+mn-lt"/>
          </a:endParaRPr>
        </a:p>
        <a:p>
          <a:pPr marL="0" marR="0" indent="0" algn="just" defTabSz="91440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err="1" smtClean="0">
              <a:ln/>
              <a:uLnTx/>
              <a:uFillTx/>
              <a:latin typeface="+mn-lt"/>
            </a:rPr>
            <a:t>L’info</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est</a:t>
          </a:r>
          <a:r>
            <a:rPr kumimoji="0" lang="en-US" b="0" i="0" u="none" strike="noStrike" cap="none" spc="0" normalizeH="0" baseline="0" noProof="0" dirty="0" smtClean="0">
              <a:ln/>
              <a:uLnTx/>
              <a:uFillTx/>
              <a:latin typeface="+mn-lt"/>
            </a:rPr>
            <a:t> </a:t>
          </a:r>
          <a:r>
            <a:rPr kumimoji="0" lang="en-US" b="0" i="0" u="none" strike="noStrike" cap="none" spc="0" normalizeH="0" baseline="0" noProof="0" dirty="0" err="1" smtClean="0">
              <a:ln/>
              <a:uLnTx/>
              <a:uFillTx/>
              <a:latin typeface="+mn-lt"/>
            </a:rPr>
            <a:t>maintenue</a:t>
          </a:r>
          <a:r>
            <a:rPr kumimoji="0" lang="en-US" b="0" i="0" u="none" strike="noStrike" cap="none" spc="0" normalizeH="0" baseline="0" noProof="0" dirty="0" smtClean="0">
              <a:ln/>
              <a:uLnTx/>
              <a:uFillTx/>
              <a:latin typeface="+mn-lt"/>
            </a:rPr>
            <a:t> pendant ± 30 sec. </a:t>
          </a:r>
          <a:endParaRPr lang="fr-FR" dirty="0"/>
        </a:p>
      </dgm:t>
    </dgm:pt>
    <dgm:pt modelId="{1F1C635E-F437-4EDC-8F4E-62F9641E92E3}" type="parTrans" cxnId="{AE5874EE-DB24-4580-A354-7C52EB35CE28}">
      <dgm:prSet/>
      <dgm:spPr/>
      <dgm:t>
        <a:bodyPr/>
        <a:lstStyle/>
        <a:p>
          <a:endParaRPr lang="fr-FR"/>
        </a:p>
      </dgm:t>
    </dgm:pt>
    <dgm:pt modelId="{77C56E9A-6EC1-48CF-8369-E94B0C4FC36D}" type="sibTrans" cxnId="{AE5874EE-DB24-4580-A354-7C52EB35CE28}">
      <dgm:prSet/>
      <dgm:spPr/>
      <dgm:t>
        <a:bodyPr/>
        <a:lstStyle/>
        <a:p>
          <a:endParaRPr lang="fr-FR"/>
        </a:p>
      </dgm:t>
    </dgm:pt>
    <dgm:pt modelId="{CA28D939-DBF1-495F-9D1E-DF84508C0E54}" type="pres">
      <dgm:prSet presAssocID="{84D71958-546E-4F16-ADD0-CD23A8B3E29E}" presName="compositeShape" presStyleCnt="0">
        <dgm:presLayoutVars>
          <dgm:chMax val="2"/>
          <dgm:dir/>
          <dgm:resizeHandles val="exact"/>
        </dgm:presLayoutVars>
      </dgm:prSet>
      <dgm:spPr/>
      <dgm:t>
        <a:bodyPr/>
        <a:lstStyle/>
        <a:p>
          <a:endParaRPr lang="fr-FR"/>
        </a:p>
      </dgm:t>
    </dgm:pt>
    <dgm:pt modelId="{F5CA8619-258E-4B6F-848F-6D46DA4D9ACF}" type="pres">
      <dgm:prSet presAssocID="{B5A50521-BE37-4CCB-BD89-11916031D270}" presName="upArrow" presStyleLbl="node1" presStyleIdx="0" presStyleCnt="2"/>
      <dgm:spPr/>
    </dgm:pt>
    <dgm:pt modelId="{727C33F3-DFED-419D-AF7A-9640F13781C6}" type="pres">
      <dgm:prSet presAssocID="{B5A50521-BE37-4CCB-BD89-11916031D270}" presName="upArrowText" presStyleLbl="revTx" presStyleIdx="0" presStyleCnt="2">
        <dgm:presLayoutVars>
          <dgm:chMax val="0"/>
          <dgm:bulletEnabled val="1"/>
        </dgm:presLayoutVars>
      </dgm:prSet>
      <dgm:spPr/>
      <dgm:t>
        <a:bodyPr/>
        <a:lstStyle/>
        <a:p>
          <a:endParaRPr lang="fr-FR"/>
        </a:p>
      </dgm:t>
    </dgm:pt>
    <dgm:pt modelId="{1446C4C3-A595-4C5C-8FB6-AD8DE605AEB6}" type="pres">
      <dgm:prSet presAssocID="{F5BAE095-D7EC-4AFD-89F4-CC556606C660}" presName="downArrow" presStyleLbl="node1" presStyleIdx="1" presStyleCnt="2"/>
      <dgm:spPr/>
    </dgm:pt>
    <dgm:pt modelId="{0F057615-FFB7-4CF8-BFB8-83F9CF692355}" type="pres">
      <dgm:prSet presAssocID="{F5BAE095-D7EC-4AFD-89F4-CC556606C660}" presName="downArrowText" presStyleLbl="revTx" presStyleIdx="1" presStyleCnt="2">
        <dgm:presLayoutVars>
          <dgm:chMax val="0"/>
          <dgm:bulletEnabled val="1"/>
        </dgm:presLayoutVars>
      </dgm:prSet>
      <dgm:spPr/>
      <dgm:t>
        <a:bodyPr/>
        <a:lstStyle/>
        <a:p>
          <a:endParaRPr lang="fr-FR"/>
        </a:p>
      </dgm:t>
    </dgm:pt>
  </dgm:ptLst>
  <dgm:cxnLst>
    <dgm:cxn modelId="{ED86CB01-8227-4817-A4C8-4C8BCA774A26}" srcId="{84D71958-546E-4F16-ADD0-CD23A8B3E29E}" destId="{B5A50521-BE37-4CCB-BD89-11916031D270}" srcOrd="0" destOrd="0" parTransId="{79F3FAF5-0FC1-4904-B8ED-58DD6633C292}" sibTransId="{9D7253D4-E959-4493-9486-376A2FCF6A64}"/>
    <dgm:cxn modelId="{2585E930-D76A-F943-919B-7E56DFC2D36F}" type="presOf" srcId="{84D71958-546E-4F16-ADD0-CD23A8B3E29E}" destId="{CA28D939-DBF1-495F-9D1E-DF84508C0E54}" srcOrd="0" destOrd="0" presId="urn:microsoft.com/office/officeart/2005/8/layout/arrow4"/>
    <dgm:cxn modelId="{AE5874EE-DB24-4580-A354-7C52EB35CE28}" srcId="{84D71958-546E-4F16-ADD0-CD23A8B3E29E}" destId="{F5BAE095-D7EC-4AFD-89F4-CC556606C660}" srcOrd="1" destOrd="0" parTransId="{1F1C635E-F437-4EDC-8F4E-62F9641E92E3}" sibTransId="{77C56E9A-6EC1-48CF-8369-E94B0C4FC36D}"/>
    <dgm:cxn modelId="{33C17F8F-B46A-5F41-9FB5-230B0CA59702}" type="presOf" srcId="{B5A50521-BE37-4CCB-BD89-11916031D270}" destId="{727C33F3-DFED-419D-AF7A-9640F13781C6}" srcOrd="0" destOrd="0" presId="urn:microsoft.com/office/officeart/2005/8/layout/arrow4"/>
    <dgm:cxn modelId="{FC9D9F8D-07FE-A749-90E0-FE47972FFEAD}" type="presOf" srcId="{F5BAE095-D7EC-4AFD-89F4-CC556606C660}" destId="{0F057615-FFB7-4CF8-BFB8-83F9CF692355}" srcOrd="0" destOrd="0" presId="urn:microsoft.com/office/officeart/2005/8/layout/arrow4"/>
    <dgm:cxn modelId="{F01AB980-CB8A-2044-A567-9C7D52211ECA}" type="presParOf" srcId="{CA28D939-DBF1-495F-9D1E-DF84508C0E54}" destId="{F5CA8619-258E-4B6F-848F-6D46DA4D9ACF}" srcOrd="0" destOrd="0" presId="urn:microsoft.com/office/officeart/2005/8/layout/arrow4"/>
    <dgm:cxn modelId="{22266A4F-953D-EB44-BB3D-3C4B19E91BD3}" type="presParOf" srcId="{CA28D939-DBF1-495F-9D1E-DF84508C0E54}" destId="{727C33F3-DFED-419D-AF7A-9640F13781C6}" srcOrd="1" destOrd="0" presId="urn:microsoft.com/office/officeart/2005/8/layout/arrow4"/>
    <dgm:cxn modelId="{D3BE68BE-58AA-1A43-BFB1-CC8EC348F68D}" type="presParOf" srcId="{CA28D939-DBF1-495F-9D1E-DF84508C0E54}" destId="{1446C4C3-A595-4C5C-8FB6-AD8DE605AEB6}" srcOrd="2" destOrd="0" presId="urn:microsoft.com/office/officeart/2005/8/layout/arrow4"/>
    <dgm:cxn modelId="{09844853-A15D-2B40-92E8-946195FD83F7}" type="presParOf" srcId="{CA28D939-DBF1-495F-9D1E-DF84508C0E54}" destId="{0F057615-FFB7-4CF8-BFB8-83F9CF692355}"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7F7EF5-A4B8-1A41-8A72-D691D9B6F3C6}" type="doc">
      <dgm:prSet loTypeId="urn:microsoft.com/office/officeart/2008/layout/VerticalCurvedList" loCatId="" qsTypeId="urn:microsoft.com/office/officeart/2005/8/quickstyle/simple4" qsCatId="simple" csTypeId="urn:microsoft.com/office/officeart/2005/8/colors/accent0_3" csCatId="mainScheme" phldr="1"/>
      <dgm:spPr/>
      <dgm:t>
        <a:bodyPr/>
        <a:lstStyle/>
        <a:p>
          <a:endParaRPr lang="fr-FR"/>
        </a:p>
      </dgm:t>
    </dgm:pt>
    <dgm:pt modelId="{B27B1FDC-45C9-9D4D-A06F-3227B80FCAC5}">
      <dgm:prSet/>
      <dgm:spPr/>
      <dgm:t>
        <a:bodyPr/>
        <a:lstStyle/>
        <a:p>
          <a:pPr rtl="0"/>
          <a:r>
            <a:rPr lang="fr-FR" smtClean="0"/>
            <a:t>La vision</a:t>
          </a:r>
          <a:endParaRPr lang="fr-FR"/>
        </a:p>
      </dgm:t>
    </dgm:pt>
    <dgm:pt modelId="{573C79F4-86BD-BB4C-BCE9-EA8435810087}" type="parTrans" cxnId="{945E3C73-E0EB-9B4D-83D7-731545F4C05B}">
      <dgm:prSet/>
      <dgm:spPr/>
      <dgm:t>
        <a:bodyPr/>
        <a:lstStyle/>
        <a:p>
          <a:endParaRPr lang="fr-FR"/>
        </a:p>
      </dgm:t>
    </dgm:pt>
    <dgm:pt modelId="{4727FBF1-EB69-E140-B124-AA5F0EB825BF}" type="sibTrans" cxnId="{945E3C73-E0EB-9B4D-83D7-731545F4C05B}">
      <dgm:prSet/>
      <dgm:spPr/>
      <dgm:t>
        <a:bodyPr/>
        <a:lstStyle/>
        <a:p>
          <a:endParaRPr lang="fr-FR"/>
        </a:p>
      </dgm:t>
    </dgm:pt>
    <dgm:pt modelId="{53CD5F6E-38DB-CE4A-906C-63E771B46CDC}">
      <dgm:prSet/>
      <dgm:spPr/>
      <dgm:t>
        <a:bodyPr/>
        <a:lstStyle/>
        <a:p>
          <a:pPr rtl="0"/>
          <a:r>
            <a:rPr lang="fr-FR" smtClean="0"/>
            <a:t>L’audition</a:t>
          </a:r>
          <a:endParaRPr lang="fr-FR"/>
        </a:p>
      </dgm:t>
    </dgm:pt>
    <dgm:pt modelId="{FAFC77B2-FA62-E542-83B1-3CD139F6F84F}" type="parTrans" cxnId="{142BA7D9-760D-FD44-AF7E-E2DEC082B899}">
      <dgm:prSet/>
      <dgm:spPr/>
      <dgm:t>
        <a:bodyPr/>
        <a:lstStyle/>
        <a:p>
          <a:endParaRPr lang="fr-FR"/>
        </a:p>
      </dgm:t>
    </dgm:pt>
    <dgm:pt modelId="{2AB4C069-BDE8-5347-ADCE-A519D26B76B7}" type="sibTrans" cxnId="{142BA7D9-760D-FD44-AF7E-E2DEC082B899}">
      <dgm:prSet/>
      <dgm:spPr/>
      <dgm:t>
        <a:bodyPr/>
        <a:lstStyle/>
        <a:p>
          <a:endParaRPr lang="fr-FR"/>
        </a:p>
      </dgm:t>
    </dgm:pt>
    <dgm:pt modelId="{973DA30C-135A-864B-86C7-259EB3C4402F}">
      <dgm:prSet/>
      <dgm:spPr/>
      <dgm:t>
        <a:bodyPr/>
        <a:lstStyle/>
        <a:p>
          <a:pPr rtl="0"/>
          <a:r>
            <a:rPr lang="fr-FR" dirty="0" smtClean="0"/>
            <a:t>Traitement des informations</a:t>
          </a:r>
          <a:endParaRPr lang="fr-FR" dirty="0"/>
        </a:p>
      </dgm:t>
    </dgm:pt>
    <dgm:pt modelId="{FC616C40-02C5-6D48-86AE-537F70AECC73}" type="parTrans" cxnId="{093D1D9F-6271-B941-87E2-4C4CEE004CC9}">
      <dgm:prSet/>
      <dgm:spPr/>
      <dgm:t>
        <a:bodyPr/>
        <a:lstStyle/>
        <a:p>
          <a:endParaRPr lang="fr-FR"/>
        </a:p>
      </dgm:t>
    </dgm:pt>
    <dgm:pt modelId="{56FF39FC-0E2D-204A-B434-4A926E60E464}" type="sibTrans" cxnId="{093D1D9F-6271-B941-87E2-4C4CEE004CC9}">
      <dgm:prSet/>
      <dgm:spPr/>
      <dgm:t>
        <a:bodyPr/>
        <a:lstStyle/>
        <a:p>
          <a:endParaRPr lang="fr-FR"/>
        </a:p>
      </dgm:t>
    </dgm:pt>
    <dgm:pt modelId="{6BE40763-F1AA-5F4C-A07F-53624E2D6AD7}">
      <dgm:prSet/>
      <dgm:spPr/>
      <dgm:t>
        <a:bodyPr/>
        <a:lstStyle/>
        <a:p>
          <a:pPr rtl="0"/>
          <a:r>
            <a:rPr lang="fr-FR" dirty="0" smtClean="0"/>
            <a:t>Attention et perception</a:t>
          </a:r>
          <a:endParaRPr lang="fr-FR" dirty="0"/>
        </a:p>
      </dgm:t>
    </dgm:pt>
    <dgm:pt modelId="{A7EF9C5F-CAE7-E147-9C6B-0AC378FDEBDF}" type="parTrans" cxnId="{32659AD8-D6E4-0246-842C-6A51C444EEC5}">
      <dgm:prSet/>
      <dgm:spPr/>
      <dgm:t>
        <a:bodyPr/>
        <a:lstStyle/>
        <a:p>
          <a:endParaRPr lang="fr-FR"/>
        </a:p>
      </dgm:t>
    </dgm:pt>
    <dgm:pt modelId="{1ADB3FA3-EBCD-534E-8EAB-25AD028FEAF6}" type="sibTrans" cxnId="{32659AD8-D6E4-0246-842C-6A51C444EEC5}">
      <dgm:prSet/>
      <dgm:spPr/>
      <dgm:t>
        <a:bodyPr/>
        <a:lstStyle/>
        <a:p>
          <a:endParaRPr lang="fr-FR"/>
        </a:p>
      </dgm:t>
    </dgm:pt>
    <dgm:pt modelId="{782F9E53-1A1C-824E-AC83-980981C656CE}">
      <dgm:prSet/>
      <dgm:spPr/>
      <dgm:t>
        <a:bodyPr/>
        <a:lstStyle/>
        <a:p>
          <a:pPr rtl="0"/>
          <a:r>
            <a:rPr lang="fr-FR" smtClean="0"/>
            <a:t>Mémoire</a:t>
          </a:r>
          <a:endParaRPr lang="fr-FR"/>
        </a:p>
      </dgm:t>
    </dgm:pt>
    <dgm:pt modelId="{E7C1ADFA-8F7A-024D-B71C-998C56E37924}" type="parTrans" cxnId="{F026FDAD-E89F-9D41-96F7-548C8ECDF7C7}">
      <dgm:prSet/>
      <dgm:spPr/>
      <dgm:t>
        <a:bodyPr/>
        <a:lstStyle/>
        <a:p>
          <a:endParaRPr lang="fr-FR"/>
        </a:p>
      </dgm:t>
    </dgm:pt>
    <dgm:pt modelId="{1C80E2BA-C03A-0240-8651-83E1E3FCE24C}" type="sibTrans" cxnId="{F026FDAD-E89F-9D41-96F7-548C8ECDF7C7}">
      <dgm:prSet/>
      <dgm:spPr/>
      <dgm:t>
        <a:bodyPr/>
        <a:lstStyle/>
        <a:p>
          <a:endParaRPr lang="fr-FR"/>
        </a:p>
      </dgm:t>
    </dgm:pt>
    <dgm:pt modelId="{668EF61D-0CF0-DC44-A000-5E227B226D80}">
      <dgm:prSet/>
      <dgm:spPr/>
      <dgm:t>
        <a:bodyPr/>
        <a:lstStyle/>
        <a:p>
          <a:pPr rtl="0"/>
          <a:r>
            <a:rPr lang="fr-FR" smtClean="0"/>
            <a:t>Claustrophobie et accès physiques</a:t>
          </a:r>
          <a:endParaRPr lang="fr-FR"/>
        </a:p>
      </dgm:t>
    </dgm:pt>
    <dgm:pt modelId="{9FAE76F2-D38D-3247-9B2C-1894991549AC}" type="parTrans" cxnId="{C02C7920-533C-9E41-B754-15F7B23790EB}">
      <dgm:prSet/>
      <dgm:spPr/>
      <dgm:t>
        <a:bodyPr/>
        <a:lstStyle/>
        <a:p>
          <a:endParaRPr lang="fr-FR"/>
        </a:p>
      </dgm:t>
    </dgm:pt>
    <dgm:pt modelId="{6FF0A52E-F8E8-6745-BDB7-BEFC22EC2FD3}" type="sibTrans" cxnId="{C02C7920-533C-9E41-B754-15F7B23790EB}">
      <dgm:prSet/>
      <dgm:spPr/>
      <dgm:t>
        <a:bodyPr/>
        <a:lstStyle/>
        <a:p>
          <a:endParaRPr lang="fr-FR"/>
        </a:p>
      </dgm:t>
    </dgm:pt>
    <dgm:pt modelId="{E44EC833-A6B0-5A42-805A-100E40E21DF7}" type="pres">
      <dgm:prSet presAssocID="{FF7F7EF5-A4B8-1A41-8A72-D691D9B6F3C6}" presName="Name0" presStyleCnt="0">
        <dgm:presLayoutVars>
          <dgm:chMax val="7"/>
          <dgm:chPref val="7"/>
          <dgm:dir/>
        </dgm:presLayoutVars>
      </dgm:prSet>
      <dgm:spPr/>
      <dgm:t>
        <a:bodyPr/>
        <a:lstStyle/>
        <a:p>
          <a:endParaRPr lang="fr-FR"/>
        </a:p>
      </dgm:t>
    </dgm:pt>
    <dgm:pt modelId="{D1EA0786-0B34-DD4D-B92B-78068CE8D107}" type="pres">
      <dgm:prSet presAssocID="{FF7F7EF5-A4B8-1A41-8A72-D691D9B6F3C6}" presName="Name1" presStyleCnt="0"/>
      <dgm:spPr/>
    </dgm:pt>
    <dgm:pt modelId="{8366E7B4-7AC7-D545-94CC-04F9D17877BB}" type="pres">
      <dgm:prSet presAssocID="{FF7F7EF5-A4B8-1A41-8A72-D691D9B6F3C6}" presName="cycle" presStyleCnt="0"/>
      <dgm:spPr/>
    </dgm:pt>
    <dgm:pt modelId="{A3250276-6522-7A4F-BA4D-BE7AE28E38FE}" type="pres">
      <dgm:prSet presAssocID="{FF7F7EF5-A4B8-1A41-8A72-D691D9B6F3C6}" presName="srcNode" presStyleLbl="node1" presStyleIdx="0" presStyleCnt="6"/>
      <dgm:spPr/>
    </dgm:pt>
    <dgm:pt modelId="{E69BB513-F49C-2945-BE83-70075A62E785}" type="pres">
      <dgm:prSet presAssocID="{FF7F7EF5-A4B8-1A41-8A72-D691D9B6F3C6}" presName="conn" presStyleLbl="parChTrans1D2" presStyleIdx="0" presStyleCnt="1"/>
      <dgm:spPr/>
      <dgm:t>
        <a:bodyPr/>
        <a:lstStyle/>
        <a:p>
          <a:endParaRPr lang="fr-FR"/>
        </a:p>
      </dgm:t>
    </dgm:pt>
    <dgm:pt modelId="{5C3C9CC1-12DB-6448-AD9D-4F96253F40DC}" type="pres">
      <dgm:prSet presAssocID="{FF7F7EF5-A4B8-1A41-8A72-D691D9B6F3C6}" presName="extraNode" presStyleLbl="node1" presStyleIdx="0" presStyleCnt="6"/>
      <dgm:spPr/>
    </dgm:pt>
    <dgm:pt modelId="{2B7D1A63-146C-2543-8087-20D8DEBB58B7}" type="pres">
      <dgm:prSet presAssocID="{FF7F7EF5-A4B8-1A41-8A72-D691D9B6F3C6}" presName="dstNode" presStyleLbl="node1" presStyleIdx="0" presStyleCnt="6"/>
      <dgm:spPr/>
    </dgm:pt>
    <dgm:pt modelId="{70864536-B837-1C45-B38D-F70E3BBCFD9F}" type="pres">
      <dgm:prSet presAssocID="{B27B1FDC-45C9-9D4D-A06F-3227B80FCAC5}" presName="text_1" presStyleLbl="node1" presStyleIdx="0" presStyleCnt="6">
        <dgm:presLayoutVars>
          <dgm:bulletEnabled val="1"/>
        </dgm:presLayoutVars>
      </dgm:prSet>
      <dgm:spPr/>
      <dgm:t>
        <a:bodyPr/>
        <a:lstStyle/>
        <a:p>
          <a:endParaRPr lang="fr-FR"/>
        </a:p>
      </dgm:t>
    </dgm:pt>
    <dgm:pt modelId="{203D87C8-A050-1147-AF0A-0E5C5FB405CB}" type="pres">
      <dgm:prSet presAssocID="{B27B1FDC-45C9-9D4D-A06F-3227B80FCAC5}" presName="accent_1" presStyleCnt="0"/>
      <dgm:spPr/>
    </dgm:pt>
    <dgm:pt modelId="{C6C675D9-3860-D14C-8CE7-5CA4A2C086EB}" type="pres">
      <dgm:prSet presAssocID="{B27B1FDC-45C9-9D4D-A06F-3227B80FCAC5}" presName="accentRepeatNode" presStyleLbl="solidFgAcc1" presStyleIdx="0" presStyleCnt="6"/>
      <dgm:spPr/>
    </dgm:pt>
    <dgm:pt modelId="{0415F211-B600-8C4D-BD64-785B1E2C97E2}" type="pres">
      <dgm:prSet presAssocID="{53CD5F6E-38DB-CE4A-906C-63E771B46CDC}" presName="text_2" presStyleLbl="node1" presStyleIdx="1" presStyleCnt="6">
        <dgm:presLayoutVars>
          <dgm:bulletEnabled val="1"/>
        </dgm:presLayoutVars>
      </dgm:prSet>
      <dgm:spPr/>
      <dgm:t>
        <a:bodyPr/>
        <a:lstStyle/>
        <a:p>
          <a:endParaRPr lang="fr-FR"/>
        </a:p>
      </dgm:t>
    </dgm:pt>
    <dgm:pt modelId="{83887C3C-F723-B640-8CD3-A8DAB7485D30}" type="pres">
      <dgm:prSet presAssocID="{53CD5F6E-38DB-CE4A-906C-63E771B46CDC}" presName="accent_2" presStyleCnt="0"/>
      <dgm:spPr/>
    </dgm:pt>
    <dgm:pt modelId="{A655B729-396B-4945-85AB-5EAA86CBA7A2}" type="pres">
      <dgm:prSet presAssocID="{53CD5F6E-38DB-CE4A-906C-63E771B46CDC}" presName="accentRepeatNode" presStyleLbl="solidFgAcc1" presStyleIdx="1" presStyleCnt="6"/>
      <dgm:spPr/>
    </dgm:pt>
    <dgm:pt modelId="{C5DC30F4-E0FD-B846-9161-41BD801D44FE}" type="pres">
      <dgm:prSet presAssocID="{6BE40763-F1AA-5F4C-A07F-53624E2D6AD7}" presName="text_3" presStyleLbl="node1" presStyleIdx="2" presStyleCnt="6">
        <dgm:presLayoutVars>
          <dgm:bulletEnabled val="1"/>
        </dgm:presLayoutVars>
      </dgm:prSet>
      <dgm:spPr/>
      <dgm:t>
        <a:bodyPr/>
        <a:lstStyle/>
        <a:p>
          <a:endParaRPr lang="fr-FR"/>
        </a:p>
      </dgm:t>
    </dgm:pt>
    <dgm:pt modelId="{7D54D00E-29AC-594C-B1CB-D7C70EC75425}" type="pres">
      <dgm:prSet presAssocID="{6BE40763-F1AA-5F4C-A07F-53624E2D6AD7}" presName="accent_3" presStyleCnt="0"/>
      <dgm:spPr/>
    </dgm:pt>
    <dgm:pt modelId="{6F01487F-445B-9D49-9C01-83CC70C01857}" type="pres">
      <dgm:prSet presAssocID="{6BE40763-F1AA-5F4C-A07F-53624E2D6AD7}" presName="accentRepeatNode" presStyleLbl="solidFgAcc1" presStyleIdx="2" presStyleCnt="6"/>
      <dgm:spPr/>
    </dgm:pt>
    <dgm:pt modelId="{E2B72BA3-6B09-8740-A6D3-3E67357506F6}" type="pres">
      <dgm:prSet presAssocID="{782F9E53-1A1C-824E-AC83-980981C656CE}" presName="text_4" presStyleLbl="node1" presStyleIdx="3" presStyleCnt="6">
        <dgm:presLayoutVars>
          <dgm:bulletEnabled val="1"/>
        </dgm:presLayoutVars>
      </dgm:prSet>
      <dgm:spPr/>
      <dgm:t>
        <a:bodyPr/>
        <a:lstStyle/>
        <a:p>
          <a:endParaRPr lang="fr-FR"/>
        </a:p>
      </dgm:t>
    </dgm:pt>
    <dgm:pt modelId="{D1493A04-78AF-4F4A-B068-07FC0599BB6C}" type="pres">
      <dgm:prSet presAssocID="{782F9E53-1A1C-824E-AC83-980981C656CE}" presName="accent_4" presStyleCnt="0"/>
      <dgm:spPr/>
    </dgm:pt>
    <dgm:pt modelId="{78687D89-0253-D146-843F-537FC8012B2B}" type="pres">
      <dgm:prSet presAssocID="{782F9E53-1A1C-824E-AC83-980981C656CE}" presName="accentRepeatNode" presStyleLbl="solidFgAcc1" presStyleIdx="3" presStyleCnt="6"/>
      <dgm:spPr/>
    </dgm:pt>
    <dgm:pt modelId="{2B383259-F5C7-B24C-ABA6-A9CB56F568F2}" type="pres">
      <dgm:prSet presAssocID="{973DA30C-135A-864B-86C7-259EB3C4402F}" presName="text_5" presStyleLbl="node1" presStyleIdx="4" presStyleCnt="6">
        <dgm:presLayoutVars>
          <dgm:bulletEnabled val="1"/>
        </dgm:presLayoutVars>
      </dgm:prSet>
      <dgm:spPr/>
      <dgm:t>
        <a:bodyPr/>
        <a:lstStyle/>
        <a:p>
          <a:endParaRPr lang="fr-FR"/>
        </a:p>
      </dgm:t>
    </dgm:pt>
    <dgm:pt modelId="{A4C20968-2C02-EC4A-ABFB-0EB6B70D1EB6}" type="pres">
      <dgm:prSet presAssocID="{973DA30C-135A-864B-86C7-259EB3C4402F}" presName="accent_5" presStyleCnt="0"/>
      <dgm:spPr/>
    </dgm:pt>
    <dgm:pt modelId="{F2B3D832-EBF4-874E-9533-1BB8B1DE1A07}" type="pres">
      <dgm:prSet presAssocID="{973DA30C-135A-864B-86C7-259EB3C4402F}" presName="accentRepeatNode" presStyleLbl="solidFgAcc1" presStyleIdx="4" presStyleCnt="6"/>
      <dgm:spPr/>
    </dgm:pt>
    <dgm:pt modelId="{3B40A55E-D247-A94A-B098-ABB86419B85B}" type="pres">
      <dgm:prSet presAssocID="{668EF61D-0CF0-DC44-A000-5E227B226D80}" presName="text_6" presStyleLbl="node1" presStyleIdx="5" presStyleCnt="6">
        <dgm:presLayoutVars>
          <dgm:bulletEnabled val="1"/>
        </dgm:presLayoutVars>
      </dgm:prSet>
      <dgm:spPr/>
      <dgm:t>
        <a:bodyPr/>
        <a:lstStyle/>
        <a:p>
          <a:endParaRPr lang="fr-FR"/>
        </a:p>
      </dgm:t>
    </dgm:pt>
    <dgm:pt modelId="{1E05083B-020D-C845-B22F-6E12C23D35EC}" type="pres">
      <dgm:prSet presAssocID="{668EF61D-0CF0-DC44-A000-5E227B226D80}" presName="accent_6" presStyleCnt="0"/>
      <dgm:spPr/>
    </dgm:pt>
    <dgm:pt modelId="{AE96DC03-8D97-504A-AC38-3C0FC9FA090A}" type="pres">
      <dgm:prSet presAssocID="{668EF61D-0CF0-DC44-A000-5E227B226D80}" presName="accentRepeatNode" presStyleLbl="solidFgAcc1" presStyleIdx="5" presStyleCnt="6"/>
      <dgm:spPr/>
    </dgm:pt>
  </dgm:ptLst>
  <dgm:cxnLst>
    <dgm:cxn modelId="{BEF8D331-E055-7440-9FBA-1D2B07077B5A}" type="presOf" srcId="{53CD5F6E-38DB-CE4A-906C-63E771B46CDC}" destId="{0415F211-B600-8C4D-BD64-785B1E2C97E2}" srcOrd="0" destOrd="0" presId="urn:microsoft.com/office/officeart/2008/layout/VerticalCurvedList"/>
    <dgm:cxn modelId="{945E3C73-E0EB-9B4D-83D7-731545F4C05B}" srcId="{FF7F7EF5-A4B8-1A41-8A72-D691D9B6F3C6}" destId="{B27B1FDC-45C9-9D4D-A06F-3227B80FCAC5}" srcOrd="0" destOrd="0" parTransId="{573C79F4-86BD-BB4C-BCE9-EA8435810087}" sibTransId="{4727FBF1-EB69-E140-B124-AA5F0EB825BF}"/>
    <dgm:cxn modelId="{F22BEC5B-767B-824D-B51B-F2A76E7B0C05}" type="presOf" srcId="{973DA30C-135A-864B-86C7-259EB3C4402F}" destId="{2B383259-F5C7-B24C-ABA6-A9CB56F568F2}" srcOrd="0" destOrd="0" presId="urn:microsoft.com/office/officeart/2008/layout/VerticalCurvedList"/>
    <dgm:cxn modelId="{F026FDAD-E89F-9D41-96F7-548C8ECDF7C7}" srcId="{FF7F7EF5-A4B8-1A41-8A72-D691D9B6F3C6}" destId="{782F9E53-1A1C-824E-AC83-980981C656CE}" srcOrd="3" destOrd="0" parTransId="{E7C1ADFA-8F7A-024D-B71C-998C56E37924}" sibTransId="{1C80E2BA-C03A-0240-8651-83E1E3FCE24C}"/>
    <dgm:cxn modelId="{093D1D9F-6271-B941-87E2-4C4CEE004CC9}" srcId="{FF7F7EF5-A4B8-1A41-8A72-D691D9B6F3C6}" destId="{973DA30C-135A-864B-86C7-259EB3C4402F}" srcOrd="4" destOrd="0" parTransId="{FC616C40-02C5-6D48-86AE-537F70AECC73}" sibTransId="{56FF39FC-0E2D-204A-B434-4A926E60E464}"/>
    <dgm:cxn modelId="{097F7013-DDA9-9B45-BCD4-D407C30B879B}" type="presOf" srcId="{782F9E53-1A1C-824E-AC83-980981C656CE}" destId="{E2B72BA3-6B09-8740-A6D3-3E67357506F6}" srcOrd="0" destOrd="0" presId="urn:microsoft.com/office/officeart/2008/layout/VerticalCurvedList"/>
    <dgm:cxn modelId="{5C429665-6C77-6142-89A6-7230A54D421C}" type="presOf" srcId="{4727FBF1-EB69-E140-B124-AA5F0EB825BF}" destId="{E69BB513-F49C-2945-BE83-70075A62E785}" srcOrd="0" destOrd="0" presId="urn:microsoft.com/office/officeart/2008/layout/VerticalCurvedList"/>
    <dgm:cxn modelId="{C02C7920-533C-9E41-B754-15F7B23790EB}" srcId="{FF7F7EF5-A4B8-1A41-8A72-D691D9B6F3C6}" destId="{668EF61D-0CF0-DC44-A000-5E227B226D80}" srcOrd="5" destOrd="0" parTransId="{9FAE76F2-D38D-3247-9B2C-1894991549AC}" sibTransId="{6FF0A52E-F8E8-6745-BDB7-BEFC22EC2FD3}"/>
    <dgm:cxn modelId="{0724F6D4-6F11-2D44-84E6-EB353A481267}" type="presOf" srcId="{668EF61D-0CF0-DC44-A000-5E227B226D80}" destId="{3B40A55E-D247-A94A-B098-ABB86419B85B}" srcOrd="0" destOrd="0" presId="urn:microsoft.com/office/officeart/2008/layout/VerticalCurvedList"/>
    <dgm:cxn modelId="{142BA7D9-760D-FD44-AF7E-E2DEC082B899}" srcId="{FF7F7EF5-A4B8-1A41-8A72-D691D9B6F3C6}" destId="{53CD5F6E-38DB-CE4A-906C-63E771B46CDC}" srcOrd="1" destOrd="0" parTransId="{FAFC77B2-FA62-E542-83B1-3CD139F6F84F}" sibTransId="{2AB4C069-BDE8-5347-ADCE-A519D26B76B7}"/>
    <dgm:cxn modelId="{C7D94901-5505-F346-AFD2-7A0B016D5125}" type="presOf" srcId="{6BE40763-F1AA-5F4C-A07F-53624E2D6AD7}" destId="{C5DC30F4-E0FD-B846-9161-41BD801D44FE}" srcOrd="0" destOrd="0" presId="urn:microsoft.com/office/officeart/2008/layout/VerticalCurvedList"/>
    <dgm:cxn modelId="{2D3CC8D6-384D-A640-AFF0-77ACF5DD854C}" type="presOf" srcId="{B27B1FDC-45C9-9D4D-A06F-3227B80FCAC5}" destId="{70864536-B837-1C45-B38D-F70E3BBCFD9F}" srcOrd="0" destOrd="0" presId="urn:microsoft.com/office/officeart/2008/layout/VerticalCurvedList"/>
    <dgm:cxn modelId="{89084628-3C6C-D74A-B62F-587CB8F29CA8}" type="presOf" srcId="{FF7F7EF5-A4B8-1A41-8A72-D691D9B6F3C6}" destId="{E44EC833-A6B0-5A42-805A-100E40E21DF7}" srcOrd="0" destOrd="0" presId="urn:microsoft.com/office/officeart/2008/layout/VerticalCurvedList"/>
    <dgm:cxn modelId="{32659AD8-D6E4-0246-842C-6A51C444EEC5}" srcId="{FF7F7EF5-A4B8-1A41-8A72-D691D9B6F3C6}" destId="{6BE40763-F1AA-5F4C-A07F-53624E2D6AD7}" srcOrd="2" destOrd="0" parTransId="{A7EF9C5F-CAE7-E147-9C6B-0AC378FDEBDF}" sibTransId="{1ADB3FA3-EBCD-534E-8EAB-25AD028FEAF6}"/>
    <dgm:cxn modelId="{E6761074-5E92-C548-B5E1-979253E1A035}" type="presParOf" srcId="{E44EC833-A6B0-5A42-805A-100E40E21DF7}" destId="{D1EA0786-0B34-DD4D-B92B-78068CE8D107}" srcOrd="0" destOrd="0" presId="urn:microsoft.com/office/officeart/2008/layout/VerticalCurvedList"/>
    <dgm:cxn modelId="{228B5190-23F0-0A45-91E5-0F1C66036232}" type="presParOf" srcId="{D1EA0786-0B34-DD4D-B92B-78068CE8D107}" destId="{8366E7B4-7AC7-D545-94CC-04F9D17877BB}" srcOrd="0" destOrd="0" presId="urn:microsoft.com/office/officeart/2008/layout/VerticalCurvedList"/>
    <dgm:cxn modelId="{DA583746-D021-7847-860F-8AE67ABDA80F}" type="presParOf" srcId="{8366E7B4-7AC7-D545-94CC-04F9D17877BB}" destId="{A3250276-6522-7A4F-BA4D-BE7AE28E38FE}" srcOrd="0" destOrd="0" presId="urn:microsoft.com/office/officeart/2008/layout/VerticalCurvedList"/>
    <dgm:cxn modelId="{9D4D931A-B5AF-2647-85E4-A05FF663F225}" type="presParOf" srcId="{8366E7B4-7AC7-D545-94CC-04F9D17877BB}" destId="{E69BB513-F49C-2945-BE83-70075A62E785}" srcOrd="1" destOrd="0" presId="urn:microsoft.com/office/officeart/2008/layout/VerticalCurvedList"/>
    <dgm:cxn modelId="{AC56ECD1-E72A-1947-B3A7-90E892E797FA}" type="presParOf" srcId="{8366E7B4-7AC7-D545-94CC-04F9D17877BB}" destId="{5C3C9CC1-12DB-6448-AD9D-4F96253F40DC}" srcOrd="2" destOrd="0" presId="urn:microsoft.com/office/officeart/2008/layout/VerticalCurvedList"/>
    <dgm:cxn modelId="{4E58AC6C-5861-904E-935E-FA79F810BC15}" type="presParOf" srcId="{8366E7B4-7AC7-D545-94CC-04F9D17877BB}" destId="{2B7D1A63-146C-2543-8087-20D8DEBB58B7}" srcOrd="3" destOrd="0" presId="urn:microsoft.com/office/officeart/2008/layout/VerticalCurvedList"/>
    <dgm:cxn modelId="{08AE2D55-C9B4-ED40-AFD6-2B19182AF597}" type="presParOf" srcId="{D1EA0786-0B34-DD4D-B92B-78068CE8D107}" destId="{70864536-B837-1C45-B38D-F70E3BBCFD9F}" srcOrd="1" destOrd="0" presId="urn:microsoft.com/office/officeart/2008/layout/VerticalCurvedList"/>
    <dgm:cxn modelId="{D0194F31-E377-A04C-82E2-CCD051A03096}" type="presParOf" srcId="{D1EA0786-0B34-DD4D-B92B-78068CE8D107}" destId="{203D87C8-A050-1147-AF0A-0E5C5FB405CB}" srcOrd="2" destOrd="0" presId="urn:microsoft.com/office/officeart/2008/layout/VerticalCurvedList"/>
    <dgm:cxn modelId="{E89D0EB7-9D68-ED41-B091-1E92F7622740}" type="presParOf" srcId="{203D87C8-A050-1147-AF0A-0E5C5FB405CB}" destId="{C6C675D9-3860-D14C-8CE7-5CA4A2C086EB}" srcOrd="0" destOrd="0" presId="urn:microsoft.com/office/officeart/2008/layout/VerticalCurvedList"/>
    <dgm:cxn modelId="{1291A2B3-5C6D-8546-9F00-ABF4C6DD7334}" type="presParOf" srcId="{D1EA0786-0B34-DD4D-B92B-78068CE8D107}" destId="{0415F211-B600-8C4D-BD64-785B1E2C97E2}" srcOrd="3" destOrd="0" presId="urn:microsoft.com/office/officeart/2008/layout/VerticalCurvedList"/>
    <dgm:cxn modelId="{CCC00798-B3DD-E04E-92A4-91BE862E7BA3}" type="presParOf" srcId="{D1EA0786-0B34-DD4D-B92B-78068CE8D107}" destId="{83887C3C-F723-B640-8CD3-A8DAB7485D30}" srcOrd="4" destOrd="0" presId="urn:microsoft.com/office/officeart/2008/layout/VerticalCurvedList"/>
    <dgm:cxn modelId="{8796910B-F8A9-D541-B542-37530D67BAB4}" type="presParOf" srcId="{83887C3C-F723-B640-8CD3-A8DAB7485D30}" destId="{A655B729-396B-4945-85AB-5EAA86CBA7A2}" srcOrd="0" destOrd="0" presId="urn:microsoft.com/office/officeart/2008/layout/VerticalCurvedList"/>
    <dgm:cxn modelId="{F125F55A-6F37-4543-AFBF-EBAA71E174E7}" type="presParOf" srcId="{D1EA0786-0B34-DD4D-B92B-78068CE8D107}" destId="{C5DC30F4-E0FD-B846-9161-41BD801D44FE}" srcOrd="5" destOrd="0" presId="urn:microsoft.com/office/officeart/2008/layout/VerticalCurvedList"/>
    <dgm:cxn modelId="{87EA6767-22D9-E041-89C9-4573B2D2CADC}" type="presParOf" srcId="{D1EA0786-0B34-DD4D-B92B-78068CE8D107}" destId="{7D54D00E-29AC-594C-B1CB-D7C70EC75425}" srcOrd="6" destOrd="0" presId="urn:microsoft.com/office/officeart/2008/layout/VerticalCurvedList"/>
    <dgm:cxn modelId="{11996AAA-E42D-E24B-BC62-0B09AAAD5CD1}" type="presParOf" srcId="{7D54D00E-29AC-594C-B1CB-D7C70EC75425}" destId="{6F01487F-445B-9D49-9C01-83CC70C01857}" srcOrd="0" destOrd="0" presId="urn:microsoft.com/office/officeart/2008/layout/VerticalCurvedList"/>
    <dgm:cxn modelId="{BD8567CE-602F-8340-9CC6-E9DA5DFF2139}" type="presParOf" srcId="{D1EA0786-0B34-DD4D-B92B-78068CE8D107}" destId="{E2B72BA3-6B09-8740-A6D3-3E67357506F6}" srcOrd="7" destOrd="0" presId="urn:microsoft.com/office/officeart/2008/layout/VerticalCurvedList"/>
    <dgm:cxn modelId="{5F0F9CC6-8347-F04B-B4F6-4D62C8E662E4}" type="presParOf" srcId="{D1EA0786-0B34-DD4D-B92B-78068CE8D107}" destId="{D1493A04-78AF-4F4A-B068-07FC0599BB6C}" srcOrd="8" destOrd="0" presId="urn:microsoft.com/office/officeart/2008/layout/VerticalCurvedList"/>
    <dgm:cxn modelId="{2FCB0BB9-0EA8-8B4C-BB5C-C59D37197703}" type="presParOf" srcId="{D1493A04-78AF-4F4A-B068-07FC0599BB6C}" destId="{78687D89-0253-D146-843F-537FC8012B2B}" srcOrd="0" destOrd="0" presId="urn:microsoft.com/office/officeart/2008/layout/VerticalCurvedList"/>
    <dgm:cxn modelId="{D3D8C724-C952-764B-B543-0C46F7FC6F57}" type="presParOf" srcId="{D1EA0786-0B34-DD4D-B92B-78068CE8D107}" destId="{2B383259-F5C7-B24C-ABA6-A9CB56F568F2}" srcOrd="9" destOrd="0" presId="urn:microsoft.com/office/officeart/2008/layout/VerticalCurvedList"/>
    <dgm:cxn modelId="{90E22C53-FF36-1344-AAD6-B087B86534E2}" type="presParOf" srcId="{D1EA0786-0B34-DD4D-B92B-78068CE8D107}" destId="{A4C20968-2C02-EC4A-ABFB-0EB6B70D1EB6}" srcOrd="10" destOrd="0" presId="urn:microsoft.com/office/officeart/2008/layout/VerticalCurvedList"/>
    <dgm:cxn modelId="{FFD102DD-F4D4-3840-AB4B-BDCF6A92EC5F}" type="presParOf" srcId="{A4C20968-2C02-EC4A-ABFB-0EB6B70D1EB6}" destId="{F2B3D832-EBF4-874E-9533-1BB8B1DE1A07}" srcOrd="0" destOrd="0" presId="urn:microsoft.com/office/officeart/2008/layout/VerticalCurvedList"/>
    <dgm:cxn modelId="{BA5046B8-AB2B-DD4D-A6D9-86271E2B678A}" type="presParOf" srcId="{D1EA0786-0B34-DD4D-B92B-78068CE8D107}" destId="{3B40A55E-D247-A94A-B098-ABB86419B85B}" srcOrd="11" destOrd="0" presId="urn:microsoft.com/office/officeart/2008/layout/VerticalCurvedList"/>
    <dgm:cxn modelId="{6668525B-23A0-D245-B726-024F7F7F4BDF}" type="presParOf" srcId="{D1EA0786-0B34-DD4D-B92B-78068CE8D107}" destId="{1E05083B-020D-C845-B22F-6E12C23D35EC}" srcOrd="12" destOrd="0" presId="urn:microsoft.com/office/officeart/2008/layout/VerticalCurvedList"/>
    <dgm:cxn modelId="{1763F5D4-026C-E147-BF14-41795B5DC277}" type="presParOf" srcId="{1E05083B-020D-C845-B22F-6E12C23D35EC}" destId="{AE96DC03-8D97-504A-AC38-3C0FC9FA090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C980C60-B9BC-481F-A7D9-297C0723156A}"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fr-FR"/>
        </a:p>
      </dgm:t>
    </dgm:pt>
    <dgm:pt modelId="{10B20A3C-ECE3-4B8B-B625-E70705FFCD94}">
      <dgm:prSet phldrT="[Texte]"/>
      <dgm:spPr/>
      <dgm:t>
        <a:bodyPr/>
        <a:lstStyle/>
        <a:p>
          <a:r>
            <a:rPr lang="fr-FR" dirty="0" smtClean="0">
              <a:latin typeface="+mn-lt"/>
            </a:rPr>
            <a:t>Le rappel réfère aux processus qui permettent de rappeler et d’utiliser les informations stockées. </a:t>
          </a:r>
        </a:p>
      </dgm:t>
    </dgm:pt>
    <dgm:pt modelId="{A132C9E2-9F38-47F3-BD8E-B9BE845CA4BF}" type="parTrans" cxnId="{923A3A1D-1C0D-4A38-964F-6A82C9CA1B01}">
      <dgm:prSet/>
      <dgm:spPr/>
      <dgm:t>
        <a:bodyPr/>
        <a:lstStyle/>
        <a:p>
          <a:endParaRPr lang="fr-FR"/>
        </a:p>
      </dgm:t>
    </dgm:pt>
    <dgm:pt modelId="{BE813163-E75F-4E54-BB7F-C80564EB1839}" type="sibTrans" cxnId="{923A3A1D-1C0D-4A38-964F-6A82C9CA1B01}">
      <dgm:prSet/>
      <dgm:spPr/>
      <dgm:t>
        <a:bodyPr/>
        <a:lstStyle/>
        <a:p>
          <a:endParaRPr lang="fr-FR"/>
        </a:p>
      </dgm:t>
    </dgm:pt>
    <dgm:pt modelId="{B38D291F-8496-430D-BF34-F37FDE90F037}">
      <dgm:prSet phldrT="[Texte]"/>
      <dgm:spPr/>
      <dgm:t>
        <a:bodyPr/>
        <a:lstStyle/>
        <a:p>
          <a:pPr defTabSz="311150">
            <a:lnSpc>
              <a:spcPct val="90000"/>
            </a:lnSpc>
            <a:spcBef>
              <a:spcPct val="0"/>
            </a:spcBef>
            <a:spcAft>
              <a:spcPct val="35000"/>
            </a:spcAft>
          </a:pPr>
          <a:r>
            <a:rPr lang="fr-FR" dirty="0" smtClean="0">
              <a:latin typeface="+mn-lt"/>
            </a:rPr>
            <a:t>Dans les ordinateurs, les informations sont munies d’adresses pour être retrouvées.</a:t>
          </a:r>
          <a:endParaRPr lang="fr-FR" dirty="0"/>
        </a:p>
      </dgm:t>
    </dgm:pt>
    <dgm:pt modelId="{A6CBEF89-D86E-458D-9EAC-A2A5BCB0BD52}" type="parTrans" cxnId="{3713F889-1E8C-49FE-89BB-9DA5573B4C50}">
      <dgm:prSet/>
      <dgm:spPr/>
      <dgm:t>
        <a:bodyPr/>
        <a:lstStyle/>
        <a:p>
          <a:endParaRPr lang="fr-FR"/>
        </a:p>
      </dgm:t>
    </dgm:pt>
    <dgm:pt modelId="{B1BE5788-8DE7-443B-A2CA-3C832FA222FC}" type="sibTrans" cxnId="{3713F889-1E8C-49FE-89BB-9DA5573B4C50}">
      <dgm:prSet/>
      <dgm:spPr/>
      <dgm:t>
        <a:bodyPr/>
        <a:lstStyle/>
        <a:p>
          <a:endParaRPr lang="fr-FR"/>
        </a:p>
      </dgm:t>
    </dgm:pt>
    <dgm:pt modelId="{267ADCC9-D69E-4BC5-BF3B-680E4149BA07}">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mtClean="0">
              <a:latin typeface="+mn-lt"/>
            </a:rPr>
            <a:t>Dans le domaine de la mémoire humaine l’adresse est appelée indice de récupération. </a:t>
          </a:r>
          <a:endParaRPr lang="fr-FR" dirty="0" smtClean="0">
            <a:latin typeface="+mn-lt"/>
          </a:endParaRPr>
        </a:p>
      </dgm:t>
    </dgm:pt>
    <dgm:pt modelId="{1F8E6B0B-D59F-47E8-AFBE-281CA966EF89}" type="parTrans" cxnId="{B91940AD-5F95-445E-8549-A9528B5E1C0C}">
      <dgm:prSet/>
      <dgm:spPr/>
      <dgm:t>
        <a:bodyPr/>
        <a:lstStyle/>
        <a:p>
          <a:endParaRPr lang="fr-FR"/>
        </a:p>
      </dgm:t>
    </dgm:pt>
    <dgm:pt modelId="{4A5A3AEB-5207-404E-B6AD-E5065EA03800}" type="sibTrans" cxnId="{B91940AD-5F95-445E-8549-A9528B5E1C0C}">
      <dgm:prSet/>
      <dgm:spPr/>
      <dgm:t>
        <a:bodyPr/>
        <a:lstStyle/>
        <a:p>
          <a:endParaRPr lang="fr-FR"/>
        </a:p>
      </dgm:t>
    </dgm:pt>
    <dgm:pt modelId="{C4B3A4E6-06BD-4CF0-9DDB-5DC535117FD7}">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latin typeface="+mn-lt"/>
            </a:rPr>
            <a:t>On parle alors de rappel libre (sans aide) et de rappel indicé (indices associatifs : chaud/froid / indices phonétiques : la rime / les images : photographie …). </a:t>
          </a:r>
          <a:endParaRPr lang="fr-FR" dirty="0" smtClean="0"/>
        </a:p>
        <a:p>
          <a:pPr defTabSz="533400">
            <a:lnSpc>
              <a:spcPct val="90000"/>
            </a:lnSpc>
            <a:spcBef>
              <a:spcPct val="0"/>
            </a:spcBef>
            <a:spcAft>
              <a:spcPct val="35000"/>
            </a:spcAft>
          </a:pPr>
          <a:endParaRPr lang="fr-FR" dirty="0"/>
        </a:p>
      </dgm:t>
    </dgm:pt>
    <dgm:pt modelId="{744BC286-80D7-4405-B6F9-599B9BEDBE76}" type="parTrans" cxnId="{D7040853-3068-4B98-A1D9-B0008C8F1C01}">
      <dgm:prSet/>
      <dgm:spPr/>
      <dgm:t>
        <a:bodyPr/>
        <a:lstStyle/>
        <a:p>
          <a:endParaRPr lang="fr-FR"/>
        </a:p>
      </dgm:t>
    </dgm:pt>
    <dgm:pt modelId="{FB3E05A5-1132-4DC2-84F0-F1E9B25A4B96}" type="sibTrans" cxnId="{D7040853-3068-4B98-A1D9-B0008C8F1C01}">
      <dgm:prSet/>
      <dgm:spPr/>
      <dgm:t>
        <a:bodyPr/>
        <a:lstStyle/>
        <a:p>
          <a:endParaRPr lang="fr-FR"/>
        </a:p>
      </dgm:t>
    </dgm:pt>
    <dgm:pt modelId="{56CE62D0-6A24-43D9-8B59-86ED7F74F4C7}" type="pres">
      <dgm:prSet presAssocID="{5C980C60-B9BC-481F-A7D9-297C0723156A}" presName="linear" presStyleCnt="0">
        <dgm:presLayoutVars>
          <dgm:dir/>
          <dgm:resizeHandles val="exact"/>
        </dgm:presLayoutVars>
      </dgm:prSet>
      <dgm:spPr/>
      <dgm:t>
        <a:bodyPr/>
        <a:lstStyle/>
        <a:p>
          <a:endParaRPr lang="fr-FR"/>
        </a:p>
      </dgm:t>
    </dgm:pt>
    <dgm:pt modelId="{F45C1306-4916-420E-9EFF-78C0408D0140}" type="pres">
      <dgm:prSet presAssocID="{10B20A3C-ECE3-4B8B-B625-E70705FFCD94}" presName="comp" presStyleCnt="0"/>
      <dgm:spPr/>
    </dgm:pt>
    <dgm:pt modelId="{EDFEC98B-5E17-4279-A1EF-E7C3412E3A09}" type="pres">
      <dgm:prSet presAssocID="{10B20A3C-ECE3-4B8B-B625-E70705FFCD94}" presName="box" presStyleLbl="node1" presStyleIdx="0" presStyleCnt="4"/>
      <dgm:spPr/>
      <dgm:t>
        <a:bodyPr/>
        <a:lstStyle/>
        <a:p>
          <a:endParaRPr lang="fr-FR"/>
        </a:p>
      </dgm:t>
    </dgm:pt>
    <dgm:pt modelId="{DDD1E330-EBBD-40DD-A901-59A26B49B23E}" type="pres">
      <dgm:prSet presAssocID="{10B20A3C-ECE3-4B8B-B625-E70705FFCD94}" presName="img" presStyleLbl="fgImgPlace1" presStyleIdx="0" presStyleCnt="4" custScaleX="100000" custScaleY="100828"/>
      <dgm:spPr>
        <a:blipFill>
          <a:blip xmlns:r="http://schemas.openxmlformats.org/officeDocument/2006/relationships" r:embed="rId1">
            <a:extLst>
              <a:ext uri="{28A0092B-C50C-407E-A947-70E740481C1C}">
                <a14:useLocalDpi xmlns:a14="http://schemas.microsoft.com/office/drawing/2010/main" val="0"/>
              </a:ext>
            </a:extLst>
          </a:blip>
          <a:srcRect/>
          <a:stretch>
            <a:fillRect t="-55000" b="-55000"/>
          </a:stretch>
        </a:blipFill>
      </dgm:spPr>
    </dgm:pt>
    <dgm:pt modelId="{D05B473B-EB6E-43A0-9836-A4097363A616}" type="pres">
      <dgm:prSet presAssocID="{10B20A3C-ECE3-4B8B-B625-E70705FFCD94}" presName="text" presStyleLbl="node1" presStyleIdx="0" presStyleCnt="4">
        <dgm:presLayoutVars>
          <dgm:bulletEnabled val="1"/>
        </dgm:presLayoutVars>
      </dgm:prSet>
      <dgm:spPr/>
      <dgm:t>
        <a:bodyPr/>
        <a:lstStyle/>
        <a:p>
          <a:endParaRPr lang="fr-FR"/>
        </a:p>
      </dgm:t>
    </dgm:pt>
    <dgm:pt modelId="{35756E98-567F-4C24-A094-7532D379DEEF}" type="pres">
      <dgm:prSet presAssocID="{BE813163-E75F-4E54-BB7F-C80564EB1839}" presName="spacer" presStyleCnt="0"/>
      <dgm:spPr/>
    </dgm:pt>
    <dgm:pt modelId="{920F6F4C-EE4C-4024-9C9A-C0E91CA2A58C}" type="pres">
      <dgm:prSet presAssocID="{B38D291F-8496-430D-BF34-F37FDE90F037}" presName="comp" presStyleCnt="0"/>
      <dgm:spPr/>
    </dgm:pt>
    <dgm:pt modelId="{716735DE-310B-4D73-B011-F9F2641BEF26}" type="pres">
      <dgm:prSet presAssocID="{B38D291F-8496-430D-BF34-F37FDE90F037}" presName="box" presStyleLbl="node1" presStyleIdx="1" presStyleCnt="4"/>
      <dgm:spPr/>
      <dgm:t>
        <a:bodyPr/>
        <a:lstStyle/>
        <a:p>
          <a:endParaRPr lang="fr-FR"/>
        </a:p>
      </dgm:t>
    </dgm:pt>
    <dgm:pt modelId="{A76A606C-D4BC-4D06-BBED-F1A428D25402}" type="pres">
      <dgm:prSet presAssocID="{B38D291F-8496-430D-BF34-F37FDE90F037}"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B4A3341E-4983-4108-A5F5-07E4B6CDB8A3}" type="pres">
      <dgm:prSet presAssocID="{B38D291F-8496-430D-BF34-F37FDE90F037}" presName="text" presStyleLbl="node1" presStyleIdx="1" presStyleCnt="4">
        <dgm:presLayoutVars>
          <dgm:bulletEnabled val="1"/>
        </dgm:presLayoutVars>
      </dgm:prSet>
      <dgm:spPr/>
      <dgm:t>
        <a:bodyPr/>
        <a:lstStyle/>
        <a:p>
          <a:endParaRPr lang="fr-FR"/>
        </a:p>
      </dgm:t>
    </dgm:pt>
    <dgm:pt modelId="{847BE317-FDF0-4C5F-9A91-C5B21A5A4E6F}" type="pres">
      <dgm:prSet presAssocID="{B1BE5788-8DE7-443B-A2CA-3C832FA222FC}" presName="spacer" presStyleCnt="0"/>
      <dgm:spPr/>
    </dgm:pt>
    <dgm:pt modelId="{A188A905-3131-4C5D-93BA-DF339A179666}" type="pres">
      <dgm:prSet presAssocID="{267ADCC9-D69E-4BC5-BF3B-680E4149BA07}" presName="comp" presStyleCnt="0"/>
      <dgm:spPr/>
    </dgm:pt>
    <dgm:pt modelId="{5C288BF4-22E3-4C99-B62F-4364D1F29F12}" type="pres">
      <dgm:prSet presAssocID="{267ADCC9-D69E-4BC5-BF3B-680E4149BA07}" presName="box" presStyleLbl="node1" presStyleIdx="2" presStyleCnt="4"/>
      <dgm:spPr/>
      <dgm:t>
        <a:bodyPr/>
        <a:lstStyle/>
        <a:p>
          <a:endParaRPr lang="fr-FR"/>
        </a:p>
      </dgm:t>
    </dgm:pt>
    <dgm:pt modelId="{DCE6E281-AA4D-4ED3-B9D5-5699656E0123}" type="pres">
      <dgm:prSet presAssocID="{267ADCC9-D69E-4BC5-BF3B-680E4149BA07}"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E9582127-555D-4ADF-8E57-F077C663AF76}" type="pres">
      <dgm:prSet presAssocID="{267ADCC9-D69E-4BC5-BF3B-680E4149BA07}" presName="text" presStyleLbl="node1" presStyleIdx="2" presStyleCnt="4">
        <dgm:presLayoutVars>
          <dgm:bulletEnabled val="1"/>
        </dgm:presLayoutVars>
      </dgm:prSet>
      <dgm:spPr/>
      <dgm:t>
        <a:bodyPr/>
        <a:lstStyle/>
        <a:p>
          <a:endParaRPr lang="fr-FR"/>
        </a:p>
      </dgm:t>
    </dgm:pt>
    <dgm:pt modelId="{9055AA0C-DD9C-4BF9-9F24-03AB3C0C9554}" type="pres">
      <dgm:prSet presAssocID="{4A5A3AEB-5207-404E-B6AD-E5065EA03800}" presName="spacer" presStyleCnt="0"/>
      <dgm:spPr/>
    </dgm:pt>
    <dgm:pt modelId="{B5B7CD3D-B205-48BC-94BA-49B173024A3D}" type="pres">
      <dgm:prSet presAssocID="{C4B3A4E6-06BD-4CF0-9DDB-5DC535117FD7}" presName="comp" presStyleCnt="0"/>
      <dgm:spPr/>
    </dgm:pt>
    <dgm:pt modelId="{AE31953F-E246-4C8C-AF3C-69E6F5771D89}" type="pres">
      <dgm:prSet presAssocID="{C4B3A4E6-06BD-4CF0-9DDB-5DC535117FD7}" presName="box" presStyleLbl="node1" presStyleIdx="3" presStyleCnt="4"/>
      <dgm:spPr/>
      <dgm:t>
        <a:bodyPr/>
        <a:lstStyle/>
        <a:p>
          <a:endParaRPr lang="fr-FR"/>
        </a:p>
      </dgm:t>
    </dgm:pt>
    <dgm:pt modelId="{4218834C-C51F-4B60-A1F1-17E7AF84C29D}" type="pres">
      <dgm:prSet presAssocID="{C4B3A4E6-06BD-4CF0-9DDB-5DC535117FD7}"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1000" b="-31000"/>
          </a:stretch>
        </a:blipFill>
      </dgm:spPr>
    </dgm:pt>
    <dgm:pt modelId="{D2C41ABD-DA60-4BDF-AE32-AAF9190E00DC}" type="pres">
      <dgm:prSet presAssocID="{C4B3A4E6-06BD-4CF0-9DDB-5DC535117FD7}" presName="text" presStyleLbl="node1" presStyleIdx="3" presStyleCnt="4">
        <dgm:presLayoutVars>
          <dgm:bulletEnabled val="1"/>
        </dgm:presLayoutVars>
      </dgm:prSet>
      <dgm:spPr/>
      <dgm:t>
        <a:bodyPr/>
        <a:lstStyle/>
        <a:p>
          <a:endParaRPr lang="fr-FR"/>
        </a:p>
      </dgm:t>
    </dgm:pt>
  </dgm:ptLst>
  <dgm:cxnLst>
    <dgm:cxn modelId="{3DCE9F1A-F980-E94E-8304-8FCB73A804D8}" type="presOf" srcId="{C4B3A4E6-06BD-4CF0-9DDB-5DC535117FD7}" destId="{AE31953F-E246-4C8C-AF3C-69E6F5771D89}" srcOrd="0" destOrd="0" presId="urn:microsoft.com/office/officeart/2005/8/layout/vList4"/>
    <dgm:cxn modelId="{05024502-9B3A-D648-9299-CE692168D075}" type="presOf" srcId="{10B20A3C-ECE3-4B8B-B625-E70705FFCD94}" destId="{D05B473B-EB6E-43A0-9836-A4097363A616}" srcOrd="1" destOrd="0" presId="urn:microsoft.com/office/officeart/2005/8/layout/vList4"/>
    <dgm:cxn modelId="{3713F889-1E8C-49FE-89BB-9DA5573B4C50}" srcId="{5C980C60-B9BC-481F-A7D9-297C0723156A}" destId="{B38D291F-8496-430D-BF34-F37FDE90F037}" srcOrd="1" destOrd="0" parTransId="{A6CBEF89-D86E-458D-9EAC-A2A5BCB0BD52}" sibTransId="{B1BE5788-8DE7-443B-A2CA-3C832FA222FC}"/>
    <dgm:cxn modelId="{923A3A1D-1C0D-4A38-964F-6A82C9CA1B01}" srcId="{5C980C60-B9BC-481F-A7D9-297C0723156A}" destId="{10B20A3C-ECE3-4B8B-B625-E70705FFCD94}" srcOrd="0" destOrd="0" parTransId="{A132C9E2-9F38-47F3-BD8E-B9BE845CA4BF}" sibTransId="{BE813163-E75F-4E54-BB7F-C80564EB1839}"/>
    <dgm:cxn modelId="{2FECBE2C-DCD2-4F40-A611-767C3CE8F38C}" type="presOf" srcId="{267ADCC9-D69E-4BC5-BF3B-680E4149BA07}" destId="{5C288BF4-22E3-4C99-B62F-4364D1F29F12}" srcOrd="0" destOrd="0" presId="urn:microsoft.com/office/officeart/2005/8/layout/vList4"/>
    <dgm:cxn modelId="{89C221EB-4429-494B-B6EC-C8488398166A}" type="presOf" srcId="{C4B3A4E6-06BD-4CF0-9DDB-5DC535117FD7}" destId="{D2C41ABD-DA60-4BDF-AE32-AAF9190E00DC}" srcOrd="1" destOrd="0" presId="urn:microsoft.com/office/officeart/2005/8/layout/vList4"/>
    <dgm:cxn modelId="{1844CC5D-9BA7-AA4B-BC37-890ED5B3B1C3}" type="presOf" srcId="{B38D291F-8496-430D-BF34-F37FDE90F037}" destId="{716735DE-310B-4D73-B011-F9F2641BEF26}" srcOrd="0" destOrd="0" presId="urn:microsoft.com/office/officeart/2005/8/layout/vList4"/>
    <dgm:cxn modelId="{9D78C928-D1D1-7C45-B243-5946F4B20DAE}" type="presOf" srcId="{10B20A3C-ECE3-4B8B-B625-E70705FFCD94}" destId="{EDFEC98B-5E17-4279-A1EF-E7C3412E3A09}" srcOrd="0" destOrd="0" presId="urn:microsoft.com/office/officeart/2005/8/layout/vList4"/>
    <dgm:cxn modelId="{9BDED8FA-2E1C-1344-9D55-B4D31077113D}" type="presOf" srcId="{5C980C60-B9BC-481F-A7D9-297C0723156A}" destId="{56CE62D0-6A24-43D9-8B59-86ED7F74F4C7}" srcOrd="0" destOrd="0" presId="urn:microsoft.com/office/officeart/2005/8/layout/vList4"/>
    <dgm:cxn modelId="{77DBC443-8E6C-4A41-92EF-D68A4F05C040}" type="presOf" srcId="{B38D291F-8496-430D-BF34-F37FDE90F037}" destId="{B4A3341E-4983-4108-A5F5-07E4B6CDB8A3}" srcOrd="1" destOrd="0" presId="urn:microsoft.com/office/officeart/2005/8/layout/vList4"/>
    <dgm:cxn modelId="{2C5CEA0C-0054-7648-A9CF-D3BF5E1F3F89}" type="presOf" srcId="{267ADCC9-D69E-4BC5-BF3B-680E4149BA07}" destId="{E9582127-555D-4ADF-8E57-F077C663AF76}" srcOrd="1" destOrd="0" presId="urn:microsoft.com/office/officeart/2005/8/layout/vList4"/>
    <dgm:cxn modelId="{D7040853-3068-4B98-A1D9-B0008C8F1C01}" srcId="{5C980C60-B9BC-481F-A7D9-297C0723156A}" destId="{C4B3A4E6-06BD-4CF0-9DDB-5DC535117FD7}" srcOrd="3" destOrd="0" parTransId="{744BC286-80D7-4405-B6F9-599B9BEDBE76}" sibTransId="{FB3E05A5-1132-4DC2-84F0-F1E9B25A4B96}"/>
    <dgm:cxn modelId="{B91940AD-5F95-445E-8549-A9528B5E1C0C}" srcId="{5C980C60-B9BC-481F-A7D9-297C0723156A}" destId="{267ADCC9-D69E-4BC5-BF3B-680E4149BA07}" srcOrd="2" destOrd="0" parTransId="{1F8E6B0B-D59F-47E8-AFBE-281CA966EF89}" sibTransId="{4A5A3AEB-5207-404E-B6AD-E5065EA03800}"/>
    <dgm:cxn modelId="{603F625C-F310-8040-BE1C-8207A8E370F7}" type="presParOf" srcId="{56CE62D0-6A24-43D9-8B59-86ED7F74F4C7}" destId="{F45C1306-4916-420E-9EFF-78C0408D0140}" srcOrd="0" destOrd="0" presId="urn:microsoft.com/office/officeart/2005/8/layout/vList4"/>
    <dgm:cxn modelId="{20225D0D-CD28-E34F-B5C2-52C1B8698498}" type="presParOf" srcId="{F45C1306-4916-420E-9EFF-78C0408D0140}" destId="{EDFEC98B-5E17-4279-A1EF-E7C3412E3A09}" srcOrd="0" destOrd="0" presId="urn:microsoft.com/office/officeart/2005/8/layout/vList4"/>
    <dgm:cxn modelId="{0C121405-7A34-9345-B5FB-17CA852C5DAE}" type="presParOf" srcId="{F45C1306-4916-420E-9EFF-78C0408D0140}" destId="{DDD1E330-EBBD-40DD-A901-59A26B49B23E}" srcOrd="1" destOrd="0" presId="urn:microsoft.com/office/officeart/2005/8/layout/vList4"/>
    <dgm:cxn modelId="{C5E1C411-6105-2A40-88AA-E4F54915D6B3}" type="presParOf" srcId="{F45C1306-4916-420E-9EFF-78C0408D0140}" destId="{D05B473B-EB6E-43A0-9836-A4097363A616}" srcOrd="2" destOrd="0" presId="urn:microsoft.com/office/officeart/2005/8/layout/vList4"/>
    <dgm:cxn modelId="{D418AA67-D83C-F647-87F8-4FFADD98E3B7}" type="presParOf" srcId="{56CE62D0-6A24-43D9-8B59-86ED7F74F4C7}" destId="{35756E98-567F-4C24-A094-7532D379DEEF}" srcOrd="1" destOrd="0" presId="urn:microsoft.com/office/officeart/2005/8/layout/vList4"/>
    <dgm:cxn modelId="{EC94B635-F60F-A94A-A688-AA4F54AFB71B}" type="presParOf" srcId="{56CE62D0-6A24-43D9-8B59-86ED7F74F4C7}" destId="{920F6F4C-EE4C-4024-9C9A-C0E91CA2A58C}" srcOrd="2" destOrd="0" presId="urn:microsoft.com/office/officeart/2005/8/layout/vList4"/>
    <dgm:cxn modelId="{030609DE-2267-BC43-BA2C-8AA9685A8E1E}" type="presParOf" srcId="{920F6F4C-EE4C-4024-9C9A-C0E91CA2A58C}" destId="{716735DE-310B-4D73-B011-F9F2641BEF26}" srcOrd="0" destOrd="0" presId="urn:microsoft.com/office/officeart/2005/8/layout/vList4"/>
    <dgm:cxn modelId="{773B86A9-BA36-764D-8D98-2F0A449FA44F}" type="presParOf" srcId="{920F6F4C-EE4C-4024-9C9A-C0E91CA2A58C}" destId="{A76A606C-D4BC-4D06-BBED-F1A428D25402}" srcOrd="1" destOrd="0" presId="urn:microsoft.com/office/officeart/2005/8/layout/vList4"/>
    <dgm:cxn modelId="{635192A7-CFF6-F44C-9425-BA3D6FC9882F}" type="presParOf" srcId="{920F6F4C-EE4C-4024-9C9A-C0E91CA2A58C}" destId="{B4A3341E-4983-4108-A5F5-07E4B6CDB8A3}" srcOrd="2" destOrd="0" presId="urn:microsoft.com/office/officeart/2005/8/layout/vList4"/>
    <dgm:cxn modelId="{28B4CE13-D641-A546-A6A0-4C61F3B4D419}" type="presParOf" srcId="{56CE62D0-6A24-43D9-8B59-86ED7F74F4C7}" destId="{847BE317-FDF0-4C5F-9A91-C5B21A5A4E6F}" srcOrd="3" destOrd="0" presId="urn:microsoft.com/office/officeart/2005/8/layout/vList4"/>
    <dgm:cxn modelId="{CA19A2FA-586B-564F-A56E-7F345066E76B}" type="presParOf" srcId="{56CE62D0-6A24-43D9-8B59-86ED7F74F4C7}" destId="{A188A905-3131-4C5D-93BA-DF339A179666}" srcOrd="4" destOrd="0" presId="urn:microsoft.com/office/officeart/2005/8/layout/vList4"/>
    <dgm:cxn modelId="{7732588C-7FE5-AA45-AEF1-C178B4F2FCD2}" type="presParOf" srcId="{A188A905-3131-4C5D-93BA-DF339A179666}" destId="{5C288BF4-22E3-4C99-B62F-4364D1F29F12}" srcOrd="0" destOrd="0" presId="urn:microsoft.com/office/officeart/2005/8/layout/vList4"/>
    <dgm:cxn modelId="{3BD93E6B-83E2-B04E-BEC7-7F90BB329D77}" type="presParOf" srcId="{A188A905-3131-4C5D-93BA-DF339A179666}" destId="{DCE6E281-AA4D-4ED3-B9D5-5699656E0123}" srcOrd="1" destOrd="0" presId="urn:microsoft.com/office/officeart/2005/8/layout/vList4"/>
    <dgm:cxn modelId="{02B697E7-2870-FB41-A327-F2D511EEE618}" type="presParOf" srcId="{A188A905-3131-4C5D-93BA-DF339A179666}" destId="{E9582127-555D-4ADF-8E57-F077C663AF76}" srcOrd="2" destOrd="0" presId="urn:microsoft.com/office/officeart/2005/8/layout/vList4"/>
    <dgm:cxn modelId="{24F32FDF-BA87-5442-8C64-9F2D4C3FEEC3}" type="presParOf" srcId="{56CE62D0-6A24-43D9-8B59-86ED7F74F4C7}" destId="{9055AA0C-DD9C-4BF9-9F24-03AB3C0C9554}" srcOrd="5" destOrd="0" presId="urn:microsoft.com/office/officeart/2005/8/layout/vList4"/>
    <dgm:cxn modelId="{6D782280-0362-3A4E-BEDD-D9A443C0ED44}" type="presParOf" srcId="{56CE62D0-6A24-43D9-8B59-86ED7F74F4C7}" destId="{B5B7CD3D-B205-48BC-94BA-49B173024A3D}" srcOrd="6" destOrd="0" presId="urn:microsoft.com/office/officeart/2005/8/layout/vList4"/>
    <dgm:cxn modelId="{7B47689B-BBC2-FF4A-BD0D-1B0076002DE8}" type="presParOf" srcId="{B5B7CD3D-B205-48BC-94BA-49B173024A3D}" destId="{AE31953F-E246-4C8C-AF3C-69E6F5771D89}" srcOrd="0" destOrd="0" presId="urn:microsoft.com/office/officeart/2005/8/layout/vList4"/>
    <dgm:cxn modelId="{ACE79722-DBC4-B346-A128-227575974978}" type="presParOf" srcId="{B5B7CD3D-B205-48BC-94BA-49B173024A3D}" destId="{4218834C-C51F-4B60-A1F1-17E7AF84C29D}" srcOrd="1" destOrd="0" presId="urn:microsoft.com/office/officeart/2005/8/layout/vList4"/>
    <dgm:cxn modelId="{A8C0A999-DAF4-2847-ABC1-36B35E59E87D}" type="presParOf" srcId="{B5B7CD3D-B205-48BC-94BA-49B173024A3D}" destId="{D2C41ABD-DA60-4BDF-AE32-AAF9190E00D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1940DE7-613C-4D72-99A6-278402FC464E}"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fr-FR"/>
        </a:p>
      </dgm:t>
    </dgm:pt>
    <dgm:pt modelId="{1B2C8BAD-114E-4F12-937C-25FD9400B722}">
      <dgm:prSet phldrT="[Texte]"/>
      <dgm:spPr/>
      <dgm:t>
        <a:bodyPr/>
        <a:lstStyle/>
        <a:p>
          <a:r>
            <a:rPr lang="fr-FR" dirty="0" smtClean="0"/>
            <a:t>1</a:t>
          </a:r>
          <a:endParaRPr lang="fr-FR" dirty="0"/>
        </a:p>
      </dgm:t>
    </dgm:pt>
    <dgm:pt modelId="{078C2625-B92C-4732-A026-B5040E968475}" type="parTrans" cxnId="{C431688A-AA52-4806-B007-D7E45705665A}">
      <dgm:prSet/>
      <dgm:spPr/>
      <dgm:t>
        <a:bodyPr/>
        <a:lstStyle/>
        <a:p>
          <a:endParaRPr lang="fr-FR"/>
        </a:p>
      </dgm:t>
    </dgm:pt>
    <dgm:pt modelId="{FA3B0421-7896-4B52-8172-2D95442C0040}" type="sibTrans" cxnId="{C431688A-AA52-4806-B007-D7E45705665A}">
      <dgm:prSet/>
      <dgm:spPr/>
      <dgm:t>
        <a:bodyPr/>
        <a:lstStyle/>
        <a:p>
          <a:endParaRPr lang="fr-FR"/>
        </a:p>
      </dgm:t>
    </dgm:pt>
    <dgm:pt modelId="{A0DF05D3-CBD7-4ECA-A21E-17EBC4DC5BF4}">
      <dgm:prSet phldrT="[Texte]"/>
      <dgm:spPr/>
      <dgm:t>
        <a:bodyPr/>
        <a:lstStyle/>
        <a:p>
          <a:r>
            <a:rPr lang="fr-FR" dirty="0" smtClean="0"/>
            <a:t>A LA FIN DU TRAITEMENT,  L’HOMME DÉCIDE,</a:t>
          </a:r>
          <a:endParaRPr lang="fr-FR" dirty="0"/>
        </a:p>
      </dgm:t>
    </dgm:pt>
    <dgm:pt modelId="{CCD3FA1C-E466-4385-BC7E-94AF3907FE6B}" type="parTrans" cxnId="{738532BB-A1AB-42B7-9EC8-ACDCD2BE55C1}">
      <dgm:prSet/>
      <dgm:spPr/>
      <dgm:t>
        <a:bodyPr/>
        <a:lstStyle/>
        <a:p>
          <a:endParaRPr lang="fr-FR"/>
        </a:p>
      </dgm:t>
    </dgm:pt>
    <dgm:pt modelId="{ACBCCD55-D83A-4195-ADDE-DE4F69D79DB1}" type="sibTrans" cxnId="{738532BB-A1AB-42B7-9EC8-ACDCD2BE55C1}">
      <dgm:prSet/>
      <dgm:spPr/>
      <dgm:t>
        <a:bodyPr/>
        <a:lstStyle/>
        <a:p>
          <a:endParaRPr lang="fr-FR"/>
        </a:p>
      </dgm:t>
    </dgm:pt>
    <dgm:pt modelId="{2BE966CB-C557-4D5F-B05E-DFBBFF86E6EE}">
      <dgm:prSet phldrT="[Texte]"/>
      <dgm:spPr/>
      <dgm:t>
        <a:bodyPr/>
        <a:lstStyle/>
        <a:p>
          <a:r>
            <a:rPr lang="fr-FR" dirty="0" smtClean="0"/>
            <a:t>2</a:t>
          </a:r>
          <a:endParaRPr lang="fr-FR" dirty="0"/>
        </a:p>
      </dgm:t>
    </dgm:pt>
    <dgm:pt modelId="{5400B91C-D80F-4193-A8C4-DD9C3313A6B8}" type="parTrans" cxnId="{E76CDA29-F93A-409B-98BF-55FFE8E7DE6F}">
      <dgm:prSet/>
      <dgm:spPr/>
      <dgm:t>
        <a:bodyPr/>
        <a:lstStyle/>
        <a:p>
          <a:endParaRPr lang="fr-FR"/>
        </a:p>
      </dgm:t>
    </dgm:pt>
    <dgm:pt modelId="{0E9A115E-DD65-4C14-B119-15D5D671AC1B}" type="sibTrans" cxnId="{E76CDA29-F93A-409B-98BF-55FFE8E7DE6F}">
      <dgm:prSet/>
      <dgm:spPr/>
      <dgm:t>
        <a:bodyPr/>
        <a:lstStyle/>
        <a:p>
          <a:endParaRPr lang="fr-FR"/>
        </a:p>
      </dgm:t>
    </dgm:pt>
    <dgm:pt modelId="{75F688B9-E849-4CC4-B02B-BA1AA1022573}">
      <dgm:prSet phldrT="[Texte]"/>
      <dgm:spPr/>
      <dgm:t>
        <a:bodyPr/>
        <a:lstStyle/>
        <a:p>
          <a:r>
            <a:rPr lang="fr-FR" dirty="0" smtClean="0"/>
            <a:t>IL RÉPOND</a:t>
          </a:r>
          <a:endParaRPr lang="fr-FR" dirty="0"/>
        </a:p>
      </dgm:t>
    </dgm:pt>
    <dgm:pt modelId="{35E008A3-9407-4C45-B4BB-55A326424E77}" type="parTrans" cxnId="{7B30B87C-827D-41AB-A686-D10CE39CF744}">
      <dgm:prSet/>
      <dgm:spPr/>
      <dgm:t>
        <a:bodyPr/>
        <a:lstStyle/>
        <a:p>
          <a:endParaRPr lang="fr-FR"/>
        </a:p>
      </dgm:t>
    </dgm:pt>
    <dgm:pt modelId="{5B9BE528-CB40-4421-A504-04E94E9ACAD1}" type="sibTrans" cxnId="{7B30B87C-827D-41AB-A686-D10CE39CF744}">
      <dgm:prSet/>
      <dgm:spPr/>
      <dgm:t>
        <a:bodyPr/>
        <a:lstStyle/>
        <a:p>
          <a:endParaRPr lang="fr-FR"/>
        </a:p>
      </dgm:t>
    </dgm:pt>
    <dgm:pt modelId="{1BA04BE0-BE59-459B-9581-0161BF277214}">
      <dgm:prSet phldrT="[Texte]"/>
      <dgm:spPr/>
      <dgm:t>
        <a:bodyPr/>
        <a:lstStyle/>
        <a:p>
          <a:r>
            <a:rPr lang="fr-FR" dirty="0" smtClean="0"/>
            <a:t>3</a:t>
          </a:r>
          <a:endParaRPr lang="fr-FR" dirty="0"/>
        </a:p>
      </dgm:t>
    </dgm:pt>
    <dgm:pt modelId="{E1E7BC51-49AB-444C-9DBB-53ACBAE9726C}" type="parTrans" cxnId="{1CBD4F41-C976-4FD7-BB62-4DBB0B5FA52D}">
      <dgm:prSet/>
      <dgm:spPr/>
      <dgm:t>
        <a:bodyPr/>
        <a:lstStyle/>
        <a:p>
          <a:endParaRPr lang="fr-FR"/>
        </a:p>
      </dgm:t>
    </dgm:pt>
    <dgm:pt modelId="{4F7BF2F9-D7C8-4447-B7AA-52BA90AF7110}" type="sibTrans" cxnId="{1CBD4F41-C976-4FD7-BB62-4DBB0B5FA52D}">
      <dgm:prSet/>
      <dgm:spPr/>
      <dgm:t>
        <a:bodyPr/>
        <a:lstStyle/>
        <a:p>
          <a:endParaRPr lang="fr-FR"/>
        </a:p>
      </dgm:t>
    </dgm:pt>
    <dgm:pt modelId="{EEEF761F-712E-42F4-A246-C6FA0F9C9F01}">
      <dgm:prSet phldrT="[Texte]"/>
      <dgm:spPr/>
      <dgm:t>
        <a:bodyPr/>
        <a:lstStyle/>
        <a:p>
          <a:r>
            <a:rPr lang="fr-FR" smtClean="0"/>
            <a:t>ON DIT ALORS QU’IL </a:t>
          </a:r>
          <a:r>
            <a:rPr lang="fr-FR" smtClean="0">
              <a:effectLst>
                <a:outerShdw blurRad="38100" dist="38100" dir="2700000" algn="tl">
                  <a:srgbClr val="000000"/>
                </a:outerShdw>
              </a:effectLst>
            </a:rPr>
            <a:t>RAISONNE</a:t>
          </a:r>
          <a:r>
            <a:rPr lang="fr-FR" smtClean="0"/>
            <a:t>.</a:t>
          </a:r>
          <a:endParaRPr lang="fr-FR" dirty="0"/>
        </a:p>
      </dgm:t>
    </dgm:pt>
    <dgm:pt modelId="{08EBB393-3DEF-4FAA-9FE7-4BBE2C8B0550}" type="parTrans" cxnId="{76FE9184-C778-4A88-8DDD-7C0B56870B36}">
      <dgm:prSet/>
      <dgm:spPr/>
      <dgm:t>
        <a:bodyPr/>
        <a:lstStyle/>
        <a:p>
          <a:endParaRPr lang="fr-FR"/>
        </a:p>
      </dgm:t>
    </dgm:pt>
    <dgm:pt modelId="{FBCC138D-03D2-453C-89EC-F95DBCA79D32}" type="sibTrans" cxnId="{76FE9184-C778-4A88-8DDD-7C0B56870B36}">
      <dgm:prSet/>
      <dgm:spPr/>
      <dgm:t>
        <a:bodyPr/>
        <a:lstStyle/>
        <a:p>
          <a:endParaRPr lang="fr-FR"/>
        </a:p>
      </dgm:t>
    </dgm:pt>
    <dgm:pt modelId="{9B7C88F0-EA81-4F4F-83AF-A6240C9EB682}">
      <dgm:prSet phldrT="[Texte]"/>
      <dgm:spPr/>
      <dgm:t>
        <a:bodyPr/>
        <a:lstStyle/>
        <a:p>
          <a:r>
            <a:rPr lang="fr-FR" dirty="0" smtClean="0"/>
            <a:t>4</a:t>
          </a:r>
          <a:endParaRPr lang="fr-FR" dirty="0"/>
        </a:p>
      </dgm:t>
    </dgm:pt>
    <dgm:pt modelId="{6F7FA718-6380-48B7-A888-404FCEEAB30A}" type="parTrans" cxnId="{3DA6D161-0C9E-4613-B4F0-DD1E7BD5E0C7}">
      <dgm:prSet/>
      <dgm:spPr/>
      <dgm:t>
        <a:bodyPr/>
        <a:lstStyle/>
        <a:p>
          <a:endParaRPr lang="fr-FR"/>
        </a:p>
      </dgm:t>
    </dgm:pt>
    <dgm:pt modelId="{72249C3D-9356-4229-B923-B1335AE9C0BC}" type="sibTrans" cxnId="{3DA6D161-0C9E-4613-B4F0-DD1E7BD5E0C7}">
      <dgm:prSet/>
      <dgm:spPr/>
      <dgm:t>
        <a:bodyPr/>
        <a:lstStyle/>
        <a:p>
          <a:endParaRPr lang="fr-FR"/>
        </a:p>
      </dgm:t>
    </dgm:pt>
    <dgm:pt modelId="{E43261C1-3115-4F1F-8086-FB3478079A7D}">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t> IL AGIT SUR SON ENVIRONNEMENT</a:t>
          </a:r>
        </a:p>
      </dgm:t>
    </dgm:pt>
    <dgm:pt modelId="{D9FC3135-FFA2-4A52-8363-0F1154FEA9FE}" type="parTrans" cxnId="{ECA5E930-3FDE-4F4C-B49F-17D64884F65C}">
      <dgm:prSet/>
      <dgm:spPr/>
      <dgm:t>
        <a:bodyPr/>
        <a:lstStyle/>
        <a:p>
          <a:endParaRPr lang="fr-FR"/>
        </a:p>
      </dgm:t>
    </dgm:pt>
    <dgm:pt modelId="{99F511DB-17DB-4F62-BE66-0AC13F960890}" type="sibTrans" cxnId="{ECA5E930-3FDE-4F4C-B49F-17D64884F65C}">
      <dgm:prSet/>
      <dgm:spPr/>
      <dgm:t>
        <a:bodyPr/>
        <a:lstStyle/>
        <a:p>
          <a:endParaRPr lang="fr-FR"/>
        </a:p>
      </dgm:t>
    </dgm:pt>
    <dgm:pt modelId="{59926540-5E9F-49BC-B838-7C5E3BD7D952}" type="pres">
      <dgm:prSet presAssocID="{B1940DE7-613C-4D72-99A6-278402FC464E}" presName="linearFlow" presStyleCnt="0">
        <dgm:presLayoutVars>
          <dgm:dir/>
          <dgm:animLvl val="lvl"/>
          <dgm:resizeHandles val="exact"/>
        </dgm:presLayoutVars>
      </dgm:prSet>
      <dgm:spPr/>
      <dgm:t>
        <a:bodyPr/>
        <a:lstStyle/>
        <a:p>
          <a:endParaRPr lang="fr-FR"/>
        </a:p>
      </dgm:t>
    </dgm:pt>
    <dgm:pt modelId="{5ACF6CC3-5194-4652-B775-F1C84585F4F3}" type="pres">
      <dgm:prSet presAssocID="{1B2C8BAD-114E-4F12-937C-25FD9400B722}" presName="composite" presStyleCnt="0"/>
      <dgm:spPr/>
    </dgm:pt>
    <dgm:pt modelId="{A52ADB81-054C-446E-A5CC-727682139C31}" type="pres">
      <dgm:prSet presAssocID="{1B2C8BAD-114E-4F12-937C-25FD9400B722}" presName="parentText" presStyleLbl="alignNode1" presStyleIdx="0" presStyleCnt="4">
        <dgm:presLayoutVars>
          <dgm:chMax val="1"/>
          <dgm:bulletEnabled val="1"/>
        </dgm:presLayoutVars>
      </dgm:prSet>
      <dgm:spPr/>
      <dgm:t>
        <a:bodyPr/>
        <a:lstStyle/>
        <a:p>
          <a:endParaRPr lang="fr-FR"/>
        </a:p>
      </dgm:t>
    </dgm:pt>
    <dgm:pt modelId="{495557F7-8BF3-4DBB-A416-F82C4822D4B7}" type="pres">
      <dgm:prSet presAssocID="{1B2C8BAD-114E-4F12-937C-25FD9400B722}" presName="descendantText" presStyleLbl="alignAcc1" presStyleIdx="0" presStyleCnt="4">
        <dgm:presLayoutVars>
          <dgm:bulletEnabled val="1"/>
        </dgm:presLayoutVars>
      </dgm:prSet>
      <dgm:spPr/>
      <dgm:t>
        <a:bodyPr/>
        <a:lstStyle/>
        <a:p>
          <a:endParaRPr lang="fr-FR"/>
        </a:p>
      </dgm:t>
    </dgm:pt>
    <dgm:pt modelId="{FEE3C536-96F1-4993-B8FD-03E813DC40DB}" type="pres">
      <dgm:prSet presAssocID="{FA3B0421-7896-4B52-8172-2D95442C0040}" presName="sp" presStyleCnt="0"/>
      <dgm:spPr/>
    </dgm:pt>
    <dgm:pt modelId="{266CC4A8-51DC-4924-A4DE-F2811E832A31}" type="pres">
      <dgm:prSet presAssocID="{2BE966CB-C557-4D5F-B05E-DFBBFF86E6EE}" presName="composite" presStyleCnt="0"/>
      <dgm:spPr/>
    </dgm:pt>
    <dgm:pt modelId="{EAA03A57-218B-476A-845A-16DCC980A9DD}" type="pres">
      <dgm:prSet presAssocID="{2BE966CB-C557-4D5F-B05E-DFBBFF86E6EE}" presName="parentText" presStyleLbl="alignNode1" presStyleIdx="1" presStyleCnt="4">
        <dgm:presLayoutVars>
          <dgm:chMax val="1"/>
          <dgm:bulletEnabled val="1"/>
        </dgm:presLayoutVars>
      </dgm:prSet>
      <dgm:spPr/>
      <dgm:t>
        <a:bodyPr/>
        <a:lstStyle/>
        <a:p>
          <a:endParaRPr lang="fr-FR"/>
        </a:p>
      </dgm:t>
    </dgm:pt>
    <dgm:pt modelId="{2AC9899C-E8A3-405D-9D29-384DFB8A615A}" type="pres">
      <dgm:prSet presAssocID="{2BE966CB-C557-4D5F-B05E-DFBBFF86E6EE}" presName="descendantText" presStyleLbl="alignAcc1" presStyleIdx="1" presStyleCnt="4">
        <dgm:presLayoutVars>
          <dgm:bulletEnabled val="1"/>
        </dgm:presLayoutVars>
      </dgm:prSet>
      <dgm:spPr/>
      <dgm:t>
        <a:bodyPr/>
        <a:lstStyle/>
        <a:p>
          <a:endParaRPr lang="fr-FR"/>
        </a:p>
      </dgm:t>
    </dgm:pt>
    <dgm:pt modelId="{F9BDD4E2-7DEF-4A57-A963-9429E74FDAF9}" type="pres">
      <dgm:prSet presAssocID="{0E9A115E-DD65-4C14-B119-15D5D671AC1B}" presName="sp" presStyleCnt="0"/>
      <dgm:spPr/>
    </dgm:pt>
    <dgm:pt modelId="{9A0EA693-6F3F-4E51-A0C6-82B91EAC7FE7}" type="pres">
      <dgm:prSet presAssocID="{1BA04BE0-BE59-459B-9581-0161BF277214}" presName="composite" presStyleCnt="0"/>
      <dgm:spPr/>
    </dgm:pt>
    <dgm:pt modelId="{D351195B-9782-4BF0-9DBF-DC17AC8941AA}" type="pres">
      <dgm:prSet presAssocID="{1BA04BE0-BE59-459B-9581-0161BF277214}" presName="parentText" presStyleLbl="alignNode1" presStyleIdx="2" presStyleCnt="4">
        <dgm:presLayoutVars>
          <dgm:chMax val="1"/>
          <dgm:bulletEnabled val="1"/>
        </dgm:presLayoutVars>
      </dgm:prSet>
      <dgm:spPr/>
      <dgm:t>
        <a:bodyPr/>
        <a:lstStyle/>
        <a:p>
          <a:endParaRPr lang="fr-FR"/>
        </a:p>
      </dgm:t>
    </dgm:pt>
    <dgm:pt modelId="{40FF8DE5-51E1-469A-A4FF-A12F366F9155}" type="pres">
      <dgm:prSet presAssocID="{1BA04BE0-BE59-459B-9581-0161BF277214}" presName="descendantText" presStyleLbl="alignAcc1" presStyleIdx="2" presStyleCnt="4">
        <dgm:presLayoutVars>
          <dgm:bulletEnabled val="1"/>
        </dgm:presLayoutVars>
      </dgm:prSet>
      <dgm:spPr/>
      <dgm:t>
        <a:bodyPr/>
        <a:lstStyle/>
        <a:p>
          <a:endParaRPr lang="fr-FR"/>
        </a:p>
      </dgm:t>
    </dgm:pt>
    <dgm:pt modelId="{E70D37A8-353C-4A3A-AFA3-C8472A52B76C}" type="pres">
      <dgm:prSet presAssocID="{4F7BF2F9-D7C8-4447-B7AA-52BA90AF7110}" presName="sp" presStyleCnt="0"/>
      <dgm:spPr/>
    </dgm:pt>
    <dgm:pt modelId="{704EA811-E15F-4D95-B78D-E65D2E5F8784}" type="pres">
      <dgm:prSet presAssocID="{9B7C88F0-EA81-4F4F-83AF-A6240C9EB682}" presName="composite" presStyleCnt="0"/>
      <dgm:spPr/>
    </dgm:pt>
    <dgm:pt modelId="{85B58178-A768-400F-A4D1-D27573D6ED87}" type="pres">
      <dgm:prSet presAssocID="{9B7C88F0-EA81-4F4F-83AF-A6240C9EB682}" presName="parentText" presStyleLbl="alignNode1" presStyleIdx="3" presStyleCnt="4">
        <dgm:presLayoutVars>
          <dgm:chMax val="1"/>
          <dgm:bulletEnabled val="1"/>
        </dgm:presLayoutVars>
      </dgm:prSet>
      <dgm:spPr/>
      <dgm:t>
        <a:bodyPr/>
        <a:lstStyle/>
        <a:p>
          <a:endParaRPr lang="fr-FR"/>
        </a:p>
      </dgm:t>
    </dgm:pt>
    <dgm:pt modelId="{3B61F670-4943-46AF-B4F1-497E432238FD}" type="pres">
      <dgm:prSet presAssocID="{9B7C88F0-EA81-4F4F-83AF-A6240C9EB682}" presName="descendantText" presStyleLbl="alignAcc1" presStyleIdx="3" presStyleCnt="4">
        <dgm:presLayoutVars>
          <dgm:bulletEnabled val="1"/>
        </dgm:presLayoutVars>
      </dgm:prSet>
      <dgm:spPr/>
      <dgm:t>
        <a:bodyPr/>
        <a:lstStyle/>
        <a:p>
          <a:endParaRPr lang="fr-FR"/>
        </a:p>
      </dgm:t>
    </dgm:pt>
  </dgm:ptLst>
  <dgm:cxnLst>
    <dgm:cxn modelId="{3DA6D161-0C9E-4613-B4F0-DD1E7BD5E0C7}" srcId="{B1940DE7-613C-4D72-99A6-278402FC464E}" destId="{9B7C88F0-EA81-4F4F-83AF-A6240C9EB682}" srcOrd="3" destOrd="0" parTransId="{6F7FA718-6380-48B7-A888-404FCEEAB30A}" sibTransId="{72249C3D-9356-4229-B923-B1335AE9C0BC}"/>
    <dgm:cxn modelId="{76FE9184-C778-4A88-8DDD-7C0B56870B36}" srcId="{9B7C88F0-EA81-4F4F-83AF-A6240C9EB682}" destId="{EEEF761F-712E-42F4-A246-C6FA0F9C9F01}" srcOrd="0" destOrd="0" parTransId="{08EBB393-3DEF-4FAA-9FE7-4BBE2C8B0550}" sibTransId="{FBCC138D-03D2-453C-89EC-F95DBCA79D32}"/>
    <dgm:cxn modelId="{D2E89F3C-5320-D44D-86D6-B9AD1545FFF5}" type="presOf" srcId="{2BE966CB-C557-4D5F-B05E-DFBBFF86E6EE}" destId="{EAA03A57-218B-476A-845A-16DCC980A9DD}" srcOrd="0" destOrd="0" presId="urn:microsoft.com/office/officeart/2005/8/layout/chevron2"/>
    <dgm:cxn modelId="{3AB9898B-6A59-7B4C-BBFE-8EC91F3E7A02}" type="presOf" srcId="{9B7C88F0-EA81-4F4F-83AF-A6240C9EB682}" destId="{85B58178-A768-400F-A4D1-D27573D6ED87}" srcOrd="0" destOrd="0" presId="urn:microsoft.com/office/officeart/2005/8/layout/chevron2"/>
    <dgm:cxn modelId="{B096B947-2859-5045-8724-6CF317BA59A5}" type="presOf" srcId="{B1940DE7-613C-4D72-99A6-278402FC464E}" destId="{59926540-5E9F-49BC-B838-7C5E3BD7D952}" srcOrd="0" destOrd="0" presId="urn:microsoft.com/office/officeart/2005/8/layout/chevron2"/>
    <dgm:cxn modelId="{ECA5E930-3FDE-4F4C-B49F-17D64884F65C}" srcId="{1BA04BE0-BE59-459B-9581-0161BF277214}" destId="{E43261C1-3115-4F1F-8086-FB3478079A7D}" srcOrd="0" destOrd="0" parTransId="{D9FC3135-FFA2-4A52-8363-0F1154FEA9FE}" sibTransId="{99F511DB-17DB-4F62-BE66-0AC13F960890}"/>
    <dgm:cxn modelId="{E76CDA29-F93A-409B-98BF-55FFE8E7DE6F}" srcId="{B1940DE7-613C-4D72-99A6-278402FC464E}" destId="{2BE966CB-C557-4D5F-B05E-DFBBFF86E6EE}" srcOrd="1" destOrd="0" parTransId="{5400B91C-D80F-4193-A8C4-DD9C3313A6B8}" sibTransId="{0E9A115E-DD65-4C14-B119-15D5D671AC1B}"/>
    <dgm:cxn modelId="{43C5EF89-2F37-414A-88DF-735A4770F52E}" type="presOf" srcId="{EEEF761F-712E-42F4-A246-C6FA0F9C9F01}" destId="{3B61F670-4943-46AF-B4F1-497E432238FD}" srcOrd="0" destOrd="0" presId="urn:microsoft.com/office/officeart/2005/8/layout/chevron2"/>
    <dgm:cxn modelId="{738532BB-A1AB-42B7-9EC8-ACDCD2BE55C1}" srcId="{1B2C8BAD-114E-4F12-937C-25FD9400B722}" destId="{A0DF05D3-CBD7-4ECA-A21E-17EBC4DC5BF4}" srcOrd="0" destOrd="0" parTransId="{CCD3FA1C-E466-4385-BC7E-94AF3907FE6B}" sibTransId="{ACBCCD55-D83A-4195-ADDE-DE4F69D79DB1}"/>
    <dgm:cxn modelId="{1CBD4F41-C976-4FD7-BB62-4DBB0B5FA52D}" srcId="{B1940DE7-613C-4D72-99A6-278402FC464E}" destId="{1BA04BE0-BE59-459B-9581-0161BF277214}" srcOrd="2" destOrd="0" parTransId="{E1E7BC51-49AB-444C-9DBB-53ACBAE9726C}" sibTransId="{4F7BF2F9-D7C8-4447-B7AA-52BA90AF7110}"/>
    <dgm:cxn modelId="{398E30C5-429A-8742-8D6C-ACF1A1CA7DA1}" type="presOf" srcId="{1B2C8BAD-114E-4F12-937C-25FD9400B722}" destId="{A52ADB81-054C-446E-A5CC-727682139C31}" srcOrd="0" destOrd="0" presId="urn:microsoft.com/office/officeart/2005/8/layout/chevron2"/>
    <dgm:cxn modelId="{7B30B87C-827D-41AB-A686-D10CE39CF744}" srcId="{2BE966CB-C557-4D5F-B05E-DFBBFF86E6EE}" destId="{75F688B9-E849-4CC4-B02B-BA1AA1022573}" srcOrd="0" destOrd="0" parTransId="{35E008A3-9407-4C45-B4BB-55A326424E77}" sibTransId="{5B9BE528-CB40-4421-A504-04E94E9ACAD1}"/>
    <dgm:cxn modelId="{3D08545F-C255-BC4C-A5DD-61F366F04BE0}" type="presOf" srcId="{75F688B9-E849-4CC4-B02B-BA1AA1022573}" destId="{2AC9899C-E8A3-405D-9D29-384DFB8A615A}" srcOrd="0" destOrd="0" presId="urn:microsoft.com/office/officeart/2005/8/layout/chevron2"/>
    <dgm:cxn modelId="{6CE1C211-7F10-2343-BBB2-97F650C9AFAA}" type="presOf" srcId="{E43261C1-3115-4F1F-8086-FB3478079A7D}" destId="{40FF8DE5-51E1-469A-A4FF-A12F366F9155}" srcOrd="0" destOrd="0" presId="urn:microsoft.com/office/officeart/2005/8/layout/chevron2"/>
    <dgm:cxn modelId="{95974859-3544-D648-B720-DAF13966FF35}" type="presOf" srcId="{1BA04BE0-BE59-459B-9581-0161BF277214}" destId="{D351195B-9782-4BF0-9DBF-DC17AC8941AA}" srcOrd="0" destOrd="0" presId="urn:microsoft.com/office/officeart/2005/8/layout/chevron2"/>
    <dgm:cxn modelId="{7F317E74-105D-B34E-AF16-E4E7D8ABEE92}" type="presOf" srcId="{A0DF05D3-CBD7-4ECA-A21E-17EBC4DC5BF4}" destId="{495557F7-8BF3-4DBB-A416-F82C4822D4B7}" srcOrd="0" destOrd="0" presId="urn:microsoft.com/office/officeart/2005/8/layout/chevron2"/>
    <dgm:cxn modelId="{C431688A-AA52-4806-B007-D7E45705665A}" srcId="{B1940DE7-613C-4D72-99A6-278402FC464E}" destId="{1B2C8BAD-114E-4F12-937C-25FD9400B722}" srcOrd="0" destOrd="0" parTransId="{078C2625-B92C-4732-A026-B5040E968475}" sibTransId="{FA3B0421-7896-4B52-8172-2D95442C0040}"/>
    <dgm:cxn modelId="{3079D376-68F6-4C45-8011-FAFAA4A8A3B8}" type="presParOf" srcId="{59926540-5E9F-49BC-B838-7C5E3BD7D952}" destId="{5ACF6CC3-5194-4652-B775-F1C84585F4F3}" srcOrd="0" destOrd="0" presId="urn:microsoft.com/office/officeart/2005/8/layout/chevron2"/>
    <dgm:cxn modelId="{AD6E3DE7-FE14-E54F-9A4F-96CE29F63442}" type="presParOf" srcId="{5ACF6CC3-5194-4652-B775-F1C84585F4F3}" destId="{A52ADB81-054C-446E-A5CC-727682139C31}" srcOrd="0" destOrd="0" presId="urn:microsoft.com/office/officeart/2005/8/layout/chevron2"/>
    <dgm:cxn modelId="{FFB5517B-5FAB-E544-AABE-140C31827C37}" type="presParOf" srcId="{5ACF6CC3-5194-4652-B775-F1C84585F4F3}" destId="{495557F7-8BF3-4DBB-A416-F82C4822D4B7}" srcOrd="1" destOrd="0" presId="urn:microsoft.com/office/officeart/2005/8/layout/chevron2"/>
    <dgm:cxn modelId="{5763309E-71E6-8F4F-B25D-910397DC2ACA}" type="presParOf" srcId="{59926540-5E9F-49BC-B838-7C5E3BD7D952}" destId="{FEE3C536-96F1-4993-B8FD-03E813DC40DB}" srcOrd="1" destOrd="0" presId="urn:microsoft.com/office/officeart/2005/8/layout/chevron2"/>
    <dgm:cxn modelId="{1F647FD0-828E-A84E-9F46-5DCED0603524}" type="presParOf" srcId="{59926540-5E9F-49BC-B838-7C5E3BD7D952}" destId="{266CC4A8-51DC-4924-A4DE-F2811E832A31}" srcOrd="2" destOrd="0" presId="urn:microsoft.com/office/officeart/2005/8/layout/chevron2"/>
    <dgm:cxn modelId="{E494600A-6AC5-5940-847A-4E85A371064D}" type="presParOf" srcId="{266CC4A8-51DC-4924-A4DE-F2811E832A31}" destId="{EAA03A57-218B-476A-845A-16DCC980A9DD}" srcOrd="0" destOrd="0" presId="urn:microsoft.com/office/officeart/2005/8/layout/chevron2"/>
    <dgm:cxn modelId="{27817278-83B5-C843-8C86-1B2929FF0E44}" type="presParOf" srcId="{266CC4A8-51DC-4924-A4DE-F2811E832A31}" destId="{2AC9899C-E8A3-405D-9D29-384DFB8A615A}" srcOrd="1" destOrd="0" presId="urn:microsoft.com/office/officeart/2005/8/layout/chevron2"/>
    <dgm:cxn modelId="{7502E7CA-B9DB-CB4E-96D0-ED6518696A20}" type="presParOf" srcId="{59926540-5E9F-49BC-B838-7C5E3BD7D952}" destId="{F9BDD4E2-7DEF-4A57-A963-9429E74FDAF9}" srcOrd="3" destOrd="0" presId="urn:microsoft.com/office/officeart/2005/8/layout/chevron2"/>
    <dgm:cxn modelId="{C34773A4-8961-8C46-9BE2-50EDBA3589A5}" type="presParOf" srcId="{59926540-5E9F-49BC-B838-7C5E3BD7D952}" destId="{9A0EA693-6F3F-4E51-A0C6-82B91EAC7FE7}" srcOrd="4" destOrd="0" presId="urn:microsoft.com/office/officeart/2005/8/layout/chevron2"/>
    <dgm:cxn modelId="{E499E598-4EC5-0740-83C7-3C664C74155C}" type="presParOf" srcId="{9A0EA693-6F3F-4E51-A0C6-82B91EAC7FE7}" destId="{D351195B-9782-4BF0-9DBF-DC17AC8941AA}" srcOrd="0" destOrd="0" presId="urn:microsoft.com/office/officeart/2005/8/layout/chevron2"/>
    <dgm:cxn modelId="{F7A87B51-5721-E64F-AE8F-8511960861C7}" type="presParOf" srcId="{9A0EA693-6F3F-4E51-A0C6-82B91EAC7FE7}" destId="{40FF8DE5-51E1-469A-A4FF-A12F366F9155}" srcOrd="1" destOrd="0" presId="urn:microsoft.com/office/officeart/2005/8/layout/chevron2"/>
    <dgm:cxn modelId="{AD3AAFFF-6ADD-A749-A170-BD84E54E2997}" type="presParOf" srcId="{59926540-5E9F-49BC-B838-7C5E3BD7D952}" destId="{E70D37A8-353C-4A3A-AFA3-C8472A52B76C}" srcOrd="5" destOrd="0" presId="urn:microsoft.com/office/officeart/2005/8/layout/chevron2"/>
    <dgm:cxn modelId="{3CB6480B-D36F-C247-AFA0-8A7BA51AC382}" type="presParOf" srcId="{59926540-5E9F-49BC-B838-7C5E3BD7D952}" destId="{704EA811-E15F-4D95-B78D-E65D2E5F8784}" srcOrd="6" destOrd="0" presId="urn:microsoft.com/office/officeart/2005/8/layout/chevron2"/>
    <dgm:cxn modelId="{015003C5-92CF-4045-A8B9-56933AE126E3}" type="presParOf" srcId="{704EA811-E15F-4D95-B78D-E65D2E5F8784}" destId="{85B58178-A768-400F-A4D1-D27573D6ED87}" srcOrd="0" destOrd="0" presId="urn:microsoft.com/office/officeart/2005/8/layout/chevron2"/>
    <dgm:cxn modelId="{AE6FEC5E-D1CF-1C44-B1EE-F13476DE68FD}" type="presParOf" srcId="{704EA811-E15F-4D95-B78D-E65D2E5F8784}" destId="{3B61F670-4943-46AF-B4F1-497E432238F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73364AA-B746-4B54-B463-20748715DA8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fr-FR"/>
        </a:p>
      </dgm:t>
    </dgm:pt>
    <dgm:pt modelId="{C77C9E67-25F6-40E3-B0B1-679781E81FCA}">
      <dgm:prSet phldrT="[Texte]"/>
      <dgm:spPr/>
      <dgm:t>
        <a:bodyPr/>
        <a:lstStyle/>
        <a:p>
          <a:r>
            <a:rPr lang="fr-FR" dirty="0" smtClean="0"/>
            <a:t>Le raisonnement inductif</a:t>
          </a:r>
          <a:endParaRPr lang="fr-FR" dirty="0"/>
        </a:p>
      </dgm:t>
    </dgm:pt>
    <dgm:pt modelId="{289ABDCA-1C99-452E-B12C-5C9B684FFAC3}" type="parTrans" cxnId="{0DE4C420-22B0-40BF-A6F4-AD0902EDB03E}">
      <dgm:prSet/>
      <dgm:spPr/>
      <dgm:t>
        <a:bodyPr/>
        <a:lstStyle/>
        <a:p>
          <a:endParaRPr lang="fr-FR"/>
        </a:p>
      </dgm:t>
    </dgm:pt>
    <dgm:pt modelId="{73C43169-D34E-4754-9B3B-28A9771FAD2C}" type="sibTrans" cxnId="{0DE4C420-22B0-40BF-A6F4-AD0902EDB03E}">
      <dgm:prSet/>
      <dgm:spPr/>
      <dgm:t>
        <a:bodyPr/>
        <a:lstStyle/>
        <a:p>
          <a:endParaRPr lang="fr-FR"/>
        </a:p>
      </dgm:t>
    </dgm:pt>
    <dgm:pt modelId="{D9E6FFD0-19D5-4410-AA08-CC8BAD2F1260}">
      <dgm:prSet phldrT="[Texte]"/>
      <dgm:spPr/>
      <dgm:t>
        <a:bodyPr/>
        <a:lstStyle/>
        <a:p>
          <a:r>
            <a:rPr lang="fr-FR" dirty="0" smtClean="0"/>
            <a:t>Le raisonnement déductif </a:t>
          </a:r>
          <a:endParaRPr lang="fr-FR" dirty="0"/>
        </a:p>
      </dgm:t>
    </dgm:pt>
    <dgm:pt modelId="{C9D6D209-9D51-44B6-8BF2-6C624C1E60BB}" type="parTrans" cxnId="{5627F9D4-6226-4D15-BCCC-485648257841}">
      <dgm:prSet/>
      <dgm:spPr/>
      <dgm:t>
        <a:bodyPr/>
        <a:lstStyle/>
        <a:p>
          <a:endParaRPr lang="fr-FR"/>
        </a:p>
      </dgm:t>
    </dgm:pt>
    <dgm:pt modelId="{D7653016-4FD4-482E-A492-483745DB72BE}" type="sibTrans" cxnId="{5627F9D4-6226-4D15-BCCC-485648257841}">
      <dgm:prSet/>
      <dgm:spPr/>
      <dgm:t>
        <a:bodyPr/>
        <a:lstStyle/>
        <a:p>
          <a:endParaRPr lang="fr-FR"/>
        </a:p>
      </dgm:t>
    </dgm:pt>
    <dgm:pt modelId="{CF6342E9-E8F7-4A10-9899-A9739F6BD0A2}">
      <dgm:prSet phldrT="[Texte]"/>
      <dgm:spPr/>
      <dgm:t>
        <a:bodyPr/>
        <a:lstStyle/>
        <a:p>
          <a:r>
            <a:rPr lang="fr-FR" dirty="0" smtClean="0"/>
            <a:t>Le</a:t>
          </a:r>
          <a:r>
            <a:rPr lang="fr-FR" dirty="0" smtClean="0">
              <a:effectLst>
                <a:outerShdw blurRad="38100" dist="38100" dir="2700000" algn="tl">
                  <a:srgbClr val="000000"/>
                </a:outerShdw>
              </a:effectLst>
            </a:rPr>
            <a:t> </a:t>
          </a:r>
          <a:r>
            <a:rPr lang="fr-FR" dirty="0" smtClean="0"/>
            <a:t>raisonnement analogique </a:t>
          </a:r>
          <a:endParaRPr lang="fr-FR" dirty="0"/>
        </a:p>
      </dgm:t>
    </dgm:pt>
    <dgm:pt modelId="{29984A91-1D6C-4A98-B0E0-7DBBEE67118D}" type="parTrans" cxnId="{0E8A897A-0DE6-44D3-AD63-A18A21412B16}">
      <dgm:prSet/>
      <dgm:spPr/>
      <dgm:t>
        <a:bodyPr/>
        <a:lstStyle/>
        <a:p>
          <a:endParaRPr lang="fr-FR"/>
        </a:p>
      </dgm:t>
    </dgm:pt>
    <dgm:pt modelId="{3CC0D439-4BF5-43E5-91C3-EBE025B5F240}" type="sibTrans" cxnId="{0E8A897A-0DE6-44D3-AD63-A18A21412B16}">
      <dgm:prSet/>
      <dgm:spPr/>
      <dgm:t>
        <a:bodyPr/>
        <a:lstStyle/>
        <a:p>
          <a:endParaRPr lang="fr-FR"/>
        </a:p>
      </dgm:t>
    </dgm:pt>
    <dgm:pt modelId="{E09B311B-7300-46F9-85FD-B136D2284383}">
      <dgm:prSet/>
      <dgm:spPr/>
      <dgm:t>
        <a:bodyPr/>
        <a:lstStyle/>
        <a:p>
          <a:pPr algn="just"/>
          <a:r>
            <a:rPr lang="fr-FR" dirty="0" smtClean="0"/>
            <a:t>à partir d’observations spécifiques qui suggèrent des propositions plus générales qui semblent vraies.</a:t>
          </a:r>
          <a:endParaRPr lang="fr-FR" dirty="0"/>
        </a:p>
      </dgm:t>
    </dgm:pt>
    <dgm:pt modelId="{B530600C-22F2-42FE-B449-B2B674CABF8B}" type="parTrans" cxnId="{2484DA0F-0789-4D2E-8D64-D848CCE0E09D}">
      <dgm:prSet/>
      <dgm:spPr/>
      <dgm:t>
        <a:bodyPr/>
        <a:lstStyle/>
        <a:p>
          <a:endParaRPr lang="fr-FR"/>
        </a:p>
      </dgm:t>
    </dgm:pt>
    <dgm:pt modelId="{2D64324C-66A8-49DF-BEE9-DFC65272734C}" type="sibTrans" cxnId="{2484DA0F-0789-4D2E-8D64-D848CCE0E09D}">
      <dgm:prSet/>
      <dgm:spPr/>
      <dgm:t>
        <a:bodyPr/>
        <a:lstStyle/>
        <a:p>
          <a:endParaRPr lang="fr-FR"/>
        </a:p>
      </dgm:t>
    </dgm:pt>
    <dgm:pt modelId="{3E0285DC-7602-4147-9A78-A1032D7F76ED}">
      <dgm:prSet/>
      <dgm:spPr/>
      <dgm:t>
        <a:bodyPr/>
        <a:lstStyle/>
        <a:p>
          <a:pPr algn="just"/>
          <a:r>
            <a:rPr lang="fr-FR" dirty="0" smtClean="0"/>
            <a:t>raisonnement logique qui tire des conclusions à partir de propositions, ou d’hypothèses. Contrairement au raisonnement inductif, il part d’une idée et non d’une observation. </a:t>
          </a:r>
          <a:endParaRPr lang="fr-FR" dirty="0"/>
        </a:p>
      </dgm:t>
    </dgm:pt>
    <dgm:pt modelId="{A62A4A3F-A7C8-4541-838A-9E2F1F868F0C}" type="parTrans" cxnId="{B2E58D79-C3D5-4879-B7E8-4D641A972659}">
      <dgm:prSet/>
      <dgm:spPr/>
      <dgm:t>
        <a:bodyPr/>
        <a:lstStyle/>
        <a:p>
          <a:endParaRPr lang="fr-FR"/>
        </a:p>
      </dgm:t>
    </dgm:pt>
    <dgm:pt modelId="{5A77E96B-8B42-4F14-9C39-AEE2EC7A1D1D}" type="sibTrans" cxnId="{B2E58D79-C3D5-4879-B7E8-4D641A972659}">
      <dgm:prSet/>
      <dgm:spPr/>
      <dgm:t>
        <a:bodyPr/>
        <a:lstStyle/>
        <a:p>
          <a:endParaRPr lang="fr-FR"/>
        </a:p>
      </dgm:t>
    </dgm:pt>
    <dgm:pt modelId="{3AA665B4-23E0-4F0A-864A-6551508DD98D}">
      <dgm:prSet/>
      <dgm:spPr/>
      <dgm:t>
        <a:bodyPr/>
        <a:lstStyle/>
        <a:p>
          <a:pPr algn="just"/>
          <a:r>
            <a:rPr lang="fr-FR" dirty="0" smtClean="0"/>
            <a:t>processus par lequel les individus comprennent une situation nouvelle à partir d’une situation familière. On utilise des connaissances acquises dans un domaine particulier pour les appliquer dans un autre domaine. </a:t>
          </a:r>
          <a:endParaRPr lang="fr-FR" dirty="0"/>
        </a:p>
      </dgm:t>
    </dgm:pt>
    <dgm:pt modelId="{1E23808F-15B5-4128-B4B5-ED493A30094A}" type="parTrans" cxnId="{A665EF44-C7B9-4508-8A59-825CB3D6DE20}">
      <dgm:prSet/>
      <dgm:spPr/>
      <dgm:t>
        <a:bodyPr/>
        <a:lstStyle/>
        <a:p>
          <a:endParaRPr lang="fr-FR"/>
        </a:p>
      </dgm:t>
    </dgm:pt>
    <dgm:pt modelId="{128D3646-7028-4922-A5FB-4D86CDA24481}" type="sibTrans" cxnId="{A665EF44-C7B9-4508-8A59-825CB3D6DE20}">
      <dgm:prSet/>
      <dgm:spPr/>
      <dgm:t>
        <a:bodyPr/>
        <a:lstStyle/>
        <a:p>
          <a:endParaRPr lang="fr-FR"/>
        </a:p>
      </dgm:t>
    </dgm:pt>
    <dgm:pt modelId="{D2730D3C-635A-486D-A601-0EBD00989590}" type="pres">
      <dgm:prSet presAssocID="{473364AA-B746-4B54-B463-20748715DA88}" presName="linear" presStyleCnt="0">
        <dgm:presLayoutVars>
          <dgm:dir/>
          <dgm:animLvl val="lvl"/>
          <dgm:resizeHandles val="exact"/>
        </dgm:presLayoutVars>
      </dgm:prSet>
      <dgm:spPr/>
      <dgm:t>
        <a:bodyPr/>
        <a:lstStyle/>
        <a:p>
          <a:endParaRPr lang="fr-FR"/>
        </a:p>
      </dgm:t>
    </dgm:pt>
    <dgm:pt modelId="{5BF23C4D-C324-4855-8777-DAF865C63C7F}" type="pres">
      <dgm:prSet presAssocID="{C77C9E67-25F6-40E3-B0B1-679781E81FCA}" presName="parentLin" presStyleCnt="0"/>
      <dgm:spPr/>
    </dgm:pt>
    <dgm:pt modelId="{B9234DB3-6BD9-4CA7-8DD6-0F41E12DA007}" type="pres">
      <dgm:prSet presAssocID="{C77C9E67-25F6-40E3-B0B1-679781E81FCA}" presName="parentLeftMargin" presStyleLbl="node1" presStyleIdx="0" presStyleCnt="3"/>
      <dgm:spPr/>
      <dgm:t>
        <a:bodyPr/>
        <a:lstStyle/>
        <a:p>
          <a:endParaRPr lang="fr-FR"/>
        </a:p>
      </dgm:t>
    </dgm:pt>
    <dgm:pt modelId="{DF702FCB-A9E0-40A0-97A6-9B886B6F52E2}" type="pres">
      <dgm:prSet presAssocID="{C77C9E67-25F6-40E3-B0B1-679781E81FCA}" presName="parentText" presStyleLbl="node1" presStyleIdx="0" presStyleCnt="3">
        <dgm:presLayoutVars>
          <dgm:chMax val="0"/>
          <dgm:bulletEnabled val="1"/>
        </dgm:presLayoutVars>
      </dgm:prSet>
      <dgm:spPr/>
      <dgm:t>
        <a:bodyPr/>
        <a:lstStyle/>
        <a:p>
          <a:endParaRPr lang="fr-FR"/>
        </a:p>
      </dgm:t>
    </dgm:pt>
    <dgm:pt modelId="{A889C8BF-A4BD-447E-B2C5-882EAC4019DA}" type="pres">
      <dgm:prSet presAssocID="{C77C9E67-25F6-40E3-B0B1-679781E81FCA}" presName="negativeSpace" presStyleCnt="0"/>
      <dgm:spPr/>
    </dgm:pt>
    <dgm:pt modelId="{B1B5815A-265A-4508-8CFF-937D0C39C42B}" type="pres">
      <dgm:prSet presAssocID="{C77C9E67-25F6-40E3-B0B1-679781E81FCA}" presName="childText" presStyleLbl="conFgAcc1" presStyleIdx="0" presStyleCnt="3">
        <dgm:presLayoutVars>
          <dgm:bulletEnabled val="1"/>
        </dgm:presLayoutVars>
      </dgm:prSet>
      <dgm:spPr/>
      <dgm:t>
        <a:bodyPr/>
        <a:lstStyle/>
        <a:p>
          <a:endParaRPr lang="fr-FR"/>
        </a:p>
      </dgm:t>
    </dgm:pt>
    <dgm:pt modelId="{9DA81790-D3D1-4727-A920-CCD881D5DD3D}" type="pres">
      <dgm:prSet presAssocID="{73C43169-D34E-4754-9B3B-28A9771FAD2C}" presName="spaceBetweenRectangles" presStyleCnt="0"/>
      <dgm:spPr/>
    </dgm:pt>
    <dgm:pt modelId="{8692EC13-BB37-47DE-820C-BE98E56F42D1}" type="pres">
      <dgm:prSet presAssocID="{D9E6FFD0-19D5-4410-AA08-CC8BAD2F1260}" presName="parentLin" presStyleCnt="0"/>
      <dgm:spPr/>
    </dgm:pt>
    <dgm:pt modelId="{E9DA6DC3-9A98-493C-8B5F-8BF5C2724ABD}" type="pres">
      <dgm:prSet presAssocID="{D9E6FFD0-19D5-4410-AA08-CC8BAD2F1260}" presName="parentLeftMargin" presStyleLbl="node1" presStyleIdx="0" presStyleCnt="3"/>
      <dgm:spPr/>
      <dgm:t>
        <a:bodyPr/>
        <a:lstStyle/>
        <a:p>
          <a:endParaRPr lang="fr-FR"/>
        </a:p>
      </dgm:t>
    </dgm:pt>
    <dgm:pt modelId="{C32835B5-F160-4334-9346-1DCDD57931D3}" type="pres">
      <dgm:prSet presAssocID="{D9E6FFD0-19D5-4410-AA08-CC8BAD2F1260}" presName="parentText" presStyleLbl="node1" presStyleIdx="1" presStyleCnt="3">
        <dgm:presLayoutVars>
          <dgm:chMax val="0"/>
          <dgm:bulletEnabled val="1"/>
        </dgm:presLayoutVars>
      </dgm:prSet>
      <dgm:spPr/>
      <dgm:t>
        <a:bodyPr/>
        <a:lstStyle/>
        <a:p>
          <a:endParaRPr lang="fr-FR"/>
        </a:p>
      </dgm:t>
    </dgm:pt>
    <dgm:pt modelId="{E7CF8B8B-CE09-43E5-8B6C-7E457085BFF5}" type="pres">
      <dgm:prSet presAssocID="{D9E6FFD0-19D5-4410-AA08-CC8BAD2F1260}" presName="negativeSpace" presStyleCnt="0"/>
      <dgm:spPr/>
    </dgm:pt>
    <dgm:pt modelId="{60C26D30-9988-42B3-9D32-85AF1E41B73E}" type="pres">
      <dgm:prSet presAssocID="{D9E6FFD0-19D5-4410-AA08-CC8BAD2F1260}" presName="childText" presStyleLbl="conFgAcc1" presStyleIdx="1" presStyleCnt="3">
        <dgm:presLayoutVars>
          <dgm:bulletEnabled val="1"/>
        </dgm:presLayoutVars>
      </dgm:prSet>
      <dgm:spPr/>
      <dgm:t>
        <a:bodyPr/>
        <a:lstStyle/>
        <a:p>
          <a:endParaRPr lang="fr-FR"/>
        </a:p>
      </dgm:t>
    </dgm:pt>
    <dgm:pt modelId="{486B37CB-6DDB-4BAE-9183-44FFA6A811E9}" type="pres">
      <dgm:prSet presAssocID="{D7653016-4FD4-482E-A492-483745DB72BE}" presName="spaceBetweenRectangles" presStyleCnt="0"/>
      <dgm:spPr/>
    </dgm:pt>
    <dgm:pt modelId="{5F351D74-B89A-4DCF-A54F-3C390725CB95}" type="pres">
      <dgm:prSet presAssocID="{CF6342E9-E8F7-4A10-9899-A9739F6BD0A2}" presName="parentLin" presStyleCnt="0"/>
      <dgm:spPr/>
    </dgm:pt>
    <dgm:pt modelId="{49206037-D0B0-4A03-94B1-951E18D39885}" type="pres">
      <dgm:prSet presAssocID="{CF6342E9-E8F7-4A10-9899-A9739F6BD0A2}" presName="parentLeftMargin" presStyleLbl="node1" presStyleIdx="1" presStyleCnt="3"/>
      <dgm:spPr/>
      <dgm:t>
        <a:bodyPr/>
        <a:lstStyle/>
        <a:p>
          <a:endParaRPr lang="fr-FR"/>
        </a:p>
      </dgm:t>
    </dgm:pt>
    <dgm:pt modelId="{13BEEC68-F741-4960-AB0A-250D754BE1A9}" type="pres">
      <dgm:prSet presAssocID="{CF6342E9-E8F7-4A10-9899-A9739F6BD0A2}" presName="parentText" presStyleLbl="node1" presStyleIdx="2" presStyleCnt="3">
        <dgm:presLayoutVars>
          <dgm:chMax val="0"/>
          <dgm:bulletEnabled val="1"/>
        </dgm:presLayoutVars>
      </dgm:prSet>
      <dgm:spPr/>
      <dgm:t>
        <a:bodyPr/>
        <a:lstStyle/>
        <a:p>
          <a:endParaRPr lang="fr-FR"/>
        </a:p>
      </dgm:t>
    </dgm:pt>
    <dgm:pt modelId="{95FAE6C5-CB40-447B-B755-23BDF7187D53}" type="pres">
      <dgm:prSet presAssocID="{CF6342E9-E8F7-4A10-9899-A9739F6BD0A2}" presName="negativeSpace" presStyleCnt="0"/>
      <dgm:spPr/>
    </dgm:pt>
    <dgm:pt modelId="{6DF73A0B-07A3-446C-BB2F-73D29A3388AD}" type="pres">
      <dgm:prSet presAssocID="{CF6342E9-E8F7-4A10-9899-A9739F6BD0A2}" presName="childText" presStyleLbl="conFgAcc1" presStyleIdx="2" presStyleCnt="3">
        <dgm:presLayoutVars>
          <dgm:bulletEnabled val="1"/>
        </dgm:presLayoutVars>
      </dgm:prSet>
      <dgm:spPr/>
      <dgm:t>
        <a:bodyPr/>
        <a:lstStyle/>
        <a:p>
          <a:endParaRPr lang="fr-FR"/>
        </a:p>
      </dgm:t>
    </dgm:pt>
  </dgm:ptLst>
  <dgm:cxnLst>
    <dgm:cxn modelId="{4F3A0A4C-95EC-9E44-A0A0-5EB8E2477CF8}" type="presOf" srcId="{E09B311B-7300-46F9-85FD-B136D2284383}" destId="{B1B5815A-265A-4508-8CFF-937D0C39C42B}" srcOrd="0" destOrd="0" presId="urn:microsoft.com/office/officeart/2005/8/layout/list1"/>
    <dgm:cxn modelId="{B92AFD0E-4032-154C-8B74-A0F5E1A7DC26}" type="presOf" srcId="{C77C9E67-25F6-40E3-B0B1-679781E81FCA}" destId="{B9234DB3-6BD9-4CA7-8DD6-0F41E12DA007}" srcOrd="0" destOrd="0" presId="urn:microsoft.com/office/officeart/2005/8/layout/list1"/>
    <dgm:cxn modelId="{88C5CA13-86DE-4948-A2B8-D27558DE5C0C}" type="presOf" srcId="{CF6342E9-E8F7-4A10-9899-A9739F6BD0A2}" destId="{13BEEC68-F741-4960-AB0A-250D754BE1A9}" srcOrd="1" destOrd="0" presId="urn:microsoft.com/office/officeart/2005/8/layout/list1"/>
    <dgm:cxn modelId="{0A76A093-3958-F94B-B108-F191B3151190}" type="presOf" srcId="{473364AA-B746-4B54-B463-20748715DA88}" destId="{D2730D3C-635A-486D-A601-0EBD00989590}" srcOrd="0" destOrd="0" presId="urn:microsoft.com/office/officeart/2005/8/layout/list1"/>
    <dgm:cxn modelId="{8C586F87-D2ED-4043-BC2A-2207E97EB07C}" type="presOf" srcId="{C77C9E67-25F6-40E3-B0B1-679781E81FCA}" destId="{DF702FCB-A9E0-40A0-97A6-9B886B6F52E2}" srcOrd="1" destOrd="0" presId="urn:microsoft.com/office/officeart/2005/8/layout/list1"/>
    <dgm:cxn modelId="{7D3667B3-D42A-3A4D-89D9-25A0FCE83FCF}" type="presOf" srcId="{CF6342E9-E8F7-4A10-9899-A9739F6BD0A2}" destId="{49206037-D0B0-4A03-94B1-951E18D39885}" srcOrd="0" destOrd="0" presId="urn:microsoft.com/office/officeart/2005/8/layout/list1"/>
    <dgm:cxn modelId="{491CE651-F566-EC47-911E-9A8B8A612B17}" type="presOf" srcId="{3E0285DC-7602-4147-9A78-A1032D7F76ED}" destId="{60C26D30-9988-42B3-9D32-85AF1E41B73E}" srcOrd="0" destOrd="0" presId="urn:microsoft.com/office/officeart/2005/8/layout/list1"/>
    <dgm:cxn modelId="{0DE4C420-22B0-40BF-A6F4-AD0902EDB03E}" srcId="{473364AA-B746-4B54-B463-20748715DA88}" destId="{C77C9E67-25F6-40E3-B0B1-679781E81FCA}" srcOrd="0" destOrd="0" parTransId="{289ABDCA-1C99-452E-B12C-5C9B684FFAC3}" sibTransId="{73C43169-D34E-4754-9B3B-28A9771FAD2C}"/>
    <dgm:cxn modelId="{B2E58D79-C3D5-4879-B7E8-4D641A972659}" srcId="{D9E6FFD0-19D5-4410-AA08-CC8BAD2F1260}" destId="{3E0285DC-7602-4147-9A78-A1032D7F76ED}" srcOrd="0" destOrd="0" parTransId="{A62A4A3F-A7C8-4541-838A-9E2F1F868F0C}" sibTransId="{5A77E96B-8B42-4F14-9C39-AEE2EC7A1D1D}"/>
    <dgm:cxn modelId="{615C06B9-7F22-FD49-B816-057B207F4CA3}" type="presOf" srcId="{D9E6FFD0-19D5-4410-AA08-CC8BAD2F1260}" destId="{C32835B5-F160-4334-9346-1DCDD57931D3}" srcOrd="1" destOrd="0" presId="urn:microsoft.com/office/officeart/2005/8/layout/list1"/>
    <dgm:cxn modelId="{97D8B9B2-6194-7645-AF71-3D0C9CADCAD7}" type="presOf" srcId="{D9E6FFD0-19D5-4410-AA08-CC8BAD2F1260}" destId="{E9DA6DC3-9A98-493C-8B5F-8BF5C2724ABD}" srcOrd="0" destOrd="0" presId="urn:microsoft.com/office/officeart/2005/8/layout/list1"/>
    <dgm:cxn modelId="{0E8A897A-0DE6-44D3-AD63-A18A21412B16}" srcId="{473364AA-B746-4B54-B463-20748715DA88}" destId="{CF6342E9-E8F7-4A10-9899-A9739F6BD0A2}" srcOrd="2" destOrd="0" parTransId="{29984A91-1D6C-4A98-B0E0-7DBBEE67118D}" sibTransId="{3CC0D439-4BF5-43E5-91C3-EBE025B5F240}"/>
    <dgm:cxn modelId="{CABC3BF1-2A75-574C-A9D2-35C3ECCB4F7B}" type="presOf" srcId="{3AA665B4-23E0-4F0A-864A-6551508DD98D}" destId="{6DF73A0B-07A3-446C-BB2F-73D29A3388AD}" srcOrd="0" destOrd="0" presId="urn:microsoft.com/office/officeart/2005/8/layout/list1"/>
    <dgm:cxn modelId="{2484DA0F-0789-4D2E-8D64-D848CCE0E09D}" srcId="{C77C9E67-25F6-40E3-B0B1-679781E81FCA}" destId="{E09B311B-7300-46F9-85FD-B136D2284383}" srcOrd="0" destOrd="0" parTransId="{B530600C-22F2-42FE-B449-B2B674CABF8B}" sibTransId="{2D64324C-66A8-49DF-BEE9-DFC65272734C}"/>
    <dgm:cxn modelId="{5627F9D4-6226-4D15-BCCC-485648257841}" srcId="{473364AA-B746-4B54-B463-20748715DA88}" destId="{D9E6FFD0-19D5-4410-AA08-CC8BAD2F1260}" srcOrd="1" destOrd="0" parTransId="{C9D6D209-9D51-44B6-8BF2-6C624C1E60BB}" sibTransId="{D7653016-4FD4-482E-A492-483745DB72BE}"/>
    <dgm:cxn modelId="{A665EF44-C7B9-4508-8A59-825CB3D6DE20}" srcId="{CF6342E9-E8F7-4A10-9899-A9739F6BD0A2}" destId="{3AA665B4-23E0-4F0A-864A-6551508DD98D}" srcOrd="0" destOrd="0" parTransId="{1E23808F-15B5-4128-B4B5-ED493A30094A}" sibTransId="{128D3646-7028-4922-A5FB-4D86CDA24481}"/>
    <dgm:cxn modelId="{6FF82FB6-96AC-054B-81DD-5440C8AC05AE}" type="presParOf" srcId="{D2730D3C-635A-486D-A601-0EBD00989590}" destId="{5BF23C4D-C324-4855-8777-DAF865C63C7F}" srcOrd="0" destOrd="0" presId="urn:microsoft.com/office/officeart/2005/8/layout/list1"/>
    <dgm:cxn modelId="{7AC02017-E31B-BC48-9CEE-4BA1281152A8}" type="presParOf" srcId="{5BF23C4D-C324-4855-8777-DAF865C63C7F}" destId="{B9234DB3-6BD9-4CA7-8DD6-0F41E12DA007}" srcOrd="0" destOrd="0" presId="urn:microsoft.com/office/officeart/2005/8/layout/list1"/>
    <dgm:cxn modelId="{BCA7ADFC-FE20-8A4C-B318-69689720D195}" type="presParOf" srcId="{5BF23C4D-C324-4855-8777-DAF865C63C7F}" destId="{DF702FCB-A9E0-40A0-97A6-9B886B6F52E2}" srcOrd="1" destOrd="0" presId="urn:microsoft.com/office/officeart/2005/8/layout/list1"/>
    <dgm:cxn modelId="{43DE01B1-EFAF-A642-93D3-DC31DF59E4BE}" type="presParOf" srcId="{D2730D3C-635A-486D-A601-0EBD00989590}" destId="{A889C8BF-A4BD-447E-B2C5-882EAC4019DA}" srcOrd="1" destOrd="0" presId="urn:microsoft.com/office/officeart/2005/8/layout/list1"/>
    <dgm:cxn modelId="{D911D616-D3F7-1241-92D3-7071C650586E}" type="presParOf" srcId="{D2730D3C-635A-486D-A601-0EBD00989590}" destId="{B1B5815A-265A-4508-8CFF-937D0C39C42B}" srcOrd="2" destOrd="0" presId="urn:microsoft.com/office/officeart/2005/8/layout/list1"/>
    <dgm:cxn modelId="{13018E6F-B871-BA46-B033-83736AB25ACB}" type="presParOf" srcId="{D2730D3C-635A-486D-A601-0EBD00989590}" destId="{9DA81790-D3D1-4727-A920-CCD881D5DD3D}" srcOrd="3" destOrd="0" presId="urn:microsoft.com/office/officeart/2005/8/layout/list1"/>
    <dgm:cxn modelId="{01B3A3CF-1FBD-FA44-8749-7DBA679459D9}" type="presParOf" srcId="{D2730D3C-635A-486D-A601-0EBD00989590}" destId="{8692EC13-BB37-47DE-820C-BE98E56F42D1}" srcOrd="4" destOrd="0" presId="urn:microsoft.com/office/officeart/2005/8/layout/list1"/>
    <dgm:cxn modelId="{E6EC9153-25E9-9545-BAE2-67B1D94F036B}" type="presParOf" srcId="{8692EC13-BB37-47DE-820C-BE98E56F42D1}" destId="{E9DA6DC3-9A98-493C-8B5F-8BF5C2724ABD}" srcOrd="0" destOrd="0" presId="urn:microsoft.com/office/officeart/2005/8/layout/list1"/>
    <dgm:cxn modelId="{CACA17E4-6C2A-2C4F-BEA9-37D890CCC4B3}" type="presParOf" srcId="{8692EC13-BB37-47DE-820C-BE98E56F42D1}" destId="{C32835B5-F160-4334-9346-1DCDD57931D3}" srcOrd="1" destOrd="0" presId="urn:microsoft.com/office/officeart/2005/8/layout/list1"/>
    <dgm:cxn modelId="{ED54E0F8-DAC4-434C-96FE-0539C8AD0186}" type="presParOf" srcId="{D2730D3C-635A-486D-A601-0EBD00989590}" destId="{E7CF8B8B-CE09-43E5-8B6C-7E457085BFF5}" srcOrd="5" destOrd="0" presId="urn:microsoft.com/office/officeart/2005/8/layout/list1"/>
    <dgm:cxn modelId="{316DF92A-E423-2044-989F-C64FCBC325EB}" type="presParOf" srcId="{D2730D3C-635A-486D-A601-0EBD00989590}" destId="{60C26D30-9988-42B3-9D32-85AF1E41B73E}" srcOrd="6" destOrd="0" presId="urn:microsoft.com/office/officeart/2005/8/layout/list1"/>
    <dgm:cxn modelId="{19230F01-6D4F-3D48-B632-09BA1AC2116B}" type="presParOf" srcId="{D2730D3C-635A-486D-A601-0EBD00989590}" destId="{486B37CB-6DDB-4BAE-9183-44FFA6A811E9}" srcOrd="7" destOrd="0" presId="urn:microsoft.com/office/officeart/2005/8/layout/list1"/>
    <dgm:cxn modelId="{D9577697-DFAD-B843-ACF6-62285A154B4C}" type="presParOf" srcId="{D2730D3C-635A-486D-A601-0EBD00989590}" destId="{5F351D74-B89A-4DCF-A54F-3C390725CB95}" srcOrd="8" destOrd="0" presId="urn:microsoft.com/office/officeart/2005/8/layout/list1"/>
    <dgm:cxn modelId="{2A7F072E-001A-534F-8EA7-A728DABF71CF}" type="presParOf" srcId="{5F351D74-B89A-4DCF-A54F-3C390725CB95}" destId="{49206037-D0B0-4A03-94B1-951E18D39885}" srcOrd="0" destOrd="0" presId="urn:microsoft.com/office/officeart/2005/8/layout/list1"/>
    <dgm:cxn modelId="{6175B4F6-B341-8241-A00A-D3BA11A6CBE2}" type="presParOf" srcId="{5F351D74-B89A-4DCF-A54F-3C390725CB95}" destId="{13BEEC68-F741-4960-AB0A-250D754BE1A9}" srcOrd="1" destOrd="0" presId="urn:microsoft.com/office/officeart/2005/8/layout/list1"/>
    <dgm:cxn modelId="{6DB71107-8401-B648-8CE3-423EB004B4A4}" type="presParOf" srcId="{D2730D3C-635A-486D-A601-0EBD00989590}" destId="{95FAE6C5-CB40-447B-B755-23BDF7187D53}" srcOrd="9" destOrd="0" presId="urn:microsoft.com/office/officeart/2005/8/layout/list1"/>
    <dgm:cxn modelId="{999DF370-04F3-284B-B0BC-2A2B6D09B8BB}" type="presParOf" srcId="{D2730D3C-635A-486D-A601-0EBD00989590}" destId="{6DF73A0B-07A3-446C-BB2F-73D29A3388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F04CE77-F7B9-486C-9403-2C693F301163}" type="doc">
      <dgm:prSet loTypeId="urn:microsoft.com/office/officeart/2005/8/layout/arrow3" loCatId="relationship" qsTypeId="urn:microsoft.com/office/officeart/2005/8/quickstyle/simple1" qsCatId="simple" csTypeId="urn:microsoft.com/office/officeart/2005/8/colors/accent0_3" csCatId="mainScheme" phldr="1"/>
      <dgm:spPr/>
      <dgm:t>
        <a:bodyPr/>
        <a:lstStyle/>
        <a:p>
          <a:endParaRPr lang="fr-FR"/>
        </a:p>
      </dgm:t>
    </dgm:pt>
    <dgm:pt modelId="{79657674-CF99-4534-AF02-C96CAF3671A9}">
      <dgm:prSet phldrT="[Texte]"/>
      <dgm:spPr/>
      <dgm:t>
        <a:bodyPr/>
        <a:lstStyle/>
        <a:p>
          <a:r>
            <a:rPr lang="fr-FR" smtClean="0">
              <a:effectLst/>
            </a:rPr>
            <a:t>La forme du problème influence les performances de raisonnement</a:t>
          </a:r>
          <a:endParaRPr lang="fr-FR" dirty="0" smtClean="0">
            <a:effectLst/>
          </a:endParaRPr>
        </a:p>
      </dgm:t>
    </dgm:pt>
    <dgm:pt modelId="{F76FF9A4-C1C1-4590-8A75-4003DB3C1E84}" type="parTrans" cxnId="{F8AE199C-44C2-40FA-874C-EEB51CA87EBB}">
      <dgm:prSet/>
      <dgm:spPr/>
      <dgm:t>
        <a:bodyPr/>
        <a:lstStyle/>
        <a:p>
          <a:endParaRPr lang="fr-FR"/>
        </a:p>
      </dgm:t>
    </dgm:pt>
    <dgm:pt modelId="{AF85A19C-30C7-4172-933C-D32EFDF5C02E}" type="sibTrans" cxnId="{F8AE199C-44C2-40FA-874C-EEB51CA87EBB}">
      <dgm:prSet/>
      <dgm:spPr/>
      <dgm:t>
        <a:bodyPr/>
        <a:lstStyle/>
        <a:p>
          <a:endParaRPr lang="fr-FR"/>
        </a:p>
      </dgm:t>
    </dgm:pt>
    <dgm:pt modelId="{A5239945-6CA8-4890-A186-B09A50C7D622}">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smtClean="0">
              <a:effectLst/>
            </a:rPr>
            <a:t>Les connaissances influencent le raisonnement </a:t>
          </a:r>
          <a:endParaRPr lang="fr-FR" dirty="0" smtClean="0"/>
        </a:p>
        <a:p>
          <a:pPr defTabSz="755650">
            <a:lnSpc>
              <a:spcPct val="90000"/>
            </a:lnSpc>
            <a:spcBef>
              <a:spcPct val="0"/>
            </a:spcBef>
            <a:spcAft>
              <a:spcPct val="35000"/>
            </a:spcAft>
          </a:pPr>
          <a:endParaRPr lang="fr-FR" dirty="0"/>
        </a:p>
      </dgm:t>
    </dgm:pt>
    <dgm:pt modelId="{FEC4B1D8-894D-46D3-B179-B005A5FB0781}" type="parTrans" cxnId="{DC001922-5248-4EC7-86D3-1D830F40DD0B}">
      <dgm:prSet/>
      <dgm:spPr/>
      <dgm:t>
        <a:bodyPr/>
        <a:lstStyle/>
        <a:p>
          <a:endParaRPr lang="fr-FR"/>
        </a:p>
      </dgm:t>
    </dgm:pt>
    <dgm:pt modelId="{BA6C5BCD-FBAE-40C0-BB39-C8EC33DB89B4}" type="sibTrans" cxnId="{DC001922-5248-4EC7-86D3-1D830F40DD0B}">
      <dgm:prSet/>
      <dgm:spPr/>
      <dgm:t>
        <a:bodyPr/>
        <a:lstStyle/>
        <a:p>
          <a:endParaRPr lang="fr-FR"/>
        </a:p>
      </dgm:t>
    </dgm:pt>
    <dgm:pt modelId="{CCA40FED-1493-471F-A608-D36032F9C02B}" type="pres">
      <dgm:prSet presAssocID="{5F04CE77-F7B9-486C-9403-2C693F301163}" presName="compositeShape" presStyleCnt="0">
        <dgm:presLayoutVars>
          <dgm:chMax val="2"/>
          <dgm:dir/>
          <dgm:resizeHandles val="exact"/>
        </dgm:presLayoutVars>
      </dgm:prSet>
      <dgm:spPr/>
      <dgm:t>
        <a:bodyPr/>
        <a:lstStyle/>
        <a:p>
          <a:endParaRPr lang="fr-FR"/>
        </a:p>
      </dgm:t>
    </dgm:pt>
    <dgm:pt modelId="{68B3E00D-7695-4292-97B5-CA430DE2D1FB}" type="pres">
      <dgm:prSet presAssocID="{5F04CE77-F7B9-486C-9403-2C693F301163}" presName="divider" presStyleLbl="fgShp" presStyleIdx="0" presStyleCnt="1"/>
      <dgm:spPr/>
    </dgm:pt>
    <dgm:pt modelId="{C694EFF0-FE66-4D7A-96E0-1E9D7A12FA76}" type="pres">
      <dgm:prSet presAssocID="{79657674-CF99-4534-AF02-C96CAF3671A9}" presName="downArrow" presStyleLbl="node1" presStyleIdx="0" presStyleCnt="2"/>
      <dgm:spPr/>
    </dgm:pt>
    <dgm:pt modelId="{C7EB3174-A021-4851-84E7-B9FA004F706B}" type="pres">
      <dgm:prSet presAssocID="{79657674-CF99-4534-AF02-C96CAF3671A9}" presName="downArrowText" presStyleLbl="revTx" presStyleIdx="0" presStyleCnt="2">
        <dgm:presLayoutVars>
          <dgm:bulletEnabled val="1"/>
        </dgm:presLayoutVars>
      </dgm:prSet>
      <dgm:spPr/>
      <dgm:t>
        <a:bodyPr/>
        <a:lstStyle/>
        <a:p>
          <a:endParaRPr lang="fr-FR"/>
        </a:p>
      </dgm:t>
    </dgm:pt>
    <dgm:pt modelId="{96E406AA-4DD6-4188-8934-11E04461D8BA}" type="pres">
      <dgm:prSet presAssocID="{A5239945-6CA8-4890-A186-B09A50C7D622}" presName="upArrow" presStyleLbl="node1" presStyleIdx="1" presStyleCnt="2"/>
      <dgm:spPr/>
    </dgm:pt>
    <dgm:pt modelId="{67E2BA37-37B6-4F15-A40B-8122146C836F}" type="pres">
      <dgm:prSet presAssocID="{A5239945-6CA8-4890-A186-B09A50C7D622}" presName="upArrowText" presStyleLbl="revTx" presStyleIdx="1" presStyleCnt="2">
        <dgm:presLayoutVars>
          <dgm:bulletEnabled val="1"/>
        </dgm:presLayoutVars>
      </dgm:prSet>
      <dgm:spPr/>
      <dgm:t>
        <a:bodyPr/>
        <a:lstStyle/>
        <a:p>
          <a:endParaRPr lang="fr-FR"/>
        </a:p>
      </dgm:t>
    </dgm:pt>
  </dgm:ptLst>
  <dgm:cxnLst>
    <dgm:cxn modelId="{F8AE199C-44C2-40FA-874C-EEB51CA87EBB}" srcId="{5F04CE77-F7B9-486C-9403-2C693F301163}" destId="{79657674-CF99-4534-AF02-C96CAF3671A9}" srcOrd="0" destOrd="0" parTransId="{F76FF9A4-C1C1-4590-8A75-4003DB3C1E84}" sibTransId="{AF85A19C-30C7-4172-933C-D32EFDF5C02E}"/>
    <dgm:cxn modelId="{E89CEDC3-EF56-4542-988C-3BE854BD81E2}" type="presOf" srcId="{A5239945-6CA8-4890-A186-B09A50C7D622}" destId="{67E2BA37-37B6-4F15-A40B-8122146C836F}" srcOrd="0" destOrd="0" presId="urn:microsoft.com/office/officeart/2005/8/layout/arrow3"/>
    <dgm:cxn modelId="{DC001922-5248-4EC7-86D3-1D830F40DD0B}" srcId="{5F04CE77-F7B9-486C-9403-2C693F301163}" destId="{A5239945-6CA8-4890-A186-B09A50C7D622}" srcOrd="1" destOrd="0" parTransId="{FEC4B1D8-894D-46D3-B179-B005A5FB0781}" sibTransId="{BA6C5BCD-FBAE-40C0-BB39-C8EC33DB89B4}"/>
    <dgm:cxn modelId="{0CE15952-69A7-9B48-8224-BF49D2A3D30B}" type="presOf" srcId="{79657674-CF99-4534-AF02-C96CAF3671A9}" destId="{C7EB3174-A021-4851-84E7-B9FA004F706B}" srcOrd="0" destOrd="0" presId="urn:microsoft.com/office/officeart/2005/8/layout/arrow3"/>
    <dgm:cxn modelId="{15139BC5-33E2-5C45-BECD-C57F0DA2CDA6}" type="presOf" srcId="{5F04CE77-F7B9-486C-9403-2C693F301163}" destId="{CCA40FED-1493-471F-A608-D36032F9C02B}" srcOrd="0" destOrd="0" presId="urn:microsoft.com/office/officeart/2005/8/layout/arrow3"/>
    <dgm:cxn modelId="{A2D06556-A26D-4643-8356-116C0224A36B}" type="presParOf" srcId="{CCA40FED-1493-471F-A608-D36032F9C02B}" destId="{68B3E00D-7695-4292-97B5-CA430DE2D1FB}" srcOrd="0" destOrd="0" presId="urn:microsoft.com/office/officeart/2005/8/layout/arrow3"/>
    <dgm:cxn modelId="{F98718FE-28F3-C443-A3F0-A1E22EA8E000}" type="presParOf" srcId="{CCA40FED-1493-471F-A608-D36032F9C02B}" destId="{C694EFF0-FE66-4D7A-96E0-1E9D7A12FA76}" srcOrd="1" destOrd="0" presId="urn:microsoft.com/office/officeart/2005/8/layout/arrow3"/>
    <dgm:cxn modelId="{93C1D60C-7316-6845-B7B5-C7D4B1E96519}" type="presParOf" srcId="{CCA40FED-1493-471F-A608-D36032F9C02B}" destId="{C7EB3174-A021-4851-84E7-B9FA004F706B}" srcOrd="2" destOrd="0" presId="urn:microsoft.com/office/officeart/2005/8/layout/arrow3"/>
    <dgm:cxn modelId="{22231877-814F-2D4A-8CBB-A7E0D1EE076F}" type="presParOf" srcId="{CCA40FED-1493-471F-A608-D36032F9C02B}" destId="{96E406AA-4DD6-4188-8934-11E04461D8BA}" srcOrd="3" destOrd="0" presId="urn:microsoft.com/office/officeart/2005/8/layout/arrow3"/>
    <dgm:cxn modelId="{DC6675CD-143B-3342-A03D-CE108D42AD06}" type="presParOf" srcId="{CCA40FED-1493-471F-A608-D36032F9C02B}" destId="{67E2BA37-37B6-4F15-A40B-8122146C836F}"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AD9714E-DDAE-4BAF-9367-2983FA304607}"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fr-FR"/>
        </a:p>
      </dgm:t>
    </dgm:pt>
    <dgm:pt modelId="{F3242ECD-F016-46C5-9EFF-0F096017E991}">
      <dgm:prSet phldrT="[Texte]"/>
      <dgm:spPr/>
      <dgm:t>
        <a:bodyPr/>
        <a:lstStyle/>
        <a:p>
          <a:r>
            <a:rPr lang="fr-FR" b="0" smtClean="0">
              <a:effectLst>
                <a:outerShdw blurRad="38100" dist="38100" dir="2700000" algn="tl">
                  <a:srgbClr val="000000">
                    <a:alpha val="43137"/>
                  </a:srgbClr>
                </a:outerShdw>
              </a:effectLst>
            </a:rPr>
            <a:t>La résolution de problème reproductive </a:t>
          </a:r>
          <a:endParaRPr lang="fr-FR" b="0" dirty="0">
            <a:effectLst>
              <a:outerShdw blurRad="38100" dist="38100" dir="2700000" algn="tl">
                <a:srgbClr val="000000">
                  <a:alpha val="43137"/>
                </a:srgbClr>
              </a:outerShdw>
            </a:effectLst>
          </a:endParaRPr>
        </a:p>
      </dgm:t>
    </dgm:pt>
    <dgm:pt modelId="{8EAA1720-0BA7-4913-B4D8-19C6BE582EE0}" type="parTrans" cxnId="{4A1D0078-A190-449F-A46F-561AFD00BF2E}">
      <dgm:prSet/>
      <dgm:spPr/>
      <dgm:t>
        <a:bodyPr/>
        <a:lstStyle/>
        <a:p>
          <a:endParaRPr lang="fr-FR"/>
        </a:p>
      </dgm:t>
    </dgm:pt>
    <dgm:pt modelId="{5C6B9031-3910-46AD-B15D-EBDF8524E0A7}" type="sibTrans" cxnId="{4A1D0078-A190-449F-A46F-561AFD00BF2E}">
      <dgm:prSet/>
      <dgm:spPr/>
      <dgm:t>
        <a:bodyPr/>
        <a:lstStyle/>
        <a:p>
          <a:endParaRPr lang="fr-FR"/>
        </a:p>
      </dgm:t>
    </dgm:pt>
    <dgm:pt modelId="{86D9848E-5822-4B67-8E4E-E3BB70EFA024}">
      <dgm:prSet phldrT="[Texte]"/>
      <dgm:spPr/>
      <dgm:t>
        <a:bodyPr/>
        <a:lstStyle/>
        <a:p>
          <a:r>
            <a:rPr lang="fr-FR" smtClean="0">
              <a:effectLst>
                <a:outerShdw blurRad="38100" dist="38100" dir="2700000" algn="tl">
                  <a:srgbClr val="000000">
                    <a:alpha val="43137"/>
                  </a:srgbClr>
                </a:outerShdw>
              </a:effectLst>
            </a:rPr>
            <a:t>La résolution de problème productive </a:t>
          </a:r>
          <a:endParaRPr lang="fr-FR" dirty="0">
            <a:effectLst>
              <a:outerShdw blurRad="38100" dist="38100" dir="2700000" algn="tl">
                <a:srgbClr val="000000">
                  <a:alpha val="43137"/>
                </a:srgbClr>
              </a:outerShdw>
            </a:effectLst>
          </a:endParaRPr>
        </a:p>
      </dgm:t>
    </dgm:pt>
    <dgm:pt modelId="{4DEBB6EE-EC2B-4D1C-9290-90C69D9E20B2}" type="parTrans" cxnId="{92BFE3BA-28C6-4261-8090-51CD4DB43549}">
      <dgm:prSet/>
      <dgm:spPr/>
      <dgm:t>
        <a:bodyPr/>
        <a:lstStyle/>
        <a:p>
          <a:endParaRPr lang="fr-FR"/>
        </a:p>
      </dgm:t>
    </dgm:pt>
    <dgm:pt modelId="{F67A683F-4C29-4169-B4F5-099E9E7594C0}" type="sibTrans" cxnId="{92BFE3BA-28C6-4261-8090-51CD4DB43549}">
      <dgm:prSet/>
      <dgm:spPr/>
      <dgm:t>
        <a:bodyPr/>
        <a:lstStyle/>
        <a:p>
          <a:endParaRPr lang="fr-FR"/>
        </a:p>
      </dgm:t>
    </dgm:pt>
    <dgm:pt modelId="{018482A0-6EDE-47F0-819D-DFDC9EDB5D74}">
      <dgm:prSet/>
      <dgm:spPr/>
      <dgm:t>
        <a:bodyPr/>
        <a:lstStyle/>
        <a:p>
          <a:pPr algn="just"/>
          <a:r>
            <a:rPr lang="fr-FR" dirty="0" smtClean="0"/>
            <a:t>associe </a:t>
          </a:r>
          <a:r>
            <a:rPr lang="fr-FR" b="1" dirty="0" smtClean="0"/>
            <a:t>directement</a:t>
          </a:r>
          <a:r>
            <a:rPr lang="fr-FR" dirty="0" smtClean="0"/>
            <a:t> la </a:t>
          </a:r>
          <a:r>
            <a:rPr lang="fr-FR" b="1" dirty="0" smtClean="0"/>
            <a:t>réponse à la difficulté identifiée </a:t>
          </a:r>
          <a:r>
            <a:rPr lang="fr-FR" dirty="0" smtClean="0"/>
            <a:t>sans réflexion particulière (</a:t>
          </a:r>
          <a:r>
            <a:rPr lang="fr-FR" b="1" dirty="0" smtClean="0"/>
            <a:t>comportement machinal </a:t>
          </a:r>
          <a:r>
            <a:rPr lang="fr-FR" dirty="0" smtClean="0"/>
            <a:t>des situations bien connues).</a:t>
          </a:r>
          <a:endParaRPr lang="fr-FR" dirty="0"/>
        </a:p>
      </dgm:t>
    </dgm:pt>
    <dgm:pt modelId="{6ED36E28-B80D-4AE0-9C25-FBD4D265A807}" type="parTrans" cxnId="{6046E0BF-DEFA-4451-8EE9-2A140E1DA7DA}">
      <dgm:prSet/>
      <dgm:spPr/>
      <dgm:t>
        <a:bodyPr/>
        <a:lstStyle/>
        <a:p>
          <a:endParaRPr lang="fr-FR"/>
        </a:p>
      </dgm:t>
    </dgm:pt>
    <dgm:pt modelId="{34F12AB4-C46B-43B0-A57C-351D231852E9}" type="sibTrans" cxnId="{6046E0BF-DEFA-4451-8EE9-2A140E1DA7DA}">
      <dgm:prSet/>
      <dgm:spPr/>
      <dgm:t>
        <a:bodyPr/>
        <a:lstStyle/>
        <a:p>
          <a:endParaRPr lang="fr-FR"/>
        </a:p>
      </dgm:t>
    </dgm:pt>
    <dgm:pt modelId="{987280A5-DD58-4D95-915A-647FB299D766}">
      <dgm:prSet/>
      <dgm:spPr/>
      <dgm:t>
        <a:bodyPr/>
        <a:lstStyle/>
        <a:p>
          <a:pPr algn="just"/>
          <a:r>
            <a:rPr lang="fr-FR" smtClean="0"/>
            <a:t>passe par un </a:t>
          </a:r>
          <a:r>
            <a:rPr lang="fr-FR" b="1" smtClean="0"/>
            <a:t>réarrangement</a:t>
          </a:r>
          <a:r>
            <a:rPr lang="fr-FR" smtClean="0"/>
            <a:t> des données disponibles jusqu’à ce que ces données évoquent une solution ou un </a:t>
          </a:r>
          <a:r>
            <a:rPr lang="fr-FR" b="1" smtClean="0"/>
            <a:t>système de solution</a:t>
          </a:r>
          <a:r>
            <a:rPr lang="fr-FR" smtClean="0"/>
            <a:t>. </a:t>
          </a:r>
          <a:endParaRPr lang="fr-FR" dirty="0"/>
        </a:p>
      </dgm:t>
    </dgm:pt>
    <dgm:pt modelId="{417DE419-0FD9-4B30-BB67-01D5C825BB49}" type="parTrans" cxnId="{DDEEFFE7-BF55-44AA-957E-C101FA0633E5}">
      <dgm:prSet/>
      <dgm:spPr/>
      <dgm:t>
        <a:bodyPr/>
        <a:lstStyle/>
        <a:p>
          <a:endParaRPr lang="fr-FR"/>
        </a:p>
      </dgm:t>
    </dgm:pt>
    <dgm:pt modelId="{61AC3E01-814A-4C65-A8C2-1270CF280DA4}" type="sibTrans" cxnId="{DDEEFFE7-BF55-44AA-957E-C101FA0633E5}">
      <dgm:prSet/>
      <dgm:spPr/>
      <dgm:t>
        <a:bodyPr/>
        <a:lstStyle/>
        <a:p>
          <a:endParaRPr lang="fr-FR"/>
        </a:p>
      </dgm:t>
    </dgm:pt>
    <dgm:pt modelId="{805A373E-96D0-4D3E-90D0-298F1CCC6E46}">
      <dgm:prSet/>
      <dgm:spPr/>
      <dgm:t>
        <a:bodyPr/>
        <a:lstStyle/>
        <a:p>
          <a:pPr algn="just"/>
          <a:r>
            <a:rPr lang="fr-FR" smtClean="0"/>
            <a:t>Ce type de raisonnement s’applique aux </a:t>
          </a:r>
          <a:r>
            <a:rPr lang="fr-FR" b="1" smtClean="0"/>
            <a:t>situations inhabituelles</a:t>
          </a:r>
          <a:r>
            <a:rPr lang="fr-FR" smtClean="0"/>
            <a:t>. La solution apparaît souvent brutalement, c’est ce que l’on appelle l’insight.</a:t>
          </a:r>
          <a:endParaRPr lang="fr-FR" dirty="0"/>
        </a:p>
      </dgm:t>
    </dgm:pt>
    <dgm:pt modelId="{C552035E-E646-4953-A052-CF03D8F94507}" type="parTrans" cxnId="{FC5A7986-0FBE-4044-9F56-8FB9FBEF2230}">
      <dgm:prSet/>
      <dgm:spPr/>
      <dgm:t>
        <a:bodyPr/>
        <a:lstStyle/>
        <a:p>
          <a:endParaRPr lang="fr-FR"/>
        </a:p>
      </dgm:t>
    </dgm:pt>
    <dgm:pt modelId="{B1A5D194-95B5-4D7D-9A2F-4A1276C2441A}" type="sibTrans" cxnId="{FC5A7986-0FBE-4044-9F56-8FB9FBEF2230}">
      <dgm:prSet/>
      <dgm:spPr/>
      <dgm:t>
        <a:bodyPr/>
        <a:lstStyle/>
        <a:p>
          <a:endParaRPr lang="fr-FR"/>
        </a:p>
      </dgm:t>
    </dgm:pt>
    <dgm:pt modelId="{7F5F4A32-D1D1-4A56-B13E-C25F0BBEDF59}">
      <dgm:prSet/>
      <dgm:spPr/>
      <dgm:t>
        <a:bodyPr/>
        <a:lstStyle/>
        <a:p>
          <a:pPr algn="just"/>
          <a:r>
            <a:rPr lang="fr-FR" smtClean="0"/>
            <a:t>Ce type de résolution est de loin </a:t>
          </a:r>
          <a:r>
            <a:rPr lang="fr-FR" b="1" smtClean="0"/>
            <a:t>le plus fréquent </a:t>
          </a:r>
          <a:r>
            <a:rPr lang="fr-FR" smtClean="0"/>
            <a:t>dans les activités quotidiennes.</a:t>
          </a:r>
          <a:endParaRPr lang="fr-FR" dirty="0"/>
        </a:p>
      </dgm:t>
    </dgm:pt>
    <dgm:pt modelId="{4392C3ED-6172-4AF9-B6DF-A91D7D9AB9CB}" type="parTrans" cxnId="{6C271FF9-0088-4BEB-BE1B-E4534492FECB}">
      <dgm:prSet/>
      <dgm:spPr/>
      <dgm:t>
        <a:bodyPr/>
        <a:lstStyle/>
        <a:p>
          <a:endParaRPr lang="fr-FR"/>
        </a:p>
      </dgm:t>
    </dgm:pt>
    <dgm:pt modelId="{4BA49BC5-7D56-4F88-B81A-109610A2D00D}" type="sibTrans" cxnId="{6C271FF9-0088-4BEB-BE1B-E4534492FECB}">
      <dgm:prSet/>
      <dgm:spPr/>
      <dgm:t>
        <a:bodyPr/>
        <a:lstStyle/>
        <a:p>
          <a:endParaRPr lang="fr-FR"/>
        </a:p>
      </dgm:t>
    </dgm:pt>
    <dgm:pt modelId="{E32F69B8-4FE2-446E-824F-68C4D1B708A0}" type="pres">
      <dgm:prSet presAssocID="{CAD9714E-DDAE-4BAF-9367-2983FA304607}" presName="linear" presStyleCnt="0">
        <dgm:presLayoutVars>
          <dgm:dir/>
          <dgm:animLvl val="lvl"/>
          <dgm:resizeHandles val="exact"/>
        </dgm:presLayoutVars>
      </dgm:prSet>
      <dgm:spPr/>
      <dgm:t>
        <a:bodyPr/>
        <a:lstStyle/>
        <a:p>
          <a:endParaRPr lang="fr-FR"/>
        </a:p>
      </dgm:t>
    </dgm:pt>
    <dgm:pt modelId="{05E444C6-3205-442A-841A-1AAB9AA6674F}" type="pres">
      <dgm:prSet presAssocID="{F3242ECD-F016-46C5-9EFF-0F096017E991}" presName="parentLin" presStyleCnt="0"/>
      <dgm:spPr/>
    </dgm:pt>
    <dgm:pt modelId="{DCD4916E-6C9E-4DCE-B6B7-35FA4EDDB9D1}" type="pres">
      <dgm:prSet presAssocID="{F3242ECD-F016-46C5-9EFF-0F096017E991}" presName="parentLeftMargin" presStyleLbl="node1" presStyleIdx="0" presStyleCnt="2"/>
      <dgm:spPr/>
      <dgm:t>
        <a:bodyPr/>
        <a:lstStyle/>
        <a:p>
          <a:endParaRPr lang="fr-FR"/>
        </a:p>
      </dgm:t>
    </dgm:pt>
    <dgm:pt modelId="{AE06C622-45CB-4E7F-8429-17A6E05324DC}" type="pres">
      <dgm:prSet presAssocID="{F3242ECD-F016-46C5-9EFF-0F096017E991}" presName="parentText" presStyleLbl="node1" presStyleIdx="0" presStyleCnt="2">
        <dgm:presLayoutVars>
          <dgm:chMax val="0"/>
          <dgm:bulletEnabled val="1"/>
        </dgm:presLayoutVars>
      </dgm:prSet>
      <dgm:spPr/>
      <dgm:t>
        <a:bodyPr/>
        <a:lstStyle/>
        <a:p>
          <a:endParaRPr lang="fr-FR"/>
        </a:p>
      </dgm:t>
    </dgm:pt>
    <dgm:pt modelId="{A5591D06-CFD4-440E-A7F4-51C944C054C5}" type="pres">
      <dgm:prSet presAssocID="{F3242ECD-F016-46C5-9EFF-0F096017E991}" presName="negativeSpace" presStyleCnt="0"/>
      <dgm:spPr/>
    </dgm:pt>
    <dgm:pt modelId="{15A4F04D-A660-4524-899C-C0C27FC9FEC4}" type="pres">
      <dgm:prSet presAssocID="{F3242ECD-F016-46C5-9EFF-0F096017E991}" presName="childText" presStyleLbl="conFgAcc1" presStyleIdx="0" presStyleCnt="2">
        <dgm:presLayoutVars>
          <dgm:bulletEnabled val="1"/>
        </dgm:presLayoutVars>
      </dgm:prSet>
      <dgm:spPr/>
      <dgm:t>
        <a:bodyPr/>
        <a:lstStyle/>
        <a:p>
          <a:endParaRPr lang="fr-FR"/>
        </a:p>
      </dgm:t>
    </dgm:pt>
    <dgm:pt modelId="{4806EE95-CBAC-4CAA-9E9F-5F0601A01414}" type="pres">
      <dgm:prSet presAssocID="{5C6B9031-3910-46AD-B15D-EBDF8524E0A7}" presName="spaceBetweenRectangles" presStyleCnt="0"/>
      <dgm:spPr/>
    </dgm:pt>
    <dgm:pt modelId="{477F975D-1AF1-4616-BD51-2F70A3FB89C1}" type="pres">
      <dgm:prSet presAssocID="{86D9848E-5822-4B67-8E4E-E3BB70EFA024}" presName="parentLin" presStyleCnt="0"/>
      <dgm:spPr/>
    </dgm:pt>
    <dgm:pt modelId="{C0F2FB39-B597-47EF-9721-1ED9274E08E5}" type="pres">
      <dgm:prSet presAssocID="{86D9848E-5822-4B67-8E4E-E3BB70EFA024}" presName="parentLeftMargin" presStyleLbl="node1" presStyleIdx="0" presStyleCnt="2"/>
      <dgm:spPr/>
      <dgm:t>
        <a:bodyPr/>
        <a:lstStyle/>
        <a:p>
          <a:endParaRPr lang="fr-FR"/>
        </a:p>
      </dgm:t>
    </dgm:pt>
    <dgm:pt modelId="{0C19A685-92FD-40B9-922B-79947DB95A89}" type="pres">
      <dgm:prSet presAssocID="{86D9848E-5822-4B67-8E4E-E3BB70EFA024}" presName="parentText" presStyleLbl="node1" presStyleIdx="1" presStyleCnt="2">
        <dgm:presLayoutVars>
          <dgm:chMax val="0"/>
          <dgm:bulletEnabled val="1"/>
        </dgm:presLayoutVars>
      </dgm:prSet>
      <dgm:spPr/>
      <dgm:t>
        <a:bodyPr/>
        <a:lstStyle/>
        <a:p>
          <a:endParaRPr lang="fr-FR"/>
        </a:p>
      </dgm:t>
    </dgm:pt>
    <dgm:pt modelId="{29591E1E-4085-4694-B7F9-A7A1DEEBB956}" type="pres">
      <dgm:prSet presAssocID="{86D9848E-5822-4B67-8E4E-E3BB70EFA024}" presName="negativeSpace" presStyleCnt="0"/>
      <dgm:spPr/>
    </dgm:pt>
    <dgm:pt modelId="{10BF39F5-C53F-492F-B4B4-9DF30AB56222}" type="pres">
      <dgm:prSet presAssocID="{86D9848E-5822-4B67-8E4E-E3BB70EFA024}" presName="childText" presStyleLbl="conFgAcc1" presStyleIdx="1" presStyleCnt="2">
        <dgm:presLayoutVars>
          <dgm:bulletEnabled val="1"/>
        </dgm:presLayoutVars>
      </dgm:prSet>
      <dgm:spPr/>
      <dgm:t>
        <a:bodyPr/>
        <a:lstStyle/>
        <a:p>
          <a:endParaRPr lang="fr-FR"/>
        </a:p>
      </dgm:t>
    </dgm:pt>
  </dgm:ptLst>
  <dgm:cxnLst>
    <dgm:cxn modelId="{2787A20B-040B-6948-82ED-02788EA4A10C}" type="presOf" srcId="{987280A5-DD58-4D95-915A-647FB299D766}" destId="{10BF39F5-C53F-492F-B4B4-9DF30AB56222}" srcOrd="0" destOrd="0" presId="urn:microsoft.com/office/officeart/2005/8/layout/list1"/>
    <dgm:cxn modelId="{4FB73003-497F-904C-A7A1-176FD1BBE1FF}" type="presOf" srcId="{805A373E-96D0-4D3E-90D0-298F1CCC6E46}" destId="{10BF39F5-C53F-492F-B4B4-9DF30AB56222}" srcOrd="0" destOrd="1" presId="urn:microsoft.com/office/officeart/2005/8/layout/list1"/>
    <dgm:cxn modelId="{5716E0A2-25BD-E644-A592-0D9F06FBF6C8}" type="presOf" srcId="{7F5F4A32-D1D1-4A56-B13E-C25F0BBEDF59}" destId="{15A4F04D-A660-4524-899C-C0C27FC9FEC4}" srcOrd="0" destOrd="1" presId="urn:microsoft.com/office/officeart/2005/8/layout/list1"/>
    <dgm:cxn modelId="{8BDDAE4A-E317-0649-8767-966633B93D54}" type="presOf" srcId="{F3242ECD-F016-46C5-9EFF-0F096017E991}" destId="{DCD4916E-6C9E-4DCE-B6B7-35FA4EDDB9D1}" srcOrd="0" destOrd="0" presId="urn:microsoft.com/office/officeart/2005/8/layout/list1"/>
    <dgm:cxn modelId="{1FE4F6E7-2292-784E-8769-EA8F376351B0}" type="presOf" srcId="{86D9848E-5822-4B67-8E4E-E3BB70EFA024}" destId="{0C19A685-92FD-40B9-922B-79947DB95A89}" srcOrd="1" destOrd="0" presId="urn:microsoft.com/office/officeart/2005/8/layout/list1"/>
    <dgm:cxn modelId="{92BFE3BA-28C6-4261-8090-51CD4DB43549}" srcId="{CAD9714E-DDAE-4BAF-9367-2983FA304607}" destId="{86D9848E-5822-4B67-8E4E-E3BB70EFA024}" srcOrd="1" destOrd="0" parTransId="{4DEBB6EE-EC2B-4D1C-9290-90C69D9E20B2}" sibTransId="{F67A683F-4C29-4169-B4F5-099E9E7594C0}"/>
    <dgm:cxn modelId="{1DF229E2-026D-904C-B218-14972AB7BEB2}" type="presOf" srcId="{CAD9714E-DDAE-4BAF-9367-2983FA304607}" destId="{E32F69B8-4FE2-446E-824F-68C4D1B708A0}" srcOrd="0" destOrd="0" presId="urn:microsoft.com/office/officeart/2005/8/layout/list1"/>
    <dgm:cxn modelId="{DDEEFFE7-BF55-44AA-957E-C101FA0633E5}" srcId="{86D9848E-5822-4B67-8E4E-E3BB70EFA024}" destId="{987280A5-DD58-4D95-915A-647FB299D766}" srcOrd="0" destOrd="0" parTransId="{417DE419-0FD9-4B30-BB67-01D5C825BB49}" sibTransId="{61AC3E01-814A-4C65-A8C2-1270CF280DA4}"/>
    <dgm:cxn modelId="{6046E0BF-DEFA-4451-8EE9-2A140E1DA7DA}" srcId="{F3242ECD-F016-46C5-9EFF-0F096017E991}" destId="{018482A0-6EDE-47F0-819D-DFDC9EDB5D74}" srcOrd="0" destOrd="0" parTransId="{6ED36E28-B80D-4AE0-9C25-FBD4D265A807}" sibTransId="{34F12AB4-C46B-43B0-A57C-351D231852E9}"/>
    <dgm:cxn modelId="{4A1D0078-A190-449F-A46F-561AFD00BF2E}" srcId="{CAD9714E-DDAE-4BAF-9367-2983FA304607}" destId="{F3242ECD-F016-46C5-9EFF-0F096017E991}" srcOrd="0" destOrd="0" parTransId="{8EAA1720-0BA7-4913-B4D8-19C6BE582EE0}" sibTransId="{5C6B9031-3910-46AD-B15D-EBDF8524E0A7}"/>
    <dgm:cxn modelId="{6C271FF9-0088-4BEB-BE1B-E4534492FECB}" srcId="{F3242ECD-F016-46C5-9EFF-0F096017E991}" destId="{7F5F4A32-D1D1-4A56-B13E-C25F0BBEDF59}" srcOrd="1" destOrd="0" parTransId="{4392C3ED-6172-4AF9-B6DF-A91D7D9AB9CB}" sibTransId="{4BA49BC5-7D56-4F88-B81A-109610A2D00D}"/>
    <dgm:cxn modelId="{BB3A1639-206B-8449-9985-F7799BF1A074}" type="presOf" srcId="{F3242ECD-F016-46C5-9EFF-0F096017E991}" destId="{AE06C622-45CB-4E7F-8429-17A6E05324DC}" srcOrd="1" destOrd="0" presId="urn:microsoft.com/office/officeart/2005/8/layout/list1"/>
    <dgm:cxn modelId="{4E4DBBAB-82C3-FE49-A703-09CBD217EF1B}" type="presOf" srcId="{018482A0-6EDE-47F0-819D-DFDC9EDB5D74}" destId="{15A4F04D-A660-4524-899C-C0C27FC9FEC4}" srcOrd="0" destOrd="0" presId="urn:microsoft.com/office/officeart/2005/8/layout/list1"/>
    <dgm:cxn modelId="{FC5A7986-0FBE-4044-9F56-8FB9FBEF2230}" srcId="{86D9848E-5822-4B67-8E4E-E3BB70EFA024}" destId="{805A373E-96D0-4D3E-90D0-298F1CCC6E46}" srcOrd="1" destOrd="0" parTransId="{C552035E-E646-4953-A052-CF03D8F94507}" sibTransId="{B1A5D194-95B5-4D7D-9A2F-4A1276C2441A}"/>
    <dgm:cxn modelId="{F0EF44EF-AB52-A040-B6B2-5A4FB9A29E04}" type="presOf" srcId="{86D9848E-5822-4B67-8E4E-E3BB70EFA024}" destId="{C0F2FB39-B597-47EF-9721-1ED9274E08E5}" srcOrd="0" destOrd="0" presId="urn:microsoft.com/office/officeart/2005/8/layout/list1"/>
    <dgm:cxn modelId="{58A023A3-B6ED-D54E-B20E-798B70CECD9D}" type="presParOf" srcId="{E32F69B8-4FE2-446E-824F-68C4D1B708A0}" destId="{05E444C6-3205-442A-841A-1AAB9AA6674F}" srcOrd="0" destOrd="0" presId="urn:microsoft.com/office/officeart/2005/8/layout/list1"/>
    <dgm:cxn modelId="{7EB175F1-F0D8-B140-9955-5BE8B529089D}" type="presParOf" srcId="{05E444C6-3205-442A-841A-1AAB9AA6674F}" destId="{DCD4916E-6C9E-4DCE-B6B7-35FA4EDDB9D1}" srcOrd="0" destOrd="0" presId="urn:microsoft.com/office/officeart/2005/8/layout/list1"/>
    <dgm:cxn modelId="{97CD3614-5818-7948-9465-4C860C10FA8D}" type="presParOf" srcId="{05E444C6-3205-442A-841A-1AAB9AA6674F}" destId="{AE06C622-45CB-4E7F-8429-17A6E05324DC}" srcOrd="1" destOrd="0" presId="urn:microsoft.com/office/officeart/2005/8/layout/list1"/>
    <dgm:cxn modelId="{AAB7A1C6-36A7-A14F-AC68-37C5AB57A7CE}" type="presParOf" srcId="{E32F69B8-4FE2-446E-824F-68C4D1B708A0}" destId="{A5591D06-CFD4-440E-A7F4-51C944C054C5}" srcOrd="1" destOrd="0" presId="urn:microsoft.com/office/officeart/2005/8/layout/list1"/>
    <dgm:cxn modelId="{122D7BE1-FE4A-854B-9508-25CB7653561F}" type="presParOf" srcId="{E32F69B8-4FE2-446E-824F-68C4D1B708A0}" destId="{15A4F04D-A660-4524-899C-C0C27FC9FEC4}" srcOrd="2" destOrd="0" presId="urn:microsoft.com/office/officeart/2005/8/layout/list1"/>
    <dgm:cxn modelId="{D1E84326-606C-814A-926F-E7B80E7C5DCA}" type="presParOf" srcId="{E32F69B8-4FE2-446E-824F-68C4D1B708A0}" destId="{4806EE95-CBAC-4CAA-9E9F-5F0601A01414}" srcOrd="3" destOrd="0" presId="urn:microsoft.com/office/officeart/2005/8/layout/list1"/>
    <dgm:cxn modelId="{EF193787-D4F2-FB4B-951D-21A92C8D0D1D}" type="presParOf" srcId="{E32F69B8-4FE2-446E-824F-68C4D1B708A0}" destId="{477F975D-1AF1-4616-BD51-2F70A3FB89C1}" srcOrd="4" destOrd="0" presId="urn:microsoft.com/office/officeart/2005/8/layout/list1"/>
    <dgm:cxn modelId="{32F2C36F-525A-904A-9D2A-F03F69FAF3B4}" type="presParOf" srcId="{477F975D-1AF1-4616-BD51-2F70A3FB89C1}" destId="{C0F2FB39-B597-47EF-9721-1ED9274E08E5}" srcOrd="0" destOrd="0" presId="urn:microsoft.com/office/officeart/2005/8/layout/list1"/>
    <dgm:cxn modelId="{D06658A0-CE98-9B41-B23C-503AA25ECAE9}" type="presParOf" srcId="{477F975D-1AF1-4616-BD51-2F70A3FB89C1}" destId="{0C19A685-92FD-40B9-922B-79947DB95A89}" srcOrd="1" destOrd="0" presId="urn:microsoft.com/office/officeart/2005/8/layout/list1"/>
    <dgm:cxn modelId="{FBE8E753-0F29-6147-815C-CCB483BB6F1B}" type="presParOf" srcId="{E32F69B8-4FE2-446E-824F-68C4D1B708A0}" destId="{29591E1E-4085-4694-B7F9-A7A1DEEBB956}" srcOrd="5" destOrd="0" presId="urn:microsoft.com/office/officeart/2005/8/layout/list1"/>
    <dgm:cxn modelId="{AF534FDE-BCA7-FF44-A491-E4CC021053BD}" type="presParOf" srcId="{E32F69B8-4FE2-446E-824F-68C4D1B708A0}" destId="{10BF39F5-C53F-492F-B4B4-9DF30AB5622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A576A3B-A5A4-415C-8EC4-EEB6F9CC8C8A}"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fr-FR"/>
        </a:p>
      </dgm:t>
    </dgm:pt>
    <dgm:pt modelId="{8E9F90FD-9503-4167-B5E4-79754130A256}">
      <dgm:prSet phldrT="[Texte]"/>
      <dgm:spPr/>
      <dgm:t>
        <a:bodyPr/>
        <a:lstStyle/>
        <a:p>
          <a:r>
            <a:rPr lang="fr-FR" dirty="0" smtClean="0"/>
            <a:t>1</a:t>
          </a:r>
          <a:endParaRPr lang="fr-FR" dirty="0"/>
        </a:p>
      </dgm:t>
    </dgm:pt>
    <dgm:pt modelId="{DFB76C0D-EA0E-4994-98C1-3C2B7B2EE24B}" type="parTrans" cxnId="{7270DE24-0E01-448C-966E-E14A8161A331}">
      <dgm:prSet/>
      <dgm:spPr/>
      <dgm:t>
        <a:bodyPr/>
        <a:lstStyle/>
        <a:p>
          <a:endParaRPr lang="fr-FR"/>
        </a:p>
      </dgm:t>
    </dgm:pt>
    <dgm:pt modelId="{3651B9AD-DCF8-4CA2-8322-9F42887CC676}" type="sibTrans" cxnId="{7270DE24-0E01-448C-966E-E14A8161A331}">
      <dgm:prSet/>
      <dgm:spPr/>
      <dgm:t>
        <a:bodyPr/>
        <a:lstStyle/>
        <a:p>
          <a:endParaRPr lang="fr-FR"/>
        </a:p>
      </dgm:t>
    </dgm:pt>
    <dgm:pt modelId="{5325DD53-834D-4645-952C-A2D216E77E7F}">
      <dgm:prSet phldrT="[Texte]"/>
      <dgm:spPr/>
      <dgm:t>
        <a:bodyPr/>
        <a:lstStyle/>
        <a:p>
          <a:r>
            <a:rPr lang="fr-FR" dirty="0" smtClean="0"/>
            <a:t>ANALYSER</a:t>
          </a:r>
          <a:endParaRPr lang="fr-FR" dirty="0"/>
        </a:p>
      </dgm:t>
    </dgm:pt>
    <dgm:pt modelId="{39A2A107-12B8-45C7-8BB9-02E5717F9A57}" type="parTrans" cxnId="{3DEFEB23-A72A-416D-A628-2C280316144A}">
      <dgm:prSet/>
      <dgm:spPr/>
      <dgm:t>
        <a:bodyPr/>
        <a:lstStyle/>
        <a:p>
          <a:endParaRPr lang="fr-FR"/>
        </a:p>
      </dgm:t>
    </dgm:pt>
    <dgm:pt modelId="{2874888E-42C7-4931-8FF8-B7B3AD5B0FC7}" type="sibTrans" cxnId="{3DEFEB23-A72A-416D-A628-2C280316144A}">
      <dgm:prSet/>
      <dgm:spPr/>
      <dgm:t>
        <a:bodyPr/>
        <a:lstStyle/>
        <a:p>
          <a:endParaRPr lang="fr-FR"/>
        </a:p>
      </dgm:t>
    </dgm:pt>
    <dgm:pt modelId="{0218E281-C3B4-4C93-A41E-FDF250A821CB}">
      <dgm:prSet phldrT="[Texte]"/>
      <dgm:spPr/>
      <dgm:t>
        <a:bodyPr/>
        <a:lstStyle/>
        <a:p>
          <a:r>
            <a:rPr lang="fr-FR" dirty="0" smtClean="0"/>
            <a:t>2</a:t>
          </a:r>
          <a:endParaRPr lang="fr-FR" dirty="0"/>
        </a:p>
      </dgm:t>
    </dgm:pt>
    <dgm:pt modelId="{5D81F3AE-E38D-4B29-B470-3CCD5362D4B3}" type="parTrans" cxnId="{77060899-13B5-477D-B6EF-F7EBD0B8C1E5}">
      <dgm:prSet/>
      <dgm:spPr/>
      <dgm:t>
        <a:bodyPr/>
        <a:lstStyle/>
        <a:p>
          <a:endParaRPr lang="fr-FR"/>
        </a:p>
      </dgm:t>
    </dgm:pt>
    <dgm:pt modelId="{EB568BD7-6DC1-49A0-88E5-4591F91F2DF9}" type="sibTrans" cxnId="{77060899-13B5-477D-B6EF-F7EBD0B8C1E5}">
      <dgm:prSet/>
      <dgm:spPr/>
      <dgm:t>
        <a:bodyPr/>
        <a:lstStyle/>
        <a:p>
          <a:endParaRPr lang="fr-FR"/>
        </a:p>
      </dgm:t>
    </dgm:pt>
    <dgm:pt modelId="{E1A7504D-1066-4179-A99E-AF4A5E15F8B1}">
      <dgm:prSet phldrT="[Texte]"/>
      <dgm:spPr/>
      <dgm:t>
        <a:bodyPr/>
        <a:lstStyle/>
        <a:p>
          <a:r>
            <a:rPr lang="fr-FR" dirty="0" smtClean="0"/>
            <a:t>ÉVALUER / JUGER</a:t>
          </a:r>
          <a:endParaRPr lang="fr-FR" dirty="0"/>
        </a:p>
      </dgm:t>
    </dgm:pt>
    <dgm:pt modelId="{65110CE5-A26E-4894-B048-D336C5B9D398}" type="parTrans" cxnId="{E3ED4B51-F353-49EC-A29E-B33CBA0ED2E9}">
      <dgm:prSet/>
      <dgm:spPr/>
      <dgm:t>
        <a:bodyPr/>
        <a:lstStyle/>
        <a:p>
          <a:endParaRPr lang="fr-FR"/>
        </a:p>
      </dgm:t>
    </dgm:pt>
    <dgm:pt modelId="{5B60DC72-3B5F-40CD-9E39-BFD1655C02CE}" type="sibTrans" cxnId="{E3ED4B51-F353-49EC-A29E-B33CBA0ED2E9}">
      <dgm:prSet/>
      <dgm:spPr/>
      <dgm:t>
        <a:bodyPr/>
        <a:lstStyle/>
        <a:p>
          <a:endParaRPr lang="fr-FR"/>
        </a:p>
      </dgm:t>
    </dgm:pt>
    <dgm:pt modelId="{8E2F0AB9-8F86-4D51-A3B1-437A0CCA22A6}">
      <dgm:prSet phldrT="[Texte]"/>
      <dgm:spPr/>
      <dgm:t>
        <a:bodyPr/>
        <a:lstStyle/>
        <a:p>
          <a:r>
            <a:rPr lang="fr-FR" dirty="0" smtClean="0"/>
            <a:t>3</a:t>
          </a:r>
        </a:p>
      </dgm:t>
    </dgm:pt>
    <dgm:pt modelId="{DE9F753D-3094-4A69-8921-4F8C2DEB573F}" type="parTrans" cxnId="{DFC3678B-C6DA-4175-80A4-B81C5C26B02F}">
      <dgm:prSet/>
      <dgm:spPr/>
      <dgm:t>
        <a:bodyPr/>
        <a:lstStyle/>
        <a:p>
          <a:endParaRPr lang="fr-FR"/>
        </a:p>
      </dgm:t>
    </dgm:pt>
    <dgm:pt modelId="{0AC5ED4D-804C-4CF8-9AEA-FBC3EDACB67E}" type="sibTrans" cxnId="{DFC3678B-C6DA-4175-80A4-B81C5C26B02F}">
      <dgm:prSet/>
      <dgm:spPr/>
      <dgm:t>
        <a:bodyPr/>
        <a:lstStyle/>
        <a:p>
          <a:endParaRPr lang="fr-FR"/>
        </a:p>
      </dgm:t>
    </dgm:pt>
    <dgm:pt modelId="{89146E70-AEEF-4174-B990-DBDADB092DDE}">
      <dgm:prSet phldrT="[Texte]"/>
      <dgm:spPr/>
      <dgm:t>
        <a:bodyPr/>
        <a:lstStyle/>
        <a:p>
          <a:r>
            <a:rPr lang="fr-FR" dirty="0" smtClean="0"/>
            <a:t>DÉCIDER</a:t>
          </a:r>
          <a:endParaRPr lang="fr-FR" dirty="0"/>
        </a:p>
      </dgm:t>
    </dgm:pt>
    <dgm:pt modelId="{DB86F369-8C1E-4E4E-BFE6-F0531C39D953}" type="parTrans" cxnId="{20DFB30E-F3DC-49AF-852F-9E862DE6A6FA}">
      <dgm:prSet/>
      <dgm:spPr/>
      <dgm:t>
        <a:bodyPr/>
        <a:lstStyle/>
        <a:p>
          <a:endParaRPr lang="fr-FR"/>
        </a:p>
      </dgm:t>
    </dgm:pt>
    <dgm:pt modelId="{1750360A-922B-46FF-AB0D-CD2F0BAEA3CD}" type="sibTrans" cxnId="{20DFB30E-F3DC-49AF-852F-9E862DE6A6FA}">
      <dgm:prSet/>
      <dgm:spPr/>
      <dgm:t>
        <a:bodyPr/>
        <a:lstStyle/>
        <a:p>
          <a:endParaRPr lang="fr-FR"/>
        </a:p>
      </dgm:t>
    </dgm:pt>
    <dgm:pt modelId="{921DA163-2882-4513-9AFD-6A65077841E4}">
      <dgm:prSet phldrT="[Texte]"/>
      <dgm:spPr/>
      <dgm:t>
        <a:bodyPr/>
        <a:lstStyle/>
        <a:p>
          <a:r>
            <a:rPr lang="fr-FR" dirty="0" smtClean="0"/>
            <a:t>AGIR / RÉAGIR</a:t>
          </a:r>
          <a:endParaRPr lang="fr-FR" dirty="0"/>
        </a:p>
      </dgm:t>
    </dgm:pt>
    <dgm:pt modelId="{90096A8C-BC4E-4977-9F6C-5244DBF78941}" type="parTrans" cxnId="{C8294BC7-11A5-404D-AEF1-F63A185805D5}">
      <dgm:prSet/>
      <dgm:spPr/>
      <dgm:t>
        <a:bodyPr/>
        <a:lstStyle/>
        <a:p>
          <a:endParaRPr lang="fr-FR"/>
        </a:p>
      </dgm:t>
    </dgm:pt>
    <dgm:pt modelId="{7C1EF5DE-3B50-44E1-9039-B970E27B1A79}" type="sibTrans" cxnId="{C8294BC7-11A5-404D-AEF1-F63A185805D5}">
      <dgm:prSet/>
      <dgm:spPr/>
      <dgm:t>
        <a:bodyPr/>
        <a:lstStyle/>
        <a:p>
          <a:endParaRPr lang="fr-FR"/>
        </a:p>
      </dgm:t>
    </dgm:pt>
    <dgm:pt modelId="{C3754B34-A389-442C-BD86-49A53C264B17}">
      <dgm:prSet phldrT="[Texte]"/>
      <dgm:spPr/>
      <dgm:t>
        <a:bodyPr/>
        <a:lstStyle/>
        <a:p>
          <a:r>
            <a:rPr lang="fr-FR" dirty="0" smtClean="0"/>
            <a:t>4</a:t>
          </a:r>
          <a:endParaRPr lang="fr-FR" dirty="0"/>
        </a:p>
      </dgm:t>
    </dgm:pt>
    <dgm:pt modelId="{9C0991EC-5528-4CCF-B532-899378B41331}" type="parTrans" cxnId="{AABCEF91-C5F0-4949-ACB7-534FB01E36D4}">
      <dgm:prSet/>
      <dgm:spPr/>
      <dgm:t>
        <a:bodyPr/>
        <a:lstStyle/>
        <a:p>
          <a:endParaRPr lang="fr-FR"/>
        </a:p>
      </dgm:t>
    </dgm:pt>
    <dgm:pt modelId="{8073C9E5-4710-40E3-BF9B-0A54CBB601B2}" type="sibTrans" cxnId="{AABCEF91-C5F0-4949-ACB7-534FB01E36D4}">
      <dgm:prSet/>
      <dgm:spPr/>
      <dgm:t>
        <a:bodyPr/>
        <a:lstStyle/>
        <a:p>
          <a:endParaRPr lang="fr-FR"/>
        </a:p>
      </dgm:t>
    </dgm:pt>
    <dgm:pt modelId="{7EBB694F-40E8-41A5-9945-D5C8EA999CFA}">
      <dgm:prSet phldrT="[Texte]"/>
      <dgm:spPr/>
      <dgm:t>
        <a:bodyPr/>
        <a:lstStyle/>
        <a:p>
          <a:r>
            <a:rPr lang="fr-FR" dirty="0" smtClean="0"/>
            <a:t>NOUVELLE SITUATION</a:t>
          </a:r>
          <a:endParaRPr lang="fr-FR" dirty="0"/>
        </a:p>
      </dgm:t>
    </dgm:pt>
    <dgm:pt modelId="{B93DF78F-3D1E-4CDF-9FA3-4271A5757F90}" type="parTrans" cxnId="{0476D8CF-92AD-4D63-850D-5D47382BFCBD}">
      <dgm:prSet/>
      <dgm:spPr/>
      <dgm:t>
        <a:bodyPr/>
        <a:lstStyle/>
        <a:p>
          <a:endParaRPr lang="fr-FR"/>
        </a:p>
      </dgm:t>
    </dgm:pt>
    <dgm:pt modelId="{4E722202-D54C-4CC3-B1D6-3945CCB13E2D}" type="sibTrans" cxnId="{0476D8CF-92AD-4D63-850D-5D47382BFCBD}">
      <dgm:prSet/>
      <dgm:spPr/>
      <dgm:t>
        <a:bodyPr/>
        <a:lstStyle/>
        <a:p>
          <a:endParaRPr lang="fr-FR"/>
        </a:p>
      </dgm:t>
    </dgm:pt>
    <dgm:pt modelId="{EFA8C56E-C2A8-4BB9-AA62-CCF6DA5AF7D2}">
      <dgm:prSet phldrT="[Texte]"/>
      <dgm:spPr/>
      <dgm:t>
        <a:bodyPr/>
        <a:lstStyle/>
        <a:p>
          <a:r>
            <a:rPr lang="fr-FR" dirty="0" smtClean="0"/>
            <a:t>5</a:t>
          </a:r>
          <a:endParaRPr lang="fr-FR" dirty="0"/>
        </a:p>
      </dgm:t>
    </dgm:pt>
    <dgm:pt modelId="{8F13FDBF-DB53-4B9A-B3B6-CB20808D8076}" type="parTrans" cxnId="{2A35EBEC-BA0A-46E6-8A6E-26F65DF7C1BC}">
      <dgm:prSet/>
      <dgm:spPr/>
      <dgm:t>
        <a:bodyPr/>
        <a:lstStyle/>
        <a:p>
          <a:endParaRPr lang="fr-FR"/>
        </a:p>
      </dgm:t>
    </dgm:pt>
    <dgm:pt modelId="{C884A983-E090-48F9-8284-9E477BB69B1C}" type="sibTrans" cxnId="{2A35EBEC-BA0A-46E6-8A6E-26F65DF7C1BC}">
      <dgm:prSet/>
      <dgm:spPr/>
      <dgm:t>
        <a:bodyPr/>
        <a:lstStyle/>
        <a:p>
          <a:endParaRPr lang="fr-FR"/>
        </a:p>
      </dgm:t>
    </dgm:pt>
    <dgm:pt modelId="{F9652D65-C102-4673-8F80-D09CBD2EF2BE}">
      <dgm:prSet phldrT="[Texte]"/>
      <dgm:spPr/>
      <dgm:t>
        <a:bodyPr/>
        <a:lstStyle/>
        <a:p>
          <a:r>
            <a:rPr lang="fr-FR" dirty="0" smtClean="0"/>
            <a:t>REVENIR SUR L’ANALYSE</a:t>
          </a:r>
          <a:endParaRPr lang="fr-FR" dirty="0"/>
        </a:p>
      </dgm:t>
    </dgm:pt>
    <dgm:pt modelId="{DC592F34-7BB8-49E3-A58F-EB9EEAB0D7CB}" type="parTrans" cxnId="{4D3609FF-29E1-4F87-89D0-BB597C7B5FF8}">
      <dgm:prSet/>
      <dgm:spPr/>
      <dgm:t>
        <a:bodyPr/>
        <a:lstStyle/>
        <a:p>
          <a:endParaRPr lang="fr-FR"/>
        </a:p>
      </dgm:t>
    </dgm:pt>
    <dgm:pt modelId="{698A60BA-B60E-40A2-9F5A-0F04D2CD48BA}" type="sibTrans" cxnId="{4D3609FF-29E1-4F87-89D0-BB597C7B5FF8}">
      <dgm:prSet/>
      <dgm:spPr/>
      <dgm:t>
        <a:bodyPr/>
        <a:lstStyle/>
        <a:p>
          <a:endParaRPr lang="fr-FR"/>
        </a:p>
      </dgm:t>
    </dgm:pt>
    <dgm:pt modelId="{28965676-3BAF-4C19-B2FB-90A081EBC6AA}">
      <dgm:prSet phldrT="[Texte]"/>
      <dgm:spPr/>
      <dgm:t>
        <a:bodyPr/>
        <a:lstStyle/>
        <a:p>
          <a:r>
            <a:rPr lang="fr-FR" dirty="0" smtClean="0"/>
            <a:t>6</a:t>
          </a:r>
          <a:endParaRPr lang="fr-FR" dirty="0"/>
        </a:p>
      </dgm:t>
    </dgm:pt>
    <dgm:pt modelId="{2BA48FAC-1F3E-4FD7-AC7B-80F56BF3935C}" type="parTrans" cxnId="{7ACB6D74-2642-4BAB-8D75-A11D04E6EE8E}">
      <dgm:prSet/>
      <dgm:spPr/>
      <dgm:t>
        <a:bodyPr/>
        <a:lstStyle/>
        <a:p>
          <a:endParaRPr lang="fr-FR"/>
        </a:p>
      </dgm:t>
    </dgm:pt>
    <dgm:pt modelId="{1E12E443-EF45-4320-ACDB-7E56B34024F4}" type="sibTrans" cxnId="{7ACB6D74-2642-4BAB-8D75-A11D04E6EE8E}">
      <dgm:prSet/>
      <dgm:spPr/>
      <dgm:t>
        <a:bodyPr/>
        <a:lstStyle/>
        <a:p>
          <a:endParaRPr lang="fr-FR"/>
        </a:p>
      </dgm:t>
    </dgm:pt>
    <dgm:pt modelId="{B80D1C87-DACF-4A0E-A6B9-31CB9B1858EC}" type="pres">
      <dgm:prSet presAssocID="{0A576A3B-A5A4-415C-8EC4-EEB6F9CC8C8A}" presName="linearFlow" presStyleCnt="0">
        <dgm:presLayoutVars>
          <dgm:dir/>
          <dgm:animLvl val="lvl"/>
          <dgm:resizeHandles val="exact"/>
        </dgm:presLayoutVars>
      </dgm:prSet>
      <dgm:spPr/>
      <dgm:t>
        <a:bodyPr/>
        <a:lstStyle/>
        <a:p>
          <a:endParaRPr lang="fr-FR"/>
        </a:p>
      </dgm:t>
    </dgm:pt>
    <dgm:pt modelId="{4D993EEE-8DA7-4250-A229-8F0D9300F97C}" type="pres">
      <dgm:prSet presAssocID="{8E9F90FD-9503-4167-B5E4-79754130A256}" presName="composite" presStyleCnt="0"/>
      <dgm:spPr/>
    </dgm:pt>
    <dgm:pt modelId="{7C41DCEF-D69B-4112-ABCF-CA04D8878F70}" type="pres">
      <dgm:prSet presAssocID="{8E9F90FD-9503-4167-B5E4-79754130A256}" presName="parentText" presStyleLbl="alignNode1" presStyleIdx="0" presStyleCnt="6">
        <dgm:presLayoutVars>
          <dgm:chMax val="1"/>
          <dgm:bulletEnabled val="1"/>
        </dgm:presLayoutVars>
      </dgm:prSet>
      <dgm:spPr/>
      <dgm:t>
        <a:bodyPr/>
        <a:lstStyle/>
        <a:p>
          <a:endParaRPr lang="fr-FR"/>
        </a:p>
      </dgm:t>
    </dgm:pt>
    <dgm:pt modelId="{392B1229-9C17-4E0E-A1C7-444171084D36}" type="pres">
      <dgm:prSet presAssocID="{8E9F90FD-9503-4167-B5E4-79754130A256}" presName="descendantText" presStyleLbl="alignAcc1" presStyleIdx="0" presStyleCnt="6">
        <dgm:presLayoutVars>
          <dgm:bulletEnabled val="1"/>
        </dgm:presLayoutVars>
      </dgm:prSet>
      <dgm:spPr/>
      <dgm:t>
        <a:bodyPr/>
        <a:lstStyle/>
        <a:p>
          <a:endParaRPr lang="fr-FR"/>
        </a:p>
      </dgm:t>
    </dgm:pt>
    <dgm:pt modelId="{2B8B8DF5-CC5A-4ABC-8BB8-31B562DC5B83}" type="pres">
      <dgm:prSet presAssocID="{3651B9AD-DCF8-4CA2-8322-9F42887CC676}" presName="sp" presStyleCnt="0"/>
      <dgm:spPr/>
    </dgm:pt>
    <dgm:pt modelId="{AD81220C-111B-48BE-861C-DCB07CD2948A}" type="pres">
      <dgm:prSet presAssocID="{0218E281-C3B4-4C93-A41E-FDF250A821CB}" presName="composite" presStyleCnt="0"/>
      <dgm:spPr/>
    </dgm:pt>
    <dgm:pt modelId="{7C9DD112-3EC7-496E-88A6-3CA95BFE1DF9}" type="pres">
      <dgm:prSet presAssocID="{0218E281-C3B4-4C93-A41E-FDF250A821CB}" presName="parentText" presStyleLbl="alignNode1" presStyleIdx="1" presStyleCnt="6">
        <dgm:presLayoutVars>
          <dgm:chMax val="1"/>
          <dgm:bulletEnabled val="1"/>
        </dgm:presLayoutVars>
      </dgm:prSet>
      <dgm:spPr/>
      <dgm:t>
        <a:bodyPr/>
        <a:lstStyle/>
        <a:p>
          <a:endParaRPr lang="fr-FR"/>
        </a:p>
      </dgm:t>
    </dgm:pt>
    <dgm:pt modelId="{D91D65B8-4276-47AD-B9EB-673BCCFB3E1E}" type="pres">
      <dgm:prSet presAssocID="{0218E281-C3B4-4C93-A41E-FDF250A821CB}" presName="descendantText" presStyleLbl="alignAcc1" presStyleIdx="1" presStyleCnt="6">
        <dgm:presLayoutVars>
          <dgm:bulletEnabled val="1"/>
        </dgm:presLayoutVars>
      </dgm:prSet>
      <dgm:spPr/>
      <dgm:t>
        <a:bodyPr/>
        <a:lstStyle/>
        <a:p>
          <a:endParaRPr lang="fr-FR"/>
        </a:p>
      </dgm:t>
    </dgm:pt>
    <dgm:pt modelId="{9D68887A-584F-4A06-8405-8DD3C296FBF7}" type="pres">
      <dgm:prSet presAssocID="{EB568BD7-6DC1-49A0-88E5-4591F91F2DF9}" presName="sp" presStyleCnt="0"/>
      <dgm:spPr/>
    </dgm:pt>
    <dgm:pt modelId="{FF4311CF-0884-4F11-A195-C30A2F5C2BE4}" type="pres">
      <dgm:prSet presAssocID="{8E2F0AB9-8F86-4D51-A3B1-437A0CCA22A6}" presName="composite" presStyleCnt="0"/>
      <dgm:spPr/>
    </dgm:pt>
    <dgm:pt modelId="{AF991C27-92A0-43D5-AF08-58E988D5A29F}" type="pres">
      <dgm:prSet presAssocID="{8E2F0AB9-8F86-4D51-A3B1-437A0CCA22A6}" presName="parentText" presStyleLbl="alignNode1" presStyleIdx="2" presStyleCnt="6">
        <dgm:presLayoutVars>
          <dgm:chMax val="1"/>
          <dgm:bulletEnabled val="1"/>
        </dgm:presLayoutVars>
      </dgm:prSet>
      <dgm:spPr/>
      <dgm:t>
        <a:bodyPr/>
        <a:lstStyle/>
        <a:p>
          <a:endParaRPr lang="fr-FR"/>
        </a:p>
      </dgm:t>
    </dgm:pt>
    <dgm:pt modelId="{39D901C1-0F1D-477B-B0A7-B9569D7C0176}" type="pres">
      <dgm:prSet presAssocID="{8E2F0AB9-8F86-4D51-A3B1-437A0CCA22A6}" presName="descendantText" presStyleLbl="alignAcc1" presStyleIdx="2" presStyleCnt="6">
        <dgm:presLayoutVars>
          <dgm:bulletEnabled val="1"/>
        </dgm:presLayoutVars>
      </dgm:prSet>
      <dgm:spPr/>
      <dgm:t>
        <a:bodyPr/>
        <a:lstStyle/>
        <a:p>
          <a:endParaRPr lang="fr-FR"/>
        </a:p>
      </dgm:t>
    </dgm:pt>
    <dgm:pt modelId="{4C4CF5EE-5531-4F6B-AA63-9706E010C04F}" type="pres">
      <dgm:prSet presAssocID="{0AC5ED4D-804C-4CF8-9AEA-FBC3EDACB67E}" presName="sp" presStyleCnt="0"/>
      <dgm:spPr/>
    </dgm:pt>
    <dgm:pt modelId="{ED5FF265-6BAC-4135-875C-FFD05EF38BE5}" type="pres">
      <dgm:prSet presAssocID="{C3754B34-A389-442C-BD86-49A53C264B17}" presName="composite" presStyleCnt="0"/>
      <dgm:spPr/>
    </dgm:pt>
    <dgm:pt modelId="{78232C44-F2BB-4EF7-80AC-5651656065B2}" type="pres">
      <dgm:prSet presAssocID="{C3754B34-A389-442C-BD86-49A53C264B17}" presName="parentText" presStyleLbl="alignNode1" presStyleIdx="3" presStyleCnt="6">
        <dgm:presLayoutVars>
          <dgm:chMax val="1"/>
          <dgm:bulletEnabled val="1"/>
        </dgm:presLayoutVars>
      </dgm:prSet>
      <dgm:spPr/>
      <dgm:t>
        <a:bodyPr/>
        <a:lstStyle/>
        <a:p>
          <a:endParaRPr lang="fr-FR"/>
        </a:p>
      </dgm:t>
    </dgm:pt>
    <dgm:pt modelId="{4F1DEB0D-EFC9-4EAF-9FC2-B9857AAA68C5}" type="pres">
      <dgm:prSet presAssocID="{C3754B34-A389-442C-BD86-49A53C264B17}" presName="descendantText" presStyleLbl="alignAcc1" presStyleIdx="3" presStyleCnt="6">
        <dgm:presLayoutVars>
          <dgm:bulletEnabled val="1"/>
        </dgm:presLayoutVars>
      </dgm:prSet>
      <dgm:spPr/>
      <dgm:t>
        <a:bodyPr/>
        <a:lstStyle/>
        <a:p>
          <a:endParaRPr lang="fr-FR"/>
        </a:p>
      </dgm:t>
    </dgm:pt>
    <dgm:pt modelId="{305A143D-1F81-479F-A4EB-E023208DA846}" type="pres">
      <dgm:prSet presAssocID="{8073C9E5-4710-40E3-BF9B-0A54CBB601B2}" presName="sp" presStyleCnt="0"/>
      <dgm:spPr/>
    </dgm:pt>
    <dgm:pt modelId="{DFBD1D91-261C-4F22-92DE-3E4883B54693}" type="pres">
      <dgm:prSet presAssocID="{EFA8C56E-C2A8-4BB9-AA62-CCF6DA5AF7D2}" presName="composite" presStyleCnt="0"/>
      <dgm:spPr/>
    </dgm:pt>
    <dgm:pt modelId="{EBD195F6-1E3E-495E-ABCC-0572BAF27EC8}" type="pres">
      <dgm:prSet presAssocID="{EFA8C56E-C2A8-4BB9-AA62-CCF6DA5AF7D2}" presName="parentText" presStyleLbl="alignNode1" presStyleIdx="4" presStyleCnt="6">
        <dgm:presLayoutVars>
          <dgm:chMax val="1"/>
          <dgm:bulletEnabled val="1"/>
        </dgm:presLayoutVars>
      </dgm:prSet>
      <dgm:spPr/>
      <dgm:t>
        <a:bodyPr/>
        <a:lstStyle/>
        <a:p>
          <a:endParaRPr lang="fr-FR"/>
        </a:p>
      </dgm:t>
    </dgm:pt>
    <dgm:pt modelId="{184423FE-B7E2-4D1A-8703-EE5D07746993}" type="pres">
      <dgm:prSet presAssocID="{EFA8C56E-C2A8-4BB9-AA62-CCF6DA5AF7D2}" presName="descendantText" presStyleLbl="alignAcc1" presStyleIdx="4" presStyleCnt="6">
        <dgm:presLayoutVars>
          <dgm:bulletEnabled val="1"/>
        </dgm:presLayoutVars>
      </dgm:prSet>
      <dgm:spPr/>
      <dgm:t>
        <a:bodyPr/>
        <a:lstStyle/>
        <a:p>
          <a:endParaRPr lang="fr-FR"/>
        </a:p>
      </dgm:t>
    </dgm:pt>
    <dgm:pt modelId="{D0C7E069-72BC-408C-89D0-1D3F473D72C0}" type="pres">
      <dgm:prSet presAssocID="{C884A983-E090-48F9-8284-9E477BB69B1C}" presName="sp" presStyleCnt="0"/>
      <dgm:spPr/>
    </dgm:pt>
    <dgm:pt modelId="{E64C359E-78B0-48D1-85BE-6313F28D37D4}" type="pres">
      <dgm:prSet presAssocID="{28965676-3BAF-4C19-B2FB-90A081EBC6AA}" presName="composite" presStyleCnt="0"/>
      <dgm:spPr/>
    </dgm:pt>
    <dgm:pt modelId="{0F6DC707-9B70-4D01-B75F-81345A75F956}" type="pres">
      <dgm:prSet presAssocID="{28965676-3BAF-4C19-B2FB-90A081EBC6AA}" presName="parentText" presStyleLbl="alignNode1" presStyleIdx="5" presStyleCnt="6">
        <dgm:presLayoutVars>
          <dgm:chMax val="1"/>
          <dgm:bulletEnabled val="1"/>
        </dgm:presLayoutVars>
      </dgm:prSet>
      <dgm:spPr/>
      <dgm:t>
        <a:bodyPr/>
        <a:lstStyle/>
        <a:p>
          <a:endParaRPr lang="fr-FR"/>
        </a:p>
      </dgm:t>
    </dgm:pt>
    <dgm:pt modelId="{4BAF424A-2FEC-4800-8563-2A17DC0CC9BF}" type="pres">
      <dgm:prSet presAssocID="{28965676-3BAF-4C19-B2FB-90A081EBC6AA}" presName="descendantText" presStyleLbl="alignAcc1" presStyleIdx="5" presStyleCnt="6">
        <dgm:presLayoutVars>
          <dgm:bulletEnabled val="1"/>
        </dgm:presLayoutVars>
      </dgm:prSet>
      <dgm:spPr/>
      <dgm:t>
        <a:bodyPr/>
        <a:lstStyle/>
        <a:p>
          <a:endParaRPr lang="fr-FR"/>
        </a:p>
      </dgm:t>
    </dgm:pt>
  </dgm:ptLst>
  <dgm:cxnLst>
    <dgm:cxn modelId="{E3ED4B51-F353-49EC-A29E-B33CBA0ED2E9}" srcId="{0218E281-C3B4-4C93-A41E-FDF250A821CB}" destId="{E1A7504D-1066-4179-A99E-AF4A5E15F8B1}" srcOrd="0" destOrd="0" parTransId="{65110CE5-A26E-4894-B048-D336C5B9D398}" sibTransId="{5B60DC72-3B5F-40CD-9E39-BFD1655C02CE}"/>
    <dgm:cxn modelId="{CDA5FB2E-FC3D-5E46-ADB0-C89CC2C7B0FC}" type="presOf" srcId="{EFA8C56E-C2A8-4BB9-AA62-CCF6DA5AF7D2}" destId="{EBD195F6-1E3E-495E-ABCC-0572BAF27EC8}" srcOrd="0" destOrd="0" presId="urn:microsoft.com/office/officeart/2005/8/layout/chevron2"/>
    <dgm:cxn modelId="{FBE333BA-6029-E24A-9013-F77385D9FF75}" type="presOf" srcId="{5325DD53-834D-4645-952C-A2D216E77E7F}" destId="{392B1229-9C17-4E0E-A1C7-444171084D36}" srcOrd="0" destOrd="0" presId="urn:microsoft.com/office/officeart/2005/8/layout/chevron2"/>
    <dgm:cxn modelId="{20DFB30E-F3DC-49AF-852F-9E862DE6A6FA}" srcId="{8E2F0AB9-8F86-4D51-A3B1-437A0CCA22A6}" destId="{89146E70-AEEF-4174-B990-DBDADB092DDE}" srcOrd="0" destOrd="0" parTransId="{DB86F369-8C1E-4E4E-BFE6-F0531C39D953}" sibTransId="{1750360A-922B-46FF-AB0D-CD2F0BAEA3CD}"/>
    <dgm:cxn modelId="{2A35EBEC-BA0A-46E6-8A6E-26F65DF7C1BC}" srcId="{0A576A3B-A5A4-415C-8EC4-EEB6F9CC8C8A}" destId="{EFA8C56E-C2A8-4BB9-AA62-CCF6DA5AF7D2}" srcOrd="4" destOrd="0" parTransId="{8F13FDBF-DB53-4B9A-B3B6-CB20808D8076}" sibTransId="{C884A983-E090-48F9-8284-9E477BB69B1C}"/>
    <dgm:cxn modelId="{C62ECE7C-093A-FE45-9F99-8C3A7FA3BCFE}" type="presOf" srcId="{0A576A3B-A5A4-415C-8EC4-EEB6F9CC8C8A}" destId="{B80D1C87-DACF-4A0E-A6B9-31CB9B1858EC}" srcOrd="0" destOrd="0" presId="urn:microsoft.com/office/officeart/2005/8/layout/chevron2"/>
    <dgm:cxn modelId="{2C96BD22-655D-AF41-B6E3-16847422E589}" type="presOf" srcId="{F9652D65-C102-4673-8F80-D09CBD2EF2BE}" destId="{4BAF424A-2FEC-4800-8563-2A17DC0CC9BF}" srcOrd="0" destOrd="0" presId="urn:microsoft.com/office/officeart/2005/8/layout/chevron2"/>
    <dgm:cxn modelId="{4D3609FF-29E1-4F87-89D0-BB597C7B5FF8}" srcId="{28965676-3BAF-4C19-B2FB-90A081EBC6AA}" destId="{F9652D65-C102-4673-8F80-D09CBD2EF2BE}" srcOrd="0" destOrd="0" parTransId="{DC592F34-7BB8-49E3-A58F-EB9EEAB0D7CB}" sibTransId="{698A60BA-B60E-40A2-9F5A-0F04D2CD48BA}"/>
    <dgm:cxn modelId="{B1EBB360-583F-BC4A-921B-B6A48484E032}" type="presOf" srcId="{0218E281-C3B4-4C93-A41E-FDF250A821CB}" destId="{7C9DD112-3EC7-496E-88A6-3CA95BFE1DF9}" srcOrd="0" destOrd="0" presId="urn:microsoft.com/office/officeart/2005/8/layout/chevron2"/>
    <dgm:cxn modelId="{8E8D149F-6113-6E48-8297-B1FA0BE0C78B}" type="presOf" srcId="{E1A7504D-1066-4179-A99E-AF4A5E15F8B1}" destId="{D91D65B8-4276-47AD-B9EB-673BCCFB3E1E}" srcOrd="0" destOrd="0" presId="urn:microsoft.com/office/officeart/2005/8/layout/chevron2"/>
    <dgm:cxn modelId="{C8294BC7-11A5-404D-AEF1-F63A185805D5}" srcId="{C3754B34-A389-442C-BD86-49A53C264B17}" destId="{921DA163-2882-4513-9AFD-6A65077841E4}" srcOrd="0" destOrd="0" parTransId="{90096A8C-BC4E-4977-9F6C-5244DBF78941}" sibTransId="{7C1EF5DE-3B50-44E1-9039-B970E27B1A79}"/>
    <dgm:cxn modelId="{ED78932E-EB3C-494E-A500-3D3FD9E506F5}" type="presOf" srcId="{89146E70-AEEF-4174-B990-DBDADB092DDE}" destId="{39D901C1-0F1D-477B-B0A7-B9569D7C0176}" srcOrd="0" destOrd="0" presId="urn:microsoft.com/office/officeart/2005/8/layout/chevron2"/>
    <dgm:cxn modelId="{7ED25E79-4FD2-434E-80E0-FE85F2F36318}" type="presOf" srcId="{8E2F0AB9-8F86-4D51-A3B1-437A0CCA22A6}" destId="{AF991C27-92A0-43D5-AF08-58E988D5A29F}" srcOrd="0" destOrd="0" presId="urn:microsoft.com/office/officeart/2005/8/layout/chevron2"/>
    <dgm:cxn modelId="{77060899-13B5-477D-B6EF-F7EBD0B8C1E5}" srcId="{0A576A3B-A5A4-415C-8EC4-EEB6F9CC8C8A}" destId="{0218E281-C3B4-4C93-A41E-FDF250A821CB}" srcOrd="1" destOrd="0" parTransId="{5D81F3AE-E38D-4B29-B470-3CCD5362D4B3}" sibTransId="{EB568BD7-6DC1-49A0-88E5-4591F91F2DF9}"/>
    <dgm:cxn modelId="{5090B066-20D7-7C4B-9774-001CF08A775D}" type="presOf" srcId="{C3754B34-A389-442C-BD86-49A53C264B17}" destId="{78232C44-F2BB-4EF7-80AC-5651656065B2}" srcOrd="0" destOrd="0" presId="urn:microsoft.com/office/officeart/2005/8/layout/chevron2"/>
    <dgm:cxn modelId="{DE8D309B-C11D-AD49-B290-E3D45AA52835}" type="presOf" srcId="{28965676-3BAF-4C19-B2FB-90A081EBC6AA}" destId="{0F6DC707-9B70-4D01-B75F-81345A75F956}" srcOrd="0" destOrd="0" presId="urn:microsoft.com/office/officeart/2005/8/layout/chevron2"/>
    <dgm:cxn modelId="{AABCEF91-C5F0-4949-ACB7-534FB01E36D4}" srcId="{0A576A3B-A5A4-415C-8EC4-EEB6F9CC8C8A}" destId="{C3754B34-A389-442C-BD86-49A53C264B17}" srcOrd="3" destOrd="0" parTransId="{9C0991EC-5528-4CCF-B532-899378B41331}" sibTransId="{8073C9E5-4710-40E3-BF9B-0A54CBB601B2}"/>
    <dgm:cxn modelId="{F313355A-040A-2447-88F4-2CC6F5C61157}" type="presOf" srcId="{7EBB694F-40E8-41A5-9945-D5C8EA999CFA}" destId="{184423FE-B7E2-4D1A-8703-EE5D07746993}" srcOrd="0" destOrd="0" presId="urn:microsoft.com/office/officeart/2005/8/layout/chevron2"/>
    <dgm:cxn modelId="{DFC3678B-C6DA-4175-80A4-B81C5C26B02F}" srcId="{0A576A3B-A5A4-415C-8EC4-EEB6F9CC8C8A}" destId="{8E2F0AB9-8F86-4D51-A3B1-437A0CCA22A6}" srcOrd="2" destOrd="0" parTransId="{DE9F753D-3094-4A69-8921-4F8C2DEB573F}" sibTransId="{0AC5ED4D-804C-4CF8-9AEA-FBC3EDACB67E}"/>
    <dgm:cxn modelId="{3DEFEB23-A72A-416D-A628-2C280316144A}" srcId="{8E9F90FD-9503-4167-B5E4-79754130A256}" destId="{5325DD53-834D-4645-952C-A2D216E77E7F}" srcOrd="0" destOrd="0" parTransId="{39A2A107-12B8-45C7-8BB9-02E5717F9A57}" sibTransId="{2874888E-42C7-4931-8FF8-B7B3AD5B0FC7}"/>
    <dgm:cxn modelId="{772DF517-1FC2-FC45-B241-737CBAA92FDA}" type="presOf" srcId="{921DA163-2882-4513-9AFD-6A65077841E4}" destId="{4F1DEB0D-EFC9-4EAF-9FC2-B9857AAA68C5}" srcOrd="0" destOrd="0" presId="urn:microsoft.com/office/officeart/2005/8/layout/chevron2"/>
    <dgm:cxn modelId="{29C1DDA5-1E2C-524E-B614-F4213B201372}" type="presOf" srcId="{8E9F90FD-9503-4167-B5E4-79754130A256}" destId="{7C41DCEF-D69B-4112-ABCF-CA04D8878F70}" srcOrd="0" destOrd="0" presId="urn:microsoft.com/office/officeart/2005/8/layout/chevron2"/>
    <dgm:cxn modelId="{7270DE24-0E01-448C-966E-E14A8161A331}" srcId="{0A576A3B-A5A4-415C-8EC4-EEB6F9CC8C8A}" destId="{8E9F90FD-9503-4167-B5E4-79754130A256}" srcOrd="0" destOrd="0" parTransId="{DFB76C0D-EA0E-4994-98C1-3C2B7B2EE24B}" sibTransId="{3651B9AD-DCF8-4CA2-8322-9F42887CC676}"/>
    <dgm:cxn modelId="{7ACB6D74-2642-4BAB-8D75-A11D04E6EE8E}" srcId="{0A576A3B-A5A4-415C-8EC4-EEB6F9CC8C8A}" destId="{28965676-3BAF-4C19-B2FB-90A081EBC6AA}" srcOrd="5" destOrd="0" parTransId="{2BA48FAC-1F3E-4FD7-AC7B-80F56BF3935C}" sibTransId="{1E12E443-EF45-4320-ACDB-7E56B34024F4}"/>
    <dgm:cxn modelId="{0476D8CF-92AD-4D63-850D-5D47382BFCBD}" srcId="{EFA8C56E-C2A8-4BB9-AA62-CCF6DA5AF7D2}" destId="{7EBB694F-40E8-41A5-9945-D5C8EA999CFA}" srcOrd="0" destOrd="0" parTransId="{B93DF78F-3D1E-4CDF-9FA3-4271A5757F90}" sibTransId="{4E722202-D54C-4CC3-B1D6-3945CCB13E2D}"/>
    <dgm:cxn modelId="{A6DBC0B8-2990-A84A-9822-EC45364DAD5B}" type="presParOf" srcId="{B80D1C87-DACF-4A0E-A6B9-31CB9B1858EC}" destId="{4D993EEE-8DA7-4250-A229-8F0D9300F97C}" srcOrd="0" destOrd="0" presId="urn:microsoft.com/office/officeart/2005/8/layout/chevron2"/>
    <dgm:cxn modelId="{980453D8-F253-5E48-BB1F-15C4E762F641}" type="presParOf" srcId="{4D993EEE-8DA7-4250-A229-8F0D9300F97C}" destId="{7C41DCEF-D69B-4112-ABCF-CA04D8878F70}" srcOrd="0" destOrd="0" presId="urn:microsoft.com/office/officeart/2005/8/layout/chevron2"/>
    <dgm:cxn modelId="{22E4AF9C-A1C7-5D4C-AAB8-0126ABA2143A}" type="presParOf" srcId="{4D993EEE-8DA7-4250-A229-8F0D9300F97C}" destId="{392B1229-9C17-4E0E-A1C7-444171084D36}" srcOrd="1" destOrd="0" presId="urn:microsoft.com/office/officeart/2005/8/layout/chevron2"/>
    <dgm:cxn modelId="{8DB66AE5-21B5-684E-A92E-D484C87EABCF}" type="presParOf" srcId="{B80D1C87-DACF-4A0E-A6B9-31CB9B1858EC}" destId="{2B8B8DF5-CC5A-4ABC-8BB8-31B562DC5B83}" srcOrd="1" destOrd="0" presId="urn:microsoft.com/office/officeart/2005/8/layout/chevron2"/>
    <dgm:cxn modelId="{06A768E9-D748-DD45-9617-7BB91461C61B}" type="presParOf" srcId="{B80D1C87-DACF-4A0E-A6B9-31CB9B1858EC}" destId="{AD81220C-111B-48BE-861C-DCB07CD2948A}" srcOrd="2" destOrd="0" presId="urn:microsoft.com/office/officeart/2005/8/layout/chevron2"/>
    <dgm:cxn modelId="{59DA695C-A98B-8A44-BE48-07BF74DB93CD}" type="presParOf" srcId="{AD81220C-111B-48BE-861C-DCB07CD2948A}" destId="{7C9DD112-3EC7-496E-88A6-3CA95BFE1DF9}" srcOrd="0" destOrd="0" presId="urn:microsoft.com/office/officeart/2005/8/layout/chevron2"/>
    <dgm:cxn modelId="{9F544EF9-C7C2-F04A-908F-C13EDAA71796}" type="presParOf" srcId="{AD81220C-111B-48BE-861C-DCB07CD2948A}" destId="{D91D65B8-4276-47AD-B9EB-673BCCFB3E1E}" srcOrd="1" destOrd="0" presId="urn:microsoft.com/office/officeart/2005/8/layout/chevron2"/>
    <dgm:cxn modelId="{D8CDC85B-16BC-6D46-895C-3B274AAC0C04}" type="presParOf" srcId="{B80D1C87-DACF-4A0E-A6B9-31CB9B1858EC}" destId="{9D68887A-584F-4A06-8405-8DD3C296FBF7}" srcOrd="3" destOrd="0" presId="urn:microsoft.com/office/officeart/2005/8/layout/chevron2"/>
    <dgm:cxn modelId="{B6F6197B-7C5F-5346-A67C-31B4CBCF60F7}" type="presParOf" srcId="{B80D1C87-DACF-4A0E-A6B9-31CB9B1858EC}" destId="{FF4311CF-0884-4F11-A195-C30A2F5C2BE4}" srcOrd="4" destOrd="0" presId="urn:microsoft.com/office/officeart/2005/8/layout/chevron2"/>
    <dgm:cxn modelId="{C6F9A3A1-CCD3-6848-AAF8-89DA770C7EA3}" type="presParOf" srcId="{FF4311CF-0884-4F11-A195-C30A2F5C2BE4}" destId="{AF991C27-92A0-43D5-AF08-58E988D5A29F}" srcOrd="0" destOrd="0" presId="urn:microsoft.com/office/officeart/2005/8/layout/chevron2"/>
    <dgm:cxn modelId="{CEDE7E9B-BFDA-3C46-8FBE-AA7963F483D6}" type="presParOf" srcId="{FF4311CF-0884-4F11-A195-C30A2F5C2BE4}" destId="{39D901C1-0F1D-477B-B0A7-B9569D7C0176}" srcOrd="1" destOrd="0" presId="urn:microsoft.com/office/officeart/2005/8/layout/chevron2"/>
    <dgm:cxn modelId="{10F10A6F-23C0-C440-AEB8-6336AF7440F4}" type="presParOf" srcId="{B80D1C87-DACF-4A0E-A6B9-31CB9B1858EC}" destId="{4C4CF5EE-5531-4F6B-AA63-9706E010C04F}" srcOrd="5" destOrd="0" presId="urn:microsoft.com/office/officeart/2005/8/layout/chevron2"/>
    <dgm:cxn modelId="{166FE9C3-5717-164B-9B3D-59F774FEDC92}" type="presParOf" srcId="{B80D1C87-DACF-4A0E-A6B9-31CB9B1858EC}" destId="{ED5FF265-6BAC-4135-875C-FFD05EF38BE5}" srcOrd="6" destOrd="0" presId="urn:microsoft.com/office/officeart/2005/8/layout/chevron2"/>
    <dgm:cxn modelId="{85DC1250-06C2-A94E-9FE4-B54F2E9CF621}" type="presParOf" srcId="{ED5FF265-6BAC-4135-875C-FFD05EF38BE5}" destId="{78232C44-F2BB-4EF7-80AC-5651656065B2}" srcOrd="0" destOrd="0" presId="urn:microsoft.com/office/officeart/2005/8/layout/chevron2"/>
    <dgm:cxn modelId="{742B57D1-1818-5842-ADF8-62BBC725FD26}" type="presParOf" srcId="{ED5FF265-6BAC-4135-875C-FFD05EF38BE5}" destId="{4F1DEB0D-EFC9-4EAF-9FC2-B9857AAA68C5}" srcOrd="1" destOrd="0" presId="urn:microsoft.com/office/officeart/2005/8/layout/chevron2"/>
    <dgm:cxn modelId="{315AA9BF-81A9-CE4B-970A-8BA3E50121DA}" type="presParOf" srcId="{B80D1C87-DACF-4A0E-A6B9-31CB9B1858EC}" destId="{305A143D-1F81-479F-A4EB-E023208DA846}" srcOrd="7" destOrd="0" presId="urn:microsoft.com/office/officeart/2005/8/layout/chevron2"/>
    <dgm:cxn modelId="{D12EF73B-472E-DE43-932B-63EC8B8B89EE}" type="presParOf" srcId="{B80D1C87-DACF-4A0E-A6B9-31CB9B1858EC}" destId="{DFBD1D91-261C-4F22-92DE-3E4883B54693}" srcOrd="8" destOrd="0" presId="urn:microsoft.com/office/officeart/2005/8/layout/chevron2"/>
    <dgm:cxn modelId="{1F0A1734-E88E-1A41-806F-203DB1363449}" type="presParOf" srcId="{DFBD1D91-261C-4F22-92DE-3E4883B54693}" destId="{EBD195F6-1E3E-495E-ABCC-0572BAF27EC8}" srcOrd="0" destOrd="0" presId="urn:microsoft.com/office/officeart/2005/8/layout/chevron2"/>
    <dgm:cxn modelId="{631AFEBB-DA65-DD49-831B-63516E1675D2}" type="presParOf" srcId="{DFBD1D91-261C-4F22-92DE-3E4883B54693}" destId="{184423FE-B7E2-4D1A-8703-EE5D07746993}" srcOrd="1" destOrd="0" presId="urn:microsoft.com/office/officeart/2005/8/layout/chevron2"/>
    <dgm:cxn modelId="{BD9086C2-E862-4444-A109-BA2D159FEFD5}" type="presParOf" srcId="{B80D1C87-DACF-4A0E-A6B9-31CB9B1858EC}" destId="{D0C7E069-72BC-408C-89D0-1D3F473D72C0}" srcOrd="9" destOrd="0" presId="urn:microsoft.com/office/officeart/2005/8/layout/chevron2"/>
    <dgm:cxn modelId="{C8F2AA2E-76F1-9247-AFDE-1963037FEEDC}" type="presParOf" srcId="{B80D1C87-DACF-4A0E-A6B9-31CB9B1858EC}" destId="{E64C359E-78B0-48D1-85BE-6313F28D37D4}" srcOrd="10" destOrd="0" presId="urn:microsoft.com/office/officeart/2005/8/layout/chevron2"/>
    <dgm:cxn modelId="{C741FFFD-8A93-9048-BE01-D523AF6EA228}" type="presParOf" srcId="{E64C359E-78B0-48D1-85BE-6313F28D37D4}" destId="{0F6DC707-9B70-4D01-B75F-81345A75F956}" srcOrd="0" destOrd="0" presId="urn:microsoft.com/office/officeart/2005/8/layout/chevron2"/>
    <dgm:cxn modelId="{38C7320C-BA72-264A-9278-C7BE4CCEF2C8}" type="presParOf" srcId="{E64C359E-78B0-48D1-85BE-6313F28D37D4}" destId="{4BAF424A-2FEC-4800-8563-2A17DC0CC9B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565455F-4746-442F-A248-B91056406DBF}"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fr-FR"/>
        </a:p>
      </dgm:t>
    </dgm:pt>
    <dgm:pt modelId="{7E131A94-C639-42BE-B62C-5DFE7C442559}">
      <dgm:prSet phldrT="[Texte]"/>
      <dgm:spPr/>
      <dgm:t>
        <a:bodyPr/>
        <a:lstStyle/>
        <a:p>
          <a:r>
            <a:rPr lang="fr-FR" dirty="0" smtClean="0"/>
            <a:t>Une projection des opportunités</a:t>
          </a:r>
          <a:endParaRPr lang="fr-FR" dirty="0"/>
        </a:p>
      </dgm:t>
    </dgm:pt>
    <dgm:pt modelId="{4C3F3EB5-8DCF-4B10-85E3-6C1BE457ACB5}" type="parTrans" cxnId="{B0D5BE1B-A3ED-4B5A-B889-90FB6D187741}">
      <dgm:prSet/>
      <dgm:spPr/>
      <dgm:t>
        <a:bodyPr/>
        <a:lstStyle/>
        <a:p>
          <a:endParaRPr lang="fr-FR"/>
        </a:p>
      </dgm:t>
    </dgm:pt>
    <dgm:pt modelId="{B271DD0F-891A-4DE9-85A8-F43E7E47A634}" type="sibTrans" cxnId="{B0D5BE1B-A3ED-4B5A-B889-90FB6D187741}">
      <dgm:prSet/>
      <dgm:spPr/>
      <dgm:t>
        <a:bodyPr/>
        <a:lstStyle/>
        <a:p>
          <a:endParaRPr lang="fr-FR"/>
        </a:p>
      </dgm:t>
    </dgm:pt>
    <dgm:pt modelId="{9907F79C-F2F7-4870-8191-DA12A40884F3}">
      <dgm:prSet phldrT="[Texte]"/>
      <dgm:spPr/>
      <dgm:t>
        <a:bodyPr/>
        <a:lstStyle/>
        <a:p>
          <a:r>
            <a:rPr lang="fr-FR" dirty="0" smtClean="0"/>
            <a:t>Une estimation de probabilité</a:t>
          </a:r>
          <a:endParaRPr lang="fr-FR" dirty="0"/>
        </a:p>
      </dgm:t>
    </dgm:pt>
    <dgm:pt modelId="{779D5266-6336-4B20-81BD-E896A0E59A27}" type="parTrans" cxnId="{7A4298C1-8B66-4A4E-A0A2-132DF562C440}">
      <dgm:prSet/>
      <dgm:spPr/>
      <dgm:t>
        <a:bodyPr/>
        <a:lstStyle/>
        <a:p>
          <a:endParaRPr lang="fr-FR"/>
        </a:p>
      </dgm:t>
    </dgm:pt>
    <dgm:pt modelId="{B7BE8A14-63A3-459A-8F50-D1542C697BEB}" type="sibTrans" cxnId="{7A4298C1-8B66-4A4E-A0A2-132DF562C440}">
      <dgm:prSet/>
      <dgm:spPr/>
      <dgm:t>
        <a:bodyPr/>
        <a:lstStyle/>
        <a:p>
          <a:endParaRPr lang="fr-FR"/>
        </a:p>
      </dgm:t>
    </dgm:pt>
    <dgm:pt modelId="{F103A478-535D-464C-89D5-C43DC85A313F}">
      <dgm:prSet phldrT="[Texte]"/>
      <dgm:spPr/>
      <dgm:t>
        <a:bodyPr/>
        <a:lstStyle/>
        <a:p>
          <a:r>
            <a:rPr lang="fr-FR" dirty="0" smtClean="0"/>
            <a:t>L’évaluation des résultats</a:t>
          </a:r>
          <a:endParaRPr lang="fr-FR" dirty="0"/>
        </a:p>
      </dgm:t>
    </dgm:pt>
    <dgm:pt modelId="{4C3F191A-87AF-4BCC-A72E-C639FD51597D}" type="parTrans" cxnId="{CCB76495-E205-43DE-A375-8CDA76CE896A}">
      <dgm:prSet/>
      <dgm:spPr/>
      <dgm:t>
        <a:bodyPr/>
        <a:lstStyle/>
        <a:p>
          <a:endParaRPr lang="fr-FR"/>
        </a:p>
      </dgm:t>
    </dgm:pt>
    <dgm:pt modelId="{E23B3492-13A1-4FAF-855A-45F621793398}" type="sibTrans" cxnId="{CCB76495-E205-43DE-A375-8CDA76CE896A}">
      <dgm:prSet/>
      <dgm:spPr/>
      <dgm:t>
        <a:bodyPr/>
        <a:lstStyle/>
        <a:p>
          <a:endParaRPr lang="fr-FR"/>
        </a:p>
      </dgm:t>
    </dgm:pt>
    <dgm:pt modelId="{5AC63869-4F01-408C-B78F-E5F064AA9A38}">
      <dgm:prSet/>
      <dgm:spPr/>
      <dgm:t>
        <a:bodyPr/>
        <a:lstStyle/>
        <a:p>
          <a:r>
            <a:rPr lang="fr-FR" dirty="0" smtClean="0"/>
            <a:t>Le dosage des alternatives</a:t>
          </a:r>
          <a:endParaRPr lang="fr-FR" dirty="0"/>
        </a:p>
      </dgm:t>
    </dgm:pt>
    <dgm:pt modelId="{8FFA6F68-109B-41F1-94B4-3952DFC346D5}" type="parTrans" cxnId="{8F7C633A-A015-4894-A194-B0A05640B7D6}">
      <dgm:prSet/>
      <dgm:spPr/>
      <dgm:t>
        <a:bodyPr/>
        <a:lstStyle/>
        <a:p>
          <a:endParaRPr lang="fr-FR"/>
        </a:p>
      </dgm:t>
    </dgm:pt>
    <dgm:pt modelId="{73CF22EA-88B2-4245-8C3F-AD4F510E5D3F}" type="sibTrans" cxnId="{8F7C633A-A015-4894-A194-B0A05640B7D6}">
      <dgm:prSet/>
      <dgm:spPr/>
      <dgm:t>
        <a:bodyPr/>
        <a:lstStyle/>
        <a:p>
          <a:endParaRPr lang="fr-FR"/>
        </a:p>
      </dgm:t>
    </dgm:pt>
    <dgm:pt modelId="{2295A59E-280B-42C2-A47E-CCF760255381}">
      <dgm:prSet/>
      <dgm:spPr/>
      <dgm:t>
        <a:bodyPr/>
        <a:lstStyle/>
        <a:p>
          <a:r>
            <a:rPr lang="fr-FR" smtClean="0"/>
            <a:t>Si l’incertitude est trop conséquente, la prise de risque est plus importante</a:t>
          </a:r>
          <a:endParaRPr lang="fr-FR" dirty="0"/>
        </a:p>
      </dgm:t>
    </dgm:pt>
    <dgm:pt modelId="{DE757AB0-5814-47DB-912F-DC890221DD48}" type="parTrans" cxnId="{AA2F3857-7BFC-4285-8267-4473DA314741}">
      <dgm:prSet/>
      <dgm:spPr/>
      <dgm:t>
        <a:bodyPr/>
        <a:lstStyle/>
        <a:p>
          <a:endParaRPr lang="fr-FR"/>
        </a:p>
      </dgm:t>
    </dgm:pt>
    <dgm:pt modelId="{1277526A-E0BB-43DA-99D4-61DC33CD3A29}" type="sibTrans" cxnId="{AA2F3857-7BFC-4285-8267-4473DA314741}">
      <dgm:prSet/>
      <dgm:spPr/>
      <dgm:t>
        <a:bodyPr/>
        <a:lstStyle/>
        <a:p>
          <a:endParaRPr lang="fr-FR"/>
        </a:p>
      </dgm:t>
    </dgm:pt>
    <dgm:pt modelId="{2292D2C2-12F8-438C-94FD-B6DAA4D39F1A}">
      <dgm:prSet/>
      <dgm:spPr/>
      <dgm:t>
        <a:bodyPr/>
        <a:lstStyle/>
        <a:p>
          <a:r>
            <a:rPr lang="fr-FR" smtClean="0"/>
            <a:t>Entre 2 décisions gagnantes, la personne choisira de préférence celle qui lui confèrera de manière sûre un gain, même faible, plutôt que celle donnant un gain élevé mais avec une probabilité moindre de résultat.</a:t>
          </a:r>
          <a:endParaRPr lang="fr-FR"/>
        </a:p>
      </dgm:t>
    </dgm:pt>
    <dgm:pt modelId="{FE88FBF0-A2D5-4A69-9615-B032B4FD4DD7}" type="parTrans" cxnId="{80023CEF-4478-4C18-81E4-3EE0DD525BFC}">
      <dgm:prSet/>
      <dgm:spPr/>
      <dgm:t>
        <a:bodyPr/>
        <a:lstStyle/>
        <a:p>
          <a:endParaRPr lang="fr-FR"/>
        </a:p>
      </dgm:t>
    </dgm:pt>
    <dgm:pt modelId="{2EA018BE-E51E-462F-91A5-FBE5A5117838}" type="sibTrans" cxnId="{80023CEF-4478-4C18-81E4-3EE0DD525BFC}">
      <dgm:prSet/>
      <dgm:spPr/>
      <dgm:t>
        <a:bodyPr/>
        <a:lstStyle/>
        <a:p>
          <a:endParaRPr lang="fr-FR"/>
        </a:p>
      </dgm:t>
    </dgm:pt>
    <dgm:pt modelId="{82BE97F2-2204-4273-B4F9-34637D95FA6A}">
      <dgm:prSet/>
      <dgm:spPr/>
      <dgm:t>
        <a:bodyPr/>
        <a:lstStyle/>
        <a:p>
          <a:r>
            <a:rPr lang="fr-FR" dirty="0" smtClean="0"/>
            <a:t>Entre 2 décisions perdantes l’inverse est vrai.</a:t>
          </a:r>
          <a:endParaRPr lang="fr-FR" dirty="0"/>
        </a:p>
      </dgm:t>
    </dgm:pt>
    <dgm:pt modelId="{5E8AE0B2-E6A9-4B60-BE91-9B7077AB62B3}" type="parTrans" cxnId="{5BAE454A-BCAB-42C7-9ECA-A80BE9C7E193}">
      <dgm:prSet/>
      <dgm:spPr/>
      <dgm:t>
        <a:bodyPr/>
        <a:lstStyle/>
        <a:p>
          <a:endParaRPr lang="fr-FR"/>
        </a:p>
      </dgm:t>
    </dgm:pt>
    <dgm:pt modelId="{68945432-44F9-4987-9D8D-1372FC251A14}" type="sibTrans" cxnId="{5BAE454A-BCAB-42C7-9ECA-A80BE9C7E193}">
      <dgm:prSet/>
      <dgm:spPr/>
      <dgm:t>
        <a:bodyPr/>
        <a:lstStyle/>
        <a:p>
          <a:endParaRPr lang="fr-FR"/>
        </a:p>
      </dgm:t>
    </dgm:pt>
    <dgm:pt modelId="{1462C676-F5F0-4DDD-A367-1B159EE55E85}">
      <dgm:prSet/>
      <dgm:spPr/>
      <dgm:t>
        <a:bodyPr/>
        <a:lstStyle/>
        <a:p>
          <a:r>
            <a:rPr lang="fr-FR" smtClean="0"/>
            <a:t>Une concertation d’équipe</a:t>
          </a:r>
          <a:endParaRPr lang="fr-FR" dirty="0"/>
        </a:p>
      </dgm:t>
    </dgm:pt>
    <dgm:pt modelId="{F92E9C9F-EB1C-451E-AFE0-9082F5FF6C00}" type="parTrans" cxnId="{B034ECC0-73F1-457E-B0A2-79693605EEEA}">
      <dgm:prSet/>
      <dgm:spPr/>
      <dgm:t>
        <a:bodyPr/>
        <a:lstStyle/>
        <a:p>
          <a:endParaRPr lang="fr-FR"/>
        </a:p>
      </dgm:t>
    </dgm:pt>
    <dgm:pt modelId="{468529CF-C077-4550-8D30-A018E940385D}" type="sibTrans" cxnId="{B034ECC0-73F1-457E-B0A2-79693605EEEA}">
      <dgm:prSet/>
      <dgm:spPr/>
      <dgm:t>
        <a:bodyPr/>
        <a:lstStyle/>
        <a:p>
          <a:endParaRPr lang="fr-FR"/>
        </a:p>
      </dgm:t>
    </dgm:pt>
    <dgm:pt modelId="{1BBB967A-C6E9-4691-A7FB-31032C9B58FC}">
      <dgm:prSet/>
      <dgm:spPr/>
      <dgm:t>
        <a:bodyPr/>
        <a:lstStyle/>
        <a:p>
          <a:r>
            <a:rPr lang="fr-FR" smtClean="0"/>
            <a:t>Une prise de décision justifie le travail en équipe, car un seul décide, mais sur la base d’une concertation éclairée par des compétences diverses</a:t>
          </a:r>
          <a:endParaRPr lang="fr-FR"/>
        </a:p>
      </dgm:t>
    </dgm:pt>
    <dgm:pt modelId="{6786B6E4-23BE-48B8-80FC-FA1AF9F004FD}" type="parTrans" cxnId="{0D8167EE-7290-46C2-92D0-3C48A08678DE}">
      <dgm:prSet/>
      <dgm:spPr/>
      <dgm:t>
        <a:bodyPr/>
        <a:lstStyle/>
        <a:p>
          <a:endParaRPr lang="fr-FR"/>
        </a:p>
      </dgm:t>
    </dgm:pt>
    <dgm:pt modelId="{A1994806-C66E-4822-97CE-D5167456B4CA}" type="sibTrans" cxnId="{0D8167EE-7290-46C2-92D0-3C48A08678DE}">
      <dgm:prSet/>
      <dgm:spPr/>
      <dgm:t>
        <a:bodyPr/>
        <a:lstStyle/>
        <a:p>
          <a:endParaRPr lang="fr-FR"/>
        </a:p>
      </dgm:t>
    </dgm:pt>
    <dgm:pt modelId="{C6EB457D-FF3E-46B0-BD35-17BC5661B520}" type="pres">
      <dgm:prSet presAssocID="{4565455F-4746-442F-A248-B91056406DBF}" presName="linear" presStyleCnt="0">
        <dgm:presLayoutVars>
          <dgm:dir/>
          <dgm:animLvl val="lvl"/>
          <dgm:resizeHandles val="exact"/>
        </dgm:presLayoutVars>
      </dgm:prSet>
      <dgm:spPr/>
      <dgm:t>
        <a:bodyPr/>
        <a:lstStyle/>
        <a:p>
          <a:endParaRPr lang="fr-FR"/>
        </a:p>
      </dgm:t>
    </dgm:pt>
    <dgm:pt modelId="{962647C1-30DD-4B38-AFFB-7F8A92695888}" type="pres">
      <dgm:prSet presAssocID="{7E131A94-C639-42BE-B62C-5DFE7C442559}" presName="parentLin" presStyleCnt="0"/>
      <dgm:spPr/>
    </dgm:pt>
    <dgm:pt modelId="{A0EA5809-7DAA-4BF2-B9C5-B693A977C3F3}" type="pres">
      <dgm:prSet presAssocID="{7E131A94-C639-42BE-B62C-5DFE7C442559}" presName="parentLeftMargin" presStyleLbl="node1" presStyleIdx="0" presStyleCnt="4"/>
      <dgm:spPr/>
      <dgm:t>
        <a:bodyPr/>
        <a:lstStyle/>
        <a:p>
          <a:endParaRPr lang="fr-FR"/>
        </a:p>
      </dgm:t>
    </dgm:pt>
    <dgm:pt modelId="{A83031FB-E202-419B-911F-D3009BC9A6BC}" type="pres">
      <dgm:prSet presAssocID="{7E131A94-C639-42BE-B62C-5DFE7C442559}" presName="parentText" presStyleLbl="node1" presStyleIdx="0" presStyleCnt="4">
        <dgm:presLayoutVars>
          <dgm:chMax val="0"/>
          <dgm:bulletEnabled val="1"/>
        </dgm:presLayoutVars>
      </dgm:prSet>
      <dgm:spPr/>
      <dgm:t>
        <a:bodyPr/>
        <a:lstStyle/>
        <a:p>
          <a:endParaRPr lang="fr-FR"/>
        </a:p>
      </dgm:t>
    </dgm:pt>
    <dgm:pt modelId="{BC238584-77A4-4D00-820D-3F9AD44035D6}" type="pres">
      <dgm:prSet presAssocID="{7E131A94-C639-42BE-B62C-5DFE7C442559}" presName="negativeSpace" presStyleCnt="0"/>
      <dgm:spPr/>
    </dgm:pt>
    <dgm:pt modelId="{389DABA1-025A-4DA6-8DDC-911FB4BFB49E}" type="pres">
      <dgm:prSet presAssocID="{7E131A94-C639-42BE-B62C-5DFE7C442559}" presName="childText" presStyleLbl="conFgAcc1" presStyleIdx="0" presStyleCnt="4">
        <dgm:presLayoutVars>
          <dgm:bulletEnabled val="1"/>
        </dgm:presLayoutVars>
      </dgm:prSet>
      <dgm:spPr/>
      <dgm:t>
        <a:bodyPr/>
        <a:lstStyle/>
        <a:p>
          <a:endParaRPr lang="fr-FR"/>
        </a:p>
      </dgm:t>
    </dgm:pt>
    <dgm:pt modelId="{8F4E8063-5704-4A22-BBED-FF7C395BE6FD}" type="pres">
      <dgm:prSet presAssocID="{B271DD0F-891A-4DE9-85A8-F43E7E47A634}" presName="spaceBetweenRectangles" presStyleCnt="0"/>
      <dgm:spPr/>
    </dgm:pt>
    <dgm:pt modelId="{5691C7A3-9236-45B8-9D4B-1CBF1C5C65CB}" type="pres">
      <dgm:prSet presAssocID="{9907F79C-F2F7-4870-8191-DA12A40884F3}" presName="parentLin" presStyleCnt="0"/>
      <dgm:spPr/>
    </dgm:pt>
    <dgm:pt modelId="{6E9E2557-9F5B-4B6F-AC9D-2C8C8C24067D}" type="pres">
      <dgm:prSet presAssocID="{9907F79C-F2F7-4870-8191-DA12A40884F3}" presName="parentLeftMargin" presStyleLbl="node1" presStyleIdx="0" presStyleCnt="4"/>
      <dgm:spPr/>
      <dgm:t>
        <a:bodyPr/>
        <a:lstStyle/>
        <a:p>
          <a:endParaRPr lang="fr-FR"/>
        </a:p>
      </dgm:t>
    </dgm:pt>
    <dgm:pt modelId="{C76163EC-0D99-4072-B444-7AB440C521D7}" type="pres">
      <dgm:prSet presAssocID="{9907F79C-F2F7-4870-8191-DA12A40884F3}" presName="parentText" presStyleLbl="node1" presStyleIdx="1" presStyleCnt="4">
        <dgm:presLayoutVars>
          <dgm:chMax val="0"/>
          <dgm:bulletEnabled val="1"/>
        </dgm:presLayoutVars>
      </dgm:prSet>
      <dgm:spPr/>
      <dgm:t>
        <a:bodyPr/>
        <a:lstStyle/>
        <a:p>
          <a:endParaRPr lang="fr-FR"/>
        </a:p>
      </dgm:t>
    </dgm:pt>
    <dgm:pt modelId="{B7653638-CAC1-4ED5-B186-6F1819E1DE08}" type="pres">
      <dgm:prSet presAssocID="{9907F79C-F2F7-4870-8191-DA12A40884F3}" presName="negativeSpace" presStyleCnt="0"/>
      <dgm:spPr/>
    </dgm:pt>
    <dgm:pt modelId="{52300A0C-0C84-4774-ACC4-A91D743A899C}" type="pres">
      <dgm:prSet presAssocID="{9907F79C-F2F7-4870-8191-DA12A40884F3}" presName="childText" presStyleLbl="conFgAcc1" presStyleIdx="1" presStyleCnt="4">
        <dgm:presLayoutVars>
          <dgm:bulletEnabled val="1"/>
        </dgm:presLayoutVars>
      </dgm:prSet>
      <dgm:spPr/>
      <dgm:t>
        <a:bodyPr/>
        <a:lstStyle/>
        <a:p>
          <a:endParaRPr lang="fr-FR"/>
        </a:p>
      </dgm:t>
    </dgm:pt>
    <dgm:pt modelId="{84E4853A-8E0D-4392-B207-FC469F41ACA6}" type="pres">
      <dgm:prSet presAssocID="{B7BE8A14-63A3-459A-8F50-D1542C697BEB}" presName="spaceBetweenRectangles" presStyleCnt="0"/>
      <dgm:spPr/>
    </dgm:pt>
    <dgm:pt modelId="{95254F08-C614-4A50-9FF8-0EE571976974}" type="pres">
      <dgm:prSet presAssocID="{F103A478-535D-464C-89D5-C43DC85A313F}" presName="parentLin" presStyleCnt="0"/>
      <dgm:spPr/>
    </dgm:pt>
    <dgm:pt modelId="{38CF0789-8ECA-413B-B66D-DE9C8251D625}" type="pres">
      <dgm:prSet presAssocID="{F103A478-535D-464C-89D5-C43DC85A313F}" presName="parentLeftMargin" presStyleLbl="node1" presStyleIdx="1" presStyleCnt="4"/>
      <dgm:spPr/>
      <dgm:t>
        <a:bodyPr/>
        <a:lstStyle/>
        <a:p>
          <a:endParaRPr lang="fr-FR"/>
        </a:p>
      </dgm:t>
    </dgm:pt>
    <dgm:pt modelId="{012D6FF2-91BD-4E7B-8374-F61D6E75665D}" type="pres">
      <dgm:prSet presAssocID="{F103A478-535D-464C-89D5-C43DC85A313F}" presName="parentText" presStyleLbl="node1" presStyleIdx="2" presStyleCnt="4">
        <dgm:presLayoutVars>
          <dgm:chMax val="0"/>
          <dgm:bulletEnabled val="1"/>
        </dgm:presLayoutVars>
      </dgm:prSet>
      <dgm:spPr/>
      <dgm:t>
        <a:bodyPr/>
        <a:lstStyle/>
        <a:p>
          <a:endParaRPr lang="fr-FR"/>
        </a:p>
      </dgm:t>
    </dgm:pt>
    <dgm:pt modelId="{5FBE53C2-0885-4486-A44E-EEE57B254BFF}" type="pres">
      <dgm:prSet presAssocID="{F103A478-535D-464C-89D5-C43DC85A313F}" presName="negativeSpace" presStyleCnt="0"/>
      <dgm:spPr/>
    </dgm:pt>
    <dgm:pt modelId="{A4209421-370A-4DB3-B3FA-1274B763C4E2}" type="pres">
      <dgm:prSet presAssocID="{F103A478-535D-464C-89D5-C43DC85A313F}" presName="childText" presStyleLbl="conFgAcc1" presStyleIdx="2" presStyleCnt="4">
        <dgm:presLayoutVars>
          <dgm:bulletEnabled val="1"/>
        </dgm:presLayoutVars>
      </dgm:prSet>
      <dgm:spPr/>
      <dgm:t>
        <a:bodyPr/>
        <a:lstStyle/>
        <a:p>
          <a:endParaRPr lang="fr-FR"/>
        </a:p>
      </dgm:t>
    </dgm:pt>
    <dgm:pt modelId="{A9F09FEC-C299-404C-82C3-81D94BFC2AC2}" type="pres">
      <dgm:prSet presAssocID="{E23B3492-13A1-4FAF-855A-45F621793398}" presName="spaceBetweenRectangles" presStyleCnt="0"/>
      <dgm:spPr/>
    </dgm:pt>
    <dgm:pt modelId="{36F9B40C-9F1D-4757-A544-F10B35D58051}" type="pres">
      <dgm:prSet presAssocID="{1462C676-F5F0-4DDD-A367-1B159EE55E85}" presName="parentLin" presStyleCnt="0"/>
      <dgm:spPr/>
    </dgm:pt>
    <dgm:pt modelId="{E7948220-E9EB-43B8-AFE6-6DA5332C8041}" type="pres">
      <dgm:prSet presAssocID="{1462C676-F5F0-4DDD-A367-1B159EE55E85}" presName="parentLeftMargin" presStyleLbl="node1" presStyleIdx="2" presStyleCnt="4"/>
      <dgm:spPr/>
      <dgm:t>
        <a:bodyPr/>
        <a:lstStyle/>
        <a:p>
          <a:endParaRPr lang="fr-FR"/>
        </a:p>
      </dgm:t>
    </dgm:pt>
    <dgm:pt modelId="{84CD2DAE-A3F4-4AD8-A07F-45A5341BCEE2}" type="pres">
      <dgm:prSet presAssocID="{1462C676-F5F0-4DDD-A367-1B159EE55E85}" presName="parentText" presStyleLbl="node1" presStyleIdx="3" presStyleCnt="4">
        <dgm:presLayoutVars>
          <dgm:chMax val="0"/>
          <dgm:bulletEnabled val="1"/>
        </dgm:presLayoutVars>
      </dgm:prSet>
      <dgm:spPr/>
      <dgm:t>
        <a:bodyPr/>
        <a:lstStyle/>
        <a:p>
          <a:endParaRPr lang="fr-FR"/>
        </a:p>
      </dgm:t>
    </dgm:pt>
    <dgm:pt modelId="{FA48F28F-B38A-4136-944E-B34104E28D04}" type="pres">
      <dgm:prSet presAssocID="{1462C676-F5F0-4DDD-A367-1B159EE55E85}" presName="negativeSpace" presStyleCnt="0"/>
      <dgm:spPr/>
    </dgm:pt>
    <dgm:pt modelId="{3DA20B66-CE24-4AD7-9BEE-47B6F6C2E7D2}" type="pres">
      <dgm:prSet presAssocID="{1462C676-F5F0-4DDD-A367-1B159EE55E85}" presName="childText" presStyleLbl="conFgAcc1" presStyleIdx="3" presStyleCnt="4">
        <dgm:presLayoutVars>
          <dgm:bulletEnabled val="1"/>
        </dgm:presLayoutVars>
      </dgm:prSet>
      <dgm:spPr/>
      <dgm:t>
        <a:bodyPr/>
        <a:lstStyle/>
        <a:p>
          <a:endParaRPr lang="fr-FR"/>
        </a:p>
      </dgm:t>
    </dgm:pt>
  </dgm:ptLst>
  <dgm:cxnLst>
    <dgm:cxn modelId="{AA2F3857-7BFC-4285-8267-4473DA314741}" srcId="{9907F79C-F2F7-4870-8191-DA12A40884F3}" destId="{2295A59E-280B-42C2-A47E-CCF760255381}" srcOrd="0" destOrd="0" parTransId="{DE757AB0-5814-47DB-912F-DC890221DD48}" sibTransId="{1277526A-E0BB-43DA-99D4-61DC33CD3A29}"/>
    <dgm:cxn modelId="{A7310407-10A6-574D-9C25-58EB1708C582}" type="presOf" srcId="{1BBB967A-C6E9-4691-A7FB-31032C9B58FC}" destId="{3DA20B66-CE24-4AD7-9BEE-47B6F6C2E7D2}" srcOrd="0" destOrd="0" presId="urn:microsoft.com/office/officeart/2005/8/layout/list1"/>
    <dgm:cxn modelId="{CCB76495-E205-43DE-A375-8CDA76CE896A}" srcId="{4565455F-4746-442F-A248-B91056406DBF}" destId="{F103A478-535D-464C-89D5-C43DC85A313F}" srcOrd="2" destOrd="0" parTransId="{4C3F191A-87AF-4BCC-A72E-C639FD51597D}" sibTransId="{E23B3492-13A1-4FAF-855A-45F621793398}"/>
    <dgm:cxn modelId="{716AF001-5ECF-0B45-B8FB-169103E188AF}" type="presOf" srcId="{5AC63869-4F01-408C-B78F-E5F064AA9A38}" destId="{389DABA1-025A-4DA6-8DDC-911FB4BFB49E}" srcOrd="0" destOrd="0" presId="urn:microsoft.com/office/officeart/2005/8/layout/list1"/>
    <dgm:cxn modelId="{B0D5BE1B-A3ED-4B5A-B889-90FB6D187741}" srcId="{4565455F-4746-442F-A248-B91056406DBF}" destId="{7E131A94-C639-42BE-B62C-5DFE7C442559}" srcOrd="0" destOrd="0" parTransId="{4C3F3EB5-8DCF-4B10-85E3-6C1BE457ACB5}" sibTransId="{B271DD0F-891A-4DE9-85A8-F43E7E47A634}"/>
    <dgm:cxn modelId="{7A4298C1-8B66-4A4E-A0A2-132DF562C440}" srcId="{4565455F-4746-442F-A248-B91056406DBF}" destId="{9907F79C-F2F7-4870-8191-DA12A40884F3}" srcOrd="1" destOrd="0" parTransId="{779D5266-6336-4B20-81BD-E896A0E59A27}" sibTransId="{B7BE8A14-63A3-459A-8F50-D1542C697BEB}"/>
    <dgm:cxn modelId="{6DACF52B-4AA9-1E48-A2D4-8B5FC486487D}" type="presOf" srcId="{82BE97F2-2204-4273-B4F9-34637D95FA6A}" destId="{A4209421-370A-4DB3-B3FA-1274B763C4E2}" srcOrd="0" destOrd="1" presId="urn:microsoft.com/office/officeart/2005/8/layout/list1"/>
    <dgm:cxn modelId="{6447165D-F434-8346-9284-05507F224458}" type="presOf" srcId="{9907F79C-F2F7-4870-8191-DA12A40884F3}" destId="{6E9E2557-9F5B-4B6F-AC9D-2C8C8C24067D}" srcOrd="0" destOrd="0" presId="urn:microsoft.com/office/officeart/2005/8/layout/list1"/>
    <dgm:cxn modelId="{80023CEF-4478-4C18-81E4-3EE0DD525BFC}" srcId="{F103A478-535D-464C-89D5-C43DC85A313F}" destId="{2292D2C2-12F8-438C-94FD-B6DAA4D39F1A}" srcOrd="0" destOrd="0" parTransId="{FE88FBF0-A2D5-4A69-9615-B032B4FD4DD7}" sibTransId="{2EA018BE-E51E-462F-91A5-FBE5A5117838}"/>
    <dgm:cxn modelId="{3408804D-7FDD-CB47-B13A-B6C790E273EF}" type="presOf" srcId="{4565455F-4746-442F-A248-B91056406DBF}" destId="{C6EB457D-FF3E-46B0-BD35-17BC5661B520}" srcOrd="0" destOrd="0" presId="urn:microsoft.com/office/officeart/2005/8/layout/list1"/>
    <dgm:cxn modelId="{90D7DC6C-671B-7440-A82E-E7529FC9DE37}" type="presOf" srcId="{2292D2C2-12F8-438C-94FD-B6DAA4D39F1A}" destId="{A4209421-370A-4DB3-B3FA-1274B763C4E2}" srcOrd="0" destOrd="0" presId="urn:microsoft.com/office/officeart/2005/8/layout/list1"/>
    <dgm:cxn modelId="{5BAE454A-BCAB-42C7-9ECA-A80BE9C7E193}" srcId="{F103A478-535D-464C-89D5-C43DC85A313F}" destId="{82BE97F2-2204-4273-B4F9-34637D95FA6A}" srcOrd="1" destOrd="0" parTransId="{5E8AE0B2-E6A9-4B60-BE91-9B7077AB62B3}" sibTransId="{68945432-44F9-4987-9D8D-1372FC251A14}"/>
    <dgm:cxn modelId="{B034ECC0-73F1-457E-B0A2-79693605EEEA}" srcId="{4565455F-4746-442F-A248-B91056406DBF}" destId="{1462C676-F5F0-4DDD-A367-1B159EE55E85}" srcOrd="3" destOrd="0" parTransId="{F92E9C9F-EB1C-451E-AFE0-9082F5FF6C00}" sibTransId="{468529CF-C077-4550-8D30-A018E940385D}"/>
    <dgm:cxn modelId="{79C4BD03-5BF1-5942-8605-FC9A4F753118}" type="presOf" srcId="{9907F79C-F2F7-4870-8191-DA12A40884F3}" destId="{C76163EC-0D99-4072-B444-7AB440C521D7}" srcOrd="1" destOrd="0" presId="urn:microsoft.com/office/officeart/2005/8/layout/list1"/>
    <dgm:cxn modelId="{A91A14F0-5248-554C-9007-FB4CA5159898}" type="presOf" srcId="{1462C676-F5F0-4DDD-A367-1B159EE55E85}" destId="{84CD2DAE-A3F4-4AD8-A07F-45A5341BCEE2}" srcOrd="1" destOrd="0" presId="urn:microsoft.com/office/officeart/2005/8/layout/list1"/>
    <dgm:cxn modelId="{1326E087-054A-A644-A00E-E3690AA9317D}" type="presOf" srcId="{F103A478-535D-464C-89D5-C43DC85A313F}" destId="{012D6FF2-91BD-4E7B-8374-F61D6E75665D}" srcOrd="1" destOrd="0" presId="urn:microsoft.com/office/officeart/2005/8/layout/list1"/>
    <dgm:cxn modelId="{0D8167EE-7290-46C2-92D0-3C48A08678DE}" srcId="{1462C676-F5F0-4DDD-A367-1B159EE55E85}" destId="{1BBB967A-C6E9-4691-A7FB-31032C9B58FC}" srcOrd="0" destOrd="0" parTransId="{6786B6E4-23BE-48B8-80FC-FA1AF9F004FD}" sibTransId="{A1994806-C66E-4822-97CE-D5167456B4CA}"/>
    <dgm:cxn modelId="{8F7C633A-A015-4894-A194-B0A05640B7D6}" srcId="{7E131A94-C639-42BE-B62C-5DFE7C442559}" destId="{5AC63869-4F01-408C-B78F-E5F064AA9A38}" srcOrd="0" destOrd="0" parTransId="{8FFA6F68-109B-41F1-94B4-3952DFC346D5}" sibTransId="{73CF22EA-88B2-4245-8C3F-AD4F510E5D3F}"/>
    <dgm:cxn modelId="{79C38367-5071-4A4F-9188-1D2CA4A5DA9A}" type="presOf" srcId="{7E131A94-C639-42BE-B62C-5DFE7C442559}" destId="{A0EA5809-7DAA-4BF2-B9C5-B693A977C3F3}" srcOrd="0" destOrd="0" presId="urn:microsoft.com/office/officeart/2005/8/layout/list1"/>
    <dgm:cxn modelId="{301894D7-08F0-F74E-AB19-D4833632999B}" type="presOf" srcId="{7E131A94-C639-42BE-B62C-5DFE7C442559}" destId="{A83031FB-E202-419B-911F-D3009BC9A6BC}" srcOrd="1" destOrd="0" presId="urn:microsoft.com/office/officeart/2005/8/layout/list1"/>
    <dgm:cxn modelId="{2F02EDCE-4517-284D-AB42-7FCC042CC7B7}" type="presOf" srcId="{F103A478-535D-464C-89D5-C43DC85A313F}" destId="{38CF0789-8ECA-413B-B66D-DE9C8251D625}" srcOrd="0" destOrd="0" presId="urn:microsoft.com/office/officeart/2005/8/layout/list1"/>
    <dgm:cxn modelId="{769719D6-E47A-8548-BA32-2FDC28CBE0D4}" type="presOf" srcId="{1462C676-F5F0-4DDD-A367-1B159EE55E85}" destId="{E7948220-E9EB-43B8-AFE6-6DA5332C8041}" srcOrd="0" destOrd="0" presId="urn:microsoft.com/office/officeart/2005/8/layout/list1"/>
    <dgm:cxn modelId="{77D8835D-C49A-524B-86A9-381886038EF3}" type="presOf" srcId="{2295A59E-280B-42C2-A47E-CCF760255381}" destId="{52300A0C-0C84-4774-ACC4-A91D743A899C}" srcOrd="0" destOrd="0" presId="urn:microsoft.com/office/officeart/2005/8/layout/list1"/>
    <dgm:cxn modelId="{AEC6C02A-39BD-8D47-98F7-6F1EDE2509C5}" type="presParOf" srcId="{C6EB457D-FF3E-46B0-BD35-17BC5661B520}" destId="{962647C1-30DD-4B38-AFFB-7F8A92695888}" srcOrd="0" destOrd="0" presId="urn:microsoft.com/office/officeart/2005/8/layout/list1"/>
    <dgm:cxn modelId="{F356E2DC-DDFC-A24A-ADED-2075DE14018E}" type="presParOf" srcId="{962647C1-30DD-4B38-AFFB-7F8A92695888}" destId="{A0EA5809-7DAA-4BF2-B9C5-B693A977C3F3}" srcOrd="0" destOrd="0" presId="urn:microsoft.com/office/officeart/2005/8/layout/list1"/>
    <dgm:cxn modelId="{153E5B4F-FB5E-5A41-A4DE-3455879A8726}" type="presParOf" srcId="{962647C1-30DD-4B38-AFFB-7F8A92695888}" destId="{A83031FB-E202-419B-911F-D3009BC9A6BC}" srcOrd="1" destOrd="0" presId="urn:microsoft.com/office/officeart/2005/8/layout/list1"/>
    <dgm:cxn modelId="{6840F0FD-2F91-984A-B013-55409C3B4658}" type="presParOf" srcId="{C6EB457D-FF3E-46B0-BD35-17BC5661B520}" destId="{BC238584-77A4-4D00-820D-3F9AD44035D6}" srcOrd="1" destOrd="0" presId="urn:microsoft.com/office/officeart/2005/8/layout/list1"/>
    <dgm:cxn modelId="{DB886AEA-B2D3-6E41-8A31-452177A9B418}" type="presParOf" srcId="{C6EB457D-FF3E-46B0-BD35-17BC5661B520}" destId="{389DABA1-025A-4DA6-8DDC-911FB4BFB49E}" srcOrd="2" destOrd="0" presId="urn:microsoft.com/office/officeart/2005/8/layout/list1"/>
    <dgm:cxn modelId="{B8B62E69-86F8-3F46-AC7B-36D351EA5F77}" type="presParOf" srcId="{C6EB457D-FF3E-46B0-BD35-17BC5661B520}" destId="{8F4E8063-5704-4A22-BBED-FF7C395BE6FD}" srcOrd="3" destOrd="0" presId="urn:microsoft.com/office/officeart/2005/8/layout/list1"/>
    <dgm:cxn modelId="{A3673167-90E2-C348-9BB8-08907A4BD654}" type="presParOf" srcId="{C6EB457D-FF3E-46B0-BD35-17BC5661B520}" destId="{5691C7A3-9236-45B8-9D4B-1CBF1C5C65CB}" srcOrd="4" destOrd="0" presId="urn:microsoft.com/office/officeart/2005/8/layout/list1"/>
    <dgm:cxn modelId="{045C9292-76F1-944E-AFC9-2448EC881E52}" type="presParOf" srcId="{5691C7A3-9236-45B8-9D4B-1CBF1C5C65CB}" destId="{6E9E2557-9F5B-4B6F-AC9D-2C8C8C24067D}" srcOrd="0" destOrd="0" presId="urn:microsoft.com/office/officeart/2005/8/layout/list1"/>
    <dgm:cxn modelId="{8903CFF4-714B-4347-8BF8-FDE97228DDA2}" type="presParOf" srcId="{5691C7A3-9236-45B8-9D4B-1CBF1C5C65CB}" destId="{C76163EC-0D99-4072-B444-7AB440C521D7}" srcOrd="1" destOrd="0" presId="urn:microsoft.com/office/officeart/2005/8/layout/list1"/>
    <dgm:cxn modelId="{096C4C5E-EDB4-6542-94A5-6FEC2F94B866}" type="presParOf" srcId="{C6EB457D-FF3E-46B0-BD35-17BC5661B520}" destId="{B7653638-CAC1-4ED5-B186-6F1819E1DE08}" srcOrd="5" destOrd="0" presId="urn:microsoft.com/office/officeart/2005/8/layout/list1"/>
    <dgm:cxn modelId="{DDF22F83-9C31-E346-B42A-7544772E4F98}" type="presParOf" srcId="{C6EB457D-FF3E-46B0-BD35-17BC5661B520}" destId="{52300A0C-0C84-4774-ACC4-A91D743A899C}" srcOrd="6" destOrd="0" presId="urn:microsoft.com/office/officeart/2005/8/layout/list1"/>
    <dgm:cxn modelId="{4A351ED8-E26C-554B-8F1D-B5AF7A59D386}" type="presParOf" srcId="{C6EB457D-FF3E-46B0-BD35-17BC5661B520}" destId="{84E4853A-8E0D-4392-B207-FC469F41ACA6}" srcOrd="7" destOrd="0" presId="urn:microsoft.com/office/officeart/2005/8/layout/list1"/>
    <dgm:cxn modelId="{FBAB0D92-447E-784C-A919-926B9B2C46A5}" type="presParOf" srcId="{C6EB457D-FF3E-46B0-BD35-17BC5661B520}" destId="{95254F08-C614-4A50-9FF8-0EE571976974}" srcOrd="8" destOrd="0" presId="urn:microsoft.com/office/officeart/2005/8/layout/list1"/>
    <dgm:cxn modelId="{795613BC-70A1-5145-9263-5A8BF0C16036}" type="presParOf" srcId="{95254F08-C614-4A50-9FF8-0EE571976974}" destId="{38CF0789-8ECA-413B-B66D-DE9C8251D625}" srcOrd="0" destOrd="0" presId="urn:microsoft.com/office/officeart/2005/8/layout/list1"/>
    <dgm:cxn modelId="{3B34C8F4-A975-3748-AC70-00255F21F13F}" type="presParOf" srcId="{95254F08-C614-4A50-9FF8-0EE571976974}" destId="{012D6FF2-91BD-4E7B-8374-F61D6E75665D}" srcOrd="1" destOrd="0" presId="urn:microsoft.com/office/officeart/2005/8/layout/list1"/>
    <dgm:cxn modelId="{91F051A1-8468-EA40-8B08-DD9F54CC86C0}" type="presParOf" srcId="{C6EB457D-FF3E-46B0-BD35-17BC5661B520}" destId="{5FBE53C2-0885-4486-A44E-EEE57B254BFF}" srcOrd="9" destOrd="0" presId="urn:microsoft.com/office/officeart/2005/8/layout/list1"/>
    <dgm:cxn modelId="{FA809ED4-8045-4C4C-BEC6-C15FA54A13B5}" type="presParOf" srcId="{C6EB457D-FF3E-46B0-BD35-17BC5661B520}" destId="{A4209421-370A-4DB3-B3FA-1274B763C4E2}" srcOrd="10" destOrd="0" presId="urn:microsoft.com/office/officeart/2005/8/layout/list1"/>
    <dgm:cxn modelId="{8A7B2C6A-EF33-7149-92CC-BB05F5B39D39}" type="presParOf" srcId="{C6EB457D-FF3E-46B0-BD35-17BC5661B520}" destId="{A9F09FEC-C299-404C-82C3-81D94BFC2AC2}" srcOrd="11" destOrd="0" presId="urn:microsoft.com/office/officeart/2005/8/layout/list1"/>
    <dgm:cxn modelId="{AEEC1FEF-9E8F-D146-B9F9-EB3461AACBE9}" type="presParOf" srcId="{C6EB457D-FF3E-46B0-BD35-17BC5661B520}" destId="{36F9B40C-9F1D-4757-A544-F10B35D58051}" srcOrd="12" destOrd="0" presId="urn:microsoft.com/office/officeart/2005/8/layout/list1"/>
    <dgm:cxn modelId="{983761A9-4BB0-BD48-A869-D6FD30162031}" type="presParOf" srcId="{36F9B40C-9F1D-4757-A544-F10B35D58051}" destId="{E7948220-E9EB-43B8-AFE6-6DA5332C8041}" srcOrd="0" destOrd="0" presId="urn:microsoft.com/office/officeart/2005/8/layout/list1"/>
    <dgm:cxn modelId="{B420F98D-905D-9846-A5F4-F454EC72927C}" type="presParOf" srcId="{36F9B40C-9F1D-4757-A544-F10B35D58051}" destId="{84CD2DAE-A3F4-4AD8-A07F-45A5341BCEE2}" srcOrd="1" destOrd="0" presId="urn:microsoft.com/office/officeart/2005/8/layout/list1"/>
    <dgm:cxn modelId="{8319CF06-8BBA-974C-9FA6-5A54D1DBE0E7}" type="presParOf" srcId="{C6EB457D-FF3E-46B0-BD35-17BC5661B520}" destId="{FA48F28F-B38A-4136-944E-B34104E28D04}" srcOrd="13" destOrd="0" presId="urn:microsoft.com/office/officeart/2005/8/layout/list1"/>
    <dgm:cxn modelId="{97AF24B2-BAD3-0A4F-9C26-4F8A3940950E}" type="presParOf" srcId="{C6EB457D-FF3E-46B0-BD35-17BC5661B520}" destId="{3DA20B66-CE24-4AD7-9BEE-47B6F6C2E7D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64C07D6-808E-2C48-A64D-AA25A0DB8BC8}"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F46890DE-14F9-A048-AC8C-301AD8519501}">
      <dgm:prSet/>
      <dgm:spPr/>
      <dgm:t>
        <a:bodyPr/>
        <a:lstStyle/>
        <a:p>
          <a:pPr algn="just" rtl="0"/>
          <a:r>
            <a:rPr lang="fr-FR" dirty="0" smtClean="0"/>
            <a:t>Pour bien gérer les ressources mentales, il faut planifier ses actions. </a:t>
          </a:r>
          <a:endParaRPr lang="fr-FR" dirty="0"/>
        </a:p>
      </dgm:t>
    </dgm:pt>
    <dgm:pt modelId="{C616E8F3-1A0C-A346-A3CF-24F05F54AB84}" type="parTrans" cxnId="{F03AF756-5E4A-9C4F-BA57-F6CED4F16547}">
      <dgm:prSet/>
      <dgm:spPr/>
      <dgm:t>
        <a:bodyPr/>
        <a:lstStyle/>
        <a:p>
          <a:pPr algn="just"/>
          <a:endParaRPr lang="fr-FR"/>
        </a:p>
      </dgm:t>
    </dgm:pt>
    <dgm:pt modelId="{06F38EDB-2AEB-B744-86C9-0DA798CD56AE}" type="sibTrans" cxnId="{F03AF756-5E4A-9C4F-BA57-F6CED4F16547}">
      <dgm:prSet/>
      <dgm:spPr/>
      <dgm:t>
        <a:bodyPr/>
        <a:lstStyle/>
        <a:p>
          <a:pPr algn="just"/>
          <a:endParaRPr lang="fr-FR"/>
        </a:p>
      </dgm:t>
    </dgm:pt>
    <dgm:pt modelId="{AC376908-E99E-AA49-BA82-238EF3C22C9D}">
      <dgm:prSet/>
      <dgm:spPr/>
      <dgm:t>
        <a:bodyPr/>
        <a:lstStyle/>
        <a:p>
          <a:pPr algn="just" rtl="0"/>
          <a:r>
            <a:rPr lang="fr-FR" smtClean="0"/>
            <a:t>Une planification efficace permet d’éviter des épisodes de saturation ou de blocage du système cognitif en temps réel. </a:t>
          </a:r>
          <a:endParaRPr lang="fr-FR"/>
        </a:p>
      </dgm:t>
    </dgm:pt>
    <dgm:pt modelId="{27D721B5-59D8-8947-BBF5-85BABB852FF3}" type="parTrans" cxnId="{828CF6E4-C612-2845-ACFC-DB83C8AFFBA8}">
      <dgm:prSet/>
      <dgm:spPr/>
      <dgm:t>
        <a:bodyPr/>
        <a:lstStyle/>
        <a:p>
          <a:pPr algn="just"/>
          <a:endParaRPr lang="fr-FR"/>
        </a:p>
      </dgm:t>
    </dgm:pt>
    <dgm:pt modelId="{AECA97A1-887C-AE44-B444-D9B15152E2D9}" type="sibTrans" cxnId="{828CF6E4-C612-2845-ACFC-DB83C8AFFBA8}">
      <dgm:prSet/>
      <dgm:spPr/>
      <dgm:t>
        <a:bodyPr/>
        <a:lstStyle/>
        <a:p>
          <a:pPr algn="just"/>
          <a:endParaRPr lang="fr-FR"/>
        </a:p>
      </dgm:t>
    </dgm:pt>
    <dgm:pt modelId="{B34F47C9-763A-8647-AC76-8B0185FB683B}">
      <dgm:prSet/>
      <dgm:spPr/>
      <dgm:t>
        <a:bodyPr/>
        <a:lstStyle/>
        <a:p>
          <a:pPr algn="just" rtl="0"/>
          <a:r>
            <a:rPr lang="fr-FR" smtClean="0"/>
            <a:t>La planification permet aussi d’être moins réactif dans l’exécution du travail et de mieux utiliser ses automatismes.</a:t>
          </a:r>
          <a:endParaRPr lang="fr-FR"/>
        </a:p>
      </dgm:t>
    </dgm:pt>
    <dgm:pt modelId="{635684EC-3125-2E41-A4CE-3BB176E92091}" type="parTrans" cxnId="{AE56AC88-BD5F-3E47-A23B-632D392917CB}">
      <dgm:prSet/>
      <dgm:spPr/>
      <dgm:t>
        <a:bodyPr/>
        <a:lstStyle/>
        <a:p>
          <a:pPr algn="just"/>
          <a:endParaRPr lang="fr-FR"/>
        </a:p>
      </dgm:t>
    </dgm:pt>
    <dgm:pt modelId="{127E3AEB-EC9B-144F-A1E7-5494387EB5FA}" type="sibTrans" cxnId="{AE56AC88-BD5F-3E47-A23B-632D392917CB}">
      <dgm:prSet/>
      <dgm:spPr/>
      <dgm:t>
        <a:bodyPr/>
        <a:lstStyle/>
        <a:p>
          <a:pPr algn="just"/>
          <a:endParaRPr lang="fr-FR"/>
        </a:p>
      </dgm:t>
    </dgm:pt>
    <dgm:pt modelId="{12A07FE5-8450-E94F-9415-8885077BA9D9}" type="pres">
      <dgm:prSet presAssocID="{664C07D6-808E-2C48-A64D-AA25A0DB8BC8}" presName="outerComposite" presStyleCnt="0">
        <dgm:presLayoutVars>
          <dgm:chMax val="5"/>
          <dgm:dir/>
          <dgm:resizeHandles val="exact"/>
        </dgm:presLayoutVars>
      </dgm:prSet>
      <dgm:spPr/>
      <dgm:t>
        <a:bodyPr/>
        <a:lstStyle/>
        <a:p>
          <a:endParaRPr lang="fr-FR"/>
        </a:p>
      </dgm:t>
    </dgm:pt>
    <dgm:pt modelId="{7B591345-5E1A-2547-95EC-8052F8FAE4C3}" type="pres">
      <dgm:prSet presAssocID="{664C07D6-808E-2C48-A64D-AA25A0DB8BC8}" presName="dummyMaxCanvas" presStyleCnt="0">
        <dgm:presLayoutVars/>
      </dgm:prSet>
      <dgm:spPr/>
    </dgm:pt>
    <dgm:pt modelId="{C16B3BB3-45AE-6E43-8CFE-513AED282BB7}" type="pres">
      <dgm:prSet presAssocID="{664C07D6-808E-2C48-A64D-AA25A0DB8BC8}" presName="ThreeNodes_1" presStyleLbl="node1" presStyleIdx="0" presStyleCnt="3">
        <dgm:presLayoutVars>
          <dgm:bulletEnabled val="1"/>
        </dgm:presLayoutVars>
      </dgm:prSet>
      <dgm:spPr/>
      <dgm:t>
        <a:bodyPr/>
        <a:lstStyle/>
        <a:p>
          <a:endParaRPr lang="fr-FR"/>
        </a:p>
      </dgm:t>
    </dgm:pt>
    <dgm:pt modelId="{9824A817-2D43-4641-8D43-B169F2D3AED0}" type="pres">
      <dgm:prSet presAssocID="{664C07D6-808E-2C48-A64D-AA25A0DB8BC8}" presName="ThreeNodes_2" presStyleLbl="node1" presStyleIdx="1" presStyleCnt="3">
        <dgm:presLayoutVars>
          <dgm:bulletEnabled val="1"/>
        </dgm:presLayoutVars>
      </dgm:prSet>
      <dgm:spPr/>
      <dgm:t>
        <a:bodyPr/>
        <a:lstStyle/>
        <a:p>
          <a:endParaRPr lang="fr-FR"/>
        </a:p>
      </dgm:t>
    </dgm:pt>
    <dgm:pt modelId="{883A611C-030F-8545-9B3D-BD5509793209}" type="pres">
      <dgm:prSet presAssocID="{664C07D6-808E-2C48-A64D-AA25A0DB8BC8}" presName="ThreeNodes_3" presStyleLbl="node1" presStyleIdx="2" presStyleCnt="3">
        <dgm:presLayoutVars>
          <dgm:bulletEnabled val="1"/>
        </dgm:presLayoutVars>
      </dgm:prSet>
      <dgm:spPr/>
      <dgm:t>
        <a:bodyPr/>
        <a:lstStyle/>
        <a:p>
          <a:endParaRPr lang="fr-FR"/>
        </a:p>
      </dgm:t>
    </dgm:pt>
    <dgm:pt modelId="{70785E38-09B9-A645-B214-A453100C7927}" type="pres">
      <dgm:prSet presAssocID="{664C07D6-808E-2C48-A64D-AA25A0DB8BC8}" presName="ThreeConn_1-2" presStyleLbl="fgAccFollowNode1" presStyleIdx="0" presStyleCnt="2">
        <dgm:presLayoutVars>
          <dgm:bulletEnabled val="1"/>
        </dgm:presLayoutVars>
      </dgm:prSet>
      <dgm:spPr/>
      <dgm:t>
        <a:bodyPr/>
        <a:lstStyle/>
        <a:p>
          <a:endParaRPr lang="fr-FR"/>
        </a:p>
      </dgm:t>
    </dgm:pt>
    <dgm:pt modelId="{5F51B803-ABFF-434E-B1E7-D9AD3874C122}" type="pres">
      <dgm:prSet presAssocID="{664C07D6-808E-2C48-A64D-AA25A0DB8BC8}" presName="ThreeConn_2-3" presStyleLbl="fgAccFollowNode1" presStyleIdx="1" presStyleCnt="2">
        <dgm:presLayoutVars>
          <dgm:bulletEnabled val="1"/>
        </dgm:presLayoutVars>
      </dgm:prSet>
      <dgm:spPr/>
      <dgm:t>
        <a:bodyPr/>
        <a:lstStyle/>
        <a:p>
          <a:endParaRPr lang="fr-FR"/>
        </a:p>
      </dgm:t>
    </dgm:pt>
    <dgm:pt modelId="{1ABD8F15-A7C0-C845-9A50-C75D13B9297A}" type="pres">
      <dgm:prSet presAssocID="{664C07D6-808E-2C48-A64D-AA25A0DB8BC8}" presName="ThreeNodes_1_text" presStyleLbl="node1" presStyleIdx="2" presStyleCnt="3">
        <dgm:presLayoutVars>
          <dgm:bulletEnabled val="1"/>
        </dgm:presLayoutVars>
      </dgm:prSet>
      <dgm:spPr/>
      <dgm:t>
        <a:bodyPr/>
        <a:lstStyle/>
        <a:p>
          <a:endParaRPr lang="fr-FR"/>
        </a:p>
      </dgm:t>
    </dgm:pt>
    <dgm:pt modelId="{90C56848-8C7D-6645-9FC7-6B5171AAD52B}" type="pres">
      <dgm:prSet presAssocID="{664C07D6-808E-2C48-A64D-AA25A0DB8BC8}" presName="ThreeNodes_2_text" presStyleLbl="node1" presStyleIdx="2" presStyleCnt="3">
        <dgm:presLayoutVars>
          <dgm:bulletEnabled val="1"/>
        </dgm:presLayoutVars>
      </dgm:prSet>
      <dgm:spPr/>
      <dgm:t>
        <a:bodyPr/>
        <a:lstStyle/>
        <a:p>
          <a:endParaRPr lang="fr-FR"/>
        </a:p>
      </dgm:t>
    </dgm:pt>
    <dgm:pt modelId="{C08EEB84-49C1-454E-8FBE-FE5892536C0E}" type="pres">
      <dgm:prSet presAssocID="{664C07D6-808E-2C48-A64D-AA25A0DB8BC8}" presName="ThreeNodes_3_text" presStyleLbl="node1" presStyleIdx="2" presStyleCnt="3">
        <dgm:presLayoutVars>
          <dgm:bulletEnabled val="1"/>
        </dgm:presLayoutVars>
      </dgm:prSet>
      <dgm:spPr/>
      <dgm:t>
        <a:bodyPr/>
        <a:lstStyle/>
        <a:p>
          <a:endParaRPr lang="fr-FR"/>
        </a:p>
      </dgm:t>
    </dgm:pt>
  </dgm:ptLst>
  <dgm:cxnLst>
    <dgm:cxn modelId="{AE56AC88-BD5F-3E47-A23B-632D392917CB}" srcId="{664C07D6-808E-2C48-A64D-AA25A0DB8BC8}" destId="{B34F47C9-763A-8647-AC76-8B0185FB683B}" srcOrd="2" destOrd="0" parTransId="{635684EC-3125-2E41-A4CE-3BB176E92091}" sibTransId="{127E3AEB-EC9B-144F-A1E7-5494387EB5FA}"/>
    <dgm:cxn modelId="{22A925F5-D63C-6C40-9451-D1324E4CC58B}" type="presOf" srcId="{B34F47C9-763A-8647-AC76-8B0185FB683B}" destId="{883A611C-030F-8545-9B3D-BD5509793209}" srcOrd="0" destOrd="0" presId="urn:microsoft.com/office/officeart/2005/8/layout/vProcess5"/>
    <dgm:cxn modelId="{EC1AE66B-4800-C443-AD35-CFDC2FD35775}" type="presOf" srcId="{F46890DE-14F9-A048-AC8C-301AD8519501}" destId="{1ABD8F15-A7C0-C845-9A50-C75D13B9297A}" srcOrd="1" destOrd="0" presId="urn:microsoft.com/office/officeart/2005/8/layout/vProcess5"/>
    <dgm:cxn modelId="{D1568FBF-8ECD-8F45-9F2D-F12CCC8A2881}" type="presOf" srcId="{AC376908-E99E-AA49-BA82-238EF3C22C9D}" destId="{90C56848-8C7D-6645-9FC7-6B5171AAD52B}" srcOrd="1" destOrd="0" presId="urn:microsoft.com/office/officeart/2005/8/layout/vProcess5"/>
    <dgm:cxn modelId="{25771120-A75C-984A-9457-9C357D88788A}" type="presOf" srcId="{AC376908-E99E-AA49-BA82-238EF3C22C9D}" destId="{9824A817-2D43-4641-8D43-B169F2D3AED0}" srcOrd="0" destOrd="0" presId="urn:microsoft.com/office/officeart/2005/8/layout/vProcess5"/>
    <dgm:cxn modelId="{950CEC9A-3526-584C-B552-3345081D4503}" type="presOf" srcId="{AECA97A1-887C-AE44-B444-D9B15152E2D9}" destId="{5F51B803-ABFF-434E-B1E7-D9AD3874C122}" srcOrd="0" destOrd="0" presId="urn:microsoft.com/office/officeart/2005/8/layout/vProcess5"/>
    <dgm:cxn modelId="{04FD061C-9A30-3240-B934-20541471F546}" type="presOf" srcId="{664C07D6-808E-2C48-A64D-AA25A0DB8BC8}" destId="{12A07FE5-8450-E94F-9415-8885077BA9D9}" srcOrd="0" destOrd="0" presId="urn:microsoft.com/office/officeart/2005/8/layout/vProcess5"/>
    <dgm:cxn modelId="{828CF6E4-C612-2845-ACFC-DB83C8AFFBA8}" srcId="{664C07D6-808E-2C48-A64D-AA25A0DB8BC8}" destId="{AC376908-E99E-AA49-BA82-238EF3C22C9D}" srcOrd="1" destOrd="0" parTransId="{27D721B5-59D8-8947-BBF5-85BABB852FF3}" sibTransId="{AECA97A1-887C-AE44-B444-D9B15152E2D9}"/>
    <dgm:cxn modelId="{7DA53802-7D84-7847-8C2B-9B4E86D85AB5}" type="presOf" srcId="{B34F47C9-763A-8647-AC76-8B0185FB683B}" destId="{C08EEB84-49C1-454E-8FBE-FE5892536C0E}" srcOrd="1" destOrd="0" presId="urn:microsoft.com/office/officeart/2005/8/layout/vProcess5"/>
    <dgm:cxn modelId="{F03AF756-5E4A-9C4F-BA57-F6CED4F16547}" srcId="{664C07D6-808E-2C48-A64D-AA25A0DB8BC8}" destId="{F46890DE-14F9-A048-AC8C-301AD8519501}" srcOrd="0" destOrd="0" parTransId="{C616E8F3-1A0C-A346-A3CF-24F05F54AB84}" sibTransId="{06F38EDB-2AEB-B744-86C9-0DA798CD56AE}"/>
    <dgm:cxn modelId="{5031A9DD-3EB4-8946-A685-F64D1BC1E271}" type="presOf" srcId="{F46890DE-14F9-A048-AC8C-301AD8519501}" destId="{C16B3BB3-45AE-6E43-8CFE-513AED282BB7}" srcOrd="0" destOrd="0" presId="urn:microsoft.com/office/officeart/2005/8/layout/vProcess5"/>
    <dgm:cxn modelId="{E3E98B0F-13E5-FD4B-B5D6-5439C61D253D}" type="presOf" srcId="{06F38EDB-2AEB-B744-86C9-0DA798CD56AE}" destId="{70785E38-09B9-A645-B214-A453100C7927}" srcOrd="0" destOrd="0" presId="urn:microsoft.com/office/officeart/2005/8/layout/vProcess5"/>
    <dgm:cxn modelId="{1445CABA-706B-7242-9AFA-A1F8E604305E}" type="presParOf" srcId="{12A07FE5-8450-E94F-9415-8885077BA9D9}" destId="{7B591345-5E1A-2547-95EC-8052F8FAE4C3}" srcOrd="0" destOrd="0" presId="urn:microsoft.com/office/officeart/2005/8/layout/vProcess5"/>
    <dgm:cxn modelId="{BED2DF89-946C-EE43-91B7-171B51BB5803}" type="presParOf" srcId="{12A07FE5-8450-E94F-9415-8885077BA9D9}" destId="{C16B3BB3-45AE-6E43-8CFE-513AED282BB7}" srcOrd="1" destOrd="0" presId="urn:microsoft.com/office/officeart/2005/8/layout/vProcess5"/>
    <dgm:cxn modelId="{1B103DCC-459D-1149-A4A1-F1627C1EE8EF}" type="presParOf" srcId="{12A07FE5-8450-E94F-9415-8885077BA9D9}" destId="{9824A817-2D43-4641-8D43-B169F2D3AED0}" srcOrd="2" destOrd="0" presId="urn:microsoft.com/office/officeart/2005/8/layout/vProcess5"/>
    <dgm:cxn modelId="{DB893C5E-26B8-4648-A4DF-E550CAFAA2FA}" type="presParOf" srcId="{12A07FE5-8450-E94F-9415-8885077BA9D9}" destId="{883A611C-030F-8545-9B3D-BD5509793209}" srcOrd="3" destOrd="0" presId="urn:microsoft.com/office/officeart/2005/8/layout/vProcess5"/>
    <dgm:cxn modelId="{6463BCAC-6AB3-9942-9CB8-172BA4376D77}" type="presParOf" srcId="{12A07FE5-8450-E94F-9415-8885077BA9D9}" destId="{70785E38-09B9-A645-B214-A453100C7927}" srcOrd="4" destOrd="0" presId="urn:microsoft.com/office/officeart/2005/8/layout/vProcess5"/>
    <dgm:cxn modelId="{82A56129-2AF2-EF49-B37E-E50D31016EB4}" type="presParOf" srcId="{12A07FE5-8450-E94F-9415-8885077BA9D9}" destId="{5F51B803-ABFF-434E-B1E7-D9AD3874C122}" srcOrd="5" destOrd="0" presId="urn:microsoft.com/office/officeart/2005/8/layout/vProcess5"/>
    <dgm:cxn modelId="{1F5B7B6A-F5FB-A849-8157-E2FE75149CB5}" type="presParOf" srcId="{12A07FE5-8450-E94F-9415-8885077BA9D9}" destId="{1ABD8F15-A7C0-C845-9A50-C75D13B9297A}" srcOrd="6" destOrd="0" presId="urn:microsoft.com/office/officeart/2005/8/layout/vProcess5"/>
    <dgm:cxn modelId="{28BA2A08-F857-8E4C-AE2C-9D0A2ACAE4A1}" type="presParOf" srcId="{12A07FE5-8450-E94F-9415-8885077BA9D9}" destId="{90C56848-8C7D-6645-9FC7-6B5171AAD52B}" srcOrd="7" destOrd="0" presId="urn:microsoft.com/office/officeart/2005/8/layout/vProcess5"/>
    <dgm:cxn modelId="{8C0C3CAB-2A09-9A42-8131-81B96915F085}" type="presParOf" srcId="{12A07FE5-8450-E94F-9415-8885077BA9D9}" destId="{C08EEB84-49C1-454E-8FBE-FE5892536C0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64C07D6-808E-2C48-A64D-AA25A0DB8BC8}" type="doc">
      <dgm:prSet loTypeId="urn:microsoft.com/office/officeart/2005/8/layout/hProcess4" loCatId="" qsTypeId="urn:microsoft.com/office/officeart/2005/8/quickstyle/simple4" qsCatId="simple" csTypeId="urn:microsoft.com/office/officeart/2005/8/colors/accent0_3" csCatId="mainScheme" phldr="1"/>
      <dgm:spPr/>
      <dgm:t>
        <a:bodyPr/>
        <a:lstStyle/>
        <a:p>
          <a:endParaRPr lang="fr-FR"/>
        </a:p>
      </dgm:t>
    </dgm:pt>
    <dgm:pt modelId="{F46890DE-14F9-A048-AC8C-301AD8519501}">
      <dgm:prSet/>
      <dgm:spPr/>
      <dgm:t>
        <a:bodyPr/>
        <a:lstStyle/>
        <a:p>
          <a:pPr algn="just" rtl="0"/>
          <a:r>
            <a:rPr lang="fr-FR" dirty="0" smtClean="0"/>
            <a:t>ANTICIPER</a:t>
          </a:r>
          <a:endParaRPr lang="fr-FR" dirty="0"/>
        </a:p>
      </dgm:t>
    </dgm:pt>
    <dgm:pt modelId="{C616E8F3-1A0C-A346-A3CF-24F05F54AB84}" type="parTrans" cxnId="{F03AF756-5E4A-9C4F-BA57-F6CED4F16547}">
      <dgm:prSet/>
      <dgm:spPr/>
      <dgm:t>
        <a:bodyPr/>
        <a:lstStyle/>
        <a:p>
          <a:pPr algn="just"/>
          <a:endParaRPr lang="fr-FR"/>
        </a:p>
      </dgm:t>
    </dgm:pt>
    <dgm:pt modelId="{06F38EDB-2AEB-B744-86C9-0DA798CD56AE}" type="sibTrans" cxnId="{F03AF756-5E4A-9C4F-BA57-F6CED4F16547}">
      <dgm:prSet/>
      <dgm:spPr/>
      <dgm:t>
        <a:bodyPr/>
        <a:lstStyle/>
        <a:p>
          <a:pPr algn="just"/>
          <a:endParaRPr lang="fr-FR"/>
        </a:p>
      </dgm:t>
    </dgm:pt>
    <dgm:pt modelId="{AC376908-E99E-AA49-BA82-238EF3C22C9D}">
      <dgm:prSet/>
      <dgm:spPr/>
      <dgm:t>
        <a:bodyPr/>
        <a:lstStyle/>
        <a:p>
          <a:pPr algn="just" rtl="0"/>
          <a:r>
            <a:rPr lang="fr-FR" dirty="0" smtClean="0"/>
            <a:t>SCHEMATISER</a:t>
          </a:r>
          <a:endParaRPr lang="fr-FR" dirty="0"/>
        </a:p>
      </dgm:t>
    </dgm:pt>
    <dgm:pt modelId="{27D721B5-59D8-8947-BBF5-85BABB852FF3}" type="parTrans" cxnId="{828CF6E4-C612-2845-ACFC-DB83C8AFFBA8}">
      <dgm:prSet/>
      <dgm:spPr/>
      <dgm:t>
        <a:bodyPr/>
        <a:lstStyle/>
        <a:p>
          <a:pPr algn="just"/>
          <a:endParaRPr lang="fr-FR"/>
        </a:p>
      </dgm:t>
    </dgm:pt>
    <dgm:pt modelId="{AECA97A1-887C-AE44-B444-D9B15152E2D9}" type="sibTrans" cxnId="{828CF6E4-C612-2845-ACFC-DB83C8AFFBA8}">
      <dgm:prSet/>
      <dgm:spPr/>
      <dgm:t>
        <a:bodyPr/>
        <a:lstStyle/>
        <a:p>
          <a:pPr algn="just"/>
          <a:endParaRPr lang="fr-FR"/>
        </a:p>
      </dgm:t>
    </dgm:pt>
    <dgm:pt modelId="{B34F47C9-763A-8647-AC76-8B0185FB683B}">
      <dgm:prSet/>
      <dgm:spPr/>
      <dgm:t>
        <a:bodyPr/>
        <a:lstStyle/>
        <a:p>
          <a:pPr algn="just" rtl="0"/>
          <a:r>
            <a:rPr lang="fr-FR" dirty="0" smtClean="0"/>
            <a:t>AUTOMATISER</a:t>
          </a:r>
          <a:endParaRPr lang="fr-FR" dirty="0"/>
        </a:p>
      </dgm:t>
    </dgm:pt>
    <dgm:pt modelId="{635684EC-3125-2E41-A4CE-3BB176E92091}" type="parTrans" cxnId="{AE56AC88-BD5F-3E47-A23B-632D392917CB}">
      <dgm:prSet/>
      <dgm:spPr/>
      <dgm:t>
        <a:bodyPr/>
        <a:lstStyle/>
        <a:p>
          <a:pPr algn="just"/>
          <a:endParaRPr lang="fr-FR"/>
        </a:p>
      </dgm:t>
    </dgm:pt>
    <dgm:pt modelId="{127E3AEB-EC9B-144F-A1E7-5494387EB5FA}" type="sibTrans" cxnId="{AE56AC88-BD5F-3E47-A23B-632D392917CB}">
      <dgm:prSet/>
      <dgm:spPr/>
      <dgm:t>
        <a:bodyPr/>
        <a:lstStyle/>
        <a:p>
          <a:pPr algn="just"/>
          <a:endParaRPr lang="fr-FR"/>
        </a:p>
      </dgm:t>
    </dgm:pt>
    <dgm:pt modelId="{E061DBE3-4F1A-0B41-B39C-4267D3DC35CD}" type="pres">
      <dgm:prSet presAssocID="{664C07D6-808E-2C48-A64D-AA25A0DB8BC8}" presName="Name0" presStyleCnt="0">
        <dgm:presLayoutVars>
          <dgm:dir/>
          <dgm:animLvl val="lvl"/>
          <dgm:resizeHandles val="exact"/>
        </dgm:presLayoutVars>
      </dgm:prSet>
      <dgm:spPr/>
      <dgm:t>
        <a:bodyPr/>
        <a:lstStyle/>
        <a:p>
          <a:endParaRPr lang="fr-FR"/>
        </a:p>
      </dgm:t>
    </dgm:pt>
    <dgm:pt modelId="{609CC6D2-92B8-934B-BE81-11EFA923316D}" type="pres">
      <dgm:prSet presAssocID="{664C07D6-808E-2C48-A64D-AA25A0DB8BC8}" presName="tSp" presStyleCnt="0"/>
      <dgm:spPr/>
    </dgm:pt>
    <dgm:pt modelId="{F53A6482-A976-AF46-9E93-0437DBB8564D}" type="pres">
      <dgm:prSet presAssocID="{664C07D6-808E-2C48-A64D-AA25A0DB8BC8}" presName="bSp" presStyleCnt="0"/>
      <dgm:spPr/>
    </dgm:pt>
    <dgm:pt modelId="{556BA9D9-31C8-3B48-A84B-3CACB3FCBD0D}" type="pres">
      <dgm:prSet presAssocID="{664C07D6-808E-2C48-A64D-AA25A0DB8BC8}" presName="process" presStyleCnt="0"/>
      <dgm:spPr/>
    </dgm:pt>
    <dgm:pt modelId="{9802B22B-C7F4-3A41-AE23-CF660F756773}" type="pres">
      <dgm:prSet presAssocID="{F46890DE-14F9-A048-AC8C-301AD8519501}" presName="composite1" presStyleCnt="0"/>
      <dgm:spPr/>
    </dgm:pt>
    <dgm:pt modelId="{E1C21B65-E251-4740-832B-F4E96A91C06E}" type="pres">
      <dgm:prSet presAssocID="{F46890DE-14F9-A048-AC8C-301AD8519501}" presName="dummyNode1" presStyleLbl="node1" presStyleIdx="0" presStyleCnt="3"/>
      <dgm:spPr/>
    </dgm:pt>
    <dgm:pt modelId="{91073CD3-6ED4-0A4D-AA7B-8DE64E98165E}" type="pres">
      <dgm:prSet presAssocID="{F46890DE-14F9-A048-AC8C-301AD8519501}" presName="childNode1" presStyleLbl="bgAcc1" presStyleIdx="0" presStyleCnt="3">
        <dgm:presLayoutVars>
          <dgm:bulletEnabled val="1"/>
        </dgm:presLayoutVars>
      </dgm:prSet>
      <dgm:spPr/>
    </dgm:pt>
    <dgm:pt modelId="{33090831-33C0-EC4B-B5C0-EF655A731C1F}" type="pres">
      <dgm:prSet presAssocID="{F46890DE-14F9-A048-AC8C-301AD8519501}" presName="childNode1tx" presStyleLbl="bgAcc1" presStyleIdx="0" presStyleCnt="3">
        <dgm:presLayoutVars>
          <dgm:bulletEnabled val="1"/>
        </dgm:presLayoutVars>
      </dgm:prSet>
      <dgm:spPr/>
    </dgm:pt>
    <dgm:pt modelId="{DA298939-E0D8-2A4A-BE23-D3F2F49F12B4}" type="pres">
      <dgm:prSet presAssocID="{F46890DE-14F9-A048-AC8C-301AD8519501}" presName="parentNode1" presStyleLbl="node1" presStyleIdx="0" presStyleCnt="3">
        <dgm:presLayoutVars>
          <dgm:chMax val="1"/>
          <dgm:bulletEnabled val="1"/>
        </dgm:presLayoutVars>
      </dgm:prSet>
      <dgm:spPr/>
      <dgm:t>
        <a:bodyPr/>
        <a:lstStyle/>
        <a:p>
          <a:endParaRPr lang="fr-FR"/>
        </a:p>
      </dgm:t>
    </dgm:pt>
    <dgm:pt modelId="{212B2A4E-615A-254C-A634-E7FA904FFCF9}" type="pres">
      <dgm:prSet presAssocID="{F46890DE-14F9-A048-AC8C-301AD8519501}" presName="connSite1" presStyleCnt="0"/>
      <dgm:spPr/>
    </dgm:pt>
    <dgm:pt modelId="{F04E5B60-7460-5E49-9E39-6C13E933FFFB}" type="pres">
      <dgm:prSet presAssocID="{06F38EDB-2AEB-B744-86C9-0DA798CD56AE}" presName="Name9" presStyleLbl="sibTrans2D1" presStyleIdx="0" presStyleCnt="2"/>
      <dgm:spPr/>
      <dgm:t>
        <a:bodyPr/>
        <a:lstStyle/>
        <a:p>
          <a:endParaRPr lang="fr-FR"/>
        </a:p>
      </dgm:t>
    </dgm:pt>
    <dgm:pt modelId="{3E4E7277-CC67-E74C-8241-B767F90FDB38}" type="pres">
      <dgm:prSet presAssocID="{AC376908-E99E-AA49-BA82-238EF3C22C9D}" presName="composite2" presStyleCnt="0"/>
      <dgm:spPr/>
    </dgm:pt>
    <dgm:pt modelId="{38BB6551-8771-1E4A-BCFF-81308C98CD54}" type="pres">
      <dgm:prSet presAssocID="{AC376908-E99E-AA49-BA82-238EF3C22C9D}" presName="dummyNode2" presStyleLbl="node1" presStyleIdx="0" presStyleCnt="3"/>
      <dgm:spPr/>
    </dgm:pt>
    <dgm:pt modelId="{E15BFF02-1B6E-944D-AC6C-E8D782DF66F0}" type="pres">
      <dgm:prSet presAssocID="{AC376908-E99E-AA49-BA82-238EF3C22C9D}" presName="childNode2" presStyleLbl="bgAcc1" presStyleIdx="1" presStyleCnt="3">
        <dgm:presLayoutVars>
          <dgm:bulletEnabled val="1"/>
        </dgm:presLayoutVars>
      </dgm:prSet>
      <dgm:spPr/>
    </dgm:pt>
    <dgm:pt modelId="{EB97A4D6-E56C-764C-B6AD-1BD1964CB76A}" type="pres">
      <dgm:prSet presAssocID="{AC376908-E99E-AA49-BA82-238EF3C22C9D}" presName="childNode2tx" presStyleLbl="bgAcc1" presStyleIdx="1" presStyleCnt="3">
        <dgm:presLayoutVars>
          <dgm:bulletEnabled val="1"/>
        </dgm:presLayoutVars>
      </dgm:prSet>
      <dgm:spPr/>
    </dgm:pt>
    <dgm:pt modelId="{B0B05776-A9C3-2A41-9DD7-7B6D14960F10}" type="pres">
      <dgm:prSet presAssocID="{AC376908-E99E-AA49-BA82-238EF3C22C9D}" presName="parentNode2" presStyleLbl="node1" presStyleIdx="1" presStyleCnt="3">
        <dgm:presLayoutVars>
          <dgm:chMax val="0"/>
          <dgm:bulletEnabled val="1"/>
        </dgm:presLayoutVars>
      </dgm:prSet>
      <dgm:spPr/>
      <dgm:t>
        <a:bodyPr/>
        <a:lstStyle/>
        <a:p>
          <a:endParaRPr lang="fr-FR"/>
        </a:p>
      </dgm:t>
    </dgm:pt>
    <dgm:pt modelId="{079A1FE2-8012-F84D-AB6C-6EDAE202C285}" type="pres">
      <dgm:prSet presAssocID="{AC376908-E99E-AA49-BA82-238EF3C22C9D}" presName="connSite2" presStyleCnt="0"/>
      <dgm:spPr/>
    </dgm:pt>
    <dgm:pt modelId="{8D51A024-6C28-7E41-B114-AAA48D5D2EE6}" type="pres">
      <dgm:prSet presAssocID="{AECA97A1-887C-AE44-B444-D9B15152E2D9}" presName="Name18" presStyleLbl="sibTrans2D1" presStyleIdx="1" presStyleCnt="2"/>
      <dgm:spPr/>
      <dgm:t>
        <a:bodyPr/>
        <a:lstStyle/>
        <a:p>
          <a:endParaRPr lang="fr-FR"/>
        </a:p>
      </dgm:t>
    </dgm:pt>
    <dgm:pt modelId="{A1BEC291-2987-D74A-9D7A-FE23C8B3BA90}" type="pres">
      <dgm:prSet presAssocID="{B34F47C9-763A-8647-AC76-8B0185FB683B}" presName="composite1" presStyleCnt="0"/>
      <dgm:spPr/>
    </dgm:pt>
    <dgm:pt modelId="{499FA00A-1951-A549-8E1E-ED3D8EAD0296}" type="pres">
      <dgm:prSet presAssocID="{B34F47C9-763A-8647-AC76-8B0185FB683B}" presName="dummyNode1" presStyleLbl="node1" presStyleIdx="1" presStyleCnt="3"/>
      <dgm:spPr/>
    </dgm:pt>
    <dgm:pt modelId="{13AB0EE2-E304-4646-B78A-C060F674AEBE}" type="pres">
      <dgm:prSet presAssocID="{B34F47C9-763A-8647-AC76-8B0185FB683B}" presName="childNode1" presStyleLbl="bgAcc1" presStyleIdx="2" presStyleCnt="3">
        <dgm:presLayoutVars>
          <dgm:bulletEnabled val="1"/>
        </dgm:presLayoutVars>
      </dgm:prSet>
      <dgm:spPr/>
    </dgm:pt>
    <dgm:pt modelId="{5A8865FA-B280-7B44-8FE7-00F7E07254A4}" type="pres">
      <dgm:prSet presAssocID="{B34F47C9-763A-8647-AC76-8B0185FB683B}" presName="childNode1tx" presStyleLbl="bgAcc1" presStyleIdx="2" presStyleCnt="3">
        <dgm:presLayoutVars>
          <dgm:bulletEnabled val="1"/>
        </dgm:presLayoutVars>
      </dgm:prSet>
      <dgm:spPr/>
    </dgm:pt>
    <dgm:pt modelId="{FFD808D5-34DD-944C-AC73-DCF73AAF5FDD}" type="pres">
      <dgm:prSet presAssocID="{B34F47C9-763A-8647-AC76-8B0185FB683B}" presName="parentNode1" presStyleLbl="node1" presStyleIdx="2" presStyleCnt="3">
        <dgm:presLayoutVars>
          <dgm:chMax val="1"/>
          <dgm:bulletEnabled val="1"/>
        </dgm:presLayoutVars>
      </dgm:prSet>
      <dgm:spPr/>
      <dgm:t>
        <a:bodyPr/>
        <a:lstStyle/>
        <a:p>
          <a:endParaRPr lang="fr-FR"/>
        </a:p>
      </dgm:t>
    </dgm:pt>
    <dgm:pt modelId="{C0D6C1AC-64D8-3A4C-A66E-2ED2AC9B5577}" type="pres">
      <dgm:prSet presAssocID="{B34F47C9-763A-8647-AC76-8B0185FB683B}" presName="connSite1" presStyleCnt="0"/>
      <dgm:spPr/>
    </dgm:pt>
  </dgm:ptLst>
  <dgm:cxnLst>
    <dgm:cxn modelId="{E72D9B83-F8CA-5040-8ECB-7A1D72BD97DC}" type="presOf" srcId="{F46890DE-14F9-A048-AC8C-301AD8519501}" destId="{DA298939-E0D8-2A4A-BE23-D3F2F49F12B4}" srcOrd="0" destOrd="0" presId="urn:microsoft.com/office/officeart/2005/8/layout/hProcess4"/>
    <dgm:cxn modelId="{5F256682-5A8B-0046-9064-60CBD180961D}" type="presOf" srcId="{AECA97A1-887C-AE44-B444-D9B15152E2D9}" destId="{8D51A024-6C28-7E41-B114-AAA48D5D2EE6}" srcOrd="0" destOrd="0" presId="urn:microsoft.com/office/officeart/2005/8/layout/hProcess4"/>
    <dgm:cxn modelId="{4CD473A6-35F8-5D48-8DCB-279A6A1E7572}" type="presOf" srcId="{664C07D6-808E-2C48-A64D-AA25A0DB8BC8}" destId="{E061DBE3-4F1A-0B41-B39C-4267D3DC35CD}" srcOrd="0" destOrd="0" presId="urn:microsoft.com/office/officeart/2005/8/layout/hProcess4"/>
    <dgm:cxn modelId="{902B27CA-8219-CA4E-84CB-6E73DEC1DCF9}" type="presOf" srcId="{AC376908-E99E-AA49-BA82-238EF3C22C9D}" destId="{B0B05776-A9C3-2A41-9DD7-7B6D14960F10}" srcOrd="0" destOrd="0" presId="urn:microsoft.com/office/officeart/2005/8/layout/hProcess4"/>
    <dgm:cxn modelId="{FCC96D3A-5D93-064B-BA22-65AC27ABBB8F}" type="presOf" srcId="{06F38EDB-2AEB-B744-86C9-0DA798CD56AE}" destId="{F04E5B60-7460-5E49-9E39-6C13E933FFFB}" srcOrd="0" destOrd="0" presId="urn:microsoft.com/office/officeart/2005/8/layout/hProcess4"/>
    <dgm:cxn modelId="{F03AF756-5E4A-9C4F-BA57-F6CED4F16547}" srcId="{664C07D6-808E-2C48-A64D-AA25A0DB8BC8}" destId="{F46890DE-14F9-A048-AC8C-301AD8519501}" srcOrd="0" destOrd="0" parTransId="{C616E8F3-1A0C-A346-A3CF-24F05F54AB84}" sibTransId="{06F38EDB-2AEB-B744-86C9-0DA798CD56AE}"/>
    <dgm:cxn modelId="{828CF6E4-C612-2845-ACFC-DB83C8AFFBA8}" srcId="{664C07D6-808E-2C48-A64D-AA25A0DB8BC8}" destId="{AC376908-E99E-AA49-BA82-238EF3C22C9D}" srcOrd="1" destOrd="0" parTransId="{27D721B5-59D8-8947-BBF5-85BABB852FF3}" sibTransId="{AECA97A1-887C-AE44-B444-D9B15152E2D9}"/>
    <dgm:cxn modelId="{AE56AC88-BD5F-3E47-A23B-632D392917CB}" srcId="{664C07D6-808E-2C48-A64D-AA25A0DB8BC8}" destId="{B34F47C9-763A-8647-AC76-8B0185FB683B}" srcOrd="2" destOrd="0" parTransId="{635684EC-3125-2E41-A4CE-3BB176E92091}" sibTransId="{127E3AEB-EC9B-144F-A1E7-5494387EB5FA}"/>
    <dgm:cxn modelId="{AF8D0B52-D116-4F44-BB4E-320261F0EA58}" type="presOf" srcId="{B34F47C9-763A-8647-AC76-8B0185FB683B}" destId="{FFD808D5-34DD-944C-AC73-DCF73AAF5FDD}" srcOrd="0" destOrd="0" presId="urn:microsoft.com/office/officeart/2005/8/layout/hProcess4"/>
    <dgm:cxn modelId="{B6D84010-0F53-A740-A133-EFD2CF66194F}" type="presParOf" srcId="{E061DBE3-4F1A-0B41-B39C-4267D3DC35CD}" destId="{609CC6D2-92B8-934B-BE81-11EFA923316D}" srcOrd="0" destOrd="0" presId="urn:microsoft.com/office/officeart/2005/8/layout/hProcess4"/>
    <dgm:cxn modelId="{72A6FDA3-5B6B-6041-9B9D-8F852C583B62}" type="presParOf" srcId="{E061DBE3-4F1A-0B41-B39C-4267D3DC35CD}" destId="{F53A6482-A976-AF46-9E93-0437DBB8564D}" srcOrd="1" destOrd="0" presId="urn:microsoft.com/office/officeart/2005/8/layout/hProcess4"/>
    <dgm:cxn modelId="{BED7AFF6-D085-A143-9FFE-D458F2AB68C7}" type="presParOf" srcId="{E061DBE3-4F1A-0B41-B39C-4267D3DC35CD}" destId="{556BA9D9-31C8-3B48-A84B-3CACB3FCBD0D}" srcOrd="2" destOrd="0" presId="urn:microsoft.com/office/officeart/2005/8/layout/hProcess4"/>
    <dgm:cxn modelId="{8E419F4E-B52D-5D4F-97E1-134F61270F1B}" type="presParOf" srcId="{556BA9D9-31C8-3B48-A84B-3CACB3FCBD0D}" destId="{9802B22B-C7F4-3A41-AE23-CF660F756773}" srcOrd="0" destOrd="0" presId="urn:microsoft.com/office/officeart/2005/8/layout/hProcess4"/>
    <dgm:cxn modelId="{F947645A-4822-8545-96EB-E265650A22BE}" type="presParOf" srcId="{9802B22B-C7F4-3A41-AE23-CF660F756773}" destId="{E1C21B65-E251-4740-832B-F4E96A91C06E}" srcOrd="0" destOrd="0" presId="urn:microsoft.com/office/officeart/2005/8/layout/hProcess4"/>
    <dgm:cxn modelId="{341CA161-9ACA-1D42-96E8-48A730E6B3B6}" type="presParOf" srcId="{9802B22B-C7F4-3A41-AE23-CF660F756773}" destId="{91073CD3-6ED4-0A4D-AA7B-8DE64E98165E}" srcOrd="1" destOrd="0" presId="urn:microsoft.com/office/officeart/2005/8/layout/hProcess4"/>
    <dgm:cxn modelId="{97E5EE50-78FA-864C-9F0A-DFFC6CE0C314}" type="presParOf" srcId="{9802B22B-C7F4-3A41-AE23-CF660F756773}" destId="{33090831-33C0-EC4B-B5C0-EF655A731C1F}" srcOrd="2" destOrd="0" presId="urn:microsoft.com/office/officeart/2005/8/layout/hProcess4"/>
    <dgm:cxn modelId="{F029B687-7DFB-9E49-BE48-1CF3E5E52706}" type="presParOf" srcId="{9802B22B-C7F4-3A41-AE23-CF660F756773}" destId="{DA298939-E0D8-2A4A-BE23-D3F2F49F12B4}" srcOrd="3" destOrd="0" presId="urn:microsoft.com/office/officeart/2005/8/layout/hProcess4"/>
    <dgm:cxn modelId="{5336F9E5-0292-EC4D-9A52-385AAF53008A}" type="presParOf" srcId="{9802B22B-C7F4-3A41-AE23-CF660F756773}" destId="{212B2A4E-615A-254C-A634-E7FA904FFCF9}" srcOrd="4" destOrd="0" presId="urn:microsoft.com/office/officeart/2005/8/layout/hProcess4"/>
    <dgm:cxn modelId="{695949C1-5E24-FC47-A5BC-97C4199A075E}" type="presParOf" srcId="{556BA9D9-31C8-3B48-A84B-3CACB3FCBD0D}" destId="{F04E5B60-7460-5E49-9E39-6C13E933FFFB}" srcOrd="1" destOrd="0" presId="urn:microsoft.com/office/officeart/2005/8/layout/hProcess4"/>
    <dgm:cxn modelId="{0F1E2D79-585D-C34A-8CA4-A70F1131B905}" type="presParOf" srcId="{556BA9D9-31C8-3B48-A84B-3CACB3FCBD0D}" destId="{3E4E7277-CC67-E74C-8241-B767F90FDB38}" srcOrd="2" destOrd="0" presId="urn:microsoft.com/office/officeart/2005/8/layout/hProcess4"/>
    <dgm:cxn modelId="{4A5038EE-A81F-AE49-872E-F1F2A60D4F87}" type="presParOf" srcId="{3E4E7277-CC67-E74C-8241-B767F90FDB38}" destId="{38BB6551-8771-1E4A-BCFF-81308C98CD54}" srcOrd="0" destOrd="0" presId="urn:microsoft.com/office/officeart/2005/8/layout/hProcess4"/>
    <dgm:cxn modelId="{03BD099A-C136-6A43-8C6C-6DDFC7A3536E}" type="presParOf" srcId="{3E4E7277-CC67-E74C-8241-B767F90FDB38}" destId="{E15BFF02-1B6E-944D-AC6C-E8D782DF66F0}" srcOrd="1" destOrd="0" presId="urn:microsoft.com/office/officeart/2005/8/layout/hProcess4"/>
    <dgm:cxn modelId="{08D2E518-34E9-1E43-9A6A-A10E6261E9A4}" type="presParOf" srcId="{3E4E7277-CC67-E74C-8241-B767F90FDB38}" destId="{EB97A4D6-E56C-764C-B6AD-1BD1964CB76A}" srcOrd="2" destOrd="0" presId="urn:microsoft.com/office/officeart/2005/8/layout/hProcess4"/>
    <dgm:cxn modelId="{4E6E565C-3031-7542-B697-5BB86C0337B6}" type="presParOf" srcId="{3E4E7277-CC67-E74C-8241-B767F90FDB38}" destId="{B0B05776-A9C3-2A41-9DD7-7B6D14960F10}" srcOrd="3" destOrd="0" presId="urn:microsoft.com/office/officeart/2005/8/layout/hProcess4"/>
    <dgm:cxn modelId="{939B3F25-4D36-B443-9004-741B0226EB04}" type="presParOf" srcId="{3E4E7277-CC67-E74C-8241-B767F90FDB38}" destId="{079A1FE2-8012-F84D-AB6C-6EDAE202C285}" srcOrd="4" destOrd="0" presId="urn:microsoft.com/office/officeart/2005/8/layout/hProcess4"/>
    <dgm:cxn modelId="{2E5AB876-5CAE-C149-A6D0-0ABA440ED27D}" type="presParOf" srcId="{556BA9D9-31C8-3B48-A84B-3CACB3FCBD0D}" destId="{8D51A024-6C28-7E41-B114-AAA48D5D2EE6}" srcOrd="3" destOrd="0" presId="urn:microsoft.com/office/officeart/2005/8/layout/hProcess4"/>
    <dgm:cxn modelId="{031410DD-F1A5-5D4F-B7B6-7F1DF7AD3DA1}" type="presParOf" srcId="{556BA9D9-31C8-3B48-A84B-3CACB3FCBD0D}" destId="{A1BEC291-2987-D74A-9D7A-FE23C8B3BA90}" srcOrd="4" destOrd="0" presId="urn:microsoft.com/office/officeart/2005/8/layout/hProcess4"/>
    <dgm:cxn modelId="{3452E988-CF0D-E14A-AE94-ADE9ADA53411}" type="presParOf" srcId="{A1BEC291-2987-D74A-9D7A-FE23C8B3BA90}" destId="{499FA00A-1951-A549-8E1E-ED3D8EAD0296}" srcOrd="0" destOrd="0" presId="urn:microsoft.com/office/officeart/2005/8/layout/hProcess4"/>
    <dgm:cxn modelId="{E17EBD31-C989-E040-BA61-F1253284486F}" type="presParOf" srcId="{A1BEC291-2987-D74A-9D7A-FE23C8B3BA90}" destId="{13AB0EE2-E304-4646-B78A-C060F674AEBE}" srcOrd="1" destOrd="0" presId="urn:microsoft.com/office/officeart/2005/8/layout/hProcess4"/>
    <dgm:cxn modelId="{599089E5-0E8F-C248-BF2F-F333979A7D27}" type="presParOf" srcId="{A1BEC291-2987-D74A-9D7A-FE23C8B3BA90}" destId="{5A8865FA-B280-7B44-8FE7-00F7E07254A4}" srcOrd="2" destOrd="0" presId="urn:microsoft.com/office/officeart/2005/8/layout/hProcess4"/>
    <dgm:cxn modelId="{7272C128-9D3B-E647-9EB5-3DDAB816B843}" type="presParOf" srcId="{A1BEC291-2987-D74A-9D7A-FE23C8B3BA90}" destId="{FFD808D5-34DD-944C-AC73-DCF73AAF5FDD}" srcOrd="3" destOrd="0" presId="urn:microsoft.com/office/officeart/2005/8/layout/hProcess4"/>
    <dgm:cxn modelId="{7233BEF3-B708-CF4F-B223-463EC5E56ED0}" type="presParOf" srcId="{A1BEC291-2987-D74A-9D7A-FE23C8B3BA90}" destId="{C0D6C1AC-64D8-3A4C-A66E-2ED2AC9B557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64C07D6-808E-2C48-A64D-AA25A0DB8BC8}" type="doc">
      <dgm:prSet loTypeId="urn:microsoft.com/office/officeart/2005/8/layout/list1" loCatId="" qsTypeId="urn:microsoft.com/office/officeart/2005/8/quickstyle/simple4" qsCatId="simple" csTypeId="urn:microsoft.com/office/officeart/2005/8/colors/accent0_3" csCatId="mainScheme" phldr="1"/>
      <dgm:spPr/>
      <dgm:t>
        <a:bodyPr/>
        <a:lstStyle/>
        <a:p>
          <a:endParaRPr lang="fr-FR"/>
        </a:p>
      </dgm:t>
    </dgm:pt>
    <dgm:pt modelId="{F46890DE-14F9-A048-AC8C-301AD8519501}">
      <dgm:prSet/>
      <dgm:spPr/>
      <dgm:t>
        <a:bodyPr/>
        <a:lstStyle/>
        <a:p>
          <a:pPr algn="just" rtl="0"/>
          <a:r>
            <a:rPr lang="fr-FR" dirty="0" smtClean="0"/>
            <a:t>ANTICIPER</a:t>
          </a:r>
          <a:endParaRPr lang="fr-FR" dirty="0"/>
        </a:p>
      </dgm:t>
    </dgm:pt>
    <dgm:pt modelId="{C616E8F3-1A0C-A346-A3CF-24F05F54AB84}" type="parTrans" cxnId="{F03AF756-5E4A-9C4F-BA57-F6CED4F16547}">
      <dgm:prSet/>
      <dgm:spPr/>
      <dgm:t>
        <a:bodyPr/>
        <a:lstStyle/>
        <a:p>
          <a:pPr algn="just"/>
          <a:endParaRPr lang="fr-FR"/>
        </a:p>
      </dgm:t>
    </dgm:pt>
    <dgm:pt modelId="{06F38EDB-2AEB-B744-86C9-0DA798CD56AE}" type="sibTrans" cxnId="{F03AF756-5E4A-9C4F-BA57-F6CED4F16547}">
      <dgm:prSet/>
      <dgm:spPr/>
      <dgm:t>
        <a:bodyPr/>
        <a:lstStyle/>
        <a:p>
          <a:pPr algn="just"/>
          <a:endParaRPr lang="fr-FR"/>
        </a:p>
      </dgm:t>
    </dgm:pt>
    <dgm:pt modelId="{AC376908-E99E-AA49-BA82-238EF3C22C9D}">
      <dgm:prSet/>
      <dgm:spPr/>
      <dgm:t>
        <a:bodyPr/>
        <a:lstStyle/>
        <a:p>
          <a:pPr algn="just" rtl="0"/>
          <a:r>
            <a:rPr lang="fr-FR" dirty="0" smtClean="0"/>
            <a:t>SCHEMATISER</a:t>
          </a:r>
          <a:endParaRPr lang="fr-FR" dirty="0"/>
        </a:p>
      </dgm:t>
    </dgm:pt>
    <dgm:pt modelId="{27D721B5-59D8-8947-BBF5-85BABB852FF3}" type="parTrans" cxnId="{828CF6E4-C612-2845-ACFC-DB83C8AFFBA8}">
      <dgm:prSet/>
      <dgm:spPr/>
      <dgm:t>
        <a:bodyPr/>
        <a:lstStyle/>
        <a:p>
          <a:pPr algn="just"/>
          <a:endParaRPr lang="fr-FR"/>
        </a:p>
      </dgm:t>
    </dgm:pt>
    <dgm:pt modelId="{AECA97A1-887C-AE44-B444-D9B15152E2D9}" type="sibTrans" cxnId="{828CF6E4-C612-2845-ACFC-DB83C8AFFBA8}">
      <dgm:prSet/>
      <dgm:spPr/>
      <dgm:t>
        <a:bodyPr/>
        <a:lstStyle/>
        <a:p>
          <a:pPr algn="just"/>
          <a:endParaRPr lang="fr-FR"/>
        </a:p>
      </dgm:t>
    </dgm:pt>
    <dgm:pt modelId="{B34F47C9-763A-8647-AC76-8B0185FB683B}">
      <dgm:prSet/>
      <dgm:spPr/>
      <dgm:t>
        <a:bodyPr/>
        <a:lstStyle/>
        <a:p>
          <a:pPr algn="just" rtl="0"/>
          <a:r>
            <a:rPr lang="fr-FR" dirty="0" smtClean="0"/>
            <a:t>AUTOMATISER</a:t>
          </a:r>
          <a:endParaRPr lang="fr-FR" dirty="0"/>
        </a:p>
      </dgm:t>
    </dgm:pt>
    <dgm:pt modelId="{635684EC-3125-2E41-A4CE-3BB176E92091}" type="parTrans" cxnId="{AE56AC88-BD5F-3E47-A23B-632D392917CB}">
      <dgm:prSet/>
      <dgm:spPr/>
      <dgm:t>
        <a:bodyPr/>
        <a:lstStyle/>
        <a:p>
          <a:pPr algn="just"/>
          <a:endParaRPr lang="fr-FR"/>
        </a:p>
      </dgm:t>
    </dgm:pt>
    <dgm:pt modelId="{127E3AEB-EC9B-144F-A1E7-5494387EB5FA}" type="sibTrans" cxnId="{AE56AC88-BD5F-3E47-A23B-632D392917CB}">
      <dgm:prSet/>
      <dgm:spPr/>
      <dgm:t>
        <a:bodyPr/>
        <a:lstStyle/>
        <a:p>
          <a:pPr algn="just"/>
          <a:endParaRPr lang="fr-FR"/>
        </a:p>
      </dgm:t>
    </dgm:pt>
    <dgm:pt modelId="{4935B6B6-2ED9-F64C-A18B-99E5E2BAA00E}">
      <dgm:prSet/>
      <dgm:spPr/>
      <dgm:t>
        <a:bodyPr/>
        <a:lstStyle/>
        <a:p>
          <a:pPr algn="just" rtl="0"/>
          <a:r>
            <a:rPr lang="fr-FR" dirty="0" smtClean="0">
              <a:solidFill>
                <a:schemeClr val="tx2">
                  <a:lumMod val="25000"/>
                </a:schemeClr>
              </a:solidFill>
            </a:rPr>
            <a:t>C’est :</a:t>
          </a:r>
          <a:endParaRPr lang="fr-FR" dirty="0"/>
        </a:p>
      </dgm:t>
    </dgm:pt>
    <dgm:pt modelId="{6C03A57B-D832-444F-8988-47B2E4D85198}" type="parTrans" cxnId="{1F0ACE99-0818-6E47-840D-A4B0C7EFD1DD}">
      <dgm:prSet/>
      <dgm:spPr/>
      <dgm:t>
        <a:bodyPr/>
        <a:lstStyle/>
        <a:p>
          <a:endParaRPr lang="fr-FR"/>
        </a:p>
      </dgm:t>
    </dgm:pt>
    <dgm:pt modelId="{EEE71234-68D2-7A4A-9B00-DC1F2E4FF7C2}" type="sibTrans" cxnId="{1F0ACE99-0818-6E47-840D-A4B0C7EFD1DD}">
      <dgm:prSet/>
      <dgm:spPr/>
      <dgm:t>
        <a:bodyPr/>
        <a:lstStyle/>
        <a:p>
          <a:endParaRPr lang="fr-FR"/>
        </a:p>
      </dgm:t>
    </dgm:pt>
    <dgm:pt modelId="{EE1BD246-9477-ED4C-A4DB-85CAD3D638EC}">
      <dgm:prSet/>
      <dgm:spPr/>
      <dgm:t>
        <a:bodyPr/>
        <a:lstStyle/>
        <a:p>
          <a:r>
            <a:rPr lang="fr-FR" smtClean="0">
              <a:solidFill>
                <a:schemeClr val="tx2">
                  <a:lumMod val="25000"/>
                </a:schemeClr>
              </a:solidFill>
            </a:rPr>
            <a:t>deviner et parier sur ce qui va se passer</a:t>
          </a:r>
          <a:endParaRPr lang="fr-FR" dirty="0">
            <a:solidFill>
              <a:schemeClr val="tx2">
                <a:lumMod val="25000"/>
              </a:schemeClr>
            </a:solidFill>
          </a:endParaRPr>
        </a:p>
      </dgm:t>
    </dgm:pt>
    <dgm:pt modelId="{8A5AE863-5F31-3346-A716-D478D107207D}" type="parTrans" cxnId="{ADA01376-6CA7-CB42-AAE0-F342E95CCFA6}">
      <dgm:prSet/>
      <dgm:spPr/>
      <dgm:t>
        <a:bodyPr/>
        <a:lstStyle/>
        <a:p>
          <a:endParaRPr lang="fr-FR"/>
        </a:p>
      </dgm:t>
    </dgm:pt>
    <dgm:pt modelId="{239D13AC-9282-7348-ADA3-503CB35C401B}" type="sibTrans" cxnId="{ADA01376-6CA7-CB42-AAE0-F342E95CCFA6}">
      <dgm:prSet/>
      <dgm:spPr/>
      <dgm:t>
        <a:bodyPr/>
        <a:lstStyle/>
        <a:p>
          <a:endParaRPr lang="fr-FR"/>
        </a:p>
      </dgm:t>
    </dgm:pt>
    <dgm:pt modelId="{AF46261B-91B5-E04F-86F6-C85C9537C2B9}">
      <dgm:prSet/>
      <dgm:spPr/>
      <dgm:t>
        <a:bodyPr/>
        <a:lstStyle/>
        <a:p>
          <a:r>
            <a:rPr lang="fr-FR" dirty="0" smtClean="0">
              <a:solidFill>
                <a:schemeClr val="tx2">
                  <a:lumMod val="25000"/>
                </a:schemeClr>
              </a:solidFill>
            </a:rPr>
            <a:t>ce qui oriente l’attention et la compréhension</a:t>
          </a:r>
          <a:endParaRPr lang="fr-FR" dirty="0">
            <a:solidFill>
              <a:schemeClr val="tx2">
                <a:lumMod val="25000"/>
              </a:schemeClr>
            </a:solidFill>
          </a:endParaRPr>
        </a:p>
      </dgm:t>
    </dgm:pt>
    <dgm:pt modelId="{D887C85F-D68B-F84F-BC00-955DDC7457B5}" type="parTrans" cxnId="{8E8EED5D-682A-514D-936A-C65761105AA3}">
      <dgm:prSet/>
      <dgm:spPr/>
      <dgm:t>
        <a:bodyPr/>
        <a:lstStyle/>
        <a:p>
          <a:endParaRPr lang="fr-FR"/>
        </a:p>
      </dgm:t>
    </dgm:pt>
    <dgm:pt modelId="{02D52BFD-7ADE-B14B-B0A4-5D31B112F560}" type="sibTrans" cxnId="{8E8EED5D-682A-514D-936A-C65761105AA3}">
      <dgm:prSet/>
      <dgm:spPr/>
      <dgm:t>
        <a:bodyPr/>
        <a:lstStyle/>
        <a:p>
          <a:endParaRPr lang="fr-FR"/>
        </a:p>
      </dgm:t>
    </dgm:pt>
    <dgm:pt modelId="{622DBCF2-EC8D-814D-985B-0E5354735204}">
      <dgm:prSet/>
      <dgm:spPr/>
      <dgm:t>
        <a:bodyPr/>
        <a:lstStyle/>
        <a:p>
          <a:pPr algn="just" rtl="0"/>
          <a:r>
            <a:rPr lang="fr-FR" dirty="0" smtClean="0">
              <a:solidFill>
                <a:schemeClr val="tx2">
                  <a:lumMod val="25000"/>
                </a:schemeClr>
              </a:solidFill>
            </a:rPr>
            <a:t>C’est :</a:t>
          </a:r>
          <a:endParaRPr lang="fr-FR" dirty="0"/>
        </a:p>
      </dgm:t>
    </dgm:pt>
    <dgm:pt modelId="{BE465E4E-604A-F249-8AF2-E6F88F9629BC}" type="parTrans" cxnId="{600C066D-FA72-3E45-B813-373F16E7C1AE}">
      <dgm:prSet/>
      <dgm:spPr/>
      <dgm:t>
        <a:bodyPr/>
        <a:lstStyle/>
        <a:p>
          <a:endParaRPr lang="fr-FR"/>
        </a:p>
      </dgm:t>
    </dgm:pt>
    <dgm:pt modelId="{7F9CD604-695B-7743-97D8-2346FD9949EB}" type="sibTrans" cxnId="{600C066D-FA72-3E45-B813-373F16E7C1AE}">
      <dgm:prSet/>
      <dgm:spPr/>
      <dgm:t>
        <a:bodyPr/>
        <a:lstStyle/>
        <a:p>
          <a:endParaRPr lang="fr-FR"/>
        </a:p>
      </dgm:t>
    </dgm:pt>
    <dgm:pt modelId="{F6BF844C-D979-A24F-93D3-032F25CE4EE4}">
      <dgm:prSet/>
      <dgm:spPr/>
      <dgm:t>
        <a:bodyPr/>
        <a:lstStyle/>
        <a:p>
          <a:r>
            <a:rPr lang="fr-FR" smtClean="0">
              <a:solidFill>
                <a:schemeClr val="tx2">
                  <a:lumMod val="25000"/>
                </a:schemeClr>
              </a:solidFill>
            </a:rPr>
            <a:t>le propre de l’expert (savoir simplifier sans perdre l’essentiel)</a:t>
          </a:r>
          <a:endParaRPr lang="fr-FR" dirty="0">
            <a:solidFill>
              <a:schemeClr val="tx2">
                <a:lumMod val="25000"/>
              </a:schemeClr>
            </a:solidFill>
          </a:endParaRPr>
        </a:p>
      </dgm:t>
    </dgm:pt>
    <dgm:pt modelId="{E974050A-28C2-D049-B234-7CA57A0E9215}" type="parTrans" cxnId="{EC110D32-1D45-0E4C-BF54-F16519A5A4E2}">
      <dgm:prSet/>
      <dgm:spPr/>
      <dgm:t>
        <a:bodyPr/>
        <a:lstStyle/>
        <a:p>
          <a:endParaRPr lang="fr-FR"/>
        </a:p>
      </dgm:t>
    </dgm:pt>
    <dgm:pt modelId="{E9E6D5EF-1EF1-CB4C-8F31-10A67DCB1154}" type="sibTrans" cxnId="{EC110D32-1D45-0E4C-BF54-F16519A5A4E2}">
      <dgm:prSet/>
      <dgm:spPr/>
      <dgm:t>
        <a:bodyPr/>
        <a:lstStyle/>
        <a:p>
          <a:endParaRPr lang="fr-FR"/>
        </a:p>
      </dgm:t>
    </dgm:pt>
    <dgm:pt modelId="{DD2E2C96-C434-114E-81D8-817EA1DDE3D3}">
      <dgm:prSet/>
      <dgm:spPr/>
      <dgm:t>
        <a:bodyPr/>
        <a:lstStyle/>
        <a:p>
          <a:r>
            <a:rPr lang="fr-FR" dirty="0" smtClean="0">
              <a:solidFill>
                <a:schemeClr val="tx2">
                  <a:lumMod val="25000"/>
                </a:schemeClr>
              </a:solidFill>
            </a:rPr>
            <a:t>utiliser des modèles de la réalité simpliste</a:t>
          </a:r>
          <a:endParaRPr lang="fr-FR" dirty="0">
            <a:solidFill>
              <a:schemeClr val="tx2">
                <a:lumMod val="25000"/>
              </a:schemeClr>
            </a:solidFill>
          </a:endParaRPr>
        </a:p>
      </dgm:t>
    </dgm:pt>
    <dgm:pt modelId="{C2F62A00-58C2-2847-8872-31B451554DFC}" type="parTrans" cxnId="{3FB03A64-7463-0946-9395-EFDB9E299CDA}">
      <dgm:prSet/>
      <dgm:spPr/>
      <dgm:t>
        <a:bodyPr/>
        <a:lstStyle/>
        <a:p>
          <a:endParaRPr lang="fr-FR"/>
        </a:p>
      </dgm:t>
    </dgm:pt>
    <dgm:pt modelId="{4B81BC93-6680-C547-AFA4-6CCF00E759A2}" type="sibTrans" cxnId="{3FB03A64-7463-0946-9395-EFDB9E299CDA}">
      <dgm:prSet/>
      <dgm:spPr/>
      <dgm:t>
        <a:bodyPr/>
        <a:lstStyle/>
        <a:p>
          <a:endParaRPr lang="fr-FR"/>
        </a:p>
      </dgm:t>
    </dgm:pt>
    <dgm:pt modelId="{E1BFC3B7-6A99-114D-9D0B-9BB0A1012511}">
      <dgm:prSet/>
      <dgm:spPr/>
      <dgm:t>
        <a:bodyPr/>
        <a:lstStyle/>
        <a:p>
          <a:pPr algn="just" rtl="0"/>
          <a:r>
            <a:rPr lang="fr-FR" dirty="0" smtClean="0">
              <a:solidFill>
                <a:schemeClr val="tx2">
                  <a:lumMod val="25000"/>
                </a:schemeClr>
              </a:solidFill>
            </a:rPr>
            <a:t>Plus nous sommes expérimentés, plus nos actions sont automatisées, et moins nous consommons de ressources mentales. On peut donc mieux contrôler le déroulement de l’action sans tomber dans la routine…</a:t>
          </a:r>
          <a:endParaRPr lang="fr-FR" dirty="0"/>
        </a:p>
      </dgm:t>
    </dgm:pt>
    <dgm:pt modelId="{F3FBA9C9-8490-C849-ADF6-B0AEC9612816}" type="parTrans" cxnId="{11C38CBC-A3AD-AE4A-A239-7462ED7D6294}">
      <dgm:prSet/>
      <dgm:spPr/>
      <dgm:t>
        <a:bodyPr/>
        <a:lstStyle/>
        <a:p>
          <a:endParaRPr lang="fr-FR"/>
        </a:p>
      </dgm:t>
    </dgm:pt>
    <dgm:pt modelId="{91EF850D-BF0B-8D4D-827F-1D6F963564E1}" type="sibTrans" cxnId="{11C38CBC-A3AD-AE4A-A239-7462ED7D6294}">
      <dgm:prSet/>
      <dgm:spPr/>
      <dgm:t>
        <a:bodyPr/>
        <a:lstStyle/>
        <a:p>
          <a:endParaRPr lang="fr-FR"/>
        </a:p>
      </dgm:t>
    </dgm:pt>
    <dgm:pt modelId="{F7A6E2B9-9A79-F54A-B4FB-60915C452670}" type="pres">
      <dgm:prSet presAssocID="{664C07D6-808E-2C48-A64D-AA25A0DB8BC8}" presName="linear" presStyleCnt="0">
        <dgm:presLayoutVars>
          <dgm:dir/>
          <dgm:animLvl val="lvl"/>
          <dgm:resizeHandles val="exact"/>
        </dgm:presLayoutVars>
      </dgm:prSet>
      <dgm:spPr/>
      <dgm:t>
        <a:bodyPr/>
        <a:lstStyle/>
        <a:p>
          <a:endParaRPr lang="fr-FR"/>
        </a:p>
      </dgm:t>
    </dgm:pt>
    <dgm:pt modelId="{F64D88B0-1127-954E-A882-01CA25D1C422}" type="pres">
      <dgm:prSet presAssocID="{F46890DE-14F9-A048-AC8C-301AD8519501}" presName="parentLin" presStyleCnt="0"/>
      <dgm:spPr/>
    </dgm:pt>
    <dgm:pt modelId="{BEDE6348-8CEB-3D4F-BC0A-D71E29A0784F}" type="pres">
      <dgm:prSet presAssocID="{F46890DE-14F9-A048-AC8C-301AD8519501}" presName="parentLeftMargin" presStyleLbl="node1" presStyleIdx="0" presStyleCnt="3"/>
      <dgm:spPr/>
      <dgm:t>
        <a:bodyPr/>
        <a:lstStyle/>
        <a:p>
          <a:endParaRPr lang="fr-FR"/>
        </a:p>
      </dgm:t>
    </dgm:pt>
    <dgm:pt modelId="{3BFB9A23-FBFB-674F-9FA4-09CAFF310C79}" type="pres">
      <dgm:prSet presAssocID="{F46890DE-14F9-A048-AC8C-301AD8519501}" presName="parentText" presStyleLbl="node1" presStyleIdx="0" presStyleCnt="3">
        <dgm:presLayoutVars>
          <dgm:chMax val="0"/>
          <dgm:bulletEnabled val="1"/>
        </dgm:presLayoutVars>
      </dgm:prSet>
      <dgm:spPr/>
      <dgm:t>
        <a:bodyPr/>
        <a:lstStyle/>
        <a:p>
          <a:endParaRPr lang="fr-FR"/>
        </a:p>
      </dgm:t>
    </dgm:pt>
    <dgm:pt modelId="{CBEEF095-AE43-B84D-9B4F-F974A8EB6CB3}" type="pres">
      <dgm:prSet presAssocID="{F46890DE-14F9-A048-AC8C-301AD8519501}" presName="negativeSpace" presStyleCnt="0"/>
      <dgm:spPr/>
    </dgm:pt>
    <dgm:pt modelId="{DC69B373-8316-CA4D-BF45-FD57C3825BFB}" type="pres">
      <dgm:prSet presAssocID="{F46890DE-14F9-A048-AC8C-301AD8519501}" presName="childText" presStyleLbl="conFgAcc1" presStyleIdx="0" presStyleCnt="3">
        <dgm:presLayoutVars>
          <dgm:bulletEnabled val="1"/>
        </dgm:presLayoutVars>
      </dgm:prSet>
      <dgm:spPr/>
      <dgm:t>
        <a:bodyPr/>
        <a:lstStyle/>
        <a:p>
          <a:endParaRPr lang="fr-FR"/>
        </a:p>
      </dgm:t>
    </dgm:pt>
    <dgm:pt modelId="{3EB9573B-B04C-AA46-8114-82A9039F1179}" type="pres">
      <dgm:prSet presAssocID="{06F38EDB-2AEB-B744-86C9-0DA798CD56AE}" presName="spaceBetweenRectangles" presStyleCnt="0"/>
      <dgm:spPr/>
    </dgm:pt>
    <dgm:pt modelId="{76073EB7-3C68-2F44-B248-5A0FEA4115C5}" type="pres">
      <dgm:prSet presAssocID="{AC376908-E99E-AA49-BA82-238EF3C22C9D}" presName="parentLin" presStyleCnt="0"/>
      <dgm:spPr/>
    </dgm:pt>
    <dgm:pt modelId="{6744802B-975F-224B-9C7F-F5E8625AA7B4}" type="pres">
      <dgm:prSet presAssocID="{AC376908-E99E-AA49-BA82-238EF3C22C9D}" presName="parentLeftMargin" presStyleLbl="node1" presStyleIdx="0" presStyleCnt="3"/>
      <dgm:spPr/>
      <dgm:t>
        <a:bodyPr/>
        <a:lstStyle/>
        <a:p>
          <a:endParaRPr lang="fr-FR"/>
        </a:p>
      </dgm:t>
    </dgm:pt>
    <dgm:pt modelId="{C2AE5FCF-38EB-534E-9FFB-7CD7B25F15F0}" type="pres">
      <dgm:prSet presAssocID="{AC376908-E99E-AA49-BA82-238EF3C22C9D}" presName="parentText" presStyleLbl="node1" presStyleIdx="1" presStyleCnt="3">
        <dgm:presLayoutVars>
          <dgm:chMax val="0"/>
          <dgm:bulletEnabled val="1"/>
        </dgm:presLayoutVars>
      </dgm:prSet>
      <dgm:spPr/>
      <dgm:t>
        <a:bodyPr/>
        <a:lstStyle/>
        <a:p>
          <a:endParaRPr lang="fr-FR"/>
        </a:p>
      </dgm:t>
    </dgm:pt>
    <dgm:pt modelId="{524A781D-6351-A040-9BEB-725FD4D17D57}" type="pres">
      <dgm:prSet presAssocID="{AC376908-E99E-AA49-BA82-238EF3C22C9D}" presName="negativeSpace" presStyleCnt="0"/>
      <dgm:spPr/>
    </dgm:pt>
    <dgm:pt modelId="{15B244A5-0EBA-6245-8851-147784C6F08E}" type="pres">
      <dgm:prSet presAssocID="{AC376908-E99E-AA49-BA82-238EF3C22C9D}" presName="childText" presStyleLbl="conFgAcc1" presStyleIdx="1" presStyleCnt="3">
        <dgm:presLayoutVars>
          <dgm:bulletEnabled val="1"/>
        </dgm:presLayoutVars>
      </dgm:prSet>
      <dgm:spPr/>
      <dgm:t>
        <a:bodyPr/>
        <a:lstStyle/>
        <a:p>
          <a:endParaRPr lang="fr-FR"/>
        </a:p>
      </dgm:t>
    </dgm:pt>
    <dgm:pt modelId="{F98819C0-AB59-3D48-B5AC-71630839A6BD}" type="pres">
      <dgm:prSet presAssocID="{AECA97A1-887C-AE44-B444-D9B15152E2D9}" presName="spaceBetweenRectangles" presStyleCnt="0"/>
      <dgm:spPr/>
    </dgm:pt>
    <dgm:pt modelId="{53DA74B8-14AC-5744-B9CB-5A1291D1DD43}" type="pres">
      <dgm:prSet presAssocID="{B34F47C9-763A-8647-AC76-8B0185FB683B}" presName="parentLin" presStyleCnt="0"/>
      <dgm:spPr/>
    </dgm:pt>
    <dgm:pt modelId="{78096C08-38DE-5048-A7A4-4FAF16039D72}" type="pres">
      <dgm:prSet presAssocID="{B34F47C9-763A-8647-AC76-8B0185FB683B}" presName="parentLeftMargin" presStyleLbl="node1" presStyleIdx="1" presStyleCnt="3"/>
      <dgm:spPr/>
      <dgm:t>
        <a:bodyPr/>
        <a:lstStyle/>
        <a:p>
          <a:endParaRPr lang="fr-FR"/>
        </a:p>
      </dgm:t>
    </dgm:pt>
    <dgm:pt modelId="{96FB3E1D-9CF3-9642-9FCC-96C5AE8B5CF8}" type="pres">
      <dgm:prSet presAssocID="{B34F47C9-763A-8647-AC76-8B0185FB683B}" presName="parentText" presStyleLbl="node1" presStyleIdx="2" presStyleCnt="3">
        <dgm:presLayoutVars>
          <dgm:chMax val="0"/>
          <dgm:bulletEnabled val="1"/>
        </dgm:presLayoutVars>
      </dgm:prSet>
      <dgm:spPr/>
      <dgm:t>
        <a:bodyPr/>
        <a:lstStyle/>
        <a:p>
          <a:endParaRPr lang="fr-FR"/>
        </a:p>
      </dgm:t>
    </dgm:pt>
    <dgm:pt modelId="{3B84FA4E-4034-404A-8A54-CD59AC5F5B45}" type="pres">
      <dgm:prSet presAssocID="{B34F47C9-763A-8647-AC76-8B0185FB683B}" presName="negativeSpace" presStyleCnt="0"/>
      <dgm:spPr/>
    </dgm:pt>
    <dgm:pt modelId="{4B095F24-637A-7843-AC96-35BD82C082C7}" type="pres">
      <dgm:prSet presAssocID="{B34F47C9-763A-8647-AC76-8B0185FB683B}" presName="childText" presStyleLbl="conFgAcc1" presStyleIdx="2" presStyleCnt="3">
        <dgm:presLayoutVars>
          <dgm:bulletEnabled val="1"/>
        </dgm:presLayoutVars>
      </dgm:prSet>
      <dgm:spPr/>
      <dgm:t>
        <a:bodyPr/>
        <a:lstStyle/>
        <a:p>
          <a:endParaRPr lang="fr-FR"/>
        </a:p>
      </dgm:t>
    </dgm:pt>
  </dgm:ptLst>
  <dgm:cxnLst>
    <dgm:cxn modelId="{F03AF756-5E4A-9C4F-BA57-F6CED4F16547}" srcId="{664C07D6-808E-2C48-A64D-AA25A0DB8BC8}" destId="{F46890DE-14F9-A048-AC8C-301AD8519501}" srcOrd="0" destOrd="0" parTransId="{C616E8F3-1A0C-A346-A3CF-24F05F54AB84}" sibTransId="{06F38EDB-2AEB-B744-86C9-0DA798CD56AE}"/>
    <dgm:cxn modelId="{2E704B6F-A3F5-844F-95DC-C3475A785797}" type="presOf" srcId="{EE1BD246-9477-ED4C-A4DB-85CAD3D638EC}" destId="{DC69B373-8316-CA4D-BF45-FD57C3825BFB}" srcOrd="0" destOrd="1" presId="urn:microsoft.com/office/officeart/2005/8/layout/list1"/>
    <dgm:cxn modelId="{8BF400D9-62B0-B24B-A960-BE311349623C}" type="presOf" srcId="{AC376908-E99E-AA49-BA82-238EF3C22C9D}" destId="{C2AE5FCF-38EB-534E-9FFB-7CD7B25F15F0}" srcOrd="1" destOrd="0" presId="urn:microsoft.com/office/officeart/2005/8/layout/list1"/>
    <dgm:cxn modelId="{11C38CBC-A3AD-AE4A-A239-7462ED7D6294}" srcId="{B34F47C9-763A-8647-AC76-8B0185FB683B}" destId="{E1BFC3B7-6A99-114D-9D0B-9BB0A1012511}" srcOrd="0" destOrd="0" parTransId="{F3FBA9C9-8490-C849-ADF6-B0AEC9612816}" sibTransId="{91EF850D-BF0B-8D4D-827F-1D6F963564E1}"/>
    <dgm:cxn modelId="{9EEE2FB9-D8F5-8145-BB49-4AE7E1F54968}" type="presOf" srcId="{622DBCF2-EC8D-814D-985B-0E5354735204}" destId="{15B244A5-0EBA-6245-8851-147784C6F08E}" srcOrd="0" destOrd="0" presId="urn:microsoft.com/office/officeart/2005/8/layout/list1"/>
    <dgm:cxn modelId="{8A072000-B555-F945-A596-B2456CE750FF}" type="presOf" srcId="{B34F47C9-763A-8647-AC76-8B0185FB683B}" destId="{78096C08-38DE-5048-A7A4-4FAF16039D72}" srcOrd="0" destOrd="0" presId="urn:microsoft.com/office/officeart/2005/8/layout/list1"/>
    <dgm:cxn modelId="{7F5614E8-B333-CE49-B1E6-C89FF4426C31}" type="presOf" srcId="{B34F47C9-763A-8647-AC76-8B0185FB683B}" destId="{96FB3E1D-9CF3-9642-9FCC-96C5AE8B5CF8}" srcOrd="1" destOrd="0" presId="urn:microsoft.com/office/officeart/2005/8/layout/list1"/>
    <dgm:cxn modelId="{AE56AC88-BD5F-3E47-A23B-632D392917CB}" srcId="{664C07D6-808E-2C48-A64D-AA25A0DB8BC8}" destId="{B34F47C9-763A-8647-AC76-8B0185FB683B}" srcOrd="2" destOrd="0" parTransId="{635684EC-3125-2E41-A4CE-3BB176E92091}" sibTransId="{127E3AEB-EC9B-144F-A1E7-5494387EB5FA}"/>
    <dgm:cxn modelId="{3FB03A64-7463-0946-9395-EFDB9E299CDA}" srcId="{622DBCF2-EC8D-814D-985B-0E5354735204}" destId="{DD2E2C96-C434-114E-81D8-817EA1DDE3D3}" srcOrd="1" destOrd="0" parTransId="{C2F62A00-58C2-2847-8872-31B451554DFC}" sibTransId="{4B81BC93-6680-C547-AFA4-6CCF00E759A2}"/>
    <dgm:cxn modelId="{ADA01376-6CA7-CB42-AAE0-F342E95CCFA6}" srcId="{4935B6B6-2ED9-F64C-A18B-99E5E2BAA00E}" destId="{EE1BD246-9477-ED4C-A4DB-85CAD3D638EC}" srcOrd="0" destOrd="0" parTransId="{8A5AE863-5F31-3346-A716-D478D107207D}" sibTransId="{239D13AC-9282-7348-ADA3-503CB35C401B}"/>
    <dgm:cxn modelId="{3CAC2A58-40EA-9C4A-BBC8-02496A83167C}" type="presOf" srcId="{F46890DE-14F9-A048-AC8C-301AD8519501}" destId="{3BFB9A23-FBFB-674F-9FA4-09CAFF310C79}" srcOrd="1" destOrd="0" presId="urn:microsoft.com/office/officeart/2005/8/layout/list1"/>
    <dgm:cxn modelId="{43974ED6-96B5-B443-B04D-0A628DA08BBD}" type="presOf" srcId="{E1BFC3B7-6A99-114D-9D0B-9BB0A1012511}" destId="{4B095F24-637A-7843-AC96-35BD82C082C7}" srcOrd="0" destOrd="0" presId="urn:microsoft.com/office/officeart/2005/8/layout/list1"/>
    <dgm:cxn modelId="{AEBE8829-31FD-AE43-B1CC-E381460EFB85}" type="presOf" srcId="{4935B6B6-2ED9-F64C-A18B-99E5E2BAA00E}" destId="{DC69B373-8316-CA4D-BF45-FD57C3825BFB}" srcOrd="0" destOrd="0" presId="urn:microsoft.com/office/officeart/2005/8/layout/list1"/>
    <dgm:cxn modelId="{EC110D32-1D45-0E4C-BF54-F16519A5A4E2}" srcId="{622DBCF2-EC8D-814D-985B-0E5354735204}" destId="{F6BF844C-D979-A24F-93D3-032F25CE4EE4}" srcOrd="0" destOrd="0" parTransId="{E974050A-28C2-D049-B234-7CA57A0E9215}" sibTransId="{E9E6D5EF-1EF1-CB4C-8F31-10A67DCB1154}"/>
    <dgm:cxn modelId="{CF2F5F86-6538-3D43-B238-257983BA4AA5}" type="presOf" srcId="{F6BF844C-D979-A24F-93D3-032F25CE4EE4}" destId="{15B244A5-0EBA-6245-8851-147784C6F08E}" srcOrd="0" destOrd="1" presId="urn:microsoft.com/office/officeart/2005/8/layout/list1"/>
    <dgm:cxn modelId="{600C066D-FA72-3E45-B813-373F16E7C1AE}" srcId="{AC376908-E99E-AA49-BA82-238EF3C22C9D}" destId="{622DBCF2-EC8D-814D-985B-0E5354735204}" srcOrd="0" destOrd="0" parTransId="{BE465E4E-604A-F249-8AF2-E6F88F9629BC}" sibTransId="{7F9CD604-695B-7743-97D8-2346FD9949EB}"/>
    <dgm:cxn modelId="{1F0ACE99-0818-6E47-840D-A4B0C7EFD1DD}" srcId="{F46890DE-14F9-A048-AC8C-301AD8519501}" destId="{4935B6B6-2ED9-F64C-A18B-99E5E2BAA00E}" srcOrd="0" destOrd="0" parTransId="{6C03A57B-D832-444F-8988-47B2E4D85198}" sibTransId="{EEE71234-68D2-7A4A-9B00-DC1F2E4FF7C2}"/>
    <dgm:cxn modelId="{E82D6196-9859-5F47-8A11-4BD441219388}" type="presOf" srcId="{F46890DE-14F9-A048-AC8C-301AD8519501}" destId="{BEDE6348-8CEB-3D4F-BC0A-D71E29A0784F}" srcOrd="0" destOrd="0" presId="urn:microsoft.com/office/officeart/2005/8/layout/list1"/>
    <dgm:cxn modelId="{828CF6E4-C612-2845-ACFC-DB83C8AFFBA8}" srcId="{664C07D6-808E-2C48-A64D-AA25A0DB8BC8}" destId="{AC376908-E99E-AA49-BA82-238EF3C22C9D}" srcOrd="1" destOrd="0" parTransId="{27D721B5-59D8-8947-BBF5-85BABB852FF3}" sibTransId="{AECA97A1-887C-AE44-B444-D9B15152E2D9}"/>
    <dgm:cxn modelId="{C7868AC6-58E7-0046-B5E3-FE845F0F4E4F}" type="presOf" srcId="{AC376908-E99E-AA49-BA82-238EF3C22C9D}" destId="{6744802B-975F-224B-9C7F-F5E8625AA7B4}" srcOrd="0" destOrd="0" presId="urn:microsoft.com/office/officeart/2005/8/layout/list1"/>
    <dgm:cxn modelId="{21F3C147-8E1D-D14F-9AF4-E955727DAE79}" type="presOf" srcId="{664C07D6-808E-2C48-A64D-AA25A0DB8BC8}" destId="{F7A6E2B9-9A79-F54A-B4FB-60915C452670}" srcOrd="0" destOrd="0" presId="urn:microsoft.com/office/officeart/2005/8/layout/list1"/>
    <dgm:cxn modelId="{8E8EED5D-682A-514D-936A-C65761105AA3}" srcId="{4935B6B6-2ED9-F64C-A18B-99E5E2BAA00E}" destId="{AF46261B-91B5-E04F-86F6-C85C9537C2B9}" srcOrd="1" destOrd="0" parTransId="{D887C85F-D68B-F84F-BC00-955DDC7457B5}" sibTransId="{02D52BFD-7ADE-B14B-B0A4-5D31B112F560}"/>
    <dgm:cxn modelId="{CFD29C23-7103-2D41-9EBF-331A4C83A469}" type="presOf" srcId="{DD2E2C96-C434-114E-81D8-817EA1DDE3D3}" destId="{15B244A5-0EBA-6245-8851-147784C6F08E}" srcOrd="0" destOrd="2" presId="urn:microsoft.com/office/officeart/2005/8/layout/list1"/>
    <dgm:cxn modelId="{93A47C39-CF2E-6744-9CE4-447DFCDFF71F}" type="presOf" srcId="{AF46261B-91B5-E04F-86F6-C85C9537C2B9}" destId="{DC69B373-8316-CA4D-BF45-FD57C3825BFB}" srcOrd="0" destOrd="2" presId="urn:microsoft.com/office/officeart/2005/8/layout/list1"/>
    <dgm:cxn modelId="{06530BD2-5785-5446-B8A8-75D4F941C978}" type="presParOf" srcId="{F7A6E2B9-9A79-F54A-B4FB-60915C452670}" destId="{F64D88B0-1127-954E-A882-01CA25D1C422}" srcOrd="0" destOrd="0" presId="urn:microsoft.com/office/officeart/2005/8/layout/list1"/>
    <dgm:cxn modelId="{36FAB49A-9DA8-6845-BB89-FD4551AC3D9B}" type="presParOf" srcId="{F64D88B0-1127-954E-A882-01CA25D1C422}" destId="{BEDE6348-8CEB-3D4F-BC0A-D71E29A0784F}" srcOrd="0" destOrd="0" presId="urn:microsoft.com/office/officeart/2005/8/layout/list1"/>
    <dgm:cxn modelId="{BA5F87ED-5760-5B42-A29C-3DD065EA26B9}" type="presParOf" srcId="{F64D88B0-1127-954E-A882-01CA25D1C422}" destId="{3BFB9A23-FBFB-674F-9FA4-09CAFF310C79}" srcOrd="1" destOrd="0" presId="urn:microsoft.com/office/officeart/2005/8/layout/list1"/>
    <dgm:cxn modelId="{5F63C68A-F7E8-AB43-A5F0-7776B7149FE0}" type="presParOf" srcId="{F7A6E2B9-9A79-F54A-B4FB-60915C452670}" destId="{CBEEF095-AE43-B84D-9B4F-F974A8EB6CB3}" srcOrd="1" destOrd="0" presId="urn:microsoft.com/office/officeart/2005/8/layout/list1"/>
    <dgm:cxn modelId="{D40528C4-6F93-F84F-8B95-4AE793F0392D}" type="presParOf" srcId="{F7A6E2B9-9A79-F54A-B4FB-60915C452670}" destId="{DC69B373-8316-CA4D-BF45-FD57C3825BFB}" srcOrd="2" destOrd="0" presId="urn:microsoft.com/office/officeart/2005/8/layout/list1"/>
    <dgm:cxn modelId="{4BE56C98-C7E6-4F42-84B7-EC58D6065ADB}" type="presParOf" srcId="{F7A6E2B9-9A79-F54A-B4FB-60915C452670}" destId="{3EB9573B-B04C-AA46-8114-82A9039F1179}" srcOrd="3" destOrd="0" presId="urn:microsoft.com/office/officeart/2005/8/layout/list1"/>
    <dgm:cxn modelId="{4F15EA8B-2276-D74F-985F-1B95A9482B7D}" type="presParOf" srcId="{F7A6E2B9-9A79-F54A-B4FB-60915C452670}" destId="{76073EB7-3C68-2F44-B248-5A0FEA4115C5}" srcOrd="4" destOrd="0" presId="urn:microsoft.com/office/officeart/2005/8/layout/list1"/>
    <dgm:cxn modelId="{22EC9435-8925-FA46-8CAF-6BC9D7A03755}" type="presParOf" srcId="{76073EB7-3C68-2F44-B248-5A0FEA4115C5}" destId="{6744802B-975F-224B-9C7F-F5E8625AA7B4}" srcOrd="0" destOrd="0" presId="urn:microsoft.com/office/officeart/2005/8/layout/list1"/>
    <dgm:cxn modelId="{A4AD322D-1EBE-2444-BCE0-E9EF4F8D0277}" type="presParOf" srcId="{76073EB7-3C68-2F44-B248-5A0FEA4115C5}" destId="{C2AE5FCF-38EB-534E-9FFB-7CD7B25F15F0}" srcOrd="1" destOrd="0" presId="urn:microsoft.com/office/officeart/2005/8/layout/list1"/>
    <dgm:cxn modelId="{157F3E39-262F-DF49-AA9D-B249B99B4594}" type="presParOf" srcId="{F7A6E2B9-9A79-F54A-B4FB-60915C452670}" destId="{524A781D-6351-A040-9BEB-725FD4D17D57}" srcOrd="5" destOrd="0" presId="urn:microsoft.com/office/officeart/2005/8/layout/list1"/>
    <dgm:cxn modelId="{ABF59E45-84EE-7647-8CC8-A38719942577}" type="presParOf" srcId="{F7A6E2B9-9A79-F54A-B4FB-60915C452670}" destId="{15B244A5-0EBA-6245-8851-147784C6F08E}" srcOrd="6" destOrd="0" presId="urn:microsoft.com/office/officeart/2005/8/layout/list1"/>
    <dgm:cxn modelId="{E466314D-740B-AC4A-98DD-5D2693030C06}" type="presParOf" srcId="{F7A6E2B9-9A79-F54A-B4FB-60915C452670}" destId="{F98819C0-AB59-3D48-B5AC-71630839A6BD}" srcOrd="7" destOrd="0" presId="urn:microsoft.com/office/officeart/2005/8/layout/list1"/>
    <dgm:cxn modelId="{753B40EE-1321-0244-A042-FCB6D7DDEDA1}" type="presParOf" srcId="{F7A6E2B9-9A79-F54A-B4FB-60915C452670}" destId="{53DA74B8-14AC-5744-B9CB-5A1291D1DD43}" srcOrd="8" destOrd="0" presId="urn:microsoft.com/office/officeart/2005/8/layout/list1"/>
    <dgm:cxn modelId="{974FF3F2-F09A-5C43-BFD1-D6C9547521C3}" type="presParOf" srcId="{53DA74B8-14AC-5744-B9CB-5A1291D1DD43}" destId="{78096C08-38DE-5048-A7A4-4FAF16039D72}" srcOrd="0" destOrd="0" presId="urn:microsoft.com/office/officeart/2005/8/layout/list1"/>
    <dgm:cxn modelId="{92429E25-43F4-004C-8959-F51F93854EF8}" type="presParOf" srcId="{53DA74B8-14AC-5744-B9CB-5A1291D1DD43}" destId="{96FB3E1D-9CF3-9642-9FCC-96C5AE8B5CF8}" srcOrd="1" destOrd="0" presId="urn:microsoft.com/office/officeart/2005/8/layout/list1"/>
    <dgm:cxn modelId="{867899F5-F472-8E49-BE5C-84EF09A6A255}" type="presParOf" srcId="{F7A6E2B9-9A79-F54A-B4FB-60915C452670}" destId="{3B84FA4E-4034-404A-8A54-CD59AC5F5B45}" srcOrd="9" destOrd="0" presId="urn:microsoft.com/office/officeart/2005/8/layout/list1"/>
    <dgm:cxn modelId="{FF2D47FC-AA70-4344-A9BA-580512C2BF45}" type="presParOf" srcId="{F7A6E2B9-9A79-F54A-B4FB-60915C452670}" destId="{4B095F24-637A-7843-AC96-35BD82C082C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31D20B-4AE3-AF47-9275-BB05DBC07EF2}"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fr-FR"/>
        </a:p>
      </dgm:t>
    </dgm:pt>
    <dgm:pt modelId="{0718E098-A24B-A449-9FDF-F6B77A5B3561}">
      <dgm:prSet/>
      <dgm:spPr/>
      <dgm:t>
        <a:bodyPr/>
        <a:lstStyle/>
        <a:p>
          <a:pPr rtl="0"/>
          <a:r>
            <a:rPr lang="fr-FR" dirty="0" smtClean="0"/>
            <a:t>L’ŒIL EST SENSIBLE A LA LUMIERE</a:t>
          </a:r>
          <a:endParaRPr lang="fr-FR" dirty="0"/>
        </a:p>
      </dgm:t>
    </dgm:pt>
    <dgm:pt modelId="{9096B767-BDAF-B74E-807C-B6B61408E00D}" type="parTrans" cxnId="{4A382CB1-D75C-4445-B923-E0B0D252FF1F}">
      <dgm:prSet/>
      <dgm:spPr/>
      <dgm:t>
        <a:bodyPr/>
        <a:lstStyle/>
        <a:p>
          <a:endParaRPr lang="fr-FR"/>
        </a:p>
      </dgm:t>
    </dgm:pt>
    <dgm:pt modelId="{0784E580-CA4D-B94D-B2ED-A428FBFCBDA1}" type="sibTrans" cxnId="{4A382CB1-D75C-4445-B923-E0B0D252FF1F}">
      <dgm:prSet/>
      <dgm:spPr/>
      <dgm:t>
        <a:bodyPr/>
        <a:lstStyle/>
        <a:p>
          <a:endParaRPr lang="fr-FR"/>
        </a:p>
      </dgm:t>
    </dgm:pt>
    <dgm:pt modelId="{F89CE9AC-19C8-2047-A936-915C33033506}">
      <dgm:prSet/>
      <dgm:spPr/>
      <dgm:t>
        <a:bodyPr/>
        <a:lstStyle/>
        <a:p>
          <a:pPr rtl="0"/>
          <a:r>
            <a:rPr lang="fr-FR" dirty="0" smtClean="0"/>
            <a:t>La lumière émise par le soleil constitue un spectre allant de l'infrarouge (en dessous du rouge) à l'ultraviolet (au delà du violet). </a:t>
          </a:r>
          <a:endParaRPr lang="fr-FR" dirty="0"/>
        </a:p>
      </dgm:t>
    </dgm:pt>
    <dgm:pt modelId="{4145CBD7-2608-544F-AA1D-CBAC905CA8D1}" type="parTrans" cxnId="{7302ABB8-CCB3-AF42-877F-34F0F716A6A9}">
      <dgm:prSet/>
      <dgm:spPr/>
      <dgm:t>
        <a:bodyPr/>
        <a:lstStyle/>
        <a:p>
          <a:endParaRPr lang="fr-FR"/>
        </a:p>
      </dgm:t>
    </dgm:pt>
    <dgm:pt modelId="{A09005BE-9FDA-CA40-9072-179AD8C19A50}" type="sibTrans" cxnId="{7302ABB8-CCB3-AF42-877F-34F0F716A6A9}">
      <dgm:prSet/>
      <dgm:spPr/>
      <dgm:t>
        <a:bodyPr/>
        <a:lstStyle/>
        <a:p>
          <a:endParaRPr lang="fr-FR"/>
        </a:p>
      </dgm:t>
    </dgm:pt>
    <dgm:pt modelId="{3DD5C961-26A7-DB45-9EA5-C7B987AEDD98}">
      <dgm:prSet/>
      <dgm:spPr/>
      <dgm:t>
        <a:bodyPr/>
        <a:lstStyle/>
        <a:p>
          <a:pPr rtl="0"/>
          <a:r>
            <a:rPr lang="fr-FR" dirty="0" smtClean="0"/>
            <a:t>L'oeil humain ne permet de voir qu'une partie de la lumière comprise entre ce que nous appelons le rouge et le violet</a:t>
          </a:r>
          <a:endParaRPr lang="fr-FR" dirty="0"/>
        </a:p>
      </dgm:t>
    </dgm:pt>
    <dgm:pt modelId="{A8FFC4B9-C037-B643-A11B-21A38798C620}" type="parTrans" cxnId="{F51AF7FC-A811-FB41-B699-985BBBF00E5E}">
      <dgm:prSet/>
      <dgm:spPr/>
      <dgm:t>
        <a:bodyPr/>
        <a:lstStyle/>
        <a:p>
          <a:endParaRPr lang="fr-FR"/>
        </a:p>
      </dgm:t>
    </dgm:pt>
    <dgm:pt modelId="{96620327-0E71-7543-8467-C02A436C866A}" type="sibTrans" cxnId="{F51AF7FC-A811-FB41-B699-985BBBF00E5E}">
      <dgm:prSet/>
      <dgm:spPr/>
      <dgm:t>
        <a:bodyPr/>
        <a:lstStyle/>
        <a:p>
          <a:endParaRPr lang="fr-FR"/>
        </a:p>
      </dgm:t>
    </dgm:pt>
    <dgm:pt modelId="{0166BB9D-ED89-3B48-B010-B61E0609A817}" type="pres">
      <dgm:prSet presAssocID="{3531D20B-4AE3-AF47-9275-BB05DBC07EF2}" presName="Name0" presStyleCnt="0">
        <dgm:presLayoutVars>
          <dgm:dir/>
          <dgm:animLvl val="lvl"/>
          <dgm:resizeHandles val="exact"/>
        </dgm:presLayoutVars>
      </dgm:prSet>
      <dgm:spPr/>
      <dgm:t>
        <a:bodyPr/>
        <a:lstStyle/>
        <a:p>
          <a:endParaRPr lang="fr-FR"/>
        </a:p>
      </dgm:t>
    </dgm:pt>
    <dgm:pt modelId="{3E5D0ADD-B6F9-C94E-9F9E-6D2288BBE6B1}" type="pres">
      <dgm:prSet presAssocID="{3DD5C961-26A7-DB45-9EA5-C7B987AEDD98}" presName="boxAndChildren" presStyleCnt="0"/>
      <dgm:spPr/>
    </dgm:pt>
    <dgm:pt modelId="{4BE15D48-C7D7-4E44-A914-91904F6AC7DC}" type="pres">
      <dgm:prSet presAssocID="{3DD5C961-26A7-DB45-9EA5-C7B987AEDD98}" presName="parentTextBox" presStyleLbl="node1" presStyleIdx="0" presStyleCnt="3"/>
      <dgm:spPr/>
      <dgm:t>
        <a:bodyPr/>
        <a:lstStyle/>
        <a:p>
          <a:endParaRPr lang="fr-FR"/>
        </a:p>
      </dgm:t>
    </dgm:pt>
    <dgm:pt modelId="{38BEBE0D-97E7-2447-A2ED-4FF474EF4415}" type="pres">
      <dgm:prSet presAssocID="{A09005BE-9FDA-CA40-9072-179AD8C19A50}" presName="sp" presStyleCnt="0"/>
      <dgm:spPr/>
    </dgm:pt>
    <dgm:pt modelId="{900A2A9B-1B45-3E4E-90D4-ABCF19C463B2}" type="pres">
      <dgm:prSet presAssocID="{F89CE9AC-19C8-2047-A936-915C33033506}" presName="arrowAndChildren" presStyleCnt="0"/>
      <dgm:spPr/>
    </dgm:pt>
    <dgm:pt modelId="{A18F5AB4-4C8A-D34D-90FA-78D08E931A04}" type="pres">
      <dgm:prSet presAssocID="{F89CE9AC-19C8-2047-A936-915C33033506}" presName="parentTextArrow" presStyleLbl="node1" presStyleIdx="1" presStyleCnt="3"/>
      <dgm:spPr/>
      <dgm:t>
        <a:bodyPr/>
        <a:lstStyle/>
        <a:p>
          <a:endParaRPr lang="fr-FR"/>
        </a:p>
      </dgm:t>
    </dgm:pt>
    <dgm:pt modelId="{2D30D382-AD59-DC40-AEEB-F36B796D4CD7}" type="pres">
      <dgm:prSet presAssocID="{0784E580-CA4D-B94D-B2ED-A428FBFCBDA1}" presName="sp" presStyleCnt="0"/>
      <dgm:spPr/>
    </dgm:pt>
    <dgm:pt modelId="{A5E17C92-D64D-0243-B466-6D2C476C79B2}" type="pres">
      <dgm:prSet presAssocID="{0718E098-A24B-A449-9FDF-F6B77A5B3561}" presName="arrowAndChildren" presStyleCnt="0"/>
      <dgm:spPr/>
    </dgm:pt>
    <dgm:pt modelId="{2748D5E9-4649-C744-BFFE-D7C001DE9656}" type="pres">
      <dgm:prSet presAssocID="{0718E098-A24B-A449-9FDF-F6B77A5B3561}" presName="parentTextArrow" presStyleLbl="node1" presStyleIdx="2" presStyleCnt="3"/>
      <dgm:spPr/>
      <dgm:t>
        <a:bodyPr/>
        <a:lstStyle/>
        <a:p>
          <a:endParaRPr lang="fr-FR"/>
        </a:p>
      </dgm:t>
    </dgm:pt>
  </dgm:ptLst>
  <dgm:cxnLst>
    <dgm:cxn modelId="{F51AF7FC-A811-FB41-B699-985BBBF00E5E}" srcId="{3531D20B-4AE3-AF47-9275-BB05DBC07EF2}" destId="{3DD5C961-26A7-DB45-9EA5-C7B987AEDD98}" srcOrd="2" destOrd="0" parTransId="{A8FFC4B9-C037-B643-A11B-21A38798C620}" sibTransId="{96620327-0E71-7543-8467-C02A436C866A}"/>
    <dgm:cxn modelId="{26A4F166-A9B9-9343-A3F0-C6DD20A37AF8}" type="presOf" srcId="{3531D20B-4AE3-AF47-9275-BB05DBC07EF2}" destId="{0166BB9D-ED89-3B48-B010-B61E0609A817}" srcOrd="0" destOrd="0" presId="urn:microsoft.com/office/officeart/2005/8/layout/process4"/>
    <dgm:cxn modelId="{0D39EEBD-31EF-2240-B230-AE3F24C20FAB}" type="presOf" srcId="{3DD5C961-26A7-DB45-9EA5-C7B987AEDD98}" destId="{4BE15D48-C7D7-4E44-A914-91904F6AC7DC}" srcOrd="0" destOrd="0" presId="urn:microsoft.com/office/officeart/2005/8/layout/process4"/>
    <dgm:cxn modelId="{DC949579-0D8D-3144-9DB7-E2A85FFFC46C}" type="presOf" srcId="{0718E098-A24B-A449-9FDF-F6B77A5B3561}" destId="{2748D5E9-4649-C744-BFFE-D7C001DE9656}" srcOrd="0" destOrd="0" presId="urn:microsoft.com/office/officeart/2005/8/layout/process4"/>
    <dgm:cxn modelId="{4A382CB1-D75C-4445-B923-E0B0D252FF1F}" srcId="{3531D20B-4AE3-AF47-9275-BB05DBC07EF2}" destId="{0718E098-A24B-A449-9FDF-F6B77A5B3561}" srcOrd="0" destOrd="0" parTransId="{9096B767-BDAF-B74E-807C-B6B61408E00D}" sibTransId="{0784E580-CA4D-B94D-B2ED-A428FBFCBDA1}"/>
    <dgm:cxn modelId="{7302ABB8-CCB3-AF42-877F-34F0F716A6A9}" srcId="{3531D20B-4AE3-AF47-9275-BB05DBC07EF2}" destId="{F89CE9AC-19C8-2047-A936-915C33033506}" srcOrd="1" destOrd="0" parTransId="{4145CBD7-2608-544F-AA1D-CBAC905CA8D1}" sibTransId="{A09005BE-9FDA-CA40-9072-179AD8C19A50}"/>
    <dgm:cxn modelId="{D5F6D2B4-732A-0144-9FCB-18588BD240CC}" type="presOf" srcId="{F89CE9AC-19C8-2047-A936-915C33033506}" destId="{A18F5AB4-4C8A-D34D-90FA-78D08E931A04}" srcOrd="0" destOrd="0" presId="urn:microsoft.com/office/officeart/2005/8/layout/process4"/>
    <dgm:cxn modelId="{5A57CDEF-81B7-5944-AB35-CAE4D9EC3ED6}" type="presParOf" srcId="{0166BB9D-ED89-3B48-B010-B61E0609A817}" destId="{3E5D0ADD-B6F9-C94E-9F9E-6D2288BBE6B1}" srcOrd="0" destOrd="0" presId="urn:microsoft.com/office/officeart/2005/8/layout/process4"/>
    <dgm:cxn modelId="{A2CD1E15-ABB6-D94B-AD4A-28A77D723E19}" type="presParOf" srcId="{3E5D0ADD-B6F9-C94E-9F9E-6D2288BBE6B1}" destId="{4BE15D48-C7D7-4E44-A914-91904F6AC7DC}" srcOrd="0" destOrd="0" presId="urn:microsoft.com/office/officeart/2005/8/layout/process4"/>
    <dgm:cxn modelId="{6D45B9B4-DB0D-994F-B30A-D1D85058A70F}" type="presParOf" srcId="{0166BB9D-ED89-3B48-B010-B61E0609A817}" destId="{38BEBE0D-97E7-2447-A2ED-4FF474EF4415}" srcOrd="1" destOrd="0" presId="urn:microsoft.com/office/officeart/2005/8/layout/process4"/>
    <dgm:cxn modelId="{8E180657-FEDA-3B4A-92E3-D53116F8182E}" type="presParOf" srcId="{0166BB9D-ED89-3B48-B010-B61E0609A817}" destId="{900A2A9B-1B45-3E4E-90D4-ABCF19C463B2}" srcOrd="2" destOrd="0" presId="urn:microsoft.com/office/officeart/2005/8/layout/process4"/>
    <dgm:cxn modelId="{54999DB5-CC25-4341-9E43-CC65422CBF20}" type="presParOf" srcId="{900A2A9B-1B45-3E4E-90D4-ABCF19C463B2}" destId="{A18F5AB4-4C8A-D34D-90FA-78D08E931A04}" srcOrd="0" destOrd="0" presId="urn:microsoft.com/office/officeart/2005/8/layout/process4"/>
    <dgm:cxn modelId="{5665286D-D5A2-B64A-BFD9-1B009C31A1C1}" type="presParOf" srcId="{0166BB9D-ED89-3B48-B010-B61E0609A817}" destId="{2D30D382-AD59-DC40-AEEB-F36B796D4CD7}" srcOrd="3" destOrd="0" presId="urn:microsoft.com/office/officeart/2005/8/layout/process4"/>
    <dgm:cxn modelId="{FCFA31D4-43AF-2B48-A0F0-BD1361BB6CC9}" type="presParOf" srcId="{0166BB9D-ED89-3B48-B010-B61E0609A817}" destId="{A5E17C92-D64D-0243-B466-6D2C476C79B2}" srcOrd="4" destOrd="0" presId="urn:microsoft.com/office/officeart/2005/8/layout/process4"/>
    <dgm:cxn modelId="{FA72A94A-16F5-4E42-84CB-46272DE372F8}" type="presParOf" srcId="{A5E17C92-D64D-0243-B466-6D2C476C79B2}" destId="{2748D5E9-4649-C744-BFFE-D7C001DE96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471502D-4DEE-7242-8639-E840513D9FCA}"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fr-FR"/>
        </a:p>
      </dgm:t>
    </dgm:pt>
    <dgm:pt modelId="{32559503-8D15-A644-A223-E3ED001D850F}">
      <dgm:prSet/>
      <dgm:spPr/>
      <dgm:t>
        <a:bodyPr/>
        <a:lstStyle/>
        <a:p>
          <a:pPr rtl="0"/>
          <a:r>
            <a:rPr lang="fr-FR" smtClean="0"/>
            <a:t>ATTENTION : économiser les ressources comporte des risques et pour les réduire il faut :</a:t>
          </a:r>
          <a:endParaRPr lang="fr-FR"/>
        </a:p>
      </dgm:t>
    </dgm:pt>
    <dgm:pt modelId="{D42D9E9F-9798-514F-A5E6-F57653682B05}" type="parTrans" cxnId="{803D1144-2D35-6646-9DE0-3F88F8952C27}">
      <dgm:prSet/>
      <dgm:spPr/>
      <dgm:t>
        <a:bodyPr/>
        <a:lstStyle/>
        <a:p>
          <a:endParaRPr lang="fr-FR"/>
        </a:p>
      </dgm:t>
    </dgm:pt>
    <dgm:pt modelId="{01B15433-90A7-7F4D-BDEA-B6FAF812133A}" type="sibTrans" cxnId="{803D1144-2D35-6646-9DE0-3F88F8952C27}">
      <dgm:prSet/>
      <dgm:spPr/>
      <dgm:t>
        <a:bodyPr/>
        <a:lstStyle/>
        <a:p>
          <a:endParaRPr lang="fr-FR"/>
        </a:p>
      </dgm:t>
    </dgm:pt>
    <dgm:pt modelId="{B45BFA17-054B-A541-9556-A8657523082D}">
      <dgm:prSet/>
      <dgm:spPr/>
      <dgm:t>
        <a:bodyPr/>
        <a:lstStyle/>
        <a:p>
          <a:pPr rtl="0"/>
          <a:r>
            <a:rPr lang="fr-FR" b="1" smtClean="0"/>
            <a:t>rester dans le domaine de son savoir faire</a:t>
          </a:r>
          <a:endParaRPr lang="fr-FR"/>
        </a:p>
      </dgm:t>
    </dgm:pt>
    <dgm:pt modelId="{78B2D257-01BB-FA41-ADD1-114A8CA22BFC}" type="parTrans" cxnId="{8D639A12-1843-3F46-97B3-08E18F731112}">
      <dgm:prSet/>
      <dgm:spPr/>
      <dgm:t>
        <a:bodyPr/>
        <a:lstStyle/>
        <a:p>
          <a:endParaRPr lang="fr-FR"/>
        </a:p>
      </dgm:t>
    </dgm:pt>
    <dgm:pt modelId="{DD3A105E-92D9-A842-9FE4-005A95EB7894}" type="sibTrans" cxnId="{8D639A12-1843-3F46-97B3-08E18F731112}">
      <dgm:prSet/>
      <dgm:spPr/>
      <dgm:t>
        <a:bodyPr/>
        <a:lstStyle/>
        <a:p>
          <a:endParaRPr lang="fr-FR"/>
        </a:p>
      </dgm:t>
    </dgm:pt>
    <dgm:pt modelId="{7A897606-7E11-C14E-BB0B-3BD007CF1C35}">
      <dgm:prSet/>
      <dgm:spPr/>
      <dgm:t>
        <a:bodyPr/>
        <a:lstStyle/>
        <a:p>
          <a:pPr rtl="0"/>
          <a:r>
            <a:rPr lang="fr-FR" b="1" smtClean="0"/>
            <a:t>gérer son attention pour se concentrer sur le prioritaire et le moins bien maîtrisé</a:t>
          </a:r>
          <a:endParaRPr lang="fr-FR"/>
        </a:p>
      </dgm:t>
    </dgm:pt>
    <dgm:pt modelId="{7F01ABD7-9BAE-6E44-9E79-F2D0212ACDFF}" type="parTrans" cxnId="{69230ADB-CCBA-634B-9999-1078B8B1F621}">
      <dgm:prSet/>
      <dgm:spPr/>
      <dgm:t>
        <a:bodyPr/>
        <a:lstStyle/>
        <a:p>
          <a:endParaRPr lang="fr-FR"/>
        </a:p>
      </dgm:t>
    </dgm:pt>
    <dgm:pt modelId="{3CB5125F-85D9-8A49-9BCA-71A557E51ED7}" type="sibTrans" cxnId="{69230ADB-CCBA-634B-9999-1078B8B1F621}">
      <dgm:prSet/>
      <dgm:spPr/>
      <dgm:t>
        <a:bodyPr/>
        <a:lstStyle/>
        <a:p>
          <a:endParaRPr lang="fr-FR"/>
        </a:p>
      </dgm:t>
    </dgm:pt>
    <dgm:pt modelId="{3529522F-E7D4-5C4D-8D47-7C8C89F5E346}">
      <dgm:prSet/>
      <dgm:spPr/>
      <dgm:t>
        <a:bodyPr/>
        <a:lstStyle/>
        <a:p>
          <a:pPr rtl="0"/>
          <a:r>
            <a:rPr lang="fr-FR" b="1" smtClean="0"/>
            <a:t>garder des marges et ne pas investir toutes ses ressources</a:t>
          </a:r>
          <a:endParaRPr lang="fr-FR"/>
        </a:p>
      </dgm:t>
    </dgm:pt>
    <dgm:pt modelId="{260D7833-1CDE-1741-91C4-4D3C496A1B8E}" type="parTrans" cxnId="{703399F7-E3B1-B945-9F7A-6E57DCBA6AA4}">
      <dgm:prSet/>
      <dgm:spPr/>
      <dgm:t>
        <a:bodyPr/>
        <a:lstStyle/>
        <a:p>
          <a:endParaRPr lang="fr-FR"/>
        </a:p>
      </dgm:t>
    </dgm:pt>
    <dgm:pt modelId="{90E4ED8A-3B0D-D140-972B-78FFD5193159}" type="sibTrans" cxnId="{703399F7-E3B1-B945-9F7A-6E57DCBA6AA4}">
      <dgm:prSet/>
      <dgm:spPr/>
      <dgm:t>
        <a:bodyPr/>
        <a:lstStyle/>
        <a:p>
          <a:endParaRPr lang="fr-FR"/>
        </a:p>
      </dgm:t>
    </dgm:pt>
    <dgm:pt modelId="{C90D96AA-F80D-AB49-9690-EE54CBFFFB17}">
      <dgm:prSet/>
      <dgm:spPr/>
      <dgm:t>
        <a:bodyPr/>
        <a:lstStyle/>
        <a:p>
          <a:pPr rtl="0"/>
          <a:r>
            <a:rPr lang="fr-FR" b="1" smtClean="0"/>
            <a:t>Pour disposer d’une attention résiduelle pour les cas imprévus</a:t>
          </a:r>
          <a:endParaRPr lang="fr-FR"/>
        </a:p>
      </dgm:t>
    </dgm:pt>
    <dgm:pt modelId="{F4890499-532B-DD4B-A5F5-5E0E93BBD90F}" type="parTrans" cxnId="{591268FC-AB3A-B240-8C0F-33773E3556C7}">
      <dgm:prSet/>
      <dgm:spPr/>
      <dgm:t>
        <a:bodyPr/>
        <a:lstStyle/>
        <a:p>
          <a:endParaRPr lang="fr-FR"/>
        </a:p>
      </dgm:t>
    </dgm:pt>
    <dgm:pt modelId="{1C4C2045-7264-D04E-829C-0D5653660312}" type="sibTrans" cxnId="{591268FC-AB3A-B240-8C0F-33773E3556C7}">
      <dgm:prSet/>
      <dgm:spPr/>
      <dgm:t>
        <a:bodyPr/>
        <a:lstStyle/>
        <a:p>
          <a:endParaRPr lang="fr-FR"/>
        </a:p>
      </dgm:t>
    </dgm:pt>
    <dgm:pt modelId="{CCA588D0-3158-704B-927B-7DD6D1D0DAF5}">
      <dgm:prSet/>
      <dgm:spPr/>
      <dgm:t>
        <a:bodyPr/>
        <a:lstStyle/>
        <a:p>
          <a:pPr rtl="0"/>
          <a:r>
            <a:rPr lang="fr-FR" b="1" smtClean="0"/>
            <a:t>Pour détecter et récupérer les erreurs</a:t>
          </a:r>
          <a:endParaRPr lang="fr-FR"/>
        </a:p>
      </dgm:t>
    </dgm:pt>
    <dgm:pt modelId="{834F9FA5-4BA2-EB42-9F57-9EE83791733E}" type="parTrans" cxnId="{5019F8AA-70AF-4A46-B068-A7BDEB70593C}">
      <dgm:prSet/>
      <dgm:spPr/>
      <dgm:t>
        <a:bodyPr/>
        <a:lstStyle/>
        <a:p>
          <a:endParaRPr lang="fr-FR"/>
        </a:p>
      </dgm:t>
    </dgm:pt>
    <dgm:pt modelId="{BD9364C1-5BA8-9240-BA65-0E067210F05D}" type="sibTrans" cxnId="{5019F8AA-70AF-4A46-B068-A7BDEB70593C}">
      <dgm:prSet/>
      <dgm:spPr/>
      <dgm:t>
        <a:bodyPr/>
        <a:lstStyle/>
        <a:p>
          <a:endParaRPr lang="fr-FR"/>
        </a:p>
      </dgm:t>
    </dgm:pt>
    <dgm:pt modelId="{54F2B1A3-37D7-FB47-B00E-E015C39DD10B}">
      <dgm:prSet/>
      <dgm:spPr/>
      <dgm:t>
        <a:bodyPr/>
        <a:lstStyle/>
        <a:p>
          <a:pPr rtl="0"/>
          <a:r>
            <a:rPr lang="fr-FR" b="1" dirty="0" smtClean="0"/>
            <a:t>faire jouer l’équipe</a:t>
          </a:r>
          <a:endParaRPr lang="fr-FR" dirty="0"/>
        </a:p>
      </dgm:t>
    </dgm:pt>
    <dgm:pt modelId="{2313DF84-7AA9-5240-854A-6F540816CD07}" type="parTrans" cxnId="{1F3B8E8B-41DA-4845-9F7E-AB6457174C8F}">
      <dgm:prSet/>
      <dgm:spPr/>
      <dgm:t>
        <a:bodyPr/>
        <a:lstStyle/>
        <a:p>
          <a:endParaRPr lang="fr-FR"/>
        </a:p>
      </dgm:t>
    </dgm:pt>
    <dgm:pt modelId="{08F909FF-2040-9140-8C3D-2E902DDC5EE9}" type="sibTrans" cxnId="{1F3B8E8B-41DA-4845-9F7E-AB6457174C8F}">
      <dgm:prSet/>
      <dgm:spPr/>
      <dgm:t>
        <a:bodyPr/>
        <a:lstStyle/>
        <a:p>
          <a:endParaRPr lang="fr-FR"/>
        </a:p>
      </dgm:t>
    </dgm:pt>
    <dgm:pt modelId="{C31C5A31-C46D-9B46-B9D8-34A88F4CE1B0}" type="pres">
      <dgm:prSet presAssocID="{8471502D-4DEE-7242-8639-E840513D9FCA}" presName="vert0" presStyleCnt="0">
        <dgm:presLayoutVars>
          <dgm:dir/>
          <dgm:animOne val="branch"/>
          <dgm:animLvl val="lvl"/>
        </dgm:presLayoutVars>
      </dgm:prSet>
      <dgm:spPr/>
      <dgm:t>
        <a:bodyPr/>
        <a:lstStyle/>
        <a:p>
          <a:endParaRPr lang="fr-FR"/>
        </a:p>
      </dgm:t>
    </dgm:pt>
    <dgm:pt modelId="{557CCB01-6630-F644-93E8-30300088858B}" type="pres">
      <dgm:prSet presAssocID="{32559503-8D15-A644-A223-E3ED001D850F}" presName="thickLine" presStyleLbl="alignNode1" presStyleIdx="0" presStyleCnt="1"/>
      <dgm:spPr/>
    </dgm:pt>
    <dgm:pt modelId="{B0A4EE74-1421-0342-8274-F74126D69463}" type="pres">
      <dgm:prSet presAssocID="{32559503-8D15-A644-A223-E3ED001D850F}" presName="horz1" presStyleCnt="0"/>
      <dgm:spPr/>
    </dgm:pt>
    <dgm:pt modelId="{BA35794A-2F7C-9C4D-A14D-07767B2F5C31}" type="pres">
      <dgm:prSet presAssocID="{32559503-8D15-A644-A223-E3ED001D850F}" presName="tx1" presStyleLbl="revTx" presStyleIdx="0" presStyleCnt="7"/>
      <dgm:spPr/>
      <dgm:t>
        <a:bodyPr/>
        <a:lstStyle/>
        <a:p>
          <a:endParaRPr lang="fr-FR"/>
        </a:p>
      </dgm:t>
    </dgm:pt>
    <dgm:pt modelId="{45CC3DBD-1226-5D42-9C22-97F93A78A51D}" type="pres">
      <dgm:prSet presAssocID="{32559503-8D15-A644-A223-E3ED001D850F}" presName="vert1" presStyleCnt="0"/>
      <dgm:spPr/>
    </dgm:pt>
    <dgm:pt modelId="{181203DE-72F1-104C-B6F7-552B5FD047F6}" type="pres">
      <dgm:prSet presAssocID="{B45BFA17-054B-A541-9556-A8657523082D}" presName="vertSpace2a" presStyleCnt="0"/>
      <dgm:spPr/>
    </dgm:pt>
    <dgm:pt modelId="{AC2578C2-22FE-5E42-85F5-5E5E5304EF23}" type="pres">
      <dgm:prSet presAssocID="{B45BFA17-054B-A541-9556-A8657523082D}" presName="horz2" presStyleCnt="0"/>
      <dgm:spPr/>
    </dgm:pt>
    <dgm:pt modelId="{B4489D5C-7196-7145-9DEA-6336E1B79240}" type="pres">
      <dgm:prSet presAssocID="{B45BFA17-054B-A541-9556-A8657523082D}" presName="horzSpace2" presStyleCnt="0"/>
      <dgm:spPr/>
    </dgm:pt>
    <dgm:pt modelId="{C021E12A-85F4-354F-A80D-0A584365B646}" type="pres">
      <dgm:prSet presAssocID="{B45BFA17-054B-A541-9556-A8657523082D}" presName="tx2" presStyleLbl="revTx" presStyleIdx="1" presStyleCnt="7"/>
      <dgm:spPr/>
      <dgm:t>
        <a:bodyPr/>
        <a:lstStyle/>
        <a:p>
          <a:endParaRPr lang="fr-FR"/>
        </a:p>
      </dgm:t>
    </dgm:pt>
    <dgm:pt modelId="{1AC1A2DE-E4F0-7340-B0E9-5C638C83B722}" type="pres">
      <dgm:prSet presAssocID="{B45BFA17-054B-A541-9556-A8657523082D}" presName="vert2" presStyleCnt="0"/>
      <dgm:spPr/>
    </dgm:pt>
    <dgm:pt modelId="{21BC6C70-15EB-EA4E-9E91-3F5C87E2EAFE}" type="pres">
      <dgm:prSet presAssocID="{B45BFA17-054B-A541-9556-A8657523082D}" presName="thinLine2b" presStyleLbl="callout" presStyleIdx="0" presStyleCnt="5"/>
      <dgm:spPr/>
    </dgm:pt>
    <dgm:pt modelId="{1C15E530-0BE4-4940-9BE9-0B6D8AD050E4}" type="pres">
      <dgm:prSet presAssocID="{B45BFA17-054B-A541-9556-A8657523082D}" presName="vertSpace2b" presStyleCnt="0"/>
      <dgm:spPr/>
    </dgm:pt>
    <dgm:pt modelId="{9401A288-0042-424D-9AA8-9423E6C07162}" type="pres">
      <dgm:prSet presAssocID="{7A897606-7E11-C14E-BB0B-3BD007CF1C35}" presName="horz2" presStyleCnt="0"/>
      <dgm:spPr/>
    </dgm:pt>
    <dgm:pt modelId="{C62F58B4-EDB4-0B4A-8C6C-EAD229F88DF6}" type="pres">
      <dgm:prSet presAssocID="{7A897606-7E11-C14E-BB0B-3BD007CF1C35}" presName="horzSpace2" presStyleCnt="0"/>
      <dgm:spPr/>
    </dgm:pt>
    <dgm:pt modelId="{CF9CEE17-B639-6447-8E38-FAF09EB169F2}" type="pres">
      <dgm:prSet presAssocID="{7A897606-7E11-C14E-BB0B-3BD007CF1C35}" presName="tx2" presStyleLbl="revTx" presStyleIdx="2" presStyleCnt="7"/>
      <dgm:spPr/>
      <dgm:t>
        <a:bodyPr/>
        <a:lstStyle/>
        <a:p>
          <a:endParaRPr lang="fr-FR"/>
        </a:p>
      </dgm:t>
    </dgm:pt>
    <dgm:pt modelId="{B51B2637-C5BB-B249-A69B-E28AAA624352}" type="pres">
      <dgm:prSet presAssocID="{7A897606-7E11-C14E-BB0B-3BD007CF1C35}" presName="vert2" presStyleCnt="0"/>
      <dgm:spPr/>
    </dgm:pt>
    <dgm:pt modelId="{875EB154-7E92-7D40-9321-FEB3A4010E05}" type="pres">
      <dgm:prSet presAssocID="{7A897606-7E11-C14E-BB0B-3BD007CF1C35}" presName="thinLine2b" presStyleLbl="callout" presStyleIdx="1" presStyleCnt="5"/>
      <dgm:spPr/>
    </dgm:pt>
    <dgm:pt modelId="{5FA066C6-19FD-874E-AE8B-5C4C4CA1BD00}" type="pres">
      <dgm:prSet presAssocID="{7A897606-7E11-C14E-BB0B-3BD007CF1C35}" presName="vertSpace2b" presStyleCnt="0"/>
      <dgm:spPr/>
    </dgm:pt>
    <dgm:pt modelId="{894758E9-E486-CD4B-AFD4-A6C187A85B01}" type="pres">
      <dgm:prSet presAssocID="{3529522F-E7D4-5C4D-8D47-7C8C89F5E346}" presName="horz2" presStyleCnt="0"/>
      <dgm:spPr/>
    </dgm:pt>
    <dgm:pt modelId="{936E6910-B6EF-2346-9FD2-1030F9630BB9}" type="pres">
      <dgm:prSet presAssocID="{3529522F-E7D4-5C4D-8D47-7C8C89F5E346}" presName="horzSpace2" presStyleCnt="0"/>
      <dgm:spPr/>
    </dgm:pt>
    <dgm:pt modelId="{0C652D52-A0AF-AC42-9CF4-3ED9AE994B0A}" type="pres">
      <dgm:prSet presAssocID="{3529522F-E7D4-5C4D-8D47-7C8C89F5E346}" presName="tx2" presStyleLbl="revTx" presStyleIdx="3" presStyleCnt="7"/>
      <dgm:spPr/>
      <dgm:t>
        <a:bodyPr/>
        <a:lstStyle/>
        <a:p>
          <a:endParaRPr lang="fr-FR"/>
        </a:p>
      </dgm:t>
    </dgm:pt>
    <dgm:pt modelId="{3FDE4DE7-F5CC-6C44-88ED-ADE12EABB521}" type="pres">
      <dgm:prSet presAssocID="{3529522F-E7D4-5C4D-8D47-7C8C89F5E346}" presName="vert2" presStyleCnt="0"/>
      <dgm:spPr/>
    </dgm:pt>
    <dgm:pt modelId="{E8874308-8CB2-B54D-9174-94C96C578C6E}" type="pres">
      <dgm:prSet presAssocID="{C90D96AA-F80D-AB49-9690-EE54CBFFFB17}" presName="horz3" presStyleCnt="0"/>
      <dgm:spPr/>
    </dgm:pt>
    <dgm:pt modelId="{AABD6F71-C9A0-5340-ACCD-A3E3A7B19A3C}" type="pres">
      <dgm:prSet presAssocID="{C90D96AA-F80D-AB49-9690-EE54CBFFFB17}" presName="horzSpace3" presStyleCnt="0"/>
      <dgm:spPr/>
    </dgm:pt>
    <dgm:pt modelId="{9F1C89F5-3872-474E-9364-AFF28F193CDD}" type="pres">
      <dgm:prSet presAssocID="{C90D96AA-F80D-AB49-9690-EE54CBFFFB17}" presName="tx3" presStyleLbl="revTx" presStyleIdx="4" presStyleCnt="7"/>
      <dgm:spPr/>
      <dgm:t>
        <a:bodyPr/>
        <a:lstStyle/>
        <a:p>
          <a:endParaRPr lang="fr-FR"/>
        </a:p>
      </dgm:t>
    </dgm:pt>
    <dgm:pt modelId="{E24DA183-41B3-A54E-BC28-3BE4F66A6F6F}" type="pres">
      <dgm:prSet presAssocID="{C90D96AA-F80D-AB49-9690-EE54CBFFFB17}" presName="vert3" presStyleCnt="0"/>
      <dgm:spPr/>
    </dgm:pt>
    <dgm:pt modelId="{2A18096F-C309-1749-AA48-9C399B2666AD}" type="pres">
      <dgm:prSet presAssocID="{1C4C2045-7264-D04E-829C-0D5653660312}" presName="thinLine3" presStyleLbl="callout" presStyleIdx="2" presStyleCnt="5"/>
      <dgm:spPr/>
    </dgm:pt>
    <dgm:pt modelId="{DF01A7ED-80E7-A84E-8646-0CD570244C45}" type="pres">
      <dgm:prSet presAssocID="{CCA588D0-3158-704B-927B-7DD6D1D0DAF5}" presName="horz3" presStyleCnt="0"/>
      <dgm:spPr/>
    </dgm:pt>
    <dgm:pt modelId="{4FE64809-A463-5141-A57C-2B3B84B8A47A}" type="pres">
      <dgm:prSet presAssocID="{CCA588D0-3158-704B-927B-7DD6D1D0DAF5}" presName="horzSpace3" presStyleCnt="0"/>
      <dgm:spPr/>
    </dgm:pt>
    <dgm:pt modelId="{8AEB5E14-5F68-CB46-9B2E-B8FA1767F593}" type="pres">
      <dgm:prSet presAssocID="{CCA588D0-3158-704B-927B-7DD6D1D0DAF5}" presName="tx3" presStyleLbl="revTx" presStyleIdx="5" presStyleCnt="7"/>
      <dgm:spPr/>
      <dgm:t>
        <a:bodyPr/>
        <a:lstStyle/>
        <a:p>
          <a:endParaRPr lang="fr-FR"/>
        </a:p>
      </dgm:t>
    </dgm:pt>
    <dgm:pt modelId="{CC36E857-4B44-6944-AEC9-07DC1996B274}" type="pres">
      <dgm:prSet presAssocID="{CCA588D0-3158-704B-927B-7DD6D1D0DAF5}" presName="vert3" presStyleCnt="0"/>
      <dgm:spPr/>
    </dgm:pt>
    <dgm:pt modelId="{7F43883C-F805-B645-A3AA-F555F35093CD}" type="pres">
      <dgm:prSet presAssocID="{3529522F-E7D4-5C4D-8D47-7C8C89F5E346}" presName="thinLine2b" presStyleLbl="callout" presStyleIdx="3" presStyleCnt="5"/>
      <dgm:spPr/>
    </dgm:pt>
    <dgm:pt modelId="{40603E47-ACBC-4F4E-958F-1B7EE1C9A4A5}" type="pres">
      <dgm:prSet presAssocID="{3529522F-E7D4-5C4D-8D47-7C8C89F5E346}" presName="vertSpace2b" presStyleCnt="0"/>
      <dgm:spPr/>
    </dgm:pt>
    <dgm:pt modelId="{8337CC73-CBAE-7846-BDB0-F510ADF1CA37}" type="pres">
      <dgm:prSet presAssocID="{54F2B1A3-37D7-FB47-B00E-E015C39DD10B}" presName="horz2" presStyleCnt="0"/>
      <dgm:spPr/>
    </dgm:pt>
    <dgm:pt modelId="{812BF1BD-AE7E-704C-94AC-29DA732A9F94}" type="pres">
      <dgm:prSet presAssocID="{54F2B1A3-37D7-FB47-B00E-E015C39DD10B}" presName="horzSpace2" presStyleCnt="0"/>
      <dgm:spPr/>
    </dgm:pt>
    <dgm:pt modelId="{8FF36F41-61AF-4B47-9181-F54B508A3DF9}" type="pres">
      <dgm:prSet presAssocID="{54F2B1A3-37D7-FB47-B00E-E015C39DD10B}" presName="tx2" presStyleLbl="revTx" presStyleIdx="6" presStyleCnt="7"/>
      <dgm:spPr/>
      <dgm:t>
        <a:bodyPr/>
        <a:lstStyle/>
        <a:p>
          <a:endParaRPr lang="fr-FR"/>
        </a:p>
      </dgm:t>
    </dgm:pt>
    <dgm:pt modelId="{04BF4093-1C21-F248-9AD5-2AF8330D0FC2}" type="pres">
      <dgm:prSet presAssocID="{54F2B1A3-37D7-FB47-B00E-E015C39DD10B}" presName="vert2" presStyleCnt="0"/>
      <dgm:spPr/>
    </dgm:pt>
    <dgm:pt modelId="{2B97B7EF-35D0-C845-9BFD-C879F60136D9}" type="pres">
      <dgm:prSet presAssocID="{54F2B1A3-37D7-FB47-B00E-E015C39DD10B}" presName="thinLine2b" presStyleLbl="callout" presStyleIdx="4" presStyleCnt="5"/>
      <dgm:spPr/>
    </dgm:pt>
    <dgm:pt modelId="{75F9BB6E-63B4-D641-8A0A-01C6FD53038C}" type="pres">
      <dgm:prSet presAssocID="{54F2B1A3-37D7-FB47-B00E-E015C39DD10B}" presName="vertSpace2b" presStyleCnt="0"/>
      <dgm:spPr/>
    </dgm:pt>
  </dgm:ptLst>
  <dgm:cxnLst>
    <dgm:cxn modelId="{803D1144-2D35-6646-9DE0-3F88F8952C27}" srcId="{8471502D-4DEE-7242-8639-E840513D9FCA}" destId="{32559503-8D15-A644-A223-E3ED001D850F}" srcOrd="0" destOrd="0" parTransId="{D42D9E9F-9798-514F-A5E6-F57653682B05}" sibTransId="{01B15433-90A7-7F4D-BDEA-B6FAF812133A}"/>
    <dgm:cxn modelId="{1F3B8E8B-41DA-4845-9F7E-AB6457174C8F}" srcId="{32559503-8D15-A644-A223-E3ED001D850F}" destId="{54F2B1A3-37D7-FB47-B00E-E015C39DD10B}" srcOrd="3" destOrd="0" parTransId="{2313DF84-7AA9-5240-854A-6F540816CD07}" sibTransId="{08F909FF-2040-9140-8C3D-2E902DDC5EE9}"/>
    <dgm:cxn modelId="{638BD69C-C86A-4545-BE0B-18CF52CFB2F9}" type="presOf" srcId="{7A897606-7E11-C14E-BB0B-3BD007CF1C35}" destId="{CF9CEE17-B639-6447-8E38-FAF09EB169F2}" srcOrd="0" destOrd="0" presId="urn:microsoft.com/office/officeart/2008/layout/LinedList"/>
    <dgm:cxn modelId="{74ECF3DB-EC07-2D41-AC9C-C86E4406B6B5}" type="presOf" srcId="{C90D96AA-F80D-AB49-9690-EE54CBFFFB17}" destId="{9F1C89F5-3872-474E-9364-AFF28F193CDD}" srcOrd="0" destOrd="0" presId="urn:microsoft.com/office/officeart/2008/layout/LinedList"/>
    <dgm:cxn modelId="{4635D9A8-820A-4A4B-86B5-E9EEBCDBF122}" type="presOf" srcId="{3529522F-E7D4-5C4D-8D47-7C8C89F5E346}" destId="{0C652D52-A0AF-AC42-9CF4-3ED9AE994B0A}" srcOrd="0" destOrd="0" presId="urn:microsoft.com/office/officeart/2008/layout/LinedList"/>
    <dgm:cxn modelId="{703399F7-E3B1-B945-9F7A-6E57DCBA6AA4}" srcId="{32559503-8D15-A644-A223-E3ED001D850F}" destId="{3529522F-E7D4-5C4D-8D47-7C8C89F5E346}" srcOrd="2" destOrd="0" parTransId="{260D7833-1CDE-1741-91C4-4D3C496A1B8E}" sibTransId="{90E4ED8A-3B0D-D140-972B-78FFD5193159}"/>
    <dgm:cxn modelId="{E14D4672-CE50-454A-8DEC-AE9C3A0CDD98}" type="presOf" srcId="{8471502D-4DEE-7242-8639-E840513D9FCA}" destId="{C31C5A31-C46D-9B46-B9D8-34A88F4CE1B0}" srcOrd="0" destOrd="0" presId="urn:microsoft.com/office/officeart/2008/layout/LinedList"/>
    <dgm:cxn modelId="{89134BD9-A917-EF4E-A94E-1F7F1F006E10}" type="presOf" srcId="{32559503-8D15-A644-A223-E3ED001D850F}" destId="{BA35794A-2F7C-9C4D-A14D-07767B2F5C31}" srcOrd="0" destOrd="0" presId="urn:microsoft.com/office/officeart/2008/layout/LinedList"/>
    <dgm:cxn modelId="{FFBD70EB-9368-2C44-8E6E-E5EC6EF6A605}" type="presOf" srcId="{54F2B1A3-37D7-FB47-B00E-E015C39DD10B}" destId="{8FF36F41-61AF-4B47-9181-F54B508A3DF9}" srcOrd="0" destOrd="0" presId="urn:microsoft.com/office/officeart/2008/layout/LinedList"/>
    <dgm:cxn modelId="{69230ADB-CCBA-634B-9999-1078B8B1F621}" srcId="{32559503-8D15-A644-A223-E3ED001D850F}" destId="{7A897606-7E11-C14E-BB0B-3BD007CF1C35}" srcOrd="1" destOrd="0" parTransId="{7F01ABD7-9BAE-6E44-9E79-F2D0212ACDFF}" sibTransId="{3CB5125F-85D9-8A49-9BCA-71A557E51ED7}"/>
    <dgm:cxn modelId="{D6335EE2-4BC6-6343-8CED-6CF02FE6187D}" type="presOf" srcId="{CCA588D0-3158-704B-927B-7DD6D1D0DAF5}" destId="{8AEB5E14-5F68-CB46-9B2E-B8FA1767F593}" srcOrd="0" destOrd="0" presId="urn:microsoft.com/office/officeart/2008/layout/LinedList"/>
    <dgm:cxn modelId="{8D639A12-1843-3F46-97B3-08E18F731112}" srcId="{32559503-8D15-A644-A223-E3ED001D850F}" destId="{B45BFA17-054B-A541-9556-A8657523082D}" srcOrd="0" destOrd="0" parTransId="{78B2D257-01BB-FA41-ADD1-114A8CA22BFC}" sibTransId="{DD3A105E-92D9-A842-9FE4-005A95EB7894}"/>
    <dgm:cxn modelId="{591268FC-AB3A-B240-8C0F-33773E3556C7}" srcId="{3529522F-E7D4-5C4D-8D47-7C8C89F5E346}" destId="{C90D96AA-F80D-AB49-9690-EE54CBFFFB17}" srcOrd="0" destOrd="0" parTransId="{F4890499-532B-DD4B-A5F5-5E0E93BBD90F}" sibTransId="{1C4C2045-7264-D04E-829C-0D5653660312}"/>
    <dgm:cxn modelId="{0A494C84-85E5-A04C-A9C6-DE68CBB71385}" type="presOf" srcId="{B45BFA17-054B-A541-9556-A8657523082D}" destId="{C021E12A-85F4-354F-A80D-0A584365B646}" srcOrd="0" destOrd="0" presId="urn:microsoft.com/office/officeart/2008/layout/LinedList"/>
    <dgm:cxn modelId="{5019F8AA-70AF-4A46-B068-A7BDEB70593C}" srcId="{3529522F-E7D4-5C4D-8D47-7C8C89F5E346}" destId="{CCA588D0-3158-704B-927B-7DD6D1D0DAF5}" srcOrd="1" destOrd="0" parTransId="{834F9FA5-4BA2-EB42-9F57-9EE83791733E}" sibTransId="{BD9364C1-5BA8-9240-BA65-0E067210F05D}"/>
    <dgm:cxn modelId="{E28EBBD9-D736-6D45-83FA-4965377BB502}" type="presParOf" srcId="{C31C5A31-C46D-9B46-B9D8-34A88F4CE1B0}" destId="{557CCB01-6630-F644-93E8-30300088858B}" srcOrd="0" destOrd="0" presId="urn:microsoft.com/office/officeart/2008/layout/LinedList"/>
    <dgm:cxn modelId="{4C11E3D0-BB93-DE44-9602-03E9C0FA0FDF}" type="presParOf" srcId="{C31C5A31-C46D-9B46-B9D8-34A88F4CE1B0}" destId="{B0A4EE74-1421-0342-8274-F74126D69463}" srcOrd="1" destOrd="0" presId="urn:microsoft.com/office/officeart/2008/layout/LinedList"/>
    <dgm:cxn modelId="{1E1763A9-419E-F048-A8FB-67272CD736E2}" type="presParOf" srcId="{B0A4EE74-1421-0342-8274-F74126D69463}" destId="{BA35794A-2F7C-9C4D-A14D-07767B2F5C31}" srcOrd="0" destOrd="0" presId="urn:microsoft.com/office/officeart/2008/layout/LinedList"/>
    <dgm:cxn modelId="{97FDBE89-2147-3440-A33F-E5100E160689}" type="presParOf" srcId="{B0A4EE74-1421-0342-8274-F74126D69463}" destId="{45CC3DBD-1226-5D42-9C22-97F93A78A51D}" srcOrd="1" destOrd="0" presId="urn:microsoft.com/office/officeart/2008/layout/LinedList"/>
    <dgm:cxn modelId="{F2E62610-E69C-5F48-974A-B66BF6601D12}" type="presParOf" srcId="{45CC3DBD-1226-5D42-9C22-97F93A78A51D}" destId="{181203DE-72F1-104C-B6F7-552B5FD047F6}" srcOrd="0" destOrd="0" presId="urn:microsoft.com/office/officeart/2008/layout/LinedList"/>
    <dgm:cxn modelId="{F727F389-DFF2-594F-97CC-5ADAFBE495E7}" type="presParOf" srcId="{45CC3DBD-1226-5D42-9C22-97F93A78A51D}" destId="{AC2578C2-22FE-5E42-85F5-5E5E5304EF23}" srcOrd="1" destOrd="0" presId="urn:microsoft.com/office/officeart/2008/layout/LinedList"/>
    <dgm:cxn modelId="{099A43B0-C16E-BB4C-AE74-11928CE5B4A0}" type="presParOf" srcId="{AC2578C2-22FE-5E42-85F5-5E5E5304EF23}" destId="{B4489D5C-7196-7145-9DEA-6336E1B79240}" srcOrd="0" destOrd="0" presId="urn:microsoft.com/office/officeart/2008/layout/LinedList"/>
    <dgm:cxn modelId="{D075F3C1-E75D-514A-A154-2C101F7E41DD}" type="presParOf" srcId="{AC2578C2-22FE-5E42-85F5-5E5E5304EF23}" destId="{C021E12A-85F4-354F-A80D-0A584365B646}" srcOrd="1" destOrd="0" presId="urn:microsoft.com/office/officeart/2008/layout/LinedList"/>
    <dgm:cxn modelId="{52F739E9-844D-CA43-B4D3-91FBCAE62412}" type="presParOf" srcId="{AC2578C2-22FE-5E42-85F5-5E5E5304EF23}" destId="{1AC1A2DE-E4F0-7340-B0E9-5C638C83B722}" srcOrd="2" destOrd="0" presId="urn:microsoft.com/office/officeart/2008/layout/LinedList"/>
    <dgm:cxn modelId="{6E45F4ED-6568-C34C-A02E-9DB897B349AA}" type="presParOf" srcId="{45CC3DBD-1226-5D42-9C22-97F93A78A51D}" destId="{21BC6C70-15EB-EA4E-9E91-3F5C87E2EAFE}" srcOrd="2" destOrd="0" presId="urn:microsoft.com/office/officeart/2008/layout/LinedList"/>
    <dgm:cxn modelId="{CAD34F46-4BD9-B440-BCDF-04D14DFDAE6F}" type="presParOf" srcId="{45CC3DBD-1226-5D42-9C22-97F93A78A51D}" destId="{1C15E530-0BE4-4940-9BE9-0B6D8AD050E4}" srcOrd="3" destOrd="0" presId="urn:microsoft.com/office/officeart/2008/layout/LinedList"/>
    <dgm:cxn modelId="{1EB0BE56-008A-7244-B796-D08272C71012}" type="presParOf" srcId="{45CC3DBD-1226-5D42-9C22-97F93A78A51D}" destId="{9401A288-0042-424D-9AA8-9423E6C07162}" srcOrd="4" destOrd="0" presId="urn:microsoft.com/office/officeart/2008/layout/LinedList"/>
    <dgm:cxn modelId="{3A1E1003-D981-A145-863C-43A5C98C2BAB}" type="presParOf" srcId="{9401A288-0042-424D-9AA8-9423E6C07162}" destId="{C62F58B4-EDB4-0B4A-8C6C-EAD229F88DF6}" srcOrd="0" destOrd="0" presId="urn:microsoft.com/office/officeart/2008/layout/LinedList"/>
    <dgm:cxn modelId="{34DD4038-CAAB-EB4B-B51A-96421520C99B}" type="presParOf" srcId="{9401A288-0042-424D-9AA8-9423E6C07162}" destId="{CF9CEE17-B639-6447-8E38-FAF09EB169F2}" srcOrd="1" destOrd="0" presId="urn:microsoft.com/office/officeart/2008/layout/LinedList"/>
    <dgm:cxn modelId="{E2740DEC-B23A-1C4F-A6AC-005F9B685A83}" type="presParOf" srcId="{9401A288-0042-424D-9AA8-9423E6C07162}" destId="{B51B2637-C5BB-B249-A69B-E28AAA624352}" srcOrd="2" destOrd="0" presId="urn:microsoft.com/office/officeart/2008/layout/LinedList"/>
    <dgm:cxn modelId="{4F9481CF-7795-874B-AAEC-69740D746D67}" type="presParOf" srcId="{45CC3DBD-1226-5D42-9C22-97F93A78A51D}" destId="{875EB154-7E92-7D40-9321-FEB3A4010E05}" srcOrd="5" destOrd="0" presId="urn:microsoft.com/office/officeart/2008/layout/LinedList"/>
    <dgm:cxn modelId="{43FD6EF7-A14D-884F-A5C8-7CD6B22C17EC}" type="presParOf" srcId="{45CC3DBD-1226-5D42-9C22-97F93A78A51D}" destId="{5FA066C6-19FD-874E-AE8B-5C4C4CA1BD00}" srcOrd="6" destOrd="0" presId="urn:microsoft.com/office/officeart/2008/layout/LinedList"/>
    <dgm:cxn modelId="{4F98AB6D-8137-4340-997A-74548D933364}" type="presParOf" srcId="{45CC3DBD-1226-5D42-9C22-97F93A78A51D}" destId="{894758E9-E486-CD4B-AFD4-A6C187A85B01}" srcOrd="7" destOrd="0" presId="urn:microsoft.com/office/officeart/2008/layout/LinedList"/>
    <dgm:cxn modelId="{DD58E2DF-AAED-0D4A-96DF-DBF186C3B697}" type="presParOf" srcId="{894758E9-E486-CD4B-AFD4-A6C187A85B01}" destId="{936E6910-B6EF-2346-9FD2-1030F9630BB9}" srcOrd="0" destOrd="0" presId="urn:microsoft.com/office/officeart/2008/layout/LinedList"/>
    <dgm:cxn modelId="{2EA9F632-CDC4-0440-80F0-FD12A3ADD31D}" type="presParOf" srcId="{894758E9-E486-CD4B-AFD4-A6C187A85B01}" destId="{0C652D52-A0AF-AC42-9CF4-3ED9AE994B0A}" srcOrd="1" destOrd="0" presId="urn:microsoft.com/office/officeart/2008/layout/LinedList"/>
    <dgm:cxn modelId="{B8CD530A-2803-6D4F-8540-2EEDBA6A4F92}" type="presParOf" srcId="{894758E9-E486-CD4B-AFD4-A6C187A85B01}" destId="{3FDE4DE7-F5CC-6C44-88ED-ADE12EABB521}" srcOrd="2" destOrd="0" presId="urn:microsoft.com/office/officeart/2008/layout/LinedList"/>
    <dgm:cxn modelId="{113EDDF6-35CE-A94D-A009-AB6A8603EFF2}" type="presParOf" srcId="{3FDE4DE7-F5CC-6C44-88ED-ADE12EABB521}" destId="{E8874308-8CB2-B54D-9174-94C96C578C6E}" srcOrd="0" destOrd="0" presId="urn:microsoft.com/office/officeart/2008/layout/LinedList"/>
    <dgm:cxn modelId="{BB68DF13-1A9C-A349-BBE4-2505C5391B58}" type="presParOf" srcId="{E8874308-8CB2-B54D-9174-94C96C578C6E}" destId="{AABD6F71-C9A0-5340-ACCD-A3E3A7B19A3C}" srcOrd="0" destOrd="0" presId="urn:microsoft.com/office/officeart/2008/layout/LinedList"/>
    <dgm:cxn modelId="{A79603AA-30B2-4D44-8700-2857DC741754}" type="presParOf" srcId="{E8874308-8CB2-B54D-9174-94C96C578C6E}" destId="{9F1C89F5-3872-474E-9364-AFF28F193CDD}" srcOrd="1" destOrd="0" presId="urn:microsoft.com/office/officeart/2008/layout/LinedList"/>
    <dgm:cxn modelId="{B9008D6A-5DAA-DB4B-AB13-AE3A09814B36}" type="presParOf" srcId="{E8874308-8CB2-B54D-9174-94C96C578C6E}" destId="{E24DA183-41B3-A54E-BC28-3BE4F66A6F6F}" srcOrd="2" destOrd="0" presId="urn:microsoft.com/office/officeart/2008/layout/LinedList"/>
    <dgm:cxn modelId="{4A0AB9DE-347E-9B4B-BA9E-94DCCFD5AA88}" type="presParOf" srcId="{3FDE4DE7-F5CC-6C44-88ED-ADE12EABB521}" destId="{2A18096F-C309-1749-AA48-9C399B2666AD}" srcOrd="1" destOrd="0" presId="urn:microsoft.com/office/officeart/2008/layout/LinedList"/>
    <dgm:cxn modelId="{E642F427-A81B-CA47-B7F3-C1A6C90F7384}" type="presParOf" srcId="{3FDE4DE7-F5CC-6C44-88ED-ADE12EABB521}" destId="{DF01A7ED-80E7-A84E-8646-0CD570244C45}" srcOrd="2" destOrd="0" presId="urn:microsoft.com/office/officeart/2008/layout/LinedList"/>
    <dgm:cxn modelId="{69ABBD0D-0390-6D43-94F9-08B09BF88863}" type="presParOf" srcId="{DF01A7ED-80E7-A84E-8646-0CD570244C45}" destId="{4FE64809-A463-5141-A57C-2B3B84B8A47A}" srcOrd="0" destOrd="0" presId="urn:microsoft.com/office/officeart/2008/layout/LinedList"/>
    <dgm:cxn modelId="{35061ADC-4F07-EF4A-87C0-AB25DA82BFBF}" type="presParOf" srcId="{DF01A7ED-80E7-A84E-8646-0CD570244C45}" destId="{8AEB5E14-5F68-CB46-9B2E-B8FA1767F593}" srcOrd="1" destOrd="0" presId="urn:microsoft.com/office/officeart/2008/layout/LinedList"/>
    <dgm:cxn modelId="{B627A245-6CFE-BD49-9C8F-8F8E986C2337}" type="presParOf" srcId="{DF01A7ED-80E7-A84E-8646-0CD570244C45}" destId="{CC36E857-4B44-6944-AEC9-07DC1996B274}" srcOrd="2" destOrd="0" presId="urn:microsoft.com/office/officeart/2008/layout/LinedList"/>
    <dgm:cxn modelId="{F4DC4578-F23A-C64F-8D2D-8CB7892DD4BE}" type="presParOf" srcId="{45CC3DBD-1226-5D42-9C22-97F93A78A51D}" destId="{7F43883C-F805-B645-A3AA-F555F35093CD}" srcOrd="8" destOrd="0" presId="urn:microsoft.com/office/officeart/2008/layout/LinedList"/>
    <dgm:cxn modelId="{73B6E7E4-1918-3843-978A-AC264385D532}" type="presParOf" srcId="{45CC3DBD-1226-5D42-9C22-97F93A78A51D}" destId="{40603E47-ACBC-4F4E-958F-1B7EE1C9A4A5}" srcOrd="9" destOrd="0" presId="urn:microsoft.com/office/officeart/2008/layout/LinedList"/>
    <dgm:cxn modelId="{175BFB9B-C73C-134F-AEB5-48BC2DDC1D57}" type="presParOf" srcId="{45CC3DBD-1226-5D42-9C22-97F93A78A51D}" destId="{8337CC73-CBAE-7846-BDB0-F510ADF1CA37}" srcOrd="10" destOrd="0" presId="urn:microsoft.com/office/officeart/2008/layout/LinedList"/>
    <dgm:cxn modelId="{F651570F-714D-5849-94F3-6D12712ED1EA}" type="presParOf" srcId="{8337CC73-CBAE-7846-BDB0-F510ADF1CA37}" destId="{812BF1BD-AE7E-704C-94AC-29DA732A9F94}" srcOrd="0" destOrd="0" presId="urn:microsoft.com/office/officeart/2008/layout/LinedList"/>
    <dgm:cxn modelId="{A2038DA3-2036-C64A-9E9A-C28578F14DC2}" type="presParOf" srcId="{8337CC73-CBAE-7846-BDB0-F510ADF1CA37}" destId="{8FF36F41-61AF-4B47-9181-F54B508A3DF9}" srcOrd="1" destOrd="0" presId="urn:microsoft.com/office/officeart/2008/layout/LinedList"/>
    <dgm:cxn modelId="{702F0F18-A9B4-9D49-B49F-A825F1C03120}" type="presParOf" srcId="{8337CC73-CBAE-7846-BDB0-F510ADF1CA37}" destId="{04BF4093-1C21-F248-9AD5-2AF8330D0FC2}" srcOrd="2" destOrd="0" presId="urn:microsoft.com/office/officeart/2008/layout/LinedList"/>
    <dgm:cxn modelId="{1C2D5B56-983B-144E-8734-81CD619CB909}" type="presParOf" srcId="{45CC3DBD-1226-5D42-9C22-97F93A78A51D}" destId="{2B97B7EF-35D0-C845-9BFD-C879F60136D9}" srcOrd="11" destOrd="0" presId="urn:microsoft.com/office/officeart/2008/layout/LinedList"/>
    <dgm:cxn modelId="{E98275BB-BB7F-4841-8D52-C1659FC413DF}" type="presParOf" srcId="{45CC3DBD-1226-5D42-9C22-97F93A78A51D}" destId="{75F9BB6E-63B4-D641-8A0A-01C6FD53038C}"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5272D01-CB4D-AD48-A554-E6DC250B1F08}"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fr-FR"/>
        </a:p>
      </dgm:t>
    </dgm:pt>
    <dgm:pt modelId="{D5987720-22A3-EA43-B8F0-4E57653482FF}">
      <dgm:prSet/>
      <dgm:spPr/>
      <dgm:t>
        <a:bodyPr/>
        <a:lstStyle/>
        <a:p>
          <a:pPr rtl="0"/>
          <a:r>
            <a:rPr lang="fr-FR" dirty="0" smtClean="0"/>
            <a:t>La phobie des espaces clos ou </a:t>
          </a:r>
          <a:r>
            <a:rPr lang="fr-FR" b="1" dirty="0" smtClean="0"/>
            <a:t>claustrophobie</a:t>
          </a:r>
          <a:r>
            <a:rPr lang="fr-FR" dirty="0" smtClean="0"/>
            <a:t> est souvent associée au </a:t>
          </a:r>
          <a:r>
            <a:rPr lang="fr-FR" b="1" dirty="0" smtClean="0"/>
            <a:t>moyen de transport</a:t>
          </a:r>
          <a:r>
            <a:rPr lang="fr-FR" dirty="0" smtClean="0"/>
            <a:t>. </a:t>
          </a:r>
          <a:endParaRPr lang="fr-FR" dirty="0"/>
        </a:p>
      </dgm:t>
    </dgm:pt>
    <dgm:pt modelId="{C6CB388E-3F89-8F47-B601-33120370424A}" type="parTrans" cxnId="{31BE3935-F42E-8940-9934-EC2FB741BC50}">
      <dgm:prSet/>
      <dgm:spPr/>
      <dgm:t>
        <a:bodyPr/>
        <a:lstStyle/>
        <a:p>
          <a:endParaRPr lang="fr-FR"/>
        </a:p>
      </dgm:t>
    </dgm:pt>
    <dgm:pt modelId="{E6109B46-A969-EF48-B973-C3C8F6B72A59}" type="sibTrans" cxnId="{31BE3935-F42E-8940-9934-EC2FB741BC50}">
      <dgm:prSet/>
      <dgm:spPr/>
      <dgm:t>
        <a:bodyPr/>
        <a:lstStyle/>
        <a:p>
          <a:endParaRPr lang="fr-FR"/>
        </a:p>
      </dgm:t>
    </dgm:pt>
    <dgm:pt modelId="{616B933F-1863-9A44-806A-A68194C88345}">
      <dgm:prSet/>
      <dgm:spPr/>
      <dgm:t>
        <a:bodyPr/>
        <a:lstStyle/>
        <a:p>
          <a:pPr rtl="0"/>
          <a:r>
            <a:rPr lang="fr-FR" dirty="0" smtClean="0"/>
            <a:t>Le dénominateur anxiogène commun à ces peurs est le </a:t>
          </a:r>
          <a:r>
            <a:rPr lang="fr-FR" b="1" dirty="0" smtClean="0"/>
            <a:t>sentiment d’être privé de liberté </a:t>
          </a:r>
          <a:r>
            <a:rPr lang="fr-FR" dirty="0" smtClean="0"/>
            <a:t>et la conviction que l’angoisse va entraîner la </a:t>
          </a:r>
          <a:r>
            <a:rPr lang="fr-FR" b="1" dirty="0" smtClean="0"/>
            <a:t>perte de contrôle de soi-même</a:t>
          </a:r>
          <a:r>
            <a:rPr lang="fr-FR" dirty="0" smtClean="0"/>
            <a:t>. </a:t>
          </a:r>
          <a:endParaRPr lang="fr-FR" dirty="0"/>
        </a:p>
      </dgm:t>
    </dgm:pt>
    <dgm:pt modelId="{B477A2A0-C7F2-2F49-B78F-97CB70125677}" type="parTrans" cxnId="{3C8EB253-0039-C742-B49D-89BFDB25DC04}">
      <dgm:prSet/>
      <dgm:spPr/>
      <dgm:t>
        <a:bodyPr/>
        <a:lstStyle/>
        <a:p>
          <a:endParaRPr lang="fr-FR"/>
        </a:p>
      </dgm:t>
    </dgm:pt>
    <dgm:pt modelId="{8DCEAEA0-96BB-2146-8FFE-A0EE3903D79F}" type="sibTrans" cxnId="{3C8EB253-0039-C742-B49D-89BFDB25DC04}">
      <dgm:prSet/>
      <dgm:spPr/>
      <dgm:t>
        <a:bodyPr/>
        <a:lstStyle/>
        <a:p>
          <a:endParaRPr lang="fr-FR"/>
        </a:p>
      </dgm:t>
    </dgm:pt>
    <dgm:pt modelId="{53E19CB7-F063-0643-98EA-56F522AC0AA2}">
      <dgm:prSet/>
      <dgm:spPr/>
      <dgm:t>
        <a:bodyPr/>
        <a:lstStyle/>
        <a:p>
          <a:pPr rtl="0"/>
          <a:r>
            <a:rPr lang="fr-FR" dirty="0" smtClean="0"/>
            <a:t>Il s’agit d’une phobie totalement </a:t>
          </a:r>
          <a:r>
            <a:rPr lang="fr-FR" b="1" dirty="0" smtClean="0"/>
            <a:t>irrationnelle</a:t>
          </a:r>
          <a:r>
            <a:rPr lang="fr-FR" dirty="0" smtClean="0"/>
            <a:t>.</a:t>
          </a:r>
          <a:endParaRPr lang="fr-FR" dirty="0"/>
        </a:p>
      </dgm:t>
    </dgm:pt>
    <dgm:pt modelId="{7DA49576-99C0-D64E-A2EA-07941FD607E8}" type="parTrans" cxnId="{A5AD68F0-DCB8-1041-8478-21BC42384FBB}">
      <dgm:prSet/>
      <dgm:spPr/>
      <dgm:t>
        <a:bodyPr/>
        <a:lstStyle/>
        <a:p>
          <a:endParaRPr lang="fr-FR"/>
        </a:p>
      </dgm:t>
    </dgm:pt>
    <dgm:pt modelId="{F1072FC3-7125-6346-8BD9-48391E0E2E17}" type="sibTrans" cxnId="{A5AD68F0-DCB8-1041-8478-21BC42384FBB}">
      <dgm:prSet/>
      <dgm:spPr/>
      <dgm:t>
        <a:bodyPr/>
        <a:lstStyle/>
        <a:p>
          <a:endParaRPr lang="fr-FR"/>
        </a:p>
      </dgm:t>
    </dgm:pt>
    <dgm:pt modelId="{E1C3B390-1C49-F344-B166-0098F91A78FB}">
      <dgm:prSet/>
      <dgm:spPr/>
      <dgm:t>
        <a:bodyPr/>
        <a:lstStyle/>
        <a:p>
          <a:pPr rtl="0"/>
          <a:r>
            <a:rPr lang="fr-FR" dirty="0" smtClean="0"/>
            <a:t> L’exposition à des situations anxiogènes provoque, de façon systématique, une réaction anxieuse immédiate</a:t>
          </a:r>
          <a:endParaRPr lang="fr-FR" dirty="0"/>
        </a:p>
      </dgm:t>
    </dgm:pt>
    <dgm:pt modelId="{2DBC5D2F-8F49-FB44-850D-C8BC4D795499}" type="parTrans" cxnId="{94A5358C-1A1F-2F46-8977-0CAA1B000EE6}">
      <dgm:prSet/>
      <dgm:spPr/>
      <dgm:t>
        <a:bodyPr/>
        <a:lstStyle/>
        <a:p>
          <a:endParaRPr lang="fr-FR"/>
        </a:p>
      </dgm:t>
    </dgm:pt>
    <dgm:pt modelId="{D34FF869-B10E-E244-81B1-8FEC261492C6}" type="sibTrans" cxnId="{94A5358C-1A1F-2F46-8977-0CAA1B000EE6}">
      <dgm:prSet/>
      <dgm:spPr/>
      <dgm:t>
        <a:bodyPr/>
        <a:lstStyle/>
        <a:p>
          <a:endParaRPr lang="fr-FR"/>
        </a:p>
      </dgm:t>
    </dgm:pt>
    <dgm:pt modelId="{21296013-7A6E-C94C-908F-C03AF5BAA587}">
      <dgm:prSet/>
      <dgm:spPr/>
      <dgm:t>
        <a:bodyPr/>
        <a:lstStyle/>
        <a:p>
          <a:pPr rtl="0"/>
          <a:r>
            <a:rPr lang="fr-FR" dirty="0" smtClean="0"/>
            <a:t> </a:t>
          </a:r>
          <a:r>
            <a:rPr lang="fr-FR" b="1" dirty="0" smtClean="0"/>
            <a:t>sentiment de panique et transpiration.</a:t>
          </a:r>
          <a:endParaRPr lang="fr-FR" dirty="0"/>
        </a:p>
      </dgm:t>
    </dgm:pt>
    <dgm:pt modelId="{BD75F08E-380F-AE4F-AA98-215A464B635F}" type="parTrans" cxnId="{ABC0A329-8FF2-C740-9B90-CA0C9F9D4A5B}">
      <dgm:prSet/>
      <dgm:spPr/>
      <dgm:t>
        <a:bodyPr/>
        <a:lstStyle/>
        <a:p>
          <a:endParaRPr lang="fr-FR"/>
        </a:p>
      </dgm:t>
    </dgm:pt>
    <dgm:pt modelId="{C003212B-95D5-7A41-911E-07F5F7F91781}" type="sibTrans" cxnId="{ABC0A329-8FF2-C740-9B90-CA0C9F9D4A5B}">
      <dgm:prSet/>
      <dgm:spPr/>
      <dgm:t>
        <a:bodyPr/>
        <a:lstStyle/>
        <a:p>
          <a:endParaRPr lang="fr-FR"/>
        </a:p>
      </dgm:t>
    </dgm:pt>
    <dgm:pt modelId="{C0DCA605-46F2-6E4A-93FE-E098F7EDC119}" type="pres">
      <dgm:prSet presAssocID="{B5272D01-CB4D-AD48-A554-E6DC250B1F08}" presName="Name0" presStyleCnt="0">
        <dgm:presLayoutVars>
          <dgm:dir/>
          <dgm:animLvl val="lvl"/>
          <dgm:resizeHandles val="exact"/>
        </dgm:presLayoutVars>
      </dgm:prSet>
      <dgm:spPr/>
      <dgm:t>
        <a:bodyPr/>
        <a:lstStyle/>
        <a:p>
          <a:endParaRPr lang="fr-FR"/>
        </a:p>
      </dgm:t>
    </dgm:pt>
    <dgm:pt modelId="{5F9AC06B-D7C0-4248-9152-2B0CF84C8E42}" type="pres">
      <dgm:prSet presAssocID="{21296013-7A6E-C94C-908F-C03AF5BAA587}" presName="boxAndChildren" presStyleCnt="0"/>
      <dgm:spPr/>
    </dgm:pt>
    <dgm:pt modelId="{41CD1D0C-29DC-9B45-B1E4-3A782250C959}" type="pres">
      <dgm:prSet presAssocID="{21296013-7A6E-C94C-908F-C03AF5BAA587}" presName="parentTextBox" presStyleLbl="node1" presStyleIdx="0" presStyleCnt="5"/>
      <dgm:spPr/>
      <dgm:t>
        <a:bodyPr/>
        <a:lstStyle/>
        <a:p>
          <a:endParaRPr lang="fr-FR"/>
        </a:p>
      </dgm:t>
    </dgm:pt>
    <dgm:pt modelId="{2EDEE7B2-9A3E-EF4E-9A1F-762C148FC787}" type="pres">
      <dgm:prSet presAssocID="{D34FF869-B10E-E244-81B1-8FEC261492C6}" presName="sp" presStyleCnt="0"/>
      <dgm:spPr/>
    </dgm:pt>
    <dgm:pt modelId="{1ADA575D-97C4-A54F-96A7-9EF973D67B8D}" type="pres">
      <dgm:prSet presAssocID="{E1C3B390-1C49-F344-B166-0098F91A78FB}" presName="arrowAndChildren" presStyleCnt="0"/>
      <dgm:spPr/>
    </dgm:pt>
    <dgm:pt modelId="{D55553C9-600E-FF45-8A04-932C53E802B3}" type="pres">
      <dgm:prSet presAssocID="{E1C3B390-1C49-F344-B166-0098F91A78FB}" presName="parentTextArrow" presStyleLbl="node1" presStyleIdx="1" presStyleCnt="5"/>
      <dgm:spPr/>
      <dgm:t>
        <a:bodyPr/>
        <a:lstStyle/>
        <a:p>
          <a:endParaRPr lang="fr-FR"/>
        </a:p>
      </dgm:t>
    </dgm:pt>
    <dgm:pt modelId="{C59498DD-D49F-CE4E-9D5A-296ADA209D91}" type="pres">
      <dgm:prSet presAssocID="{F1072FC3-7125-6346-8BD9-48391E0E2E17}" presName="sp" presStyleCnt="0"/>
      <dgm:spPr/>
    </dgm:pt>
    <dgm:pt modelId="{C2BC347B-88D6-ED49-BFB4-B77CE06AB9B1}" type="pres">
      <dgm:prSet presAssocID="{53E19CB7-F063-0643-98EA-56F522AC0AA2}" presName="arrowAndChildren" presStyleCnt="0"/>
      <dgm:spPr/>
    </dgm:pt>
    <dgm:pt modelId="{18943A37-AFED-984C-B7EA-AC328206F26A}" type="pres">
      <dgm:prSet presAssocID="{53E19CB7-F063-0643-98EA-56F522AC0AA2}" presName="parentTextArrow" presStyleLbl="node1" presStyleIdx="2" presStyleCnt="5"/>
      <dgm:spPr/>
      <dgm:t>
        <a:bodyPr/>
        <a:lstStyle/>
        <a:p>
          <a:endParaRPr lang="fr-FR"/>
        </a:p>
      </dgm:t>
    </dgm:pt>
    <dgm:pt modelId="{5A6CC24D-CEAB-5A4C-ACAC-D4404814682F}" type="pres">
      <dgm:prSet presAssocID="{8DCEAEA0-96BB-2146-8FFE-A0EE3903D79F}" presName="sp" presStyleCnt="0"/>
      <dgm:spPr/>
    </dgm:pt>
    <dgm:pt modelId="{CB1BAA92-165D-AA4C-845A-96A8C87E5831}" type="pres">
      <dgm:prSet presAssocID="{616B933F-1863-9A44-806A-A68194C88345}" presName="arrowAndChildren" presStyleCnt="0"/>
      <dgm:spPr/>
    </dgm:pt>
    <dgm:pt modelId="{A32EB897-9D17-164F-A030-6C676686B900}" type="pres">
      <dgm:prSet presAssocID="{616B933F-1863-9A44-806A-A68194C88345}" presName="parentTextArrow" presStyleLbl="node1" presStyleIdx="3" presStyleCnt="5"/>
      <dgm:spPr/>
      <dgm:t>
        <a:bodyPr/>
        <a:lstStyle/>
        <a:p>
          <a:endParaRPr lang="fr-FR"/>
        </a:p>
      </dgm:t>
    </dgm:pt>
    <dgm:pt modelId="{443F1C45-520A-BB49-8499-0FA21F51450B}" type="pres">
      <dgm:prSet presAssocID="{E6109B46-A969-EF48-B973-C3C8F6B72A59}" presName="sp" presStyleCnt="0"/>
      <dgm:spPr/>
    </dgm:pt>
    <dgm:pt modelId="{798EEE62-42EC-044C-8CBE-470B27DE2FE9}" type="pres">
      <dgm:prSet presAssocID="{D5987720-22A3-EA43-B8F0-4E57653482FF}" presName="arrowAndChildren" presStyleCnt="0"/>
      <dgm:spPr/>
    </dgm:pt>
    <dgm:pt modelId="{5779134D-F3F4-844A-9488-3247FEF4BDA0}" type="pres">
      <dgm:prSet presAssocID="{D5987720-22A3-EA43-B8F0-4E57653482FF}" presName="parentTextArrow" presStyleLbl="node1" presStyleIdx="4" presStyleCnt="5"/>
      <dgm:spPr/>
      <dgm:t>
        <a:bodyPr/>
        <a:lstStyle/>
        <a:p>
          <a:endParaRPr lang="fr-FR"/>
        </a:p>
      </dgm:t>
    </dgm:pt>
  </dgm:ptLst>
  <dgm:cxnLst>
    <dgm:cxn modelId="{107273A3-F96F-F34B-9E5E-080C855236D2}" type="presOf" srcId="{616B933F-1863-9A44-806A-A68194C88345}" destId="{A32EB897-9D17-164F-A030-6C676686B900}" srcOrd="0" destOrd="0" presId="urn:microsoft.com/office/officeart/2005/8/layout/process4"/>
    <dgm:cxn modelId="{11040F19-AF85-954E-B5D2-5C8E9D8B7A86}" type="presOf" srcId="{21296013-7A6E-C94C-908F-C03AF5BAA587}" destId="{41CD1D0C-29DC-9B45-B1E4-3A782250C959}" srcOrd="0" destOrd="0" presId="urn:microsoft.com/office/officeart/2005/8/layout/process4"/>
    <dgm:cxn modelId="{C9C91247-C1C1-0A44-9398-8E44C755D920}" type="presOf" srcId="{B5272D01-CB4D-AD48-A554-E6DC250B1F08}" destId="{C0DCA605-46F2-6E4A-93FE-E098F7EDC119}" srcOrd="0" destOrd="0" presId="urn:microsoft.com/office/officeart/2005/8/layout/process4"/>
    <dgm:cxn modelId="{A5AD68F0-DCB8-1041-8478-21BC42384FBB}" srcId="{B5272D01-CB4D-AD48-A554-E6DC250B1F08}" destId="{53E19CB7-F063-0643-98EA-56F522AC0AA2}" srcOrd="2" destOrd="0" parTransId="{7DA49576-99C0-D64E-A2EA-07941FD607E8}" sibTransId="{F1072FC3-7125-6346-8BD9-48391E0E2E17}"/>
    <dgm:cxn modelId="{31BE3935-F42E-8940-9934-EC2FB741BC50}" srcId="{B5272D01-CB4D-AD48-A554-E6DC250B1F08}" destId="{D5987720-22A3-EA43-B8F0-4E57653482FF}" srcOrd="0" destOrd="0" parTransId="{C6CB388E-3F89-8F47-B601-33120370424A}" sibTransId="{E6109B46-A969-EF48-B973-C3C8F6B72A59}"/>
    <dgm:cxn modelId="{79A479DF-F669-EB48-9A8B-B64647729F04}" type="presOf" srcId="{53E19CB7-F063-0643-98EA-56F522AC0AA2}" destId="{18943A37-AFED-984C-B7EA-AC328206F26A}" srcOrd="0" destOrd="0" presId="urn:microsoft.com/office/officeart/2005/8/layout/process4"/>
    <dgm:cxn modelId="{ABC0A329-8FF2-C740-9B90-CA0C9F9D4A5B}" srcId="{B5272D01-CB4D-AD48-A554-E6DC250B1F08}" destId="{21296013-7A6E-C94C-908F-C03AF5BAA587}" srcOrd="4" destOrd="0" parTransId="{BD75F08E-380F-AE4F-AA98-215A464B635F}" sibTransId="{C003212B-95D5-7A41-911E-07F5F7F91781}"/>
    <dgm:cxn modelId="{94A5358C-1A1F-2F46-8977-0CAA1B000EE6}" srcId="{B5272D01-CB4D-AD48-A554-E6DC250B1F08}" destId="{E1C3B390-1C49-F344-B166-0098F91A78FB}" srcOrd="3" destOrd="0" parTransId="{2DBC5D2F-8F49-FB44-850D-C8BC4D795499}" sibTransId="{D34FF869-B10E-E244-81B1-8FEC261492C6}"/>
    <dgm:cxn modelId="{A451B27B-EDC4-0B49-8045-05CE3BD0F52B}" type="presOf" srcId="{E1C3B390-1C49-F344-B166-0098F91A78FB}" destId="{D55553C9-600E-FF45-8A04-932C53E802B3}" srcOrd="0" destOrd="0" presId="urn:microsoft.com/office/officeart/2005/8/layout/process4"/>
    <dgm:cxn modelId="{3C8EB253-0039-C742-B49D-89BFDB25DC04}" srcId="{B5272D01-CB4D-AD48-A554-E6DC250B1F08}" destId="{616B933F-1863-9A44-806A-A68194C88345}" srcOrd="1" destOrd="0" parTransId="{B477A2A0-C7F2-2F49-B78F-97CB70125677}" sibTransId="{8DCEAEA0-96BB-2146-8FFE-A0EE3903D79F}"/>
    <dgm:cxn modelId="{D5E80A91-DF82-1843-8DB4-1F9A2932004D}" type="presOf" srcId="{D5987720-22A3-EA43-B8F0-4E57653482FF}" destId="{5779134D-F3F4-844A-9488-3247FEF4BDA0}" srcOrd="0" destOrd="0" presId="urn:microsoft.com/office/officeart/2005/8/layout/process4"/>
    <dgm:cxn modelId="{80BC1417-6C41-3144-8AE8-C20850709666}" type="presParOf" srcId="{C0DCA605-46F2-6E4A-93FE-E098F7EDC119}" destId="{5F9AC06B-D7C0-4248-9152-2B0CF84C8E42}" srcOrd="0" destOrd="0" presId="urn:microsoft.com/office/officeart/2005/8/layout/process4"/>
    <dgm:cxn modelId="{C4A78198-7A36-664C-9752-147EA836D77C}" type="presParOf" srcId="{5F9AC06B-D7C0-4248-9152-2B0CF84C8E42}" destId="{41CD1D0C-29DC-9B45-B1E4-3A782250C959}" srcOrd="0" destOrd="0" presId="urn:microsoft.com/office/officeart/2005/8/layout/process4"/>
    <dgm:cxn modelId="{CEA79F6C-766E-5F42-8CF5-DDB84F46164E}" type="presParOf" srcId="{C0DCA605-46F2-6E4A-93FE-E098F7EDC119}" destId="{2EDEE7B2-9A3E-EF4E-9A1F-762C148FC787}" srcOrd="1" destOrd="0" presId="urn:microsoft.com/office/officeart/2005/8/layout/process4"/>
    <dgm:cxn modelId="{CA6EAE38-60B7-F449-8548-2879284AC3C1}" type="presParOf" srcId="{C0DCA605-46F2-6E4A-93FE-E098F7EDC119}" destId="{1ADA575D-97C4-A54F-96A7-9EF973D67B8D}" srcOrd="2" destOrd="0" presId="urn:microsoft.com/office/officeart/2005/8/layout/process4"/>
    <dgm:cxn modelId="{A7C7E343-6605-C24D-83FE-BBF9C6C80390}" type="presParOf" srcId="{1ADA575D-97C4-A54F-96A7-9EF973D67B8D}" destId="{D55553C9-600E-FF45-8A04-932C53E802B3}" srcOrd="0" destOrd="0" presId="urn:microsoft.com/office/officeart/2005/8/layout/process4"/>
    <dgm:cxn modelId="{F075BD90-B42C-9048-8036-A82DB996CD5B}" type="presParOf" srcId="{C0DCA605-46F2-6E4A-93FE-E098F7EDC119}" destId="{C59498DD-D49F-CE4E-9D5A-296ADA209D91}" srcOrd="3" destOrd="0" presId="urn:microsoft.com/office/officeart/2005/8/layout/process4"/>
    <dgm:cxn modelId="{38DA1FF0-274F-C04F-8B91-76E0B182BFBB}" type="presParOf" srcId="{C0DCA605-46F2-6E4A-93FE-E098F7EDC119}" destId="{C2BC347B-88D6-ED49-BFB4-B77CE06AB9B1}" srcOrd="4" destOrd="0" presId="urn:microsoft.com/office/officeart/2005/8/layout/process4"/>
    <dgm:cxn modelId="{EA888642-F831-8C4E-A923-9210E3947FEE}" type="presParOf" srcId="{C2BC347B-88D6-ED49-BFB4-B77CE06AB9B1}" destId="{18943A37-AFED-984C-B7EA-AC328206F26A}" srcOrd="0" destOrd="0" presId="urn:microsoft.com/office/officeart/2005/8/layout/process4"/>
    <dgm:cxn modelId="{7AD4C31A-4CBD-B848-AEBD-A5E37D42E34C}" type="presParOf" srcId="{C0DCA605-46F2-6E4A-93FE-E098F7EDC119}" destId="{5A6CC24D-CEAB-5A4C-ACAC-D4404814682F}" srcOrd="5" destOrd="0" presId="urn:microsoft.com/office/officeart/2005/8/layout/process4"/>
    <dgm:cxn modelId="{4B65B914-34D6-994B-94A1-768387D448EA}" type="presParOf" srcId="{C0DCA605-46F2-6E4A-93FE-E098F7EDC119}" destId="{CB1BAA92-165D-AA4C-845A-96A8C87E5831}" srcOrd="6" destOrd="0" presId="urn:microsoft.com/office/officeart/2005/8/layout/process4"/>
    <dgm:cxn modelId="{65AABF4C-E6BD-3040-A489-D7C1CE3D9E36}" type="presParOf" srcId="{CB1BAA92-165D-AA4C-845A-96A8C87E5831}" destId="{A32EB897-9D17-164F-A030-6C676686B900}" srcOrd="0" destOrd="0" presId="urn:microsoft.com/office/officeart/2005/8/layout/process4"/>
    <dgm:cxn modelId="{92A24511-DA99-B442-9B75-2D35F805B327}" type="presParOf" srcId="{C0DCA605-46F2-6E4A-93FE-E098F7EDC119}" destId="{443F1C45-520A-BB49-8499-0FA21F51450B}" srcOrd="7" destOrd="0" presId="urn:microsoft.com/office/officeart/2005/8/layout/process4"/>
    <dgm:cxn modelId="{585F6FCC-79DB-6041-9482-4BBA09E5D46D}" type="presParOf" srcId="{C0DCA605-46F2-6E4A-93FE-E098F7EDC119}" destId="{798EEE62-42EC-044C-8CBE-470B27DE2FE9}" srcOrd="8" destOrd="0" presId="urn:microsoft.com/office/officeart/2005/8/layout/process4"/>
    <dgm:cxn modelId="{638C626A-7A5B-E647-81F5-942206B76F58}" type="presParOf" srcId="{798EEE62-42EC-044C-8CBE-470B27DE2FE9}" destId="{5779134D-F3F4-844A-9488-3247FEF4BDA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5272D01-CB4D-AD48-A554-E6DC250B1F08}"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fr-FR"/>
        </a:p>
      </dgm:t>
    </dgm:pt>
    <dgm:pt modelId="{D5987720-22A3-EA43-B8F0-4E57653482FF}">
      <dgm:prSet/>
      <dgm:spPr/>
      <dgm:t>
        <a:bodyPr/>
        <a:lstStyle/>
        <a:p>
          <a:pPr rtl="0"/>
          <a:r>
            <a:rPr lang="fr-FR" dirty="0" smtClean="0"/>
            <a:t>Il s'agit généralement d'une angoisse incontrôlable qui s'accompagne de troubles physiques comme des palpitations violentes, des frissons ou au contraire des bouffées de chaleur. </a:t>
          </a:r>
          <a:endParaRPr lang="fr-FR" dirty="0"/>
        </a:p>
      </dgm:t>
    </dgm:pt>
    <dgm:pt modelId="{C6CB388E-3F89-8F47-B601-33120370424A}" type="parTrans" cxnId="{31BE3935-F42E-8940-9934-EC2FB741BC50}">
      <dgm:prSet/>
      <dgm:spPr/>
      <dgm:t>
        <a:bodyPr/>
        <a:lstStyle/>
        <a:p>
          <a:endParaRPr lang="fr-FR"/>
        </a:p>
      </dgm:t>
    </dgm:pt>
    <dgm:pt modelId="{E6109B46-A969-EF48-B973-C3C8F6B72A59}" type="sibTrans" cxnId="{31BE3935-F42E-8940-9934-EC2FB741BC50}">
      <dgm:prSet/>
      <dgm:spPr/>
      <dgm:t>
        <a:bodyPr/>
        <a:lstStyle/>
        <a:p>
          <a:endParaRPr lang="fr-FR"/>
        </a:p>
      </dgm:t>
    </dgm:pt>
    <dgm:pt modelId="{9ABE8FA3-4750-6A4B-9CC8-6DAE0D3DE48E}">
      <dgm:prSet/>
      <dgm:spPr/>
      <dgm:t>
        <a:bodyPr/>
        <a:lstStyle/>
        <a:p>
          <a:pPr rtl="0"/>
          <a:r>
            <a:rPr lang="fr-FR" dirty="0" smtClean="0"/>
            <a:t>Ils peuvent ressentir une gêne thoracique allant jusqu'à la sensation d'étouffement. </a:t>
          </a:r>
          <a:endParaRPr lang="fr-FR" dirty="0"/>
        </a:p>
      </dgm:t>
    </dgm:pt>
    <dgm:pt modelId="{19470957-9F2A-D14A-A7F8-1D7D7B5006A3}" type="parTrans" cxnId="{62EE9B77-62D3-DE4E-BB8D-76FA837B4B42}">
      <dgm:prSet/>
      <dgm:spPr/>
      <dgm:t>
        <a:bodyPr/>
        <a:lstStyle/>
        <a:p>
          <a:endParaRPr lang="fr-FR"/>
        </a:p>
      </dgm:t>
    </dgm:pt>
    <dgm:pt modelId="{5FC7A3D5-79D6-2846-8BDB-D33F5699F4E8}" type="sibTrans" cxnId="{62EE9B77-62D3-DE4E-BB8D-76FA837B4B42}">
      <dgm:prSet/>
      <dgm:spPr/>
      <dgm:t>
        <a:bodyPr/>
        <a:lstStyle/>
        <a:p>
          <a:endParaRPr lang="fr-FR"/>
        </a:p>
      </dgm:t>
    </dgm:pt>
    <dgm:pt modelId="{D79BD08C-629C-334E-81F8-6D88F098A2F0}">
      <dgm:prSet/>
      <dgm:spPr/>
      <dgm:t>
        <a:bodyPr/>
        <a:lstStyle/>
        <a:p>
          <a:pPr rtl="0"/>
          <a:r>
            <a:rPr lang="fr-FR" dirty="0" smtClean="0"/>
            <a:t>Des troubles proches de ceux constatés chez les sujets souffrants de spasmophilie peuvent apparaître, comme par exemple des tremblements ou des spasmes musculaires.</a:t>
          </a:r>
        </a:p>
      </dgm:t>
    </dgm:pt>
    <dgm:pt modelId="{3DF03697-FBC0-CB42-A74B-4774D6985A88}" type="parTrans" cxnId="{556F5DFB-AAD7-E647-B0C8-19051AB7473C}">
      <dgm:prSet/>
      <dgm:spPr/>
      <dgm:t>
        <a:bodyPr/>
        <a:lstStyle/>
        <a:p>
          <a:endParaRPr lang="fr-FR"/>
        </a:p>
      </dgm:t>
    </dgm:pt>
    <dgm:pt modelId="{7D7FB20B-1826-214C-80D6-A70F6812EA59}" type="sibTrans" cxnId="{556F5DFB-AAD7-E647-B0C8-19051AB7473C}">
      <dgm:prSet/>
      <dgm:spPr/>
      <dgm:t>
        <a:bodyPr/>
        <a:lstStyle/>
        <a:p>
          <a:endParaRPr lang="fr-FR"/>
        </a:p>
      </dgm:t>
    </dgm:pt>
    <dgm:pt modelId="{C0DCA605-46F2-6E4A-93FE-E098F7EDC119}" type="pres">
      <dgm:prSet presAssocID="{B5272D01-CB4D-AD48-A554-E6DC250B1F08}" presName="Name0" presStyleCnt="0">
        <dgm:presLayoutVars>
          <dgm:dir/>
          <dgm:animLvl val="lvl"/>
          <dgm:resizeHandles val="exact"/>
        </dgm:presLayoutVars>
      </dgm:prSet>
      <dgm:spPr/>
      <dgm:t>
        <a:bodyPr/>
        <a:lstStyle/>
        <a:p>
          <a:endParaRPr lang="fr-FR"/>
        </a:p>
      </dgm:t>
    </dgm:pt>
    <dgm:pt modelId="{C4DB8E5B-2E0A-E248-8829-F8AC8DC83AAE}" type="pres">
      <dgm:prSet presAssocID="{D79BD08C-629C-334E-81F8-6D88F098A2F0}" presName="boxAndChildren" presStyleCnt="0"/>
      <dgm:spPr/>
    </dgm:pt>
    <dgm:pt modelId="{EF2493D1-FD96-D146-A0AF-D7F6DED47A66}" type="pres">
      <dgm:prSet presAssocID="{D79BD08C-629C-334E-81F8-6D88F098A2F0}" presName="parentTextBox" presStyleLbl="node1" presStyleIdx="0" presStyleCnt="3"/>
      <dgm:spPr/>
      <dgm:t>
        <a:bodyPr/>
        <a:lstStyle/>
        <a:p>
          <a:endParaRPr lang="fr-FR"/>
        </a:p>
      </dgm:t>
    </dgm:pt>
    <dgm:pt modelId="{F01973D7-6255-1C47-9897-A586A52B0CB8}" type="pres">
      <dgm:prSet presAssocID="{5FC7A3D5-79D6-2846-8BDB-D33F5699F4E8}" presName="sp" presStyleCnt="0"/>
      <dgm:spPr/>
    </dgm:pt>
    <dgm:pt modelId="{18633E96-9BB2-6F4A-9247-8F807D344F86}" type="pres">
      <dgm:prSet presAssocID="{9ABE8FA3-4750-6A4B-9CC8-6DAE0D3DE48E}" presName="arrowAndChildren" presStyleCnt="0"/>
      <dgm:spPr/>
    </dgm:pt>
    <dgm:pt modelId="{BDCBADFB-3FA7-8444-A943-28B0BEA3E16F}" type="pres">
      <dgm:prSet presAssocID="{9ABE8FA3-4750-6A4B-9CC8-6DAE0D3DE48E}" presName="parentTextArrow" presStyleLbl="node1" presStyleIdx="1" presStyleCnt="3"/>
      <dgm:spPr/>
      <dgm:t>
        <a:bodyPr/>
        <a:lstStyle/>
        <a:p>
          <a:endParaRPr lang="fr-FR"/>
        </a:p>
      </dgm:t>
    </dgm:pt>
    <dgm:pt modelId="{443F1C45-520A-BB49-8499-0FA21F51450B}" type="pres">
      <dgm:prSet presAssocID="{E6109B46-A969-EF48-B973-C3C8F6B72A59}" presName="sp" presStyleCnt="0"/>
      <dgm:spPr/>
    </dgm:pt>
    <dgm:pt modelId="{798EEE62-42EC-044C-8CBE-470B27DE2FE9}" type="pres">
      <dgm:prSet presAssocID="{D5987720-22A3-EA43-B8F0-4E57653482FF}" presName="arrowAndChildren" presStyleCnt="0"/>
      <dgm:spPr/>
    </dgm:pt>
    <dgm:pt modelId="{5779134D-F3F4-844A-9488-3247FEF4BDA0}" type="pres">
      <dgm:prSet presAssocID="{D5987720-22A3-EA43-B8F0-4E57653482FF}" presName="parentTextArrow" presStyleLbl="node1" presStyleIdx="2" presStyleCnt="3"/>
      <dgm:spPr/>
      <dgm:t>
        <a:bodyPr/>
        <a:lstStyle/>
        <a:p>
          <a:endParaRPr lang="fr-FR"/>
        </a:p>
      </dgm:t>
    </dgm:pt>
  </dgm:ptLst>
  <dgm:cxnLst>
    <dgm:cxn modelId="{604D7824-F632-9447-80FC-6099F42A9DC2}" type="presOf" srcId="{D5987720-22A3-EA43-B8F0-4E57653482FF}" destId="{5779134D-F3F4-844A-9488-3247FEF4BDA0}" srcOrd="0" destOrd="0" presId="urn:microsoft.com/office/officeart/2005/8/layout/process4"/>
    <dgm:cxn modelId="{62EE9B77-62D3-DE4E-BB8D-76FA837B4B42}" srcId="{B5272D01-CB4D-AD48-A554-E6DC250B1F08}" destId="{9ABE8FA3-4750-6A4B-9CC8-6DAE0D3DE48E}" srcOrd="1" destOrd="0" parTransId="{19470957-9F2A-D14A-A7F8-1D7D7B5006A3}" sibTransId="{5FC7A3D5-79D6-2846-8BDB-D33F5699F4E8}"/>
    <dgm:cxn modelId="{254B5A85-56AB-5249-8B54-2C19F883577E}" type="presOf" srcId="{D79BD08C-629C-334E-81F8-6D88F098A2F0}" destId="{EF2493D1-FD96-D146-A0AF-D7F6DED47A66}" srcOrd="0" destOrd="0" presId="urn:microsoft.com/office/officeart/2005/8/layout/process4"/>
    <dgm:cxn modelId="{31BE3935-F42E-8940-9934-EC2FB741BC50}" srcId="{B5272D01-CB4D-AD48-A554-E6DC250B1F08}" destId="{D5987720-22A3-EA43-B8F0-4E57653482FF}" srcOrd="0" destOrd="0" parTransId="{C6CB388E-3F89-8F47-B601-33120370424A}" sibTransId="{E6109B46-A969-EF48-B973-C3C8F6B72A59}"/>
    <dgm:cxn modelId="{F4F1373E-B126-2A44-BF05-ADB03F3159BC}" type="presOf" srcId="{B5272D01-CB4D-AD48-A554-E6DC250B1F08}" destId="{C0DCA605-46F2-6E4A-93FE-E098F7EDC119}" srcOrd="0" destOrd="0" presId="urn:microsoft.com/office/officeart/2005/8/layout/process4"/>
    <dgm:cxn modelId="{556F5DFB-AAD7-E647-B0C8-19051AB7473C}" srcId="{B5272D01-CB4D-AD48-A554-E6DC250B1F08}" destId="{D79BD08C-629C-334E-81F8-6D88F098A2F0}" srcOrd="2" destOrd="0" parTransId="{3DF03697-FBC0-CB42-A74B-4774D6985A88}" sibTransId="{7D7FB20B-1826-214C-80D6-A70F6812EA59}"/>
    <dgm:cxn modelId="{1F3732FF-D4C6-2549-A1DE-9CD42E3683EC}" type="presOf" srcId="{9ABE8FA3-4750-6A4B-9CC8-6DAE0D3DE48E}" destId="{BDCBADFB-3FA7-8444-A943-28B0BEA3E16F}" srcOrd="0" destOrd="0" presId="urn:microsoft.com/office/officeart/2005/8/layout/process4"/>
    <dgm:cxn modelId="{0D781B98-9A2D-1C48-A74D-0C9134947E72}" type="presParOf" srcId="{C0DCA605-46F2-6E4A-93FE-E098F7EDC119}" destId="{C4DB8E5B-2E0A-E248-8829-F8AC8DC83AAE}" srcOrd="0" destOrd="0" presId="urn:microsoft.com/office/officeart/2005/8/layout/process4"/>
    <dgm:cxn modelId="{0F2F1E1D-8279-DD4E-A12E-98F186FF667D}" type="presParOf" srcId="{C4DB8E5B-2E0A-E248-8829-F8AC8DC83AAE}" destId="{EF2493D1-FD96-D146-A0AF-D7F6DED47A66}" srcOrd="0" destOrd="0" presId="urn:microsoft.com/office/officeart/2005/8/layout/process4"/>
    <dgm:cxn modelId="{D20778B3-3437-6F4A-B0AD-B626EBAC99EA}" type="presParOf" srcId="{C0DCA605-46F2-6E4A-93FE-E098F7EDC119}" destId="{F01973D7-6255-1C47-9897-A586A52B0CB8}" srcOrd="1" destOrd="0" presId="urn:microsoft.com/office/officeart/2005/8/layout/process4"/>
    <dgm:cxn modelId="{5230D582-4361-E549-BB0D-DE2FB5F20C4A}" type="presParOf" srcId="{C0DCA605-46F2-6E4A-93FE-E098F7EDC119}" destId="{18633E96-9BB2-6F4A-9247-8F807D344F86}" srcOrd="2" destOrd="0" presId="urn:microsoft.com/office/officeart/2005/8/layout/process4"/>
    <dgm:cxn modelId="{C801789E-159D-1D46-A10C-33D91ED90419}" type="presParOf" srcId="{18633E96-9BB2-6F4A-9247-8F807D344F86}" destId="{BDCBADFB-3FA7-8444-A943-28B0BEA3E16F}" srcOrd="0" destOrd="0" presId="urn:microsoft.com/office/officeart/2005/8/layout/process4"/>
    <dgm:cxn modelId="{9E3CB30D-6A30-B84D-B5E0-2C965D224A9E}" type="presParOf" srcId="{C0DCA605-46F2-6E4A-93FE-E098F7EDC119}" destId="{443F1C45-520A-BB49-8499-0FA21F51450B}" srcOrd="3" destOrd="0" presId="urn:microsoft.com/office/officeart/2005/8/layout/process4"/>
    <dgm:cxn modelId="{F1FD9C2A-EA21-D14B-88A9-1D7C48A93012}" type="presParOf" srcId="{C0DCA605-46F2-6E4A-93FE-E098F7EDC119}" destId="{798EEE62-42EC-044C-8CBE-470B27DE2FE9}" srcOrd="4" destOrd="0" presId="urn:microsoft.com/office/officeart/2005/8/layout/process4"/>
    <dgm:cxn modelId="{C08AA244-BD0D-4646-BA01-B6820F901ED3}" type="presParOf" srcId="{798EEE62-42EC-044C-8CBE-470B27DE2FE9}" destId="{5779134D-F3F4-844A-9488-3247FEF4BDA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EF0A93E1-9880-4A69-90B7-95172DE9ADD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fr-FR"/>
        </a:p>
      </dgm:t>
    </dgm:pt>
    <dgm:pt modelId="{D3FE35A5-1464-4D27-AC9D-879F43A7F403}">
      <dgm:prSet/>
      <dgm:spPr/>
      <dgm:t>
        <a:bodyPr/>
        <a:lstStyle/>
        <a:p>
          <a:pPr rtl="0"/>
          <a:r>
            <a:rPr lang="fr-FR" b="1" dirty="0" smtClean="0"/>
            <a:t>Traitement</a:t>
          </a:r>
          <a:r>
            <a:rPr lang="fr-FR" dirty="0" smtClean="0"/>
            <a:t> = apprendre à comprendre sa peur. =&gt; (TCC) la thérapie cognitive et comportementale </a:t>
          </a:r>
          <a:endParaRPr lang="fr-FR" dirty="0"/>
        </a:p>
      </dgm:t>
    </dgm:pt>
    <dgm:pt modelId="{65E27DB3-7364-49DF-BD03-BBCA73E9C96C}" type="parTrans" cxnId="{5C6A5117-E3E8-40C4-8DCE-536115DE0ED6}">
      <dgm:prSet/>
      <dgm:spPr/>
      <dgm:t>
        <a:bodyPr/>
        <a:lstStyle/>
        <a:p>
          <a:endParaRPr lang="fr-FR"/>
        </a:p>
      </dgm:t>
    </dgm:pt>
    <dgm:pt modelId="{91C24B25-D29C-4C8E-80B3-5A1E49C5B05E}" type="sibTrans" cxnId="{5C6A5117-E3E8-40C4-8DCE-536115DE0ED6}">
      <dgm:prSet/>
      <dgm:spPr/>
      <dgm:t>
        <a:bodyPr/>
        <a:lstStyle/>
        <a:p>
          <a:endParaRPr lang="fr-FR"/>
        </a:p>
      </dgm:t>
    </dgm:pt>
    <dgm:pt modelId="{8FF5FC19-03A7-496C-9D86-2E61206F9B12}">
      <dgm:prSet/>
      <dgm:spPr/>
      <dgm:t>
        <a:bodyPr/>
        <a:lstStyle/>
        <a:p>
          <a:pPr rtl="0"/>
          <a:r>
            <a:rPr lang="fr-FR" dirty="0" smtClean="0"/>
            <a:t>= </a:t>
          </a:r>
          <a:r>
            <a:rPr lang="fr-FR" b="1" dirty="0" smtClean="0"/>
            <a:t>mise en situation pour apprendre à gérer sa peur</a:t>
          </a:r>
          <a:r>
            <a:rPr lang="fr-FR" dirty="0" smtClean="0"/>
            <a:t>. </a:t>
          </a:r>
          <a:endParaRPr lang="fr-FR" dirty="0"/>
        </a:p>
      </dgm:t>
    </dgm:pt>
    <dgm:pt modelId="{C8B0D06B-63E6-4561-8BB2-E66FFB2F53EC}" type="parTrans" cxnId="{D8D8388B-AC2B-46A1-9755-EFC1BA903B3A}">
      <dgm:prSet/>
      <dgm:spPr/>
      <dgm:t>
        <a:bodyPr/>
        <a:lstStyle/>
        <a:p>
          <a:endParaRPr lang="fr-FR"/>
        </a:p>
      </dgm:t>
    </dgm:pt>
    <dgm:pt modelId="{4F2733CD-FBD2-4D03-9C56-CF63C1D42D4F}" type="sibTrans" cxnId="{D8D8388B-AC2B-46A1-9755-EFC1BA903B3A}">
      <dgm:prSet/>
      <dgm:spPr/>
      <dgm:t>
        <a:bodyPr/>
        <a:lstStyle/>
        <a:p>
          <a:endParaRPr lang="fr-FR"/>
        </a:p>
      </dgm:t>
    </dgm:pt>
    <dgm:pt modelId="{5DF587DE-4D31-4D9D-8F5E-57CB1C2E2F96}">
      <dgm:prSet/>
      <dgm:spPr/>
      <dgm:t>
        <a:bodyPr/>
        <a:lstStyle/>
        <a:p>
          <a:pPr rtl="0"/>
          <a:r>
            <a:rPr lang="fr-FR" b="1" dirty="0" smtClean="0"/>
            <a:t>D'autres méthodes </a:t>
          </a:r>
          <a:r>
            <a:rPr lang="fr-FR" dirty="0" smtClean="0"/>
            <a:t>:  la relaxation ou la pratique du yoga</a:t>
          </a:r>
          <a:endParaRPr lang="fr-FR" dirty="0"/>
        </a:p>
      </dgm:t>
    </dgm:pt>
    <dgm:pt modelId="{AAA5F7EF-1EB4-4B38-88F4-A7AC215B4349}" type="parTrans" cxnId="{905425A8-6DD2-4AC7-95C6-4A19FC542A8E}">
      <dgm:prSet/>
      <dgm:spPr/>
      <dgm:t>
        <a:bodyPr/>
        <a:lstStyle/>
        <a:p>
          <a:endParaRPr lang="fr-FR"/>
        </a:p>
      </dgm:t>
    </dgm:pt>
    <dgm:pt modelId="{6F9E1DC9-F985-4D34-B34D-34931C05B164}" type="sibTrans" cxnId="{905425A8-6DD2-4AC7-95C6-4A19FC542A8E}">
      <dgm:prSet/>
      <dgm:spPr/>
      <dgm:t>
        <a:bodyPr/>
        <a:lstStyle/>
        <a:p>
          <a:endParaRPr lang="fr-FR"/>
        </a:p>
      </dgm:t>
    </dgm:pt>
    <dgm:pt modelId="{1B4D95C5-06AB-4BB5-86D7-8E8BAD747985}">
      <dgm:prSet/>
      <dgm:spPr/>
      <dgm:t>
        <a:bodyPr/>
        <a:lstStyle/>
        <a:p>
          <a:pPr rtl="0"/>
          <a:r>
            <a:rPr lang="fr-FR" dirty="0" smtClean="0"/>
            <a:t>Toutes les méthodes qui permettent un </a:t>
          </a:r>
          <a:r>
            <a:rPr lang="fr-FR" b="1" dirty="0" smtClean="0"/>
            <a:t>meilleur contrôle de soi </a:t>
          </a:r>
          <a:r>
            <a:rPr lang="fr-FR" dirty="0" smtClean="0"/>
            <a:t>et </a:t>
          </a:r>
          <a:r>
            <a:rPr lang="fr-FR" b="1" dirty="0" smtClean="0"/>
            <a:t>de ses émotions</a:t>
          </a:r>
          <a:r>
            <a:rPr lang="fr-FR" dirty="0" smtClean="0"/>
            <a:t> peuvent aider le claustrophobe à surmonter ses troubles. Les médecines douces, comme l'homéopathie ou la phytothérapie proposent des traitements pouvant aider à combattre l'anxiété. La claustrophobie ne doit pas être considérée à la légère. </a:t>
          </a:r>
          <a:endParaRPr lang="fr-FR" dirty="0"/>
        </a:p>
      </dgm:t>
    </dgm:pt>
    <dgm:pt modelId="{062FC6E8-5067-4F7F-9C13-65BBF05798F9}" type="parTrans" cxnId="{8DBC5DD3-2002-4F6B-9042-77AC27BEE3AF}">
      <dgm:prSet/>
      <dgm:spPr/>
      <dgm:t>
        <a:bodyPr/>
        <a:lstStyle/>
        <a:p>
          <a:endParaRPr lang="fr-FR"/>
        </a:p>
      </dgm:t>
    </dgm:pt>
    <dgm:pt modelId="{ABF8B445-BD0C-406A-9393-E85518FF1CBF}" type="sibTrans" cxnId="{8DBC5DD3-2002-4F6B-9042-77AC27BEE3AF}">
      <dgm:prSet/>
      <dgm:spPr/>
      <dgm:t>
        <a:bodyPr/>
        <a:lstStyle/>
        <a:p>
          <a:endParaRPr lang="fr-FR"/>
        </a:p>
      </dgm:t>
    </dgm:pt>
    <dgm:pt modelId="{91322CA3-E0E6-4B0D-BA1B-790C1393C077}" type="pres">
      <dgm:prSet presAssocID="{EF0A93E1-9880-4A69-90B7-95172DE9ADD7}" presName="linear" presStyleCnt="0">
        <dgm:presLayoutVars>
          <dgm:animLvl val="lvl"/>
          <dgm:resizeHandles val="exact"/>
        </dgm:presLayoutVars>
      </dgm:prSet>
      <dgm:spPr/>
      <dgm:t>
        <a:bodyPr/>
        <a:lstStyle/>
        <a:p>
          <a:endParaRPr lang="fr-FR"/>
        </a:p>
      </dgm:t>
    </dgm:pt>
    <dgm:pt modelId="{D21DC700-AF46-43BF-B583-94C7FDC0A098}" type="pres">
      <dgm:prSet presAssocID="{D3FE35A5-1464-4D27-AC9D-879F43A7F403}" presName="parentText" presStyleLbl="node1" presStyleIdx="0" presStyleCnt="2">
        <dgm:presLayoutVars>
          <dgm:chMax val="0"/>
          <dgm:bulletEnabled val="1"/>
        </dgm:presLayoutVars>
      </dgm:prSet>
      <dgm:spPr/>
      <dgm:t>
        <a:bodyPr/>
        <a:lstStyle/>
        <a:p>
          <a:endParaRPr lang="fr-FR"/>
        </a:p>
      </dgm:t>
    </dgm:pt>
    <dgm:pt modelId="{33DE92D2-F189-451D-8597-08AFF1E2B556}" type="pres">
      <dgm:prSet presAssocID="{D3FE35A5-1464-4D27-AC9D-879F43A7F403}" presName="childText" presStyleLbl="revTx" presStyleIdx="0" presStyleCnt="2">
        <dgm:presLayoutVars>
          <dgm:bulletEnabled val="1"/>
        </dgm:presLayoutVars>
      </dgm:prSet>
      <dgm:spPr/>
      <dgm:t>
        <a:bodyPr/>
        <a:lstStyle/>
        <a:p>
          <a:endParaRPr lang="fr-FR"/>
        </a:p>
      </dgm:t>
    </dgm:pt>
    <dgm:pt modelId="{54D9BD37-90A3-42E6-B96F-208D32B9B3B7}" type="pres">
      <dgm:prSet presAssocID="{5DF587DE-4D31-4D9D-8F5E-57CB1C2E2F96}" presName="parentText" presStyleLbl="node1" presStyleIdx="1" presStyleCnt="2">
        <dgm:presLayoutVars>
          <dgm:chMax val="0"/>
          <dgm:bulletEnabled val="1"/>
        </dgm:presLayoutVars>
      </dgm:prSet>
      <dgm:spPr/>
      <dgm:t>
        <a:bodyPr/>
        <a:lstStyle/>
        <a:p>
          <a:endParaRPr lang="fr-FR"/>
        </a:p>
      </dgm:t>
    </dgm:pt>
    <dgm:pt modelId="{C0B33601-C746-4C49-945D-BFF98CDDA0B8}" type="pres">
      <dgm:prSet presAssocID="{5DF587DE-4D31-4D9D-8F5E-57CB1C2E2F96}" presName="childText" presStyleLbl="revTx" presStyleIdx="1" presStyleCnt="2">
        <dgm:presLayoutVars>
          <dgm:bulletEnabled val="1"/>
        </dgm:presLayoutVars>
      </dgm:prSet>
      <dgm:spPr/>
      <dgm:t>
        <a:bodyPr/>
        <a:lstStyle/>
        <a:p>
          <a:endParaRPr lang="fr-FR"/>
        </a:p>
      </dgm:t>
    </dgm:pt>
  </dgm:ptLst>
  <dgm:cxnLst>
    <dgm:cxn modelId="{9D4A2787-B76E-45FC-88BE-393F3F9DFEBD}" type="presOf" srcId="{D3FE35A5-1464-4D27-AC9D-879F43A7F403}" destId="{D21DC700-AF46-43BF-B583-94C7FDC0A098}" srcOrd="0" destOrd="0" presId="urn:microsoft.com/office/officeart/2005/8/layout/vList2"/>
    <dgm:cxn modelId="{635A9F69-0838-4263-9F3E-BECC67525D9E}" type="presOf" srcId="{5DF587DE-4D31-4D9D-8F5E-57CB1C2E2F96}" destId="{54D9BD37-90A3-42E6-B96F-208D32B9B3B7}" srcOrd="0" destOrd="0" presId="urn:microsoft.com/office/officeart/2005/8/layout/vList2"/>
    <dgm:cxn modelId="{905425A8-6DD2-4AC7-95C6-4A19FC542A8E}" srcId="{EF0A93E1-9880-4A69-90B7-95172DE9ADD7}" destId="{5DF587DE-4D31-4D9D-8F5E-57CB1C2E2F96}" srcOrd="1" destOrd="0" parTransId="{AAA5F7EF-1EB4-4B38-88F4-A7AC215B4349}" sibTransId="{6F9E1DC9-F985-4D34-B34D-34931C05B164}"/>
    <dgm:cxn modelId="{D8D8388B-AC2B-46A1-9755-EFC1BA903B3A}" srcId="{D3FE35A5-1464-4D27-AC9D-879F43A7F403}" destId="{8FF5FC19-03A7-496C-9D86-2E61206F9B12}" srcOrd="0" destOrd="0" parTransId="{C8B0D06B-63E6-4561-8BB2-E66FFB2F53EC}" sibTransId="{4F2733CD-FBD2-4D03-9C56-CF63C1D42D4F}"/>
    <dgm:cxn modelId="{56CFDEAE-6519-4F49-BF1C-F086B789E989}" type="presOf" srcId="{EF0A93E1-9880-4A69-90B7-95172DE9ADD7}" destId="{91322CA3-E0E6-4B0D-BA1B-790C1393C077}" srcOrd="0" destOrd="0" presId="urn:microsoft.com/office/officeart/2005/8/layout/vList2"/>
    <dgm:cxn modelId="{8DBC5DD3-2002-4F6B-9042-77AC27BEE3AF}" srcId="{5DF587DE-4D31-4D9D-8F5E-57CB1C2E2F96}" destId="{1B4D95C5-06AB-4BB5-86D7-8E8BAD747985}" srcOrd="0" destOrd="0" parTransId="{062FC6E8-5067-4F7F-9C13-65BBF05798F9}" sibTransId="{ABF8B445-BD0C-406A-9393-E85518FF1CBF}"/>
    <dgm:cxn modelId="{FE86B0B5-55B7-46E6-9AAF-074D03FDB245}" type="presOf" srcId="{8FF5FC19-03A7-496C-9D86-2E61206F9B12}" destId="{33DE92D2-F189-451D-8597-08AFF1E2B556}" srcOrd="0" destOrd="0" presId="urn:microsoft.com/office/officeart/2005/8/layout/vList2"/>
    <dgm:cxn modelId="{5C6A5117-E3E8-40C4-8DCE-536115DE0ED6}" srcId="{EF0A93E1-9880-4A69-90B7-95172DE9ADD7}" destId="{D3FE35A5-1464-4D27-AC9D-879F43A7F403}" srcOrd="0" destOrd="0" parTransId="{65E27DB3-7364-49DF-BD03-BBCA73E9C96C}" sibTransId="{91C24B25-D29C-4C8E-80B3-5A1E49C5B05E}"/>
    <dgm:cxn modelId="{7CCE2A1D-19BE-40D9-84FA-9454F1DC72BF}" type="presOf" srcId="{1B4D95C5-06AB-4BB5-86D7-8E8BAD747985}" destId="{C0B33601-C746-4C49-945D-BFF98CDDA0B8}" srcOrd="0" destOrd="0" presId="urn:microsoft.com/office/officeart/2005/8/layout/vList2"/>
    <dgm:cxn modelId="{AFBBFEB4-0BE7-4F08-8F89-234CB93E4C02}" type="presParOf" srcId="{91322CA3-E0E6-4B0D-BA1B-790C1393C077}" destId="{D21DC700-AF46-43BF-B583-94C7FDC0A098}" srcOrd="0" destOrd="0" presId="urn:microsoft.com/office/officeart/2005/8/layout/vList2"/>
    <dgm:cxn modelId="{FFF93B4A-B496-4D5F-B097-7F6EBBBCEE4D}" type="presParOf" srcId="{91322CA3-E0E6-4B0D-BA1B-790C1393C077}" destId="{33DE92D2-F189-451D-8597-08AFF1E2B556}" srcOrd="1" destOrd="0" presId="urn:microsoft.com/office/officeart/2005/8/layout/vList2"/>
    <dgm:cxn modelId="{D4477BED-34BD-4C53-83D4-8DCEE13E2CD0}" type="presParOf" srcId="{91322CA3-E0E6-4B0D-BA1B-790C1393C077}" destId="{54D9BD37-90A3-42E6-B96F-208D32B9B3B7}" srcOrd="2" destOrd="0" presId="urn:microsoft.com/office/officeart/2005/8/layout/vList2"/>
    <dgm:cxn modelId="{C45B9868-244D-4A93-A60C-D160DC93E583}" type="presParOf" srcId="{91322CA3-E0E6-4B0D-BA1B-790C1393C077}" destId="{C0B33601-C746-4C49-945D-BFF98CDDA0B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67AF21-E825-EE4E-A1A9-826FAA5AF639}" type="doc">
      <dgm:prSet loTypeId="urn:microsoft.com/office/officeart/2008/layout/VerticalCurvedList" loCatId="" qsTypeId="urn:microsoft.com/office/officeart/2005/8/quickstyle/simple4" qsCatId="simple" csTypeId="urn:microsoft.com/office/officeart/2005/8/colors/accent0_3" csCatId="mainScheme" phldr="1"/>
      <dgm:spPr/>
      <dgm:t>
        <a:bodyPr/>
        <a:lstStyle/>
        <a:p>
          <a:endParaRPr lang="fr-FR"/>
        </a:p>
      </dgm:t>
    </dgm:pt>
    <dgm:pt modelId="{589C0E34-24F8-8F48-B671-F85CAEF77B28}">
      <dgm:prSet/>
      <dgm:spPr/>
      <dgm:t>
        <a:bodyPr/>
        <a:lstStyle/>
        <a:p>
          <a:pPr rtl="0"/>
          <a:r>
            <a:rPr lang="fr-FR" dirty="0" smtClean="0"/>
            <a:t>L’œil n’est sensible qu’à une petite fenêtre de longueurs d’onde de l’ensemble des rayonnements électromagnétiques.</a:t>
          </a:r>
          <a:endParaRPr lang="fr-FR" dirty="0"/>
        </a:p>
      </dgm:t>
    </dgm:pt>
    <dgm:pt modelId="{FF435FD5-62DF-674B-9F9E-EB95BC295B8D}" type="parTrans" cxnId="{2359F783-B6CC-6D4E-A762-DF0D110B7F87}">
      <dgm:prSet/>
      <dgm:spPr/>
      <dgm:t>
        <a:bodyPr/>
        <a:lstStyle/>
        <a:p>
          <a:endParaRPr lang="fr-FR"/>
        </a:p>
      </dgm:t>
    </dgm:pt>
    <dgm:pt modelId="{7CC40C14-C5C0-874D-87E2-6E38570CC2FE}" type="sibTrans" cxnId="{2359F783-B6CC-6D4E-A762-DF0D110B7F87}">
      <dgm:prSet/>
      <dgm:spPr/>
      <dgm:t>
        <a:bodyPr/>
        <a:lstStyle/>
        <a:p>
          <a:endParaRPr lang="fr-FR"/>
        </a:p>
      </dgm:t>
    </dgm:pt>
    <dgm:pt modelId="{552B8F33-D5F1-304C-9E92-887754D28870}">
      <dgm:prSet/>
      <dgm:spPr/>
      <dgm:t>
        <a:bodyPr/>
        <a:lstStyle/>
        <a:p>
          <a:pPr rtl="0"/>
          <a:r>
            <a:rPr lang="fr-FR" smtClean="0"/>
            <a:t>La longueur d’onde représente la distance parcourue par l’onde électromagnétique au bout d’une période. </a:t>
          </a:r>
          <a:endParaRPr lang="fr-FR"/>
        </a:p>
      </dgm:t>
    </dgm:pt>
    <dgm:pt modelId="{A870F9D5-2112-BF49-822D-E8C940ECA3FC}" type="parTrans" cxnId="{8D2D2137-9EDB-7E45-899D-3DB9A18DB6C4}">
      <dgm:prSet/>
      <dgm:spPr/>
      <dgm:t>
        <a:bodyPr/>
        <a:lstStyle/>
        <a:p>
          <a:endParaRPr lang="fr-FR"/>
        </a:p>
      </dgm:t>
    </dgm:pt>
    <dgm:pt modelId="{C799FCB4-1F06-8646-80AD-7C420B703DD5}" type="sibTrans" cxnId="{8D2D2137-9EDB-7E45-899D-3DB9A18DB6C4}">
      <dgm:prSet/>
      <dgm:spPr/>
      <dgm:t>
        <a:bodyPr/>
        <a:lstStyle/>
        <a:p>
          <a:endParaRPr lang="fr-FR"/>
        </a:p>
      </dgm:t>
    </dgm:pt>
    <dgm:pt modelId="{26592A5C-24A8-6E4A-AB92-8EDF566ED5FD}">
      <dgm:prSet/>
      <dgm:spPr/>
      <dgm:t>
        <a:bodyPr/>
        <a:lstStyle/>
        <a:p>
          <a:pPr rtl="0"/>
          <a:r>
            <a:rPr lang="fr-FR" smtClean="0"/>
            <a:t>Plus la longueur d’onde est importante, moins la fréquence est élevée et inversement. </a:t>
          </a:r>
          <a:endParaRPr lang="fr-FR"/>
        </a:p>
      </dgm:t>
    </dgm:pt>
    <dgm:pt modelId="{81789B60-67F6-B944-906E-EB35E2472590}" type="parTrans" cxnId="{AB64A1A5-48E1-C042-BC80-1CA0606A22CF}">
      <dgm:prSet/>
      <dgm:spPr/>
      <dgm:t>
        <a:bodyPr/>
        <a:lstStyle/>
        <a:p>
          <a:endParaRPr lang="fr-FR"/>
        </a:p>
      </dgm:t>
    </dgm:pt>
    <dgm:pt modelId="{A576596B-FBAC-5743-82C3-0946ED1AED88}" type="sibTrans" cxnId="{AB64A1A5-48E1-C042-BC80-1CA0606A22CF}">
      <dgm:prSet/>
      <dgm:spPr/>
      <dgm:t>
        <a:bodyPr/>
        <a:lstStyle/>
        <a:p>
          <a:endParaRPr lang="fr-FR"/>
        </a:p>
      </dgm:t>
    </dgm:pt>
    <dgm:pt modelId="{EF89E594-C354-CC42-9BF3-41F365136113}" type="pres">
      <dgm:prSet presAssocID="{3267AF21-E825-EE4E-A1A9-826FAA5AF639}" presName="Name0" presStyleCnt="0">
        <dgm:presLayoutVars>
          <dgm:chMax val="7"/>
          <dgm:chPref val="7"/>
          <dgm:dir/>
        </dgm:presLayoutVars>
      </dgm:prSet>
      <dgm:spPr/>
      <dgm:t>
        <a:bodyPr/>
        <a:lstStyle/>
        <a:p>
          <a:endParaRPr lang="fr-FR"/>
        </a:p>
      </dgm:t>
    </dgm:pt>
    <dgm:pt modelId="{F6A3846E-5043-144F-9151-199306520488}" type="pres">
      <dgm:prSet presAssocID="{3267AF21-E825-EE4E-A1A9-826FAA5AF639}" presName="Name1" presStyleCnt="0"/>
      <dgm:spPr/>
    </dgm:pt>
    <dgm:pt modelId="{0FEC4A27-653B-C045-84C2-E26E355FBF97}" type="pres">
      <dgm:prSet presAssocID="{3267AF21-E825-EE4E-A1A9-826FAA5AF639}" presName="cycle" presStyleCnt="0"/>
      <dgm:spPr/>
    </dgm:pt>
    <dgm:pt modelId="{AE1AD9DA-8D23-DB4F-BF75-B4297E0E4AD6}" type="pres">
      <dgm:prSet presAssocID="{3267AF21-E825-EE4E-A1A9-826FAA5AF639}" presName="srcNode" presStyleLbl="node1" presStyleIdx="0" presStyleCnt="3"/>
      <dgm:spPr/>
    </dgm:pt>
    <dgm:pt modelId="{010B82D0-D711-CF40-B408-4E5BB59A9712}" type="pres">
      <dgm:prSet presAssocID="{3267AF21-E825-EE4E-A1A9-826FAA5AF639}" presName="conn" presStyleLbl="parChTrans1D2" presStyleIdx="0" presStyleCnt="1"/>
      <dgm:spPr/>
      <dgm:t>
        <a:bodyPr/>
        <a:lstStyle/>
        <a:p>
          <a:endParaRPr lang="fr-FR"/>
        </a:p>
      </dgm:t>
    </dgm:pt>
    <dgm:pt modelId="{9323E6A3-F538-3945-95AF-474989E8ABB6}" type="pres">
      <dgm:prSet presAssocID="{3267AF21-E825-EE4E-A1A9-826FAA5AF639}" presName="extraNode" presStyleLbl="node1" presStyleIdx="0" presStyleCnt="3"/>
      <dgm:spPr/>
    </dgm:pt>
    <dgm:pt modelId="{F4DEAE0A-A8D6-0544-8F1F-0A853BF706DE}" type="pres">
      <dgm:prSet presAssocID="{3267AF21-E825-EE4E-A1A9-826FAA5AF639}" presName="dstNode" presStyleLbl="node1" presStyleIdx="0" presStyleCnt="3"/>
      <dgm:spPr/>
    </dgm:pt>
    <dgm:pt modelId="{305BFAFD-4508-044B-8CDE-176A114A6092}" type="pres">
      <dgm:prSet presAssocID="{589C0E34-24F8-8F48-B671-F85CAEF77B28}" presName="text_1" presStyleLbl="node1" presStyleIdx="0" presStyleCnt="3">
        <dgm:presLayoutVars>
          <dgm:bulletEnabled val="1"/>
        </dgm:presLayoutVars>
      </dgm:prSet>
      <dgm:spPr/>
      <dgm:t>
        <a:bodyPr/>
        <a:lstStyle/>
        <a:p>
          <a:endParaRPr lang="fr-FR"/>
        </a:p>
      </dgm:t>
    </dgm:pt>
    <dgm:pt modelId="{9F40C023-68DF-8448-9F96-C906C740AB75}" type="pres">
      <dgm:prSet presAssocID="{589C0E34-24F8-8F48-B671-F85CAEF77B28}" presName="accent_1" presStyleCnt="0"/>
      <dgm:spPr/>
    </dgm:pt>
    <dgm:pt modelId="{0E4CA53C-B764-EE46-A9DF-486A41B319D8}" type="pres">
      <dgm:prSet presAssocID="{589C0E34-24F8-8F48-B671-F85CAEF77B28}" presName="accentRepeatNode" presStyleLbl="solidFgAcc1" presStyleIdx="0" presStyleCnt="3"/>
      <dgm:spPr/>
    </dgm:pt>
    <dgm:pt modelId="{9D319F38-390D-D946-953E-6486126D1558}" type="pres">
      <dgm:prSet presAssocID="{552B8F33-D5F1-304C-9E92-887754D28870}" presName="text_2" presStyleLbl="node1" presStyleIdx="1" presStyleCnt="3">
        <dgm:presLayoutVars>
          <dgm:bulletEnabled val="1"/>
        </dgm:presLayoutVars>
      </dgm:prSet>
      <dgm:spPr/>
      <dgm:t>
        <a:bodyPr/>
        <a:lstStyle/>
        <a:p>
          <a:endParaRPr lang="fr-FR"/>
        </a:p>
      </dgm:t>
    </dgm:pt>
    <dgm:pt modelId="{84AD3A30-589C-0C44-9E45-4D82688E2AC7}" type="pres">
      <dgm:prSet presAssocID="{552B8F33-D5F1-304C-9E92-887754D28870}" presName="accent_2" presStyleCnt="0"/>
      <dgm:spPr/>
    </dgm:pt>
    <dgm:pt modelId="{A3CD8AF9-2915-2542-A1A7-E2FD615437B3}" type="pres">
      <dgm:prSet presAssocID="{552B8F33-D5F1-304C-9E92-887754D28870}" presName="accentRepeatNode" presStyleLbl="solidFgAcc1" presStyleIdx="1" presStyleCnt="3"/>
      <dgm:spPr/>
    </dgm:pt>
    <dgm:pt modelId="{78469E1F-FA2D-7A46-9609-B6450D20A4FA}" type="pres">
      <dgm:prSet presAssocID="{26592A5C-24A8-6E4A-AB92-8EDF566ED5FD}" presName="text_3" presStyleLbl="node1" presStyleIdx="2" presStyleCnt="3">
        <dgm:presLayoutVars>
          <dgm:bulletEnabled val="1"/>
        </dgm:presLayoutVars>
      </dgm:prSet>
      <dgm:spPr/>
      <dgm:t>
        <a:bodyPr/>
        <a:lstStyle/>
        <a:p>
          <a:endParaRPr lang="fr-FR"/>
        </a:p>
      </dgm:t>
    </dgm:pt>
    <dgm:pt modelId="{B18B6FD8-287D-8F4A-8588-ABCF4F0F38B7}" type="pres">
      <dgm:prSet presAssocID="{26592A5C-24A8-6E4A-AB92-8EDF566ED5FD}" presName="accent_3" presStyleCnt="0"/>
      <dgm:spPr/>
    </dgm:pt>
    <dgm:pt modelId="{4B86F383-EBAD-7443-80B0-AA1E9D254F29}" type="pres">
      <dgm:prSet presAssocID="{26592A5C-24A8-6E4A-AB92-8EDF566ED5FD}" presName="accentRepeatNode" presStyleLbl="solidFgAcc1" presStyleIdx="2" presStyleCnt="3"/>
      <dgm:spPr/>
    </dgm:pt>
  </dgm:ptLst>
  <dgm:cxnLst>
    <dgm:cxn modelId="{2A0AB38C-B961-7E4A-8BF4-C5703AEF972D}" type="presOf" srcId="{552B8F33-D5F1-304C-9E92-887754D28870}" destId="{9D319F38-390D-D946-953E-6486126D1558}" srcOrd="0" destOrd="0" presId="urn:microsoft.com/office/officeart/2008/layout/VerticalCurvedList"/>
    <dgm:cxn modelId="{190A0CC3-87F1-984A-8DE4-491A2C75DB02}" type="presOf" srcId="{26592A5C-24A8-6E4A-AB92-8EDF566ED5FD}" destId="{78469E1F-FA2D-7A46-9609-B6450D20A4FA}" srcOrd="0" destOrd="0" presId="urn:microsoft.com/office/officeart/2008/layout/VerticalCurvedList"/>
    <dgm:cxn modelId="{2359F783-B6CC-6D4E-A762-DF0D110B7F87}" srcId="{3267AF21-E825-EE4E-A1A9-826FAA5AF639}" destId="{589C0E34-24F8-8F48-B671-F85CAEF77B28}" srcOrd="0" destOrd="0" parTransId="{FF435FD5-62DF-674B-9F9E-EB95BC295B8D}" sibTransId="{7CC40C14-C5C0-874D-87E2-6E38570CC2FE}"/>
    <dgm:cxn modelId="{967CC780-374B-624A-BD42-62B63ED9DE11}" type="presOf" srcId="{3267AF21-E825-EE4E-A1A9-826FAA5AF639}" destId="{EF89E594-C354-CC42-9BF3-41F365136113}" srcOrd="0" destOrd="0" presId="urn:microsoft.com/office/officeart/2008/layout/VerticalCurvedList"/>
    <dgm:cxn modelId="{8D2D2137-9EDB-7E45-899D-3DB9A18DB6C4}" srcId="{3267AF21-E825-EE4E-A1A9-826FAA5AF639}" destId="{552B8F33-D5F1-304C-9E92-887754D28870}" srcOrd="1" destOrd="0" parTransId="{A870F9D5-2112-BF49-822D-E8C940ECA3FC}" sibTransId="{C799FCB4-1F06-8646-80AD-7C420B703DD5}"/>
    <dgm:cxn modelId="{ED538260-2CF8-C043-A387-680EF85948B7}" type="presOf" srcId="{589C0E34-24F8-8F48-B671-F85CAEF77B28}" destId="{305BFAFD-4508-044B-8CDE-176A114A6092}" srcOrd="0" destOrd="0" presId="urn:microsoft.com/office/officeart/2008/layout/VerticalCurvedList"/>
    <dgm:cxn modelId="{AB64A1A5-48E1-C042-BC80-1CA0606A22CF}" srcId="{3267AF21-E825-EE4E-A1A9-826FAA5AF639}" destId="{26592A5C-24A8-6E4A-AB92-8EDF566ED5FD}" srcOrd="2" destOrd="0" parTransId="{81789B60-67F6-B944-906E-EB35E2472590}" sibTransId="{A576596B-FBAC-5743-82C3-0946ED1AED88}"/>
    <dgm:cxn modelId="{27332486-053A-004A-A4CF-9EDCDF2A52E5}" type="presOf" srcId="{7CC40C14-C5C0-874D-87E2-6E38570CC2FE}" destId="{010B82D0-D711-CF40-B408-4E5BB59A9712}" srcOrd="0" destOrd="0" presId="urn:microsoft.com/office/officeart/2008/layout/VerticalCurvedList"/>
    <dgm:cxn modelId="{643303E7-5E7A-624B-B7D0-66907AFA9C3B}" type="presParOf" srcId="{EF89E594-C354-CC42-9BF3-41F365136113}" destId="{F6A3846E-5043-144F-9151-199306520488}" srcOrd="0" destOrd="0" presId="urn:microsoft.com/office/officeart/2008/layout/VerticalCurvedList"/>
    <dgm:cxn modelId="{512A5B3B-5DCB-664E-B9ED-A5E4367610A6}" type="presParOf" srcId="{F6A3846E-5043-144F-9151-199306520488}" destId="{0FEC4A27-653B-C045-84C2-E26E355FBF97}" srcOrd="0" destOrd="0" presId="urn:microsoft.com/office/officeart/2008/layout/VerticalCurvedList"/>
    <dgm:cxn modelId="{8739D7D7-EBCB-5741-AE68-365A009E5BEC}" type="presParOf" srcId="{0FEC4A27-653B-C045-84C2-E26E355FBF97}" destId="{AE1AD9DA-8D23-DB4F-BF75-B4297E0E4AD6}" srcOrd="0" destOrd="0" presId="urn:microsoft.com/office/officeart/2008/layout/VerticalCurvedList"/>
    <dgm:cxn modelId="{83B9A190-D385-2A4A-B3DF-B1167C3DC70B}" type="presParOf" srcId="{0FEC4A27-653B-C045-84C2-E26E355FBF97}" destId="{010B82D0-D711-CF40-B408-4E5BB59A9712}" srcOrd="1" destOrd="0" presId="urn:microsoft.com/office/officeart/2008/layout/VerticalCurvedList"/>
    <dgm:cxn modelId="{3C6F0644-F2BD-DC4B-B932-2F49126622AA}" type="presParOf" srcId="{0FEC4A27-653B-C045-84C2-E26E355FBF97}" destId="{9323E6A3-F538-3945-95AF-474989E8ABB6}" srcOrd="2" destOrd="0" presId="urn:microsoft.com/office/officeart/2008/layout/VerticalCurvedList"/>
    <dgm:cxn modelId="{526B6200-9855-7842-9865-1F061AFE6815}" type="presParOf" srcId="{0FEC4A27-653B-C045-84C2-E26E355FBF97}" destId="{F4DEAE0A-A8D6-0544-8F1F-0A853BF706DE}" srcOrd="3" destOrd="0" presId="urn:microsoft.com/office/officeart/2008/layout/VerticalCurvedList"/>
    <dgm:cxn modelId="{2AA00623-CB87-7548-B762-6DF78FC94D54}" type="presParOf" srcId="{F6A3846E-5043-144F-9151-199306520488}" destId="{305BFAFD-4508-044B-8CDE-176A114A6092}" srcOrd="1" destOrd="0" presId="urn:microsoft.com/office/officeart/2008/layout/VerticalCurvedList"/>
    <dgm:cxn modelId="{2067CA21-D079-944B-9E7D-8C61917D3CE9}" type="presParOf" srcId="{F6A3846E-5043-144F-9151-199306520488}" destId="{9F40C023-68DF-8448-9F96-C906C740AB75}" srcOrd="2" destOrd="0" presId="urn:microsoft.com/office/officeart/2008/layout/VerticalCurvedList"/>
    <dgm:cxn modelId="{24A4661B-F9E4-0D41-BCD0-D0CBE321D6EF}" type="presParOf" srcId="{9F40C023-68DF-8448-9F96-C906C740AB75}" destId="{0E4CA53C-B764-EE46-A9DF-486A41B319D8}" srcOrd="0" destOrd="0" presId="urn:microsoft.com/office/officeart/2008/layout/VerticalCurvedList"/>
    <dgm:cxn modelId="{5CD731F6-ED48-EA4A-97F9-6062FEC39AB7}" type="presParOf" srcId="{F6A3846E-5043-144F-9151-199306520488}" destId="{9D319F38-390D-D946-953E-6486126D1558}" srcOrd="3" destOrd="0" presId="urn:microsoft.com/office/officeart/2008/layout/VerticalCurvedList"/>
    <dgm:cxn modelId="{DAE123CA-EAEF-B94F-A750-FD1C76356E3E}" type="presParOf" srcId="{F6A3846E-5043-144F-9151-199306520488}" destId="{84AD3A30-589C-0C44-9E45-4D82688E2AC7}" srcOrd="4" destOrd="0" presId="urn:microsoft.com/office/officeart/2008/layout/VerticalCurvedList"/>
    <dgm:cxn modelId="{EB808E96-44C7-1C4C-8530-A46AA1B3F493}" type="presParOf" srcId="{84AD3A30-589C-0C44-9E45-4D82688E2AC7}" destId="{A3CD8AF9-2915-2542-A1A7-E2FD615437B3}" srcOrd="0" destOrd="0" presId="urn:microsoft.com/office/officeart/2008/layout/VerticalCurvedList"/>
    <dgm:cxn modelId="{77C0D26A-88F8-9C4C-9860-A99A7F8480D2}" type="presParOf" srcId="{F6A3846E-5043-144F-9151-199306520488}" destId="{78469E1F-FA2D-7A46-9609-B6450D20A4FA}" srcOrd="5" destOrd="0" presId="urn:microsoft.com/office/officeart/2008/layout/VerticalCurvedList"/>
    <dgm:cxn modelId="{1CE272C6-81C0-2E46-96B7-0F07F1FAEDB1}" type="presParOf" srcId="{F6A3846E-5043-144F-9151-199306520488}" destId="{B18B6FD8-287D-8F4A-8588-ABCF4F0F38B7}" srcOrd="6" destOrd="0" presId="urn:microsoft.com/office/officeart/2008/layout/VerticalCurvedList"/>
    <dgm:cxn modelId="{B6860CC7-FC75-4B42-B922-8E47C0766F3F}" type="presParOf" srcId="{B18B6FD8-287D-8F4A-8588-ABCF4F0F38B7}" destId="{4B86F383-EBAD-7443-80B0-AA1E9D254F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6B2455-415D-774E-A4D6-3DB46BE96A6E}" type="doc">
      <dgm:prSet loTypeId="urn:microsoft.com/office/officeart/2005/8/layout/vProcess5" loCatId="" qsTypeId="urn:microsoft.com/office/officeart/2005/8/quickstyle/simple4" qsCatId="simple" csTypeId="urn:microsoft.com/office/officeart/2005/8/colors/accent0_3" csCatId="mainScheme"/>
      <dgm:spPr/>
      <dgm:t>
        <a:bodyPr/>
        <a:lstStyle/>
        <a:p>
          <a:endParaRPr lang="fr-FR"/>
        </a:p>
      </dgm:t>
    </dgm:pt>
    <dgm:pt modelId="{11F6625F-6632-5C4A-A405-6CE6A40A2FD7}">
      <dgm:prSet/>
      <dgm:spPr/>
      <dgm:t>
        <a:bodyPr/>
        <a:lstStyle/>
        <a:p>
          <a:pPr algn="just" rtl="0"/>
          <a:r>
            <a:rPr lang="fr-FR" smtClean="0"/>
            <a:t>Le rayonnement étalon le plus lumineux se situe dans une longueur d’onde de 550 nm.</a:t>
          </a:r>
          <a:endParaRPr lang="fr-FR"/>
        </a:p>
      </dgm:t>
    </dgm:pt>
    <dgm:pt modelId="{6DEE7D57-62C4-5D48-94AF-BFF6CA2FF58F}" type="parTrans" cxnId="{874BE1FF-0809-724C-AE3D-59517D423E3A}">
      <dgm:prSet/>
      <dgm:spPr/>
      <dgm:t>
        <a:bodyPr/>
        <a:lstStyle/>
        <a:p>
          <a:endParaRPr lang="fr-FR"/>
        </a:p>
      </dgm:t>
    </dgm:pt>
    <dgm:pt modelId="{78298196-E34E-7149-AA19-80FE959E93BB}" type="sibTrans" cxnId="{874BE1FF-0809-724C-AE3D-59517D423E3A}">
      <dgm:prSet/>
      <dgm:spPr/>
      <dgm:t>
        <a:bodyPr/>
        <a:lstStyle/>
        <a:p>
          <a:endParaRPr lang="fr-FR"/>
        </a:p>
      </dgm:t>
    </dgm:pt>
    <dgm:pt modelId="{4B58C3BA-511F-7741-8EDE-2C6ADE571DB1}">
      <dgm:prSet/>
      <dgm:spPr/>
      <dgm:t>
        <a:bodyPr/>
        <a:lstStyle/>
        <a:p>
          <a:pPr algn="just" rtl="0"/>
          <a:r>
            <a:rPr lang="fr-FR" dirty="0" smtClean="0"/>
            <a:t>Cette longueur d’onde correspond à du vert tendance jaune, c’est la longueur d’onde la plus brillante.</a:t>
          </a:r>
          <a:endParaRPr lang="fr-FR" dirty="0"/>
        </a:p>
      </dgm:t>
    </dgm:pt>
    <dgm:pt modelId="{9B38F398-F604-9B49-B81D-BD5AAECFFE7B}" type="parTrans" cxnId="{4124FD3C-EFAC-5A46-A499-D03EEAD019E4}">
      <dgm:prSet/>
      <dgm:spPr/>
      <dgm:t>
        <a:bodyPr/>
        <a:lstStyle/>
        <a:p>
          <a:endParaRPr lang="fr-FR"/>
        </a:p>
      </dgm:t>
    </dgm:pt>
    <dgm:pt modelId="{388D53C3-F15D-EC41-9BF4-9C8E24F43A51}" type="sibTrans" cxnId="{4124FD3C-EFAC-5A46-A499-D03EEAD019E4}">
      <dgm:prSet/>
      <dgm:spPr/>
      <dgm:t>
        <a:bodyPr/>
        <a:lstStyle/>
        <a:p>
          <a:endParaRPr lang="fr-FR"/>
        </a:p>
      </dgm:t>
    </dgm:pt>
    <dgm:pt modelId="{42FBEBF8-A3C1-7743-95FC-D8CB4E177DBB}" type="pres">
      <dgm:prSet presAssocID="{EB6B2455-415D-774E-A4D6-3DB46BE96A6E}" presName="outerComposite" presStyleCnt="0">
        <dgm:presLayoutVars>
          <dgm:chMax val="5"/>
          <dgm:dir/>
          <dgm:resizeHandles val="exact"/>
        </dgm:presLayoutVars>
      </dgm:prSet>
      <dgm:spPr/>
      <dgm:t>
        <a:bodyPr/>
        <a:lstStyle/>
        <a:p>
          <a:endParaRPr lang="fr-FR"/>
        </a:p>
      </dgm:t>
    </dgm:pt>
    <dgm:pt modelId="{74A33301-1FF5-9D4B-BF2C-7932BEF95D14}" type="pres">
      <dgm:prSet presAssocID="{EB6B2455-415D-774E-A4D6-3DB46BE96A6E}" presName="dummyMaxCanvas" presStyleCnt="0">
        <dgm:presLayoutVars/>
      </dgm:prSet>
      <dgm:spPr/>
    </dgm:pt>
    <dgm:pt modelId="{F9629A10-F6D3-3649-B2BB-B4BFB8F4C63A}" type="pres">
      <dgm:prSet presAssocID="{EB6B2455-415D-774E-A4D6-3DB46BE96A6E}" presName="TwoNodes_1" presStyleLbl="node1" presStyleIdx="0" presStyleCnt="2">
        <dgm:presLayoutVars>
          <dgm:bulletEnabled val="1"/>
        </dgm:presLayoutVars>
      </dgm:prSet>
      <dgm:spPr/>
      <dgm:t>
        <a:bodyPr/>
        <a:lstStyle/>
        <a:p>
          <a:endParaRPr lang="fr-FR"/>
        </a:p>
      </dgm:t>
    </dgm:pt>
    <dgm:pt modelId="{DBDC2F9B-CB20-6949-932E-91187D25BB9F}" type="pres">
      <dgm:prSet presAssocID="{EB6B2455-415D-774E-A4D6-3DB46BE96A6E}" presName="TwoNodes_2" presStyleLbl="node1" presStyleIdx="1" presStyleCnt="2">
        <dgm:presLayoutVars>
          <dgm:bulletEnabled val="1"/>
        </dgm:presLayoutVars>
      </dgm:prSet>
      <dgm:spPr/>
      <dgm:t>
        <a:bodyPr/>
        <a:lstStyle/>
        <a:p>
          <a:endParaRPr lang="fr-FR"/>
        </a:p>
      </dgm:t>
    </dgm:pt>
    <dgm:pt modelId="{DE7F0831-FE44-D443-8371-7A03E426811F}" type="pres">
      <dgm:prSet presAssocID="{EB6B2455-415D-774E-A4D6-3DB46BE96A6E}" presName="TwoConn_1-2" presStyleLbl="fgAccFollowNode1" presStyleIdx="0" presStyleCnt="1">
        <dgm:presLayoutVars>
          <dgm:bulletEnabled val="1"/>
        </dgm:presLayoutVars>
      </dgm:prSet>
      <dgm:spPr/>
      <dgm:t>
        <a:bodyPr/>
        <a:lstStyle/>
        <a:p>
          <a:endParaRPr lang="fr-FR"/>
        </a:p>
      </dgm:t>
    </dgm:pt>
    <dgm:pt modelId="{1426C6B4-2BFB-C348-A998-B1B435FA9B8F}" type="pres">
      <dgm:prSet presAssocID="{EB6B2455-415D-774E-A4D6-3DB46BE96A6E}" presName="TwoNodes_1_text" presStyleLbl="node1" presStyleIdx="1" presStyleCnt="2">
        <dgm:presLayoutVars>
          <dgm:bulletEnabled val="1"/>
        </dgm:presLayoutVars>
      </dgm:prSet>
      <dgm:spPr/>
      <dgm:t>
        <a:bodyPr/>
        <a:lstStyle/>
        <a:p>
          <a:endParaRPr lang="fr-FR"/>
        </a:p>
      </dgm:t>
    </dgm:pt>
    <dgm:pt modelId="{736444F4-A444-6C40-A9D0-9CF2264E48A6}" type="pres">
      <dgm:prSet presAssocID="{EB6B2455-415D-774E-A4D6-3DB46BE96A6E}" presName="TwoNodes_2_text" presStyleLbl="node1" presStyleIdx="1" presStyleCnt="2">
        <dgm:presLayoutVars>
          <dgm:bulletEnabled val="1"/>
        </dgm:presLayoutVars>
      </dgm:prSet>
      <dgm:spPr/>
      <dgm:t>
        <a:bodyPr/>
        <a:lstStyle/>
        <a:p>
          <a:endParaRPr lang="fr-FR"/>
        </a:p>
      </dgm:t>
    </dgm:pt>
  </dgm:ptLst>
  <dgm:cxnLst>
    <dgm:cxn modelId="{FA9E6039-2A45-2140-938C-7BF62870431B}" type="presOf" srcId="{11F6625F-6632-5C4A-A405-6CE6A40A2FD7}" destId="{1426C6B4-2BFB-C348-A998-B1B435FA9B8F}" srcOrd="1" destOrd="0" presId="urn:microsoft.com/office/officeart/2005/8/layout/vProcess5"/>
    <dgm:cxn modelId="{D8D9E203-4A37-1946-8921-C5A73A2322A0}" type="presOf" srcId="{78298196-E34E-7149-AA19-80FE959E93BB}" destId="{DE7F0831-FE44-D443-8371-7A03E426811F}" srcOrd="0" destOrd="0" presId="urn:microsoft.com/office/officeart/2005/8/layout/vProcess5"/>
    <dgm:cxn modelId="{182539DE-0871-084B-9EC2-41F69AFEB548}" type="presOf" srcId="{4B58C3BA-511F-7741-8EDE-2C6ADE571DB1}" destId="{DBDC2F9B-CB20-6949-932E-91187D25BB9F}" srcOrd="0" destOrd="0" presId="urn:microsoft.com/office/officeart/2005/8/layout/vProcess5"/>
    <dgm:cxn modelId="{4124FD3C-EFAC-5A46-A499-D03EEAD019E4}" srcId="{EB6B2455-415D-774E-A4D6-3DB46BE96A6E}" destId="{4B58C3BA-511F-7741-8EDE-2C6ADE571DB1}" srcOrd="1" destOrd="0" parTransId="{9B38F398-F604-9B49-B81D-BD5AAECFFE7B}" sibTransId="{388D53C3-F15D-EC41-9BF4-9C8E24F43A51}"/>
    <dgm:cxn modelId="{4FB04833-82DC-9740-87D8-D8A7EAFFC92E}" type="presOf" srcId="{11F6625F-6632-5C4A-A405-6CE6A40A2FD7}" destId="{F9629A10-F6D3-3649-B2BB-B4BFB8F4C63A}" srcOrd="0" destOrd="0" presId="urn:microsoft.com/office/officeart/2005/8/layout/vProcess5"/>
    <dgm:cxn modelId="{874BE1FF-0809-724C-AE3D-59517D423E3A}" srcId="{EB6B2455-415D-774E-A4D6-3DB46BE96A6E}" destId="{11F6625F-6632-5C4A-A405-6CE6A40A2FD7}" srcOrd="0" destOrd="0" parTransId="{6DEE7D57-62C4-5D48-94AF-BFF6CA2FF58F}" sibTransId="{78298196-E34E-7149-AA19-80FE959E93BB}"/>
    <dgm:cxn modelId="{6E2818A3-8F93-944E-B6F4-C890CDB0F868}" type="presOf" srcId="{4B58C3BA-511F-7741-8EDE-2C6ADE571DB1}" destId="{736444F4-A444-6C40-A9D0-9CF2264E48A6}" srcOrd="1" destOrd="0" presId="urn:microsoft.com/office/officeart/2005/8/layout/vProcess5"/>
    <dgm:cxn modelId="{DEE4BC69-BF47-4443-91D3-D46F0793CCB7}" type="presOf" srcId="{EB6B2455-415D-774E-A4D6-3DB46BE96A6E}" destId="{42FBEBF8-A3C1-7743-95FC-D8CB4E177DBB}" srcOrd="0" destOrd="0" presId="urn:microsoft.com/office/officeart/2005/8/layout/vProcess5"/>
    <dgm:cxn modelId="{89010D9C-4E26-314D-B2C7-CCAC7721DAAF}" type="presParOf" srcId="{42FBEBF8-A3C1-7743-95FC-D8CB4E177DBB}" destId="{74A33301-1FF5-9D4B-BF2C-7932BEF95D14}" srcOrd="0" destOrd="0" presId="urn:microsoft.com/office/officeart/2005/8/layout/vProcess5"/>
    <dgm:cxn modelId="{8949D8E8-77B6-464B-B29E-5BEB9B1C7501}" type="presParOf" srcId="{42FBEBF8-A3C1-7743-95FC-D8CB4E177DBB}" destId="{F9629A10-F6D3-3649-B2BB-B4BFB8F4C63A}" srcOrd="1" destOrd="0" presId="urn:microsoft.com/office/officeart/2005/8/layout/vProcess5"/>
    <dgm:cxn modelId="{7401B54F-BB73-F64D-8C5D-4E59132CA403}" type="presParOf" srcId="{42FBEBF8-A3C1-7743-95FC-D8CB4E177DBB}" destId="{DBDC2F9B-CB20-6949-932E-91187D25BB9F}" srcOrd="2" destOrd="0" presId="urn:microsoft.com/office/officeart/2005/8/layout/vProcess5"/>
    <dgm:cxn modelId="{6941664B-24F0-454E-865C-36C3FF699346}" type="presParOf" srcId="{42FBEBF8-A3C1-7743-95FC-D8CB4E177DBB}" destId="{DE7F0831-FE44-D443-8371-7A03E426811F}" srcOrd="3" destOrd="0" presId="urn:microsoft.com/office/officeart/2005/8/layout/vProcess5"/>
    <dgm:cxn modelId="{6AC17B94-F109-074E-908E-D81D4CAB2569}" type="presParOf" srcId="{42FBEBF8-A3C1-7743-95FC-D8CB4E177DBB}" destId="{1426C6B4-2BFB-C348-A998-B1B435FA9B8F}" srcOrd="4" destOrd="0" presId="urn:microsoft.com/office/officeart/2005/8/layout/vProcess5"/>
    <dgm:cxn modelId="{8C86B7F4-E9C2-A44B-83CB-A03D03050C93}" type="presParOf" srcId="{42FBEBF8-A3C1-7743-95FC-D8CB4E177DBB}" destId="{736444F4-A444-6C40-A9D0-9CF2264E48A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FB5E80-706E-2047-87EF-5BB4923E0F68}" type="doc">
      <dgm:prSet loTypeId="urn:microsoft.com/office/officeart/2005/8/layout/vProcess5" loCatId="" qsTypeId="urn:microsoft.com/office/officeart/2005/8/quickstyle/simple4" qsCatId="simple" csTypeId="urn:microsoft.com/office/officeart/2005/8/colors/accent0_3" csCatId="mainScheme" phldr="1"/>
      <dgm:spPr/>
      <dgm:t>
        <a:bodyPr/>
        <a:lstStyle/>
        <a:p>
          <a:endParaRPr lang="fr-FR"/>
        </a:p>
      </dgm:t>
    </dgm:pt>
    <dgm:pt modelId="{E953A688-552D-AE42-B920-644B00DB5407}">
      <dgm:prSet/>
      <dgm:spPr/>
      <dgm:t>
        <a:bodyPr/>
        <a:lstStyle/>
        <a:p>
          <a:pPr rtl="0"/>
          <a:r>
            <a:rPr lang="fr-FR" dirty="0" smtClean="0"/>
            <a:t>Rôle du cristallin :</a:t>
          </a:r>
          <a:endParaRPr lang="fr-FR" dirty="0"/>
        </a:p>
      </dgm:t>
    </dgm:pt>
    <dgm:pt modelId="{10ED3DA2-F621-2244-AE84-B840A25114FE}" type="parTrans" cxnId="{C59AE819-1834-8C40-8F05-E7E31CBB8CD2}">
      <dgm:prSet/>
      <dgm:spPr/>
      <dgm:t>
        <a:bodyPr/>
        <a:lstStyle/>
        <a:p>
          <a:endParaRPr lang="fr-FR"/>
        </a:p>
      </dgm:t>
    </dgm:pt>
    <dgm:pt modelId="{F687DCD0-C50C-CE43-8609-223D9F6CBBA3}" type="sibTrans" cxnId="{C59AE819-1834-8C40-8F05-E7E31CBB8CD2}">
      <dgm:prSet/>
      <dgm:spPr/>
      <dgm:t>
        <a:bodyPr/>
        <a:lstStyle/>
        <a:p>
          <a:endParaRPr lang="fr-FR"/>
        </a:p>
      </dgm:t>
    </dgm:pt>
    <dgm:pt modelId="{F527343C-CF97-2147-8567-4B6C4E175BFE}">
      <dgm:prSet/>
      <dgm:spPr/>
      <dgm:t>
        <a:bodyPr/>
        <a:lstStyle/>
        <a:p>
          <a:pPr rtl="0"/>
          <a:r>
            <a:rPr lang="fr-FR" dirty="0" smtClean="0"/>
            <a:t>Le cristallin est la lentille de l'oeil. </a:t>
          </a:r>
          <a:endParaRPr lang="fr-FR" dirty="0"/>
        </a:p>
      </dgm:t>
    </dgm:pt>
    <dgm:pt modelId="{7BABBAF9-EC39-E64D-A7DF-05774ADC3799}" type="parTrans" cxnId="{4101ABB4-8E5C-AC4B-A037-7DDC300062C4}">
      <dgm:prSet/>
      <dgm:spPr/>
      <dgm:t>
        <a:bodyPr/>
        <a:lstStyle/>
        <a:p>
          <a:endParaRPr lang="fr-FR"/>
        </a:p>
      </dgm:t>
    </dgm:pt>
    <dgm:pt modelId="{5AE3DF88-BCFD-5B45-A09C-512600E9FF9E}" type="sibTrans" cxnId="{4101ABB4-8E5C-AC4B-A037-7DDC300062C4}">
      <dgm:prSet/>
      <dgm:spPr/>
      <dgm:t>
        <a:bodyPr/>
        <a:lstStyle/>
        <a:p>
          <a:endParaRPr lang="fr-FR"/>
        </a:p>
      </dgm:t>
    </dgm:pt>
    <dgm:pt modelId="{9A64BAAD-F3AC-3941-AB50-9EC4187CD2F1}">
      <dgm:prSet/>
      <dgm:spPr/>
      <dgm:t>
        <a:bodyPr/>
        <a:lstStyle/>
        <a:p>
          <a:pPr rtl="0"/>
          <a:r>
            <a:rPr lang="fr-FR" dirty="0" smtClean="0"/>
            <a:t>Il s'agit d'une lentille convergente souple, reliée à des muscles (corps ciliaire). </a:t>
          </a:r>
          <a:endParaRPr lang="fr-FR" dirty="0"/>
        </a:p>
      </dgm:t>
    </dgm:pt>
    <dgm:pt modelId="{E4C5482A-FE83-A240-AA84-F44DDE44EDA3}" type="parTrans" cxnId="{8F22224A-B024-F241-BED3-01BC4A0C32AE}">
      <dgm:prSet/>
      <dgm:spPr/>
      <dgm:t>
        <a:bodyPr/>
        <a:lstStyle/>
        <a:p>
          <a:endParaRPr lang="fr-FR"/>
        </a:p>
      </dgm:t>
    </dgm:pt>
    <dgm:pt modelId="{08FE32B9-5200-294E-9A92-4DB308571C32}" type="sibTrans" cxnId="{8F22224A-B024-F241-BED3-01BC4A0C32AE}">
      <dgm:prSet/>
      <dgm:spPr/>
      <dgm:t>
        <a:bodyPr/>
        <a:lstStyle/>
        <a:p>
          <a:endParaRPr lang="fr-FR"/>
        </a:p>
      </dgm:t>
    </dgm:pt>
    <dgm:pt modelId="{D5735D39-44CD-3941-908C-7FFBF33B1228}">
      <dgm:prSet/>
      <dgm:spPr/>
      <dgm:t>
        <a:bodyPr/>
        <a:lstStyle/>
        <a:p>
          <a:pPr rtl="0"/>
          <a:r>
            <a:rPr lang="fr-FR" dirty="0" smtClean="0"/>
            <a:t>Le corps ciliaire modifie la courbure du cristallin et permet donc la mise au point sur un objet proche. </a:t>
          </a:r>
          <a:endParaRPr lang="fr-FR" dirty="0"/>
        </a:p>
      </dgm:t>
    </dgm:pt>
    <dgm:pt modelId="{26040000-1365-EA47-98A8-32AD54053FFE}" type="parTrans" cxnId="{7F9A5ADE-783C-7E47-B67B-D17281C37E49}">
      <dgm:prSet/>
      <dgm:spPr/>
      <dgm:t>
        <a:bodyPr/>
        <a:lstStyle/>
        <a:p>
          <a:endParaRPr lang="fr-FR"/>
        </a:p>
      </dgm:t>
    </dgm:pt>
    <dgm:pt modelId="{664BEE13-5D0B-6740-AB26-C75E14584F10}" type="sibTrans" cxnId="{7F9A5ADE-783C-7E47-B67B-D17281C37E49}">
      <dgm:prSet/>
      <dgm:spPr/>
      <dgm:t>
        <a:bodyPr/>
        <a:lstStyle/>
        <a:p>
          <a:endParaRPr lang="fr-FR"/>
        </a:p>
      </dgm:t>
    </dgm:pt>
    <dgm:pt modelId="{AA06ED3F-A09D-7644-A5BF-A90B00F3A7B0}">
      <dgm:prSet/>
      <dgm:spPr/>
      <dgm:t>
        <a:bodyPr/>
        <a:lstStyle/>
        <a:p>
          <a:pPr rtl="0"/>
          <a:r>
            <a:rPr lang="fr-FR" smtClean="0"/>
            <a:t>On appelle cette mise au point l'accommodation. </a:t>
          </a:r>
          <a:endParaRPr lang="fr-FR"/>
        </a:p>
      </dgm:t>
    </dgm:pt>
    <dgm:pt modelId="{063432C4-1169-5343-A16B-57AE371ED021}" type="parTrans" cxnId="{B90D7AF0-FF0F-E342-8436-B5A64BDAA593}">
      <dgm:prSet/>
      <dgm:spPr/>
      <dgm:t>
        <a:bodyPr/>
        <a:lstStyle/>
        <a:p>
          <a:endParaRPr lang="fr-FR"/>
        </a:p>
      </dgm:t>
    </dgm:pt>
    <dgm:pt modelId="{9B0445CD-2360-D34A-A854-8596F029A06E}" type="sibTrans" cxnId="{B90D7AF0-FF0F-E342-8436-B5A64BDAA593}">
      <dgm:prSet/>
      <dgm:spPr/>
      <dgm:t>
        <a:bodyPr/>
        <a:lstStyle/>
        <a:p>
          <a:endParaRPr lang="fr-FR"/>
        </a:p>
      </dgm:t>
    </dgm:pt>
    <dgm:pt modelId="{B0382B05-CA62-074C-B1FA-831489CA631F}">
      <dgm:prSet/>
      <dgm:spPr/>
      <dgm:t>
        <a:bodyPr/>
        <a:lstStyle/>
        <a:p>
          <a:endParaRPr lang="fr-FR"/>
        </a:p>
      </dgm:t>
    </dgm:pt>
    <dgm:pt modelId="{658CF386-A2B6-3B48-B478-DF4611D732F3}" type="parTrans" cxnId="{6741FCB5-A9BC-CB4B-B123-E4E400FBC30D}">
      <dgm:prSet/>
      <dgm:spPr/>
      <dgm:t>
        <a:bodyPr/>
        <a:lstStyle/>
        <a:p>
          <a:endParaRPr lang="fr-FR"/>
        </a:p>
      </dgm:t>
    </dgm:pt>
    <dgm:pt modelId="{1FACE8AA-8682-094F-A201-5353B002ECD4}" type="sibTrans" cxnId="{6741FCB5-A9BC-CB4B-B123-E4E400FBC30D}">
      <dgm:prSet/>
      <dgm:spPr/>
      <dgm:t>
        <a:bodyPr/>
        <a:lstStyle/>
        <a:p>
          <a:endParaRPr lang="fr-FR"/>
        </a:p>
      </dgm:t>
    </dgm:pt>
    <dgm:pt modelId="{499966E5-ACE3-174C-8410-80F34A7D26AC}" type="pres">
      <dgm:prSet presAssocID="{ABFB5E80-706E-2047-87EF-5BB4923E0F68}" presName="outerComposite" presStyleCnt="0">
        <dgm:presLayoutVars>
          <dgm:chMax val="5"/>
          <dgm:dir/>
          <dgm:resizeHandles val="exact"/>
        </dgm:presLayoutVars>
      </dgm:prSet>
      <dgm:spPr/>
      <dgm:t>
        <a:bodyPr/>
        <a:lstStyle/>
        <a:p>
          <a:endParaRPr lang="fr-FR"/>
        </a:p>
      </dgm:t>
    </dgm:pt>
    <dgm:pt modelId="{E86348A8-5339-9B40-BC38-FE750C6B7CD3}" type="pres">
      <dgm:prSet presAssocID="{ABFB5E80-706E-2047-87EF-5BB4923E0F68}" presName="dummyMaxCanvas" presStyleCnt="0">
        <dgm:presLayoutVars/>
      </dgm:prSet>
      <dgm:spPr/>
    </dgm:pt>
    <dgm:pt modelId="{BBB1432E-8F67-6245-A902-6F0933C2CCCF}" type="pres">
      <dgm:prSet presAssocID="{ABFB5E80-706E-2047-87EF-5BB4923E0F68}" presName="FiveNodes_1" presStyleLbl="node1" presStyleIdx="0" presStyleCnt="5">
        <dgm:presLayoutVars>
          <dgm:bulletEnabled val="1"/>
        </dgm:presLayoutVars>
      </dgm:prSet>
      <dgm:spPr/>
      <dgm:t>
        <a:bodyPr/>
        <a:lstStyle/>
        <a:p>
          <a:endParaRPr lang="fr-FR"/>
        </a:p>
      </dgm:t>
    </dgm:pt>
    <dgm:pt modelId="{DE1A31D9-6792-3046-9FCA-155AF7502C9F}" type="pres">
      <dgm:prSet presAssocID="{ABFB5E80-706E-2047-87EF-5BB4923E0F68}" presName="FiveNodes_2" presStyleLbl="node1" presStyleIdx="1" presStyleCnt="5">
        <dgm:presLayoutVars>
          <dgm:bulletEnabled val="1"/>
        </dgm:presLayoutVars>
      </dgm:prSet>
      <dgm:spPr/>
      <dgm:t>
        <a:bodyPr/>
        <a:lstStyle/>
        <a:p>
          <a:endParaRPr lang="fr-FR"/>
        </a:p>
      </dgm:t>
    </dgm:pt>
    <dgm:pt modelId="{A40330F0-5AAE-F042-9158-5BAE082671BE}" type="pres">
      <dgm:prSet presAssocID="{ABFB5E80-706E-2047-87EF-5BB4923E0F68}" presName="FiveNodes_3" presStyleLbl="node1" presStyleIdx="2" presStyleCnt="5">
        <dgm:presLayoutVars>
          <dgm:bulletEnabled val="1"/>
        </dgm:presLayoutVars>
      </dgm:prSet>
      <dgm:spPr/>
      <dgm:t>
        <a:bodyPr/>
        <a:lstStyle/>
        <a:p>
          <a:endParaRPr lang="fr-FR"/>
        </a:p>
      </dgm:t>
    </dgm:pt>
    <dgm:pt modelId="{A9FED85D-3A75-F146-A9C0-10F668DEECA3}" type="pres">
      <dgm:prSet presAssocID="{ABFB5E80-706E-2047-87EF-5BB4923E0F68}" presName="FiveNodes_4" presStyleLbl="node1" presStyleIdx="3" presStyleCnt="5">
        <dgm:presLayoutVars>
          <dgm:bulletEnabled val="1"/>
        </dgm:presLayoutVars>
      </dgm:prSet>
      <dgm:spPr/>
      <dgm:t>
        <a:bodyPr/>
        <a:lstStyle/>
        <a:p>
          <a:endParaRPr lang="fr-FR"/>
        </a:p>
      </dgm:t>
    </dgm:pt>
    <dgm:pt modelId="{6FB052F7-95BC-C741-9499-4F2A4990BE7C}" type="pres">
      <dgm:prSet presAssocID="{ABFB5E80-706E-2047-87EF-5BB4923E0F68}" presName="FiveNodes_5" presStyleLbl="node1" presStyleIdx="4" presStyleCnt="5">
        <dgm:presLayoutVars>
          <dgm:bulletEnabled val="1"/>
        </dgm:presLayoutVars>
      </dgm:prSet>
      <dgm:spPr/>
      <dgm:t>
        <a:bodyPr/>
        <a:lstStyle/>
        <a:p>
          <a:endParaRPr lang="fr-FR"/>
        </a:p>
      </dgm:t>
    </dgm:pt>
    <dgm:pt modelId="{75B24748-A16E-AF4B-9B56-25861E1F3918}" type="pres">
      <dgm:prSet presAssocID="{ABFB5E80-706E-2047-87EF-5BB4923E0F68}" presName="FiveConn_1-2" presStyleLbl="fgAccFollowNode1" presStyleIdx="0" presStyleCnt="4">
        <dgm:presLayoutVars>
          <dgm:bulletEnabled val="1"/>
        </dgm:presLayoutVars>
      </dgm:prSet>
      <dgm:spPr/>
      <dgm:t>
        <a:bodyPr/>
        <a:lstStyle/>
        <a:p>
          <a:endParaRPr lang="fr-FR"/>
        </a:p>
      </dgm:t>
    </dgm:pt>
    <dgm:pt modelId="{AC7D2949-A5EE-2A49-A17D-559F5F09CD15}" type="pres">
      <dgm:prSet presAssocID="{ABFB5E80-706E-2047-87EF-5BB4923E0F68}" presName="FiveConn_2-3" presStyleLbl="fgAccFollowNode1" presStyleIdx="1" presStyleCnt="4">
        <dgm:presLayoutVars>
          <dgm:bulletEnabled val="1"/>
        </dgm:presLayoutVars>
      </dgm:prSet>
      <dgm:spPr/>
      <dgm:t>
        <a:bodyPr/>
        <a:lstStyle/>
        <a:p>
          <a:endParaRPr lang="fr-FR"/>
        </a:p>
      </dgm:t>
    </dgm:pt>
    <dgm:pt modelId="{5AD86087-238D-6F42-B48C-BDC9A2A868B7}" type="pres">
      <dgm:prSet presAssocID="{ABFB5E80-706E-2047-87EF-5BB4923E0F68}" presName="FiveConn_3-4" presStyleLbl="fgAccFollowNode1" presStyleIdx="2" presStyleCnt="4">
        <dgm:presLayoutVars>
          <dgm:bulletEnabled val="1"/>
        </dgm:presLayoutVars>
      </dgm:prSet>
      <dgm:spPr/>
      <dgm:t>
        <a:bodyPr/>
        <a:lstStyle/>
        <a:p>
          <a:endParaRPr lang="fr-FR"/>
        </a:p>
      </dgm:t>
    </dgm:pt>
    <dgm:pt modelId="{82D279E7-2C46-CE47-BE0D-771DED71199F}" type="pres">
      <dgm:prSet presAssocID="{ABFB5E80-706E-2047-87EF-5BB4923E0F68}" presName="FiveConn_4-5" presStyleLbl="fgAccFollowNode1" presStyleIdx="3" presStyleCnt="4">
        <dgm:presLayoutVars>
          <dgm:bulletEnabled val="1"/>
        </dgm:presLayoutVars>
      </dgm:prSet>
      <dgm:spPr/>
      <dgm:t>
        <a:bodyPr/>
        <a:lstStyle/>
        <a:p>
          <a:endParaRPr lang="fr-FR"/>
        </a:p>
      </dgm:t>
    </dgm:pt>
    <dgm:pt modelId="{C1F3AFBE-7FD0-5E4F-BE74-798FEBDB2CC6}" type="pres">
      <dgm:prSet presAssocID="{ABFB5E80-706E-2047-87EF-5BB4923E0F68}" presName="FiveNodes_1_text" presStyleLbl="node1" presStyleIdx="4" presStyleCnt="5">
        <dgm:presLayoutVars>
          <dgm:bulletEnabled val="1"/>
        </dgm:presLayoutVars>
      </dgm:prSet>
      <dgm:spPr/>
      <dgm:t>
        <a:bodyPr/>
        <a:lstStyle/>
        <a:p>
          <a:endParaRPr lang="fr-FR"/>
        </a:p>
      </dgm:t>
    </dgm:pt>
    <dgm:pt modelId="{076FD65C-E997-464E-8D48-E2207C7FE6BC}" type="pres">
      <dgm:prSet presAssocID="{ABFB5E80-706E-2047-87EF-5BB4923E0F68}" presName="FiveNodes_2_text" presStyleLbl="node1" presStyleIdx="4" presStyleCnt="5">
        <dgm:presLayoutVars>
          <dgm:bulletEnabled val="1"/>
        </dgm:presLayoutVars>
      </dgm:prSet>
      <dgm:spPr/>
      <dgm:t>
        <a:bodyPr/>
        <a:lstStyle/>
        <a:p>
          <a:endParaRPr lang="fr-FR"/>
        </a:p>
      </dgm:t>
    </dgm:pt>
    <dgm:pt modelId="{7DECF83E-B428-DE4E-8E78-EF326F2C7E3D}" type="pres">
      <dgm:prSet presAssocID="{ABFB5E80-706E-2047-87EF-5BB4923E0F68}" presName="FiveNodes_3_text" presStyleLbl="node1" presStyleIdx="4" presStyleCnt="5">
        <dgm:presLayoutVars>
          <dgm:bulletEnabled val="1"/>
        </dgm:presLayoutVars>
      </dgm:prSet>
      <dgm:spPr/>
      <dgm:t>
        <a:bodyPr/>
        <a:lstStyle/>
        <a:p>
          <a:endParaRPr lang="fr-FR"/>
        </a:p>
      </dgm:t>
    </dgm:pt>
    <dgm:pt modelId="{EFEE5A19-90B9-1C48-A19C-4F5FD8EE1D84}" type="pres">
      <dgm:prSet presAssocID="{ABFB5E80-706E-2047-87EF-5BB4923E0F68}" presName="FiveNodes_4_text" presStyleLbl="node1" presStyleIdx="4" presStyleCnt="5">
        <dgm:presLayoutVars>
          <dgm:bulletEnabled val="1"/>
        </dgm:presLayoutVars>
      </dgm:prSet>
      <dgm:spPr/>
      <dgm:t>
        <a:bodyPr/>
        <a:lstStyle/>
        <a:p>
          <a:endParaRPr lang="fr-FR"/>
        </a:p>
      </dgm:t>
    </dgm:pt>
    <dgm:pt modelId="{CD042B66-1FB2-7D40-8DC3-704BD847055F}" type="pres">
      <dgm:prSet presAssocID="{ABFB5E80-706E-2047-87EF-5BB4923E0F68}" presName="FiveNodes_5_text" presStyleLbl="node1" presStyleIdx="4" presStyleCnt="5">
        <dgm:presLayoutVars>
          <dgm:bulletEnabled val="1"/>
        </dgm:presLayoutVars>
      </dgm:prSet>
      <dgm:spPr/>
      <dgm:t>
        <a:bodyPr/>
        <a:lstStyle/>
        <a:p>
          <a:endParaRPr lang="fr-FR"/>
        </a:p>
      </dgm:t>
    </dgm:pt>
  </dgm:ptLst>
  <dgm:cxnLst>
    <dgm:cxn modelId="{E62776C8-01B2-9746-9C4F-48E549F72AD7}" type="presOf" srcId="{AA06ED3F-A09D-7644-A5BF-A90B00F3A7B0}" destId="{6FB052F7-95BC-C741-9499-4F2A4990BE7C}" srcOrd="0" destOrd="0" presId="urn:microsoft.com/office/officeart/2005/8/layout/vProcess5"/>
    <dgm:cxn modelId="{AB3DD0A5-691B-F041-B5E9-851D0E2E8625}" type="presOf" srcId="{E953A688-552D-AE42-B920-644B00DB5407}" destId="{BBB1432E-8F67-6245-A902-6F0933C2CCCF}" srcOrd="0" destOrd="0" presId="urn:microsoft.com/office/officeart/2005/8/layout/vProcess5"/>
    <dgm:cxn modelId="{2EF13F61-DC9F-8843-8414-72EFFC2F9659}" type="presOf" srcId="{F527343C-CF97-2147-8567-4B6C4E175BFE}" destId="{076FD65C-E997-464E-8D48-E2207C7FE6BC}" srcOrd="1" destOrd="0" presId="urn:microsoft.com/office/officeart/2005/8/layout/vProcess5"/>
    <dgm:cxn modelId="{3FBD069C-4F93-0A43-8C73-7A80D880E737}" type="presOf" srcId="{9A64BAAD-F3AC-3941-AB50-9EC4187CD2F1}" destId="{A40330F0-5AAE-F042-9158-5BAE082671BE}" srcOrd="0" destOrd="0" presId="urn:microsoft.com/office/officeart/2005/8/layout/vProcess5"/>
    <dgm:cxn modelId="{9BDEFD5D-C067-9644-B58E-EED50FC5503D}" type="presOf" srcId="{5AE3DF88-BCFD-5B45-A09C-512600E9FF9E}" destId="{AC7D2949-A5EE-2A49-A17D-559F5F09CD15}" srcOrd="0" destOrd="0" presId="urn:microsoft.com/office/officeart/2005/8/layout/vProcess5"/>
    <dgm:cxn modelId="{4101ABB4-8E5C-AC4B-A037-7DDC300062C4}" srcId="{ABFB5E80-706E-2047-87EF-5BB4923E0F68}" destId="{F527343C-CF97-2147-8567-4B6C4E175BFE}" srcOrd="1" destOrd="0" parTransId="{7BABBAF9-EC39-E64D-A7DF-05774ADC3799}" sibTransId="{5AE3DF88-BCFD-5B45-A09C-512600E9FF9E}"/>
    <dgm:cxn modelId="{9612CFDB-B8C1-504E-A9E7-86443A82A295}" type="presOf" srcId="{D5735D39-44CD-3941-908C-7FFBF33B1228}" destId="{A9FED85D-3A75-F146-A9C0-10F668DEECA3}" srcOrd="0" destOrd="0" presId="urn:microsoft.com/office/officeart/2005/8/layout/vProcess5"/>
    <dgm:cxn modelId="{220AF4B1-ECC6-EF4A-81E5-9F2BC3C918C8}" type="presOf" srcId="{F687DCD0-C50C-CE43-8609-223D9F6CBBA3}" destId="{75B24748-A16E-AF4B-9B56-25861E1F3918}" srcOrd="0" destOrd="0" presId="urn:microsoft.com/office/officeart/2005/8/layout/vProcess5"/>
    <dgm:cxn modelId="{6741FCB5-A9BC-CB4B-B123-E4E400FBC30D}" srcId="{ABFB5E80-706E-2047-87EF-5BB4923E0F68}" destId="{B0382B05-CA62-074C-B1FA-831489CA631F}" srcOrd="5" destOrd="0" parTransId="{658CF386-A2B6-3B48-B478-DF4611D732F3}" sibTransId="{1FACE8AA-8682-094F-A201-5353B002ECD4}"/>
    <dgm:cxn modelId="{C59AE819-1834-8C40-8F05-E7E31CBB8CD2}" srcId="{ABFB5E80-706E-2047-87EF-5BB4923E0F68}" destId="{E953A688-552D-AE42-B920-644B00DB5407}" srcOrd="0" destOrd="0" parTransId="{10ED3DA2-F621-2244-AE84-B840A25114FE}" sibTransId="{F687DCD0-C50C-CE43-8609-223D9F6CBBA3}"/>
    <dgm:cxn modelId="{142602A1-7C85-1548-B481-074B37DC0498}" type="presOf" srcId="{664BEE13-5D0B-6740-AB26-C75E14584F10}" destId="{82D279E7-2C46-CE47-BE0D-771DED71199F}" srcOrd="0" destOrd="0" presId="urn:microsoft.com/office/officeart/2005/8/layout/vProcess5"/>
    <dgm:cxn modelId="{7025B86A-D201-B147-85BC-0F272C2ABBF9}" type="presOf" srcId="{F527343C-CF97-2147-8567-4B6C4E175BFE}" destId="{DE1A31D9-6792-3046-9FCA-155AF7502C9F}" srcOrd="0" destOrd="0" presId="urn:microsoft.com/office/officeart/2005/8/layout/vProcess5"/>
    <dgm:cxn modelId="{A3B5458A-DB70-0A46-9CC1-95CAFF5487D1}" type="presOf" srcId="{E953A688-552D-AE42-B920-644B00DB5407}" destId="{C1F3AFBE-7FD0-5E4F-BE74-798FEBDB2CC6}" srcOrd="1" destOrd="0" presId="urn:microsoft.com/office/officeart/2005/8/layout/vProcess5"/>
    <dgm:cxn modelId="{7F9A5ADE-783C-7E47-B67B-D17281C37E49}" srcId="{ABFB5E80-706E-2047-87EF-5BB4923E0F68}" destId="{D5735D39-44CD-3941-908C-7FFBF33B1228}" srcOrd="3" destOrd="0" parTransId="{26040000-1365-EA47-98A8-32AD54053FFE}" sibTransId="{664BEE13-5D0B-6740-AB26-C75E14584F10}"/>
    <dgm:cxn modelId="{B90D7AF0-FF0F-E342-8436-B5A64BDAA593}" srcId="{ABFB5E80-706E-2047-87EF-5BB4923E0F68}" destId="{AA06ED3F-A09D-7644-A5BF-A90B00F3A7B0}" srcOrd="4" destOrd="0" parTransId="{063432C4-1169-5343-A16B-57AE371ED021}" sibTransId="{9B0445CD-2360-D34A-A854-8596F029A06E}"/>
    <dgm:cxn modelId="{8F22224A-B024-F241-BED3-01BC4A0C32AE}" srcId="{ABFB5E80-706E-2047-87EF-5BB4923E0F68}" destId="{9A64BAAD-F3AC-3941-AB50-9EC4187CD2F1}" srcOrd="2" destOrd="0" parTransId="{E4C5482A-FE83-A240-AA84-F44DDE44EDA3}" sibTransId="{08FE32B9-5200-294E-9A92-4DB308571C32}"/>
    <dgm:cxn modelId="{89AF20EB-A468-454E-B6CC-D9A0BDD51149}" type="presOf" srcId="{ABFB5E80-706E-2047-87EF-5BB4923E0F68}" destId="{499966E5-ACE3-174C-8410-80F34A7D26AC}" srcOrd="0" destOrd="0" presId="urn:microsoft.com/office/officeart/2005/8/layout/vProcess5"/>
    <dgm:cxn modelId="{E142989C-1622-CD45-975F-CE76FFDABB4D}" type="presOf" srcId="{AA06ED3F-A09D-7644-A5BF-A90B00F3A7B0}" destId="{CD042B66-1FB2-7D40-8DC3-704BD847055F}" srcOrd="1" destOrd="0" presId="urn:microsoft.com/office/officeart/2005/8/layout/vProcess5"/>
    <dgm:cxn modelId="{7765AC45-25B5-2E46-A6F6-714DB1DDF3AE}" type="presOf" srcId="{08FE32B9-5200-294E-9A92-4DB308571C32}" destId="{5AD86087-238D-6F42-B48C-BDC9A2A868B7}" srcOrd="0" destOrd="0" presId="urn:microsoft.com/office/officeart/2005/8/layout/vProcess5"/>
    <dgm:cxn modelId="{549265C9-8E6C-DF43-93BD-1A6444DC1FCF}" type="presOf" srcId="{D5735D39-44CD-3941-908C-7FFBF33B1228}" destId="{EFEE5A19-90B9-1C48-A19C-4F5FD8EE1D84}" srcOrd="1" destOrd="0" presId="urn:microsoft.com/office/officeart/2005/8/layout/vProcess5"/>
    <dgm:cxn modelId="{F782F182-1F81-4940-9AE6-E066D7AF5EC9}" type="presOf" srcId="{9A64BAAD-F3AC-3941-AB50-9EC4187CD2F1}" destId="{7DECF83E-B428-DE4E-8E78-EF326F2C7E3D}" srcOrd="1" destOrd="0" presId="urn:microsoft.com/office/officeart/2005/8/layout/vProcess5"/>
    <dgm:cxn modelId="{F449D033-0971-7B4D-96C7-D895AD0C7781}" type="presParOf" srcId="{499966E5-ACE3-174C-8410-80F34A7D26AC}" destId="{E86348A8-5339-9B40-BC38-FE750C6B7CD3}" srcOrd="0" destOrd="0" presId="urn:microsoft.com/office/officeart/2005/8/layout/vProcess5"/>
    <dgm:cxn modelId="{C186557B-D801-B945-ABBD-91A2465D9723}" type="presParOf" srcId="{499966E5-ACE3-174C-8410-80F34A7D26AC}" destId="{BBB1432E-8F67-6245-A902-6F0933C2CCCF}" srcOrd="1" destOrd="0" presId="urn:microsoft.com/office/officeart/2005/8/layout/vProcess5"/>
    <dgm:cxn modelId="{1951CAFD-5C71-FE47-97A9-5EFEF8B857BC}" type="presParOf" srcId="{499966E5-ACE3-174C-8410-80F34A7D26AC}" destId="{DE1A31D9-6792-3046-9FCA-155AF7502C9F}" srcOrd="2" destOrd="0" presId="urn:microsoft.com/office/officeart/2005/8/layout/vProcess5"/>
    <dgm:cxn modelId="{2581D2A0-DFFF-6F42-816B-8DA4009F29EA}" type="presParOf" srcId="{499966E5-ACE3-174C-8410-80F34A7D26AC}" destId="{A40330F0-5AAE-F042-9158-5BAE082671BE}" srcOrd="3" destOrd="0" presId="urn:microsoft.com/office/officeart/2005/8/layout/vProcess5"/>
    <dgm:cxn modelId="{E4212D1B-289B-EA45-A4C0-074B70E37073}" type="presParOf" srcId="{499966E5-ACE3-174C-8410-80F34A7D26AC}" destId="{A9FED85D-3A75-F146-A9C0-10F668DEECA3}" srcOrd="4" destOrd="0" presId="urn:microsoft.com/office/officeart/2005/8/layout/vProcess5"/>
    <dgm:cxn modelId="{0A7F3573-4C32-C54B-A926-653C6C84A298}" type="presParOf" srcId="{499966E5-ACE3-174C-8410-80F34A7D26AC}" destId="{6FB052F7-95BC-C741-9499-4F2A4990BE7C}" srcOrd="5" destOrd="0" presId="urn:microsoft.com/office/officeart/2005/8/layout/vProcess5"/>
    <dgm:cxn modelId="{3505F57C-3A16-644F-976B-4EBC91591CD9}" type="presParOf" srcId="{499966E5-ACE3-174C-8410-80F34A7D26AC}" destId="{75B24748-A16E-AF4B-9B56-25861E1F3918}" srcOrd="6" destOrd="0" presId="urn:microsoft.com/office/officeart/2005/8/layout/vProcess5"/>
    <dgm:cxn modelId="{8C0190C7-B852-C44B-A677-FB10AC8C5E4D}" type="presParOf" srcId="{499966E5-ACE3-174C-8410-80F34A7D26AC}" destId="{AC7D2949-A5EE-2A49-A17D-559F5F09CD15}" srcOrd="7" destOrd="0" presId="urn:microsoft.com/office/officeart/2005/8/layout/vProcess5"/>
    <dgm:cxn modelId="{4C064A91-D7DC-E64C-B73C-B1AC6A6EDD5A}" type="presParOf" srcId="{499966E5-ACE3-174C-8410-80F34A7D26AC}" destId="{5AD86087-238D-6F42-B48C-BDC9A2A868B7}" srcOrd="8" destOrd="0" presId="urn:microsoft.com/office/officeart/2005/8/layout/vProcess5"/>
    <dgm:cxn modelId="{A23CFDE2-E0BA-5F40-9BD1-694689FE8253}" type="presParOf" srcId="{499966E5-ACE3-174C-8410-80F34A7D26AC}" destId="{82D279E7-2C46-CE47-BE0D-771DED71199F}" srcOrd="9" destOrd="0" presId="urn:microsoft.com/office/officeart/2005/8/layout/vProcess5"/>
    <dgm:cxn modelId="{C7557583-749F-444A-84BC-3FA2A4DC2C5F}" type="presParOf" srcId="{499966E5-ACE3-174C-8410-80F34A7D26AC}" destId="{C1F3AFBE-7FD0-5E4F-BE74-798FEBDB2CC6}" srcOrd="10" destOrd="0" presId="urn:microsoft.com/office/officeart/2005/8/layout/vProcess5"/>
    <dgm:cxn modelId="{022120B5-D192-E042-9486-B29638BE4B03}" type="presParOf" srcId="{499966E5-ACE3-174C-8410-80F34A7D26AC}" destId="{076FD65C-E997-464E-8D48-E2207C7FE6BC}" srcOrd="11" destOrd="0" presId="urn:microsoft.com/office/officeart/2005/8/layout/vProcess5"/>
    <dgm:cxn modelId="{2FB1CD74-C859-EB4C-924F-03C19FE6CF41}" type="presParOf" srcId="{499966E5-ACE3-174C-8410-80F34A7D26AC}" destId="{7DECF83E-B428-DE4E-8E78-EF326F2C7E3D}" srcOrd="12" destOrd="0" presId="urn:microsoft.com/office/officeart/2005/8/layout/vProcess5"/>
    <dgm:cxn modelId="{4546D7FB-B3FB-FC48-AC97-DF8136B0122D}" type="presParOf" srcId="{499966E5-ACE3-174C-8410-80F34A7D26AC}" destId="{EFEE5A19-90B9-1C48-A19C-4F5FD8EE1D84}" srcOrd="13" destOrd="0" presId="urn:microsoft.com/office/officeart/2005/8/layout/vProcess5"/>
    <dgm:cxn modelId="{6FF12709-1423-9148-96E5-EAC9EF574EEF}" type="presParOf" srcId="{499966E5-ACE3-174C-8410-80F34A7D26AC}" destId="{CD042B66-1FB2-7D40-8DC3-704BD847055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942FA7-E6E1-0C45-B0C3-B5E3E93EE3A5}"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fr-FR"/>
        </a:p>
      </dgm:t>
    </dgm:pt>
    <dgm:pt modelId="{2EEBE6F8-4B8F-1E4D-805D-64F017633204}">
      <dgm:prSet custT="1"/>
      <dgm:spPr/>
      <dgm:t>
        <a:bodyPr/>
        <a:lstStyle/>
        <a:p>
          <a:pPr rtl="0"/>
          <a:r>
            <a:rPr lang="fr-FR" sz="1600" dirty="0" smtClean="0"/>
            <a:t>La rétine :</a:t>
          </a:r>
          <a:endParaRPr lang="fr-FR" sz="1600" dirty="0"/>
        </a:p>
      </dgm:t>
    </dgm:pt>
    <dgm:pt modelId="{5A1FF55E-CFA9-1344-B18B-23A671984A3C}" type="parTrans" cxnId="{C9AE0142-726E-E14C-A479-35BA46048FB8}">
      <dgm:prSet/>
      <dgm:spPr/>
      <dgm:t>
        <a:bodyPr/>
        <a:lstStyle/>
        <a:p>
          <a:endParaRPr lang="fr-FR" sz="1600"/>
        </a:p>
      </dgm:t>
    </dgm:pt>
    <dgm:pt modelId="{296E17DA-942C-BB40-BBF7-31BDAD9AD436}" type="sibTrans" cxnId="{C9AE0142-726E-E14C-A479-35BA46048FB8}">
      <dgm:prSet/>
      <dgm:spPr/>
      <dgm:t>
        <a:bodyPr/>
        <a:lstStyle/>
        <a:p>
          <a:endParaRPr lang="fr-FR" sz="1600"/>
        </a:p>
      </dgm:t>
    </dgm:pt>
    <dgm:pt modelId="{9A346C50-2DD7-E14B-8740-3BB0D5B16BD6}">
      <dgm:prSet custT="1"/>
      <dgm:spPr/>
      <dgm:t>
        <a:bodyPr/>
        <a:lstStyle/>
        <a:p>
          <a:pPr rtl="0"/>
          <a:r>
            <a:rPr lang="fr-FR" sz="1600" smtClean="0"/>
            <a:t>La rétine est une membrane nerveuse tapissant le fond de l'oeil. </a:t>
          </a:r>
          <a:endParaRPr lang="fr-FR" sz="1600"/>
        </a:p>
      </dgm:t>
    </dgm:pt>
    <dgm:pt modelId="{F225DC96-9039-9D4B-90B5-30218C3CBB5A}" type="parTrans" cxnId="{A1BE4B49-770C-944F-852D-59D8C3C73380}">
      <dgm:prSet/>
      <dgm:spPr/>
      <dgm:t>
        <a:bodyPr/>
        <a:lstStyle/>
        <a:p>
          <a:endParaRPr lang="fr-FR" sz="1600"/>
        </a:p>
      </dgm:t>
    </dgm:pt>
    <dgm:pt modelId="{ED101A3F-2B66-F148-A09E-0D6794FB1A75}" type="sibTrans" cxnId="{A1BE4B49-770C-944F-852D-59D8C3C73380}">
      <dgm:prSet/>
      <dgm:spPr/>
      <dgm:t>
        <a:bodyPr/>
        <a:lstStyle/>
        <a:p>
          <a:endParaRPr lang="fr-FR" sz="1600"/>
        </a:p>
      </dgm:t>
    </dgm:pt>
    <dgm:pt modelId="{2C810A73-DDEF-0D46-A975-DDD8C5437D21}">
      <dgm:prSet custT="1"/>
      <dgm:spPr/>
      <dgm:t>
        <a:bodyPr/>
        <a:lstStyle/>
        <a:p>
          <a:pPr rtl="0"/>
          <a:r>
            <a:rPr lang="fr-FR" sz="1600" smtClean="0"/>
            <a:t>Epaisse de quelques dixièmes de millimètre, d'une surface voisine de celle d'un timbre-poste.</a:t>
          </a:r>
          <a:endParaRPr lang="fr-FR" sz="1600"/>
        </a:p>
      </dgm:t>
    </dgm:pt>
    <dgm:pt modelId="{7C5919D3-56EF-2148-8B17-83AC294B1116}" type="parTrans" cxnId="{5D615CA3-4F5F-0340-9908-38FE1958325E}">
      <dgm:prSet/>
      <dgm:spPr/>
      <dgm:t>
        <a:bodyPr/>
        <a:lstStyle/>
        <a:p>
          <a:endParaRPr lang="fr-FR" sz="1600"/>
        </a:p>
      </dgm:t>
    </dgm:pt>
    <dgm:pt modelId="{82D5E44E-7A74-BC49-A5DA-1E0FBA8A1A2F}" type="sibTrans" cxnId="{5D615CA3-4F5F-0340-9908-38FE1958325E}">
      <dgm:prSet/>
      <dgm:spPr/>
      <dgm:t>
        <a:bodyPr/>
        <a:lstStyle/>
        <a:p>
          <a:endParaRPr lang="fr-FR" sz="1600"/>
        </a:p>
      </dgm:t>
    </dgm:pt>
    <dgm:pt modelId="{753F4A13-C89D-BE42-B7D2-22426BDC3ABE}">
      <dgm:prSet custT="1"/>
      <dgm:spPr/>
      <dgm:t>
        <a:bodyPr/>
        <a:lstStyle/>
        <a:p>
          <a:pPr rtl="0"/>
          <a:r>
            <a:rPr lang="fr-FR" sz="1600" dirty="0" smtClean="0"/>
            <a:t>Elle est constituée de plus de 130 millions de cellules nerveuses.</a:t>
          </a:r>
          <a:endParaRPr lang="fr-FR" sz="1600" dirty="0"/>
        </a:p>
      </dgm:t>
    </dgm:pt>
    <dgm:pt modelId="{07EC390F-5755-774C-9E95-A4A9BB33F16D}" type="parTrans" cxnId="{B6638070-B288-354C-9EA4-AD7CC9EBFED2}">
      <dgm:prSet/>
      <dgm:spPr/>
      <dgm:t>
        <a:bodyPr/>
        <a:lstStyle/>
        <a:p>
          <a:endParaRPr lang="fr-FR" sz="1600"/>
        </a:p>
      </dgm:t>
    </dgm:pt>
    <dgm:pt modelId="{838AAE1B-90A5-0843-B294-E9ACA386489C}" type="sibTrans" cxnId="{B6638070-B288-354C-9EA4-AD7CC9EBFED2}">
      <dgm:prSet/>
      <dgm:spPr/>
      <dgm:t>
        <a:bodyPr/>
        <a:lstStyle/>
        <a:p>
          <a:endParaRPr lang="fr-FR" sz="1600"/>
        </a:p>
      </dgm:t>
    </dgm:pt>
    <dgm:pt modelId="{A1D43456-3D82-6048-B82D-B9B0EC60C0B1}">
      <dgm:prSet custT="1"/>
      <dgm:spPr/>
      <dgm:t>
        <a:bodyPr/>
        <a:lstStyle/>
        <a:p>
          <a:pPr rtl="0"/>
          <a:r>
            <a:rPr lang="fr-FR" sz="1600" dirty="0" smtClean="0"/>
            <a:t>5 millions de cônes</a:t>
          </a:r>
          <a:endParaRPr lang="fr-FR" sz="1600" dirty="0"/>
        </a:p>
      </dgm:t>
    </dgm:pt>
    <dgm:pt modelId="{C22534A2-DE28-E149-B183-E43C71D04FA3}" type="parTrans" cxnId="{C831F165-079A-3740-9377-99BE1F298CCB}">
      <dgm:prSet/>
      <dgm:spPr/>
      <dgm:t>
        <a:bodyPr/>
        <a:lstStyle/>
        <a:p>
          <a:endParaRPr lang="fr-FR" sz="1600"/>
        </a:p>
      </dgm:t>
    </dgm:pt>
    <dgm:pt modelId="{ED64309D-0304-3E44-83BC-0D4C8162EDC8}" type="sibTrans" cxnId="{C831F165-079A-3740-9377-99BE1F298CCB}">
      <dgm:prSet/>
      <dgm:spPr/>
      <dgm:t>
        <a:bodyPr/>
        <a:lstStyle/>
        <a:p>
          <a:endParaRPr lang="fr-FR" sz="1600"/>
        </a:p>
      </dgm:t>
    </dgm:pt>
    <dgm:pt modelId="{98EC7E26-73C4-8A48-8275-AA5F6CEADF0A}">
      <dgm:prSet custT="1"/>
      <dgm:spPr/>
      <dgm:t>
        <a:bodyPr/>
        <a:lstStyle/>
        <a:p>
          <a:pPr rtl="0"/>
          <a:r>
            <a:rPr lang="fr-FR" sz="1600" smtClean="0"/>
            <a:t>125 millions de bâtonnets </a:t>
          </a:r>
          <a:endParaRPr lang="fr-FR" sz="1600"/>
        </a:p>
      </dgm:t>
    </dgm:pt>
    <dgm:pt modelId="{B0E902AE-3BFF-2647-BAE6-10C203219B22}" type="parTrans" cxnId="{548F6721-5602-DD4C-93C8-2708BD79FC91}">
      <dgm:prSet/>
      <dgm:spPr/>
      <dgm:t>
        <a:bodyPr/>
        <a:lstStyle/>
        <a:p>
          <a:endParaRPr lang="fr-FR" sz="1600"/>
        </a:p>
      </dgm:t>
    </dgm:pt>
    <dgm:pt modelId="{D7369AAB-4303-464E-9946-AEC5E2F73E7A}" type="sibTrans" cxnId="{548F6721-5602-DD4C-93C8-2708BD79FC91}">
      <dgm:prSet/>
      <dgm:spPr/>
      <dgm:t>
        <a:bodyPr/>
        <a:lstStyle/>
        <a:p>
          <a:endParaRPr lang="fr-FR" sz="1600"/>
        </a:p>
      </dgm:t>
    </dgm:pt>
    <dgm:pt modelId="{B3EBB89C-43B8-5045-92B3-1588816FFB4E}">
      <dgm:prSet custT="1"/>
      <dgm:spPr/>
      <dgm:t>
        <a:bodyPr/>
        <a:lstStyle/>
        <a:p>
          <a:pPr rtl="0"/>
          <a:r>
            <a:rPr lang="fr-FR" sz="1600" smtClean="0"/>
            <a:t>Elle transforme la lumière en signaux électriques qui sont acheminés par le nerf optique vers le cerveau</a:t>
          </a:r>
          <a:endParaRPr lang="fr-FR" sz="1600"/>
        </a:p>
      </dgm:t>
    </dgm:pt>
    <dgm:pt modelId="{B191AF3A-729D-0140-BBD9-644D3489C2A2}" type="parTrans" cxnId="{93C72C2F-5887-5C49-AE50-6FF21F49B3BF}">
      <dgm:prSet/>
      <dgm:spPr/>
      <dgm:t>
        <a:bodyPr/>
        <a:lstStyle/>
        <a:p>
          <a:endParaRPr lang="fr-FR" sz="1600"/>
        </a:p>
      </dgm:t>
    </dgm:pt>
    <dgm:pt modelId="{738745BA-2E7C-0E43-A066-C20BEDF02B73}" type="sibTrans" cxnId="{93C72C2F-5887-5C49-AE50-6FF21F49B3BF}">
      <dgm:prSet/>
      <dgm:spPr/>
      <dgm:t>
        <a:bodyPr/>
        <a:lstStyle/>
        <a:p>
          <a:endParaRPr lang="fr-FR" sz="1600"/>
        </a:p>
      </dgm:t>
    </dgm:pt>
    <dgm:pt modelId="{34A9BFE3-D96C-B644-91D0-FE5102AC3B73}" type="pres">
      <dgm:prSet presAssocID="{2F942FA7-E6E1-0C45-B0C3-B5E3E93EE3A5}" presName="Name0" presStyleCnt="0">
        <dgm:presLayoutVars>
          <dgm:dir/>
          <dgm:animLvl val="lvl"/>
          <dgm:resizeHandles val="exact"/>
        </dgm:presLayoutVars>
      </dgm:prSet>
      <dgm:spPr/>
      <dgm:t>
        <a:bodyPr/>
        <a:lstStyle/>
        <a:p>
          <a:endParaRPr lang="fr-FR"/>
        </a:p>
      </dgm:t>
    </dgm:pt>
    <dgm:pt modelId="{7B160034-F3D5-F046-9450-44B47C1E864F}" type="pres">
      <dgm:prSet presAssocID="{B3EBB89C-43B8-5045-92B3-1588816FFB4E}" presName="boxAndChildren" presStyleCnt="0"/>
      <dgm:spPr/>
    </dgm:pt>
    <dgm:pt modelId="{C3120195-EEFA-A643-8324-A46F32C2B191}" type="pres">
      <dgm:prSet presAssocID="{B3EBB89C-43B8-5045-92B3-1588816FFB4E}" presName="parentTextBox" presStyleLbl="node1" presStyleIdx="0" presStyleCnt="5"/>
      <dgm:spPr/>
      <dgm:t>
        <a:bodyPr/>
        <a:lstStyle/>
        <a:p>
          <a:endParaRPr lang="fr-FR"/>
        </a:p>
      </dgm:t>
    </dgm:pt>
    <dgm:pt modelId="{A33085C7-6AF2-6646-93A8-51636F4F7D7B}" type="pres">
      <dgm:prSet presAssocID="{838AAE1B-90A5-0843-B294-E9ACA386489C}" presName="sp" presStyleCnt="0"/>
      <dgm:spPr/>
    </dgm:pt>
    <dgm:pt modelId="{E92DAC52-2CA8-EF46-885F-43AECF177520}" type="pres">
      <dgm:prSet presAssocID="{753F4A13-C89D-BE42-B7D2-22426BDC3ABE}" presName="arrowAndChildren" presStyleCnt="0"/>
      <dgm:spPr/>
    </dgm:pt>
    <dgm:pt modelId="{E7B7DBAD-8BD5-6A4E-92A5-941245AF2F21}" type="pres">
      <dgm:prSet presAssocID="{753F4A13-C89D-BE42-B7D2-22426BDC3ABE}" presName="parentTextArrow" presStyleLbl="node1" presStyleIdx="0" presStyleCnt="5"/>
      <dgm:spPr/>
      <dgm:t>
        <a:bodyPr/>
        <a:lstStyle/>
        <a:p>
          <a:endParaRPr lang="fr-FR"/>
        </a:p>
      </dgm:t>
    </dgm:pt>
    <dgm:pt modelId="{2894EC09-CFAC-F34C-BE4D-5764E2B0072C}" type="pres">
      <dgm:prSet presAssocID="{753F4A13-C89D-BE42-B7D2-22426BDC3ABE}" presName="arrow" presStyleLbl="node1" presStyleIdx="1" presStyleCnt="5"/>
      <dgm:spPr/>
      <dgm:t>
        <a:bodyPr/>
        <a:lstStyle/>
        <a:p>
          <a:endParaRPr lang="fr-FR"/>
        </a:p>
      </dgm:t>
    </dgm:pt>
    <dgm:pt modelId="{539ECE1D-F9F9-8446-9B5A-7F03C49F9117}" type="pres">
      <dgm:prSet presAssocID="{753F4A13-C89D-BE42-B7D2-22426BDC3ABE}" presName="descendantArrow" presStyleCnt="0"/>
      <dgm:spPr/>
    </dgm:pt>
    <dgm:pt modelId="{30EE6F0B-7EA2-E140-AE70-01A6976ACD2A}" type="pres">
      <dgm:prSet presAssocID="{A1D43456-3D82-6048-B82D-B9B0EC60C0B1}" presName="childTextArrow" presStyleLbl="fgAccFollowNode1" presStyleIdx="0" presStyleCnt="2">
        <dgm:presLayoutVars>
          <dgm:bulletEnabled val="1"/>
        </dgm:presLayoutVars>
      </dgm:prSet>
      <dgm:spPr/>
      <dgm:t>
        <a:bodyPr/>
        <a:lstStyle/>
        <a:p>
          <a:endParaRPr lang="fr-FR"/>
        </a:p>
      </dgm:t>
    </dgm:pt>
    <dgm:pt modelId="{4263A391-0F97-9747-B593-E66808C9E8D0}" type="pres">
      <dgm:prSet presAssocID="{98EC7E26-73C4-8A48-8275-AA5F6CEADF0A}" presName="childTextArrow" presStyleLbl="fgAccFollowNode1" presStyleIdx="1" presStyleCnt="2">
        <dgm:presLayoutVars>
          <dgm:bulletEnabled val="1"/>
        </dgm:presLayoutVars>
      </dgm:prSet>
      <dgm:spPr/>
      <dgm:t>
        <a:bodyPr/>
        <a:lstStyle/>
        <a:p>
          <a:endParaRPr lang="fr-FR"/>
        </a:p>
      </dgm:t>
    </dgm:pt>
    <dgm:pt modelId="{6DF81857-AE2B-6A4B-8F37-6486796473A5}" type="pres">
      <dgm:prSet presAssocID="{82D5E44E-7A74-BC49-A5DA-1E0FBA8A1A2F}" presName="sp" presStyleCnt="0"/>
      <dgm:spPr/>
    </dgm:pt>
    <dgm:pt modelId="{0C72FAE9-3DBF-9A48-AA07-4B8518F4C2D0}" type="pres">
      <dgm:prSet presAssocID="{2C810A73-DDEF-0D46-A975-DDD8C5437D21}" presName="arrowAndChildren" presStyleCnt="0"/>
      <dgm:spPr/>
    </dgm:pt>
    <dgm:pt modelId="{E70E8BF4-6F89-AA42-9A8B-0DD63B0116DD}" type="pres">
      <dgm:prSet presAssocID="{2C810A73-DDEF-0D46-A975-DDD8C5437D21}" presName="parentTextArrow" presStyleLbl="node1" presStyleIdx="2" presStyleCnt="5"/>
      <dgm:spPr/>
      <dgm:t>
        <a:bodyPr/>
        <a:lstStyle/>
        <a:p>
          <a:endParaRPr lang="fr-FR"/>
        </a:p>
      </dgm:t>
    </dgm:pt>
    <dgm:pt modelId="{5EFE1195-4920-9741-B682-971C56AB4391}" type="pres">
      <dgm:prSet presAssocID="{ED101A3F-2B66-F148-A09E-0D6794FB1A75}" presName="sp" presStyleCnt="0"/>
      <dgm:spPr/>
    </dgm:pt>
    <dgm:pt modelId="{F7A97FCD-5F44-7F49-A0F2-688D5C204578}" type="pres">
      <dgm:prSet presAssocID="{9A346C50-2DD7-E14B-8740-3BB0D5B16BD6}" presName="arrowAndChildren" presStyleCnt="0"/>
      <dgm:spPr/>
    </dgm:pt>
    <dgm:pt modelId="{95B032AC-1F4E-E64A-B08E-B435E6755752}" type="pres">
      <dgm:prSet presAssocID="{9A346C50-2DD7-E14B-8740-3BB0D5B16BD6}" presName="parentTextArrow" presStyleLbl="node1" presStyleIdx="3" presStyleCnt="5"/>
      <dgm:spPr/>
      <dgm:t>
        <a:bodyPr/>
        <a:lstStyle/>
        <a:p>
          <a:endParaRPr lang="fr-FR"/>
        </a:p>
      </dgm:t>
    </dgm:pt>
    <dgm:pt modelId="{3EB1954C-AEA6-1744-94EB-A0FD93C9AEC1}" type="pres">
      <dgm:prSet presAssocID="{296E17DA-942C-BB40-BBF7-31BDAD9AD436}" presName="sp" presStyleCnt="0"/>
      <dgm:spPr/>
    </dgm:pt>
    <dgm:pt modelId="{5C2142B1-EE1C-0744-A01E-74BBC4960EF6}" type="pres">
      <dgm:prSet presAssocID="{2EEBE6F8-4B8F-1E4D-805D-64F017633204}" presName="arrowAndChildren" presStyleCnt="0"/>
      <dgm:spPr/>
    </dgm:pt>
    <dgm:pt modelId="{FF443C49-129D-BE4B-8573-9DB533F79A29}" type="pres">
      <dgm:prSet presAssocID="{2EEBE6F8-4B8F-1E4D-805D-64F017633204}" presName="parentTextArrow" presStyleLbl="node1" presStyleIdx="4" presStyleCnt="5" custLinFactNeighborY="14800"/>
      <dgm:spPr/>
      <dgm:t>
        <a:bodyPr/>
        <a:lstStyle/>
        <a:p>
          <a:endParaRPr lang="fr-FR"/>
        </a:p>
      </dgm:t>
    </dgm:pt>
  </dgm:ptLst>
  <dgm:cxnLst>
    <dgm:cxn modelId="{B6638070-B288-354C-9EA4-AD7CC9EBFED2}" srcId="{2F942FA7-E6E1-0C45-B0C3-B5E3E93EE3A5}" destId="{753F4A13-C89D-BE42-B7D2-22426BDC3ABE}" srcOrd="3" destOrd="0" parTransId="{07EC390F-5755-774C-9E95-A4A9BB33F16D}" sibTransId="{838AAE1B-90A5-0843-B294-E9ACA386489C}"/>
    <dgm:cxn modelId="{93C72C2F-5887-5C49-AE50-6FF21F49B3BF}" srcId="{2F942FA7-E6E1-0C45-B0C3-B5E3E93EE3A5}" destId="{B3EBB89C-43B8-5045-92B3-1588816FFB4E}" srcOrd="4" destOrd="0" parTransId="{B191AF3A-729D-0140-BBD9-644D3489C2A2}" sibTransId="{738745BA-2E7C-0E43-A066-C20BEDF02B73}"/>
    <dgm:cxn modelId="{5D615CA3-4F5F-0340-9908-38FE1958325E}" srcId="{2F942FA7-E6E1-0C45-B0C3-B5E3E93EE3A5}" destId="{2C810A73-DDEF-0D46-A975-DDD8C5437D21}" srcOrd="2" destOrd="0" parTransId="{7C5919D3-56EF-2148-8B17-83AC294B1116}" sibTransId="{82D5E44E-7A74-BC49-A5DA-1E0FBA8A1A2F}"/>
    <dgm:cxn modelId="{1F9958FC-3469-9A4E-AAAC-9B00C5128D33}" type="presOf" srcId="{B3EBB89C-43B8-5045-92B3-1588816FFB4E}" destId="{C3120195-EEFA-A643-8324-A46F32C2B191}" srcOrd="0" destOrd="0" presId="urn:microsoft.com/office/officeart/2005/8/layout/process4"/>
    <dgm:cxn modelId="{C9AE0142-726E-E14C-A479-35BA46048FB8}" srcId="{2F942FA7-E6E1-0C45-B0C3-B5E3E93EE3A5}" destId="{2EEBE6F8-4B8F-1E4D-805D-64F017633204}" srcOrd="0" destOrd="0" parTransId="{5A1FF55E-CFA9-1344-B18B-23A671984A3C}" sibTransId="{296E17DA-942C-BB40-BBF7-31BDAD9AD436}"/>
    <dgm:cxn modelId="{D3EC6F79-C6DF-FC4E-822F-8E5EC6EE9EFF}" type="presOf" srcId="{A1D43456-3D82-6048-B82D-B9B0EC60C0B1}" destId="{30EE6F0B-7EA2-E140-AE70-01A6976ACD2A}" srcOrd="0" destOrd="0" presId="urn:microsoft.com/office/officeart/2005/8/layout/process4"/>
    <dgm:cxn modelId="{F97F0FC6-18C7-5B46-8B97-B5C5CD19808E}" type="presOf" srcId="{2EEBE6F8-4B8F-1E4D-805D-64F017633204}" destId="{FF443C49-129D-BE4B-8573-9DB533F79A29}" srcOrd="0" destOrd="0" presId="urn:microsoft.com/office/officeart/2005/8/layout/process4"/>
    <dgm:cxn modelId="{CE8B3057-B0CC-EF45-9510-77A171FF3D01}" type="presOf" srcId="{753F4A13-C89D-BE42-B7D2-22426BDC3ABE}" destId="{2894EC09-CFAC-F34C-BE4D-5764E2B0072C}" srcOrd="1" destOrd="0" presId="urn:microsoft.com/office/officeart/2005/8/layout/process4"/>
    <dgm:cxn modelId="{AE3D086B-43D1-924E-907E-7482911A6A5D}" type="presOf" srcId="{753F4A13-C89D-BE42-B7D2-22426BDC3ABE}" destId="{E7B7DBAD-8BD5-6A4E-92A5-941245AF2F21}" srcOrd="0" destOrd="0" presId="urn:microsoft.com/office/officeart/2005/8/layout/process4"/>
    <dgm:cxn modelId="{C831F165-079A-3740-9377-99BE1F298CCB}" srcId="{753F4A13-C89D-BE42-B7D2-22426BDC3ABE}" destId="{A1D43456-3D82-6048-B82D-B9B0EC60C0B1}" srcOrd="0" destOrd="0" parTransId="{C22534A2-DE28-E149-B183-E43C71D04FA3}" sibTransId="{ED64309D-0304-3E44-83BC-0D4C8162EDC8}"/>
    <dgm:cxn modelId="{610A5AD3-C7BE-974E-82E0-BE8B23A179DA}" type="presOf" srcId="{98EC7E26-73C4-8A48-8275-AA5F6CEADF0A}" destId="{4263A391-0F97-9747-B593-E66808C9E8D0}" srcOrd="0" destOrd="0" presId="urn:microsoft.com/office/officeart/2005/8/layout/process4"/>
    <dgm:cxn modelId="{D0439581-30F8-EF41-A034-C06DE7B13A2D}" type="presOf" srcId="{9A346C50-2DD7-E14B-8740-3BB0D5B16BD6}" destId="{95B032AC-1F4E-E64A-B08E-B435E6755752}" srcOrd="0" destOrd="0" presId="urn:microsoft.com/office/officeart/2005/8/layout/process4"/>
    <dgm:cxn modelId="{548F6721-5602-DD4C-93C8-2708BD79FC91}" srcId="{753F4A13-C89D-BE42-B7D2-22426BDC3ABE}" destId="{98EC7E26-73C4-8A48-8275-AA5F6CEADF0A}" srcOrd="1" destOrd="0" parTransId="{B0E902AE-3BFF-2647-BAE6-10C203219B22}" sibTransId="{D7369AAB-4303-464E-9946-AEC5E2F73E7A}"/>
    <dgm:cxn modelId="{79B6DE72-0711-C44E-99D2-0E52BF938205}" type="presOf" srcId="{2C810A73-DDEF-0D46-A975-DDD8C5437D21}" destId="{E70E8BF4-6F89-AA42-9A8B-0DD63B0116DD}" srcOrd="0" destOrd="0" presId="urn:microsoft.com/office/officeart/2005/8/layout/process4"/>
    <dgm:cxn modelId="{A1BE4B49-770C-944F-852D-59D8C3C73380}" srcId="{2F942FA7-E6E1-0C45-B0C3-B5E3E93EE3A5}" destId="{9A346C50-2DD7-E14B-8740-3BB0D5B16BD6}" srcOrd="1" destOrd="0" parTransId="{F225DC96-9039-9D4B-90B5-30218C3CBB5A}" sibTransId="{ED101A3F-2B66-F148-A09E-0D6794FB1A75}"/>
    <dgm:cxn modelId="{CF78EF68-014E-B84F-A9AF-9BC74D3C8F9C}" type="presOf" srcId="{2F942FA7-E6E1-0C45-B0C3-B5E3E93EE3A5}" destId="{34A9BFE3-D96C-B644-91D0-FE5102AC3B73}" srcOrd="0" destOrd="0" presId="urn:microsoft.com/office/officeart/2005/8/layout/process4"/>
    <dgm:cxn modelId="{8F94732F-7DA2-BA43-9C92-517E1DAD902A}" type="presParOf" srcId="{34A9BFE3-D96C-B644-91D0-FE5102AC3B73}" destId="{7B160034-F3D5-F046-9450-44B47C1E864F}" srcOrd="0" destOrd="0" presId="urn:microsoft.com/office/officeart/2005/8/layout/process4"/>
    <dgm:cxn modelId="{0C0786B7-9BFE-3E4C-A7D1-2FD235328CB4}" type="presParOf" srcId="{7B160034-F3D5-F046-9450-44B47C1E864F}" destId="{C3120195-EEFA-A643-8324-A46F32C2B191}" srcOrd="0" destOrd="0" presId="urn:microsoft.com/office/officeart/2005/8/layout/process4"/>
    <dgm:cxn modelId="{85771E12-D0BD-7849-A108-30606AF2A426}" type="presParOf" srcId="{34A9BFE3-D96C-B644-91D0-FE5102AC3B73}" destId="{A33085C7-6AF2-6646-93A8-51636F4F7D7B}" srcOrd="1" destOrd="0" presId="urn:microsoft.com/office/officeart/2005/8/layout/process4"/>
    <dgm:cxn modelId="{AC7A7B11-4FB1-C948-B0C5-A30EE1BD2B93}" type="presParOf" srcId="{34A9BFE3-D96C-B644-91D0-FE5102AC3B73}" destId="{E92DAC52-2CA8-EF46-885F-43AECF177520}" srcOrd="2" destOrd="0" presId="urn:microsoft.com/office/officeart/2005/8/layout/process4"/>
    <dgm:cxn modelId="{261A8F08-23B7-F24E-A969-C65094CBDF24}" type="presParOf" srcId="{E92DAC52-2CA8-EF46-885F-43AECF177520}" destId="{E7B7DBAD-8BD5-6A4E-92A5-941245AF2F21}" srcOrd="0" destOrd="0" presId="urn:microsoft.com/office/officeart/2005/8/layout/process4"/>
    <dgm:cxn modelId="{29033EA0-9AFD-2240-9966-F2C89873E6CA}" type="presParOf" srcId="{E92DAC52-2CA8-EF46-885F-43AECF177520}" destId="{2894EC09-CFAC-F34C-BE4D-5764E2B0072C}" srcOrd="1" destOrd="0" presId="urn:microsoft.com/office/officeart/2005/8/layout/process4"/>
    <dgm:cxn modelId="{61E89F4C-5102-D147-8B88-B3340FA1BCC8}" type="presParOf" srcId="{E92DAC52-2CA8-EF46-885F-43AECF177520}" destId="{539ECE1D-F9F9-8446-9B5A-7F03C49F9117}" srcOrd="2" destOrd="0" presId="urn:microsoft.com/office/officeart/2005/8/layout/process4"/>
    <dgm:cxn modelId="{37A669D8-2CAB-404F-9288-1EFC49756432}" type="presParOf" srcId="{539ECE1D-F9F9-8446-9B5A-7F03C49F9117}" destId="{30EE6F0B-7EA2-E140-AE70-01A6976ACD2A}" srcOrd="0" destOrd="0" presId="urn:microsoft.com/office/officeart/2005/8/layout/process4"/>
    <dgm:cxn modelId="{026C5493-42EB-474E-9800-76FDF7C0D6C0}" type="presParOf" srcId="{539ECE1D-F9F9-8446-9B5A-7F03C49F9117}" destId="{4263A391-0F97-9747-B593-E66808C9E8D0}" srcOrd="1" destOrd="0" presId="urn:microsoft.com/office/officeart/2005/8/layout/process4"/>
    <dgm:cxn modelId="{100FD8DE-16EA-CA45-9423-E24D11837EEB}" type="presParOf" srcId="{34A9BFE3-D96C-B644-91D0-FE5102AC3B73}" destId="{6DF81857-AE2B-6A4B-8F37-6486796473A5}" srcOrd="3" destOrd="0" presId="urn:microsoft.com/office/officeart/2005/8/layout/process4"/>
    <dgm:cxn modelId="{324B0299-B318-AE46-9B4E-447B23B586B2}" type="presParOf" srcId="{34A9BFE3-D96C-B644-91D0-FE5102AC3B73}" destId="{0C72FAE9-3DBF-9A48-AA07-4B8518F4C2D0}" srcOrd="4" destOrd="0" presId="urn:microsoft.com/office/officeart/2005/8/layout/process4"/>
    <dgm:cxn modelId="{D4232FE6-55C6-964B-B34E-BA806EA09086}" type="presParOf" srcId="{0C72FAE9-3DBF-9A48-AA07-4B8518F4C2D0}" destId="{E70E8BF4-6F89-AA42-9A8B-0DD63B0116DD}" srcOrd="0" destOrd="0" presId="urn:microsoft.com/office/officeart/2005/8/layout/process4"/>
    <dgm:cxn modelId="{319AE5E6-B5DB-7149-99BD-BD70FCFC9C3F}" type="presParOf" srcId="{34A9BFE3-D96C-B644-91D0-FE5102AC3B73}" destId="{5EFE1195-4920-9741-B682-971C56AB4391}" srcOrd="5" destOrd="0" presId="urn:microsoft.com/office/officeart/2005/8/layout/process4"/>
    <dgm:cxn modelId="{83641799-7BAD-4644-8007-69FF20B527AB}" type="presParOf" srcId="{34A9BFE3-D96C-B644-91D0-FE5102AC3B73}" destId="{F7A97FCD-5F44-7F49-A0F2-688D5C204578}" srcOrd="6" destOrd="0" presId="urn:microsoft.com/office/officeart/2005/8/layout/process4"/>
    <dgm:cxn modelId="{F4A25C9A-E4AF-804B-9408-8E648C8891F4}" type="presParOf" srcId="{F7A97FCD-5F44-7F49-A0F2-688D5C204578}" destId="{95B032AC-1F4E-E64A-B08E-B435E6755752}" srcOrd="0" destOrd="0" presId="urn:microsoft.com/office/officeart/2005/8/layout/process4"/>
    <dgm:cxn modelId="{F50E0A6C-669E-F240-96C7-0042C6CC670F}" type="presParOf" srcId="{34A9BFE3-D96C-B644-91D0-FE5102AC3B73}" destId="{3EB1954C-AEA6-1744-94EB-A0FD93C9AEC1}" srcOrd="7" destOrd="0" presId="urn:microsoft.com/office/officeart/2005/8/layout/process4"/>
    <dgm:cxn modelId="{C4C12067-4F15-7245-9E20-2F79410A101E}" type="presParOf" srcId="{34A9BFE3-D96C-B644-91D0-FE5102AC3B73}" destId="{5C2142B1-EE1C-0744-A01E-74BBC4960EF6}" srcOrd="8" destOrd="0" presId="urn:microsoft.com/office/officeart/2005/8/layout/process4"/>
    <dgm:cxn modelId="{5F876235-9AF6-CA40-AFB2-2820637CEB3D}" type="presParOf" srcId="{5C2142B1-EE1C-0744-A01E-74BBC4960EF6}" destId="{FF443C49-129D-BE4B-8573-9DB533F79A2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F57FE-5B65-F645-A1AA-2285FDA13809}">
      <dsp:nvSpPr>
        <dsp:cNvPr id="0" name=""/>
        <dsp:cNvSpPr/>
      </dsp:nvSpPr>
      <dsp:spPr>
        <a:xfrm>
          <a:off x="2676191" y="2272000"/>
          <a:ext cx="1859818" cy="1859818"/>
        </a:xfrm>
        <a:prstGeom prst="ellipse">
          <a:avLst/>
        </a:prstGeom>
        <a:solidFill>
          <a:schemeClr val="tx2">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fr-FR" sz="1800" kern="1200" dirty="0" smtClean="0"/>
            <a:t>Performances humaines et limites </a:t>
          </a:r>
          <a:endParaRPr lang="fr-FR" sz="1800" kern="1200" dirty="0"/>
        </a:p>
      </dsp:txBody>
      <dsp:txXfrm>
        <a:off x="2948555" y="2544364"/>
        <a:ext cx="1315090" cy="1315090"/>
      </dsp:txXfrm>
    </dsp:sp>
    <dsp:sp modelId="{DF8B9BAC-E5D1-0549-9C3F-D71787F6FA9C}">
      <dsp:nvSpPr>
        <dsp:cNvPr id="0" name=""/>
        <dsp:cNvSpPr/>
      </dsp:nvSpPr>
      <dsp:spPr>
        <a:xfrm rot="10800000">
          <a:off x="787256" y="2936885"/>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5FB6500-059A-A148-8AB6-81A2901233E9}">
      <dsp:nvSpPr>
        <dsp:cNvPr id="0" name=""/>
        <dsp:cNvSpPr/>
      </dsp:nvSpPr>
      <dsp:spPr>
        <a:xfrm>
          <a:off x="136320" y="2681160"/>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Vision</a:t>
          </a:r>
          <a:endParaRPr lang="fr-FR" sz="1400" kern="1200" dirty="0"/>
        </a:p>
      </dsp:txBody>
      <dsp:txXfrm>
        <a:off x="166824" y="2711664"/>
        <a:ext cx="1240864" cy="980490"/>
      </dsp:txXfrm>
    </dsp:sp>
    <dsp:sp modelId="{68ACBC0D-D66D-894C-8026-FDB75A26950C}">
      <dsp:nvSpPr>
        <dsp:cNvPr id="0" name=""/>
        <dsp:cNvSpPr/>
      </dsp:nvSpPr>
      <dsp:spPr>
        <a:xfrm rot="12960000">
          <a:off x="1155151" y="1804622"/>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E440686-96F9-D74B-A309-02706E1DCB08}">
      <dsp:nvSpPr>
        <dsp:cNvPr id="0" name=""/>
        <dsp:cNvSpPr/>
      </dsp:nvSpPr>
      <dsp:spPr>
        <a:xfrm>
          <a:off x="674671" y="1024285"/>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Audition</a:t>
          </a:r>
          <a:endParaRPr lang="fr-FR" sz="1400" kern="1200" dirty="0"/>
        </a:p>
      </dsp:txBody>
      <dsp:txXfrm>
        <a:off x="705175" y="1054789"/>
        <a:ext cx="1240864" cy="980490"/>
      </dsp:txXfrm>
    </dsp:sp>
    <dsp:sp modelId="{4EDA83B0-7912-D64B-8C5C-463AA16841B9}">
      <dsp:nvSpPr>
        <dsp:cNvPr id="0" name=""/>
        <dsp:cNvSpPr/>
      </dsp:nvSpPr>
      <dsp:spPr>
        <a:xfrm rot="15120000">
          <a:off x="2118312" y="1104844"/>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25A8E09C-44C2-1B4F-982B-2537232D01CB}">
      <dsp:nvSpPr>
        <dsp:cNvPr id="0" name=""/>
        <dsp:cNvSpPr/>
      </dsp:nvSpPr>
      <dsp:spPr>
        <a:xfrm>
          <a:off x="2084093" y="280"/>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Traitement des informations</a:t>
          </a:r>
          <a:endParaRPr lang="fr-FR" sz="1400" kern="1200" dirty="0"/>
        </a:p>
      </dsp:txBody>
      <dsp:txXfrm>
        <a:off x="2114597" y="30784"/>
        <a:ext cx="1240864" cy="980490"/>
      </dsp:txXfrm>
    </dsp:sp>
    <dsp:sp modelId="{0D4BDD61-C95E-734C-91B8-69A2C3505284}">
      <dsp:nvSpPr>
        <dsp:cNvPr id="0" name=""/>
        <dsp:cNvSpPr/>
      </dsp:nvSpPr>
      <dsp:spPr>
        <a:xfrm rot="17280000">
          <a:off x="3308845" y="1104844"/>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99F0C251-081B-324E-B80F-4EEEC04FEB25}">
      <dsp:nvSpPr>
        <dsp:cNvPr id="0" name=""/>
        <dsp:cNvSpPr/>
      </dsp:nvSpPr>
      <dsp:spPr>
        <a:xfrm>
          <a:off x="3826234" y="280"/>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Attention et perception</a:t>
          </a:r>
          <a:endParaRPr lang="fr-FR" sz="1400" kern="1200" dirty="0"/>
        </a:p>
      </dsp:txBody>
      <dsp:txXfrm>
        <a:off x="3856738" y="30784"/>
        <a:ext cx="1240864" cy="980490"/>
      </dsp:txXfrm>
    </dsp:sp>
    <dsp:sp modelId="{3D96D7D6-CDA6-744A-B359-7AAD9DC516A2}">
      <dsp:nvSpPr>
        <dsp:cNvPr id="0" name=""/>
        <dsp:cNvSpPr/>
      </dsp:nvSpPr>
      <dsp:spPr>
        <a:xfrm rot="19440000">
          <a:off x="4272006" y="1804622"/>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EE6476A2-9207-E545-8B7C-25C4B289E9CA}">
      <dsp:nvSpPr>
        <dsp:cNvPr id="0" name=""/>
        <dsp:cNvSpPr/>
      </dsp:nvSpPr>
      <dsp:spPr>
        <a:xfrm>
          <a:off x="5235656" y="1024285"/>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Mémoire</a:t>
          </a:r>
          <a:endParaRPr lang="fr-FR" sz="1400" kern="1200" dirty="0"/>
        </a:p>
      </dsp:txBody>
      <dsp:txXfrm>
        <a:off x="5266160" y="1054789"/>
        <a:ext cx="1240864" cy="980490"/>
      </dsp:txXfrm>
    </dsp:sp>
    <dsp:sp modelId="{A253D351-F4AF-E840-AC99-E6DDA40D95CD}">
      <dsp:nvSpPr>
        <dsp:cNvPr id="0" name=""/>
        <dsp:cNvSpPr/>
      </dsp:nvSpPr>
      <dsp:spPr>
        <a:xfrm>
          <a:off x="4639901" y="2936885"/>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E9F666E3-1731-944E-B4BE-50962E9D1818}">
      <dsp:nvSpPr>
        <dsp:cNvPr id="0" name=""/>
        <dsp:cNvSpPr/>
      </dsp:nvSpPr>
      <dsp:spPr>
        <a:xfrm>
          <a:off x="5774008" y="2681160"/>
          <a:ext cx="1301872" cy="1041498"/>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sp3d extrusionH="28000" prstMaterial="matte"/>
        </a:bodyPr>
        <a:lstStyle/>
        <a:p>
          <a:pPr lvl="0" algn="ctr" defTabSz="622300">
            <a:lnSpc>
              <a:spcPct val="90000"/>
            </a:lnSpc>
            <a:spcBef>
              <a:spcPct val="0"/>
            </a:spcBef>
            <a:spcAft>
              <a:spcPct val="35000"/>
            </a:spcAft>
          </a:pPr>
          <a:r>
            <a:rPr lang="fr-FR" sz="1400" kern="1200" dirty="0" smtClean="0"/>
            <a:t>Claustrophobie et </a:t>
          </a:r>
          <a:r>
            <a:rPr lang="fr-FR" sz="1400" kern="1200" dirty="0" err="1" smtClean="0"/>
            <a:t>accés</a:t>
          </a:r>
          <a:r>
            <a:rPr lang="fr-FR" sz="1400" kern="1200" dirty="0" smtClean="0"/>
            <a:t> physique</a:t>
          </a:r>
          <a:endParaRPr lang="fr-FR" sz="1400" kern="1200" dirty="0"/>
        </a:p>
      </dsp:txBody>
      <dsp:txXfrm>
        <a:off x="5804512" y="2711664"/>
        <a:ext cx="1240864" cy="9804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CC835-1B37-B341-A686-101403185723}">
      <dsp:nvSpPr>
        <dsp:cNvPr id="0" name=""/>
        <dsp:cNvSpPr/>
      </dsp:nvSpPr>
      <dsp:spPr>
        <a:xfrm rot="5400000">
          <a:off x="1778650" y="1699724"/>
          <a:ext cx="1520090" cy="1730568"/>
        </a:xfrm>
        <a:prstGeom prst="bentUpArrow">
          <a:avLst>
            <a:gd name="adj1" fmla="val 32840"/>
            <a:gd name="adj2" fmla="val 25000"/>
            <a:gd name="adj3" fmla="val 35780"/>
          </a:avLst>
        </a:prstGeom>
        <a:solidFill>
          <a:schemeClr val="dk2">
            <a:tint val="50000"/>
            <a:hueOff val="0"/>
            <a:satOff val="0"/>
            <a:lumOff val="0"/>
            <a:alphaOff val="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tint val="50000"/>
              <a:hueOff val="0"/>
              <a:satOff val="0"/>
              <a:lumOff val="0"/>
              <a:alphaOff val="0"/>
              <a:shade val="80000"/>
            </a:schemeClr>
          </a:contourClr>
        </a:sp3d>
      </dsp:spPr>
      <dsp:style>
        <a:lnRef idx="0">
          <a:scrgbClr r="0" g="0" b="0"/>
        </a:lnRef>
        <a:fillRef idx="1">
          <a:scrgbClr r="0" g="0" b="0"/>
        </a:fillRef>
        <a:effectRef idx="2">
          <a:scrgbClr r="0" g="0" b="0"/>
        </a:effectRef>
        <a:fontRef idx="minor"/>
      </dsp:style>
    </dsp:sp>
    <dsp:sp modelId="{B9AD36D5-C7E6-4842-9827-F77CDB64BA7B}">
      <dsp:nvSpPr>
        <dsp:cNvPr id="0" name=""/>
        <dsp:cNvSpPr/>
      </dsp:nvSpPr>
      <dsp:spPr>
        <a:xfrm>
          <a:off x="1375918" y="14674"/>
          <a:ext cx="2558936" cy="1791172"/>
        </a:xfrm>
        <a:prstGeom prst="roundRect">
          <a:avLst>
            <a:gd name="adj" fmla="val 1667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fr-FR" sz="2000" b="1" i="1" kern="1200" dirty="0" smtClean="0"/>
            <a:t>30 %</a:t>
          </a:r>
          <a:r>
            <a:rPr lang="fr-FR" sz="2000" i="1" kern="1200" dirty="0" smtClean="0"/>
            <a:t> des informations traitées par le cerveau proviennent de ses capteurs (perception extérieure).</a:t>
          </a:r>
          <a:endParaRPr lang="fr-FR" sz="2000" kern="1200" dirty="0"/>
        </a:p>
      </dsp:txBody>
      <dsp:txXfrm>
        <a:off x="1463372" y="102128"/>
        <a:ext cx="2384028" cy="1616264"/>
      </dsp:txXfrm>
    </dsp:sp>
    <dsp:sp modelId="{EC21C159-A40D-1549-9AAD-1B04AF6DF085}">
      <dsp:nvSpPr>
        <dsp:cNvPr id="0" name=""/>
        <dsp:cNvSpPr/>
      </dsp:nvSpPr>
      <dsp:spPr>
        <a:xfrm>
          <a:off x="3934855" y="185503"/>
          <a:ext cx="1861126" cy="1447704"/>
        </a:xfrm>
        <a:prstGeom prst="rect">
          <a:avLst/>
        </a:prstGeom>
        <a:noFill/>
        <a:ln>
          <a:noFill/>
        </a:ln>
        <a:effectLst/>
      </dsp:spPr>
      <dsp:style>
        <a:lnRef idx="0">
          <a:scrgbClr r="0" g="0" b="0"/>
        </a:lnRef>
        <a:fillRef idx="0">
          <a:scrgbClr r="0" g="0" b="0"/>
        </a:fillRef>
        <a:effectRef idx="0">
          <a:scrgbClr r="0" g="0" b="0"/>
        </a:effectRef>
        <a:fontRef idx="minor"/>
      </dsp:style>
    </dsp:sp>
    <dsp:sp modelId="{40923495-A9EE-8741-87F7-C399021E7B1C}">
      <dsp:nvSpPr>
        <dsp:cNvPr id="0" name=""/>
        <dsp:cNvSpPr/>
      </dsp:nvSpPr>
      <dsp:spPr>
        <a:xfrm>
          <a:off x="3497549" y="2026752"/>
          <a:ext cx="2558936" cy="1791172"/>
        </a:xfrm>
        <a:prstGeom prst="roundRect">
          <a:avLst>
            <a:gd name="adj" fmla="val 1667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fr-FR" sz="2000" i="1" kern="1200" dirty="0" smtClean="0"/>
            <a:t>Mais </a:t>
          </a:r>
          <a:r>
            <a:rPr lang="fr-FR" sz="2000" b="1" i="1" kern="1200" dirty="0" smtClean="0"/>
            <a:t>70% </a:t>
          </a:r>
          <a:r>
            <a:rPr lang="fr-FR" sz="2000" i="1" kern="1200" dirty="0" smtClean="0"/>
            <a:t>de ces informations sont issues du cerveau lui-même.</a:t>
          </a:r>
          <a:endParaRPr lang="fr-FR" sz="2000" kern="1200" dirty="0"/>
        </a:p>
      </dsp:txBody>
      <dsp:txXfrm>
        <a:off x="3585003" y="2114206"/>
        <a:ext cx="2384028" cy="16162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41FB1-F8C8-E543-8DFA-08051A593986}">
      <dsp:nvSpPr>
        <dsp:cNvPr id="0" name=""/>
        <dsp:cNvSpPr/>
      </dsp:nvSpPr>
      <dsp:spPr>
        <a:xfrm rot="5400000">
          <a:off x="279961" y="2059248"/>
          <a:ext cx="829971" cy="1381053"/>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D99096-E1DF-DB46-A817-4EE9559F5AB5}">
      <dsp:nvSpPr>
        <dsp:cNvPr id="0" name=""/>
        <dsp:cNvSpPr/>
      </dsp:nvSpPr>
      <dsp:spPr>
        <a:xfrm>
          <a:off x="141419" y="2471885"/>
          <a:ext cx="1246822" cy="109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fr-FR" sz="1400" kern="1200" dirty="0" smtClean="0"/>
            <a:t>Stage 1:</a:t>
          </a:r>
          <a:endParaRPr lang="fr-FR" sz="1400"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fr-FR" sz="1100" b="1" kern="1200" dirty="0" err="1" smtClean="0"/>
            <a:t>Gathering</a:t>
          </a:r>
          <a:r>
            <a:rPr lang="fr-FR" sz="1100" b="1" kern="1200" dirty="0" smtClean="0"/>
            <a:t> information </a:t>
          </a:r>
          <a:endParaRPr lang="fr-FR" sz="1100" kern="1200" dirty="0" smtClean="0"/>
        </a:p>
      </dsp:txBody>
      <dsp:txXfrm>
        <a:off x="141419" y="2471885"/>
        <a:ext cx="1246822" cy="1092913"/>
      </dsp:txXfrm>
    </dsp:sp>
    <dsp:sp modelId="{4826FFA2-DEBA-0C4B-8801-F706F07246FC}">
      <dsp:nvSpPr>
        <dsp:cNvPr id="0" name=""/>
        <dsp:cNvSpPr/>
      </dsp:nvSpPr>
      <dsp:spPr>
        <a:xfrm>
          <a:off x="1152992" y="1957573"/>
          <a:ext cx="235249" cy="235249"/>
        </a:xfrm>
        <a:prstGeom prst="triangle">
          <a:avLst>
            <a:gd name="adj" fmla="val 10000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D5BD0FE-4493-3F42-B998-DBF0D202BFF2}">
      <dsp:nvSpPr>
        <dsp:cNvPr id="0" name=""/>
        <dsp:cNvSpPr/>
      </dsp:nvSpPr>
      <dsp:spPr>
        <a:xfrm rot="5400000">
          <a:off x="1806316" y="1681550"/>
          <a:ext cx="829971" cy="1381053"/>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BC3BA5-C2F3-0443-8F7D-A55DB5F383C0}">
      <dsp:nvSpPr>
        <dsp:cNvPr id="0" name=""/>
        <dsp:cNvSpPr/>
      </dsp:nvSpPr>
      <dsp:spPr>
        <a:xfrm>
          <a:off x="1667773" y="2094187"/>
          <a:ext cx="1246822" cy="109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fr-FR" sz="1400" kern="1200" dirty="0" smtClean="0"/>
            <a:t>Stage 2:</a:t>
          </a:r>
          <a:endParaRPr lang="fr-FR" sz="1400" kern="1200" dirty="0"/>
        </a:p>
        <a:p>
          <a:pPr marL="57150" lvl="1" indent="-57150" algn="l" defTabSz="488950">
            <a:lnSpc>
              <a:spcPct val="90000"/>
            </a:lnSpc>
            <a:spcBef>
              <a:spcPct val="0"/>
            </a:spcBef>
            <a:spcAft>
              <a:spcPct val="15000"/>
            </a:spcAft>
            <a:buChar char="••"/>
          </a:pPr>
          <a:r>
            <a:rPr lang="fr-FR" sz="1100" b="1" kern="1200" dirty="0" smtClean="0"/>
            <a:t>Perception or </a:t>
          </a:r>
          <a:r>
            <a:rPr lang="fr-FR" sz="1100" b="1" kern="1200" dirty="0" err="1" smtClean="0"/>
            <a:t>assessment</a:t>
          </a:r>
          <a:r>
            <a:rPr lang="fr-FR" sz="1100" b="1" kern="1200" dirty="0" smtClean="0"/>
            <a:t> </a:t>
          </a:r>
          <a:endParaRPr lang="fr-FR" sz="1100" kern="1200" dirty="0"/>
        </a:p>
      </dsp:txBody>
      <dsp:txXfrm>
        <a:off x="1667773" y="2094187"/>
        <a:ext cx="1246822" cy="1092913"/>
      </dsp:txXfrm>
    </dsp:sp>
    <dsp:sp modelId="{C4CCECE7-0D33-184C-ACCB-D92EA751C8B0}">
      <dsp:nvSpPr>
        <dsp:cNvPr id="0" name=""/>
        <dsp:cNvSpPr/>
      </dsp:nvSpPr>
      <dsp:spPr>
        <a:xfrm>
          <a:off x="2679346" y="1579875"/>
          <a:ext cx="235249" cy="235249"/>
        </a:xfrm>
        <a:prstGeom prst="triangle">
          <a:avLst>
            <a:gd name="adj" fmla="val 10000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4A19E47-D2C5-8E4D-9531-8E67FF31271F}">
      <dsp:nvSpPr>
        <dsp:cNvPr id="0" name=""/>
        <dsp:cNvSpPr/>
      </dsp:nvSpPr>
      <dsp:spPr>
        <a:xfrm rot="5400000">
          <a:off x="3332670" y="1303852"/>
          <a:ext cx="829971" cy="1381053"/>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FBE9A1-D012-9845-916B-3F86E4BCD9B2}">
      <dsp:nvSpPr>
        <dsp:cNvPr id="0" name=""/>
        <dsp:cNvSpPr/>
      </dsp:nvSpPr>
      <dsp:spPr>
        <a:xfrm>
          <a:off x="3194127" y="1716489"/>
          <a:ext cx="1246822" cy="109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fr-FR" sz="1400" kern="1200" dirty="0" smtClean="0"/>
            <a:t>Stage 3:</a:t>
          </a:r>
          <a:endParaRPr lang="fr-FR" sz="1400" kern="1200" dirty="0"/>
        </a:p>
        <a:p>
          <a:pPr marL="57150" lvl="1" indent="-57150" algn="l" defTabSz="488950">
            <a:lnSpc>
              <a:spcPct val="90000"/>
            </a:lnSpc>
            <a:spcBef>
              <a:spcPct val="0"/>
            </a:spcBef>
            <a:spcAft>
              <a:spcPct val="15000"/>
            </a:spcAft>
            <a:buChar char="••"/>
          </a:pPr>
          <a:r>
            <a:rPr lang="fr-FR" sz="1100" b="1" kern="1200" dirty="0" smtClean="0"/>
            <a:t>Evaluation and </a:t>
          </a:r>
          <a:r>
            <a:rPr lang="fr-FR" sz="1100" b="1" kern="1200" dirty="0" err="1" smtClean="0"/>
            <a:t>decision</a:t>
          </a:r>
          <a:r>
            <a:rPr lang="fr-FR" sz="1100" b="1" kern="1200" dirty="0" smtClean="0"/>
            <a:t> </a:t>
          </a:r>
          <a:r>
            <a:rPr lang="fr-FR" sz="1100" b="1" kern="1200" dirty="0" err="1" smtClean="0"/>
            <a:t>making</a:t>
          </a:r>
          <a:r>
            <a:rPr lang="fr-FR" sz="1100" b="1" kern="1200" dirty="0" smtClean="0"/>
            <a:t> </a:t>
          </a:r>
          <a:endParaRPr lang="fr-FR" sz="1100" kern="1200" dirty="0"/>
        </a:p>
      </dsp:txBody>
      <dsp:txXfrm>
        <a:off x="3194127" y="1716489"/>
        <a:ext cx="1246822" cy="1092913"/>
      </dsp:txXfrm>
    </dsp:sp>
    <dsp:sp modelId="{47EFCC74-2480-6247-9300-D8B3FE0C8978}">
      <dsp:nvSpPr>
        <dsp:cNvPr id="0" name=""/>
        <dsp:cNvSpPr/>
      </dsp:nvSpPr>
      <dsp:spPr>
        <a:xfrm>
          <a:off x="4205700" y="1202177"/>
          <a:ext cx="235249" cy="235249"/>
        </a:xfrm>
        <a:prstGeom prst="triangle">
          <a:avLst>
            <a:gd name="adj" fmla="val 10000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1155D80-F2FB-4947-96BF-80D532D54CD5}">
      <dsp:nvSpPr>
        <dsp:cNvPr id="0" name=""/>
        <dsp:cNvSpPr/>
      </dsp:nvSpPr>
      <dsp:spPr>
        <a:xfrm rot="5400000">
          <a:off x="4859025" y="926154"/>
          <a:ext cx="829971" cy="1381053"/>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982064B-D99C-EB4F-913F-63E84E622C9F}">
      <dsp:nvSpPr>
        <dsp:cNvPr id="0" name=""/>
        <dsp:cNvSpPr/>
      </dsp:nvSpPr>
      <dsp:spPr>
        <a:xfrm>
          <a:off x="4720482" y="1338791"/>
          <a:ext cx="1246822" cy="109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fr-FR" sz="1400" kern="1200" dirty="0" smtClean="0"/>
            <a:t>Stage 4:</a:t>
          </a:r>
          <a:endParaRPr lang="fr-FR" sz="1400" kern="1200" dirty="0"/>
        </a:p>
        <a:p>
          <a:pPr marL="57150" lvl="1" indent="-57150" algn="l" defTabSz="488950">
            <a:lnSpc>
              <a:spcPct val="90000"/>
            </a:lnSpc>
            <a:spcBef>
              <a:spcPct val="0"/>
            </a:spcBef>
            <a:spcAft>
              <a:spcPct val="15000"/>
            </a:spcAft>
            <a:buChar char="••"/>
          </a:pPr>
          <a:r>
            <a:rPr lang="fr-FR" sz="1100" b="1" kern="1200" dirty="0" smtClean="0"/>
            <a:t>Action/</a:t>
          </a:r>
          <a:r>
            <a:rPr lang="fr-FR" sz="1100" b="1" kern="1200" dirty="0" err="1" smtClean="0"/>
            <a:t>response</a:t>
          </a:r>
          <a:r>
            <a:rPr lang="fr-FR" sz="1100" b="1" kern="1200" dirty="0" smtClean="0"/>
            <a:t> </a:t>
          </a:r>
          <a:endParaRPr lang="fr-FR" sz="1100" kern="1200" dirty="0"/>
        </a:p>
      </dsp:txBody>
      <dsp:txXfrm>
        <a:off x="4720482" y="1338791"/>
        <a:ext cx="1246822" cy="1092913"/>
      </dsp:txXfrm>
    </dsp:sp>
    <dsp:sp modelId="{110D73DD-01F8-754F-A34D-C68BB99E54B9}">
      <dsp:nvSpPr>
        <dsp:cNvPr id="0" name=""/>
        <dsp:cNvSpPr/>
      </dsp:nvSpPr>
      <dsp:spPr>
        <a:xfrm>
          <a:off x="5732055" y="824479"/>
          <a:ext cx="235249" cy="235249"/>
        </a:xfrm>
        <a:prstGeom prst="triangle">
          <a:avLst>
            <a:gd name="adj" fmla="val 10000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865408-CB08-9441-A4AD-3856EEE42AF5}">
      <dsp:nvSpPr>
        <dsp:cNvPr id="0" name=""/>
        <dsp:cNvSpPr/>
      </dsp:nvSpPr>
      <dsp:spPr>
        <a:xfrm rot="5400000">
          <a:off x="6385379" y="548456"/>
          <a:ext cx="829971" cy="1381053"/>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225948-4DAF-EA4E-B44C-31634961DAAD}">
      <dsp:nvSpPr>
        <dsp:cNvPr id="0" name=""/>
        <dsp:cNvSpPr/>
      </dsp:nvSpPr>
      <dsp:spPr>
        <a:xfrm>
          <a:off x="6246836" y="961093"/>
          <a:ext cx="1246822" cy="109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fr-FR" sz="1400" kern="1200" dirty="0" smtClean="0"/>
            <a:t>Stage 5:</a:t>
          </a:r>
          <a:endParaRPr lang="fr-FR" sz="1400" kern="1200" dirty="0"/>
        </a:p>
        <a:p>
          <a:pPr marL="57150" lvl="1" indent="-57150" algn="l" defTabSz="488950">
            <a:lnSpc>
              <a:spcPct val="90000"/>
            </a:lnSpc>
            <a:spcBef>
              <a:spcPct val="0"/>
            </a:spcBef>
            <a:spcAft>
              <a:spcPct val="15000"/>
            </a:spcAft>
            <a:buChar char="••"/>
          </a:pPr>
          <a:r>
            <a:rPr lang="fr-FR" sz="1100" kern="1200" dirty="0" smtClean="0"/>
            <a:t>Feedback </a:t>
          </a:r>
          <a:endParaRPr lang="fr-FR" sz="1100" kern="1200" dirty="0"/>
        </a:p>
      </dsp:txBody>
      <dsp:txXfrm>
        <a:off x="6246836" y="961093"/>
        <a:ext cx="1246822" cy="109291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BB513-F49C-2945-BE83-70075A62E785}">
      <dsp:nvSpPr>
        <dsp:cNvPr id="0" name=""/>
        <dsp:cNvSpPr/>
      </dsp:nvSpPr>
      <dsp:spPr>
        <a:xfrm>
          <a:off x="-4652253" y="-713213"/>
          <a:ext cx="5541618" cy="5541618"/>
        </a:xfrm>
        <a:prstGeom prst="blockArc">
          <a:avLst>
            <a:gd name="adj1" fmla="val 18900000"/>
            <a:gd name="adj2" fmla="val 2700000"/>
            <a:gd name="adj3" fmla="val 390"/>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0864536-B837-1C45-B38D-F70E3BBCFD9F}">
      <dsp:nvSpPr>
        <dsp:cNvPr id="0" name=""/>
        <dsp:cNvSpPr/>
      </dsp:nvSpPr>
      <dsp:spPr>
        <a:xfrm>
          <a:off x="332067" y="216706"/>
          <a:ext cx="6743317"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smtClean="0"/>
            <a:t>La vision</a:t>
          </a:r>
          <a:endParaRPr lang="fr-FR" sz="2300" kern="1200"/>
        </a:p>
      </dsp:txBody>
      <dsp:txXfrm>
        <a:off x="332067" y="216706"/>
        <a:ext cx="6743317" cy="433247"/>
      </dsp:txXfrm>
    </dsp:sp>
    <dsp:sp modelId="{C6C675D9-3860-D14C-8CE7-5CA4A2C086EB}">
      <dsp:nvSpPr>
        <dsp:cNvPr id="0" name=""/>
        <dsp:cNvSpPr/>
      </dsp:nvSpPr>
      <dsp:spPr>
        <a:xfrm>
          <a:off x="61287" y="162550"/>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15F211-B600-8C4D-BD64-785B1E2C97E2}">
      <dsp:nvSpPr>
        <dsp:cNvPr id="0" name=""/>
        <dsp:cNvSpPr/>
      </dsp:nvSpPr>
      <dsp:spPr>
        <a:xfrm>
          <a:off x="688443" y="866494"/>
          <a:ext cx="6386941"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smtClean="0"/>
            <a:t>L’audition</a:t>
          </a:r>
          <a:endParaRPr lang="fr-FR" sz="2300" kern="1200"/>
        </a:p>
      </dsp:txBody>
      <dsp:txXfrm>
        <a:off x="688443" y="866494"/>
        <a:ext cx="6386941" cy="433247"/>
      </dsp:txXfrm>
    </dsp:sp>
    <dsp:sp modelId="{A655B729-396B-4945-85AB-5EAA86CBA7A2}">
      <dsp:nvSpPr>
        <dsp:cNvPr id="0" name=""/>
        <dsp:cNvSpPr/>
      </dsp:nvSpPr>
      <dsp:spPr>
        <a:xfrm>
          <a:off x="417663" y="812338"/>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DC30F4-E0FD-B846-9161-41BD801D44FE}">
      <dsp:nvSpPr>
        <dsp:cNvPr id="0" name=""/>
        <dsp:cNvSpPr/>
      </dsp:nvSpPr>
      <dsp:spPr>
        <a:xfrm>
          <a:off x="851404" y="1516283"/>
          <a:ext cx="6223980"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dirty="0" smtClean="0"/>
            <a:t>Attention et perception</a:t>
          </a:r>
          <a:endParaRPr lang="fr-FR" sz="2300" kern="1200" dirty="0"/>
        </a:p>
      </dsp:txBody>
      <dsp:txXfrm>
        <a:off x="851404" y="1516283"/>
        <a:ext cx="6223980" cy="433247"/>
      </dsp:txXfrm>
    </dsp:sp>
    <dsp:sp modelId="{6F01487F-445B-9D49-9C01-83CC70C01857}">
      <dsp:nvSpPr>
        <dsp:cNvPr id="0" name=""/>
        <dsp:cNvSpPr/>
      </dsp:nvSpPr>
      <dsp:spPr>
        <a:xfrm>
          <a:off x="580625" y="1462127"/>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B72BA3-6B09-8740-A6D3-3E67357506F6}">
      <dsp:nvSpPr>
        <dsp:cNvPr id="0" name=""/>
        <dsp:cNvSpPr/>
      </dsp:nvSpPr>
      <dsp:spPr>
        <a:xfrm>
          <a:off x="851404" y="2165660"/>
          <a:ext cx="6223980"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smtClean="0"/>
            <a:t>Mémoire</a:t>
          </a:r>
          <a:endParaRPr lang="fr-FR" sz="2300" kern="1200"/>
        </a:p>
      </dsp:txBody>
      <dsp:txXfrm>
        <a:off x="851404" y="2165660"/>
        <a:ext cx="6223980" cy="433247"/>
      </dsp:txXfrm>
    </dsp:sp>
    <dsp:sp modelId="{78687D89-0253-D146-843F-537FC8012B2B}">
      <dsp:nvSpPr>
        <dsp:cNvPr id="0" name=""/>
        <dsp:cNvSpPr/>
      </dsp:nvSpPr>
      <dsp:spPr>
        <a:xfrm>
          <a:off x="580625" y="2111505"/>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B383259-F5C7-B24C-ABA6-A9CB56F568F2}">
      <dsp:nvSpPr>
        <dsp:cNvPr id="0" name=""/>
        <dsp:cNvSpPr/>
      </dsp:nvSpPr>
      <dsp:spPr>
        <a:xfrm>
          <a:off x="688443" y="2815449"/>
          <a:ext cx="6386941"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dirty="0" smtClean="0"/>
            <a:t>Traitement des informations</a:t>
          </a:r>
          <a:endParaRPr lang="fr-FR" sz="2300" kern="1200" dirty="0"/>
        </a:p>
      </dsp:txBody>
      <dsp:txXfrm>
        <a:off x="688443" y="2815449"/>
        <a:ext cx="6386941" cy="433247"/>
      </dsp:txXfrm>
    </dsp:sp>
    <dsp:sp modelId="{F2B3D832-EBF4-874E-9533-1BB8B1DE1A07}">
      <dsp:nvSpPr>
        <dsp:cNvPr id="0" name=""/>
        <dsp:cNvSpPr/>
      </dsp:nvSpPr>
      <dsp:spPr>
        <a:xfrm>
          <a:off x="417663" y="2761293"/>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40A55E-D247-A94A-B098-ABB86419B85B}">
      <dsp:nvSpPr>
        <dsp:cNvPr id="0" name=""/>
        <dsp:cNvSpPr/>
      </dsp:nvSpPr>
      <dsp:spPr>
        <a:xfrm>
          <a:off x="332067" y="3465238"/>
          <a:ext cx="6743317" cy="433247"/>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343890" tIns="58420" rIns="58420" bIns="58420" numCol="1" spcCol="1270" anchor="ctr" anchorCtr="0">
          <a:noAutofit/>
        </a:bodyPr>
        <a:lstStyle/>
        <a:p>
          <a:pPr lvl="0" algn="l" defTabSz="1022350" rtl="0">
            <a:lnSpc>
              <a:spcPct val="90000"/>
            </a:lnSpc>
            <a:spcBef>
              <a:spcPct val="0"/>
            </a:spcBef>
            <a:spcAft>
              <a:spcPct val="35000"/>
            </a:spcAft>
          </a:pPr>
          <a:r>
            <a:rPr lang="fr-FR" sz="2300" kern="1200" smtClean="0"/>
            <a:t>Claustrophobie et accès physiques</a:t>
          </a:r>
          <a:endParaRPr lang="fr-FR" sz="2300" kern="1200"/>
        </a:p>
      </dsp:txBody>
      <dsp:txXfrm>
        <a:off x="332067" y="3465238"/>
        <a:ext cx="6743317" cy="433247"/>
      </dsp:txXfrm>
    </dsp:sp>
    <dsp:sp modelId="{AE96DC03-8D97-504A-AC38-3C0FC9FA090A}">
      <dsp:nvSpPr>
        <dsp:cNvPr id="0" name=""/>
        <dsp:cNvSpPr/>
      </dsp:nvSpPr>
      <dsp:spPr>
        <a:xfrm>
          <a:off x="61287" y="3411082"/>
          <a:ext cx="541559" cy="541559"/>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15D48-C7D7-4E44-A914-91904F6AC7DC}">
      <dsp:nvSpPr>
        <dsp:cNvPr id="0" name=""/>
        <dsp:cNvSpPr/>
      </dsp:nvSpPr>
      <dsp:spPr>
        <a:xfrm>
          <a:off x="0" y="2872938"/>
          <a:ext cx="7498080" cy="94296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fr-FR" sz="2100" kern="1200" dirty="0" smtClean="0"/>
            <a:t>L'oeil humain ne permet de voir qu'une partie de la lumière comprise entre ce que nous appelons le rouge et le violet</a:t>
          </a:r>
          <a:endParaRPr lang="fr-FR" sz="2100" kern="1200" dirty="0"/>
        </a:p>
      </dsp:txBody>
      <dsp:txXfrm>
        <a:off x="0" y="2872938"/>
        <a:ext cx="7498080" cy="942962"/>
      </dsp:txXfrm>
    </dsp:sp>
    <dsp:sp modelId="{A18F5AB4-4C8A-D34D-90FA-78D08E931A04}">
      <dsp:nvSpPr>
        <dsp:cNvPr id="0" name=""/>
        <dsp:cNvSpPr/>
      </dsp:nvSpPr>
      <dsp:spPr>
        <a:xfrm rot="10800000">
          <a:off x="0" y="1436806"/>
          <a:ext cx="7498080" cy="1450276"/>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fr-FR" sz="2100" kern="1200" dirty="0" smtClean="0"/>
            <a:t>La lumière émise par le soleil constitue un spectre allant de l'infrarouge (en dessous du rouge) à l'ultraviolet (au delà du violet). </a:t>
          </a:r>
          <a:endParaRPr lang="fr-FR" sz="2100" kern="1200" dirty="0"/>
        </a:p>
      </dsp:txBody>
      <dsp:txXfrm rot="10800000">
        <a:off x="0" y="1436806"/>
        <a:ext cx="7498080" cy="942346"/>
      </dsp:txXfrm>
    </dsp:sp>
    <dsp:sp modelId="{2748D5E9-4649-C744-BFFE-D7C001DE9656}">
      <dsp:nvSpPr>
        <dsp:cNvPr id="0" name=""/>
        <dsp:cNvSpPr/>
      </dsp:nvSpPr>
      <dsp:spPr>
        <a:xfrm rot="10800000">
          <a:off x="0" y="674"/>
          <a:ext cx="7498080" cy="1450276"/>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fr-FR" sz="2100" kern="1200" dirty="0" smtClean="0"/>
            <a:t>L’ŒIL EST SENSIBLE A LA LUMIERE</a:t>
          </a:r>
          <a:endParaRPr lang="fr-FR" sz="2100" kern="1200" dirty="0"/>
        </a:p>
      </dsp:txBody>
      <dsp:txXfrm rot="10800000">
        <a:off x="0" y="674"/>
        <a:ext cx="7498080" cy="94234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B82D0-D711-CF40-B408-4E5BB59A9712}">
      <dsp:nvSpPr>
        <dsp:cNvPr id="0" name=""/>
        <dsp:cNvSpPr/>
      </dsp:nvSpPr>
      <dsp:spPr>
        <a:xfrm>
          <a:off x="-4781126" y="-732805"/>
          <a:ext cx="5694710" cy="5694710"/>
        </a:xfrm>
        <a:prstGeom prst="blockArc">
          <a:avLst>
            <a:gd name="adj1" fmla="val 18900000"/>
            <a:gd name="adj2" fmla="val 2700000"/>
            <a:gd name="adj3" fmla="val 379"/>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5BFAFD-4508-044B-8CDE-176A114A6092}">
      <dsp:nvSpPr>
        <dsp:cNvPr id="0" name=""/>
        <dsp:cNvSpPr/>
      </dsp:nvSpPr>
      <dsp:spPr>
        <a:xfrm>
          <a:off x="587566" y="422910"/>
          <a:ext cx="6852719" cy="845820"/>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1370" tIns="48260" rIns="48260" bIns="48260" numCol="1" spcCol="1270" anchor="ctr" anchorCtr="0">
          <a:noAutofit/>
        </a:bodyPr>
        <a:lstStyle/>
        <a:p>
          <a:pPr lvl="0" algn="l" defTabSz="844550" rtl="0">
            <a:lnSpc>
              <a:spcPct val="90000"/>
            </a:lnSpc>
            <a:spcBef>
              <a:spcPct val="0"/>
            </a:spcBef>
            <a:spcAft>
              <a:spcPct val="35000"/>
            </a:spcAft>
          </a:pPr>
          <a:r>
            <a:rPr lang="fr-FR" sz="1900" kern="1200" dirty="0" smtClean="0"/>
            <a:t>L’œil n’est sensible qu’à une petite fenêtre de longueurs d’onde de l’ensemble des rayonnements électromagnétiques.</a:t>
          </a:r>
          <a:endParaRPr lang="fr-FR" sz="1900" kern="1200" dirty="0"/>
        </a:p>
      </dsp:txBody>
      <dsp:txXfrm>
        <a:off x="587566" y="422910"/>
        <a:ext cx="6852719" cy="845820"/>
      </dsp:txXfrm>
    </dsp:sp>
    <dsp:sp modelId="{0E4CA53C-B764-EE46-A9DF-486A41B319D8}">
      <dsp:nvSpPr>
        <dsp:cNvPr id="0" name=""/>
        <dsp:cNvSpPr/>
      </dsp:nvSpPr>
      <dsp:spPr>
        <a:xfrm>
          <a:off x="58929" y="317182"/>
          <a:ext cx="1057275" cy="1057275"/>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D319F38-390D-D946-953E-6486126D1558}">
      <dsp:nvSpPr>
        <dsp:cNvPr id="0" name=""/>
        <dsp:cNvSpPr/>
      </dsp:nvSpPr>
      <dsp:spPr>
        <a:xfrm>
          <a:off x="895022" y="1691640"/>
          <a:ext cx="6545263" cy="845820"/>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1370" tIns="48260" rIns="48260" bIns="48260" numCol="1" spcCol="1270" anchor="ctr" anchorCtr="0">
          <a:noAutofit/>
        </a:bodyPr>
        <a:lstStyle/>
        <a:p>
          <a:pPr lvl="0" algn="l" defTabSz="844550" rtl="0">
            <a:lnSpc>
              <a:spcPct val="90000"/>
            </a:lnSpc>
            <a:spcBef>
              <a:spcPct val="0"/>
            </a:spcBef>
            <a:spcAft>
              <a:spcPct val="35000"/>
            </a:spcAft>
          </a:pPr>
          <a:r>
            <a:rPr lang="fr-FR" sz="1900" kern="1200" smtClean="0"/>
            <a:t>La longueur d’onde représente la distance parcourue par l’onde électromagnétique au bout d’une période. </a:t>
          </a:r>
          <a:endParaRPr lang="fr-FR" sz="1900" kern="1200"/>
        </a:p>
      </dsp:txBody>
      <dsp:txXfrm>
        <a:off x="895022" y="1691640"/>
        <a:ext cx="6545263" cy="845820"/>
      </dsp:txXfrm>
    </dsp:sp>
    <dsp:sp modelId="{A3CD8AF9-2915-2542-A1A7-E2FD615437B3}">
      <dsp:nvSpPr>
        <dsp:cNvPr id="0" name=""/>
        <dsp:cNvSpPr/>
      </dsp:nvSpPr>
      <dsp:spPr>
        <a:xfrm>
          <a:off x="366384" y="1585912"/>
          <a:ext cx="1057275" cy="1057275"/>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469E1F-FA2D-7A46-9609-B6450D20A4FA}">
      <dsp:nvSpPr>
        <dsp:cNvPr id="0" name=""/>
        <dsp:cNvSpPr/>
      </dsp:nvSpPr>
      <dsp:spPr>
        <a:xfrm>
          <a:off x="587566" y="2960370"/>
          <a:ext cx="6852719" cy="845820"/>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71370" tIns="48260" rIns="48260" bIns="48260" numCol="1" spcCol="1270" anchor="ctr" anchorCtr="0">
          <a:noAutofit/>
        </a:bodyPr>
        <a:lstStyle/>
        <a:p>
          <a:pPr lvl="0" algn="l" defTabSz="844550" rtl="0">
            <a:lnSpc>
              <a:spcPct val="90000"/>
            </a:lnSpc>
            <a:spcBef>
              <a:spcPct val="0"/>
            </a:spcBef>
            <a:spcAft>
              <a:spcPct val="35000"/>
            </a:spcAft>
          </a:pPr>
          <a:r>
            <a:rPr lang="fr-FR" sz="1900" kern="1200" smtClean="0"/>
            <a:t>Plus la longueur d’onde est importante, moins la fréquence est élevée et inversement. </a:t>
          </a:r>
          <a:endParaRPr lang="fr-FR" sz="1900" kern="1200"/>
        </a:p>
      </dsp:txBody>
      <dsp:txXfrm>
        <a:off x="587566" y="2960370"/>
        <a:ext cx="6852719" cy="845820"/>
      </dsp:txXfrm>
    </dsp:sp>
    <dsp:sp modelId="{4B86F383-EBAD-7443-80B0-AA1E9D254F29}">
      <dsp:nvSpPr>
        <dsp:cNvPr id="0" name=""/>
        <dsp:cNvSpPr/>
      </dsp:nvSpPr>
      <dsp:spPr>
        <a:xfrm>
          <a:off x="58929" y="2854642"/>
          <a:ext cx="1057275" cy="1057275"/>
        </a:xfrm>
        <a:prstGeom prst="ellipse">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drawing1.xml><?xml version="1.0" encoding="utf-8"?>
<c:userShapes xmlns:c="http://schemas.openxmlformats.org/drawingml/2006/chart">
  <cdr:relSizeAnchor xmlns:cdr="http://schemas.openxmlformats.org/drawingml/2006/chartDrawing">
    <cdr:from>
      <cdr:x>0.9299</cdr:x>
      <cdr:y>0.8801</cdr:y>
    </cdr:from>
    <cdr:to>
      <cdr:x>1</cdr:x>
      <cdr:y>1</cdr:y>
    </cdr:to>
    <cdr:sp macro="" textlink="">
      <cdr:nvSpPr>
        <cdr:cNvPr id="2" name="ZoneTexte 1"/>
        <cdr:cNvSpPr txBox="1"/>
      </cdr:nvSpPr>
      <cdr:spPr>
        <a:xfrm xmlns:a="http://schemas.openxmlformats.org/drawingml/2006/main">
          <a:off x="5698183" y="2649022"/>
          <a:ext cx="429566" cy="3608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100" b="1" dirty="0" smtClean="0"/>
            <a:t>Hz</a:t>
          </a:r>
          <a:endParaRPr lang="fr-FR"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9284B-C025-475F-82F9-A14E14DAAB43}" type="datetimeFigureOut">
              <a:rPr lang="fr-FR" smtClean="0"/>
              <a:pPr/>
              <a:t>31/01/2016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527191-E21D-434E-8D76-47BB00547551}" type="slidenum">
              <a:rPr lang="fr-FR" smtClean="0"/>
              <a:pPr/>
              <a:t>‹N°›</a:t>
            </a:fld>
            <a:endParaRPr lang="fr-FR"/>
          </a:p>
        </p:txBody>
      </p:sp>
    </p:spTree>
    <p:extLst>
      <p:ext uri="{BB962C8B-B14F-4D97-AF65-F5344CB8AC3E}">
        <p14:creationId xmlns:p14="http://schemas.microsoft.com/office/powerpoint/2010/main" val="843340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C8F85-7207-4B6D-9B44-7CF92F5916B8}" type="datetimeFigureOut">
              <a:rPr lang="fr-FR" smtClean="0"/>
              <a:pPr/>
              <a:t>31/01/2016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A704-D9C9-4A9A-82CE-5E8A7462FA4E}" type="slidenum">
              <a:rPr lang="fr-FR" smtClean="0"/>
              <a:pPr/>
              <a:t>‹N°›</a:t>
            </a:fld>
            <a:endParaRPr lang="fr-FR"/>
          </a:p>
        </p:txBody>
      </p:sp>
    </p:spTree>
    <p:extLst>
      <p:ext uri="{BB962C8B-B14F-4D97-AF65-F5344CB8AC3E}">
        <p14:creationId xmlns:p14="http://schemas.microsoft.com/office/powerpoint/2010/main" val="35541106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zanotti.univ-tln.fr/cd/chapter1.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fr.wikipedia.org/wiki/Mesure_d'imp%C3%A9dance" TargetMode="External"/><Relationship Id="rId13" Type="http://schemas.openxmlformats.org/officeDocument/2006/relationships/hyperlink" Target="http://fr.wikipedia.org/w/index.php?title=R%C3%A9flexe_stap%C3%A9dien&amp;action=edit&amp;section=2" TargetMode="External"/><Relationship Id="rId18" Type="http://schemas.openxmlformats.org/officeDocument/2006/relationships/hyperlink" Target="http://fr.wikipedia.org/w/index.php?title=R%C3%A9flexe_stap%C3%A9dien&amp;action=edit&amp;section=4" TargetMode="External"/><Relationship Id="rId26" Type="http://schemas.openxmlformats.org/officeDocument/2006/relationships/hyperlink" Target="http://fr.wikipedia.org/wiki/Aigu_(musique)" TargetMode="External"/><Relationship Id="rId3" Type="http://schemas.openxmlformats.org/officeDocument/2006/relationships/hyperlink" Target="http://fr.wikipedia.org/w/index.php?title=R%C3%A9flexe_stap%C3%A9dien&amp;veaction=edit&amp;vesection=1" TargetMode="External"/><Relationship Id="rId21" Type="http://schemas.openxmlformats.org/officeDocument/2006/relationships/hyperlink" Target="http://fr.wikipedia.org/wiki/Adaptation_auditive" TargetMode="External"/><Relationship Id="rId7" Type="http://schemas.openxmlformats.org/officeDocument/2006/relationships/hyperlink" Target="http://fr.wikipedia.org/wiki/Fr%C3%A9quence" TargetMode="External"/><Relationship Id="rId12" Type="http://schemas.openxmlformats.org/officeDocument/2006/relationships/hyperlink" Target="http://fr.wikipedia.org/w/index.php?title=R%C3%A9flexe_stap%C3%A9dien&amp;veaction=edit&amp;vesection=2" TargetMode="External"/><Relationship Id="rId17" Type="http://schemas.openxmlformats.org/officeDocument/2006/relationships/hyperlink" Target="http://fr.wikipedia.org/w/index.php?title=R%C3%A9flexe_stap%C3%A9dien&amp;veaction=edit&amp;vesection=4" TargetMode="External"/><Relationship Id="rId25" Type="http://schemas.openxmlformats.org/officeDocument/2006/relationships/hyperlink" Target="http://fr.wikipedia.org/wiki/Grave_(musique)" TargetMode="External"/><Relationship Id="rId2" Type="http://schemas.openxmlformats.org/officeDocument/2006/relationships/slide" Target="../slides/slide57.xml"/><Relationship Id="rId16" Type="http://schemas.openxmlformats.org/officeDocument/2006/relationships/hyperlink" Target="http://fr.wikipedia.org/wiki/Organe_de_Corti" TargetMode="External"/><Relationship Id="rId20" Type="http://schemas.openxmlformats.org/officeDocument/2006/relationships/hyperlink" Target="http://fr.wikipedia.org/wiki/Protection_auditive" TargetMode="External"/><Relationship Id="rId1" Type="http://schemas.openxmlformats.org/officeDocument/2006/relationships/notesMaster" Target="../notesMasters/notesMaster1.xml"/><Relationship Id="rId6" Type="http://schemas.openxmlformats.org/officeDocument/2006/relationships/hyperlink" Target="http://fr.wikipedia.org/wiki/Pression_acoustique" TargetMode="External"/><Relationship Id="rId11" Type="http://schemas.openxmlformats.org/officeDocument/2006/relationships/hyperlink" Target="http://fr.wikipedia.org/wiki/D%C3%A9cibel" TargetMode="External"/><Relationship Id="rId24" Type="http://schemas.openxmlformats.org/officeDocument/2006/relationships/hyperlink" Target="http://fr.wikipedia.org/w/index.php?title=R%C3%A9flexe_stap%C3%A9dien&amp;action=edit&amp;section=5" TargetMode="External"/><Relationship Id="rId5" Type="http://schemas.openxmlformats.org/officeDocument/2006/relationships/hyperlink" Target="http://fr.wikipedia.org/wiki/Stimulus" TargetMode="External"/><Relationship Id="rId15" Type="http://schemas.openxmlformats.org/officeDocument/2006/relationships/hyperlink" Target="http://fr.wikipedia.org/w/index.php?title=R%C3%A9flexe_stap%C3%A9dien&amp;action=edit&amp;section=3" TargetMode="External"/><Relationship Id="rId23" Type="http://schemas.openxmlformats.org/officeDocument/2006/relationships/hyperlink" Target="http://fr.wikipedia.org/w/index.php?title=R%C3%A9flexe_stap%C3%A9dien&amp;veaction=edit&amp;vesection=5" TargetMode="External"/><Relationship Id="rId10" Type="http://schemas.openxmlformats.org/officeDocument/2006/relationships/hyperlink" Target="http://fr.wikipedia.org/wiki/D%C3%A9cibel_(bruit)" TargetMode="External"/><Relationship Id="rId19" Type="http://schemas.openxmlformats.org/officeDocument/2006/relationships/hyperlink" Target="http://fr.wikipedia.org/wiki/Oreille_interne" TargetMode="External"/><Relationship Id="rId4" Type="http://schemas.openxmlformats.org/officeDocument/2006/relationships/hyperlink" Target="http://fr.wikipedia.org/w/index.php?title=R%C3%A9flexe_stap%C3%A9dien&amp;action=edit&amp;section=1" TargetMode="External"/><Relationship Id="rId9" Type="http://schemas.openxmlformats.org/officeDocument/2006/relationships/hyperlink" Target="http://fr.wikipedia.org/wiki/Imp%C3%A9dance_acoustique" TargetMode="External"/><Relationship Id="rId14" Type="http://schemas.openxmlformats.org/officeDocument/2006/relationships/hyperlink" Target="http://fr.wikipedia.org/w/index.php?title=R%C3%A9flexe_stap%C3%A9dien&amp;veaction=edit&amp;vesection=3" TargetMode="External"/><Relationship Id="rId22" Type="http://schemas.openxmlformats.org/officeDocument/2006/relationships/hyperlink" Target="http://fr.wikipedia.org/wiki/Adaptation_visuelle" TargetMode="External"/><Relationship Id="rId27" Type="http://schemas.openxmlformats.org/officeDocument/2006/relationships/hyperlink" Target="http://fr.wikipedia.org/wiki/Voix_(instrument)"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fr.wikipedia.org/wiki/Mesure_d'imp%C3%A9dance" TargetMode="External"/><Relationship Id="rId13" Type="http://schemas.openxmlformats.org/officeDocument/2006/relationships/hyperlink" Target="http://fr.wikipedia.org/w/index.php?title=R%C3%A9flexe_stap%C3%A9dien&amp;action=edit&amp;section=2" TargetMode="External"/><Relationship Id="rId18" Type="http://schemas.openxmlformats.org/officeDocument/2006/relationships/hyperlink" Target="http://fr.wikipedia.org/w/index.php?title=R%C3%A9flexe_stap%C3%A9dien&amp;action=edit&amp;section=4" TargetMode="External"/><Relationship Id="rId26" Type="http://schemas.openxmlformats.org/officeDocument/2006/relationships/hyperlink" Target="http://fr.wikipedia.org/wiki/Aigu_(musique)" TargetMode="External"/><Relationship Id="rId3" Type="http://schemas.openxmlformats.org/officeDocument/2006/relationships/hyperlink" Target="http://fr.wikipedia.org/w/index.php?title=R%C3%A9flexe_stap%C3%A9dien&amp;veaction=edit&amp;vesection=1" TargetMode="External"/><Relationship Id="rId21" Type="http://schemas.openxmlformats.org/officeDocument/2006/relationships/hyperlink" Target="http://fr.wikipedia.org/wiki/Adaptation_auditive" TargetMode="External"/><Relationship Id="rId7" Type="http://schemas.openxmlformats.org/officeDocument/2006/relationships/hyperlink" Target="http://fr.wikipedia.org/wiki/Fr%C3%A9quence" TargetMode="External"/><Relationship Id="rId12" Type="http://schemas.openxmlformats.org/officeDocument/2006/relationships/hyperlink" Target="http://fr.wikipedia.org/w/index.php?title=R%C3%A9flexe_stap%C3%A9dien&amp;veaction=edit&amp;vesection=2" TargetMode="External"/><Relationship Id="rId17" Type="http://schemas.openxmlformats.org/officeDocument/2006/relationships/hyperlink" Target="http://fr.wikipedia.org/w/index.php?title=R%C3%A9flexe_stap%C3%A9dien&amp;veaction=edit&amp;vesection=4" TargetMode="External"/><Relationship Id="rId25" Type="http://schemas.openxmlformats.org/officeDocument/2006/relationships/hyperlink" Target="http://fr.wikipedia.org/wiki/Grave_(musique)" TargetMode="External"/><Relationship Id="rId2" Type="http://schemas.openxmlformats.org/officeDocument/2006/relationships/slide" Target="../slides/slide58.xml"/><Relationship Id="rId16" Type="http://schemas.openxmlformats.org/officeDocument/2006/relationships/hyperlink" Target="http://fr.wikipedia.org/wiki/Organe_de_Corti" TargetMode="External"/><Relationship Id="rId20" Type="http://schemas.openxmlformats.org/officeDocument/2006/relationships/hyperlink" Target="http://fr.wikipedia.org/wiki/Protection_auditive" TargetMode="External"/><Relationship Id="rId1" Type="http://schemas.openxmlformats.org/officeDocument/2006/relationships/notesMaster" Target="../notesMasters/notesMaster1.xml"/><Relationship Id="rId6" Type="http://schemas.openxmlformats.org/officeDocument/2006/relationships/hyperlink" Target="http://fr.wikipedia.org/wiki/Pression_acoustique" TargetMode="External"/><Relationship Id="rId11" Type="http://schemas.openxmlformats.org/officeDocument/2006/relationships/hyperlink" Target="http://fr.wikipedia.org/wiki/D%C3%A9cibel" TargetMode="External"/><Relationship Id="rId24" Type="http://schemas.openxmlformats.org/officeDocument/2006/relationships/hyperlink" Target="http://fr.wikipedia.org/w/index.php?title=R%C3%A9flexe_stap%C3%A9dien&amp;action=edit&amp;section=5" TargetMode="External"/><Relationship Id="rId5" Type="http://schemas.openxmlformats.org/officeDocument/2006/relationships/hyperlink" Target="http://fr.wikipedia.org/wiki/Stimulus" TargetMode="External"/><Relationship Id="rId15" Type="http://schemas.openxmlformats.org/officeDocument/2006/relationships/hyperlink" Target="http://fr.wikipedia.org/w/index.php?title=R%C3%A9flexe_stap%C3%A9dien&amp;action=edit&amp;section=3" TargetMode="External"/><Relationship Id="rId23" Type="http://schemas.openxmlformats.org/officeDocument/2006/relationships/hyperlink" Target="http://fr.wikipedia.org/w/index.php?title=R%C3%A9flexe_stap%C3%A9dien&amp;veaction=edit&amp;vesection=5" TargetMode="External"/><Relationship Id="rId10" Type="http://schemas.openxmlformats.org/officeDocument/2006/relationships/hyperlink" Target="http://fr.wikipedia.org/wiki/D%C3%A9cibel_(bruit)" TargetMode="External"/><Relationship Id="rId19" Type="http://schemas.openxmlformats.org/officeDocument/2006/relationships/hyperlink" Target="http://fr.wikipedia.org/wiki/Oreille_interne" TargetMode="External"/><Relationship Id="rId4" Type="http://schemas.openxmlformats.org/officeDocument/2006/relationships/hyperlink" Target="http://fr.wikipedia.org/w/index.php?title=R%C3%A9flexe_stap%C3%A9dien&amp;action=edit&amp;section=1" TargetMode="External"/><Relationship Id="rId9" Type="http://schemas.openxmlformats.org/officeDocument/2006/relationships/hyperlink" Target="http://fr.wikipedia.org/wiki/Imp%C3%A9dance_acoustique" TargetMode="External"/><Relationship Id="rId14" Type="http://schemas.openxmlformats.org/officeDocument/2006/relationships/hyperlink" Target="http://fr.wikipedia.org/w/index.php?title=R%C3%A9flexe_stap%C3%A9dien&amp;veaction=edit&amp;vesection=3" TargetMode="External"/><Relationship Id="rId22" Type="http://schemas.openxmlformats.org/officeDocument/2006/relationships/hyperlink" Target="http://fr.wikipedia.org/wiki/Adaptation_visuelle" TargetMode="External"/><Relationship Id="rId27" Type="http://schemas.openxmlformats.org/officeDocument/2006/relationships/hyperlink" Target="http://fr.wikipedia.org/wiki/Voix_(instrumen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scientificbraintrainingpro.fr/nos-programmes/comment-choisir-son-programme"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erso.id-net.fr/~brolis/docs/oeil/physio.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20</a:t>
            </a:fld>
            <a:endParaRPr lang="fr-FR"/>
          </a:p>
        </p:txBody>
      </p:sp>
    </p:spTree>
    <p:extLst>
      <p:ext uri="{BB962C8B-B14F-4D97-AF65-F5344CB8AC3E}">
        <p14:creationId xmlns:p14="http://schemas.microsoft.com/office/powerpoint/2010/main" val="1679548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 traitement parallèle de l'information continue dans tout le trajet vers le cortex cérébral et au sein même de celui-ci, jusqu'aux stades les plus élevés des réseaux nerveux visuels. Les fibres du nerf optique se projettent dans le thalamus (précisément sur le noyau géniculé latéral du thalamus,  où l'information est gardée.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noyau géniculé latéral émet des potentiels d'action vers le cortex visuel, l'aire visuelle primaire du cortex cérébral. Différentes caractéristiques de l'information visuelle sont véhiculées par des voies parallèles et sont traitées simultanément par plusieurs voies indépendantes dans différentes parties du cortex cérébral avant d'être réintégrées pour produire la sensation consciente de la vision et des perceptions qui l'accompagnent. Les cellules des voies visuelles sont organisées pour gérer l'information sur les formes, le contraste, le mouvement et la couleur, mais elles ne forment pas d'image dans le cerveau. Elles créent plutôt une représentation spatiale et temporelle de l'activité électrique.</a:t>
            </a:r>
          </a:p>
          <a:p>
            <a:r>
              <a:rPr lang="fr-FR" sz="1200" kern="1200" dirty="0" smtClean="0">
                <a:solidFill>
                  <a:schemeClr val="tx1"/>
                </a:solidFill>
                <a:latin typeface="+mn-lt"/>
                <a:ea typeface="+mn-ea"/>
                <a:cs typeface="+mn-cs"/>
              </a:rPr>
              <a:t>Beaucoup de fibres des voies visuelles se projettent dans des régions de l'encéphale autres que le cortex visuel. L'information visuelle est transmise par exemple au noyau supra chiasmatique, qui intervient dans le fonctionnement de « l'horloge biologique ». L'information sur les cycles diurnes de l'intensité lumineuse est utilisée pour entraîner cette horloge nerveuse. Une autre information visuelle est transmise au tronc cérébral et au cervelet, où elle est utilisée dans la coordination des mouvements des yeux et de la tête, la fixation du regard et les modifications de la taille pupillaire.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31</a:t>
            </a:fld>
            <a:endParaRPr lang="fr-FR"/>
          </a:p>
        </p:txBody>
      </p:sp>
    </p:spTree>
    <p:extLst>
      <p:ext uri="{BB962C8B-B14F-4D97-AF65-F5344CB8AC3E}">
        <p14:creationId xmlns:p14="http://schemas.microsoft.com/office/powerpoint/2010/main" val="108231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32</a:t>
            </a:fld>
            <a:endParaRPr lang="fr-FR"/>
          </a:p>
        </p:txBody>
      </p:sp>
    </p:spTree>
    <p:extLst>
      <p:ext uri="{BB962C8B-B14F-4D97-AF65-F5344CB8AC3E}">
        <p14:creationId xmlns:p14="http://schemas.microsoft.com/office/powerpoint/2010/main" val="1260403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33</a:t>
            </a:fld>
            <a:endParaRPr lang="fr-FR"/>
          </a:p>
        </p:txBody>
      </p:sp>
    </p:spTree>
    <p:extLst>
      <p:ext uri="{BB962C8B-B14F-4D97-AF65-F5344CB8AC3E}">
        <p14:creationId xmlns:p14="http://schemas.microsoft.com/office/powerpoint/2010/main" val="82518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34</a:t>
            </a:fld>
            <a:endParaRPr lang="fr-FR"/>
          </a:p>
        </p:txBody>
      </p:sp>
    </p:spTree>
    <p:extLst>
      <p:ext uri="{BB962C8B-B14F-4D97-AF65-F5344CB8AC3E}">
        <p14:creationId xmlns:p14="http://schemas.microsoft.com/office/powerpoint/2010/main" val="39507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 vision de nuit est assurée par les bâtonnets. L’activation optimale de ces bâtonnets en vision nocturne nécessite un temps d’adaptation long voisin de 20 à 25 minutes.</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35</a:t>
            </a:fld>
            <a:endParaRPr lang="fr-FR"/>
          </a:p>
        </p:txBody>
      </p:sp>
    </p:spTree>
    <p:extLst>
      <p:ext uri="{BB962C8B-B14F-4D97-AF65-F5344CB8AC3E}">
        <p14:creationId xmlns:p14="http://schemas.microsoft.com/office/powerpoint/2010/main" val="207094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La moindre exposition à une illumination brutale provoque la désadaptation partielle de la vision nocturne, c’est pourquoi il faut créer des conditions d’adaptation optimales : ambiance lumineuse dans les grandes longueurs d’ondes. (rouge)</a:t>
            </a:r>
          </a:p>
          <a:p>
            <a:r>
              <a:rPr lang="fr-FR" sz="1200" kern="1200" dirty="0" smtClean="0">
                <a:solidFill>
                  <a:schemeClr val="tx1"/>
                </a:solidFill>
                <a:latin typeface="+mn-lt"/>
                <a:ea typeface="+mn-ea"/>
                <a:cs typeface="+mn-cs"/>
              </a:rPr>
              <a:t>De nuit l’œil est focalisé en avant de la rétine car elle est plus sensible aux basses longueurs d’ondes ce qui provoque une myopie nocturne avec une perte d’environ 1,5 dioptrie.</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36</a:t>
            </a:fld>
            <a:endParaRPr lang="fr-FR"/>
          </a:p>
        </p:txBody>
      </p:sp>
    </p:spTree>
    <p:extLst>
      <p:ext uri="{BB962C8B-B14F-4D97-AF65-F5344CB8AC3E}">
        <p14:creationId xmlns:p14="http://schemas.microsoft.com/office/powerpoint/2010/main" val="2339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37</a:t>
            </a:fld>
            <a:endParaRPr lang="fr-FR"/>
          </a:p>
        </p:txBody>
      </p:sp>
    </p:spTree>
    <p:extLst>
      <p:ext uri="{BB962C8B-B14F-4D97-AF65-F5344CB8AC3E}">
        <p14:creationId xmlns:p14="http://schemas.microsoft.com/office/powerpoint/2010/main" val="237165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38</a:t>
            </a:fld>
            <a:endParaRPr lang="fr-FR"/>
          </a:p>
        </p:txBody>
      </p:sp>
    </p:spTree>
    <p:extLst>
      <p:ext uri="{BB962C8B-B14F-4D97-AF65-F5344CB8AC3E}">
        <p14:creationId xmlns:p14="http://schemas.microsoft.com/office/powerpoint/2010/main" val="31269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accent6">
                    <a:lumMod val="75000"/>
                  </a:schemeClr>
                </a:solidFill>
              </a:rPr>
              <a:t>L'onde sonore représente la </a:t>
            </a:r>
            <a:r>
              <a:rPr lang="fr-FR" b="1" dirty="0" smtClean="0">
                <a:solidFill>
                  <a:schemeClr val="accent6">
                    <a:lumMod val="75000"/>
                  </a:schemeClr>
                </a:solidFill>
              </a:rPr>
              <a:t>variation de la pression des molécules </a:t>
            </a:r>
            <a:r>
              <a:rPr lang="fr-FR" dirty="0" smtClean="0">
                <a:solidFill>
                  <a:schemeClr val="accent6">
                    <a:lumMod val="75000"/>
                  </a:schemeClr>
                </a:solidFill>
              </a:rPr>
              <a:t>d'un milieu élastique. Les vibrations des particules se transmettent de proche en proche jusqu'à notre oreille. </a:t>
            </a:r>
          </a:p>
          <a:p>
            <a:pPr algn="just">
              <a:lnSpc>
                <a:spcPct val="150000"/>
              </a:lnSpc>
            </a:pPr>
            <a:r>
              <a:rPr lang="fr-FR" dirty="0" smtClean="0">
                <a:solidFill>
                  <a:schemeClr val="accent6">
                    <a:lumMod val="75000"/>
                  </a:schemeClr>
                </a:solidFill>
              </a:rPr>
              <a:t>Cependant, les récepteurs sensoriels du son ne réagissent pas à la vibration mais à l'ondulation (i.e. la variation).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le son se propage dans un milieu matériel, il ne propage donc pas dans le vide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plus la densité augmente plus le son se propage vite (dans l'air = 300m/s et dans l'acier 5600m/s)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plus la température baisse moins le son se propage vite </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42</a:t>
            </a:fld>
            <a:endParaRPr lang="fr-FR"/>
          </a:p>
        </p:txBody>
      </p:sp>
    </p:spTree>
    <p:extLst>
      <p:ext uri="{BB962C8B-B14F-4D97-AF65-F5344CB8AC3E}">
        <p14:creationId xmlns:p14="http://schemas.microsoft.com/office/powerpoint/2010/main" val="399722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accent6">
                    <a:lumMod val="75000"/>
                  </a:schemeClr>
                </a:solidFill>
              </a:rPr>
              <a:t>L'onde sonore représente la </a:t>
            </a:r>
            <a:r>
              <a:rPr lang="fr-FR" b="1" dirty="0" smtClean="0">
                <a:solidFill>
                  <a:schemeClr val="accent6">
                    <a:lumMod val="75000"/>
                  </a:schemeClr>
                </a:solidFill>
              </a:rPr>
              <a:t>variation de la pression des molécules </a:t>
            </a:r>
            <a:r>
              <a:rPr lang="fr-FR" dirty="0" smtClean="0">
                <a:solidFill>
                  <a:schemeClr val="accent6">
                    <a:lumMod val="75000"/>
                  </a:schemeClr>
                </a:solidFill>
              </a:rPr>
              <a:t>d'un milieu élastique. Les vibrations des particules se transmettent de proche en proche jusqu'à notre oreille. </a:t>
            </a:r>
          </a:p>
          <a:p>
            <a:pPr algn="just">
              <a:lnSpc>
                <a:spcPct val="150000"/>
              </a:lnSpc>
            </a:pPr>
            <a:r>
              <a:rPr lang="fr-FR" dirty="0" smtClean="0">
                <a:solidFill>
                  <a:schemeClr val="accent6">
                    <a:lumMod val="75000"/>
                  </a:schemeClr>
                </a:solidFill>
              </a:rPr>
              <a:t>Cependant, les récepteurs sensoriels du son ne réagissent pas à la vibration mais à l'ondulation (i.e. la variation).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le son se propage dans un milieu matériel, il ne propage donc pas dans le vide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plus la densité augmente plus le son se propage vite (dans l'air = 300m/s et dans l'acier 5600m/s)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plus la température baisse moins le son se propage vite </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43</a:t>
            </a:fld>
            <a:endParaRPr lang="fr-FR"/>
          </a:p>
        </p:txBody>
      </p:sp>
    </p:spTree>
    <p:extLst>
      <p:ext uri="{BB962C8B-B14F-4D97-AF65-F5344CB8AC3E}">
        <p14:creationId xmlns:p14="http://schemas.microsoft.com/office/powerpoint/2010/main" val="29036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22</a:t>
            </a:fld>
            <a:endParaRPr lang="fr-FR"/>
          </a:p>
        </p:txBody>
      </p:sp>
    </p:spTree>
    <p:extLst>
      <p:ext uri="{BB962C8B-B14F-4D97-AF65-F5344CB8AC3E}">
        <p14:creationId xmlns:p14="http://schemas.microsoft.com/office/powerpoint/2010/main" val="1648835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accent6">
                    <a:lumMod val="75000"/>
                  </a:schemeClr>
                </a:solidFill>
              </a:rPr>
              <a:t>L'onde sonore représente la </a:t>
            </a:r>
            <a:r>
              <a:rPr lang="fr-FR" b="1" dirty="0" smtClean="0">
                <a:solidFill>
                  <a:schemeClr val="accent6">
                    <a:lumMod val="75000"/>
                  </a:schemeClr>
                </a:solidFill>
              </a:rPr>
              <a:t>variation de la pression des molécules </a:t>
            </a:r>
            <a:r>
              <a:rPr lang="fr-FR" dirty="0" smtClean="0">
                <a:solidFill>
                  <a:schemeClr val="accent6">
                    <a:lumMod val="75000"/>
                  </a:schemeClr>
                </a:solidFill>
              </a:rPr>
              <a:t>d'un milieu élastique. Les vibrations des particules se transmettent de proche en proche jusqu'à notre oreille. </a:t>
            </a:r>
          </a:p>
          <a:p>
            <a:pPr algn="just">
              <a:lnSpc>
                <a:spcPct val="150000"/>
              </a:lnSpc>
            </a:pPr>
            <a:r>
              <a:rPr lang="fr-FR" dirty="0" smtClean="0">
                <a:solidFill>
                  <a:schemeClr val="accent6">
                    <a:lumMod val="75000"/>
                  </a:schemeClr>
                </a:solidFill>
              </a:rPr>
              <a:t>Cependant, les récepteurs sensoriels du son ne réagissent pas à la vibration mais à l'ondulation (i.e. la variation).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le son se propage dans un milieu matériel, il ne propage donc pas dans le vide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plus la densité augmente plus le son se propage vite (dans l'air = 300m/s et dans l'acier 5600m/s) </a:t>
            </a:r>
          </a:p>
          <a:p>
            <a:pPr algn="just">
              <a:lnSpc>
                <a:spcPct val="150000"/>
              </a:lnSpc>
            </a:pPr>
            <a:endParaRPr lang="fr-FR" dirty="0" smtClean="0">
              <a:solidFill>
                <a:schemeClr val="accent6">
                  <a:lumMod val="75000"/>
                </a:schemeClr>
              </a:solidFill>
            </a:endParaRPr>
          </a:p>
          <a:p>
            <a:pPr algn="just">
              <a:lnSpc>
                <a:spcPct val="150000"/>
              </a:lnSpc>
            </a:pPr>
            <a:r>
              <a:rPr lang="fr-FR" dirty="0" smtClean="0">
                <a:solidFill>
                  <a:schemeClr val="accent6">
                    <a:lumMod val="75000"/>
                  </a:schemeClr>
                </a:solidFill>
              </a:rPr>
              <a:t> plus la température baisse moins le son se propage vite </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44</a:t>
            </a:fld>
            <a:endParaRPr lang="fr-FR"/>
          </a:p>
        </p:txBody>
      </p:sp>
    </p:spTree>
    <p:extLst>
      <p:ext uri="{BB962C8B-B14F-4D97-AF65-F5344CB8AC3E}">
        <p14:creationId xmlns:p14="http://schemas.microsoft.com/office/powerpoint/2010/main" val="102994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a:t>
            </a:r>
            <a:r>
              <a:rPr lang="fr-FR" i="1" dirty="0" smtClean="0"/>
              <a:t>la</a:t>
            </a:r>
            <a:r>
              <a:rPr lang="fr-FR" dirty="0" smtClean="0"/>
              <a:t> du diapason oscille à une fréquence de 440Hz, on devrait donc obtenir une sinusoïde (cadre supérieur droit de la figure 4), pourtant c'est une courbe plus perturbée que l'on obtient (courbe en gras supérieure gauche de la figure 4). En fait il n'y a pas que le signal à 440Hz qui est émis. En plus de ce signal, dont la fréquence est appelée </a:t>
            </a:r>
            <a:r>
              <a:rPr lang="fr-FR" i="1" dirty="0" smtClean="0"/>
              <a:t>fréquence fondamentale</a:t>
            </a:r>
            <a:r>
              <a:rPr lang="fr-FR" dirty="0" smtClean="0"/>
              <a:t>, il existe toute une série de signaux dont la fréquence est un multiple de la fréquence fondamentale. Ces signaux sont appelés les </a:t>
            </a:r>
            <a:r>
              <a:rPr lang="fr-FR" i="1" dirty="0" smtClean="0"/>
              <a:t>harmoniques</a:t>
            </a:r>
            <a:r>
              <a:rPr lang="fr-FR" dirty="0" smtClean="0"/>
              <a:t>, et on précise le multiple de la fréquence fondamentale, ainsi la fréquence de l'harmonique 2 est égale à 2 fois la fréquence de la fondamentale (cadre inférieur gauche de la figure 4). L'écart entre deux harmoniques consécutives s'appelle une </a:t>
            </a:r>
            <a:r>
              <a:rPr lang="fr-FR" i="1" dirty="0" smtClean="0"/>
              <a:t>octave</a:t>
            </a:r>
            <a:r>
              <a:rPr lang="fr-FR" baseline="30000" dirty="0" smtClean="0">
                <a:hlinkClick r:id="rId3"/>
              </a:rPr>
              <a:t>1</a:t>
            </a:r>
            <a:r>
              <a:rPr lang="fr-FR" dirty="0" smtClean="0"/>
              <a:t> L'amplitude de chaque harmonique dépend de l'instrument qui génère le son. On reçoit donc la somme de tous ces signaux avec leurs amplitudes respectives (cadre </a:t>
            </a:r>
            <a:r>
              <a:rPr lang="fr-FR" dirty="0" err="1" smtClean="0"/>
              <a:t>suprieur</a:t>
            </a:r>
            <a:r>
              <a:rPr lang="fr-FR" dirty="0" smtClean="0"/>
              <a:t> gauche de la figure 4), ainsi la courbe du </a:t>
            </a:r>
            <a:r>
              <a:rPr lang="fr-FR" i="1" dirty="0" smtClean="0"/>
              <a:t>la</a:t>
            </a:r>
            <a:r>
              <a:rPr lang="fr-FR" dirty="0" smtClean="0"/>
              <a:t> est obtenue en additionnant les harmoniques à la fondamentale (courbes de la figure 4 supérieure gauche, somme en gras). </a:t>
            </a:r>
            <a:endParaRPr lang="fr-FR"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45</a:t>
            </a:fld>
            <a:endParaRPr lang="fr-FR"/>
          </a:p>
        </p:txBody>
      </p:sp>
    </p:spTree>
    <p:extLst>
      <p:ext uri="{BB962C8B-B14F-4D97-AF65-F5344CB8AC3E}">
        <p14:creationId xmlns:p14="http://schemas.microsoft.com/office/powerpoint/2010/main" val="154147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46</a:t>
            </a:fld>
            <a:endParaRPr lang="fr-FR"/>
          </a:p>
        </p:txBody>
      </p:sp>
    </p:spTree>
    <p:extLst>
      <p:ext uri="{BB962C8B-B14F-4D97-AF65-F5344CB8AC3E}">
        <p14:creationId xmlns:p14="http://schemas.microsoft.com/office/powerpoint/2010/main" val="246463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47</a:t>
            </a:fld>
            <a:endParaRPr lang="fr-FR"/>
          </a:p>
        </p:txBody>
      </p:sp>
    </p:spTree>
    <p:extLst>
      <p:ext uri="{BB962C8B-B14F-4D97-AF65-F5344CB8AC3E}">
        <p14:creationId xmlns:p14="http://schemas.microsoft.com/office/powerpoint/2010/main" val="196182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48</a:t>
            </a:fld>
            <a:endParaRPr lang="fr-FR"/>
          </a:p>
        </p:txBody>
      </p:sp>
    </p:spTree>
    <p:extLst>
      <p:ext uri="{BB962C8B-B14F-4D97-AF65-F5344CB8AC3E}">
        <p14:creationId xmlns:p14="http://schemas.microsoft.com/office/powerpoint/2010/main" val="207896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49</a:t>
            </a:fld>
            <a:endParaRPr lang="fr-FR"/>
          </a:p>
        </p:txBody>
      </p:sp>
    </p:spTree>
    <p:extLst>
      <p:ext uri="{BB962C8B-B14F-4D97-AF65-F5344CB8AC3E}">
        <p14:creationId xmlns:p14="http://schemas.microsoft.com/office/powerpoint/2010/main" val="1597431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50</a:t>
            </a:fld>
            <a:endParaRPr lang="fr-FR"/>
          </a:p>
        </p:txBody>
      </p:sp>
    </p:spTree>
    <p:extLst>
      <p:ext uri="{BB962C8B-B14F-4D97-AF65-F5344CB8AC3E}">
        <p14:creationId xmlns:p14="http://schemas.microsoft.com/office/powerpoint/2010/main" val="192632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51</a:t>
            </a:fld>
            <a:endParaRPr lang="fr-FR"/>
          </a:p>
        </p:txBody>
      </p:sp>
    </p:spTree>
    <p:extLst>
      <p:ext uri="{BB962C8B-B14F-4D97-AF65-F5344CB8AC3E}">
        <p14:creationId xmlns:p14="http://schemas.microsoft.com/office/powerpoint/2010/main" val="131026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52</a:t>
            </a:fld>
            <a:endParaRPr lang="fr-FR"/>
          </a:p>
        </p:txBody>
      </p:sp>
    </p:spTree>
    <p:extLst>
      <p:ext uri="{BB962C8B-B14F-4D97-AF65-F5344CB8AC3E}">
        <p14:creationId xmlns:p14="http://schemas.microsoft.com/office/powerpoint/2010/main" val="1391178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53</a:t>
            </a:fld>
            <a:endParaRPr lang="fr-FR"/>
          </a:p>
        </p:txBody>
      </p:sp>
    </p:spTree>
    <p:extLst>
      <p:ext uri="{BB962C8B-B14F-4D97-AF65-F5344CB8AC3E}">
        <p14:creationId xmlns:p14="http://schemas.microsoft.com/office/powerpoint/2010/main" val="188063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24</a:t>
            </a:fld>
            <a:endParaRPr lang="fr-FR"/>
          </a:p>
        </p:txBody>
      </p:sp>
    </p:spTree>
    <p:extLst>
      <p:ext uri="{BB962C8B-B14F-4D97-AF65-F5344CB8AC3E}">
        <p14:creationId xmlns:p14="http://schemas.microsoft.com/office/powerpoint/2010/main" val="848763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54</a:t>
            </a:fld>
            <a:endParaRPr lang="fr-FR"/>
          </a:p>
        </p:txBody>
      </p:sp>
    </p:spTree>
    <p:extLst>
      <p:ext uri="{BB962C8B-B14F-4D97-AF65-F5344CB8AC3E}">
        <p14:creationId xmlns:p14="http://schemas.microsoft.com/office/powerpoint/2010/main" val="1168111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55</a:t>
            </a:fld>
            <a:endParaRPr lang="fr-FR"/>
          </a:p>
        </p:txBody>
      </p:sp>
    </p:spTree>
    <p:extLst>
      <p:ext uri="{BB962C8B-B14F-4D97-AF65-F5344CB8AC3E}">
        <p14:creationId xmlns:p14="http://schemas.microsoft.com/office/powerpoint/2010/main" val="156950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56</a:t>
            </a:fld>
            <a:endParaRPr lang="fr-FR"/>
          </a:p>
        </p:txBody>
      </p:sp>
    </p:spTree>
    <p:extLst>
      <p:ext uri="{BB962C8B-B14F-4D97-AF65-F5344CB8AC3E}">
        <p14:creationId xmlns:p14="http://schemas.microsoft.com/office/powerpoint/2010/main" val="753017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r>
              <a:rPr lang="fr-FR" sz="1200" kern="1200" dirty="0" smtClean="0">
                <a:solidFill>
                  <a:schemeClr val="tx1"/>
                </a:solidFill>
                <a:latin typeface="+mn-lt"/>
                <a:ea typeface="+mn-ea"/>
                <a:cs typeface="+mn-cs"/>
              </a:rPr>
              <a:t>Seuil de déclenchement du réflexe (ART)[</a:t>
            </a:r>
            <a:r>
              <a:rPr lang="fr-FR" sz="1200" kern="1200" dirty="0" smtClean="0">
                <a:solidFill>
                  <a:schemeClr val="tx1"/>
                </a:solidFill>
                <a:latin typeface="+mn-lt"/>
                <a:ea typeface="+mn-ea"/>
                <a:cs typeface="+mn-cs"/>
                <a:hlinkClick r:id="rId3"/>
              </a:rPr>
              <a:t>modifier | </a:t>
            </a:r>
            <a:r>
              <a:rPr lang="fr-FR" sz="1200" kern="1200" dirty="0" smtClean="0">
                <a:solidFill>
                  <a:schemeClr val="tx1"/>
                </a:solidFill>
                <a:latin typeface="+mn-lt"/>
                <a:ea typeface="+mn-ea"/>
                <a:cs typeface="+mn-cs"/>
                <a:hlinkClick r:id="rId4"/>
              </a:rPr>
              <a:t>modifier le code]</a:t>
            </a:r>
          </a:p>
          <a:p>
            <a:r>
              <a:rPr lang="fr-FR" sz="1200" kern="1200" dirty="0" smtClean="0">
                <a:solidFill>
                  <a:schemeClr val="tx1"/>
                </a:solidFill>
                <a:latin typeface="+mn-lt"/>
                <a:ea typeface="+mn-ea"/>
                <a:cs typeface="+mn-cs"/>
              </a:rPr>
              <a:t>Le seuil de déclenchement du réflexe acoustique (« </a:t>
            </a:r>
            <a:r>
              <a:rPr lang="fr-FR" sz="1200" i="1" kern="1200" dirty="0" err="1" smtClean="0">
                <a:solidFill>
                  <a:schemeClr val="tx1"/>
                </a:solidFill>
                <a:latin typeface="+mn-lt"/>
                <a:ea typeface="+mn-ea"/>
                <a:cs typeface="+mn-cs"/>
              </a:rPr>
              <a:t>acoustic</a:t>
            </a:r>
            <a:r>
              <a:rPr lang="fr-FR" sz="1200" i="1" kern="1200" dirty="0" smtClean="0">
                <a:solidFill>
                  <a:schemeClr val="tx1"/>
                </a:solidFill>
                <a:latin typeface="+mn-lt"/>
                <a:ea typeface="+mn-ea"/>
                <a:cs typeface="+mn-cs"/>
              </a:rPr>
              <a:t> reflex </a:t>
            </a:r>
            <a:r>
              <a:rPr lang="fr-FR" sz="1200" i="1" kern="1200" dirty="0" err="1" smtClean="0">
                <a:solidFill>
                  <a:schemeClr val="tx1"/>
                </a:solidFill>
                <a:latin typeface="+mn-lt"/>
                <a:ea typeface="+mn-ea"/>
                <a:cs typeface="+mn-cs"/>
              </a:rPr>
              <a:t>threshold</a:t>
            </a:r>
            <a:r>
              <a:rPr lang="fr-FR" sz="1200" i="0" kern="1200" dirty="0" smtClean="0">
                <a:solidFill>
                  <a:schemeClr val="tx1"/>
                </a:solidFill>
                <a:latin typeface="+mn-lt"/>
                <a:ea typeface="+mn-ea"/>
                <a:cs typeface="+mn-cs"/>
              </a:rPr>
              <a:t> » - ART) caractérise le </a:t>
            </a:r>
            <a:r>
              <a:rPr lang="fr-FR" sz="1200" i="0" kern="1200" dirty="0" smtClean="0">
                <a:solidFill>
                  <a:schemeClr val="tx1"/>
                </a:solidFill>
                <a:latin typeface="+mn-lt"/>
                <a:ea typeface="+mn-ea"/>
                <a:cs typeface="+mn-cs"/>
                <a:hlinkClick r:id="rId5"/>
              </a:rPr>
              <a:t>stimulus qui active réflexe acoustique. Ce seuil est fonction du niveau de </a:t>
            </a:r>
            <a:r>
              <a:rPr lang="fr-FR" sz="1200" i="0" kern="1200" dirty="0" smtClean="0">
                <a:solidFill>
                  <a:schemeClr val="tx1"/>
                </a:solidFill>
                <a:latin typeface="+mn-lt"/>
                <a:ea typeface="+mn-ea"/>
                <a:cs typeface="+mn-cs"/>
                <a:hlinkClick r:id="rId6"/>
              </a:rPr>
              <a:t>pression acoustique et de la </a:t>
            </a:r>
            <a:r>
              <a:rPr lang="fr-FR" sz="1200" i="0" kern="1200" dirty="0" smtClean="0">
                <a:solidFill>
                  <a:schemeClr val="tx1"/>
                </a:solidFill>
                <a:latin typeface="+mn-lt"/>
                <a:ea typeface="+mn-ea"/>
                <a:cs typeface="+mn-cs"/>
                <a:hlinkClick r:id="rId7"/>
              </a:rPr>
              <a:t>fréquence. Il varie selon les individus.</a:t>
            </a:r>
          </a:p>
          <a:p>
            <a:r>
              <a:rPr lang="fr-FR" sz="1200" i="0" kern="1200" dirty="0" smtClean="0">
                <a:solidFill>
                  <a:schemeClr val="tx1"/>
                </a:solidFill>
                <a:latin typeface="+mn-lt"/>
                <a:ea typeface="+mn-ea"/>
                <a:cs typeface="+mn-cs"/>
              </a:rPr>
              <a:t>On pratique une </a:t>
            </a:r>
            <a:r>
              <a:rPr lang="fr-FR" sz="1200" i="0" kern="1200" dirty="0" smtClean="0">
                <a:solidFill>
                  <a:schemeClr val="tx1"/>
                </a:solidFill>
                <a:latin typeface="+mn-lt"/>
                <a:ea typeface="+mn-ea"/>
                <a:cs typeface="+mn-cs"/>
                <a:hlinkClick r:id="rId8"/>
              </a:rPr>
              <a:t>mesure d'impédance de l'oreille, en présence d'un son excitateur croissant. L'intervention du réflexe acoustique rigidifie la chaîne des osselets, ce qui change son </a:t>
            </a:r>
            <a:r>
              <a:rPr lang="fr-FR" sz="1200" i="0" kern="1200" dirty="0" smtClean="0">
                <a:solidFill>
                  <a:schemeClr val="tx1"/>
                </a:solidFill>
                <a:latin typeface="+mn-lt"/>
                <a:ea typeface="+mn-ea"/>
                <a:cs typeface="+mn-cs"/>
                <a:hlinkClick r:id="rId9"/>
              </a:rPr>
              <a:t>impédance acoustique. La désadaptation des impédances atténue la transmission des vibrations à l'oreille interne, ce qui est la fonction du réflexe ; elle se répercute aussi sur l'impédance acoustique de l'oreille moyenne, ce qui permet de la détecter. Pour des individus avec une audition normale, le seuil se situe de 70 à 100 </a:t>
            </a:r>
            <a:r>
              <a:rPr lang="fr-FR" sz="1200" i="0" kern="1200" dirty="0" smtClean="0">
                <a:solidFill>
                  <a:schemeClr val="tx1"/>
                </a:solidFill>
                <a:latin typeface="+mn-lt"/>
                <a:ea typeface="+mn-ea"/>
                <a:cs typeface="+mn-cs"/>
                <a:hlinkClick r:id="rId10"/>
              </a:rPr>
              <a:t>dB SPL1.</a:t>
            </a:r>
          </a:p>
          <a:p>
            <a:r>
              <a:rPr lang="fr-FR" sz="1200" i="0" kern="1200" dirty="0" smtClean="0">
                <a:solidFill>
                  <a:schemeClr val="tx1"/>
                </a:solidFill>
                <a:latin typeface="+mn-lt"/>
                <a:ea typeface="+mn-ea"/>
                <a:cs typeface="+mn-cs"/>
              </a:rPr>
              <a:t>Chez l'homme, dans la gamme des fréquences comprises entre 250 et 4 000 Hz, le seuil se situe environ 80 </a:t>
            </a:r>
            <a:r>
              <a:rPr lang="fr-FR" sz="1200" i="0" kern="1200" dirty="0" smtClean="0">
                <a:solidFill>
                  <a:schemeClr val="tx1"/>
                </a:solidFill>
                <a:latin typeface="+mn-lt"/>
                <a:ea typeface="+mn-ea"/>
                <a:cs typeface="+mn-cs"/>
                <a:hlinkClick r:id="rId11"/>
              </a:rPr>
              <a:t>dB au-dessus du seuil d'audition (Dancer 1991).</a:t>
            </a:r>
          </a:p>
          <a:p>
            <a:r>
              <a:rPr lang="fr-FR" sz="1200" i="0" kern="1200" dirty="0" smtClean="0">
                <a:solidFill>
                  <a:schemeClr val="tx1"/>
                </a:solidFill>
                <a:latin typeface="+mn-lt"/>
                <a:ea typeface="+mn-ea"/>
                <a:cs typeface="+mn-cs"/>
              </a:rPr>
              <a:t>Le seuil ART est en général de 10 à 20 dB inférieur au seuil d'inconfort. Cependant le seuil d'inconfort n'est pas un indicateur fiable de la dangerosité d'un son : les individus travaillant dans l'industrie ont souvent un seuil d'inconfort plus élevé, mais le son est tout autant dangereux pour leurs oreilles4!</a:t>
            </a:r>
          </a:p>
          <a:p>
            <a:r>
              <a:rPr lang="fr-FR" sz="1200" i="0" kern="1200" dirty="0" smtClean="0">
                <a:solidFill>
                  <a:schemeClr val="tx1"/>
                </a:solidFill>
                <a:latin typeface="+mn-lt"/>
                <a:ea typeface="+mn-ea"/>
                <a:cs typeface="+mn-cs"/>
              </a:rPr>
              <a:t>Le seuil ART peut être diminué par un deuxième son </a:t>
            </a:r>
            <a:r>
              <a:rPr lang="fr-FR" sz="1200" i="1" kern="1200" dirty="0" smtClean="0">
                <a:solidFill>
                  <a:schemeClr val="tx1"/>
                </a:solidFill>
                <a:latin typeface="+mn-lt"/>
                <a:ea typeface="+mn-ea"/>
                <a:cs typeface="+mn-cs"/>
              </a:rPr>
              <a:t>facilitateur</a:t>
            </a:r>
            <a:r>
              <a:rPr lang="fr-FR" sz="1200" i="0" kern="1200" dirty="0" smtClean="0">
                <a:solidFill>
                  <a:schemeClr val="tx1"/>
                </a:solidFill>
                <a:latin typeface="+mn-lt"/>
                <a:ea typeface="+mn-ea"/>
                <a:cs typeface="+mn-cs"/>
              </a:rPr>
              <a:t>, présenté simultanément à n'importe quelle oreille. Cet effet est plus important quand le son facilitateur a une fréquence inférieure à celle du son utilisé pour déclencher le réflexe acoustique5.</a:t>
            </a:r>
          </a:p>
          <a:p>
            <a:r>
              <a:rPr lang="fr-FR" sz="1200" i="0" kern="1200" dirty="0" smtClean="0">
                <a:solidFill>
                  <a:schemeClr val="tx1"/>
                </a:solidFill>
                <a:latin typeface="+mn-lt"/>
                <a:ea typeface="+mn-ea"/>
                <a:cs typeface="+mn-cs"/>
              </a:rPr>
              <a:t>Rôles du réflexe </a:t>
            </a:r>
            <a:r>
              <a:rPr lang="fr-FR" sz="1200" i="0" kern="1200" dirty="0" err="1" smtClean="0">
                <a:solidFill>
                  <a:schemeClr val="tx1"/>
                </a:solidFill>
                <a:latin typeface="+mn-lt"/>
                <a:ea typeface="+mn-ea"/>
                <a:cs typeface="+mn-cs"/>
              </a:rPr>
              <a:t>stapédien</a:t>
            </a:r>
            <a:r>
              <a:rPr lang="fr-FR" sz="1200" i="0" kern="1200" dirty="0" smtClean="0">
                <a:solidFill>
                  <a:schemeClr val="tx1"/>
                </a:solidFill>
                <a:latin typeface="+mn-lt"/>
                <a:ea typeface="+mn-ea"/>
                <a:cs typeface="+mn-cs"/>
              </a:rPr>
              <a:t>[</a:t>
            </a:r>
            <a:r>
              <a:rPr lang="fr-FR" sz="1200" i="0" kern="1200" dirty="0" smtClean="0">
                <a:solidFill>
                  <a:schemeClr val="tx1"/>
                </a:solidFill>
                <a:latin typeface="+mn-lt"/>
                <a:ea typeface="+mn-ea"/>
                <a:cs typeface="+mn-cs"/>
                <a:hlinkClick r:id="rId12"/>
              </a:rPr>
              <a:t>modifier | </a:t>
            </a:r>
            <a:r>
              <a:rPr lang="fr-FR" sz="1200" i="0" kern="1200" dirty="0" smtClean="0">
                <a:solidFill>
                  <a:schemeClr val="tx1"/>
                </a:solidFill>
                <a:latin typeface="+mn-lt"/>
                <a:ea typeface="+mn-ea"/>
                <a:cs typeface="+mn-cs"/>
                <a:hlinkClick r:id="rId13"/>
              </a:rPr>
              <a:t>modifier le code]</a:t>
            </a:r>
          </a:p>
          <a:p>
            <a:r>
              <a:rPr lang="fr-FR" sz="1200" b="1" i="0" kern="1200" dirty="0" smtClean="0">
                <a:solidFill>
                  <a:schemeClr val="tx1"/>
                </a:solidFill>
                <a:latin typeface="+mn-lt"/>
                <a:ea typeface="+mn-ea"/>
                <a:cs typeface="+mn-cs"/>
              </a:rPr>
              <a:t>Protection de l'oreille interne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14"/>
              </a:rPr>
              <a:t>modifier | </a:t>
            </a:r>
            <a:r>
              <a:rPr lang="fr-FR" sz="1200" b="0" i="0" kern="1200" dirty="0" smtClean="0">
                <a:solidFill>
                  <a:schemeClr val="tx1"/>
                </a:solidFill>
                <a:latin typeface="+mn-lt"/>
                <a:ea typeface="+mn-ea"/>
                <a:cs typeface="+mn-cs"/>
                <a:hlinkClick r:id="rId15"/>
              </a:rPr>
              <a:t>modifier le code]</a:t>
            </a:r>
            <a:endParaRPr lang="fr-FR" sz="1200" b="1" i="0" kern="1200" dirty="0" smtClean="0">
              <a:solidFill>
                <a:schemeClr val="tx1"/>
              </a:solidFill>
              <a:latin typeface="+mn-lt"/>
              <a:ea typeface="+mn-ea"/>
              <a:cs typeface="+mn-cs"/>
              <a:hlinkClick r:id="rId15"/>
            </a:endParaRPr>
          </a:p>
          <a:p>
            <a:r>
              <a:rPr lang="fr-FR" sz="1200" b="0" i="0" kern="1200" dirty="0" smtClean="0">
                <a:solidFill>
                  <a:schemeClr val="tx1"/>
                </a:solidFill>
                <a:latin typeface="+mn-lt"/>
                <a:ea typeface="+mn-ea"/>
                <a:cs typeface="+mn-cs"/>
              </a:rPr>
              <a:t>La protection de l'</a:t>
            </a:r>
            <a:r>
              <a:rPr lang="fr-FR" sz="1200" b="0" i="0" kern="1200" dirty="0" smtClean="0">
                <a:solidFill>
                  <a:schemeClr val="tx1"/>
                </a:solidFill>
                <a:latin typeface="+mn-lt"/>
                <a:ea typeface="+mn-ea"/>
                <a:cs typeface="+mn-cs"/>
                <a:hlinkClick r:id="rId16"/>
              </a:rPr>
              <a:t>organe de Corti par le réflexe acoustique face à une stimulation excessive (surtout pour les sons graves) a été démontrée aussi bien chez l'humain que chez l'animal. Cependant les effets de cette protection sont limités (Oto).</a:t>
            </a: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déclenché par un stimulus d'une intensité sonore de 20 dB au-dessus du seuil de déclenchement du réflexe (ART), diminue l'intensité du son transmis à la cochlée d'environ 15 dB6.</a:t>
            </a:r>
          </a:p>
          <a:p>
            <a:r>
              <a:rPr lang="fr-FR" sz="1200" b="0" i="0" kern="1200" dirty="0" smtClean="0">
                <a:solidFill>
                  <a:schemeClr val="tx1"/>
                </a:solidFill>
                <a:latin typeface="+mn-lt"/>
                <a:ea typeface="+mn-ea"/>
                <a:cs typeface="+mn-cs"/>
              </a:rPr>
              <a:t>Selon l'article </a:t>
            </a:r>
            <a:r>
              <a:rPr lang="fr-FR" sz="1200" b="0" i="1" kern="1200" dirty="0" err="1" smtClean="0">
                <a:solidFill>
                  <a:schemeClr val="tx1"/>
                </a:solidFill>
                <a:latin typeface="+mn-lt"/>
                <a:ea typeface="+mn-ea"/>
                <a:cs typeface="+mn-cs"/>
              </a:rPr>
              <a:t>Significance</a:t>
            </a:r>
            <a:r>
              <a:rPr lang="fr-FR" sz="1200" b="0" i="1" kern="1200" dirty="0" smtClean="0">
                <a:solidFill>
                  <a:schemeClr val="tx1"/>
                </a:solidFill>
                <a:latin typeface="+mn-lt"/>
                <a:ea typeface="+mn-ea"/>
                <a:cs typeface="+mn-cs"/>
              </a:rPr>
              <a:t> of the </a:t>
            </a:r>
            <a:r>
              <a:rPr lang="fr-FR" sz="1200" b="0" i="1" kern="1200" dirty="0" err="1" smtClean="0">
                <a:solidFill>
                  <a:schemeClr val="tx1"/>
                </a:solidFill>
                <a:latin typeface="+mn-lt"/>
                <a:ea typeface="+mn-ea"/>
                <a:cs typeface="+mn-cs"/>
              </a:rPr>
              <a:t>stapedius</a:t>
            </a:r>
            <a:r>
              <a:rPr lang="fr-FR" sz="1200" b="0" i="1" kern="1200" dirty="0" smtClean="0">
                <a:solidFill>
                  <a:schemeClr val="tx1"/>
                </a:solidFill>
                <a:latin typeface="+mn-lt"/>
                <a:ea typeface="+mn-ea"/>
                <a:cs typeface="+mn-cs"/>
              </a:rPr>
              <a:t> reflex for the </a:t>
            </a:r>
            <a:r>
              <a:rPr lang="fr-FR" sz="1200" b="0" i="1" kern="1200" dirty="0" err="1" smtClean="0">
                <a:solidFill>
                  <a:schemeClr val="tx1"/>
                </a:solidFill>
                <a:latin typeface="+mn-lt"/>
                <a:ea typeface="+mn-ea"/>
                <a:cs typeface="+mn-cs"/>
              </a:rPr>
              <a:t>understanding</a:t>
            </a:r>
            <a:r>
              <a:rPr lang="fr-FR" sz="1200" b="0" i="1" kern="1200" dirty="0" smtClean="0">
                <a:solidFill>
                  <a:schemeClr val="tx1"/>
                </a:solidFill>
                <a:latin typeface="+mn-lt"/>
                <a:ea typeface="+mn-ea"/>
                <a:cs typeface="+mn-cs"/>
              </a:rPr>
              <a:t> of speech</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 la latence de contraction du muscle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est d'environ seulement 10 ms ; mais la tension maximale n'est atteinte qu'à 100 ms ou plus.</a:t>
            </a:r>
          </a:p>
          <a:p>
            <a:r>
              <a:rPr lang="fr-FR" sz="1200" b="0" i="0" kern="1200" dirty="0" smtClean="0">
                <a:solidFill>
                  <a:schemeClr val="tx1"/>
                </a:solidFill>
                <a:latin typeface="+mn-lt"/>
                <a:ea typeface="+mn-ea"/>
                <a:cs typeface="+mn-cs"/>
              </a:rPr>
              <a:t>Selon l'article </a:t>
            </a:r>
            <a:r>
              <a:rPr lang="fr-FR" sz="1200" b="0" i="1" kern="1200" dirty="0" smtClean="0">
                <a:solidFill>
                  <a:schemeClr val="tx1"/>
                </a:solidFill>
                <a:latin typeface="+mn-lt"/>
                <a:ea typeface="+mn-ea"/>
                <a:cs typeface="+mn-cs"/>
              </a:rPr>
              <a:t>Le traumatisme acoustique</a:t>
            </a:r>
            <a:r>
              <a:rPr lang="fr-FR" sz="1200" b="0" i="0" kern="1200" dirty="0" smtClean="0">
                <a:solidFill>
                  <a:schemeClr val="tx1"/>
                </a:solidFill>
                <a:latin typeface="+mn-lt"/>
                <a:ea typeface="+mn-ea"/>
                <a:cs typeface="+mn-cs"/>
              </a:rPr>
              <a:t>, la latence de contraction est de 150 ms avec des sons de stimulus dont l'intensité sonore est au niveau du seuil de déclenchement du réflexe (ATR). Mais la latence de contraction n'est plus que de 25 à 35 ms pour des sons de forte intensité. En effet, l'amplitude de la contraction augmente avec l'intensité sonore du stimulus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a:t>
            </a:r>
          </a:p>
          <a:p>
            <a:r>
              <a:rPr lang="fr-FR" sz="1200" b="0" i="0" kern="1200" dirty="0" smtClean="0">
                <a:solidFill>
                  <a:schemeClr val="tx1"/>
                </a:solidFill>
                <a:latin typeface="+mn-lt"/>
                <a:ea typeface="+mn-ea"/>
                <a:cs typeface="+mn-cs"/>
              </a:rPr>
              <a:t>À cause de cette latence, 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ne peut pas protéger l'oreille contre les bruits forts soudains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 Cependant, quand une série de bruits forts soudains sont présentés avec un intervalle inférieur à 2 à 3 secondes, on peut mettre en évidence une diminution de la fatigue auditive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a:t>
            </a:r>
          </a:p>
          <a:p>
            <a:r>
              <a:rPr lang="fr-FR" sz="1200" b="0" i="0" kern="1200" dirty="0" smtClean="0">
                <a:solidFill>
                  <a:schemeClr val="tx1"/>
                </a:solidFill>
                <a:latin typeface="+mn-lt"/>
                <a:ea typeface="+mn-ea"/>
                <a:cs typeface="+mn-cs"/>
              </a:rPr>
              <a:t>Enfin, la tension maximale du muscle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ne peut être maintenue face à un son fort continu. En effet, la tension du muscle chute d'environ 50% de sa tension maximale après quelques secondes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a:t>
            </a:r>
          </a:p>
          <a:p>
            <a:r>
              <a:rPr lang="fr-FR" sz="1200" b="1" i="0" kern="1200" dirty="0" smtClean="0">
                <a:solidFill>
                  <a:schemeClr val="tx1"/>
                </a:solidFill>
                <a:latin typeface="+mn-lt"/>
                <a:ea typeface="+mn-ea"/>
                <a:cs typeface="+mn-cs"/>
              </a:rPr>
              <a:t>Augmentation du champ dynamique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17"/>
              </a:rPr>
              <a:t>modifier | </a:t>
            </a:r>
            <a:r>
              <a:rPr lang="fr-FR" sz="1200" b="0" i="0" kern="1200" dirty="0" smtClean="0">
                <a:solidFill>
                  <a:schemeClr val="tx1"/>
                </a:solidFill>
                <a:latin typeface="+mn-lt"/>
                <a:ea typeface="+mn-ea"/>
                <a:cs typeface="+mn-cs"/>
                <a:hlinkClick r:id="rId18"/>
              </a:rPr>
              <a:t>modifier le code]</a:t>
            </a:r>
            <a:endParaRPr lang="fr-FR" sz="1200" b="1" i="0" kern="1200" dirty="0" smtClean="0">
              <a:solidFill>
                <a:schemeClr val="tx1"/>
              </a:solidFill>
              <a:latin typeface="+mn-lt"/>
              <a:ea typeface="+mn-ea"/>
              <a:cs typeface="+mn-cs"/>
              <a:hlinkClick r:id="rId18"/>
            </a:endParaRP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d'augmentation du champ dynamique de l'audition permettant une bonne discrimination auditive pour des sons de forte intensité (jusqu'à 120 à 130 dB environ, soit le seuil de douleur). Au déclenchement du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toute augmentation du son est atténuée. Une augmentation de niveau de 10 dB n'entraînera qu'une transmission majorée de 3 dB vers l'oreille interne. C'est le principal rôle du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 la protection de l'</a:t>
            </a:r>
            <a:r>
              <a:rPr lang="fr-FR" sz="1200" b="0" i="0" kern="1200" dirty="0" smtClean="0">
                <a:solidFill>
                  <a:schemeClr val="tx1"/>
                </a:solidFill>
                <a:latin typeface="+mn-lt"/>
                <a:ea typeface="+mn-ea"/>
                <a:cs typeface="+mn-cs"/>
                <a:hlinkClick r:id="rId19"/>
              </a:rPr>
              <a:t>oreille interne. Cependant, comme tous les muscles, le stapédius se </a:t>
            </a:r>
            <a:r>
              <a:rPr lang="fr-FR" sz="1200" b="0" i="1" kern="1200" dirty="0" smtClean="0">
                <a:solidFill>
                  <a:schemeClr val="tx1"/>
                </a:solidFill>
                <a:latin typeface="+mn-lt"/>
                <a:ea typeface="+mn-ea"/>
                <a:cs typeface="+mn-cs"/>
                <a:hlinkClick r:id="rId19"/>
              </a:rPr>
              <a:t>fatigue</a:t>
            </a:r>
            <a:r>
              <a:rPr lang="fr-FR" sz="1200" b="0" i="0" kern="1200" dirty="0" smtClean="0">
                <a:solidFill>
                  <a:schemeClr val="tx1"/>
                </a:solidFill>
                <a:latin typeface="+mn-lt"/>
                <a:ea typeface="+mn-ea"/>
                <a:cs typeface="+mn-cs"/>
                <a:hlinkClick r:id="rId19"/>
              </a:rPr>
              <a:t>.</a:t>
            </a:r>
          </a:p>
          <a:p>
            <a:r>
              <a:rPr lang="fr-FR" sz="1200" b="0" i="0" kern="1200" dirty="0" smtClean="0">
                <a:solidFill>
                  <a:schemeClr val="tx1"/>
                </a:solidFill>
                <a:latin typeface="+mn-lt"/>
                <a:ea typeface="+mn-ea"/>
                <a:cs typeface="+mn-cs"/>
              </a:rPr>
              <a:t>À 121 dB SPL, il lâche prise après 7 s. Ensuite l'oreille interne peut être irrémédiablement lésée.</a:t>
            </a:r>
          </a:p>
          <a:p>
            <a:r>
              <a:rPr lang="fr-FR" sz="1200" b="0" i="0" kern="1200" dirty="0" smtClean="0">
                <a:solidFill>
                  <a:schemeClr val="tx1"/>
                </a:solidFill>
                <a:latin typeface="+mn-lt"/>
                <a:ea typeface="+mn-ea"/>
                <a:cs typeface="+mn-cs"/>
              </a:rPr>
              <a:t>À 109 dB SPL, il résiste environ 1 minute 52 secondes.</a:t>
            </a:r>
          </a:p>
          <a:p>
            <a:r>
              <a:rPr lang="fr-FR" sz="1200" b="0" i="0" kern="1200" dirty="0" smtClean="0">
                <a:solidFill>
                  <a:schemeClr val="tx1"/>
                </a:solidFill>
                <a:latin typeface="+mn-lt"/>
                <a:ea typeface="+mn-ea"/>
                <a:cs typeface="+mn-cs"/>
              </a:rPr>
              <a:t>À 100 dB SPL, il résiste environ 15 minutes en moyenne.</a:t>
            </a:r>
          </a:p>
          <a:p>
            <a:r>
              <a:rPr lang="fr-FR" sz="1200" b="0" i="0" kern="1200" dirty="0" smtClean="0">
                <a:solidFill>
                  <a:schemeClr val="tx1"/>
                </a:solidFill>
                <a:latin typeface="+mn-lt"/>
                <a:ea typeface="+mn-ea"/>
                <a:cs typeface="+mn-cs"/>
              </a:rPr>
              <a:t>Comme pour tous les réflexes, le système neurosensoriel qui met en œuvre le réflexe auditif a un temps de réponse. Lors d'un bruit impulsionnel (explosion, claquement de porte) l'oreille n'est pas protégée. Pour cette raison, il est bon de se boucher les oreilles ou d'utiliser une </a:t>
            </a:r>
            <a:r>
              <a:rPr lang="fr-FR" sz="1200" b="0" i="0" kern="1200" dirty="0" smtClean="0">
                <a:solidFill>
                  <a:schemeClr val="tx1"/>
                </a:solidFill>
                <a:latin typeface="+mn-lt"/>
                <a:ea typeface="+mn-ea"/>
                <a:cs typeface="+mn-cs"/>
                <a:hlinkClick r:id="rId20"/>
              </a:rPr>
              <a:t>protection auditive lorsque l'on est conscient qu'un grand bruit va se produire.</a:t>
            </a:r>
          </a:p>
          <a:p>
            <a:r>
              <a:rPr lang="fr-FR" sz="1200" b="1" i="0" kern="1200" dirty="0" smtClean="0">
                <a:solidFill>
                  <a:schemeClr val="tx1"/>
                </a:solidFill>
                <a:latin typeface="+mn-lt"/>
                <a:ea typeface="+mn-ea"/>
                <a:cs typeface="+mn-cs"/>
              </a:rPr>
              <a:t>Adaptation auditive </a:t>
            </a: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d'adaptation à l'ambiance sonore, dans le sens où il diminue la réponse du système auditif en présence d'un son fort.</a:t>
            </a:r>
          </a:p>
          <a:p>
            <a:r>
              <a:rPr lang="fr-FR" sz="1200" b="0" i="0" kern="1200" dirty="0" smtClean="0">
                <a:solidFill>
                  <a:schemeClr val="tx1"/>
                </a:solidFill>
                <a:latin typeface="+mn-lt"/>
                <a:ea typeface="+mn-ea"/>
                <a:cs typeface="+mn-cs"/>
              </a:rPr>
              <a:t>Toutefois, ce que l'on appelle </a:t>
            </a:r>
            <a:r>
              <a:rPr lang="fr-FR" sz="1200" b="0" i="1" kern="1200" dirty="0" smtClean="0">
                <a:solidFill>
                  <a:schemeClr val="tx1"/>
                </a:solidFill>
                <a:latin typeface="+mn-lt"/>
                <a:ea typeface="+mn-ea"/>
                <a:cs typeface="+mn-cs"/>
                <a:hlinkClick r:id="rId21"/>
              </a:rPr>
              <a:t>adaptation auditive</a:t>
            </a:r>
            <a:r>
              <a:rPr lang="fr-FR" sz="1200" b="0" i="0" kern="1200" dirty="0" smtClean="0">
                <a:solidFill>
                  <a:schemeClr val="tx1"/>
                </a:solidFill>
                <a:latin typeface="+mn-lt"/>
                <a:ea typeface="+mn-ea"/>
                <a:cs typeface="+mn-cs"/>
                <a:hlinkClick r:id="rId21"/>
              </a:rPr>
              <a:t> est la diminution du volume du son perçu lorsque l'on est exposé à un son de niveau continu. Cette capacité sensorielle est similaire à l'</a:t>
            </a:r>
            <a:r>
              <a:rPr lang="fr-FR" sz="1200" b="0" i="0" kern="1200" dirty="0" smtClean="0">
                <a:solidFill>
                  <a:schemeClr val="tx1"/>
                </a:solidFill>
                <a:latin typeface="+mn-lt"/>
                <a:ea typeface="+mn-ea"/>
                <a:cs typeface="+mn-cs"/>
                <a:hlinkClick r:id="rId22"/>
              </a:rPr>
              <a:t>adaptation visuelle, qui permet la vision des objets dans des niveaux d'éclairement très variés.</a:t>
            </a:r>
          </a:p>
          <a:p>
            <a:r>
              <a:rPr lang="fr-FR" sz="1200" b="0" i="0" kern="1200" dirty="0" smtClean="0">
                <a:solidFill>
                  <a:schemeClr val="tx1"/>
                </a:solidFill>
                <a:latin typeface="+mn-lt"/>
                <a:ea typeface="+mn-ea"/>
                <a:cs typeface="+mn-cs"/>
              </a:rPr>
              <a:t>Contrairement à ce qui se passe pour d'autres perceptions, l'adaptation auditive ne se produit que pour les sons de niveau faible, inférieur à 20 dB SPL. Un son continu de niveau plus élevé est perçu comme plus faible lorsque des sons intermittents le couvrent à intervalles suffisamment rapprochés7.</a:t>
            </a:r>
          </a:p>
          <a:p>
            <a:r>
              <a:rPr lang="fr-FR" sz="1200" b="1" i="0" kern="1200" dirty="0" smtClean="0">
                <a:solidFill>
                  <a:schemeClr val="tx1"/>
                </a:solidFill>
                <a:latin typeface="+mn-lt"/>
                <a:ea typeface="+mn-ea"/>
                <a:cs typeface="+mn-cs"/>
              </a:rPr>
              <a:t>Diminution de l'effet de masque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23"/>
              </a:rPr>
              <a:t>modifier | </a:t>
            </a:r>
            <a:r>
              <a:rPr lang="fr-FR" sz="1200" b="0" i="0" kern="1200" dirty="0" smtClean="0">
                <a:solidFill>
                  <a:schemeClr val="tx1"/>
                </a:solidFill>
                <a:latin typeface="+mn-lt"/>
                <a:ea typeface="+mn-ea"/>
                <a:cs typeface="+mn-cs"/>
                <a:hlinkClick r:id="rId24"/>
              </a:rPr>
              <a:t>modifier le code]</a:t>
            </a:r>
            <a:endParaRPr lang="fr-FR" sz="1200" b="1" i="0" kern="1200" dirty="0" smtClean="0">
              <a:solidFill>
                <a:schemeClr val="tx1"/>
              </a:solidFill>
              <a:latin typeface="+mn-lt"/>
              <a:ea typeface="+mn-ea"/>
              <a:cs typeface="+mn-cs"/>
              <a:hlinkClick r:id="rId24"/>
            </a:endParaRP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de diminution de l'</a:t>
            </a:r>
            <a:r>
              <a:rPr lang="fr-FR" sz="1200" b="0" i="1" kern="1200" dirty="0" smtClean="0">
                <a:solidFill>
                  <a:schemeClr val="tx1"/>
                </a:solidFill>
                <a:latin typeface="+mn-lt"/>
                <a:ea typeface="+mn-ea"/>
                <a:cs typeface="+mn-cs"/>
              </a:rPr>
              <a:t>effet de masque</a:t>
            </a:r>
            <a:r>
              <a:rPr lang="fr-FR" sz="1200" b="0" i="0" kern="1200" dirty="0" smtClean="0">
                <a:solidFill>
                  <a:schemeClr val="tx1"/>
                </a:solidFill>
                <a:latin typeface="+mn-lt"/>
                <a:ea typeface="+mn-ea"/>
                <a:cs typeface="+mn-cs"/>
              </a:rPr>
              <a:t>. Les sons </a:t>
            </a:r>
            <a:r>
              <a:rPr lang="fr-FR" sz="1200" b="0" i="0" kern="1200" dirty="0" smtClean="0">
                <a:solidFill>
                  <a:schemeClr val="tx1"/>
                </a:solidFill>
                <a:latin typeface="+mn-lt"/>
                <a:ea typeface="+mn-ea"/>
                <a:cs typeface="+mn-cs"/>
                <a:hlinkClick r:id="rId25"/>
              </a:rPr>
              <a:t>graves de forte intensité peuvent masquer les sons </a:t>
            </a:r>
            <a:r>
              <a:rPr lang="fr-FR" sz="1200" b="0" i="0" kern="1200" dirty="0" smtClean="0">
                <a:solidFill>
                  <a:schemeClr val="tx1"/>
                </a:solidFill>
                <a:latin typeface="+mn-lt"/>
                <a:ea typeface="+mn-ea"/>
                <a:cs typeface="+mn-cs"/>
                <a:hlinkClick r:id="rId26"/>
              </a:rPr>
              <a:t>aigus. Le réflexe stapédien est très efficace dans l'atténuation des sons dont la fréquence est inférieure à 2 000 Hz, c'est-à-dire les sons médium à grave. Comme la compréhension de la </a:t>
            </a:r>
            <a:r>
              <a:rPr lang="fr-FR" sz="1200" b="0" i="0" kern="1200" dirty="0" smtClean="0">
                <a:solidFill>
                  <a:schemeClr val="tx1"/>
                </a:solidFill>
                <a:latin typeface="+mn-lt"/>
                <a:ea typeface="+mn-ea"/>
                <a:cs typeface="+mn-cs"/>
                <a:hlinkClick r:id="rId27"/>
              </a:rPr>
              <a:t>voix humaine se fait principalement par la perception correcte des fréquences autour de 1 500 Hz, quand le réflexe stapédien se manifeste, la discrimination des sons aigus (perception des consonnes notamment, indispensables à la compréhension des mots) est meilleure.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57</a:t>
            </a:fld>
            <a:endParaRPr lang="fr-FR"/>
          </a:p>
        </p:txBody>
      </p:sp>
    </p:spTree>
    <p:extLst>
      <p:ext uri="{BB962C8B-B14F-4D97-AF65-F5344CB8AC3E}">
        <p14:creationId xmlns:p14="http://schemas.microsoft.com/office/powerpoint/2010/main" val="840108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47500" lnSpcReduction="20000"/>
          </a:bodyPr>
          <a:lstStyle/>
          <a:p>
            <a:r>
              <a:rPr lang="fr-FR" sz="1200" kern="1200" dirty="0" smtClean="0">
                <a:solidFill>
                  <a:schemeClr val="tx1"/>
                </a:solidFill>
                <a:latin typeface="+mn-lt"/>
                <a:ea typeface="+mn-ea"/>
                <a:cs typeface="+mn-cs"/>
              </a:rPr>
              <a:t>Seuil de déclenchement du réflexe (ART)[</a:t>
            </a:r>
            <a:r>
              <a:rPr lang="fr-FR" sz="1200" kern="1200" dirty="0" smtClean="0">
                <a:solidFill>
                  <a:schemeClr val="tx1"/>
                </a:solidFill>
                <a:latin typeface="+mn-lt"/>
                <a:ea typeface="+mn-ea"/>
                <a:cs typeface="+mn-cs"/>
                <a:hlinkClick r:id="rId3"/>
              </a:rPr>
              <a:t>modifier | </a:t>
            </a:r>
            <a:r>
              <a:rPr lang="fr-FR" sz="1200" kern="1200" dirty="0" smtClean="0">
                <a:solidFill>
                  <a:schemeClr val="tx1"/>
                </a:solidFill>
                <a:latin typeface="+mn-lt"/>
                <a:ea typeface="+mn-ea"/>
                <a:cs typeface="+mn-cs"/>
                <a:hlinkClick r:id="rId4"/>
              </a:rPr>
              <a:t>modifier le code]</a:t>
            </a:r>
          </a:p>
          <a:p>
            <a:r>
              <a:rPr lang="fr-FR" sz="1200" kern="1200" dirty="0" smtClean="0">
                <a:solidFill>
                  <a:schemeClr val="tx1"/>
                </a:solidFill>
                <a:latin typeface="+mn-lt"/>
                <a:ea typeface="+mn-ea"/>
                <a:cs typeface="+mn-cs"/>
              </a:rPr>
              <a:t>Le seuil de déclenchement du réflexe acoustique (« </a:t>
            </a:r>
            <a:r>
              <a:rPr lang="fr-FR" sz="1200" i="1" kern="1200" dirty="0" err="1" smtClean="0">
                <a:solidFill>
                  <a:schemeClr val="tx1"/>
                </a:solidFill>
                <a:latin typeface="+mn-lt"/>
                <a:ea typeface="+mn-ea"/>
                <a:cs typeface="+mn-cs"/>
              </a:rPr>
              <a:t>acoustic</a:t>
            </a:r>
            <a:r>
              <a:rPr lang="fr-FR" sz="1200" i="1" kern="1200" dirty="0" smtClean="0">
                <a:solidFill>
                  <a:schemeClr val="tx1"/>
                </a:solidFill>
                <a:latin typeface="+mn-lt"/>
                <a:ea typeface="+mn-ea"/>
                <a:cs typeface="+mn-cs"/>
              </a:rPr>
              <a:t> reflex </a:t>
            </a:r>
            <a:r>
              <a:rPr lang="fr-FR" sz="1200" i="1" kern="1200" dirty="0" err="1" smtClean="0">
                <a:solidFill>
                  <a:schemeClr val="tx1"/>
                </a:solidFill>
                <a:latin typeface="+mn-lt"/>
                <a:ea typeface="+mn-ea"/>
                <a:cs typeface="+mn-cs"/>
              </a:rPr>
              <a:t>threshold</a:t>
            </a:r>
            <a:r>
              <a:rPr lang="fr-FR" sz="1200" i="0" kern="1200" dirty="0" smtClean="0">
                <a:solidFill>
                  <a:schemeClr val="tx1"/>
                </a:solidFill>
                <a:latin typeface="+mn-lt"/>
                <a:ea typeface="+mn-ea"/>
                <a:cs typeface="+mn-cs"/>
              </a:rPr>
              <a:t> » - ART) caractérise le </a:t>
            </a:r>
            <a:r>
              <a:rPr lang="fr-FR" sz="1200" i="0" kern="1200" dirty="0" smtClean="0">
                <a:solidFill>
                  <a:schemeClr val="tx1"/>
                </a:solidFill>
                <a:latin typeface="+mn-lt"/>
                <a:ea typeface="+mn-ea"/>
                <a:cs typeface="+mn-cs"/>
                <a:hlinkClick r:id="rId5"/>
              </a:rPr>
              <a:t>stimulus qui active réflexe acoustique. Ce seuil est fonction du niveau de </a:t>
            </a:r>
            <a:r>
              <a:rPr lang="fr-FR" sz="1200" i="0" kern="1200" dirty="0" smtClean="0">
                <a:solidFill>
                  <a:schemeClr val="tx1"/>
                </a:solidFill>
                <a:latin typeface="+mn-lt"/>
                <a:ea typeface="+mn-ea"/>
                <a:cs typeface="+mn-cs"/>
                <a:hlinkClick r:id="rId6"/>
              </a:rPr>
              <a:t>pression acoustique et de la </a:t>
            </a:r>
            <a:r>
              <a:rPr lang="fr-FR" sz="1200" i="0" kern="1200" dirty="0" smtClean="0">
                <a:solidFill>
                  <a:schemeClr val="tx1"/>
                </a:solidFill>
                <a:latin typeface="+mn-lt"/>
                <a:ea typeface="+mn-ea"/>
                <a:cs typeface="+mn-cs"/>
                <a:hlinkClick r:id="rId7"/>
              </a:rPr>
              <a:t>fréquence. Il varie selon les individus.</a:t>
            </a:r>
          </a:p>
          <a:p>
            <a:r>
              <a:rPr lang="fr-FR" sz="1200" i="0" kern="1200" dirty="0" smtClean="0">
                <a:solidFill>
                  <a:schemeClr val="tx1"/>
                </a:solidFill>
                <a:latin typeface="+mn-lt"/>
                <a:ea typeface="+mn-ea"/>
                <a:cs typeface="+mn-cs"/>
              </a:rPr>
              <a:t>On pratique une </a:t>
            </a:r>
            <a:r>
              <a:rPr lang="fr-FR" sz="1200" i="0" kern="1200" dirty="0" smtClean="0">
                <a:solidFill>
                  <a:schemeClr val="tx1"/>
                </a:solidFill>
                <a:latin typeface="+mn-lt"/>
                <a:ea typeface="+mn-ea"/>
                <a:cs typeface="+mn-cs"/>
                <a:hlinkClick r:id="rId8"/>
              </a:rPr>
              <a:t>mesure d'impédance de l'oreille, en présence d'un son excitateur croissant. L'intervention du réflexe acoustique rigidifie la chaîne des osselets, ce qui change son </a:t>
            </a:r>
            <a:r>
              <a:rPr lang="fr-FR" sz="1200" i="0" kern="1200" dirty="0" smtClean="0">
                <a:solidFill>
                  <a:schemeClr val="tx1"/>
                </a:solidFill>
                <a:latin typeface="+mn-lt"/>
                <a:ea typeface="+mn-ea"/>
                <a:cs typeface="+mn-cs"/>
                <a:hlinkClick r:id="rId9"/>
              </a:rPr>
              <a:t>impédance acoustique. La désadaptation des impédances atténue la transmission des vibrations à l'oreille interne, ce qui est la fonction du réflexe ; elle se répercute aussi sur l'impédance acoustique de l'oreille moyenne, ce qui permet de la détecter. Pour des individus avec une audition normale, le seuil se situe de 70 à 100 </a:t>
            </a:r>
            <a:r>
              <a:rPr lang="fr-FR" sz="1200" i="0" kern="1200" dirty="0" smtClean="0">
                <a:solidFill>
                  <a:schemeClr val="tx1"/>
                </a:solidFill>
                <a:latin typeface="+mn-lt"/>
                <a:ea typeface="+mn-ea"/>
                <a:cs typeface="+mn-cs"/>
                <a:hlinkClick r:id="rId10"/>
              </a:rPr>
              <a:t>dB SPL1.</a:t>
            </a:r>
          </a:p>
          <a:p>
            <a:r>
              <a:rPr lang="fr-FR" sz="1200" i="0" kern="1200" dirty="0" smtClean="0">
                <a:solidFill>
                  <a:schemeClr val="tx1"/>
                </a:solidFill>
                <a:latin typeface="+mn-lt"/>
                <a:ea typeface="+mn-ea"/>
                <a:cs typeface="+mn-cs"/>
              </a:rPr>
              <a:t>Chez l'homme, dans la gamme des fréquences comprises entre 250 et 4 000 Hz, le seuil se situe environ 80 </a:t>
            </a:r>
            <a:r>
              <a:rPr lang="fr-FR" sz="1200" i="0" kern="1200" dirty="0" smtClean="0">
                <a:solidFill>
                  <a:schemeClr val="tx1"/>
                </a:solidFill>
                <a:latin typeface="+mn-lt"/>
                <a:ea typeface="+mn-ea"/>
                <a:cs typeface="+mn-cs"/>
                <a:hlinkClick r:id="rId11"/>
              </a:rPr>
              <a:t>dB au-dessus du seuil d'audition (Dancer 1991).</a:t>
            </a:r>
          </a:p>
          <a:p>
            <a:r>
              <a:rPr lang="fr-FR" sz="1200" i="0" kern="1200" dirty="0" smtClean="0">
                <a:solidFill>
                  <a:schemeClr val="tx1"/>
                </a:solidFill>
                <a:latin typeface="+mn-lt"/>
                <a:ea typeface="+mn-ea"/>
                <a:cs typeface="+mn-cs"/>
              </a:rPr>
              <a:t>Le seuil ART est en général de 10 à 20 dB inférieur au seuil d'inconfort. Cependant le seuil d'inconfort n'est pas un indicateur fiable de la dangerosité d'un son : les individus travaillant dans l'industrie ont souvent un seuil d'inconfort plus élevé, mais le son est tout autant dangereux pour leurs oreilles4!</a:t>
            </a:r>
          </a:p>
          <a:p>
            <a:r>
              <a:rPr lang="fr-FR" sz="1200" i="0" kern="1200" dirty="0" smtClean="0">
                <a:solidFill>
                  <a:schemeClr val="tx1"/>
                </a:solidFill>
                <a:latin typeface="+mn-lt"/>
                <a:ea typeface="+mn-ea"/>
                <a:cs typeface="+mn-cs"/>
              </a:rPr>
              <a:t>Le seuil ART peut être diminué par un deuxième son </a:t>
            </a:r>
            <a:r>
              <a:rPr lang="fr-FR" sz="1200" i="1" kern="1200" dirty="0" smtClean="0">
                <a:solidFill>
                  <a:schemeClr val="tx1"/>
                </a:solidFill>
                <a:latin typeface="+mn-lt"/>
                <a:ea typeface="+mn-ea"/>
                <a:cs typeface="+mn-cs"/>
              </a:rPr>
              <a:t>facilitateur</a:t>
            </a:r>
            <a:r>
              <a:rPr lang="fr-FR" sz="1200" i="0" kern="1200" dirty="0" smtClean="0">
                <a:solidFill>
                  <a:schemeClr val="tx1"/>
                </a:solidFill>
                <a:latin typeface="+mn-lt"/>
                <a:ea typeface="+mn-ea"/>
                <a:cs typeface="+mn-cs"/>
              </a:rPr>
              <a:t>, présenté simultanément à n'importe quelle oreille. Cet effet est plus important quand le son facilitateur a une fréquence inférieure à celle du son utilisé pour déclencher le réflexe acoustique5.</a:t>
            </a:r>
          </a:p>
          <a:p>
            <a:r>
              <a:rPr lang="fr-FR" sz="1200" i="0" kern="1200" dirty="0" smtClean="0">
                <a:solidFill>
                  <a:schemeClr val="tx1"/>
                </a:solidFill>
                <a:latin typeface="+mn-lt"/>
                <a:ea typeface="+mn-ea"/>
                <a:cs typeface="+mn-cs"/>
              </a:rPr>
              <a:t>Rôles du réflexe </a:t>
            </a:r>
            <a:r>
              <a:rPr lang="fr-FR" sz="1200" i="0" kern="1200" dirty="0" err="1" smtClean="0">
                <a:solidFill>
                  <a:schemeClr val="tx1"/>
                </a:solidFill>
                <a:latin typeface="+mn-lt"/>
                <a:ea typeface="+mn-ea"/>
                <a:cs typeface="+mn-cs"/>
              </a:rPr>
              <a:t>stapédien</a:t>
            </a:r>
            <a:r>
              <a:rPr lang="fr-FR" sz="1200" i="0" kern="1200" dirty="0" smtClean="0">
                <a:solidFill>
                  <a:schemeClr val="tx1"/>
                </a:solidFill>
                <a:latin typeface="+mn-lt"/>
                <a:ea typeface="+mn-ea"/>
                <a:cs typeface="+mn-cs"/>
              </a:rPr>
              <a:t>[</a:t>
            </a:r>
            <a:r>
              <a:rPr lang="fr-FR" sz="1200" i="0" kern="1200" dirty="0" smtClean="0">
                <a:solidFill>
                  <a:schemeClr val="tx1"/>
                </a:solidFill>
                <a:latin typeface="+mn-lt"/>
                <a:ea typeface="+mn-ea"/>
                <a:cs typeface="+mn-cs"/>
                <a:hlinkClick r:id="rId12"/>
              </a:rPr>
              <a:t>modifier | </a:t>
            </a:r>
            <a:r>
              <a:rPr lang="fr-FR" sz="1200" i="0" kern="1200" dirty="0" smtClean="0">
                <a:solidFill>
                  <a:schemeClr val="tx1"/>
                </a:solidFill>
                <a:latin typeface="+mn-lt"/>
                <a:ea typeface="+mn-ea"/>
                <a:cs typeface="+mn-cs"/>
                <a:hlinkClick r:id="rId13"/>
              </a:rPr>
              <a:t>modifier le code]</a:t>
            </a:r>
          </a:p>
          <a:p>
            <a:r>
              <a:rPr lang="fr-FR" sz="1200" b="1" i="0" kern="1200" dirty="0" smtClean="0">
                <a:solidFill>
                  <a:schemeClr val="tx1"/>
                </a:solidFill>
                <a:latin typeface="+mn-lt"/>
                <a:ea typeface="+mn-ea"/>
                <a:cs typeface="+mn-cs"/>
              </a:rPr>
              <a:t>Protection de l'oreille interne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14"/>
              </a:rPr>
              <a:t>modifier | </a:t>
            </a:r>
            <a:r>
              <a:rPr lang="fr-FR" sz="1200" b="0" i="0" kern="1200" dirty="0" smtClean="0">
                <a:solidFill>
                  <a:schemeClr val="tx1"/>
                </a:solidFill>
                <a:latin typeface="+mn-lt"/>
                <a:ea typeface="+mn-ea"/>
                <a:cs typeface="+mn-cs"/>
                <a:hlinkClick r:id="rId15"/>
              </a:rPr>
              <a:t>modifier le code]</a:t>
            </a:r>
            <a:endParaRPr lang="fr-FR" sz="1200" b="1" i="0" kern="1200" dirty="0" smtClean="0">
              <a:solidFill>
                <a:schemeClr val="tx1"/>
              </a:solidFill>
              <a:latin typeface="+mn-lt"/>
              <a:ea typeface="+mn-ea"/>
              <a:cs typeface="+mn-cs"/>
              <a:hlinkClick r:id="rId15"/>
            </a:endParaRPr>
          </a:p>
          <a:p>
            <a:r>
              <a:rPr lang="fr-FR" sz="1200" b="0" i="0" kern="1200" dirty="0" smtClean="0">
                <a:solidFill>
                  <a:schemeClr val="tx1"/>
                </a:solidFill>
                <a:latin typeface="+mn-lt"/>
                <a:ea typeface="+mn-ea"/>
                <a:cs typeface="+mn-cs"/>
              </a:rPr>
              <a:t>La protection de l'</a:t>
            </a:r>
            <a:r>
              <a:rPr lang="fr-FR" sz="1200" b="0" i="0" kern="1200" dirty="0" smtClean="0">
                <a:solidFill>
                  <a:schemeClr val="tx1"/>
                </a:solidFill>
                <a:latin typeface="+mn-lt"/>
                <a:ea typeface="+mn-ea"/>
                <a:cs typeface="+mn-cs"/>
                <a:hlinkClick r:id="rId16"/>
              </a:rPr>
              <a:t>organe de Corti par le réflexe acoustique face à une stimulation excessive (surtout pour les sons graves) a été démontrée aussi bien chez l'humain que chez l'animal. Cependant les effets de cette protection sont limités (Oto).</a:t>
            </a: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déclenché par un stimulus d'une intensité sonore de 20 dB au-dessus du seuil de déclenchement du réflexe (ART), diminue l'intensité du son transmis à la cochlée d'environ 15 dB6.</a:t>
            </a:r>
          </a:p>
          <a:p>
            <a:r>
              <a:rPr lang="fr-FR" sz="1200" b="0" i="0" kern="1200" dirty="0" smtClean="0">
                <a:solidFill>
                  <a:schemeClr val="tx1"/>
                </a:solidFill>
                <a:latin typeface="+mn-lt"/>
                <a:ea typeface="+mn-ea"/>
                <a:cs typeface="+mn-cs"/>
              </a:rPr>
              <a:t>Selon l'article </a:t>
            </a:r>
            <a:r>
              <a:rPr lang="fr-FR" sz="1200" b="0" i="1" kern="1200" dirty="0" err="1" smtClean="0">
                <a:solidFill>
                  <a:schemeClr val="tx1"/>
                </a:solidFill>
                <a:latin typeface="+mn-lt"/>
                <a:ea typeface="+mn-ea"/>
                <a:cs typeface="+mn-cs"/>
              </a:rPr>
              <a:t>Significance</a:t>
            </a:r>
            <a:r>
              <a:rPr lang="fr-FR" sz="1200" b="0" i="1" kern="1200" dirty="0" smtClean="0">
                <a:solidFill>
                  <a:schemeClr val="tx1"/>
                </a:solidFill>
                <a:latin typeface="+mn-lt"/>
                <a:ea typeface="+mn-ea"/>
                <a:cs typeface="+mn-cs"/>
              </a:rPr>
              <a:t> of the </a:t>
            </a:r>
            <a:r>
              <a:rPr lang="fr-FR" sz="1200" b="0" i="1" kern="1200" dirty="0" err="1" smtClean="0">
                <a:solidFill>
                  <a:schemeClr val="tx1"/>
                </a:solidFill>
                <a:latin typeface="+mn-lt"/>
                <a:ea typeface="+mn-ea"/>
                <a:cs typeface="+mn-cs"/>
              </a:rPr>
              <a:t>stapedius</a:t>
            </a:r>
            <a:r>
              <a:rPr lang="fr-FR" sz="1200" b="0" i="1" kern="1200" dirty="0" smtClean="0">
                <a:solidFill>
                  <a:schemeClr val="tx1"/>
                </a:solidFill>
                <a:latin typeface="+mn-lt"/>
                <a:ea typeface="+mn-ea"/>
                <a:cs typeface="+mn-cs"/>
              </a:rPr>
              <a:t> reflex for the </a:t>
            </a:r>
            <a:r>
              <a:rPr lang="fr-FR" sz="1200" b="0" i="1" kern="1200" dirty="0" err="1" smtClean="0">
                <a:solidFill>
                  <a:schemeClr val="tx1"/>
                </a:solidFill>
                <a:latin typeface="+mn-lt"/>
                <a:ea typeface="+mn-ea"/>
                <a:cs typeface="+mn-cs"/>
              </a:rPr>
              <a:t>understanding</a:t>
            </a:r>
            <a:r>
              <a:rPr lang="fr-FR" sz="1200" b="0" i="1" kern="1200" dirty="0" smtClean="0">
                <a:solidFill>
                  <a:schemeClr val="tx1"/>
                </a:solidFill>
                <a:latin typeface="+mn-lt"/>
                <a:ea typeface="+mn-ea"/>
                <a:cs typeface="+mn-cs"/>
              </a:rPr>
              <a:t> of speech</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 la latence de contraction du muscle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est d'environ seulement 10 ms ; mais la tension maximale n'est atteinte qu'à 100 ms ou plus.</a:t>
            </a:r>
          </a:p>
          <a:p>
            <a:r>
              <a:rPr lang="fr-FR" sz="1200" b="0" i="0" kern="1200" dirty="0" smtClean="0">
                <a:solidFill>
                  <a:schemeClr val="tx1"/>
                </a:solidFill>
                <a:latin typeface="+mn-lt"/>
                <a:ea typeface="+mn-ea"/>
                <a:cs typeface="+mn-cs"/>
              </a:rPr>
              <a:t>Selon l'article </a:t>
            </a:r>
            <a:r>
              <a:rPr lang="fr-FR" sz="1200" b="0" i="1" kern="1200" dirty="0" smtClean="0">
                <a:solidFill>
                  <a:schemeClr val="tx1"/>
                </a:solidFill>
                <a:latin typeface="+mn-lt"/>
                <a:ea typeface="+mn-ea"/>
                <a:cs typeface="+mn-cs"/>
              </a:rPr>
              <a:t>Le traumatisme acoustique</a:t>
            </a:r>
            <a:r>
              <a:rPr lang="fr-FR" sz="1200" b="0" i="0" kern="1200" dirty="0" smtClean="0">
                <a:solidFill>
                  <a:schemeClr val="tx1"/>
                </a:solidFill>
                <a:latin typeface="+mn-lt"/>
                <a:ea typeface="+mn-ea"/>
                <a:cs typeface="+mn-cs"/>
              </a:rPr>
              <a:t>, la latence de contraction est de 150 ms avec des sons de stimulus dont l'intensité sonore est au niveau du seuil de déclenchement du réflexe (ATR). Mais la latence de contraction n'est plus que de 25 à 35 ms pour des sons de forte intensité. En effet, l'amplitude de la contraction augmente avec l'intensité sonore du stimulus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a:t>
            </a:r>
          </a:p>
          <a:p>
            <a:r>
              <a:rPr lang="fr-FR" sz="1200" b="0" i="0" kern="1200" dirty="0" smtClean="0">
                <a:solidFill>
                  <a:schemeClr val="tx1"/>
                </a:solidFill>
                <a:latin typeface="+mn-lt"/>
                <a:ea typeface="+mn-ea"/>
                <a:cs typeface="+mn-cs"/>
              </a:rPr>
              <a:t>À cause de cette latence, 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ne peut pas protéger l'oreille contre les bruits forts soudains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 Cependant, quand une série de bruits forts soudains sont présentés avec un intervalle inférieur à 2 à 3 secondes, on peut mettre en évidence une diminution de la fatigue auditive (</a:t>
            </a:r>
            <a:r>
              <a:rPr lang="fr-FR" sz="1200" b="0" i="0" kern="1200" dirty="0" err="1" smtClean="0">
                <a:solidFill>
                  <a:schemeClr val="tx1"/>
                </a:solidFill>
                <a:latin typeface="+mn-lt"/>
                <a:ea typeface="+mn-ea"/>
                <a:cs typeface="+mn-cs"/>
              </a:rPr>
              <a:t>Dancer</a:t>
            </a:r>
            <a:r>
              <a:rPr lang="fr-FR" sz="1200" b="0" i="0" kern="1200" dirty="0" smtClean="0">
                <a:solidFill>
                  <a:schemeClr val="tx1"/>
                </a:solidFill>
                <a:latin typeface="+mn-lt"/>
                <a:ea typeface="+mn-ea"/>
                <a:cs typeface="+mn-cs"/>
              </a:rPr>
              <a:t> 1991).</a:t>
            </a:r>
          </a:p>
          <a:p>
            <a:r>
              <a:rPr lang="fr-FR" sz="1200" b="0" i="0" kern="1200" dirty="0" smtClean="0">
                <a:solidFill>
                  <a:schemeClr val="tx1"/>
                </a:solidFill>
                <a:latin typeface="+mn-lt"/>
                <a:ea typeface="+mn-ea"/>
                <a:cs typeface="+mn-cs"/>
              </a:rPr>
              <a:t>Enfin, la tension maximale du muscle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ne peut être maintenue face à un son fort continu. En effet, la tension du muscle chute d'environ 50% de sa tension maximale après quelques secondes (</a:t>
            </a:r>
            <a:r>
              <a:rPr lang="fr-FR" sz="1200" b="0" i="0" kern="1200" dirty="0" err="1" smtClean="0">
                <a:solidFill>
                  <a:schemeClr val="tx1"/>
                </a:solidFill>
                <a:latin typeface="+mn-lt"/>
                <a:ea typeface="+mn-ea"/>
                <a:cs typeface="+mn-cs"/>
              </a:rPr>
              <a:t>Oto</a:t>
            </a:r>
            <a:r>
              <a:rPr lang="fr-FR" sz="1200" b="0" i="0" kern="1200" dirty="0" smtClean="0">
                <a:solidFill>
                  <a:schemeClr val="tx1"/>
                </a:solidFill>
                <a:latin typeface="+mn-lt"/>
                <a:ea typeface="+mn-ea"/>
                <a:cs typeface="+mn-cs"/>
              </a:rPr>
              <a:t>).</a:t>
            </a:r>
          </a:p>
          <a:p>
            <a:r>
              <a:rPr lang="fr-FR" sz="1200" b="1" i="0" kern="1200" dirty="0" smtClean="0">
                <a:solidFill>
                  <a:schemeClr val="tx1"/>
                </a:solidFill>
                <a:latin typeface="+mn-lt"/>
                <a:ea typeface="+mn-ea"/>
                <a:cs typeface="+mn-cs"/>
              </a:rPr>
              <a:t>Augmentation du champ dynamique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17"/>
              </a:rPr>
              <a:t>modifier | </a:t>
            </a:r>
            <a:r>
              <a:rPr lang="fr-FR" sz="1200" b="0" i="0" kern="1200" dirty="0" smtClean="0">
                <a:solidFill>
                  <a:schemeClr val="tx1"/>
                </a:solidFill>
                <a:latin typeface="+mn-lt"/>
                <a:ea typeface="+mn-ea"/>
                <a:cs typeface="+mn-cs"/>
                <a:hlinkClick r:id="rId18"/>
              </a:rPr>
              <a:t>modifier le code]</a:t>
            </a:r>
            <a:endParaRPr lang="fr-FR" sz="1200" b="1" i="0" kern="1200" dirty="0" smtClean="0">
              <a:solidFill>
                <a:schemeClr val="tx1"/>
              </a:solidFill>
              <a:latin typeface="+mn-lt"/>
              <a:ea typeface="+mn-ea"/>
              <a:cs typeface="+mn-cs"/>
              <a:hlinkClick r:id="rId18"/>
            </a:endParaRP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d'augmentation du champ dynamique de l'audition permettant une bonne discrimination auditive pour des sons de forte intensité (jusqu'à 120 à 130 dB environ, soit le seuil de douleur). Au déclenchement du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toute augmentation du son est atténuée. Une augmentation de niveau de 10 dB n'entraînera qu'une transmission majorée de 3 dB vers l'oreille interne. C'est le principal rôle du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 la protection de l'</a:t>
            </a:r>
            <a:r>
              <a:rPr lang="fr-FR" sz="1200" b="0" i="0" kern="1200" dirty="0" smtClean="0">
                <a:solidFill>
                  <a:schemeClr val="tx1"/>
                </a:solidFill>
                <a:latin typeface="+mn-lt"/>
                <a:ea typeface="+mn-ea"/>
                <a:cs typeface="+mn-cs"/>
                <a:hlinkClick r:id="rId19"/>
              </a:rPr>
              <a:t>oreille interne. Cependant, comme tous les muscles, le stapédius se </a:t>
            </a:r>
            <a:r>
              <a:rPr lang="fr-FR" sz="1200" b="0" i="1" kern="1200" dirty="0" smtClean="0">
                <a:solidFill>
                  <a:schemeClr val="tx1"/>
                </a:solidFill>
                <a:latin typeface="+mn-lt"/>
                <a:ea typeface="+mn-ea"/>
                <a:cs typeface="+mn-cs"/>
                <a:hlinkClick r:id="rId19"/>
              </a:rPr>
              <a:t>fatigue</a:t>
            </a:r>
            <a:r>
              <a:rPr lang="fr-FR" sz="1200" b="0" i="0" kern="1200" dirty="0" smtClean="0">
                <a:solidFill>
                  <a:schemeClr val="tx1"/>
                </a:solidFill>
                <a:latin typeface="+mn-lt"/>
                <a:ea typeface="+mn-ea"/>
                <a:cs typeface="+mn-cs"/>
                <a:hlinkClick r:id="rId19"/>
              </a:rPr>
              <a:t>.</a:t>
            </a:r>
          </a:p>
          <a:p>
            <a:r>
              <a:rPr lang="fr-FR" sz="1200" b="0" i="0" kern="1200" dirty="0" smtClean="0">
                <a:solidFill>
                  <a:schemeClr val="tx1"/>
                </a:solidFill>
                <a:latin typeface="+mn-lt"/>
                <a:ea typeface="+mn-ea"/>
                <a:cs typeface="+mn-cs"/>
              </a:rPr>
              <a:t>À 121 dB SPL, il lâche prise après 7 s. Ensuite l'oreille interne peut être irrémédiablement lésée.</a:t>
            </a:r>
          </a:p>
          <a:p>
            <a:r>
              <a:rPr lang="fr-FR" sz="1200" b="0" i="0" kern="1200" dirty="0" smtClean="0">
                <a:solidFill>
                  <a:schemeClr val="tx1"/>
                </a:solidFill>
                <a:latin typeface="+mn-lt"/>
                <a:ea typeface="+mn-ea"/>
                <a:cs typeface="+mn-cs"/>
              </a:rPr>
              <a:t>À 109 dB SPL, il résiste environ 1 minute 52 secondes.</a:t>
            </a:r>
          </a:p>
          <a:p>
            <a:r>
              <a:rPr lang="fr-FR" sz="1200" b="0" i="0" kern="1200" dirty="0" smtClean="0">
                <a:solidFill>
                  <a:schemeClr val="tx1"/>
                </a:solidFill>
                <a:latin typeface="+mn-lt"/>
                <a:ea typeface="+mn-ea"/>
                <a:cs typeface="+mn-cs"/>
              </a:rPr>
              <a:t>À 100 dB SPL, il résiste environ 15 minutes en moyenne.</a:t>
            </a:r>
          </a:p>
          <a:p>
            <a:r>
              <a:rPr lang="fr-FR" sz="1200" b="0" i="0" kern="1200" dirty="0" smtClean="0">
                <a:solidFill>
                  <a:schemeClr val="tx1"/>
                </a:solidFill>
                <a:latin typeface="+mn-lt"/>
                <a:ea typeface="+mn-ea"/>
                <a:cs typeface="+mn-cs"/>
              </a:rPr>
              <a:t>Comme pour tous les réflexes, le système neurosensoriel qui met en œuvre le réflexe auditif a un temps de réponse. Lors d'un bruit impulsionnel (explosion, claquement de porte) l'oreille n'est pas protégée. Pour cette raison, il est bon de se boucher les oreilles ou d'utiliser une </a:t>
            </a:r>
            <a:r>
              <a:rPr lang="fr-FR" sz="1200" b="0" i="0" kern="1200" dirty="0" smtClean="0">
                <a:solidFill>
                  <a:schemeClr val="tx1"/>
                </a:solidFill>
                <a:latin typeface="+mn-lt"/>
                <a:ea typeface="+mn-ea"/>
                <a:cs typeface="+mn-cs"/>
                <a:hlinkClick r:id="rId20"/>
              </a:rPr>
              <a:t>protection auditive lorsque l'on est conscient qu'un grand bruit va se produire.</a:t>
            </a:r>
          </a:p>
          <a:p>
            <a:r>
              <a:rPr lang="fr-FR" sz="1200" b="1" i="0" kern="1200" dirty="0" smtClean="0">
                <a:solidFill>
                  <a:schemeClr val="tx1"/>
                </a:solidFill>
                <a:latin typeface="+mn-lt"/>
                <a:ea typeface="+mn-ea"/>
                <a:cs typeface="+mn-cs"/>
              </a:rPr>
              <a:t>Adaptation auditive </a:t>
            </a: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d'adaptation à l'ambiance sonore, dans le sens où il diminue la réponse du système auditif en présence d'un son fort.</a:t>
            </a:r>
          </a:p>
          <a:p>
            <a:r>
              <a:rPr lang="fr-FR" sz="1200" b="0" i="0" kern="1200" dirty="0" smtClean="0">
                <a:solidFill>
                  <a:schemeClr val="tx1"/>
                </a:solidFill>
                <a:latin typeface="+mn-lt"/>
                <a:ea typeface="+mn-ea"/>
                <a:cs typeface="+mn-cs"/>
              </a:rPr>
              <a:t>Toutefois, ce que l'on appelle </a:t>
            </a:r>
            <a:r>
              <a:rPr lang="fr-FR" sz="1200" b="0" i="1" kern="1200" dirty="0" smtClean="0">
                <a:solidFill>
                  <a:schemeClr val="tx1"/>
                </a:solidFill>
                <a:latin typeface="+mn-lt"/>
                <a:ea typeface="+mn-ea"/>
                <a:cs typeface="+mn-cs"/>
                <a:hlinkClick r:id="rId21"/>
              </a:rPr>
              <a:t>adaptation auditive</a:t>
            </a:r>
            <a:r>
              <a:rPr lang="fr-FR" sz="1200" b="0" i="0" kern="1200" dirty="0" smtClean="0">
                <a:solidFill>
                  <a:schemeClr val="tx1"/>
                </a:solidFill>
                <a:latin typeface="+mn-lt"/>
                <a:ea typeface="+mn-ea"/>
                <a:cs typeface="+mn-cs"/>
                <a:hlinkClick r:id="rId21"/>
              </a:rPr>
              <a:t> est la diminution du volume du son perçu lorsque l'on est exposé à un son de niveau continu. Cette capacité sensorielle est similaire à l'</a:t>
            </a:r>
            <a:r>
              <a:rPr lang="fr-FR" sz="1200" b="0" i="0" kern="1200" dirty="0" smtClean="0">
                <a:solidFill>
                  <a:schemeClr val="tx1"/>
                </a:solidFill>
                <a:latin typeface="+mn-lt"/>
                <a:ea typeface="+mn-ea"/>
                <a:cs typeface="+mn-cs"/>
                <a:hlinkClick r:id="rId22"/>
              </a:rPr>
              <a:t>adaptation visuelle, qui permet la vision des objets dans des niveaux d'éclairement très variés.</a:t>
            </a:r>
          </a:p>
          <a:p>
            <a:r>
              <a:rPr lang="fr-FR" sz="1200" b="0" i="0" kern="1200" dirty="0" smtClean="0">
                <a:solidFill>
                  <a:schemeClr val="tx1"/>
                </a:solidFill>
                <a:latin typeface="+mn-lt"/>
                <a:ea typeface="+mn-ea"/>
                <a:cs typeface="+mn-cs"/>
              </a:rPr>
              <a:t>Contrairement à ce qui se passe pour d'autres perceptions, l'adaptation auditive ne se produit que pour les sons de niveau faible, inférieur à 20 dB SPL. Un son continu de niveau plus élevé est perçu comme plus faible lorsque des sons intermittents le couvrent à intervalles suffisamment rapprochés7.</a:t>
            </a:r>
          </a:p>
          <a:p>
            <a:r>
              <a:rPr lang="fr-FR" sz="1200" b="1" i="0" kern="1200" dirty="0" smtClean="0">
                <a:solidFill>
                  <a:schemeClr val="tx1"/>
                </a:solidFill>
                <a:latin typeface="+mn-lt"/>
                <a:ea typeface="+mn-ea"/>
                <a:cs typeface="+mn-cs"/>
              </a:rPr>
              <a:t>Diminution de l'effet de masque</a:t>
            </a:r>
            <a:r>
              <a:rPr lang="fr-FR" sz="1200" b="0" i="0" kern="1200" dirty="0" smtClean="0">
                <a:solidFill>
                  <a:schemeClr val="tx1"/>
                </a:solidFill>
                <a:latin typeface="+mn-lt"/>
                <a:ea typeface="+mn-ea"/>
                <a:cs typeface="+mn-cs"/>
              </a:rPr>
              <a:t>[</a:t>
            </a:r>
            <a:r>
              <a:rPr lang="fr-FR" sz="1200" b="0" i="0" kern="1200" dirty="0" smtClean="0">
                <a:solidFill>
                  <a:schemeClr val="tx1"/>
                </a:solidFill>
                <a:latin typeface="+mn-lt"/>
                <a:ea typeface="+mn-ea"/>
                <a:cs typeface="+mn-cs"/>
                <a:hlinkClick r:id="rId23"/>
              </a:rPr>
              <a:t>modifier | </a:t>
            </a:r>
            <a:r>
              <a:rPr lang="fr-FR" sz="1200" b="0" i="0" kern="1200" dirty="0" smtClean="0">
                <a:solidFill>
                  <a:schemeClr val="tx1"/>
                </a:solidFill>
                <a:latin typeface="+mn-lt"/>
                <a:ea typeface="+mn-ea"/>
                <a:cs typeface="+mn-cs"/>
                <a:hlinkClick r:id="rId24"/>
              </a:rPr>
              <a:t>modifier le code]</a:t>
            </a:r>
            <a:endParaRPr lang="fr-FR" sz="1200" b="1" i="0" kern="1200" dirty="0" smtClean="0">
              <a:solidFill>
                <a:schemeClr val="tx1"/>
              </a:solidFill>
              <a:latin typeface="+mn-lt"/>
              <a:ea typeface="+mn-ea"/>
              <a:cs typeface="+mn-cs"/>
              <a:hlinkClick r:id="rId24"/>
            </a:endParaRPr>
          </a:p>
          <a:p>
            <a:r>
              <a:rPr lang="fr-FR" sz="1200" b="0" i="0" kern="1200" dirty="0" smtClean="0">
                <a:solidFill>
                  <a:schemeClr val="tx1"/>
                </a:solidFill>
                <a:latin typeface="+mn-lt"/>
                <a:ea typeface="+mn-ea"/>
                <a:cs typeface="+mn-cs"/>
              </a:rPr>
              <a:t>Le réflexe </a:t>
            </a:r>
            <a:r>
              <a:rPr lang="fr-FR" sz="1200" b="0" i="0" kern="1200" dirty="0" err="1" smtClean="0">
                <a:solidFill>
                  <a:schemeClr val="tx1"/>
                </a:solidFill>
                <a:latin typeface="+mn-lt"/>
                <a:ea typeface="+mn-ea"/>
                <a:cs typeface="+mn-cs"/>
              </a:rPr>
              <a:t>stapédien</a:t>
            </a:r>
            <a:r>
              <a:rPr lang="fr-FR" sz="1200" b="0" i="0" kern="1200" dirty="0" smtClean="0">
                <a:solidFill>
                  <a:schemeClr val="tx1"/>
                </a:solidFill>
                <a:latin typeface="+mn-lt"/>
                <a:ea typeface="+mn-ea"/>
                <a:cs typeface="+mn-cs"/>
              </a:rPr>
              <a:t> a une fonction de diminution de l'</a:t>
            </a:r>
            <a:r>
              <a:rPr lang="fr-FR" sz="1200" b="0" i="1" kern="1200" dirty="0" smtClean="0">
                <a:solidFill>
                  <a:schemeClr val="tx1"/>
                </a:solidFill>
                <a:latin typeface="+mn-lt"/>
                <a:ea typeface="+mn-ea"/>
                <a:cs typeface="+mn-cs"/>
              </a:rPr>
              <a:t>effet de masque</a:t>
            </a:r>
            <a:r>
              <a:rPr lang="fr-FR" sz="1200" b="0" i="0" kern="1200" dirty="0" smtClean="0">
                <a:solidFill>
                  <a:schemeClr val="tx1"/>
                </a:solidFill>
                <a:latin typeface="+mn-lt"/>
                <a:ea typeface="+mn-ea"/>
                <a:cs typeface="+mn-cs"/>
              </a:rPr>
              <a:t>. Les sons </a:t>
            </a:r>
            <a:r>
              <a:rPr lang="fr-FR" sz="1200" b="0" i="0" kern="1200" dirty="0" smtClean="0">
                <a:solidFill>
                  <a:schemeClr val="tx1"/>
                </a:solidFill>
                <a:latin typeface="+mn-lt"/>
                <a:ea typeface="+mn-ea"/>
                <a:cs typeface="+mn-cs"/>
                <a:hlinkClick r:id="rId25"/>
              </a:rPr>
              <a:t>graves de forte intensité peuvent masquer les sons </a:t>
            </a:r>
            <a:r>
              <a:rPr lang="fr-FR" sz="1200" b="0" i="0" kern="1200" dirty="0" smtClean="0">
                <a:solidFill>
                  <a:schemeClr val="tx1"/>
                </a:solidFill>
                <a:latin typeface="+mn-lt"/>
                <a:ea typeface="+mn-ea"/>
                <a:cs typeface="+mn-cs"/>
                <a:hlinkClick r:id="rId26"/>
              </a:rPr>
              <a:t>aigus. Le réflexe stapédien est très efficace dans l'atténuation des sons dont la fréquence est inférieure à 2 000 Hz, c'est-à-dire les sons médium à grave. Comme la compréhension de la </a:t>
            </a:r>
            <a:r>
              <a:rPr lang="fr-FR" sz="1200" b="0" i="0" kern="1200" dirty="0" smtClean="0">
                <a:solidFill>
                  <a:schemeClr val="tx1"/>
                </a:solidFill>
                <a:latin typeface="+mn-lt"/>
                <a:ea typeface="+mn-ea"/>
                <a:cs typeface="+mn-cs"/>
                <a:hlinkClick r:id="rId27"/>
              </a:rPr>
              <a:t>voix humaine se fait principalement par la perception correcte des fréquences autour de 1 500 Hz, quand le réflexe stapédien se manifeste, la discrimination des sons aigus (perception des consonnes notamment, indispensables à la compréhension des mots) est meilleure.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58</a:t>
            </a:fld>
            <a:endParaRPr lang="fr-FR"/>
          </a:p>
        </p:txBody>
      </p:sp>
    </p:spTree>
    <p:extLst>
      <p:ext uri="{BB962C8B-B14F-4D97-AF65-F5344CB8AC3E}">
        <p14:creationId xmlns:p14="http://schemas.microsoft.com/office/powerpoint/2010/main" val="840108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59</a:t>
            </a:fld>
            <a:endParaRPr lang="fr-FR"/>
          </a:p>
        </p:txBody>
      </p:sp>
    </p:spTree>
    <p:extLst>
      <p:ext uri="{BB962C8B-B14F-4D97-AF65-F5344CB8AC3E}">
        <p14:creationId xmlns:p14="http://schemas.microsoft.com/office/powerpoint/2010/main" val="2142904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L'oreille externe est le premier maillon de la chaîne que constitue l'appareil auditif. Elle joue un rôle essentiel dans la transmission de l'information. En effet elle reçoit les vibrations acoustiques aériennes et les transmet à l'oreille moyenne .Chez l'Homme, contrairement à certains animaux, le pavillon n'est pas doué de mobilité, mais du fait de sa conformation anatomique il favorise et amplifie de quelques décibels les fréquences de la zone du 2000 Hz. Il en est de même du conduit auditif externe qui amplifie des fréquences plus aigues autour du 3000 Hz.</a:t>
            </a:r>
          </a:p>
          <a:p>
            <a:r>
              <a:rPr lang="fr-FR" dirty="0" smtClean="0"/>
              <a:t>Cet effet est fonction de la position de la source sonore par rapport au pavillon. Pour une oreille, l'effet sera maximum lorsque la source sonore est située dans l'axe du conduit auditif externe du même coté et minimum lorsque la source sonore est placée du côté opposé; dans cette dernière condition la boîte crânienne joue de plus un rôle d'écran.</a:t>
            </a:r>
          </a:p>
          <a:p>
            <a:r>
              <a:rPr lang="fr-FR" dirty="0" smtClean="0"/>
              <a:t>Pour une position particulière de la source sonore, la vibration acoustique parviendra avec une intensité différente sur le tympan droit et le tympan gauche. Ceci fait jouer à l'oreille externe un rôle dans la localisation des sources sonores, car la différence d'intensité est interprétée par le reste du système auditif et en particulier les noyaux auditifs du tronc cérébral.</a:t>
            </a:r>
          </a:p>
          <a:p>
            <a:r>
              <a:rPr lang="fr-FR" dirty="0" smtClean="0"/>
              <a:t>L'étude de l'amplification du conduit auditif externe est actuellement réalisé automatiquement lors de l'adaptation d'une prothèse auditive.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60</a:t>
            </a:fld>
            <a:endParaRPr lang="fr-FR"/>
          </a:p>
        </p:txBody>
      </p:sp>
    </p:spTree>
    <p:extLst>
      <p:ext uri="{BB962C8B-B14F-4D97-AF65-F5344CB8AC3E}">
        <p14:creationId xmlns:p14="http://schemas.microsoft.com/office/powerpoint/2010/main" val="34610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l'écoute d'un mot suivi de sa prononciation, le mot est d'abord entendu par l'oreille et le cortex auditif, puis il est associé à un sens dans l'air de Wernicke, transmis à  l'aire de Broca par le faisceau arqué, elle le recompose alors pour que le cortex moteur responsable de l'articulation puisse le prononcer.</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la lecture à voix haute d'un mot, le mot est d'abord lu, c'est à dire vu par les yeux et le cortex visuel, puis il est retranscris au niveau du gyrus angulaire (dans le schéma "circonvolution angulaire") interprété dans l'air de Wernicke et cela se termine de la même façon que pour le précédent schéma.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61</a:t>
            </a:fld>
            <a:endParaRPr lang="fr-FR"/>
          </a:p>
        </p:txBody>
      </p:sp>
    </p:spTree>
    <p:extLst>
      <p:ext uri="{BB962C8B-B14F-4D97-AF65-F5344CB8AC3E}">
        <p14:creationId xmlns:p14="http://schemas.microsoft.com/office/powerpoint/2010/main" val="1648162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l'écoute d'un mot suivi de sa prononciation, le mot est d'abord entendu par l'oreille et le cortex auditif, puis il est associé à un sens dans l'air de Wernicke, transmis à  l'aire de Broca par le faisceau arqué, elle le recompose alors pour que le cortex moteur responsable de l'articulation puisse le prononcer.</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la lecture à voix haute d'un mot, le mot est d'abord lu, c'est à dire vu par les yeux et le cortex visuel, puis il est retranscris au niveau du gyrus angulaire (dans le schéma "circonvolution angulaire") interprété dans l'air de Wernicke et cela se termine de la même façon que pour le précédent schéma.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62</a:t>
            </a:fld>
            <a:endParaRPr lang="fr-FR"/>
          </a:p>
        </p:txBody>
      </p:sp>
    </p:spTree>
    <p:extLst>
      <p:ext uri="{BB962C8B-B14F-4D97-AF65-F5344CB8AC3E}">
        <p14:creationId xmlns:p14="http://schemas.microsoft.com/office/powerpoint/2010/main" val="276566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l'écoute d'un mot suivi de sa prononciation, le mot est d'abord entendu par l'oreille et le cortex auditif, puis il est associé à un sens dans l'air de Wernicke, transmis à  l'aire de Broca par le faisceau arqué, elle le recompose alors pour que le cortex moteur responsable de l'articulation puisse le prononcer.</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la lecture à voix haute d'un mot, le mot est d'abord lu, c'est à dire vu par les yeux et le cortex visuel, puis il est retranscris au niveau du gyrus angulaire (dans le schéma "circonvolution angulaire") interprété dans l'air de Wernicke et cela se termine de la même façon que pour le précédent schéma.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63</a:t>
            </a:fld>
            <a:endParaRPr lang="fr-FR"/>
          </a:p>
        </p:txBody>
      </p:sp>
    </p:spTree>
    <p:extLst>
      <p:ext uri="{BB962C8B-B14F-4D97-AF65-F5344CB8AC3E}">
        <p14:creationId xmlns:p14="http://schemas.microsoft.com/office/powerpoint/2010/main" val="1097881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25</a:t>
            </a:fld>
            <a:endParaRPr lang="fr-FR"/>
          </a:p>
        </p:txBody>
      </p:sp>
    </p:spTree>
    <p:extLst>
      <p:ext uri="{BB962C8B-B14F-4D97-AF65-F5344CB8AC3E}">
        <p14:creationId xmlns:p14="http://schemas.microsoft.com/office/powerpoint/2010/main" val="1580114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l'écoute d'un mot suivi de sa prononciation, le mot est d'abord entendu par l'oreille et le cortex auditif, puis il est associé à un sens dans l'air de Wernicke, transmis à  l'aire de Broca par le faisceau arqué, elle le recompose alors pour que le cortex moteur responsable de l'articulation puisse le prononcer.</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solidFill>
                  <a:schemeClr val="tx2">
                    <a:lumMod val="25000"/>
                  </a:schemeClr>
                </a:solidFill>
              </a:rPr>
              <a:t>Lors de la lecture à voix haute d'un mot, le mot est d'abord lu, c'est à dire vu par les yeux et le cortex visuel, puis il est retranscris au niveau du gyrus angulaire (dans le schéma "circonvolution angulaire") interprété dans l'air de Wernicke et cela se termine de la même façon que pour le précédent schéma.</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64</a:t>
            </a:fld>
            <a:endParaRPr lang="fr-FR"/>
          </a:p>
        </p:txBody>
      </p:sp>
    </p:spTree>
    <p:extLst>
      <p:ext uri="{BB962C8B-B14F-4D97-AF65-F5344CB8AC3E}">
        <p14:creationId xmlns:p14="http://schemas.microsoft.com/office/powerpoint/2010/main" val="908354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Nous voyons un cube se </a:t>
            </a:r>
            <a:r>
              <a:rPr lang="fr-FR" sz="1200" kern="1200" dirty="0" err="1" smtClean="0">
                <a:solidFill>
                  <a:schemeClr val="tx1"/>
                </a:solidFill>
                <a:effectLst/>
                <a:latin typeface="+mn-lt"/>
                <a:ea typeface="+mn-ea"/>
                <a:cs typeface="+mn-cs"/>
              </a:rPr>
              <a:t>détacher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très</a:t>
            </a:r>
            <a:r>
              <a:rPr lang="fr-FR" sz="1200" kern="1200" dirty="0" smtClean="0">
                <a:solidFill>
                  <a:schemeClr val="tx1"/>
                </a:solidFill>
                <a:effectLst/>
                <a:latin typeface="+mn-lt"/>
                <a:ea typeface="+mn-ea"/>
                <a:cs typeface="+mn-cs"/>
              </a:rPr>
              <a:t> nettement alors qu'il n'existe pas car notre cerveau a voulu donner une signification </a:t>
            </a:r>
            <a:r>
              <a:rPr lang="fr-FR" sz="1200" kern="1200" dirty="0" err="1" smtClean="0">
                <a:solidFill>
                  <a:schemeClr val="tx1"/>
                </a:solidFill>
                <a:effectLst/>
                <a:latin typeface="+mn-lt"/>
                <a:ea typeface="+mn-ea"/>
                <a:cs typeface="+mn-cs"/>
              </a:rPr>
              <a:t>précise</a:t>
            </a:r>
            <a:r>
              <a:rPr lang="fr-FR" sz="1200" kern="1200" dirty="0" smtClean="0">
                <a:solidFill>
                  <a:schemeClr val="tx1"/>
                </a:solidFill>
                <a:effectLst/>
                <a:latin typeface="+mn-lt"/>
                <a:ea typeface="+mn-ea"/>
                <a:cs typeface="+mn-cs"/>
              </a:rPr>
              <a:t> à ce dessin : Des plaquettes noires </a:t>
            </a:r>
            <a:r>
              <a:rPr lang="fr-FR" sz="1200" kern="1200" dirty="0" err="1" smtClean="0">
                <a:solidFill>
                  <a:schemeClr val="tx1"/>
                </a:solidFill>
                <a:effectLst/>
                <a:latin typeface="+mn-lt"/>
                <a:ea typeface="+mn-ea"/>
                <a:cs typeface="+mn-cs"/>
              </a:rPr>
              <a:t>placés</a:t>
            </a:r>
            <a:r>
              <a:rPr lang="fr-FR" sz="1200" kern="1200" dirty="0" smtClean="0">
                <a:solidFill>
                  <a:schemeClr val="tx1"/>
                </a:solidFill>
                <a:effectLst/>
                <a:latin typeface="+mn-lt"/>
                <a:ea typeface="+mn-ea"/>
                <a:cs typeface="+mn-cs"/>
              </a:rPr>
              <a:t> de telle </a:t>
            </a:r>
            <a:r>
              <a:rPr lang="fr-FR" sz="1200" kern="1200" dirty="0" err="1" smtClean="0">
                <a:solidFill>
                  <a:schemeClr val="tx1"/>
                </a:solidFill>
                <a:effectLst/>
                <a:latin typeface="+mn-lt"/>
                <a:ea typeface="+mn-ea"/>
                <a:cs typeface="+mn-cs"/>
              </a:rPr>
              <a:t>façon</a:t>
            </a:r>
            <a:r>
              <a:rPr lang="fr-FR" sz="1200" kern="1200" dirty="0" smtClean="0">
                <a:solidFill>
                  <a:schemeClr val="tx1"/>
                </a:solidFill>
                <a:effectLst/>
                <a:latin typeface="+mn-lt"/>
                <a:ea typeface="+mn-ea"/>
                <a:cs typeface="+mn-cs"/>
              </a:rPr>
              <a:t> ne peuvent pas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une </a:t>
            </a:r>
            <a:r>
              <a:rPr lang="fr-FR" sz="1200" kern="1200" dirty="0" err="1" smtClean="0">
                <a:solidFill>
                  <a:schemeClr val="tx1"/>
                </a:solidFill>
                <a:effectLst/>
                <a:latin typeface="+mn-lt"/>
                <a:ea typeface="+mn-ea"/>
                <a:cs typeface="+mn-cs"/>
              </a:rPr>
              <a:t>coïncidence</a:t>
            </a:r>
            <a:r>
              <a:rPr lang="fr-FR" sz="1200" kern="1200" dirty="0" smtClean="0">
                <a:solidFill>
                  <a:schemeClr val="tx1"/>
                </a:solidFill>
                <a:effectLst/>
                <a:latin typeface="+mn-lt"/>
                <a:ea typeface="+mn-ea"/>
                <a:cs typeface="+mn-cs"/>
              </a:rPr>
              <a:t>, voila pourquoi le cerveau en conclu que le cube existe </a:t>
            </a:r>
            <a:r>
              <a:rPr lang="fr-FR" sz="1200" kern="1200" dirty="0" err="1" smtClean="0">
                <a:solidFill>
                  <a:schemeClr val="tx1"/>
                </a:solidFill>
                <a:effectLst/>
                <a:latin typeface="+mn-lt"/>
                <a:ea typeface="+mn-ea"/>
                <a:cs typeface="+mn-cs"/>
              </a:rPr>
              <a:t>réellement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Meme</a:t>
            </a:r>
            <a:r>
              <a:rPr lang="fr-FR" sz="1200" kern="1200" dirty="0" smtClean="0">
                <a:solidFill>
                  <a:schemeClr val="tx1"/>
                </a:solidFill>
                <a:effectLst/>
                <a:latin typeface="+mn-lt"/>
                <a:ea typeface="+mn-ea"/>
                <a:cs typeface="+mn-cs"/>
              </a:rPr>
              <a:t> chose pour le triangle) </a:t>
            </a:r>
            <a:endParaRPr lang="fr-FR" dirty="0" smtClean="0"/>
          </a:p>
          <a:p>
            <a:r>
              <a:rPr lang="fr-FR" sz="1200" kern="1200" dirty="0" smtClean="0">
                <a:solidFill>
                  <a:schemeClr val="tx1"/>
                </a:solidFill>
                <a:effectLst/>
                <a:latin typeface="+mn-lt"/>
                <a:ea typeface="+mn-ea"/>
                <a:cs typeface="+mn-cs"/>
              </a:rPr>
              <a:t>L'image physique </a:t>
            </a:r>
            <a:r>
              <a:rPr lang="fr-FR" sz="1200" kern="1200" dirty="0" err="1" smtClean="0">
                <a:solidFill>
                  <a:schemeClr val="tx1"/>
                </a:solidFill>
                <a:effectLst/>
                <a:latin typeface="+mn-lt"/>
                <a:ea typeface="+mn-ea"/>
                <a:cs typeface="+mn-cs"/>
              </a:rPr>
              <a:t>formée</a:t>
            </a:r>
            <a:r>
              <a:rPr lang="fr-FR" sz="1200" kern="1200" dirty="0" smtClean="0">
                <a:solidFill>
                  <a:schemeClr val="tx1"/>
                </a:solidFill>
                <a:effectLst/>
                <a:latin typeface="+mn-lt"/>
                <a:ea typeface="+mn-ea"/>
                <a:cs typeface="+mn-cs"/>
              </a:rPr>
              <a:t> au fond de l'œil sur la </a:t>
            </a:r>
            <a:r>
              <a:rPr lang="fr-FR" sz="1200" kern="1200" dirty="0" err="1" smtClean="0">
                <a:solidFill>
                  <a:schemeClr val="tx1"/>
                </a:solidFill>
                <a:effectLst/>
                <a:latin typeface="+mn-lt"/>
                <a:ea typeface="+mn-ea"/>
                <a:cs typeface="+mn-cs"/>
              </a:rPr>
              <a:t>rétine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analysée</a:t>
            </a:r>
            <a:r>
              <a:rPr lang="fr-FR" sz="1200" kern="1200" dirty="0" smtClean="0">
                <a:solidFill>
                  <a:schemeClr val="tx1"/>
                </a:solidFill>
                <a:effectLst/>
                <a:latin typeface="+mn-lt"/>
                <a:ea typeface="+mn-ea"/>
                <a:cs typeface="+mn-cs"/>
              </a:rPr>
              <a:t> point par point, est transmise </a:t>
            </a:r>
            <a:r>
              <a:rPr lang="fr-FR" sz="1200" kern="1200" dirty="0" err="1" smtClean="0">
                <a:solidFill>
                  <a:schemeClr val="tx1"/>
                </a:solidFill>
                <a:effectLst/>
                <a:latin typeface="+mn-lt"/>
                <a:ea typeface="+mn-ea"/>
                <a:cs typeface="+mn-cs"/>
              </a:rPr>
              <a:t>fidèlement</a:t>
            </a:r>
            <a:r>
              <a:rPr lang="fr-FR" sz="1200" kern="1200" dirty="0" smtClean="0">
                <a:solidFill>
                  <a:schemeClr val="tx1"/>
                </a:solidFill>
                <a:effectLst/>
                <a:latin typeface="+mn-lt"/>
                <a:ea typeface="+mn-ea"/>
                <a:cs typeface="+mn-cs"/>
              </a:rPr>
              <a:t> au cerveau sous forme de messages </a:t>
            </a:r>
            <a:r>
              <a:rPr lang="fr-FR" sz="1200" kern="1200" dirty="0" err="1" smtClean="0">
                <a:solidFill>
                  <a:schemeClr val="tx1"/>
                </a:solidFill>
                <a:effectLst/>
                <a:latin typeface="+mn-lt"/>
                <a:ea typeface="+mn-ea"/>
                <a:cs typeface="+mn-cs"/>
              </a:rPr>
              <a:t>codés</a:t>
            </a:r>
            <a:r>
              <a:rPr lang="fr-FR" sz="1200"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Ceci est en principe identique à tous. Mais ce sont les zones visuelles du cerveau qui analysent ces signaux et nous donnent une </a:t>
            </a:r>
            <a:r>
              <a:rPr lang="fr-FR" sz="1200" kern="1200" dirty="0" err="1" smtClean="0">
                <a:solidFill>
                  <a:schemeClr val="tx1"/>
                </a:solidFill>
                <a:effectLst/>
                <a:latin typeface="+mn-lt"/>
                <a:ea typeface="+mn-ea"/>
                <a:cs typeface="+mn-cs"/>
              </a:rPr>
              <a:t>représentation</a:t>
            </a:r>
            <a:r>
              <a:rPr lang="fr-FR" sz="1200" kern="1200" dirty="0" smtClean="0">
                <a:solidFill>
                  <a:schemeClr val="tx1"/>
                </a:solidFill>
                <a:effectLst/>
                <a:latin typeface="+mn-lt"/>
                <a:ea typeface="+mn-ea"/>
                <a:cs typeface="+mn-cs"/>
              </a:rPr>
              <a:t> de l'objet </a:t>
            </a:r>
            <a:r>
              <a:rPr lang="fr-FR" sz="1200" kern="1200" dirty="0" err="1" smtClean="0">
                <a:solidFill>
                  <a:schemeClr val="tx1"/>
                </a:solidFill>
                <a:effectLst/>
                <a:latin typeface="+mn-lt"/>
                <a:ea typeface="+mn-ea"/>
                <a:cs typeface="+mn-cs"/>
              </a:rPr>
              <a:t>perçu</a:t>
            </a:r>
            <a:r>
              <a:rPr lang="fr-FR" sz="1200" kern="1200" dirty="0" smtClean="0">
                <a:solidFill>
                  <a:schemeClr val="tx1"/>
                </a:solidFill>
                <a:effectLst/>
                <a:latin typeface="+mn-lt"/>
                <a:ea typeface="+mn-ea"/>
                <a:cs typeface="+mn-cs"/>
              </a:rPr>
              <a:t>. L'</a:t>
            </a:r>
            <a:r>
              <a:rPr lang="fr-FR" sz="1200" kern="1200" dirty="0" err="1" smtClean="0">
                <a:solidFill>
                  <a:schemeClr val="tx1"/>
                </a:solidFill>
                <a:effectLst/>
                <a:latin typeface="+mn-lt"/>
                <a:ea typeface="+mn-ea"/>
                <a:cs typeface="+mn-cs"/>
              </a:rPr>
              <a:t>interprétation</a:t>
            </a:r>
            <a:r>
              <a:rPr lang="fr-FR" sz="1200" kern="1200" dirty="0" smtClean="0">
                <a:solidFill>
                  <a:schemeClr val="tx1"/>
                </a:solidFill>
                <a:effectLst/>
                <a:latin typeface="+mn-lt"/>
                <a:ea typeface="+mn-ea"/>
                <a:cs typeface="+mn-cs"/>
              </a:rPr>
              <a:t> qu'en fait le cerveau peut parfois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ambigue</a:t>
            </a:r>
            <a:r>
              <a:rPr lang="fr-FR" sz="1200" kern="1200" dirty="0" smtClean="0">
                <a:solidFill>
                  <a:schemeClr val="tx1"/>
                </a:solidFill>
                <a:effectLst/>
                <a:latin typeface="+mn-lt"/>
                <a:ea typeface="+mn-ea"/>
                <a:cs typeface="+mn-cs"/>
              </a:rPr>
              <a:t>̈. Ces "erreurs" d'</a:t>
            </a:r>
            <a:r>
              <a:rPr lang="fr-FR" sz="1200" kern="1200" dirty="0" err="1" smtClean="0">
                <a:solidFill>
                  <a:schemeClr val="tx1"/>
                </a:solidFill>
                <a:effectLst/>
                <a:latin typeface="+mn-lt"/>
                <a:ea typeface="+mn-ea"/>
                <a:cs typeface="+mn-cs"/>
              </a:rPr>
              <a:t>interprétation</a:t>
            </a:r>
            <a:r>
              <a:rPr lang="fr-FR" sz="1200" kern="1200" dirty="0" smtClean="0">
                <a:solidFill>
                  <a:schemeClr val="tx1"/>
                </a:solidFill>
                <a:effectLst/>
                <a:latin typeface="+mn-lt"/>
                <a:ea typeface="+mn-ea"/>
                <a:cs typeface="+mn-cs"/>
              </a:rPr>
              <a:t> sont des illusions d'optique, qui ne sont pas </a:t>
            </a:r>
            <a:r>
              <a:rPr lang="fr-FR" sz="1200" kern="1200" dirty="0" err="1" smtClean="0">
                <a:solidFill>
                  <a:schemeClr val="tx1"/>
                </a:solidFill>
                <a:effectLst/>
                <a:latin typeface="+mn-lt"/>
                <a:ea typeface="+mn-ea"/>
                <a:cs typeface="+mn-cs"/>
              </a:rPr>
              <a:t>perçues</a:t>
            </a:r>
            <a:r>
              <a:rPr lang="fr-FR" sz="1200" kern="1200" dirty="0" smtClean="0">
                <a:solidFill>
                  <a:schemeClr val="tx1"/>
                </a:solidFill>
                <a:effectLst/>
                <a:latin typeface="+mn-lt"/>
                <a:ea typeface="+mn-ea"/>
                <a:cs typeface="+mn-cs"/>
              </a:rPr>
              <a:t> de la </a:t>
            </a:r>
            <a:r>
              <a:rPr lang="fr-FR" sz="1200" kern="1200" dirty="0" err="1" smtClean="0">
                <a:solidFill>
                  <a:schemeClr val="tx1"/>
                </a:solidFill>
                <a:effectLst/>
                <a:latin typeface="+mn-lt"/>
                <a:ea typeface="+mn-ea"/>
                <a:cs typeface="+mn-cs"/>
              </a:rPr>
              <a:t>même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façon</a:t>
            </a:r>
            <a:r>
              <a:rPr lang="fr-FR" sz="1200" kern="1200" dirty="0" smtClean="0">
                <a:solidFill>
                  <a:schemeClr val="tx1"/>
                </a:solidFill>
                <a:effectLst/>
                <a:latin typeface="+mn-lt"/>
                <a:ea typeface="+mn-ea"/>
                <a:cs typeface="+mn-cs"/>
              </a:rPr>
              <a:t> par chacun d'entre nous (nous n'avons pas tous le </a:t>
            </a:r>
            <a:r>
              <a:rPr lang="fr-FR" sz="1200" kern="1200" dirty="0" err="1" smtClean="0">
                <a:solidFill>
                  <a:schemeClr val="tx1"/>
                </a:solidFill>
                <a:effectLst/>
                <a:latin typeface="+mn-lt"/>
                <a:ea typeface="+mn-ea"/>
                <a:cs typeface="+mn-cs"/>
              </a:rPr>
              <a:t>même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vécu</a:t>
            </a:r>
            <a:r>
              <a:rPr lang="fr-FR" sz="1200" kern="1200" dirty="0" smtClean="0">
                <a:solidFill>
                  <a:schemeClr val="tx1"/>
                </a:solidFill>
                <a:effectLst/>
                <a:latin typeface="+mn-lt"/>
                <a:ea typeface="+mn-ea"/>
                <a:cs typeface="+mn-cs"/>
              </a:rPr>
              <a:t>", ni les </a:t>
            </a:r>
            <a:r>
              <a:rPr lang="fr-FR" sz="1200" kern="1200" dirty="0" err="1" smtClean="0">
                <a:solidFill>
                  <a:schemeClr val="tx1"/>
                </a:solidFill>
                <a:effectLst/>
                <a:latin typeface="+mn-lt"/>
                <a:ea typeface="+mn-ea"/>
                <a:cs typeface="+mn-cs"/>
              </a:rPr>
              <a:t>mêmes</a:t>
            </a:r>
            <a:r>
              <a:rPr lang="fr-FR" sz="1200" kern="1200" dirty="0" smtClean="0">
                <a:solidFill>
                  <a:schemeClr val="tx1"/>
                </a:solidFill>
                <a:effectLst/>
                <a:latin typeface="+mn-lt"/>
                <a:ea typeface="+mn-ea"/>
                <a:cs typeface="+mn-cs"/>
              </a:rPr>
              <a:t> images en </a:t>
            </a:r>
            <a:r>
              <a:rPr lang="fr-FR" sz="1200" kern="1200" dirty="0" err="1" smtClean="0">
                <a:solidFill>
                  <a:schemeClr val="tx1"/>
                </a:solidFill>
                <a:effectLst/>
                <a:latin typeface="+mn-lt"/>
                <a:ea typeface="+mn-ea"/>
                <a:cs typeface="+mn-cs"/>
              </a:rPr>
              <a:t>mémoire</a:t>
            </a:r>
            <a:r>
              <a:rPr lang="fr-FR" sz="1200" kern="1200" dirty="0" smtClean="0">
                <a:solidFill>
                  <a:schemeClr val="tx1"/>
                </a:solidFill>
                <a:effectLst/>
                <a:latin typeface="+mn-lt"/>
                <a:ea typeface="+mn-ea"/>
                <a:cs typeface="+mn-cs"/>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93</a:t>
            </a:fld>
            <a:endParaRPr lang="fr-FR"/>
          </a:p>
        </p:txBody>
      </p:sp>
    </p:spTree>
    <p:extLst>
      <p:ext uri="{BB962C8B-B14F-4D97-AF65-F5344CB8AC3E}">
        <p14:creationId xmlns:p14="http://schemas.microsoft.com/office/powerpoint/2010/main" val="57711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dirty="0" smtClean="0"/>
              <a:t>Une ligne verticale paraît plus longue qu’une horizontale de même longueur car le mouvement des yeux qui est lié aux lignes horizontales est plus facile à exécuter qu’un mouvement vertical. </a:t>
            </a:r>
            <a:br>
              <a:rPr lang="fr-FR" dirty="0" smtClean="0"/>
            </a:br>
            <a:r>
              <a:rPr lang="fr-FR" dirty="0" smtClean="0"/>
              <a:t>L’exemple le plus fréquemment cité est le </a:t>
            </a:r>
            <a:r>
              <a:rPr lang="fr-FR" dirty="0" err="1" smtClean="0"/>
              <a:t>T</a:t>
            </a:r>
            <a:r>
              <a:rPr lang="fr-FR" dirty="0" smtClean="0"/>
              <a:t> inversé (à droite), mais il faut noter que cette forme donne lieu à des effets d’illusion </a:t>
            </a:r>
            <a:r>
              <a:rPr lang="fr-FR" dirty="0" err="1" smtClean="0"/>
              <a:t>compétitfs</a:t>
            </a:r>
            <a:r>
              <a:rPr lang="fr-FR" dirty="0" smtClean="0"/>
              <a:t> parce que, en plus de la surestimation liée à la verticalité, il y a un effet de contraste de grandeur produit par la mise en relation entre la verticale et chaque segment de l’horizontale. On obtient un vrai effet de la verticalité en utilisant </a:t>
            </a:r>
            <a:r>
              <a:rPr lang="fr-FR" dirty="0" err="1" smtClean="0"/>
              <a:t>plûtot</a:t>
            </a:r>
            <a:r>
              <a:rPr lang="fr-FR" dirty="0" smtClean="0"/>
              <a:t> la figure en forme de L.</a:t>
            </a:r>
          </a:p>
          <a:p>
            <a:pPr eaLnBrk="1" hangingPunct="1"/>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présence de traits suggérant la perspective entraîne des illusions de grandeur. À même grandeur physique, une forme paraissant plus éloignée qu’une autre sera vue plus grande et inversement. On a tenté de généraliser ce principe à plusieurs illusions. Ainsi, l’illusion de </a:t>
            </a:r>
            <a:r>
              <a:rPr lang="fr-FR" dirty="0" err="1" smtClean="0"/>
              <a:t>Ponzo</a:t>
            </a:r>
            <a:r>
              <a:rPr lang="fr-FR" dirty="0" smtClean="0"/>
              <a:t> (à gauche), qui pourrait être également considérée comme une illusion de mise en relation de grandeur, est fréquemment expliquée par un effet de perspective.</a:t>
            </a:r>
            <a:br>
              <a:rPr lang="fr-FR" dirty="0" smtClean="0"/>
            </a:br>
            <a:r>
              <a:rPr lang="fr-FR" dirty="0" smtClean="0"/>
              <a:t>Autre exemple (à droite). Ceci est un coup de la perspective, renforcé par le damier car on estime la taille des traits rouges par rapport aux carreaux et également renforcé par un effet "Muller-</a:t>
            </a:r>
            <a:r>
              <a:rPr lang="fr-FR" dirty="0" err="1" smtClean="0"/>
              <a:t>Lyer</a:t>
            </a:r>
            <a:r>
              <a:rPr lang="fr-FR" dirty="0" smtClean="0"/>
              <a:t>" c'est à dire avec des pointes de flèches... Ainsi pour créer une illusion puissante, on peut mélanger plusieurs effets.</a:t>
            </a:r>
          </a:p>
          <a:p>
            <a:pPr eaLnBrk="1" hangingPunct="1"/>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96</a:t>
            </a:fld>
            <a:endParaRPr lang="fr-FR"/>
          </a:p>
        </p:txBody>
      </p:sp>
    </p:spTree>
    <p:extLst>
      <p:ext uri="{BB962C8B-B14F-4D97-AF65-F5344CB8AC3E}">
        <p14:creationId xmlns:p14="http://schemas.microsoft.com/office/powerpoint/2010/main" val="1997201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dirty="0" smtClean="0">
                <a:solidFill>
                  <a:schemeClr val="tx1"/>
                </a:solidFill>
                <a:latin typeface="+mn-lt"/>
                <a:ea typeface="+mn-ea"/>
                <a:cs typeface="+mn-cs"/>
              </a:rPr>
              <a:t> Editions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97</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smtClean="0">
                <a:solidFill>
                  <a:schemeClr val="tx1"/>
                </a:solidFill>
                <a:latin typeface="+mn-lt"/>
                <a:ea typeface="+mn-ea"/>
                <a:cs typeface="+mn-cs"/>
              </a:rPr>
              <a:t> Editions</a:t>
            </a: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98</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dirty="0" smtClean="0">
                <a:solidFill>
                  <a:schemeClr val="tx1"/>
                </a:solidFill>
                <a:latin typeface="+mn-lt"/>
                <a:ea typeface="+mn-ea"/>
                <a:cs typeface="+mn-cs"/>
              </a:rPr>
              <a:t> Editions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99</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Voici une illustration qui révèle cette particularité :</a:t>
            </a:r>
          </a:p>
          <a:p>
            <a:r>
              <a:rPr lang="fr-FR" b="1" dirty="0" smtClean="0"/>
              <a:t>Regardez attentivement la scène ci-contre : </a:t>
            </a:r>
            <a:endParaRPr lang="fr-FR" dirty="0" smtClean="0"/>
          </a:p>
          <a:p>
            <a:r>
              <a:rPr lang="fr-FR" b="1" dirty="0" smtClean="0"/>
              <a:t>Que voyez-vous ? </a:t>
            </a:r>
            <a:br>
              <a:rPr lang="fr-FR" b="1" dirty="0" smtClean="0"/>
            </a:br>
            <a:r>
              <a:rPr lang="fr-FR" b="1" dirty="0" smtClean="0"/>
              <a:t>Que porte la femme sur sa tête ?</a:t>
            </a:r>
            <a:endParaRPr lang="fr-FR" dirty="0" smtClean="0"/>
          </a:p>
          <a:p>
            <a:r>
              <a:rPr lang="fr-FR" dirty="0" smtClean="0"/>
              <a:t>Lorsque des chercheurs ont posé cette question à des personnes d'Afrique Orientale, la plupart ont répondu "une boite".</a:t>
            </a:r>
          </a:p>
          <a:p>
            <a:r>
              <a:rPr lang="fr-FR" dirty="0" smtClean="0"/>
              <a:t>Ensuite les chercheurs ont demandé "</a:t>
            </a:r>
            <a:r>
              <a:rPr lang="fr-FR" b="1" dirty="0" smtClean="0"/>
              <a:t>où se passe la scène ?</a:t>
            </a:r>
            <a:r>
              <a:rPr lang="fr-FR" dirty="0" smtClean="0"/>
              <a:t>" </a:t>
            </a:r>
            <a:br>
              <a:rPr lang="fr-FR" dirty="0" smtClean="0"/>
            </a:br>
            <a:r>
              <a:rPr lang="fr-FR" dirty="0" smtClean="0"/>
              <a:t>Ces personnes ayant une culture avec peu d'angles ont naturellement répondu que la famille était assise sous un arbre. </a:t>
            </a:r>
          </a:p>
          <a:p>
            <a:r>
              <a:rPr lang="fr-FR" dirty="0" smtClean="0"/>
              <a:t>Nous occidentaux, habitués à notre confort, avons vu la scène se passant dans une pièce avec une fenêtre donnant sur l'extérieur</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100</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smtClean="0">
                <a:solidFill>
                  <a:schemeClr val="tx1"/>
                </a:solidFill>
                <a:latin typeface="+mn-lt"/>
                <a:ea typeface="+mn-ea"/>
                <a:cs typeface="+mn-cs"/>
              </a:rPr>
              <a:t> Editions</a:t>
            </a: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101</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smtClean="0">
                <a:solidFill>
                  <a:schemeClr val="tx1"/>
                </a:solidFill>
                <a:latin typeface="+mn-lt"/>
                <a:ea typeface="+mn-ea"/>
                <a:cs typeface="+mn-cs"/>
              </a:rPr>
              <a:t> Editions</a:t>
            </a: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102</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r>
              <a:rPr lang="fr-FR" sz="1200" kern="1200" dirty="0" smtClean="0">
                <a:solidFill>
                  <a:schemeClr val="tx1"/>
                </a:solidFill>
                <a:latin typeface="+mn-lt"/>
                <a:ea typeface="+mn-ea"/>
                <a:cs typeface="+mn-cs"/>
              </a:rPr>
              <a:t>Vouloir à tout prix atteindre un objectif, cela peut être synonyme de force de caractère et de persévérance. Sauf quand il s’agit d’une conséquence du stress et que cela mène droit à la catastrophe. Découvrez le phénomène de la </a:t>
            </a:r>
            <a:r>
              <a:rPr lang="fr-FR" sz="1200" kern="1200" dirty="0" err="1" smtClean="0">
                <a:solidFill>
                  <a:schemeClr val="tx1"/>
                </a:solidFill>
                <a:latin typeface="+mn-lt"/>
                <a:ea typeface="+mn-ea"/>
                <a:cs typeface="+mn-cs"/>
              </a:rPr>
              <a:t>tunnelisation</a:t>
            </a:r>
            <a:r>
              <a:rPr lang="fr-FR" sz="1200" kern="1200" dirty="0" smtClean="0">
                <a:solidFill>
                  <a:schemeClr val="tx1"/>
                </a:solidFill>
                <a:latin typeface="+mn-lt"/>
                <a:ea typeface="+mn-ea"/>
                <a:cs typeface="+mn-cs"/>
              </a:rPr>
              <a:t> mentale et apprenez à reconnaître ce facteur humain potentiellement très dangereux.</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Début des années 90. Le praticien qui partage cette anecdote avait alors une expérience moyenne de la chirurgie implantaire. Ce jour-là, il doit placer 6 implants à la mâchoire du haut pour remplacer toutes les dents par une prothèse fixée, ainsi que 2 implants à la mâchoire du bas dans la région des molaires. Le cas est difficile car à la mâchoire du haut, il n’y a pas d’os, ni dans la région prémolaire, ni dans la région molaire. Or, à l’époque, les greffes de sinus n’étaient pas courantes. Le praticien décide donc de placer 2 des 6 implants postérieurs au niveau du massif osseux ptérygoïdien, qui se situe en arrière de la position des dents de sagesse. C’est une intervention délicate car elle consiste à placer à main levée un implant dans un massif osseux très étroit. Le risque est double : on peut sortir de l’os et ne pas obtenir l’ancrage désiré ; on peut aussi couper l’artère qui chemine à proximité de l’os. Dans ce cas, l’hémorragie peut être suffisamment importante pour être considérée comme une menace réelle pour la patiente.</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Le praticien prépare son intervention en étudiant consciencieusement ses scanners. Il a en tête les mesures et l’orientation des implants. La patiente est installée au bloc opératoire et endormie sous anesthésie générale. L’intervention commence. Tout aurait dû bien se passer, mais la patiente se met d’emblée à saigner plus que de normal. Cela gène considérablement le praticien qui commence à sentir son niveau de stress augmenter au fur et à mesure que le flacon d’aspiration se remplit de sang (à la fin de l’intervention la patiente aura perdue 800cc de sang, ce qui est considérable pour ce type d’opération). Les 4 premiers implants sont placés en avant de la mâchoire. La chirurgie est difficile, le saignement ralentissant considérablement l’opération.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Il est maintenant temps de placer les 2 implants ptérygoïdiens. Le praticien redoute très fortement ce moment. Il se dit que si par malheur il coupe l’artère adjacente, il sera dans une situation qu’il ne saura pas contrôler. L’hémorragie peut en effet se diffuser en arrière du maxillaire et remplir un espace où se trouvent beaucoup de structures anatomiques importantes. Sans faire courir de risque vital à sa patiente, il ne voit pas comment réagir si cette éventualité devait arriver. Pourtant, il ne se sent pas capable de reculer. Il ne s’imagine pas en finir là, réveiller sa patiente pour lui annoncer qu’elle n’a que 4 implants, qu’ils ne serviront à rien mais qu’il a sous-estimé la difficulté de l’intervention. Il commence donc le forage. Tout se passe bien. Les scanners faits après l’intervention montrent que les implants sont parfaitement placés au millimètre et au degré près. Doit-on imputer ce succès à la chance ou à une surconcentration qui l’a obligé à se surpasser ? Quoiqu’il en soit, à partir de cet instant, la tension nerveuse est telle qu’il se sent complètement vidé… mais il reste les 2 implants mandibulaires à placer.</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La dernière partie de la chirurgie, qui est censée être la plus simple, commence. Là encore, il aimerait pouvoir dire stop et finir cette épreuve qui a assez duré. Ses gestes deviennent précipités et manquent de précision. Comme le saignement de la patiente ne s’interrompt pas, un </a:t>
            </a:r>
            <a:r>
              <a:rPr lang="fr-FR" sz="1200" i="1" kern="1200" dirty="0" err="1" smtClean="0">
                <a:solidFill>
                  <a:schemeClr val="tx1"/>
                </a:solidFill>
                <a:latin typeface="+mn-lt"/>
                <a:ea typeface="+mn-ea"/>
                <a:cs typeface="+mn-cs"/>
              </a:rPr>
              <a:t>packing</a:t>
            </a:r>
            <a:r>
              <a:rPr lang="fr-FR" sz="1200" i="1" kern="1200" dirty="0" smtClean="0">
                <a:solidFill>
                  <a:schemeClr val="tx1"/>
                </a:solidFill>
                <a:latin typeface="+mn-lt"/>
                <a:ea typeface="+mn-ea"/>
                <a:cs typeface="+mn-cs"/>
              </a:rPr>
              <a:t> est placé au fond de la gorge afin d’empêcher le sang de couler et d’envahir les poumons. Cette compresse a l’inconvénient de repousser la langue en avant, ce qui complique l’accès et la vision opératoire. Le praticien n’est pas habitué à cette situation car il opère la plupart du temps sous anesthésie locale. L’accès réduit de la bouche devient un nouveau facteur de stress qui va se rajouter aux autres et qui submerge littéralement le praticien.</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Vient le moment de placer les deux derniers implants. Sur son scanner, il avait mesuré 12 mm de hauteur disponible au dessus du nerf, ce qui l’a fait choisir des implants de 10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Mais il fore à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Rétrospectivement, il se rappelle avoir entendu son aide, lui aussi chirurgien-dentiste, lui dire plusieurs fois «fais attention, c’est 10, c’est 10 ! » Mais il se souvient avoir entendu comme dans un « brouillard », la voix était lointaine et déconnectée de la réalité. Lui n’a qu’une idée en tête : finir au plus vite cette intervention qui n’a que trop duré. L’aide a beau insister, le praticien poursuit dans son erreur et fore puis place un implant de 13 </a:t>
            </a:r>
            <a:r>
              <a:rPr lang="fr-FR" sz="1200" i="1" kern="1200" dirty="0" err="1" smtClean="0">
                <a:solidFill>
                  <a:schemeClr val="tx1"/>
                </a:solidFill>
                <a:latin typeface="+mn-lt"/>
                <a:ea typeface="+mn-ea"/>
                <a:cs typeface="+mn-cs"/>
              </a:rPr>
              <a:t>mm.</a:t>
            </a:r>
            <a:r>
              <a:rPr lang="fr-FR" sz="1200" i="1" kern="1200" dirty="0" smtClean="0">
                <a:solidFill>
                  <a:schemeClr val="tx1"/>
                </a:solidFill>
                <a:latin typeface="+mn-lt"/>
                <a:ea typeface="+mn-ea"/>
                <a:cs typeface="+mn-cs"/>
              </a:rPr>
              <a:t> Bien entendu, la patiente se réveillera avec une perte de sensibilité de la lèvre qui disparaîtra miraculeusement après 18 mois.</a:t>
            </a:r>
            <a:endParaRPr lang="fr-FR" sz="1200" i="0" kern="1200" dirty="0" smtClean="0">
              <a:solidFill>
                <a:schemeClr val="tx1"/>
              </a:solidFill>
              <a:latin typeface="+mn-lt"/>
              <a:ea typeface="+mn-ea"/>
              <a:cs typeface="+mn-cs"/>
            </a:endParaRPr>
          </a:p>
          <a:p>
            <a:endParaRPr lang="fr-FR" sz="1200" i="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a:t>
            </a:r>
            <a:endParaRPr lang="fr-FR" sz="1200" i="0" kern="1200" dirty="0" smtClean="0">
              <a:solidFill>
                <a:schemeClr val="tx1"/>
              </a:solidFill>
              <a:latin typeface="+mn-lt"/>
              <a:ea typeface="+mn-ea"/>
              <a:cs typeface="+mn-cs"/>
            </a:endParaRPr>
          </a:p>
          <a:p>
            <a:r>
              <a:rPr lang="fr-FR" sz="1200" i="0" u="sng" kern="1200" dirty="0" smtClean="0">
                <a:solidFill>
                  <a:schemeClr val="tx1"/>
                </a:solidFill>
                <a:latin typeface="+mn-lt"/>
                <a:ea typeface="+mn-ea"/>
                <a:cs typeface="+mn-cs"/>
              </a:rPr>
              <a:t>Notre analyse</a:t>
            </a:r>
          </a:p>
          <a:p>
            <a:endParaRPr lang="fr-FR" sz="120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Le stress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Un état de stress survient lorsqu’il existe un déséquilibre entre la perception qu’une personne a des contraintes que lui impose son environnement et la perception qu’elle a de ses propres ressources pour y faire face. On comprend alors que ce n’est pas la situation qui est stressante mais l’idée que l’on se fait de la situation. Chez l’homme, le stress est à 90% endogène, c’est-à-dire qu’il le crée en dehors de toute menace réelle et immédiate. Le chirurgien peu expérimenté ou pratiquant peu va aborder les chirurgies complexes dans un état cognitif défavorable. Son niveau de vigilance va être altéré par la surcharge cognitive.</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Les conséquences du stress sont bien connues : tachycardie, mains moites, bouche sèche, tremblements, perte de contrôle des sphincters, etc. D’autres sont moins souvent décrites, telles que la perte de la vision en couleur (les indications en rouge peuvent ainsi disparaître des écrans de contrôle dans un cockpit), la diminution ou la perte de l’audition. Dans cet exemple, le chirurgien se rappelle avoir entendu son aide lui parler au loin, mais ce n’était pas clair et déconnecté de l’instant présent. Ce phénomène est connu en aviation où des pilotes se sont posés sans le train d’atterrissage malgré les alarmes et les mises en garde de la tour de contrôle. Au débriefing, ils ont tous rapporté qu’ils n’avaient rien entendu car quelqu’un criait dans leur casque !</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En cas de fort stress, les praticiens et les membres des équipes thérapeutiques voient leurs capacités cognitives se réduire, jusqu’à devenir incapables de prendre la moindre décision rationnelle. Cet état proche de la sidération s’appelle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Submergé par son stress, le praticien est incapable d’analyser la situation dans laquelle il se trouve. Il peut même être sujet à la régression. Il va alors réagir de deux façons primaires, gérées par le cerveau limbique : soit par l’énervement, soit par l’envie d’en finir au plus vite. C’est le concept du </a:t>
            </a:r>
            <a:r>
              <a:rPr lang="fr-FR" sz="1200" b="0" i="0" u="sng" kern="1200" dirty="0" err="1" smtClean="0">
                <a:solidFill>
                  <a:schemeClr val="tx1"/>
                </a:solidFill>
                <a:latin typeface="+mn-lt"/>
                <a:ea typeface="+mn-ea"/>
                <a:cs typeface="+mn-cs"/>
              </a:rPr>
              <a:t>Fight</a:t>
            </a:r>
            <a:r>
              <a:rPr lang="fr-FR" sz="1200" b="0" i="0" u="sng" kern="1200" dirty="0" smtClean="0">
                <a:solidFill>
                  <a:schemeClr val="tx1"/>
                </a:solidFill>
                <a:latin typeface="+mn-lt"/>
                <a:ea typeface="+mn-ea"/>
                <a:cs typeface="+mn-cs"/>
              </a:rPr>
              <a:t> or Flight. Ne pouvant quitter physiquement la salle d’opération, le chirurgien va vouloir terminer au plus vite sa chirurgie sans tenir compte des conséquences de ses erreurs, négligences ou raccourcis opératoires. Au lieu d’utiliser prioritairement leur cerveau préfrontal, nécessaire pour résoudre des problèmes nouveaux et complexes, les personnes stressées vont avoir tendance à privilégier les étages inférieurs du cerveau, et de ce fait, à réduire leur capacité d’analyse rationnelle. Le nombre d’erreurs augmente dès lors, avec un risque accru de complications.</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On peut dire que l’on est sous l’emprise de la </a:t>
            </a:r>
            <a:r>
              <a:rPr lang="fr-FR" sz="1200" b="1" i="0" u="sng" kern="1200" dirty="0" err="1" smtClean="0">
                <a:solidFill>
                  <a:schemeClr val="tx1"/>
                </a:solidFill>
                <a:latin typeface="+mn-lt"/>
                <a:ea typeface="+mn-ea"/>
                <a:cs typeface="+mn-cs"/>
              </a:rPr>
              <a:t>tunnelisation</a:t>
            </a:r>
            <a:r>
              <a:rPr lang="fr-FR" sz="1200" b="1" i="0" u="sng" kern="1200" dirty="0" smtClean="0">
                <a:solidFill>
                  <a:schemeClr val="tx1"/>
                </a:solidFill>
                <a:latin typeface="+mn-lt"/>
                <a:ea typeface="+mn-ea"/>
                <a:cs typeface="+mn-cs"/>
              </a:rPr>
              <a:t> mentale lorsque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Le niveau de stress est si important qu’il empêche de prendre une décision rationnelle ;</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ressent l’envie impérieuse de terminer au plus vite ce que l’on a commencé car on ne se sent pas maître de la situation;</a:t>
            </a:r>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 On s’obstine dans son premier choix, dans le premier objectif que l’on s’était fixé, comme si notre cerveau était incapable de réagir aux nouveaux stimuli, même lorsqu’ils sont anodins.</a:t>
            </a:r>
            <a:endParaRPr lang="fr-FR" sz="1200" b="0" i="0" u="sng" kern="1200" dirty="0" smtClean="0">
              <a:solidFill>
                <a:schemeClr val="tx1"/>
              </a:solidFill>
              <a:latin typeface="+mn-lt"/>
              <a:ea typeface="+mn-ea"/>
              <a:cs typeface="+mn-cs"/>
            </a:endParaRP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Il faut savoir que plus on se rapproche du but, plus le risque de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fait important. En aviation, la majorité des accidents liés à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se font à proximité de l’aéroport de destination. Dans le cas présent, le praticien est tellement accaparé par la difficulté supposée de l’intervention et par un saignement qui le dépasse, que ses ressources mentales disponibles sont extrêmement faibles et ne lui permettent pas de se concentrer sur son intervention. Son stress désactive son cerveau préfrontal, siège de la rationalité, au profit des cerveaux limbique et reptilien, lesquels gèrent les actes routiniers. </a:t>
            </a:r>
            <a:r>
              <a:rPr lang="fr-FR" sz="1200" b="1" i="0" u="sng" kern="1200" dirty="0" smtClean="0">
                <a:solidFill>
                  <a:schemeClr val="tx1"/>
                </a:solidFill>
                <a:latin typeface="+mn-lt"/>
                <a:ea typeface="+mn-ea"/>
                <a:cs typeface="+mn-cs"/>
              </a:rPr>
              <a:t>Le praticien est alors en mode automatique et suit une feuille de route qui se limite à placer un implant sans tenir compte de sa longueur.</a:t>
            </a:r>
            <a:r>
              <a:rPr lang="fr-FR" sz="1200" b="0" i="0" u="sng" kern="1200" dirty="0" smtClean="0">
                <a:solidFill>
                  <a:schemeClr val="tx1"/>
                </a:solidFill>
                <a:latin typeface="+mn-lt"/>
                <a:ea typeface="+mn-ea"/>
                <a:cs typeface="+mn-cs"/>
              </a:rPr>
              <a:t> Il ne parvient pas à prendre en compte des données simples telles que : « de quelle hauteur osseuse je dispose ? »</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peut être extrêmement dangereuse. Elle conduit souvent à de graves accidents, les plus célèbres s’étant produit dans le milieu aéronautique. Ainsi, on peut en partie expliquer le crash de John Fitzgerald Kennedy par le phénomène de la </a:t>
            </a:r>
            <a:r>
              <a:rPr lang="fr-FR" sz="1200" b="0" i="0" u="sng" kern="1200" dirty="0" err="1" smtClean="0">
                <a:solidFill>
                  <a:schemeClr val="tx1"/>
                </a:solidFill>
                <a:latin typeface="+mn-lt"/>
                <a:ea typeface="+mn-ea"/>
                <a:cs typeface="+mn-cs"/>
              </a:rPr>
              <a:t>tunnelisation</a:t>
            </a:r>
            <a:r>
              <a:rPr lang="fr-FR" sz="1200" b="0" i="0" u="sng" kern="1200" dirty="0" smtClean="0">
                <a:solidFill>
                  <a:schemeClr val="tx1"/>
                </a:solidFill>
                <a:latin typeface="+mn-lt"/>
                <a:ea typeface="+mn-ea"/>
                <a:cs typeface="+mn-cs"/>
              </a:rPr>
              <a:t> mentale. JF Kennedy a maintenu coûte que coûte son vol alors que tous les voyants étaient au rouge : son instructeur étant absent, il a décidé de voler seul malgré son inexpérience ; sa femme ayant pris du retard, il a dû décoller à la tombée de la nuit alors qu’il ne savait naviguer qu’à vue ; la météo est devenue changeante et les nuages se sont accumulés. Quand la situation s’est soudainement dégradée et qu’il a perdu les premiers repères avec le sol, il aurait dû immédiatement revenir en arrière. Cependant, il a continué sa route. Forcer le destin lui a été fatal.</a:t>
            </a:r>
          </a:p>
          <a:p>
            <a:endParaRPr lang="fr-FR" sz="1200" b="0" i="0" u="sng" kern="1200" dirty="0" smtClean="0">
              <a:solidFill>
                <a:schemeClr val="tx1"/>
              </a:solidFill>
              <a:latin typeface="+mn-lt"/>
              <a:ea typeface="+mn-ea"/>
              <a:cs typeface="+mn-cs"/>
            </a:endParaRPr>
          </a:p>
          <a:p>
            <a:r>
              <a:rPr lang="fr-FR" sz="1200" b="1" i="0" u="sng" kern="1200" dirty="0" smtClean="0">
                <a:solidFill>
                  <a:schemeClr val="tx1"/>
                </a:solidFill>
                <a:latin typeface="+mn-lt"/>
                <a:ea typeface="+mn-ea"/>
                <a:cs typeface="+mn-cs"/>
              </a:rPr>
              <a:t>Ne pas s’obstiner peut être la solution la plus efficace</a:t>
            </a:r>
            <a:r>
              <a:rPr lang="fr-FR" sz="1200" b="0" i="0" u="sng" kern="1200" dirty="0" smtClean="0">
                <a:solidFill>
                  <a:schemeClr val="tx1"/>
                </a:solidFill>
                <a:latin typeface="+mn-lt"/>
                <a:ea typeface="+mn-ea"/>
                <a:cs typeface="+mn-cs"/>
              </a:rPr>
              <a:t> pour éviter que la </a:t>
            </a:r>
            <a:r>
              <a:rPr lang="fr-FR" sz="1200" b="0" i="0" u="sng" kern="1200" dirty="0" err="1" smtClean="0">
                <a:solidFill>
                  <a:schemeClr val="tx1"/>
                </a:solidFill>
                <a:latin typeface="+mn-lt"/>
                <a:ea typeface="+mn-ea"/>
                <a:cs typeface="+mn-cs"/>
              </a:rPr>
              <a:t>tunellisation</a:t>
            </a:r>
            <a:r>
              <a:rPr lang="fr-FR" sz="1200" b="0" i="0" u="sng" kern="1200" dirty="0" smtClean="0">
                <a:solidFill>
                  <a:schemeClr val="tx1"/>
                </a:solidFill>
                <a:latin typeface="+mn-lt"/>
                <a:ea typeface="+mn-ea"/>
                <a:cs typeface="+mn-cs"/>
              </a:rPr>
              <a:t> mentale ne conduise à commettre des erreurs aux conséquences graves.</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a:t>
            </a:r>
          </a:p>
          <a:p>
            <a:endParaRPr lang="fr-FR" sz="1200" b="0" i="0" u="sng" kern="1200" dirty="0" smtClean="0">
              <a:solidFill>
                <a:schemeClr val="tx1"/>
              </a:solidFill>
              <a:latin typeface="+mn-lt"/>
              <a:ea typeface="+mn-ea"/>
              <a:cs typeface="+mn-cs"/>
            </a:endParaRPr>
          </a:p>
          <a:p>
            <a:r>
              <a:rPr lang="fr-FR" sz="1200" b="0" i="0" u="sng" kern="1200" dirty="0" err="1" smtClean="0">
                <a:solidFill>
                  <a:schemeClr val="tx1"/>
                </a:solidFill>
                <a:latin typeface="+mn-lt"/>
                <a:ea typeface="+mn-ea"/>
                <a:cs typeface="+mn-cs"/>
              </a:rPr>
              <a:t>Renouard</a:t>
            </a:r>
            <a:r>
              <a:rPr lang="fr-FR" sz="1200" b="0" i="0" u="sng" kern="1200" dirty="0" smtClean="0">
                <a:solidFill>
                  <a:schemeClr val="tx1"/>
                </a:solidFill>
                <a:latin typeface="+mn-lt"/>
                <a:ea typeface="+mn-ea"/>
                <a:cs typeface="+mn-cs"/>
              </a:rPr>
              <a:t> F, Charrier JG. </a:t>
            </a:r>
            <a:r>
              <a:rPr lang="fr-FR" sz="1200" b="0" i="1" u="sng" kern="1200" dirty="0" smtClean="0">
                <a:solidFill>
                  <a:schemeClr val="tx1"/>
                </a:solidFill>
                <a:latin typeface="+mn-lt"/>
                <a:ea typeface="+mn-ea"/>
                <a:cs typeface="+mn-cs"/>
              </a:rPr>
              <a:t>A la recherche du maillon faible : initiation aux facteurs humains</a:t>
            </a:r>
            <a:r>
              <a:rPr lang="fr-FR" sz="1200" b="0" i="0" u="sng" kern="1200" dirty="0" smtClean="0">
                <a:solidFill>
                  <a:schemeClr val="tx1"/>
                </a:solidFill>
                <a:latin typeface="+mn-lt"/>
                <a:ea typeface="+mn-ea"/>
                <a:cs typeface="+mn-cs"/>
              </a:rPr>
              <a:t>. Voir le chapitre « Objectif destination » p141.</a:t>
            </a:r>
          </a:p>
          <a:p>
            <a:endParaRPr lang="fr-FR" sz="1200" b="0" i="0" u="sng" kern="1200" dirty="0" smtClean="0">
              <a:solidFill>
                <a:schemeClr val="tx1"/>
              </a:solidFill>
              <a:latin typeface="+mn-lt"/>
              <a:ea typeface="+mn-ea"/>
              <a:cs typeface="+mn-cs"/>
            </a:endParaRPr>
          </a:p>
          <a:p>
            <a:r>
              <a:rPr lang="fr-FR" sz="1200" b="0" i="0" u="sng" kern="1200" dirty="0" smtClean="0">
                <a:solidFill>
                  <a:schemeClr val="tx1"/>
                </a:solidFill>
                <a:latin typeface="+mn-lt"/>
                <a:ea typeface="+mn-ea"/>
                <a:cs typeface="+mn-cs"/>
              </a:rPr>
              <a:t>© </a:t>
            </a:r>
            <a:r>
              <a:rPr lang="fr-FR" sz="1200" b="0" i="0" u="sng" kern="1200" dirty="0" err="1" smtClean="0">
                <a:solidFill>
                  <a:schemeClr val="tx1"/>
                </a:solidFill>
                <a:latin typeface="+mn-lt"/>
                <a:ea typeface="+mn-ea"/>
                <a:cs typeface="+mn-cs"/>
              </a:rPr>
              <a:t>Ewenn</a:t>
            </a:r>
            <a:r>
              <a:rPr lang="fr-FR" sz="1200" b="0" i="0" u="sng" kern="1200" smtClean="0">
                <a:solidFill>
                  <a:schemeClr val="tx1"/>
                </a:solidFill>
                <a:latin typeface="+mn-lt"/>
                <a:ea typeface="+mn-ea"/>
                <a:cs typeface="+mn-cs"/>
              </a:rPr>
              <a:t> Editions</a:t>
            </a: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103</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26</a:t>
            </a:fld>
            <a:endParaRPr lang="fr-FR"/>
          </a:p>
        </p:txBody>
      </p:sp>
    </p:spTree>
    <p:extLst>
      <p:ext uri="{BB962C8B-B14F-4D97-AF65-F5344CB8AC3E}">
        <p14:creationId xmlns:p14="http://schemas.microsoft.com/office/powerpoint/2010/main" val="1193891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106</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107</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108</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109</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110</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111</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112</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25000" lnSpcReduction="20000"/>
          </a:bodyPr>
          <a:lstStyle/>
          <a:p>
            <a:r>
              <a:rPr lang="fr-FR" sz="1200" kern="1200" dirty="0" smtClean="0">
                <a:solidFill>
                  <a:schemeClr val="tx1"/>
                </a:solidFill>
                <a:latin typeface="+mn-lt"/>
                <a:ea typeface="+mn-ea"/>
                <a:cs typeface="+mn-cs"/>
              </a:rPr>
              <a:t>Le rôle de l'attention</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L'attention est nécessaire dans quasiment toutes nos tâches quotidiennes. Elle permet de se concentrer sur le travail en cours, d'intégrer des données, de comprendre des informations, orales ou écrites, et d'émettre des pensées. La capacité de concentration dépend très fortement de changements dans l'environnement de la personne concernée (bruit, stress, soucis, fatigues, pensées interférentes, etc.). Le déplacement de l'attention peut survenir volontairement (par exemple porter son regard sur quelque chose) ou automatiquement (un bruit soudain attire l'attention, par exemple).</a:t>
            </a:r>
          </a:p>
          <a:p>
            <a:r>
              <a:rPr lang="fr-FR" sz="1200" kern="1200" dirty="0" smtClean="0">
                <a:solidFill>
                  <a:schemeClr val="tx1"/>
                </a:solidFill>
                <a:latin typeface="+mn-lt"/>
                <a:ea typeface="+mn-ea"/>
                <a:cs typeface="+mn-cs"/>
              </a:rPr>
              <a:t>L'attention est un facteur de l'efficience cognitive qu'il s'agisse de mémoriser, percevoir, ou résoudre des problèmes. Les capacités d'attention peuvent être très fortes, si vous choisissez de vous concentrer sur quelque chose de précis en vous coupant du monde extérieur même si l'environnement proche est extrêmement bruyant, comme peuvent le faire des personnes travaillant en open </a:t>
            </a:r>
            <a:r>
              <a:rPr lang="fr-FR" sz="1200" kern="1200" dirty="0" err="1" smtClean="0">
                <a:solidFill>
                  <a:schemeClr val="tx1"/>
                </a:solidFill>
                <a:latin typeface="+mn-lt"/>
                <a:ea typeface="+mn-ea"/>
                <a:cs typeface="+mn-cs"/>
              </a:rPr>
              <a:t>space</a:t>
            </a:r>
            <a:r>
              <a:rPr lang="fr-FR" sz="1200" kern="1200" dirty="0" smtClean="0">
                <a:solidFill>
                  <a:schemeClr val="tx1"/>
                </a:solidFill>
                <a:latin typeface="+mn-lt"/>
                <a:ea typeface="+mn-ea"/>
                <a:cs typeface="+mn-cs"/>
              </a:rPr>
              <a:t> ou bureaux ouverts. On peut aussi partager son attention entre plusieurs activités. Par exemple, on peut conduire et tenir une conversation avec un passager. Néanmoins, lorsque l'attention est divisée entre plusieurs tâches, elle nécessite plus de ressources cérébrales. L'avancée en âge s'accompagne d'une baisse des ressources de l'attention, et d'une plus grande sensibilité aux interférences, ce qui a pour effet de diminuer l'efficacité des personnes âgées sur des tâches multiples simultanées.</a:t>
            </a:r>
          </a:p>
          <a:p>
            <a:r>
              <a:rPr lang="fr-FR" sz="1200" kern="1200" dirty="0" smtClean="0">
                <a:solidFill>
                  <a:schemeClr val="tx1"/>
                </a:solidFill>
                <a:latin typeface="+mn-lt"/>
                <a:ea typeface="+mn-ea"/>
                <a:cs typeface="+mn-cs"/>
              </a:rPr>
              <a:t>L'attention est également le processus cérébral utilisé dans l'apprentissage. C'est logique : si vous apprenez quelque chose, vous devez vous concentrer sur ce que les experts ou les professeurs vous disent, ou porter votre attention sur le livre que vous êtes en train de lire, de manière à ce que son contenu et les connaissances qu'il contient soient mémorisées. Sans l'attention portée à un nouveau contenu, pas de mémorisation ni de maîtrise du sujet.</a:t>
            </a:r>
          </a:p>
          <a:p>
            <a:r>
              <a:rPr lang="fr-FR" sz="1200" kern="1200" dirty="0" smtClean="0">
                <a:solidFill>
                  <a:schemeClr val="tx1"/>
                </a:solidFill>
                <a:latin typeface="+mn-lt"/>
                <a:ea typeface="+mn-ea"/>
                <a:cs typeface="+mn-cs"/>
              </a:rPr>
              <a:t>Vous est-il déjà arrivé d'éprouver des difficultés à rester concentré durant un long discours ou une présentation, ou à résoudre un problème lorsque trop de choses se passaient autour de vous ? Cela nous est arrivé à tous. Personne ne peut rester parfaitement concentré pendant un long moment, c'est physiquement impossible. Et pourtant, bien qu'il n'existe aucun moyen de ne pas s'endormir au milieu d'un spectacle ennuyeux, il est possible d'améliorer ses capacités d'attention et de concentration. Et cela, SBT Pro peut vous le prouver. En pratiquant des exercices d'attention et de concentration, il est possible d'améliorer ces capacités, comme toutes les autres. C'est précisément ce que vous trouverez dans le programme SBT Pro: de nombreux exercices comprenant chacun de multiples niveaux de difficulté, conçus scientifiquement pour vous aider à améliorer votre attention et vos capacités de concentration.</a:t>
            </a:r>
          </a:p>
          <a:p>
            <a:r>
              <a:rPr lang="fr-FR" sz="1200" kern="1200" dirty="0" smtClean="0">
                <a:solidFill>
                  <a:schemeClr val="tx1"/>
                </a:solidFill>
                <a:latin typeface="+mn-lt"/>
                <a:ea typeface="+mn-ea"/>
                <a:cs typeface="+mn-cs"/>
              </a:rPr>
              <a:t>Pour profiter pleinement des bienfaits de ces exercices, nous vous recommandons de les faire dans un endroit calme et silencieux ou vous risquez peu d'être dérangé. Portez leur une attention maximale. Quoique vous fassiez, ne vous précipitez pas, et ne faites pas tout d'un coup ! Au fur et à mesure des exercices, si vous sentez votre concentration se déplacer de manière significative, arrêtez, faites autre chose, et revenez-y plus tard. Essayez également d'anticiper sur votre fatigue. Elle ne vaut rien à vos cellules cérébrales.</a:t>
            </a:r>
          </a:p>
          <a:p>
            <a:r>
              <a:rPr lang="fr-FR" sz="1200" kern="1200" dirty="0" smtClean="0">
                <a:solidFill>
                  <a:schemeClr val="tx1"/>
                </a:solidFill>
                <a:latin typeface="+mn-lt"/>
                <a:ea typeface="+mn-ea"/>
                <a:cs typeface="+mn-cs"/>
                <a:hlinkClick r:id="rId3"/>
              </a:rPr>
              <a:t>Attention : trouver le programme le plus adapté</a:t>
            </a:r>
          </a:p>
          <a:p>
            <a:r>
              <a:rPr lang="fr-FR" sz="1200" kern="1200" dirty="0" smtClean="0">
                <a:solidFill>
                  <a:schemeClr val="tx1"/>
                </a:solidFill>
                <a:latin typeface="+mn-lt"/>
                <a:ea typeface="+mn-ea"/>
                <a:cs typeface="+mn-cs"/>
              </a:rPr>
              <a:t>Améliorer et augmenter ses capacités attentionnelles</a:t>
            </a:r>
          </a:p>
          <a:p>
            <a:r>
              <a:rPr lang="fr-FR" sz="1200" kern="1200" dirty="0" smtClean="0">
                <a:solidFill>
                  <a:schemeClr val="tx1"/>
                </a:solidFill>
                <a:latin typeface="+mn-lt"/>
                <a:ea typeface="+mn-ea"/>
                <a:cs typeface="+mn-cs"/>
              </a:rPr>
              <a:t>Il est très clair que les différentes formes d'attention sont essentielles à notre vie quotidienne et à notre bien-être et donc elles peuvent toutes bénéficier d'un entrainement rigoureux. C'est exactement le genre d'entrainement que SBT Pro propose et grâce à la grande variété d'exercices et aux niveaux de difficulté, vous serez bientôt en mesure de booster votre attention et vos capacités de concentration !</a:t>
            </a:r>
          </a:p>
          <a:p>
            <a:r>
              <a:rPr lang="fr-FR" sz="1200" kern="1200" dirty="0" smtClean="0">
                <a:solidFill>
                  <a:schemeClr val="tx1"/>
                </a:solidFill>
                <a:latin typeface="+mn-lt"/>
                <a:ea typeface="+mn-ea"/>
                <a:cs typeface="+mn-cs"/>
              </a:rPr>
              <a:t>Nous sommes tous passés par ces situations où il est impossible de se concentrer sur la tâche en cours, où l'attention se met à divaguer, ou même où l'on se surprend à rêvasser alors que quelque chose d'autre est en train de se passer, auquel nous devrions payer attention. Pourquoi cela arrive t-il ? Que sont l'"attention" et la "concentration" exactement, et comment fonctionnent-elles ? Comment pouvons-nous les améliorer ?</a:t>
            </a:r>
          </a:p>
          <a:p>
            <a:r>
              <a:rPr lang="fr-FR" sz="1200" kern="1200" dirty="0" smtClean="0">
                <a:solidFill>
                  <a:schemeClr val="tx1"/>
                </a:solidFill>
                <a:latin typeface="+mn-lt"/>
                <a:ea typeface="+mn-ea"/>
                <a:cs typeface="+mn-cs"/>
              </a:rPr>
              <a:t>Attention et concentration</a:t>
            </a:r>
          </a:p>
          <a:p>
            <a:r>
              <a:rPr lang="fr-FR" sz="1200" kern="1200" dirty="0" smtClean="0">
                <a:solidFill>
                  <a:schemeClr val="tx1"/>
                </a:solidFill>
                <a:latin typeface="+mn-lt"/>
                <a:ea typeface="+mn-ea"/>
                <a:cs typeface="+mn-cs"/>
              </a:rPr>
              <a:t>Les termes attention et concentration sont souvent utilisés de manière interchangeable, mais font-ils référence à la même chose ? Etonnamment, la réponse est non. Bien que l'attention et la concentration soient interdépendantes et complémentaires, les mécanismes de chaque processus présentent de vraies différences.</a:t>
            </a:r>
          </a:p>
          <a:p>
            <a:r>
              <a:rPr lang="fr-FR" sz="1200" kern="1200" dirty="0" smtClean="0">
                <a:solidFill>
                  <a:schemeClr val="tx1"/>
                </a:solidFill>
                <a:latin typeface="+mn-lt"/>
                <a:ea typeface="+mn-ea"/>
                <a:cs typeface="+mn-cs"/>
              </a:rPr>
              <a:t>L'attention se base sur les récepteurs sensoriels du cerveau qui gèrent l'audition, la vue, l'odorat, le toucher et le goût. L'attention correspond à la manière dont le cerveau gère un événement extérieur (un son, une image, une odeur) ou interne (une pensée ou un sentiment) puis porte et maintient cet événement à un certain niveau de conscience. Par exemple, si vous voyez quelqu'un sur scène et que vous l'entendez chanter une chanson qui vous rappelle votre enfance, vous y portez attention.</a:t>
            </a:r>
          </a:p>
          <a:p>
            <a:r>
              <a:rPr lang="fr-FR" sz="1200" kern="1200" dirty="0" smtClean="0">
                <a:solidFill>
                  <a:schemeClr val="tx1"/>
                </a:solidFill>
                <a:latin typeface="+mn-lt"/>
                <a:ea typeface="+mn-ea"/>
                <a:cs typeface="+mn-cs"/>
              </a:rPr>
              <a:t>D'un autre côté, la concentration est un processus qui nécessite cette conscience à un niveau bien plus élevé. Son rôle est de faire abstraction de toutes les données non pertinentes afin de faire barrage par exemple, à tous les bruits indésirables (quelqu'un ouvre un sachet de bonbons au cinéma) qui vont vous empêcher d'écouter les paroles d'un film. Elle peut donc réduire dramatiquement la largeur de champ d'attention nécessaire à une situation donnée. Se concentrer est un acte volontaire, qui maintient l'attention à son plus haut niveau. Ces processus sont interdépendants : plus vous êtes concentré sur quelque chose, moins vous êtes conscient de ce qui se passe autour de vous; inversement, si vous êtes très conscient de tout ce qui se passe autour de vous, vous allez trouver très difficile de vous concentrer sur quelque chose en particulier.</a:t>
            </a:r>
          </a:p>
          <a:p>
            <a:r>
              <a:rPr lang="fr-FR" sz="1200" kern="1200" dirty="0" smtClean="0">
                <a:solidFill>
                  <a:schemeClr val="tx1"/>
                </a:solidFill>
                <a:latin typeface="+mn-lt"/>
                <a:ea typeface="+mn-ea"/>
                <a:cs typeface="+mn-cs"/>
              </a:rPr>
              <a:t>Les différentes composantes de l'attention</a:t>
            </a:r>
          </a:p>
          <a:p>
            <a:r>
              <a:rPr lang="fr-FR" sz="1200" kern="1200" dirty="0" smtClean="0">
                <a:solidFill>
                  <a:schemeClr val="tx1"/>
                </a:solidFill>
                <a:latin typeface="+mn-lt"/>
                <a:ea typeface="+mn-ea"/>
                <a:cs typeface="+mn-cs"/>
              </a:rPr>
              <a:t>L'attention est une fonction cognitive complexe et représente un concept central en neuropsychologie et psychologie cognitive. Et c'est bien normal, car elle est indispensable à l'ensemble de l'activité cognitive d'un individu. Mais nous allons voir que différentes composantes attentionnelles peuvent être caractérisées.</a:t>
            </a:r>
          </a:p>
          <a:p>
            <a:r>
              <a:rPr lang="fr-FR" sz="1200" kern="1200" dirty="0" smtClean="0">
                <a:solidFill>
                  <a:schemeClr val="tx1"/>
                </a:solidFill>
                <a:latin typeface="+mn-lt"/>
                <a:ea typeface="+mn-ea"/>
                <a:cs typeface="+mn-cs"/>
              </a:rPr>
              <a:t>L'attention sélective ou focalisée</a:t>
            </a:r>
          </a:p>
          <a:p>
            <a:r>
              <a:rPr lang="fr-FR" sz="1200" kern="1200" dirty="0" smtClean="0">
                <a:solidFill>
                  <a:schemeClr val="tx1"/>
                </a:solidFill>
                <a:latin typeface="+mn-lt"/>
                <a:ea typeface="+mn-ea"/>
                <a:cs typeface="+mn-cs"/>
              </a:rPr>
              <a:t>A chaque instant, un nombre plus ou moins important d'informations de notre environnement se présente à nos systèmes sensoriels (sons, odeurs…). Or il est impossible de traiter en détail toutes ces informations simultanément. Elles entrent donc en compétition. L'attention sélective, ou attention focalisée, sélectionne, parmi toutes ces informations, celles à traiter prioritairement, en fonction de leur pertinence pour l'action ou par rapport à nos attentes. L'attention sélective permet alors de se focaliser sur un élément particulier en se coupant mentalement des autres éléments non pertinents, sans qu'il soit nécessaire pour autant de s'isoler physiquement. Elle est donc indispensable à l'action et au fonctionnement cognitif en général. C'est elle qui permet, par exemple, à notre système visuel, non plus seulement de traiter et d'analyser de façon automatique un objet d'une scène visuelle, mais également de le percevoir consciemment. L'attention sélective se manifeste alors physiquement par une orientation du regard, voire de la tête et du tronc, vers l'information pertinente.</a:t>
            </a:r>
          </a:p>
          <a:p>
            <a:r>
              <a:rPr lang="fr-FR" sz="1200" kern="1200" dirty="0" smtClean="0">
                <a:solidFill>
                  <a:schemeClr val="tx1"/>
                </a:solidFill>
                <a:latin typeface="+mn-lt"/>
                <a:ea typeface="+mn-ea"/>
                <a:cs typeface="+mn-cs"/>
              </a:rPr>
              <a:t>Avoir une bonne attention sélective implique de savoir inhiber les informations inutiles, en résistant aux interférences qu'elles peuvent produire. Chez les personnes souffrant de distractibilité excessive, l'attention est trop facilement attirée par des éléments de l'environnement non pertinents. Elles doivent donc essayer de réduire le nombre de stimulations environnementales en s'aménageant un environnement spécifique (par exemple, sur le plan auditif, être dans un environnement calme pour réduire les stimulations auditives). Les exercices où il s'agit de trouver un élément cible ou intrus parmi d'autres éléments </a:t>
            </a:r>
            <a:r>
              <a:rPr lang="fr-FR" sz="1200" kern="1200" dirty="0" err="1" smtClean="0">
                <a:solidFill>
                  <a:schemeClr val="tx1"/>
                </a:solidFill>
                <a:latin typeface="+mn-lt"/>
                <a:ea typeface="+mn-ea"/>
                <a:cs typeface="+mn-cs"/>
              </a:rPr>
              <a:t>distracteurs</a:t>
            </a:r>
            <a:r>
              <a:rPr lang="fr-FR" sz="1200" kern="1200" dirty="0" smtClean="0">
                <a:solidFill>
                  <a:schemeClr val="tx1"/>
                </a:solidFill>
                <a:latin typeface="+mn-lt"/>
                <a:ea typeface="+mn-ea"/>
                <a:cs typeface="+mn-cs"/>
              </a:rPr>
              <a:t> permettent d'évaluer cette forme d'attention. Sur le plan de l'évolution, le développement de l'attention auditive serait beaucoup plus précoce que celui de l'attention visuelle, car il commencerait déjà au cours de la vie intra-utérine d'un individu.</a:t>
            </a:r>
          </a:p>
          <a:p>
            <a:r>
              <a:rPr lang="fr-FR" sz="1200" kern="1200" dirty="0" smtClean="0">
                <a:solidFill>
                  <a:schemeClr val="tx1"/>
                </a:solidFill>
                <a:latin typeface="+mn-lt"/>
                <a:ea typeface="+mn-ea"/>
                <a:cs typeface="+mn-cs"/>
              </a:rPr>
              <a:t>L'attention divisée ou partagée</a:t>
            </a:r>
          </a:p>
          <a:p>
            <a:r>
              <a:rPr lang="fr-FR" sz="1200" kern="1200" dirty="0" smtClean="0">
                <a:solidFill>
                  <a:schemeClr val="tx1"/>
                </a:solidFill>
                <a:latin typeface="+mn-lt"/>
                <a:ea typeface="+mn-ea"/>
                <a:cs typeface="+mn-cs"/>
              </a:rPr>
              <a:t>La capacité à diviser son attention, c'est-à-dire à partager son attention entre plusieurs activités, est essentielle à la réalisation simultanée de plusieurs tâches. Cela nécessite de répartir logiquement ses ressources attentionnelles en fonction des exigences de chaque activité. Des situations routinières de double tâche, telles que conduire sur un trajet familier tout en tenant une conversation, requièrent peu de ressources attentionnelles. Il en est de même lorsqu'il s'agit d'activités pour lesquelles on a un grand niveau d'expertise. En revanche, face à des situations non routinières (ou activités pour lesquelles on a un faible niveau d'expertise), telle que conduire et tenir une conversation avec son passager alors que l'on se trouve dans une ville nouvelle et que l'on cherche à se rendre en un lieu précis, l'allocation de ressources attentionnelles est supérieure et plus délicate à planifier et à mettre en place. De la même manière, plus le nombre d'informations sur lesquelles l'attention doit porter simultanément est grand, plus important sera le besoin en ressources attentionnelles.</a:t>
            </a:r>
          </a:p>
          <a:p>
            <a:r>
              <a:rPr lang="fr-FR" sz="1200" kern="1200" dirty="0" smtClean="0">
                <a:solidFill>
                  <a:schemeClr val="tx1"/>
                </a:solidFill>
                <a:latin typeface="+mn-lt"/>
                <a:ea typeface="+mn-ea"/>
                <a:cs typeface="+mn-cs"/>
              </a:rPr>
              <a:t>L'attention soutenue, la vigilance</a:t>
            </a:r>
          </a:p>
          <a:p>
            <a:r>
              <a:rPr lang="fr-FR" sz="1200" kern="1200" dirty="0" smtClean="0">
                <a:solidFill>
                  <a:schemeClr val="tx1"/>
                </a:solidFill>
                <a:latin typeface="+mn-lt"/>
                <a:ea typeface="+mn-ea"/>
                <a:cs typeface="+mn-cs"/>
              </a:rPr>
              <a:t>L'attention soutenue intervient lorsque nous devons maintenir notre attention sur une longue durée et de façon continue. Elle est donc particulièrement impliquée dans les activités où il y a un flux continuel, rapide et important d'informations à traiter, telles que la conduite automobile, qui nécessite un traitement actif de la part de l'individu. Elle est pour cela différente de la vigilance, qui n'implique pas de traitement actif continu de la part du sujet mais correspond à un état de maintien de l'attention à un niveau suffisant pour être capable de réagir à de rares événements, qui peuvent survenir de façon impromptue au cours d'une activité monotone de longue durée. Ainsi, la pêche, par exemple, nécessite de la vigilance, puisque le pêcheur doit réagir de façon adéquate dès que le poisson mord à l'hameçon.</a:t>
            </a:r>
          </a:p>
          <a:p>
            <a:r>
              <a:rPr lang="fr-FR" sz="1200" kern="1200" dirty="0" smtClean="0">
                <a:solidFill>
                  <a:schemeClr val="tx1"/>
                </a:solidFill>
                <a:latin typeface="+mn-lt"/>
                <a:ea typeface="+mn-ea"/>
                <a:cs typeface="+mn-cs"/>
              </a:rPr>
              <a:t>L'alerte attentionnelle</a:t>
            </a:r>
          </a:p>
          <a:p>
            <a:r>
              <a:rPr lang="fr-FR" sz="1200" kern="1200" dirty="0" smtClean="0">
                <a:solidFill>
                  <a:schemeClr val="tx1"/>
                </a:solidFill>
                <a:latin typeface="+mn-lt"/>
                <a:ea typeface="+mn-ea"/>
                <a:cs typeface="+mn-cs"/>
              </a:rPr>
              <a:t>L'attention est fortement dépendante de ce qui se passe dans notre environnement (facteurs externes), mais aussi de facteurs internes tels que la motivation, les priorités, l'intérêt porté à une activité. L'alerte attentionnelle permet de gérer ces différents facteurs.</a:t>
            </a:r>
          </a:p>
          <a:p>
            <a:r>
              <a:rPr lang="fr-FR" sz="1200" kern="1200" dirty="0" smtClean="0">
                <a:solidFill>
                  <a:schemeClr val="tx1"/>
                </a:solidFill>
                <a:latin typeface="+mn-lt"/>
                <a:ea typeface="+mn-ea"/>
                <a:cs typeface="+mn-cs"/>
              </a:rPr>
              <a:t>L'alerte dite tonique, appelée aussi éveil, plus présente durant la première partie de la journée, se combine avec l'attention soutenue pour permettre à l'individu de s'engager dans la réalisation d'activités impliquant un traitement actif et de longue durée. – L'alerte phasique est un changement brutal et temporaire de l'éveil suite à un événement intervenant dans l'environnement (une personne entrant dans la pièce, un bruit à l'extérieur…). Cet événement va désengager l'individu de l'activité en cours en captant son attention pour une durée plus ou moins longue, en fonction de la nature de cet événement. Si l'événement n'a pas d'importance et ne revêt aucun caractère prioritaire pour l'individu, ce dernier pourra le négliger grâce à des mécanismes d'inhibition et se réengager dans l'activité précédente.</a:t>
            </a:r>
          </a:p>
          <a:p>
            <a:r>
              <a:rPr lang="fr-FR" sz="1200" kern="1200" dirty="0" smtClean="0">
                <a:solidFill>
                  <a:schemeClr val="tx1"/>
                </a:solidFill>
                <a:latin typeface="+mn-lt"/>
                <a:ea typeface="+mn-ea"/>
                <a:cs typeface="+mn-cs"/>
              </a:rPr>
              <a:t>La capacité à facilement engager, désengager, réengager son attention est liée à une bonne flexibilité attentionnelle, indispensable dans les cas où il faut traiter alternativement des informations et donc passer d'une source d'informations à une autre. Apprendre à contrôler son attention est donc un enjeu essentiel pour chacun.</a:t>
            </a:r>
          </a:p>
          <a:p>
            <a:r>
              <a:rPr lang="fr-FR" sz="1200" kern="1200" dirty="0" smtClean="0">
                <a:solidFill>
                  <a:schemeClr val="tx1"/>
                </a:solidFill>
                <a:latin typeface="+mn-lt"/>
                <a:ea typeface="+mn-ea"/>
                <a:cs typeface="+mn-cs"/>
              </a:rPr>
              <a:t>Les troubles de l'attention</a:t>
            </a:r>
          </a:p>
          <a:p>
            <a:r>
              <a:rPr lang="fr-FR" sz="1200" kern="1200" dirty="0" smtClean="0">
                <a:solidFill>
                  <a:schemeClr val="tx1"/>
                </a:solidFill>
                <a:latin typeface="+mn-lt"/>
                <a:ea typeface="+mn-ea"/>
                <a:cs typeface="+mn-cs"/>
              </a:rPr>
              <a:t>Des aspects de l'attention peuvent être altérés par des facteurs tels que la fatigue, le stress, l'alcool et les drogues. </a:t>
            </a:r>
          </a:p>
          <a:p>
            <a:r>
              <a:rPr lang="fr-FR" sz="1200" kern="1200" dirty="0" smtClean="0">
                <a:solidFill>
                  <a:schemeClr val="tx1"/>
                </a:solidFill>
                <a:latin typeface="+mn-lt"/>
                <a:ea typeface="+mn-ea"/>
                <a:cs typeface="+mn-cs"/>
              </a:rPr>
              <a:t>Voici les principales causes de troubles de l'attention.</a:t>
            </a:r>
          </a:p>
          <a:p>
            <a:r>
              <a:rPr lang="fr-FR" sz="1200" kern="1200" dirty="0" smtClean="0">
                <a:solidFill>
                  <a:schemeClr val="tx1"/>
                </a:solidFill>
                <a:latin typeface="+mn-lt"/>
                <a:ea typeface="+mn-ea"/>
                <a:cs typeface="+mn-cs"/>
              </a:rPr>
              <a:t>Le vieillissement</a:t>
            </a:r>
          </a:p>
          <a:p>
            <a:r>
              <a:rPr lang="fr-FR" sz="1200" kern="1200" dirty="0" smtClean="0">
                <a:solidFill>
                  <a:schemeClr val="tx1"/>
                </a:solidFill>
                <a:latin typeface="+mn-lt"/>
                <a:ea typeface="+mn-ea"/>
                <a:cs typeface="+mn-cs"/>
              </a:rPr>
              <a:t>Souvent, le vieillissement provoque un ralentissement général de la vitesse de traitement des informations, ce qui entraîne une diminution des capacités d'attention sélective. Les recherches ont notamment montré que la capacité à résister aux interférences était particulièrement affectée chez les personnes âgées, qui sont de ce fait moins efficaces dans les situations de double tâche. Ainsi, en général, un jeune de 20 ans n'aura aucun problème à étudier avec de la musique de fond, mais cela sera moins évident pour une personne de plus de 60 ans.</a:t>
            </a:r>
          </a:p>
          <a:p>
            <a:r>
              <a:rPr lang="fr-FR" sz="1200" kern="1200" dirty="0" smtClean="0">
                <a:solidFill>
                  <a:schemeClr val="tx1"/>
                </a:solidFill>
                <a:latin typeface="+mn-lt"/>
                <a:ea typeface="+mn-ea"/>
                <a:cs typeface="+mn-cs"/>
              </a:rPr>
              <a:t>L'hyperactivité</a:t>
            </a:r>
          </a:p>
          <a:p>
            <a:r>
              <a:rPr lang="fr-FR" sz="1200" kern="1200" dirty="0" smtClean="0">
                <a:solidFill>
                  <a:schemeClr val="tx1"/>
                </a:solidFill>
                <a:latin typeface="+mn-lt"/>
                <a:ea typeface="+mn-ea"/>
                <a:cs typeface="+mn-cs"/>
              </a:rPr>
              <a:t>Certains individus sont hyperactifs ou souffrent de troubles de déficit de l'attention (TDA/H). Cela se manifeste notamment par un déficit de la flexibilité attentionnelle : l'individu se désengage trop facilement de l'activité en cours à cause d'événements interférents intérieurs (ses propres pensées) ou extérieurs (bruits, odeurs, événements visuels). à cause d'un mauvais fonctionnement de ses mécanismes d'inhibition, il peine à écarter l'information non pertinente et à se réengager dans son activité, étant sans cesse attiré par les stimulations diverses. Il est nécessaire d'apprendre à ces individus (en général des enfants) à développer, dès leur plus jeune âge, leurs capacités d'attention et de concentration de manière autonome et durable. De récentes recherches canadiennes montrent le bienfait de séances d'entraînement cognitif régulières sur ces problèmes de concentration.</a:t>
            </a:r>
          </a:p>
          <a:p>
            <a:r>
              <a:rPr lang="fr-FR" sz="1200" kern="1200" dirty="0" smtClean="0">
                <a:solidFill>
                  <a:schemeClr val="tx1"/>
                </a:solidFill>
                <a:latin typeface="+mn-lt"/>
                <a:ea typeface="+mn-ea"/>
                <a:cs typeface="+mn-cs"/>
              </a:rPr>
              <a:t>Problèmes d'engagement, désengagement, réengagement de l'attention</a:t>
            </a:r>
          </a:p>
          <a:p>
            <a:r>
              <a:rPr lang="fr-FR" sz="1200" kern="1200" dirty="0" smtClean="0">
                <a:solidFill>
                  <a:schemeClr val="tx1"/>
                </a:solidFill>
                <a:latin typeface="+mn-lt"/>
                <a:ea typeface="+mn-ea"/>
                <a:cs typeface="+mn-cs"/>
              </a:rPr>
              <a:t>Des troubles peuvent apparaître à chacun de ces trois niveaux d'engagement, désengagement, réengagement de l'attention. – Les individus qui souffrent de troubles de l'engagement ne parviennent pas à engager leur attention dans une activité, même si cette dernière leur plaît, et donnent alors souvent, à tort, l'impression de ne s'intéresser à rien. – Des problèmes de désengagement entraînent une persévération, une focalisation excessive (qui peut paraître obsessionnelle vue de l'extérieur) d'un individu sur une activité ou une chose donnée. Les personnes souffrant d'acouphène, par exemple, ne parviennent pas à inhiber le bourdonnement continuel qu'ils entendent dans leurs oreilles ou dans leur tête. </a:t>
            </a:r>
          </a:p>
          <a:p>
            <a:r>
              <a:rPr lang="fr-FR" sz="1200" kern="1200" dirty="0" smtClean="0">
                <a:solidFill>
                  <a:schemeClr val="tx1"/>
                </a:solidFill>
                <a:latin typeface="+mn-lt"/>
                <a:ea typeface="+mn-ea"/>
                <a:cs typeface="+mn-cs"/>
              </a:rPr>
              <a:t>L'individu qui présente des problèmes de réengagement a du mal à réengager son attention sur l'activité en cours, lorsqu'elle a été interrompue par un événement interférent, même si cet événement n'est pas pertinent.</a:t>
            </a:r>
          </a:p>
          <a:p>
            <a:r>
              <a:rPr lang="fr-FR" sz="1200" kern="1200" dirty="0" smtClean="0">
                <a:solidFill>
                  <a:schemeClr val="tx1"/>
                </a:solidFill>
                <a:latin typeface="+mn-lt"/>
                <a:ea typeface="+mn-ea"/>
                <a:cs typeface="+mn-cs"/>
              </a:rPr>
              <a:t>Le traumatisme crânien</a:t>
            </a:r>
          </a:p>
          <a:p>
            <a:r>
              <a:rPr lang="fr-FR" sz="1200" kern="1200" dirty="0" smtClean="0">
                <a:solidFill>
                  <a:schemeClr val="tx1"/>
                </a:solidFill>
                <a:latin typeface="+mn-lt"/>
                <a:ea typeface="+mn-ea"/>
                <a:cs typeface="+mn-cs"/>
              </a:rPr>
              <a:t>A la suite d'un traumatisme crânien sévère, il est très fréquent d'observer des troubles de l'attention et/ou de la mémoire, qui induisent généralement un ralentissement global du traitement de l'information. Des études montrent spécifiquement un déficit de l'attention divisée chez les patients atteints ; en revanche, les capacités d'attention focalisée sont relativement préservées (bonne résistance aux interférences). L'une des méthodes de rééducation de l'attention divisée consiste à faire réaliser au patient deux tâches en même temps. </a:t>
            </a:r>
          </a:p>
          <a:p>
            <a:r>
              <a:rPr lang="fr-FR" sz="1200" kern="1200" dirty="0" smtClean="0">
                <a:solidFill>
                  <a:schemeClr val="tx1"/>
                </a:solidFill>
                <a:latin typeface="+mn-lt"/>
                <a:ea typeface="+mn-ea"/>
                <a:cs typeface="+mn-cs"/>
              </a:rPr>
              <a:t>Au départ, les tâches sont très simples (taper du pied tout en récitant l'alphabet), mais se complexifient petit à petit (conduire sur un simulateur tout en téléphonant).</a:t>
            </a:r>
          </a:p>
          <a:p>
            <a:r>
              <a:rPr lang="fr-FR" sz="1200" kern="1200" dirty="0" smtClean="0">
                <a:solidFill>
                  <a:schemeClr val="tx1"/>
                </a:solidFill>
                <a:latin typeface="+mn-lt"/>
                <a:ea typeface="+mn-ea"/>
                <a:cs typeface="+mn-cs"/>
              </a:rPr>
              <a:t>L'orientation de l'attention : processus automatique ou contrôlé ?</a:t>
            </a:r>
          </a:p>
          <a:p>
            <a:r>
              <a:rPr lang="fr-FR" sz="1200" kern="1200" dirty="0" smtClean="0">
                <a:solidFill>
                  <a:schemeClr val="tx1"/>
                </a:solidFill>
                <a:latin typeface="+mn-lt"/>
                <a:ea typeface="+mn-ea"/>
                <a:cs typeface="+mn-cs"/>
              </a:rPr>
              <a:t>On l'aura compris grâce à la présentation des diverses formes d'attention, l'orientation de l'attention est tantôt automatique et tantôt contrôlée. Elle est automatique (c'est-à-dire rapide et non accessible à la conscience) lorsque l'attention est guidée par une stimulation externe. On parle d'attention exogène. Dans d'autres cas, l'orientation de l'attention peut se faire de manière contrôlée/ volontaire, c'est-à-dire que l'attention est guidée par le sujet. Par processus contrôlé, on entend un processus lent, accessible en partie à la conscience et consommateur en ressources attentionnelles. On parle alors d'attention endogène. Ainsi, par exemple, l'orientation exogène est impliquée lorsqu'un éclair dans le ciel attire l'attention d'une personne. </a:t>
            </a:r>
          </a:p>
          <a:p>
            <a:r>
              <a:rPr lang="fr-FR" sz="1200" kern="1200" dirty="0" smtClean="0">
                <a:solidFill>
                  <a:schemeClr val="tx1"/>
                </a:solidFill>
                <a:latin typeface="+mn-lt"/>
                <a:ea typeface="+mn-ea"/>
                <a:cs typeface="+mn-cs"/>
              </a:rPr>
              <a:t>Quant à l'orientation endogène, elle intervient lorsqu'une personne oriente de façon contrôlée son attention vers le ciel, à la recherche d'une constellation, par exemple. Un travail intéressant est de développer la capacité à placer sous contrôle des processus automatiques. En neuropsychologie, un exercice de ce type est le test de STROOP. Il consiste à lire le plus rapidement possible à voix haute le mot BLEU, JAUNE, ORANGE… écrit dans une police de couleur différente, ou à donner la couleur d'impression de ces mots, sachant que cette couleur d'impression peut être différente ou non du nom de couleur. Ainsi, pour une tâche de désignation de la couleur d'impression, face à JAUNE écrit en bleu, le processus automatique serait d'accéder automatiquement à la lecture et donc au sens du mot et à répondre « jaune » plutôt que « bleu ». Mais cet exercice va justement nous entraîner à placer sous contrôle ce processus automatique et à inhiber ainsi la réponse « jaune » pour laisser place à la réponse « bleu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113</a:t>
            </a:fld>
            <a:endParaRPr lang="fr-FR"/>
          </a:p>
        </p:txBody>
      </p:sp>
    </p:spTree>
    <p:extLst>
      <p:ext uri="{BB962C8B-B14F-4D97-AF65-F5344CB8AC3E}">
        <p14:creationId xmlns:p14="http://schemas.microsoft.com/office/powerpoint/2010/main" val="3713736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mn-ea"/>
                <a:cs typeface="+mn-cs"/>
              </a:rPr>
              <a:t>En effet lors de cette expérience, il s’agissait pour les candidats d’observer une horloge munie d’une seule aiguille chargée d’effectuer 100 déplacements dans un tour complet, mais avec de temps à autres des sauts aléatoires (l’aiguille saute de 2 crans à raison de 6 sauts pour 1000, donc très rare). Les candidats devaient comptabiliser ces sauts et donc cela requérait une attention très soutenue.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114</a:t>
            </a:fld>
            <a:endParaRPr lang="fr-FR"/>
          </a:p>
        </p:txBody>
      </p:sp>
    </p:spTree>
    <p:extLst>
      <p:ext uri="{BB962C8B-B14F-4D97-AF65-F5344CB8AC3E}">
        <p14:creationId xmlns:p14="http://schemas.microsoft.com/office/powerpoint/2010/main" val="2062638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200000"/>
              </a:lnSpc>
            </a:pPr>
            <a:r>
              <a:rPr lang="fr-FR" dirty="0" smtClean="0"/>
              <a:t>Le constat que le cerveau ne peut avoir plusieurs points d’intérêt simultanés sur une longue durée, surtout si ces points demandent un effort intellectuel particulier, </a:t>
            </a:r>
          </a:p>
          <a:p>
            <a:pPr algn="just">
              <a:lnSpc>
                <a:spcPct val="200000"/>
              </a:lnSpc>
            </a:pPr>
            <a:r>
              <a:rPr lang="fr-FR" dirty="0" smtClean="0"/>
              <a:t>De ce fait le sujet est obligé d’ordonner ses prises d’information et ses traitements. </a:t>
            </a:r>
          </a:p>
          <a:p>
            <a:pPr marL="82296" indent="0" algn="just">
              <a:lnSpc>
                <a:spcPct val="200000"/>
              </a:lnSpc>
              <a:buNone/>
            </a:pPr>
            <a:endParaRPr lang="fr-FR" dirty="0" smtClean="0"/>
          </a:p>
          <a:p>
            <a:pPr algn="just">
              <a:lnSpc>
                <a:spcPct val="200000"/>
              </a:lnSpc>
            </a:pPr>
            <a:r>
              <a:rPr lang="fr-FR" dirty="0" smtClean="0"/>
              <a:t>L’attention sélective est l’instance qui fournit les priorités et détermine l’ordre des informations à prélever.</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115</a:t>
            </a:fld>
            <a:endParaRPr lang="fr-FR"/>
          </a:p>
        </p:txBody>
      </p:sp>
    </p:spTree>
    <p:extLst>
      <p:ext uri="{BB962C8B-B14F-4D97-AF65-F5344CB8AC3E}">
        <p14:creationId xmlns:p14="http://schemas.microsoft.com/office/powerpoint/2010/main" val="206263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27</a:t>
            </a:fld>
            <a:endParaRPr lang="fr-FR"/>
          </a:p>
        </p:txBody>
      </p:sp>
    </p:spTree>
    <p:extLst>
      <p:ext uri="{BB962C8B-B14F-4D97-AF65-F5344CB8AC3E}">
        <p14:creationId xmlns:p14="http://schemas.microsoft.com/office/powerpoint/2010/main" val="1794356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buFontTx/>
              <a:buChar char="•"/>
            </a:pPr>
            <a:r>
              <a:rPr lang="fr-FR" sz="900" dirty="0" smtClean="0"/>
              <a:t>Pour </a:t>
            </a:r>
            <a:r>
              <a:rPr lang="fr-FR" sz="900" dirty="0" err="1" smtClean="0"/>
              <a:t>Kahneman</a:t>
            </a:r>
            <a:r>
              <a:rPr lang="fr-FR" sz="900" dirty="0" smtClean="0"/>
              <a:t> (1973) l'attention est une ressource limitée, pouvant être déplacée de façon flexible en fonction des décisions de l'opérateur humain à chaque moment.</a:t>
            </a:r>
          </a:p>
          <a:p>
            <a:pPr lvl="1">
              <a:lnSpc>
                <a:spcPct val="80000"/>
              </a:lnSpc>
              <a:buFontTx/>
              <a:buChar char="•"/>
            </a:pPr>
            <a:r>
              <a:rPr lang="fr-FR" sz="900" dirty="0" smtClean="0"/>
              <a:t>L'attention peut soit être focalisée sur une seule activité, ou partagée entre plusieurs</a:t>
            </a:r>
          </a:p>
          <a:p>
            <a:pPr lvl="1">
              <a:lnSpc>
                <a:spcPct val="80000"/>
              </a:lnSpc>
              <a:buFontTx/>
              <a:buChar char="•"/>
            </a:pPr>
            <a:r>
              <a:rPr lang="fr-FR" sz="900" dirty="0" smtClean="0"/>
              <a:t>Une activité plus difficile requiert plus de d'attention (ressources)</a:t>
            </a:r>
          </a:p>
          <a:p>
            <a:pPr>
              <a:lnSpc>
                <a:spcPct val="80000"/>
              </a:lnSpc>
              <a:buFontTx/>
              <a:buChar char="•"/>
            </a:pPr>
            <a:r>
              <a:rPr lang="fr-FR" sz="900" dirty="0" smtClean="0"/>
              <a:t>C'est un modèle d'ensemble cognitif, et non un schéma de flux d'informations comme </a:t>
            </a:r>
            <a:r>
              <a:rPr lang="fr-FR" sz="900" dirty="0" err="1" smtClean="0"/>
              <a:t>Broadbent</a:t>
            </a:r>
            <a:r>
              <a:rPr lang="fr-FR" sz="900" dirty="0" smtClean="0"/>
              <a:t> ou </a:t>
            </a:r>
            <a:r>
              <a:rPr lang="fr-FR" sz="900" dirty="0" err="1" smtClean="0"/>
              <a:t>Treisman</a:t>
            </a:r>
            <a:r>
              <a:rPr lang="fr-FR" sz="900" dirty="0" smtClean="0"/>
              <a:t>.</a:t>
            </a:r>
          </a:p>
          <a:p>
            <a:pPr lvl="1">
              <a:lnSpc>
                <a:spcPct val="80000"/>
              </a:lnSpc>
              <a:buFontTx/>
              <a:buChar char="•"/>
            </a:pPr>
            <a:r>
              <a:rPr lang="fr-FR" sz="900" dirty="0" smtClean="0"/>
              <a:t>Il inclut des aspects de personnalité, intentions et un système décisionnel qui évalue la demande actuelle de ressources</a:t>
            </a:r>
          </a:p>
          <a:p>
            <a:pPr lvl="1">
              <a:lnSpc>
                <a:spcPct val="80000"/>
              </a:lnSpc>
              <a:buFontTx/>
              <a:buChar char="•"/>
            </a:pPr>
            <a:r>
              <a:rPr lang="fr-FR" sz="900" dirty="0" smtClean="0"/>
              <a:t>L'attention est comparée à une pression d'eau limitée</a:t>
            </a:r>
          </a:p>
          <a:p>
            <a:pPr lvl="2">
              <a:lnSpc>
                <a:spcPct val="80000"/>
              </a:lnSpc>
              <a:buFontTx/>
              <a:buChar char="•"/>
            </a:pPr>
            <a:r>
              <a:rPr lang="fr-FR" sz="900" dirty="0" smtClean="0"/>
              <a:t>On augmente le débit en tournant un robinet</a:t>
            </a:r>
          </a:p>
          <a:p>
            <a:pPr lvl="2">
              <a:lnSpc>
                <a:spcPct val="80000"/>
              </a:lnSpc>
              <a:buFontTx/>
              <a:buChar char="•"/>
            </a:pPr>
            <a:r>
              <a:rPr lang="fr-FR" sz="900" dirty="0" smtClean="0"/>
              <a:t>Si on ouvre un deuxième robinet, et si le premier est trop ouvert, le débit du premier sera moindre.</a:t>
            </a:r>
          </a:p>
          <a:p>
            <a:pPr lvl="2">
              <a:lnSpc>
                <a:spcPct val="80000"/>
              </a:lnSpc>
              <a:buFontTx/>
              <a:buChar char="•"/>
            </a:pPr>
            <a:r>
              <a:rPr lang="fr-FR" sz="900" dirty="0" smtClean="0"/>
              <a:t>En augmentant la pression générale, on peut augmenter le débit dans chaque robinet, jusqu'à atteindre une nouvelle limite</a:t>
            </a:r>
          </a:p>
          <a:p>
            <a:pPr lvl="1">
              <a:lnSpc>
                <a:spcPct val="80000"/>
              </a:lnSpc>
              <a:buFontTx/>
              <a:buChar char="•"/>
            </a:pPr>
            <a:r>
              <a:rPr lang="fr-FR" sz="900" dirty="0" smtClean="0"/>
              <a:t>La quantité d'attention peut varier avec la motivation ou la vigilance.</a:t>
            </a:r>
          </a:p>
          <a:p>
            <a:pPr>
              <a:lnSpc>
                <a:spcPct val="80000"/>
              </a:lnSpc>
              <a:buFontTx/>
              <a:buChar char="•"/>
            </a:pPr>
            <a:r>
              <a:rPr lang="fr-FR" sz="900" dirty="0" err="1" smtClean="0"/>
              <a:t>Wickens</a:t>
            </a:r>
            <a:r>
              <a:rPr lang="fr-FR" sz="900" dirty="0" smtClean="0"/>
              <a:t> (1984) : Il vaut mieux parler de "ressources" que</a:t>
            </a:r>
          </a:p>
          <a:p>
            <a:pPr lvl="1">
              <a:lnSpc>
                <a:spcPct val="80000"/>
              </a:lnSpc>
              <a:buFontTx/>
              <a:buChar char="•"/>
            </a:pPr>
            <a:r>
              <a:rPr lang="fr-FR" sz="900" dirty="0" smtClean="0"/>
              <a:t> "attention" : trop de significations ambigües, </a:t>
            </a:r>
          </a:p>
          <a:p>
            <a:pPr lvl="1">
              <a:lnSpc>
                <a:spcPct val="80000"/>
              </a:lnSpc>
              <a:buFontTx/>
              <a:buChar char="•"/>
            </a:pPr>
            <a:r>
              <a:rPr lang="fr-FR" sz="900" dirty="0" smtClean="0"/>
              <a:t>"effort" : implique la motivation, sans lien obligatoire avec la performance</a:t>
            </a:r>
          </a:p>
          <a:p>
            <a:pPr lvl="1">
              <a:lnSpc>
                <a:spcPct val="80000"/>
              </a:lnSpc>
              <a:buFontTx/>
              <a:buChar char="•"/>
            </a:pPr>
            <a:r>
              <a:rPr lang="fr-FR" sz="900" dirty="0" smtClean="0"/>
              <a:t>"capacité": suggère une limite, au lieu d'une quantité variable</a:t>
            </a:r>
          </a:p>
          <a:p>
            <a:pPr>
              <a:lnSpc>
                <a:spcPct val="80000"/>
              </a:lnSpc>
              <a:buFontTx/>
              <a:buChar char="•"/>
            </a:pPr>
            <a:r>
              <a:rPr lang="fr-FR" sz="900" dirty="0" smtClean="0"/>
              <a:t>Norman et </a:t>
            </a:r>
            <a:r>
              <a:rPr lang="fr-FR" sz="900" dirty="0" err="1" smtClean="0"/>
              <a:t>Bobrow</a:t>
            </a:r>
            <a:r>
              <a:rPr lang="fr-FR" sz="900" dirty="0" smtClean="0"/>
              <a:t> (1975) : c'est la première théorie de ressources </a:t>
            </a:r>
            <a:r>
              <a:rPr lang="fr-FR" sz="900" dirty="0" err="1" smtClean="0"/>
              <a:t>attentionelles</a:t>
            </a:r>
            <a:endParaRPr lang="fr-FR" sz="900" dirty="0" smtClean="0"/>
          </a:p>
          <a:p>
            <a:pPr lvl="1">
              <a:lnSpc>
                <a:spcPct val="80000"/>
              </a:lnSpc>
              <a:buFontTx/>
              <a:buChar char="•"/>
            </a:pPr>
            <a:r>
              <a:rPr lang="fr-FR" sz="900" dirty="0" smtClean="0"/>
              <a:t>En réalisant une activité seule, il existe un degré d'investissement de ressources au-delà duquel la performance ne peut plus être amélioré : la performance est </a:t>
            </a:r>
            <a:r>
              <a:rPr lang="fr-FR" sz="900" i="1" dirty="0" smtClean="0"/>
              <a:t>limitée par les données</a:t>
            </a:r>
          </a:p>
          <a:p>
            <a:pPr lvl="2">
              <a:lnSpc>
                <a:spcPct val="80000"/>
              </a:lnSpc>
              <a:buFontTx/>
              <a:buChar char="•"/>
            </a:pPr>
            <a:r>
              <a:rPr lang="fr-FR" sz="900" dirty="0" smtClean="0"/>
              <a:t>Cette limitation peut être </a:t>
            </a:r>
            <a:r>
              <a:rPr lang="fr-FR" sz="900" dirty="0" err="1" smtClean="0"/>
              <a:t>dûe</a:t>
            </a:r>
            <a:r>
              <a:rPr lang="fr-FR" sz="900" dirty="0" smtClean="0"/>
              <a:t> à une mauvaise qualité des données (flou)ou</a:t>
            </a:r>
          </a:p>
          <a:p>
            <a:pPr lvl="2">
              <a:lnSpc>
                <a:spcPct val="80000"/>
              </a:lnSpc>
              <a:buFontTx/>
              <a:buChar char="•"/>
            </a:pPr>
            <a:r>
              <a:rPr lang="fr-FR" sz="900" dirty="0" smtClean="0"/>
              <a:t>Des défauts de mémoire</a:t>
            </a:r>
          </a:p>
          <a:p>
            <a:pPr lvl="2">
              <a:lnSpc>
                <a:spcPct val="80000"/>
              </a:lnSpc>
              <a:buFontTx/>
              <a:buChar char="•"/>
            </a:pPr>
            <a:r>
              <a:rPr lang="fr-FR" sz="900" dirty="0" smtClean="0"/>
              <a:t>Quelles que soient nos efforts, on ne peut pas augmenter les résultats</a:t>
            </a:r>
          </a:p>
          <a:p>
            <a:pPr lvl="1">
              <a:lnSpc>
                <a:spcPct val="80000"/>
              </a:lnSpc>
              <a:buFontTx/>
              <a:buChar char="•"/>
            </a:pPr>
            <a:r>
              <a:rPr lang="fr-FR" sz="900" dirty="0" smtClean="0"/>
              <a:t>Si la performance varie en fonction des ressources investies, elle est </a:t>
            </a:r>
            <a:r>
              <a:rPr lang="fr-FR" sz="900" i="1" dirty="0" smtClean="0"/>
              <a:t>limitée par les ressources</a:t>
            </a:r>
          </a:p>
          <a:p>
            <a:pPr>
              <a:lnSpc>
                <a:spcPct val="80000"/>
              </a:lnSpc>
              <a:buFontTx/>
              <a:buChar char="•"/>
            </a:pPr>
            <a:r>
              <a:rPr lang="fr-FR" sz="900" dirty="0" smtClean="0"/>
              <a:t>La FPR</a:t>
            </a:r>
          </a:p>
          <a:p>
            <a:pPr>
              <a:lnSpc>
                <a:spcPct val="80000"/>
              </a:lnSpc>
              <a:buFontTx/>
              <a:buChar char="•"/>
            </a:pPr>
            <a:r>
              <a:rPr lang="fr-FR" sz="900" dirty="0" smtClean="0"/>
              <a:t>Le POC</a:t>
            </a:r>
          </a:p>
          <a:p>
            <a:pPr>
              <a:lnSpc>
                <a:spcPct val="80000"/>
              </a:lnSpc>
            </a:pPr>
            <a:endParaRPr lang="fr-FR" sz="9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122</a:t>
            </a:fld>
            <a:endParaRPr lang="fr-FR"/>
          </a:p>
        </p:txBody>
      </p:sp>
    </p:spTree>
    <p:extLst>
      <p:ext uri="{BB962C8B-B14F-4D97-AF65-F5344CB8AC3E}">
        <p14:creationId xmlns:p14="http://schemas.microsoft.com/office/powerpoint/2010/main" val="4310231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buFontTx/>
              <a:buChar char="•"/>
            </a:pPr>
            <a:r>
              <a:rPr lang="fr-FR" sz="900" dirty="0" smtClean="0"/>
              <a:t>Pour </a:t>
            </a:r>
            <a:r>
              <a:rPr lang="fr-FR" sz="900" dirty="0" err="1" smtClean="0"/>
              <a:t>Kahneman</a:t>
            </a:r>
            <a:r>
              <a:rPr lang="fr-FR" sz="900" dirty="0" smtClean="0"/>
              <a:t> (1973) l'attention est une ressource limitée, pouvant être déplacée de façon flexible en fonction des décisions de l'opérateur humain à chaque moment.</a:t>
            </a:r>
          </a:p>
          <a:p>
            <a:pPr lvl="1">
              <a:lnSpc>
                <a:spcPct val="80000"/>
              </a:lnSpc>
              <a:buFontTx/>
              <a:buChar char="•"/>
            </a:pPr>
            <a:r>
              <a:rPr lang="fr-FR" sz="900" dirty="0" smtClean="0"/>
              <a:t>L'attention peut soit être focalisée sur une seule activité, ou partagée entre plusieurs</a:t>
            </a:r>
          </a:p>
          <a:p>
            <a:pPr lvl="1">
              <a:lnSpc>
                <a:spcPct val="80000"/>
              </a:lnSpc>
              <a:buFontTx/>
              <a:buChar char="•"/>
            </a:pPr>
            <a:r>
              <a:rPr lang="fr-FR" sz="900" dirty="0" smtClean="0"/>
              <a:t>Une activité plus difficile requiert plus de d'attention (ressources)</a:t>
            </a:r>
          </a:p>
          <a:p>
            <a:pPr>
              <a:lnSpc>
                <a:spcPct val="80000"/>
              </a:lnSpc>
              <a:buFontTx/>
              <a:buChar char="•"/>
            </a:pPr>
            <a:r>
              <a:rPr lang="fr-FR" sz="900" dirty="0" smtClean="0"/>
              <a:t>C'est un modèle d'ensemble cognitif, et non un schéma de flux d'informations comme </a:t>
            </a:r>
            <a:r>
              <a:rPr lang="fr-FR" sz="900" dirty="0" err="1" smtClean="0"/>
              <a:t>Broadbent</a:t>
            </a:r>
            <a:r>
              <a:rPr lang="fr-FR" sz="900" dirty="0" smtClean="0"/>
              <a:t> ou </a:t>
            </a:r>
            <a:r>
              <a:rPr lang="fr-FR" sz="900" dirty="0" err="1" smtClean="0"/>
              <a:t>Treisman</a:t>
            </a:r>
            <a:r>
              <a:rPr lang="fr-FR" sz="900" dirty="0" smtClean="0"/>
              <a:t>.</a:t>
            </a:r>
          </a:p>
          <a:p>
            <a:pPr lvl="1">
              <a:lnSpc>
                <a:spcPct val="80000"/>
              </a:lnSpc>
              <a:buFontTx/>
              <a:buChar char="•"/>
            </a:pPr>
            <a:r>
              <a:rPr lang="fr-FR" sz="900" dirty="0" smtClean="0"/>
              <a:t>Il inclut des aspects de personnalité, intentions et un système décisionnel qui évalue la demande actuelle de ressources</a:t>
            </a:r>
          </a:p>
          <a:p>
            <a:pPr lvl="1">
              <a:lnSpc>
                <a:spcPct val="80000"/>
              </a:lnSpc>
              <a:buFontTx/>
              <a:buChar char="•"/>
            </a:pPr>
            <a:r>
              <a:rPr lang="fr-FR" sz="900" dirty="0" smtClean="0"/>
              <a:t>L'attention est comparée à une pression d'eau limitée</a:t>
            </a:r>
          </a:p>
          <a:p>
            <a:pPr lvl="2">
              <a:lnSpc>
                <a:spcPct val="80000"/>
              </a:lnSpc>
              <a:buFontTx/>
              <a:buChar char="•"/>
            </a:pPr>
            <a:r>
              <a:rPr lang="fr-FR" sz="900" dirty="0" smtClean="0"/>
              <a:t>On augmente le débit en tournant un robinet</a:t>
            </a:r>
          </a:p>
          <a:p>
            <a:pPr lvl="2">
              <a:lnSpc>
                <a:spcPct val="80000"/>
              </a:lnSpc>
              <a:buFontTx/>
              <a:buChar char="•"/>
            </a:pPr>
            <a:r>
              <a:rPr lang="fr-FR" sz="900" dirty="0" smtClean="0"/>
              <a:t>Si on ouvre un deuxième robinet, et si le premier est trop ouvert, le débit du premier sera moindre.</a:t>
            </a:r>
          </a:p>
          <a:p>
            <a:pPr lvl="2">
              <a:lnSpc>
                <a:spcPct val="80000"/>
              </a:lnSpc>
              <a:buFontTx/>
              <a:buChar char="•"/>
            </a:pPr>
            <a:r>
              <a:rPr lang="fr-FR" sz="900" dirty="0" smtClean="0"/>
              <a:t>En augmentant la pression générale, on peut augmenter le débit dans chaque robinet, jusqu'à atteindre une nouvelle limite</a:t>
            </a:r>
          </a:p>
          <a:p>
            <a:pPr lvl="1">
              <a:lnSpc>
                <a:spcPct val="80000"/>
              </a:lnSpc>
              <a:buFontTx/>
              <a:buChar char="•"/>
            </a:pPr>
            <a:r>
              <a:rPr lang="fr-FR" sz="900" dirty="0" smtClean="0"/>
              <a:t>La quantité d'attention peut varier avec la motivation ou la vigilance.</a:t>
            </a:r>
          </a:p>
          <a:p>
            <a:pPr>
              <a:lnSpc>
                <a:spcPct val="80000"/>
              </a:lnSpc>
              <a:buFontTx/>
              <a:buChar char="•"/>
            </a:pPr>
            <a:r>
              <a:rPr lang="fr-FR" sz="900" dirty="0" err="1" smtClean="0"/>
              <a:t>Wickens</a:t>
            </a:r>
            <a:r>
              <a:rPr lang="fr-FR" sz="900" dirty="0" smtClean="0"/>
              <a:t> (1984) : Il vaut mieux parler de "ressources" que</a:t>
            </a:r>
          </a:p>
          <a:p>
            <a:pPr lvl="1">
              <a:lnSpc>
                <a:spcPct val="80000"/>
              </a:lnSpc>
              <a:buFontTx/>
              <a:buChar char="•"/>
            </a:pPr>
            <a:r>
              <a:rPr lang="fr-FR" sz="900" dirty="0" smtClean="0"/>
              <a:t> "attention" : trop de significations ambigües, </a:t>
            </a:r>
          </a:p>
          <a:p>
            <a:pPr lvl="1">
              <a:lnSpc>
                <a:spcPct val="80000"/>
              </a:lnSpc>
              <a:buFontTx/>
              <a:buChar char="•"/>
            </a:pPr>
            <a:r>
              <a:rPr lang="fr-FR" sz="900" dirty="0" smtClean="0"/>
              <a:t>"effort" : implique la motivation, sans lien obligatoire avec la performance</a:t>
            </a:r>
          </a:p>
          <a:p>
            <a:pPr lvl="1">
              <a:lnSpc>
                <a:spcPct val="80000"/>
              </a:lnSpc>
              <a:buFontTx/>
              <a:buChar char="•"/>
            </a:pPr>
            <a:r>
              <a:rPr lang="fr-FR" sz="900" dirty="0" smtClean="0"/>
              <a:t>"capacité": suggère une limite, au lieu d'une quantité variable</a:t>
            </a:r>
          </a:p>
          <a:p>
            <a:pPr>
              <a:lnSpc>
                <a:spcPct val="80000"/>
              </a:lnSpc>
              <a:buFontTx/>
              <a:buChar char="•"/>
            </a:pPr>
            <a:r>
              <a:rPr lang="fr-FR" sz="900" dirty="0" smtClean="0"/>
              <a:t>Norman et </a:t>
            </a:r>
            <a:r>
              <a:rPr lang="fr-FR" sz="900" dirty="0" err="1" smtClean="0"/>
              <a:t>Bobrow</a:t>
            </a:r>
            <a:r>
              <a:rPr lang="fr-FR" sz="900" dirty="0" smtClean="0"/>
              <a:t> (1975) : c'est la première théorie de ressources </a:t>
            </a:r>
            <a:r>
              <a:rPr lang="fr-FR" sz="900" dirty="0" err="1" smtClean="0"/>
              <a:t>attentionelles</a:t>
            </a:r>
            <a:endParaRPr lang="fr-FR" sz="900" dirty="0" smtClean="0"/>
          </a:p>
          <a:p>
            <a:pPr lvl="1">
              <a:lnSpc>
                <a:spcPct val="80000"/>
              </a:lnSpc>
              <a:buFontTx/>
              <a:buChar char="•"/>
            </a:pPr>
            <a:r>
              <a:rPr lang="fr-FR" sz="900" dirty="0" smtClean="0"/>
              <a:t>En réalisant une activité seule, il existe un degré d'investissement de ressources au-delà duquel la performance ne peut plus être amélioré : la performance est </a:t>
            </a:r>
            <a:r>
              <a:rPr lang="fr-FR" sz="900" i="1" dirty="0" smtClean="0"/>
              <a:t>limitée par les données</a:t>
            </a:r>
          </a:p>
          <a:p>
            <a:pPr lvl="2">
              <a:lnSpc>
                <a:spcPct val="80000"/>
              </a:lnSpc>
              <a:buFontTx/>
              <a:buChar char="•"/>
            </a:pPr>
            <a:r>
              <a:rPr lang="fr-FR" sz="900" dirty="0" smtClean="0"/>
              <a:t>Cette limitation peut être </a:t>
            </a:r>
            <a:r>
              <a:rPr lang="fr-FR" sz="900" dirty="0" err="1" smtClean="0"/>
              <a:t>dûe</a:t>
            </a:r>
            <a:r>
              <a:rPr lang="fr-FR" sz="900" dirty="0" smtClean="0"/>
              <a:t> à une mauvaise qualité des données (flou)ou</a:t>
            </a:r>
          </a:p>
          <a:p>
            <a:pPr lvl="2">
              <a:lnSpc>
                <a:spcPct val="80000"/>
              </a:lnSpc>
              <a:buFontTx/>
              <a:buChar char="•"/>
            </a:pPr>
            <a:r>
              <a:rPr lang="fr-FR" sz="900" dirty="0" smtClean="0"/>
              <a:t>Des défauts de mémoire</a:t>
            </a:r>
          </a:p>
          <a:p>
            <a:pPr lvl="2">
              <a:lnSpc>
                <a:spcPct val="80000"/>
              </a:lnSpc>
              <a:buFontTx/>
              <a:buChar char="•"/>
            </a:pPr>
            <a:r>
              <a:rPr lang="fr-FR" sz="900" dirty="0" smtClean="0"/>
              <a:t>Quelles que soient nos efforts, on ne peut pas augmenter les résultats</a:t>
            </a:r>
          </a:p>
          <a:p>
            <a:pPr lvl="1">
              <a:lnSpc>
                <a:spcPct val="80000"/>
              </a:lnSpc>
              <a:buFontTx/>
              <a:buChar char="•"/>
            </a:pPr>
            <a:r>
              <a:rPr lang="fr-FR" sz="900" dirty="0" smtClean="0"/>
              <a:t>Si la performance varie en fonction des ressources investies, elle est </a:t>
            </a:r>
            <a:r>
              <a:rPr lang="fr-FR" sz="900" i="1" dirty="0" smtClean="0"/>
              <a:t>limitée par les ressources</a:t>
            </a:r>
          </a:p>
          <a:p>
            <a:pPr>
              <a:lnSpc>
                <a:spcPct val="80000"/>
              </a:lnSpc>
              <a:buFontTx/>
              <a:buChar char="•"/>
            </a:pPr>
            <a:r>
              <a:rPr lang="fr-FR" sz="900" dirty="0" smtClean="0"/>
              <a:t>La FPR</a:t>
            </a:r>
          </a:p>
          <a:p>
            <a:pPr>
              <a:lnSpc>
                <a:spcPct val="80000"/>
              </a:lnSpc>
              <a:buFontTx/>
              <a:buChar char="•"/>
            </a:pPr>
            <a:r>
              <a:rPr lang="fr-FR" sz="900" dirty="0" smtClean="0"/>
              <a:t>Le POC</a:t>
            </a:r>
          </a:p>
          <a:p>
            <a:pPr>
              <a:lnSpc>
                <a:spcPct val="80000"/>
              </a:lnSpc>
            </a:pPr>
            <a:endParaRPr lang="fr-FR" sz="900" dirty="0" smtClean="0"/>
          </a:p>
          <a:p>
            <a:endParaRPr lang="fr-FR"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123</a:t>
            </a:fld>
            <a:endParaRPr lang="fr-FR"/>
          </a:p>
        </p:txBody>
      </p:sp>
    </p:spTree>
    <p:extLst>
      <p:ext uri="{BB962C8B-B14F-4D97-AF65-F5344CB8AC3E}">
        <p14:creationId xmlns:p14="http://schemas.microsoft.com/office/powerpoint/2010/main" val="4310231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buFontTx/>
              <a:buChar char="•"/>
            </a:pPr>
            <a:r>
              <a:rPr lang="fr-FR" sz="900" dirty="0" smtClean="0"/>
              <a:t>Pour </a:t>
            </a:r>
            <a:r>
              <a:rPr lang="fr-FR" sz="900" dirty="0" err="1" smtClean="0"/>
              <a:t>Kahneman</a:t>
            </a:r>
            <a:r>
              <a:rPr lang="fr-FR" sz="900" dirty="0" smtClean="0"/>
              <a:t> (1973) l'attention est une ressource limitée, pouvant être déplacée de façon flexible en fonction des décisions de l'opérateur humain à chaque moment.</a:t>
            </a:r>
          </a:p>
          <a:p>
            <a:pPr lvl="1">
              <a:lnSpc>
                <a:spcPct val="80000"/>
              </a:lnSpc>
              <a:buFontTx/>
              <a:buChar char="•"/>
            </a:pPr>
            <a:r>
              <a:rPr lang="fr-FR" sz="900" dirty="0" smtClean="0"/>
              <a:t>L'attention peut soit être focalisée sur une seule activité, ou partagée entre plusieurs</a:t>
            </a:r>
          </a:p>
          <a:p>
            <a:pPr lvl="1">
              <a:lnSpc>
                <a:spcPct val="80000"/>
              </a:lnSpc>
              <a:buFontTx/>
              <a:buChar char="•"/>
            </a:pPr>
            <a:r>
              <a:rPr lang="fr-FR" sz="900" dirty="0" smtClean="0"/>
              <a:t>Une activité plus difficile requiert plus de d'attention (ressources)</a:t>
            </a:r>
          </a:p>
          <a:p>
            <a:pPr>
              <a:lnSpc>
                <a:spcPct val="80000"/>
              </a:lnSpc>
              <a:buFontTx/>
              <a:buChar char="•"/>
            </a:pPr>
            <a:r>
              <a:rPr lang="fr-FR" sz="900" dirty="0" smtClean="0"/>
              <a:t>C'est un modèle d'ensemble cognitif, et non un schéma de flux d'informations comme </a:t>
            </a:r>
            <a:r>
              <a:rPr lang="fr-FR" sz="900" dirty="0" err="1" smtClean="0"/>
              <a:t>Broadbent</a:t>
            </a:r>
            <a:r>
              <a:rPr lang="fr-FR" sz="900" dirty="0" smtClean="0"/>
              <a:t> ou </a:t>
            </a:r>
            <a:r>
              <a:rPr lang="fr-FR" sz="900" dirty="0" err="1" smtClean="0"/>
              <a:t>Treisman</a:t>
            </a:r>
            <a:r>
              <a:rPr lang="fr-FR" sz="900" dirty="0" smtClean="0"/>
              <a:t>.</a:t>
            </a:r>
          </a:p>
          <a:p>
            <a:pPr lvl="1">
              <a:lnSpc>
                <a:spcPct val="80000"/>
              </a:lnSpc>
              <a:buFontTx/>
              <a:buChar char="•"/>
            </a:pPr>
            <a:r>
              <a:rPr lang="fr-FR" sz="900" dirty="0" smtClean="0"/>
              <a:t>Il inclut des aspects de personnalité, intentions et un système décisionnel qui évalue la demande actuelle de ressources</a:t>
            </a:r>
          </a:p>
          <a:p>
            <a:pPr lvl="1">
              <a:lnSpc>
                <a:spcPct val="80000"/>
              </a:lnSpc>
              <a:buFontTx/>
              <a:buChar char="•"/>
            </a:pPr>
            <a:r>
              <a:rPr lang="fr-FR" sz="900" dirty="0" smtClean="0"/>
              <a:t>L'attention est comparée à une pression d'eau limitée</a:t>
            </a:r>
          </a:p>
          <a:p>
            <a:pPr lvl="2">
              <a:lnSpc>
                <a:spcPct val="80000"/>
              </a:lnSpc>
              <a:buFontTx/>
              <a:buChar char="•"/>
            </a:pPr>
            <a:r>
              <a:rPr lang="fr-FR" sz="900" dirty="0" smtClean="0"/>
              <a:t>On augmente le débit en tournant un robinet</a:t>
            </a:r>
          </a:p>
          <a:p>
            <a:pPr lvl="2">
              <a:lnSpc>
                <a:spcPct val="80000"/>
              </a:lnSpc>
              <a:buFontTx/>
              <a:buChar char="•"/>
            </a:pPr>
            <a:r>
              <a:rPr lang="fr-FR" sz="900" dirty="0" smtClean="0"/>
              <a:t>Si on ouvre un deuxième robinet, et si le premier est trop ouvert, le débit du premier sera moindre.</a:t>
            </a:r>
          </a:p>
          <a:p>
            <a:pPr lvl="2">
              <a:lnSpc>
                <a:spcPct val="80000"/>
              </a:lnSpc>
              <a:buFontTx/>
              <a:buChar char="•"/>
            </a:pPr>
            <a:r>
              <a:rPr lang="fr-FR" sz="900" dirty="0" smtClean="0"/>
              <a:t>En augmentant la pression générale, on peut augmenter le débit dans chaque robinet, jusqu'à atteindre une nouvelle limite</a:t>
            </a:r>
          </a:p>
          <a:p>
            <a:pPr lvl="1">
              <a:lnSpc>
                <a:spcPct val="80000"/>
              </a:lnSpc>
              <a:buFontTx/>
              <a:buChar char="•"/>
            </a:pPr>
            <a:r>
              <a:rPr lang="fr-FR" sz="900" dirty="0" smtClean="0"/>
              <a:t>La quantité d'attention peut varier avec la motivation ou la vigilance.</a:t>
            </a:r>
          </a:p>
          <a:p>
            <a:pPr>
              <a:lnSpc>
                <a:spcPct val="80000"/>
              </a:lnSpc>
              <a:buFontTx/>
              <a:buChar char="•"/>
            </a:pPr>
            <a:r>
              <a:rPr lang="fr-FR" sz="900" dirty="0" err="1" smtClean="0"/>
              <a:t>Wickens</a:t>
            </a:r>
            <a:r>
              <a:rPr lang="fr-FR" sz="900" dirty="0" smtClean="0"/>
              <a:t> (1984) : Il vaut mieux parler de "ressources" que</a:t>
            </a:r>
          </a:p>
          <a:p>
            <a:pPr lvl="1">
              <a:lnSpc>
                <a:spcPct val="80000"/>
              </a:lnSpc>
              <a:buFontTx/>
              <a:buChar char="•"/>
            </a:pPr>
            <a:r>
              <a:rPr lang="fr-FR" sz="900" dirty="0" smtClean="0"/>
              <a:t> "attention" : trop de significations ambigües, </a:t>
            </a:r>
          </a:p>
          <a:p>
            <a:pPr lvl="1">
              <a:lnSpc>
                <a:spcPct val="80000"/>
              </a:lnSpc>
              <a:buFontTx/>
              <a:buChar char="•"/>
            </a:pPr>
            <a:r>
              <a:rPr lang="fr-FR" sz="900" dirty="0" smtClean="0"/>
              <a:t>"effort" : implique la motivation, sans lien obligatoire avec la performance</a:t>
            </a:r>
          </a:p>
          <a:p>
            <a:pPr lvl="1">
              <a:lnSpc>
                <a:spcPct val="80000"/>
              </a:lnSpc>
              <a:buFontTx/>
              <a:buChar char="•"/>
            </a:pPr>
            <a:r>
              <a:rPr lang="fr-FR" sz="900" dirty="0" smtClean="0"/>
              <a:t>"capacité": suggère une limite, au lieu d'une quantité variable</a:t>
            </a:r>
          </a:p>
          <a:p>
            <a:pPr>
              <a:lnSpc>
                <a:spcPct val="80000"/>
              </a:lnSpc>
              <a:buFontTx/>
              <a:buChar char="•"/>
            </a:pPr>
            <a:r>
              <a:rPr lang="fr-FR" sz="900" dirty="0" smtClean="0"/>
              <a:t>Norman et </a:t>
            </a:r>
            <a:r>
              <a:rPr lang="fr-FR" sz="900" dirty="0" err="1" smtClean="0"/>
              <a:t>Bobrow</a:t>
            </a:r>
            <a:r>
              <a:rPr lang="fr-FR" sz="900" dirty="0" smtClean="0"/>
              <a:t> (1975) : c'est la première théorie de ressources </a:t>
            </a:r>
            <a:r>
              <a:rPr lang="fr-FR" sz="900" dirty="0" err="1" smtClean="0"/>
              <a:t>attentionelles</a:t>
            </a:r>
            <a:endParaRPr lang="fr-FR" sz="900" dirty="0" smtClean="0"/>
          </a:p>
          <a:p>
            <a:pPr lvl="1">
              <a:lnSpc>
                <a:spcPct val="80000"/>
              </a:lnSpc>
              <a:buFontTx/>
              <a:buChar char="•"/>
            </a:pPr>
            <a:r>
              <a:rPr lang="fr-FR" sz="900" dirty="0" smtClean="0"/>
              <a:t>En réalisant une activité seule, il existe un degré d'investissement de ressources au-delà duquel la performance ne peut plus être amélioré : la performance est </a:t>
            </a:r>
            <a:r>
              <a:rPr lang="fr-FR" sz="900" i="1" dirty="0" smtClean="0"/>
              <a:t>limitée par les données</a:t>
            </a:r>
          </a:p>
          <a:p>
            <a:pPr lvl="2">
              <a:lnSpc>
                <a:spcPct val="80000"/>
              </a:lnSpc>
              <a:buFontTx/>
              <a:buChar char="•"/>
            </a:pPr>
            <a:r>
              <a:rPr lang="fr-FR" sz="900" dirty="0" smtClean="0"/>
              <a:t>Cette limitation peut être </a:t>
            </a:r>
            <a:r>
              <a:rPr lang="fr-FR" sz="900" dirty="0" err="1" smtClean="0"/>
              <a:t>dûe</a:t>
            </a:r>
            <a:r>
              <a:rPr lang="fr-FR" sz="900" dirty="0" smtClean="0"/>
              <a:t> à une mauvaise qualité des données (flou)ou</a:t>
            </a:r>
          </a:p>
          <a:p>
            <a:pPr lvl="2">
              <a:lnSpc>
                <a:spcPct val="80000"/>
              </a:lnSpc>
              <a:buFontTx/>
              <a:buChar char="•"/>
            </a:pPr>
            <a:r>
              <a:rPr lang="fr-FR" sz="900" dirty="0" smtClean="0"/>
              <a:t>Des défauts de mémoire</a:t>
            </a:r>
          </a:p>
          <a:p>
            <a:pPr lvl="2">
              <a:lnSpc>
                <a:spcPct val="80000"/>
              </a:lnSpc>
              <a:buFontTx/>
              <a:buChar char="•"/>
            </a:pPr>
            <a:r>
              <a:rPr lang="fr-FR" sz="900" dirty="0" smtClean="0"/>
              <a:t>Quelles que soient nos efforts, on ne peut pas augmenter les résultats</a:t>
            </a:r>
          </a:p>
          <a:p>
            <a:pPr lvl="1">
              <a:lnSpc>
                <a:spcPct val="80000"/>
              </a:lnSpc>
              <a:buFontTx/>
              <a:buChar char="•"/>
            </a:pPr>
            <a:r>
              <a:rPr lang="fr-FR" sz="900" dirty="0" smtClean="0"/>
              <a:t>Si la performance varie en fonction des ressources investies, elle est </a:t>
            </a:r>
            <a:r>
              <a:rPr lang="fr-FR" sz="900" i="1" dirty="0" smtClean="0"/>
              <a:t>limitée par les ressources</a:t>
            </a:r>
          </a:p>
          <a:p>
            <a:pPr>
              <a:lnSpc>
                <a:spcPct val="80000"/>
              </a:lnSpc>
              <a:buFontTx/>
              <a:buChar char="•"/>
            </a:pPr>
            <a:r>
              <a:rPr lang="fr-FR" sz="900" dirty="0" smtClean="0"/>
              <a:t>La FPR</a:t>
            </a:r>
          </a:p>
          <a:p>
            <a:pPr>
              <a:lnSpc>
                <a:spcPct val="80000"/>
              </a:lnSpc>
              <a:buFontTx/>
              <a:buChar char="•"/>
            </a:pPr>
            <a:r>
              <a:rPr lang="fr-FR" sz="900" dirty="0" smtClean="0"/>
              <a:t>Le POC</a:t>
            </a:r>
          </a:p>
          <a:p>
            <a:pPr>
              <a:lnSpc>
                <a:spcPct val="80000"/>
              </a:lnSpc>
            </a:pPr>
            <a:endParaRPr lang="fr-FR" sz="9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124</a:t>
            </a:fld>
            <a:endParaRPr lang="fr-FR"/>
          </a:p>
        </p:txBody>
      </p:sp>
    </p:spTree>
    <p:extLst>
      <p:ext uri="{BB962C8B-B14F-4D97-AF65-F5344CB8AC3E}">
        <p14:creationId xmlns:p14="http://schemas.microsoft.com/office/powerpoint/2010/main" val="431023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buFontTx/>
              <a:buChar char="•"/>
            </a:pPr>
            <a:r>
              <a:rPr lang="fr-FR" sz="900" dirty="0" smtClean="0"/>
              <a:t>Pour </a:t>
            </a:r>
            <a:r>
              <a:rPr lang="fr-FR" sz="900" dirty="0" err="1" smtClean="0"/>
              <a:t>Kahneman</a:t>
            </a:r>
            <a:r>
              <a:rPr lang="fr-FR" sz="900" dirty="0" smtClean="0"/>
              <a:t> (1973) l'attention est une ressource limitée, pouvant être déplacée de façon flexible en fonction des décisions de l'opérateur humain à chaque moment.</a:t>
            </a:r>
          </a:p>
          <a:p>
            <a:pPr lvl="1">
              <a:lnSpc>
                <a:spcPct val="80000"/>
              </a:lnSpc>
              <a:buFontTx/>
              <a:buChar char="•"/>
            </a:pPr>
            <a:r>
              <a:rPr lang="fr-FR" sz="900" dirty="0" smtClean="0"/>
              <a:t>L'attention peut soit être focalisée sur une seule activité, ou partagée entre plusieurs</a:t>
            </a:r>
          </a:p>
          <a:p>
            <a:pPr lvl="1">
              <a:lnSpc>
                <a:spcPct val="80000"/>
              </a:lnSpc>
              <a:buFontTx/>
              <a:buChar char="•"/>
            </a:pPr>
            <a:r>
              <a:rPr lang="fr-FR" sz="900" dirty="0" smtClean="0"/>
              <a:t>Une activité plus difficile requiert plus de d'attention (ressources)</a:t>
            </a:r>
          </a:p>
          <a:p>
            <a:pPr>
              <a:lnSpc>
                <a:spcPct val="80000"/>
              </a:lnSpc>
              <a:buFontTx/>
              <a:buChar char="•"/>
            </a:pPr>
            <a:r>
              <a:rPr lang="fr-FR" sz="900" dirty="0" smtClean="0"/>
              <a:t>C'est un modèle d'ensemble cognitif, et non un schéma de flux d'informations comme </a:t>
            </a:r>
            <a:r>
              <a:rPr lang="fr-FR" sz="900" dirty="0" err="1" smtClean="0"/>
              <a:t>Broadbent</a:t>
            </a:r>
            <a:r>
              <a:rPr lang="fr-FR" sz="900" dirty="0" smtClean="0"/>
              <a:t> ou </a:t>
            </a:r>
            <a:r>
              <a:rPr lang="fr-FR" sz="900" dirty="0" err="1" smtClean="0"/>
              <a:t>Treisman</a:t>
            </a:r>
            <a:r>
              <a:rPr lang="fr-FR" sz="900" dirty="0" smtClean="0"/>
              <a:t>.</a:t>
            </a:r>
          </a:p>
          <a:p>
            <a:pPr lvl="1">
              <a:lnSpc>
                <a:spcPct val="80000"/>
              </a:lnSpc>
              <a:buFontTx/>
              <a:buChar char="•"/>
            </a:pPr>
            <a:r>
              <a:rPr lang="fr-FR" sz="900" dirty="0" smtClean="0"/>
              <a:t>Il inclut des aspects de personnalité, intentions et un système décisionnel qui évalue la demande actuelle de ressources</a:t>
            </a:r>
          </a:p>
          <a:p>
            <a:pPr lvl="1">
              <a:lnSpc>
                <a:spcPct val="80000"/>
              </a:lnSpc>
              <a:buFontTx/>
              <a:buChar char="•"/>
            </a:pPr>
            <a:r>
              <a:rPr lang="fr-FR" sz="900" dirty="0" smtClean="0"/>
              <a:t>L'attention est comparée à une pression d'eau limitée</a:t>
            </a:r>
          </a:p>
          <a:p>
            <a:pPr lvl="2">
              <a:lnSpc>
                <a:spcPct val="80000"/>
              </a:lnSpc>
              <a:buFontTx/>
              <a:buChar char="•"/>
            </a:pPr>
            <a:r>
              <a:rPr lang="fr-FR" sz="900" dirty="0" smtClean="0"/>
              <a:t>On augmente le débit en tournant un robinet</a:t>
            </a:r>
          </a:p>
          <a:p>
            <a:pPr lvl="2">
              <a:lnSpc>
                <a:spcPct val="80000"/>
              </a:lnSpc>
              <a:buFontTx/>
              <a:buChar char="•"/>
            </a:pPr>
            <a:r>
              <a:rPr lang="fr-FR" sz="900" dirty="0" smtClean="0"/>
              <a:t>Si on ouvre un deuxième robinet, et si le premier est trop ouvert, le débit du premier sera moindre.</a:t>
            </a:r>
          </a:p>
          <a:p>
            <a:pPr lvl="2">
              <a:lnSpc>
                <a:spcPct val="80000"/>
              </a:lnSpc>
              <a:buFontTx/>
              <a:buChar char="•"/>
            </a:pPr>
            <a:r>
              <a:rPr lang="fr-FR" sz="900" dirty="0" smtClean="0"/>
              <a:t>En augmentant la pression générale, on peut augmenter le débit dans chaque robinet, jusqu'à atteindre une nouvelle limite</a:t>
            </a:r>
          </a:p>
          <a:p>
            <a:pPr lvl="1">
              <a:lnSpc>
                <a:spcPct val="80000"/>
              </a:lnSpc>
              <a:buFontTx/>
              <a:buChar char="•"/>
            </a:pPr>
            <a:r>
              <a:rPr lang="fr-FR" sz="900" dirty="0" smtClean="0"/>
              <a:t>La quantité d'attention peut varier avec la motivation ou la vigilance.</a:t>
            </a:r>
          </a:p>
          <a:p>
            <a:pPr>
              <a:lnSpc>
                <a:spcPct val="80000"/>
              </a:lnSpc>
              <a:buFontTx/>
              <a:buChar char="•"/>
            </a:pPr>
            <a:r>
              <a:rPr lang="fr-FR" sz="900" dirty="0" err="1" smtClean="0"/>
              <a:t>Wickens</a:t>
            </a:r>
            <a:r>
              <a:rPr lang="fr-FR" sz="900" dirty="0" smtClean="0"/>
              <a:t> (1984) : Il vaut mieux parler de "ressources" que</a:t>
            </a:r>
          </a:p>
          <a:p>
            <a:pPr lvl="1">
              <a:lnSpc>
                <a:spcPct val="80000"/>
              </a:lnSpc>
              <a:buFontTx/>
              <a:buChar char="•"/>
            </a:pPr>
            <a:r>
              <a:rPr lang="fr-FR" sz="900" dirty="0" smtClean="0"/>
              <a:t> "attention" : trop de significations ambigües, </a:t>
            </a:r>
          </a:p>
          <a:p>
            <a:pPr lvl="1">
              <a:lnSpc>
                <a:spcPct val="80000"/>
              </a:lnSpc>
              <a:buFontTx/>
              <a:buChar char="•"/>
            </a:pPr>
            <a:r>
              <a:rPr lang="fr-FR" sz="900" dirty="0" smtClean="0"/>
              <a:t>"effort" : implique la motivation, sans lien obligatoire avec la performance</a:t>
            </a:r>
          </a:p>
          <a:p>
            <a:pPr lvl="1">
              <a:lnSpc>
                <a:spcPct val="80000"/>
              </a:lnSpc>
              <a:buFontTx/>
              <a:buChar char="•"/>
            </a:pPr>
            <a:r>
              <a:rPr lang="fr-FR" sz="900" dirty="0" smtClean="0"/>
              <a:t>"capacité": suggère une limite, au lieu d'une quantité variable</a:t>
            </a:r>
          </a:p>
          <a:p>
            <a:pPr>
              <a:lnSpc>
                <a:spcPct val="80000"/>
              </a:lnSpc>
              <a:buFontTx/>
              <a:buChar char="•"/>
            </a:pPr>
            <a:r>
              <a:rPr lang="fr-FR" sz="900" dirty="0" smtClean="0"/>
              <a:t>Norman et </a:t>
            </a:r>
            <a:r>
              <a:rPr lang="fr-FR" sz="900" dirty="0" err="1" smtClean="0"/>
              <a:t>Bobrow</a:t>
            </a:r>
            <a:r>
              <a:rPr lang="fr-FR" sz="900" dirty="0" smtClean="0"/>
              <a:t> (1975) : c'est la première théorie de ressources </a:t>
            </a:r>
            <a:r>
              <a:rPr lang="fr-FR" sz="900" dirty="0" err="1" smtClean="0"/>
              <a:t>attentionelles</a:t>
            </a:r>
            <a:endParaRPr lang="fr-FR" sz="900" dirty="0" smtClean="0"/>
          </a:p>
          <a:p>
            <a:pPr lvl="1">
              <a:lnSpc>
                <a:spcPct val="80000"/>
              </a:lnSpc>
              <a:buFontTx/>
              <a:buChar char="•"/>
            </a:pPr>
            <a:r>
              <a:rPr lang="fr-FR" sz="900" dirty="0" smtClean="0"/>
              <a:t>En réalisant une activité seule, il existe un degré d'investissement de ressources au-delà duquel la performance ne peut plus être amélioré : la performance est </a:t>
            </a:r>
            <a:r>
              <a:rPr lang="fr-FR" sz="900" i="1" dirty="0" smtClean="0"/>
              <a:t>limitée par les données</a:t>
            </a:r>
          </a:p>
          <a:p>
            <a:pPr lvl="2">
              <a:lnSpc>
                <a:spcPct val="80000"/>
              </a:lnSpc>
              <a:buFontTx/>
              <a:buChar char="•"/>
            </a:pPr>
            <a:r>
              <a:rPr lang="fr-FR" sz="900" dirty="0" smtClean="0"/>
              <a:t>Cette limitation peut être </a:t>
            </a:r>
            <a:r>
              <a:rPr lang="fr-FR" sz="900" dirty="0" err="1" smtClean="0"/>
              <a:t>dûe</a:t>
            </a:r>
            <a:r>
              <a:rPr lang="fr-FR" sz="900" dirty="0" smtClean="0"/>
              <a:t> à une mauvaise qualité des données (flou)ou</a:t>
            </a:r>
          </a:p>
          <a:p>
            <a:pPr lvl="2">
              <a:lnSpc>
                <a:spcPct val="80000"/>
              </a:lnSpc>
              <a:buFontTx/>
              <a:buChar char="•"/>
            </a:pPr>
            <a:r>
              <a:rPr lang="fr-FR" sz="900" dirty="0" smtClean="0"/>
              <a:t>Des défauts de mémoire</a:t>
            </a:r>
          </a:p>
          <a:p>
            <a:pPr lvl="2">
              <a:lnSpc>
                <a:spcPct val="80000"/>
              </a:lnSpc>
              <a:buFontTx/>
              <a:buChar char="•"/>
            </a:pPr>
            <a:r>
              <a:rPr lang="fr-FR" sz="900" dirty="0" smtClean="0"/>
              <a:t>Quelles que soient nos efforts, on ne peut pas augmenter les résultats</a:t>
            </a:r>
          </a:p>
          <a:p>
            <a:pPr lvl="1">
              <a:lnSpc>
                <a:spcPct val="80000"/>
              </a:lnSpc>
              <a:buFontTx/>
              <a:buChar char="•"/>
            </a:pPr>
            <a:r>
              <a:rPr lang="fr-FR" sz="900" dirty="0" smtClean="0"/>
              <a:t>Si la performance varie en fonction des ressources investies, elle est </a:t>
            </a:r>
            <a:r>
              <a:rPr lang="fr-FR" sz="900" i="1" dirty="0" smtClean="0"/>
              <a:t>limitée par les ressources</a:t>
            </a:r>
          </a:p>
          <a:p>
            <a:pPr>
              <a:lnSpc>
                <a:spcPct val="80000"/>
              </a:lnSpc>
              <a:buFontTx/>
              <a:buChar char="•"/>
            </a:pPr>
            <a:r>
              <a:rPr lang="fr-FR" sz="900" dirty="0" smtClean="0"/>
              <a:t>La FPR</a:t>
            </a:r>
          </a:p>
          <a:p>
            <a:pPr>
              <a:lnSpc>
                <a:spcPct val="80000"/>
              </a:lnSpc>
              <a:buFontTx/>
              <a:buChar char="•"/>
            </a:pPr>
            <a:r>
              <a:rPr lang="fr-FR" sz="900" dirty="0" smtClean="0"/>
              <a:t>Le POC</a:t>
            </a:r>
          </a:p>
          <a:p>
            <a:pPr>
              <a:lnSpc>
                <a:spcPct val="80000"/>
              </a:lnSpc>
            </a:pPr>
            <a:endParaRPr lang="fr-FR" sz="9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125</a:t>
            </a:fld>
            <a:endParaRPr lang="fr-FR"/>
          </a:p>
        </p:txBody>
      </p:sp>
    </p:spTree>
    <p:extLst>
      <p:ext uri="{BB962C8B-B14F-4D97-AF65-F5344CB8AC3E}">
        <p14:creationId xmlns:p14="http://schemas.microsoft.com/office/powerpoint/2010/main" val="431023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dirty="0" smtClean="0"/>
              <a:t>Stade cognitif</a:t>
            </a:r>
          </a:p>
          <a:p>
            <a:pPr marL="82296" indent="0">
              <a:buNone/>
            </a:pPr>
            <a:endParaRPr lang="fr-FR" dirty="0" smtClean="0"/>
          </a:p>
          <a:p>
            <a:r>
              <a:rPr lang="fr-FR" dirty="0" smtClean="0"/>
              <a:t>ce stade de départ, dit «cognitif est le stade de découverte des outils, de l’apprentissage de la tâche. </a:t>
            </a:r>
          </a:p>
          <a:p>
            <a:r>
              <a:rPr lang="fr-FR" dirty="0" smtClean="0"/>
              <a:t>L’exécution se fait encore avec des habitudes transposées de tâches similaires déjà connues. </a:t>
            </a:r>
          </a:p>
          <a:p>
            <a:r>
              <a:rPr lang="fr-FR" dirty="0" smtClean="0"/>
              <a:t>On observe de nombreuses erreurs de connaissances (enregistrement des connaissances déclaratives);</a:t>
            </a:r>
          </a:p>
          <a:p>
            <a:endParaRPr lang="fr-FR" dirty="0" smtClean="0"/>
          </a:p>
          <a:p>
            <a:r>
              <a:rPr lang="fr-FR" dirty="0" smtClean="0"/>
              <a:t>Stade associatif</a:t>
            </a:r>
          </a:p>
          <a:p>
            <a:pPr marL="82296" indent="0">
              <a:buNone/>
            </a:pPr>
            <a:endParaRPr lang="fr-FR" dirty="0" smtClean="0"/>
          </a:p>
          <a:p>
            <a:r>
              <a:rPr lang="fr-FR" dirty="0" smtClean="0"/>
              <a:t>ce «stade associatif» succède au stade cognitif. </a:t>
            </a:r>
          </a:p>
          <a:p>
            <a:r>
              <a:rPr lang="fr-FR" dirty="0" smtClean="0"/>
              <a:t>Le sujet développe des règles et des schémas spécifiques à ce nouvel environnement.</a:t>
            </a:r>
          </a:p>
          <a:p>
            <a:r>
              <a:rPr lang="fr-FR" dirty="0" smtClean="0"/>
              <a:t>il prend ses habitudes et il commence à se sentir en confiance. </a:t>
            </a:r>
          </a:p>
          <a:p>
            <a:r>
              <a:rPr lang="fr-FR" dirty="0" smtClean="0"/>
              <a:t>C’est le premier vrai stade de l’expertise; (transcription de ces connaissances)</a:t>
            </a:r>
          </a:p>
          <a:p>
            <a:endParaRPr lang="fr-FR" dirty="0" smtClean="0"/>
          </a:p>
          <a:p>
            <a:r>
              <a:rPr lang="fr-FR" dirty="0" smtClean="0"/>
              <a:t>Stade autonome</a:t>
            </a:r>
          </a:p>
          <a:p>
            <a:pPr marL="82296" indent="0">
              <a:buNone/>
            </a:pPr>
            <a:endParaRPr lang="fr-FR" dirty="0" smtClean="0"/>
          </a:p>
          <a:p>
            <a:r>
              <a:rPr lang="fr-FR" dirty="0" smtClean="0"/>
              <a:t>ce dernier stade dit «stade autonome» voit l’expertise continuer lentement et inexorablement à croître. </a:t>
            </a:r>
          </a:p>
          <a:p>
            <a:r>
              <a:rPr lang="fr-FR" dirty="0" smtClean="0"/>
              <a:t>La connaissance devient totalement automatisée, machinale (schémas), avec une grande difficulté à la décrire verbalement (l’expert ne sait plus dire comment il fait).</a:t>
            </a:r>
          </a:p>
          <a:p>
            <a:r>
              <a:rPr lang="fr-FR" dirty="0" smtClean="0"/>
              <a:t>Les erreurs de routine remplacent les erreurs de connaissances. (acquisition des connaissances procédurales) </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130</a:t>
            </a:fld>
            <a:endParaRPr lang="fr-FR"/>
          </a:p>
        </p:txBody>
      </p:sp>
    </p:spTree>
    <p:extLst>
      <p:ext uri="{BB962C8B-B14F-4D97-AF65-F5344CB8AC3E}">
        <p14:creationId xmlns:p14="http://schemas.microsoft.com/office/powerpoint/2010/main" val="644811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u="sng" dirty="0" smtClean="0">
                <a:solidFill>
                  <a:schemeClr val="tx2">
                    <a:lumMod val="25000"/>
                  </a:schemeClr>
                </a:solidFill>
                <a:latin typeface="Comic Sans MS" pitchFamily="66" charset="0"/>
              </a:rPr>
              <a:t>Explication :</a:t>
            </a:r>
            <a:r>
              <a:rPr lang="fr-FR" sz="1200" dirty="0" smtClean="0">
                <a:solidFill>
                  <a:schemeClr val="tx2">
                    <a:lumMod val="25000"/>
                  </a:schemeClr>
                </a:solidFill>
                <a:latin typeface="Comic Sans MS" pitchFamily="66" charset="0"/>
              </a:rPr>
              <a:t> Lors de la lecture rapide, les yeux font des </a:t>
            </a:r>
            <a:r>
              <a:rPr lang="fr-FR" sz="1200" dirty="0" err="1" smtClean="0">
                <a:solidFill>
                  <a:schemeClr val="tx2">
                    <a:lumMod val="25000"/>
                  </a:schemeClr>
                </a:solidFill>
                <a:latin typeface="Comic Sans MS" pitchFamily="66" charset="0"/>
              </a:rPr>
              <a:t>microsaccades</a:t>
            </a:r>
            <a:r>
              <a:rPr lang="fr-FR" sz="1200" dirty="0" smtClean="0">
                <a:solidFill>
                  <a:schemeClr val="tx2">
                    <a:lumMod val="25000"/>
                  </a:schemeClr>
                </a:solidFill>
                <a:latin typeface="Comic Sans MS" pitchFamily="66" charset="0"/>
              </a:rPr>
              <a:t>, fixent les mots "lexicaux", en sautant allègrement par dessus les mots "grammaticaux" (articles, conjonctions, ...)</a:t>
            </a:r>
            <a:br>
              <a:rPr lang="fr-FR" sz="1200" dirty="0" smtClean="0">
                <a:solidFill>
                  <a:schemeClr val="tx2">
                    <a:lumMod val="25000"/>
                  </a:schemeClr>
                </a:solidFill>
                <a:latin typeface="Comic Sans MS" pitchFamily="66" charset="0"/>
              </a:rPr>
            </a:br>
            <a:r>
              <a:rPr lang="fr-FR" sz="1200" dirty="0" smtClean="0">
                <a:solidFill>
                  <a:schemeClr val="tx2">
                    <a:lumMod val="25000"/>
                  </a:schemeClr>
                </a:solidFill>
                <a:latin typeface="Comic Sans MS" pitchFamily="66" charset="0"/>
              </a:rPr>
              <a:t>Les 3 "OF" du texte ne sont pas fixés directement</a:t>
            </a:r>
            <a:br>
              <a:rPr lang="fr-FR" sz="1200" dirty="0" smtClean="0">
                <a:solidFill>
                  <a:schemeClr val="tx2">
                    <a:lumMod val="25000"/>
                  </a:schemeClr>
                </a:solidFill>
                <a:latin typeface="Comic Sans MS" pitchFamily="66" charset="0"/>
              </a:rPr>
            </a:br>
            <a:r>
              <a:rPr lang="fr-FR" sz="1200" dirty="0" smtClean="0">
                <a:solidFill>
                  <a:schemeClr val="tx2">
                    <a:lumMod val="25000"/>
                  </a:schemeClr>
                </a:solidFill>
                <a:latin typeface="Comic Sans MS" pitchFamily="66" charset="0"/>
              </a:rPr>
              <a:t/>
            </a:r>
            <a:br>
              <a:rPr lang="fr-FR" sz="1200" dirty="0" smtClean="0">
                <a:solidFill>
                  <a:schemeClr val="tx2">
                    <a:lumMod val="25000"/>
                  </a:schemeClr>
                </a:solidFill>
                <a:latin typeface="Comic Sans MS" pitchFamily="66" charset="0"/>
              </a:rPr>
            </a:br>
            <a:r>
              <a:rPr lang="fr-FR" sz="1200" dirty="0" smtClean="0">
                <a:solidFill>
                  <a:schemeClr val="tx2">
                    <a:lumMod val="25000"/>
                  </a:schemeClr>
                </a:solidFill>
                <a:latin typeface="Comic Sans MS" pitchFamily="66" charset="0"/>
              </a:rPr>
              <a:t>Des enfants de 6 ans, au stade du déchiffrage, fixent tous les mots donc ne commettent pas d'oubli</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141</a:t>
            </a:fld>
            <a:endParaRPr lang="fr-FR"/>
          </a:p>
        </p:txBody>
      </p:sp>
    </p:spTree>
    <p:extLst>
      <p:ext uri="{BB962C8B-B14F-4D97-AF65-F5344CB8AC3E}">
        <p14:creationId xmlns:p14="http://schemas.microsoft.com/office/powerpoint/2010/main" val="1076996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162</a:t>
            </a:fld>
            <a:endParaRPr lang="fr-FR"/>
          </a:p>
        </p:txBody>
      </p:sp>
    </p:spTree>
    <p:extLst>
      <p:ext uri="{BB962C8B-B14F-4D97-AF65-F5344CB8AC3E}">
        <p14:creationId xmlns:p14="http://schemas.microsoft.com/office/powerpoint/2010/main" val="4178303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chemeClr val="tx2">
                    <a:lumMod val="25000"/>
                  </a:schemeClr>
                </a:solidFill>
              </a:rPr>
              <a:t>AINSI LES INFORMATIONS SAISIES PAR LES SENS ATTEIGNENT LA MEMOIRE DE TRAVAIL, ACTIVENT DES ELEMENTS DE CONNAISSANCE STOCKEES DANS LA MEMOIRE A LONG TERME ET SONT ENSUITE TRAITEES</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164</a:t>
            </a:fld>
            <a:endParaRPr lang="fr-FR"/>
          </a:p>
        </p:txBody>
      </p:sp>
    </p:spTree>
    <p:extLst>
      <p:ext uri="{BB962C8B-B14F-4D97-AF65-F5344CB8AC3E}">
        <p14:creationId xmlns:p14="http://schemas.microsoft.com/office/powerpoint/2010/main" val="2815096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logique opération mentale qui consiste à tirer une conclusion (d'une série de propositions reconnues pour vraies) </a:t>
            </a:r>
            <a:br>
              <a:rPr lang="fr-FR" dirty="0" smtClean="0"/>
            </a:br>
            <a:r>
              <a:rPr lang="fr-FR" i="1" dirty="0" smtClean="0"/>
              <a:t>Synonyme:  </a:t>
            </a:r>
            <a:r>
              <a:rPr lang="fr-FR" dirty="0" smtClean="0"/>
              <a:t>déduction </a:t>
            </a:r>
          </a:p>
          <a:p>
            <a:r>
              <a:rPr lang="fr-FR" i="1" dirty="0" smtClean="0"/>
              <a:t>la théorie de l'inférence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171</a:t>
            </a:fld>
            <a:endParaRPr lang="fr-FR"/>
          </a:p>
        </p:txBody>
      </p:sp>
    </p:spTree>
    <p:extLst>
      <p:ext uri="{BB962C8B-B14F-4D97-AF65-F5344CB8AC3E}">
        <p14:creationId xmlns:p14="http://schemas.microsoft.com/office/powerpoint/2010/main" val="3098265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fontAlgn="auto">
              <a:spcBef>
                <a:spcPts val="0"/>
              </a:spcBef>
              <a:spcAft>
                <a:spcPts val="0"/>
              </a:spcAft>
              <a:defRPr/>
            </a:pPr>
            <a:r>
              <a:rPr lang="fr-FR" dirty="0" smtClean="0"/>
              <a:t>Lorsqu’on s’inscrit dans le </a:t>
            </a:r>
            <a:r>
              <a:rPr lang="fr-FR" b="1" u="sng" dirty="0" smtClean="0"/>
              <a:t>paradigme cognitiviste</a:t>
            </a:r>
            <a:r>
              <a:rPr lang="fr-FR" b="1" dirty="0" smtClean="0"/>
              <a:t>, </a:t>
            </a:r>
            <a:r>
              <a:rPr lang="fr-FR" dirty="0" smtClean="0"/>
              <a:t>la relation entre logique et cognition est une relation d’identité car la cognition n’est rien d’autre que l’exercice d’opérateurs logiques qui nous permettent de traiter et de générer de la connaissance.</a:t>
            </a:r>
          </a:p>
          <a:p>
            <a:pPr fontAlgn="auto">
              <a:spcBef>
                <a:spcPts val="0"/>
              </a:spcBef>
              <a:spcAft>
                <a:spcPts val="0"/>
              </a:spcAft>
              <a:defRPr/>
            </a:pPr>
            <a:r>
              <a:rPr lang="fr-FR" dirty="0" smtClean="0"/>
              <a:t>Les cognitivistes soutiennent la thèse de la logique formelle innée.  </a:t>
            </a:r>
          </a:p>
          <a:p>
            <a:pPr fontAlgn="auto">
              <a:spcBef>
                <a:spcPts val="0"/>
              </a:spcBef>
              <a:spcAft>
                <a:spcPts val="0"/>
              </a:spcAft>
              <a:defRPr/>
            </a:pPr>
            <a:r>
              <a:rPr lang="fr-FR" dirty="0" smtClean="0"/>
              <a:t>Pour les </a:t>
            </a:r>
            <a:r>
              <a:rPr lang="fr-FR" b="1" u="sng" dirty="0" smtClean="0"/>
              <a:t>connexionnistes</a:t>
            </a:r>
            <a:r>
              <a:rPr lang="fr-FR" dirty="0" smtClean="0"/>
              <a:t>, cette relation d’identité est refusée mais ils ne proposent pas vraiment d’alternative. Ils soutiennent la thèse des modèles mentaux, c'est-à-dire que pour résoudre un problème, c’est la génération aléatoire qui fait émerger des représentations mentales, parmi lesquelles la solution.</a:t>
            </a:r>
          </a:p>
          <a:p>
            <a:pPr fontAlgn="auto">
              <a:spcBef>
                <a:spcPts val="0"/>
              </a:spcBef>
              <a:spcAft>
                <a:spcPts val="0"/>
              </a:spcAft>
              <a:defRPr/>
            </a:pPr>
            <a:r>
              <a:rPr lang="fr-FR" dirty="0" smtClean="0"/>
              <a:t> </a:t>
            </a:r>
          </a:p>
          <a:p>
            <a:pPr fontAlgn="auto">
              <a:spcBef>
                <a:spcPts val="0"/>
              </a:spcBef>
              <a:spcAft>
                <a:spcPts val="0"/>
              </a:spcAft>
              <a:defRPr/>
            </a:pPr>
            <a:r>
              <a:rPr lang="fr-FR" dirty="0" smtClean="0"/>
              <a:t>On distinguera dans tous les cas, qu’un raisonnement peut présenter deux types de validité :</a:t>
            </a:r>
          </a:p>
          <a:p>
            <a:pPr fontAlgn="auto">
              <a:spcBef>
                <a:spcPts val="0"/>
              </a:spcBef>
              <a:spcAft>
                <a:spcPts val="0"/>
              </a:spcAft>
              <a:defRPr/>
            </a:pPr>
            <a:r>
              <a:rPr lang="fr-FR" b="1" dirty="0" smtClean="0"/>
              <a:t>Validité formelle</a:t>
            </a:r>
            <a:r>
              <a:rPr lang="fr-FR" dirty="0" smtClean="0"/>
              <a:t> : c’est une situation de raisonnement dans laquelle les opérations de raisonnement respectent les règles de l’énoncé. Il n’y a pas de transgression de la règle, pas de paralogisme ;  On met ici l’accent sur la syntaxe et peu sur le sémantique</a:t>
            </a:r>
          </a:p>
          <a:p>
            <a:pPr fontAlgn="auto">
              <a:spcBef>
                <a:spcPts val="0"/>
              </a:spcBef>
              <a:spcAft>
                <a:spcPts val="0"/>
              </a:spcAft>
              <a:defRPr/>
            </a:pPr>
            <a:r>
              <a:rPr lang="fr-FR" b="1" dirty="0" smtClean="0"/>
              <a:t>Vérité empirique</a:t>
            </a:r>
            <a:r>
              <a:rPr lang="fr-FR" dirty="0" smtClean="0"/>
              <a:t> : c’est la confrontation du produit du raisonnement avec la réalité c’est la véracité. On cherche à savoir si la sémantique influence les performances des sujets.</a:t>
            </a:r>
          </a:p>
          <a:p>
            <a:pPr fontAlgn="auto">
              <a:spcBef>
                <a:spcPts val="0"/>
              </a:spcBef>
              <a:spcAft>
                <a:spcPts val="0"/>
              </a:spcAft>
              <a:defRPr/>
            </a:pPr>
            <a:r>
              <a:rPr lang="fr-FR" dirty="0" smtClean="0"/>
              <a:t> </a:t>
            </a:r>
          </a:p>
          <a:p>
            <a:pPr fontAlgn="auto">
              <a:spcBef>
                <a:spcPts val="0"/>
              </a:spcBef>
              <a:spcAft>
                <a:spcPts val="0"/>
              </a:spcAft>
              <a:defRPr/>
            </a:pPr>
            <a:r>
              <a:rPr lang="fr-FR" dirty="0" smtClean="0"/>
              <a:t>Il existe deux types de mécanismes qui ne présentent pas la même validité formelle.</a:t>
            </a:r>
          </a:p>
          <a:p>
            <a:pPr fontAlgn="auto">
              <a:spcBef>
                <a:spcPts val="0"/>
              </a:spcBef>
              <a:spcAft>
                <a:spcPts val="0"/>
              </a:spcAft>
              <a:defRPr/>
            </a:pPr>
            <a:r>
              <a:rPr lang="fr-FR" dirty="0" smtClean="0"/>
              <a:t>Le raisonnement </a:t>
            </a:r>
            <a:r>
              <a:rPr lang="fr-FR" b="1" dirty="0" err="1" smtClean="0"/>
              <a:t>déductif</a:t>
            </a:r>
            <a:r>
              <a:rPr lang="fr-FR" dirty="0" err="1" smtClean="0">
                <a:sym typeface="Wingdings"/>
              </a:rPr>
              <a:t></a:t>
            </a:r>
            <a:r>
              <a:rPr lang="fr-FR" dirty="0" err="1" smtClean="0"/>
              <a:t>Opération</a:t>
            </a:r>
            <a:r>
              <a:rPr lang="fr-FR" dirty="0" smtClean="0"/>
              <a:t> qui va du général au particulier. La conclusion d’un raisonnement déductif résulte d’une inférence faite à partir d’une règle et d’un cas. </a:t>
            </a:r>
          </a:p>
          <a:p>
            <a:pPr fontAlgn="auto">
              <a:spcBef>
                <a:spcPts val="0"/>
              </a:spcBef>
              <a:spcAft>
                <a:spcPts val="0"/>
              </a:spcAft>
              <a:defRPr/>
            </a:pPr>
            <a:r>
              <a:rPr lang="fr-FR" dirty="0" smtClean="0"/>
              <a:t>Le raisonnement </a:t>
            </a:r>
            <a:r>
              <a:rPr lang="fr-FR" b="1" dirty="0" err="1" smtClean="0"/>
              <a:t>inductif</a:t>
            </a:r>
            <a:r>
              <a:rPr lang="fr-FR" dirty="0" err="1" smtClean="0">
                <a:sym typeface="Wingdings"/>
              </a:rPr>
              <a:t></a:t>
            </a:r>
            <a:r>
              <a:rPr lang="fr-FR" dirty="0" err="1" smtClean="0"/>
              <a:t>Opération</a:t>
            </a:r>
            <a:r>
              <a:rPr lang="fr-FR" dirty="0" smtClean="0"/>
              <a:t> qui part du singulier vers le général, de l’empirique à la loi ; aussi on ne peut avoir de certitude sur la conclusion. </a:t>
            </a:r>
          </a:p>
          <a:p>
            <a:pPr fontAlgn="auto">
              <a:spcBef>
                <a:spcPts val="0"/>
              </a:spcBef>
              <a:spcAft>
                <a:spcPts val="0"/>
              </a:spcAft>
              <a:defRPr/>
            </a:pPr>
            <a:endParaRPr lang="fr-FR" dirty="0" smtClean="0"/>
          </a:p>
          <a:p>
            <a:pPr fontAlgn="auto">
              <a:spcBef>
                <a:spcPts val="0"/>
              </a:spcBef>
              <a:spcAft>
                <a:spcPts val="0"/>
              </a:spcAft>
              <a:defRPr/>
            </a:pPr>
            <a:r>
              <a:rPr lang="fr-FR" i="1" dirty="0" smtClean="0"/>
              <a:t>Paradigme: </a:t>
            </a:r>
            <a:r>
              <a:rPr lang="fr-FR" dirty="0" smtClean="0"/>
              <a:t>Un paradigme est une modélisation qualitative des choses, c’est une représentation du monde gérer par des lois formelle ou non, mais surtout par une ensemble de croyances et de valeur qui influence la façon dont on lit le monde.</a:t>
            </a:r>
          </a:p>
          <a:p>
            <a:pPr fontAlgn="auto">
              <a:spcBef>
                <a:spcPts val="0"/>
              </a:spcBef>
              <a:spcAft>
                <a:spcPts val="0"/>
              </a:spcAft>
              <a:defRPr/>
            </a:pPr>
            <a:r>
              <a:rPr lang="fr-FR" i="1" dirty="0" smtClean="0"/>
              <a:t>Paralogisme: </a:t>
            </a:r>
            <a:r>
              <a:rPr lang="fr-FR" dirty="0" smtClean="0"/>
              <a:t>Raisonnement ou argument logique qui ne conclut pas d’une façon correcte ou valable ; qui suppose la bonne foi.</a:t>
            </a:r>
          </a:p>
          <a:p>
            <a:pPr fontAlgn="auto">
              <a:spcBef>
                <a:spcPts val="0"/>
              </a:spcBef>
              <a:spcAft>
                <a:spcPts val="0"/>
              </a:spcAft>
              <a:defRPr/>
            </a:pP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172</a:t>
            </a:fld>
            <a:endParaRPr lang="fr-FR"/>
          </a:p>
        </p:txBody>
      </p:sp>
    </p:spTree>
    <p:extLst>
      <p:ext uri="{BB962C8B-B14F-4D97-AF65-F5344CB8AC3E}">
        <p14:creationId xmlns:p14="http://schemas.microsoft.com/office/powerpoint/2010/main" val="309826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28</a:t>
            </a:fld>
            <a:endParaRPr lang="fr-FR"/>
          </a:p>
        </p:txBody>
      </p:sp>
    </p:spTree>
    <p:extLst>
      <p:ext uri="{BB962C8B-B14F-4D97-AF65-F5344CB8AC3E}">
        <p14:creationId xmlns:p14="http://schemas.microsoft.com/office/powerpoint/2010/main" val="6423029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fontAlgn="auto">
              <a:spcBef>
                <a:spcPts val="0"/>
              </a:spcBef>
              <a:spcAft>
                <a:spcPts val="0"/>
              </a:spcAft>
              <a:defRPr/>
            </a:pPr>
            <a:r>
              <a:rPr lang="fr-FR" dirty="0" smtClean="0"/>
              <a:t>Pour qu’une théorie cognitive soit valide elle doit à la fois rendre compte du pourquoi du comment on parvient ou non à résoudre un problème.</a:t>
            </a:r>
          </a:p>
          <a:p>
            <a:pPr fontAlgn="auto">
              <a:spcBef>
                <a:spcPts val="0"/>
              </a:spcBef>
              <a:spcAft>
                <a:spcPts val="0"/>
              </a:spcAft>
              <a:defRPr/>
            </a:pPr>
            <a:r>
              <a:rPr lang="fr-FR" dirty="0" smtClean="0"/>
              <a:t>Deux grandes approches théoriques se font concurrence :</a:t>
            </a:r>
          </a:p>
          <a:p>
            <a:pPr fontAlgn="auto">
              <a:spcBef>
                <a:spcPts val="0"/>
              </a:spcBef>
              <a:spcAft>
                <a:spcPts val="0"/>
              </a:spcAft>
              <a:defRPr/>
            </a:pPr>
            <a:r>
              <a:rPr lang="fr-FR" dirty="0" smtClean="0"/>
              <a:t>-cognitivisme avec la </a:t>
            </a:r>
            <a:r>
              <a:rPr lang="fr-FR" i="1" dirty="0" smtClean="0"/>
              <a:t>logique mentale </a:t>
            </a:r>
            <a:r>
              <a:rPr lang="fr-FR" dirty="0" smtClean="0"/>
              <a:t>défendue par Martin Braine et Lance </a:t>
            </a:r>
            <a:r>
              <a:rPr lang="fr-FR" dirty="0" err="1" smtClean="0"/>
              <a:t>Rips</a:t>
            </a:r>
            <a:endParaRPr lang="fr-FR" dirty="0" smtClean="0"/>
          </a:p>
          <a:p>
            <a:pPr fontAlgn="auto">
              <a:spcBef>
                <a:spcPts val="0"/>
              </a:spcBef>
              <a:spcAft>
                <a:spcPts val="0"/>
              </a:spcAft>
              <a:defRPr/>
            </a:pPr>
            <a:r>
              <a:rPr lang="fr-FR" dirty="0" smtClean="0"/>
              <a:t>-connexionnisme avec la théorie des </a:t>
            </a:r>
            <a:r>
              <a:rPr lang="fr-FR" i="1" dirty="0" smtClean="0"/>
              <a:t>modèles mentaux </a:t>
            </a:r>
            <a:r>
              <a:rPr lang="fr-FR" dirty="0" smtClean="0"/>
              <a:t>de Philip N. Johnson-Laird. </a:t>
            </a:r>
          </a:p>
          <a:p>
            <a:pPr fontAlgn="auto">
              <a:spcBef>
                <a:spcPts val="0"/>
              </a:spcBef>
              <a:spcAft>
                <a:spcPts val="0"/>
              </a:spcAft>
              <a:defRPr/>
            </a:pPr>
            <a:r>
              <a:rPr lang="fr-FR" dirty="0" smtClean="0"/>
              <a:t> </a:t>
            </a:r>
          </a:p>
          <a:p>
            <a:pPr fontAlgn="auto">
              <a:spcBef>
                <a:spcPts val="0"/>
              </a:spcBef>
              <a:spcAft>
                <a:spcPts val="0"/>
              </a:spcAft>
              <a:defRPr/>
            </a:pPr>
            <a:r>
              <a:rPr lang="fr-FR" b="1" u="sng" dirty="0" smtClean="0"/>
              <a:t>La logique mentale</a:t>
            </a:r>
          </a:p>
          <a:p>
            <a:pPr fontAlgn="auto">
              <a:spcBef>
                <a:spcPts val="0"/>
              </a:spcBef>
              <a:spcAft>
                <a:spcPts val="0"/>
              </a:spcAft>
              <a:defRPr/>
            </a:pPr>
            <a:r>
              <a:rPr lang="fr-FR" dirty="0" smtClean="0"/>
              <a:t>Les auteurs clé : </a:t>
            </a:r>
            <a:r>
              <a:rPr lang="fr-FR" dirty="0" err="1" smtClean="0"/>
              <a:t>Henle</a:t>
            </a:r>
            <a:r>
              <a:rPr lang="fr-FR" dirty="0" smtClean="0"/>
              <a:t> 1962 ; Braine 1990 ; </a:t>
            </a:r>
            <a:r>
              <a:rPr lang="fr-FR" dirty="0" err="1" smtClean="0"/>
              <a:t>Bonatti</a:t>
            </a:r>
            <a:r>
              <a:rPr lang="fr-FR" dirty="0" smtClean="0"/>
              <a:t> 1994.</a:t>
            </a:r>
          </a:p>
          <a:p>
            <a:pPr fontAlgn="auto">
              <a:spcBef>
                <a:spcPts val="0"/>
              </a:spcBef>
              <a:spcAft>
                <a:spcPts val="0"/>
              </a:spcAft>
              <a:defRPr/>
            </a:pPr>
            <a:r>
              <a:rPr lang="fr-FR" dirty="0" smtClean="0"/>
              <a:t>Selon la logique mentale, l’esprit humain serait doté de </a:t>
            </a:r>
            <a:r>
              <a:rPr lang="fr-FR" i="1" dirty="0" smtClean="0"/>
              <a:t>règles d’inférence</a:t>
            </a:r>
            <a:r>
              <a:rPr lang="fr-FR" dirty="0" smtClean="0"/>
              <a:t>. Il y a assimilation des mécanismes de raisonnement avec les mécanismes de la logique formelle. Raisonner revient alors à appliquer des règles syntaxiques (de type SI</a:t>
            </a:r>
            <a:r>
              <a:rPr lang="fr-FR" dirty="0" smtClean="0">
                <a:sym typeface="Wingdings"/>
              </a:rPr>
              <a:t></a:t>
            </a:r>
            <a:r>
              <a:rPr lang="fr-FR" dirty="0" smtClean="0"/>
              <a:t>ALORS). Ces règles apparaîtraient très tôt au cours du développement cognitif et seraient disponibles pour tous les êtres humains. A partir du moment où l’on considère que les individus sont dotés du STI, alors les individus ne font pas d’erreurs de logique, car ils possèdent de manière innée la logique formelle.</a:t>
            </a:r>
          </a:p>
          <a:p>
            <a:pPr fontAlgn="auto">
              <a:spcBef>
                <a:spcPts val="0"/>
              </a:spcBef>
              <a:spcAft>
                <a:spcPts val="0"/>
              </a:spcAft>
              <a:defRPr/>
            </a:pPr>
            <a:r>
              <a:rPr lang="fr-FR" dirty="0" smtClean="0"/>
              <a:t>Ils prônent trois sources d’erreurs, qui ne sont pas des erreurs de logiques mais viennent de facteurs extérieurs, on parle d’erreurs extra logiques, car si la logique est </a:t>
            </a:r>
            <a:r>
              <a:rPr lang="fr-FR" dirty="0" err="1" smtClean="0"/>
              <a:t>inée</a:t>
            </a:r>
            <a:r>
              <a:rPr lang="fr-FR" dirty="0" smtClean="0"/>
              <a:t>, il ne peut y avoir d’erreur de logique.</a:t>
            </a:r>
          </a:p>
          <a:p>
            <a:pPr fontAlgn="auto">
              <a:spcBef>
                <a:spcPts val="0"/>
              </a:spcBef>
              <a:spcAft>
                <a:spcPts val="0"/>
              </a:spcAft>
              <a:defRPr/>
            </a:pPr>
            <a:r>
              <a:rPr lang="fr-FR" dirty="0" smtClean="0"/>
              <a:t>Les sources d’erreurs sont les suivantes :</a:t>
            </a:r>
          </a:p>
          <a:p>
            <a:pPr fontAlgn="auto">
              <a:spcBef>
                <a:spcPts val="0"/>
              </a:spcBef>
              <a:spcAft>
                <a:spcPts val="0"/>
              </a:spcAft>
              <a:defRPr/>
            </a:pPr>
            <a:r>
              <a:rPr lang="fr-FR" i="1" dirty="0" smtClean="0"/>
              <a:t>__Dennis de logique de la tâche</a:t>
            </a:r>
            <a:r>
              <a:rPr lang="fr-FR" dirty="0" smtClean="0"/>
              <a:t> : le sujet décide de son plein grés de ne pas tenir compte de la logique à suivre. Exemple/lorsque les enfants argotent, il s’agit de transgression volontaire.</a:t>
            </a:r>
          </a:p>
          <a:p>
            <a:pPr fontAlgn="auto">
              <a:spcBef>
                <a:spcPts val="0"/>
              </a:spcBef>
              <a:spcAft>
                <a:spcPts val="0"/>
              </a:spcAft>
              <a:defRPr/>
            </a:pPr>
            <a:r>
              <a:rPr lang="fr-FR" i="1" dirty="0" smtClean="0"/>
              <a:t>__Changement de tâche</a:t>
            </a:r>
            <a:r>
              <a:rPr lang="fr-FR" dirty="0" smtClean="0"/>
              <a:t> : deux possibilités peuvent faire jour :</a:t>
            </a:r>
          </a:p>
          <a:p>
            <a:pPr lvl="1" fontAlgn="auto">
              <a:spcBef>
                <a:spcPts val="0"/>
              </a:spcBef>
              <a:spcAft>
                <a:spcPts val="0"/>
              </a:spcAft>
              <a:defRPr/>
            </a:pPr>
            <a:r>
              <a:rPr lang="fr-FR" dirty="0" smtClean="0"/>
              <a:t>Soit le sujet a reformulé une des prémisses ou encore la conclusion de manière erronée, donc il est amené par suite à sélectionner les mauvais opérateurs logiques.</a:t>
            </a:r>
          </a:p>
          <a:p>
            <a:pPr lvl="1" fontAlgn="auto">
              <a:spcBef>
                <a:spcPts val="0"/>
              </a:spcBef>
              <a:spcAft>
                <a:spcPts val="0"/>
              </a:spcAft>
              <a:defRPr/>
            </a:pPr>
            <a:r>
              <a:rPr lang="fr-FR" dirty="0" smtClean="0"/>
              <a:t>Soit le sujet ajoute, ou omet une prémisse, se qui change les données du problème.</a:t>
            </a:r>
          </a:p>
          <a:p>
            <a:pPr fontAlgn="auto">
              <a:spcBef>
                <a:spcPts val="0"/>
              </a:spcBef>
              <a:spcAft>
                <a:spcPts val="0"/>
              </a:spcAft>
              <a:defRPr/>
            </a:pPr>
            <a:r>
              <a:rPr lang="fr-FR" i="1" dirty="0" smtClean="0"/>
              <a:t>__Contamination par facteurs extra logiques, de la tâche à résoudre :</a:t>
            </a:r>
            <a:r>
              <a:rPr lang="fr-FR" dirty="0" smtClean="0"/>
              <a:t> Le postulat du STI évoque la limite en ressources cognitives, les capacités de la mémoire de travail sont donc limitées, si l’énoncé est important alors il y a saturation de cette mémoire ce qui entraîne confusion ou oubli. Si l’entièreté des données n’est pas prise en compte alors erreurs. Il est prédit que plus le nombre de règles nécessaires pour résoudre un problème de raisonnement, est élevé, plus ce problème est difficile et plus les ressources cognitives du sujet sont sollicitées entrainant de potentiels oublis, confusion…</a:t>
            </a:r>
          </a:p>
          <a:p>
            <a:pPr fontAlgn="auto">
              <a:spcBef>
                <a:spcPts val="0"/>
              </a:spcBef>
              <a:spcAft>
                <a:spcPts val="0"/>
              </a:spcAf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175</a:t>
            </a:fld>
            <a:endParaRPr lang="fr-FR"/>
          </a:p>
        </p:txBody>
      </p:sp>
    </p:spTree>
    <p:extLst>
      <p:ext uri="{BB962C8B-B14F-4D97-AF65-F5344CB8AC3E}">
        <p14:creationId xmlns:p14="http://schemas.microsoft.com/office/powerpoint/2010/main" val="849534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fontAlgn="auto">
              <a:spcBef>
                <a:spcPts val="0"/>
              </a:spcBef>
              <a:spcAft>
                <a:spcPts val="0"/>
              </a:spcAft>
              <a:defRPr/>
            </a:pPr>
            <a:r>
              <a:rPr lang="fr-FR" dirty="0" smtClean="0"/>
              <a:t>Pour qu’une théorie cognitive soit valide elle doit à la fois rendre compte du pourquoi du comment on parvient ou non à résoudre un problème.</a:t>
            </a:r>
          </a:p>
          <a:p>
            <a:pPr fontAlgn="auto">
              <a:spcBef>
                <a:spcPts val="0"/>
              </a:spcBef>
              <a:spcAft>
                <a:spcPts val="0"/>
              </a:spcAft>
              <a:defRPr/>
            </a:pPr>
            <a:r>
              <a:rPr lang="fr-FR" dirty="0" smtClean="0"/>
              <a:t>Deux grandes approches théoriques se font concurrence :</a:t>
            </a:r>
          </a:p>
          <a:p>
            <a:pPr fontAlgn="auto">
              <a:spcBef>
                <a:spcPts val="0"/>
              </a:spcBef>
              <a:spcAft>
                <a:spcPts val="0"/>
              </a:spcAft>
              <a:defRPr/>
            </a:pPr>
            <a:r>
              <a:rPr lang="fr-FR" dirty="0" smtClean="0"/>
              <a:t>-cognitivisme avec la </a:t>
            </a:r>
            <a:r>
              <a:rPr lang="fr-FR" i="1" dirty="0" smtClean="0"/>
              <a:t>logique mentale </a:t>
            </a:r>
            <a:r>
              <a:rPr lang="fr-FR" dirty="0" smtClean="0"/>
              <a:t>défendue par Martin Braine et Lance </a:t>
            </a:r>
            <a:r>
              <a:rPr lang="fr-FR" dirty="0" err="1" smtClean="0"/>
              <a:t>Rips</a:t>
            </a:r>
            <a:endParaRPr lang="fr-FR" dirty="0" smtClean="0"/>
          </a:p>
          <a:p>
            <a:pPr fontAlgn="auto">
              <a:spcBef>
                <a:spcPts val="0"/>
              </a:spcBef>
              <a:spcAft>
                <a:spcPts val="0"/>
              </a:spcAft>
              <a:defRPr/>
            </a:pPr>
            <a:r>
              <a:rPr lang="fr-FR" dirty="0" smtClean="0"/>
              <a:t>-connexionnisme avec la théorie des </a:t>
            </a:r>
            <a:r>
              <a:rPr lang="fr-FR" i="1" dirty="0" smtClean="0"/>
              <a:t>modèles mentaux </a:t>
            </a:r>
            <a:r>
              <a:rPr lang="fr-FR" dirty="0" smtClean="0"/>
              <a:t>de Philip N. Johnson-Laird. </a:t>
            </a:r>
          </a:p>
          <a:p>
            <a:pPr fontAlgn="auto">
              <a:spcBef>
                <a:spcPts val="0"/>
              </a:spcBef>
              <a:spcAft>
                <a:spcPts val="0"/>
              </a:spcAft>
              <a:defRPr/>
            </a:pPr>
            <a:r>
              <a:rPr lang="fr-FR" dirty="0" smtClean="0"/>
              <a:t> </a:t>
            </a:r>
          </a:p>
          <a:p>
            <a:pPr fontAlgn="auto">
              <a:spcBef>
                <a:spcPts val="0"/>
              </a:spcBef>
              <a:spcAft>
                <a:spcPts val="0"/>
              </a:spcAft>
              <a:defRPr/>
            </a:pPr>
            <a:r>
              <a:rPr lang="fr-FR" b="1" u="sng" dirty="0" smtClean="0"/>
              <a:t>La logique mentale</a:t>
            </a:r>
          </a:p>
          <a:p>
            <a:pPr fontAlgn="auto">
              <a:spcBef>
                <a:spcPts val="0"/>
              </a:spcBef>
              <a:spcAft>
                <a:spcPts val="0"/>
              </a:spcAft>
              <a:defRPr/>
            </a:pPr>
            <a:r>
              <a:rPr lang="fr-FR" dirty="0" smtClean="0"/>
              <a:t>Les auteurs clé : </a:t>
            </a:r>
            <a:r>
              <a:rPr lang="fr-FR" dirty="0" err="1" smtClean="0"/>
              <a:t>Henle</a:t>
            </a:r>
            <a:r>
              <a:rPr lang="fr-FR" dirty="0" smtClean="0"/>
              <a:t> 1962 ; Braine 1990 ; </a:t>
            </a:r>
            <a:r>
              <a:rPr lang="fr-FR" dirty="0" err="1" smtClean="0"/>
              <a:t>Bonatti</a:t>
            </a:r>
            <a:r>
              <a:rPr lang="fr-FR" dirty="0" smtClean="0"/>
              <a:t> 1994.</a:t>
            </a:r>
          </a:p>
          <a:p>
            <a:pPr fontAlgn="auto">
              <a:spcBef>
                <a:spcPts val="0"/>
              </a:spcBef>
              <a:spcAft>
                <a:spcPts val="0"/>
              </a:spcAft>
              <a:defRPr/>
            </a:pPr>
            <a:r>
              <a:rPr lang="fr-FR" dirty="0" smtClean="0"/>
              <a:t>Selon la logique mentale, l’esprit humain serait doté de </a:t>
            </a:r>
            <a:r>
              <a:rPr lang="fr-FR" i="1" dirty="0" smtClean="0"/>
              <a:t>règles d’inférence</a:t>
            </a:r>
            <a:r>
              <a:rPr lang="fr-FR" dirty="0" smtClean="0"/>
              <a:t>. Il y a assimilation des mécanismes de raisonnement avec les mécanismes de la logique formelle. Raisonner revient alors à appliquer des règles syntaxiques (de type SI</a:t>
            </a:r>
            <a:r>
              <a:rPr lang="fr-FR" dirty="0" smtClean="0">
                <a:sym typeface="Wingdings"/>
              </a:rPr>
              <a:t></a:t>
            </a:r>
            <a:r>
              <a:rPr lang="fr-FR" dirty="0" smtClean="0"/>
              <a:t>ALORS). Ces règles apparaîtraient très tôt au cours du développement cognitif et seraient disponibles pour tous les êtres humains. A partir du moment où l’on considère que les individus sont dotés du STI, alors les individus ne font pas d’erreurs de logique, car ils possèdent de manière innée la logique formelle.</a:t>
            </a:r>
          </a:p>
          <a:p>
            <a:pPr fontAlgn="auto">
              <a:spcBef>
                <a:spcPts val="0"/>
              </a:spcBef>
              <a:spcAft>
                <a:spcPts val="0"/>
              </a:spcAft>
              <a:defRPr/>
            </a:pPr>
            <a:r>
              <a:rPr lang="fr-FR" dirty="0" smtClean="0"/>
              <a:t>Ils prônent trois sources d’erreurs, qui ne sont pas des erreurs de logiques mais viennent de facteurs extérieurs, on parle d’erreurs extra logiques, car si la logique est </a:t>
            </a:r>
            <a:r>
              <a:rPr lang="fr-FR" dirty="0" err="1" smtClean="0"/>
              <a:t>inée</a:t>
            </a:r>
            <a:r>
              <a:rPr lang="fr-FR" dirty="0" smtClean="0"/>
              <a:t>, il ne peut y avoir d’erreur de logique.</a:t>
            </a:r>
          </a:p>
          <a:p>
            <a:pPr fontAlgn="auto">
              <a:spcBef>
                <a:spcPts val="0"/>
              </a:spcBef>
              <a:spcAft>
                <a:spcPts val="0"/>
              </a:spcAft>
              <a:defRPr/>
            </a:pPr>
            <a:r>
              <a:rPr lang="fr-FR" dirty="0" smtClean="0"/>
              <a:t>Les sources d’erreurs sont les suivantes :</a:t>
            </a:r>
          </a:p>
          <a:p>
            <a:pPr fontAlgn="auto">
              <a:spcBef>
                <a:spcPts val="0"/>
              </a:spcBef>
              <a:spcAft>
                <a:spcPts val="0"/>
              </a:spcAft>
              <a:defRPr/>
            </a:pPr>
            <a:r>
              <a:rPr lang="fr-FR" i="1" dirty="0" smtClean="0"/>
              <a:t>__Dennis de logique de la tâche</a:t>
            </a:r>
            <a:r>
              <a:rPr lang="fr-FR" dirty="0" smtClean="0"/>
              <a:t> : le sujet décide de son plein grés de ne pas tenir compte de la logique à suivre. Exemple/lorsque les enfants argotent, il s’agit de transgression volontaire.</a:t>
            </a:r>
          </a:p>
          <a:p>
            <a:pPr fontAlgn="auto">
              <a:spcBef>
                <a:spcPts val="0"/>
              </a:spcBef>
              <a:spcAft>
                <a:spcPts val="0"/>
              </a:spcAft>
              <a:defRPr/>
            </a:pPr>
            <a:r>
              <a:rPr lang="fr-FR" i="1" dirty="0" smtClean="0"/>
              <a:t>__Changement de tâche</a:t>
            </a:r>
            <a:r>
              <a:rPr lang="fr-FR" dirty="0" smtClean="0"/>
              <a:t> : deux possibilités peuvent faire jour :</a:t>
            </a:r>
          </a:p>
          <a:p>
            <a:pPr lvl="1" fontAlgn="auto">
              <a:spcBef>
                <a:spcPts val="0"/>
              </a:spcBef>
              <a:spcAft>
                <a:spcPts val="0"/>
              </a:spcAft>
              <a:defRPr/>
            </a:pPr>
            <a:r>
              <a:rPr lang="fr-FR" dirty="0" smtClean="0"/>
              <a:t>Soit le sujet a reformulé une des prémisses ou encore la conclusion de manière erronée, donc il est amené par suite à sélectionner les mauvais opérateurs logiques.</a:t>
            </a:r>
          </a:p>
          <a:p>
            <a:pPr lvl="1" fontAlgn="auto">
              <a:spcBef>
                <a:spcPts val="0"/>
              </a:spcBef>
              <a:spcAft>
                <a:spcPts val="0"/>
              </a:spcAft>
              <a:defRPr/>
            </a:pPr>
            <a:r>
              <a:rPr lang="fr-FR" dirty="0" smtClean="0"/>
              <a:t>Soit le sujet ajoute, ou omet une prémisse, se qui change les données du problème.</a:t>
            </a:r>
          </a:p>
          <a:p>
            <a:pPr fontAlgn="auto">
              <a:spcBef>
                <a:spcPts val="0"/>
              </a:spcBef>
              <a:spcAft>
                <a:spcPts val="0"/>
              </a:spcAft>
              <a:defRPr/>
            </a:pPr>
            <a:r>
              <a:rPr lang="fr-FR" i="1" dirty="0" smtClean="0"/>
              <a:t>__Contamination par facteurs extra logiques, de la tâche à résoudre :</a:t>
            </a:r>
            <a:r>
              <a:rPr lang="fr-FR" dirty="0" smtClean="0"/>
              <a:t> Le postulat du STI évoque la limite en ressources cognitives, les capacités de la mémoire de travail sont donc limitées, si l’énoncé est important alors il y a saturation de cette mémoire ce qui entraîne confusion ou oubli. Si l’entièreté des données n’est pas prise en compte alors erreurs. Il est prédit que plus le nombre de règles nécessaires pour résoudre un problème de raisonnement, est élevé, plus ce problème est difficile et plus les ressources cognitives du sujet sont sollicitées entrainant de potentiels oublis, confusion…</a:t>
            </a:r>
          </a:p>
          <a:p>
            <a:pPr fontAlgn="auto">
              <a:spcBef>
                <a:spcPts val="0"/>
              </a:spcBef>
              <a:spcAft>
                <a:spcPts val="0"/>
              </a:spcAft>
              <a:defRPr/>
            </a:pP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176</a:t>
            </a:fld>
            <a:endParaRPr lang="fr-FR"/>
          </a:p>
        </p:txBody>
      </p:sp>
    </p:spTree>
    <p:extLst>
      <p:ext uri="{BB962C8B-B14F-4D97-AF65-F5344CB8AC3E}">
        <p14:creationId xmlns:p14="http://schemas.microsoft.com/office/powerpoint/2010/main" val="140142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29</a:t>
            </a:fld>
            <a:endParaRPr lang="fr-FR"/>
          </a:p>
        </p:txBody>
      </p:sp>
    </p:spTree>
    <p:extLst>
      <p:ext uri="{BB962C8B-B14F-4D97-AF65-F5344CB8AC3E}">
        <p14:creationId xmlns:p14="http://schemas.microsoft.com/office/powerpoint/2010/main" val="1932938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pPr eaLnBrk="1" hangingPunct="1">
              <a:defRPr/>
            </a:pPr>
            <a:r>
              <a:rPr lang="fr-FR" b="1" dirty="0" smtClean="0"/>
              <a:t>La constitution ( physiologie ) de l'</a:t>
            </a:r>
            <a:r>
              <a:rPr lang="fr-FR" b="1" dirty="0" err="1" smtClean="0"/>
              <a:t>oeil</a:t>
            </a:r>
            <a:r>
              <a:rPr lang="fr-FR" b="1" dirty="0" smtClean="0"/>
              <a:t> </a:t>
            </a:r>
            <a:endParaRPr lang="fr-FR" dirty="0" smtClean="0"/>
          </a:p>
          <a:p>
            <a:pPr eaLnBrk="1" hangingPunct="1">
              <a:defRPr/>
            </a:pPr>
            <a:r>
              <a:rPr lang="fr-FR" dirty="0" smtClean="0"/>
              <a:t>  </a:t>
            </a:r>
            <a:br>
              <a:rPr lang="fr-FR" dirty="0" smtClean="0"/>
            </a:br>
            <a:r>
              <a:rPr lang="fr-FR" dirty="0" smtClean="0"/>
              <a:t>Coupe simplifiée d'un </a:t>
            </a:r>
            <a:r>
              <a:rPr lang="fr-FR" dirty="0" err="1" smtClean="0"/>
              <a:t>oeil</a:t>
            </a:r>
            <a:r>
              <a:rPr lang="fr-FR" dirty="0" smtClean="0"/>
              <a:t> humain</a:t>
            </a:r>
          </a:p>
          <a:p>
            <a:pPr eaLnBrk="1" hangingPunct="1">
              <a:defRPr/>
            </a:pPr>
            <a:r>
              <a:rPr lang="fr-FR" dirty="0" smtClean="0"/>
              <a:t>L'</a:t>
            </a:r>
            <a:r>
              <a:rPr lang="fr-FR" dirty="0" err="1" smtClean="0"/>
              <a:t>oeil</a:t>
            </a:r>
            <a:r>
              <a:rPr lang="fr-FR" dirty="0" smtClean="0"/>
              <a:t> est un globe d'un diamètre de l'ordre de 2,5 centimètres chez l'adulte. Dans ce petit volume, il regroupe des cellules nerveuses, des muscles et des milieux transparents.</a:t>
            </a:r>
          </a:p>
          <a:p>
            <a:pPr eaLnBrk="1" hangingPunct="1">
              <a:defRPr/>
            </a:pPr>
            <a:r>
              <a:rPr lang="fr-FR" dirty="0" smtClean="0"/>
              <a:t> </a:t>
            </a:r>
            <a:r>
              <a:rPr lang="fr-FR" b="1" dirty="0" smtClean="0"/>
              <a:t>Muscle ( corps ciliaire)</a:t>
            </a:r>
            <a:r>
              <a:rPr lang="fr-FR" dirty="0" smtClean="0">
                <a:hlinkClick r:id="rId3"/>
              </a:rPr>
              <a:t> </a:t>
            </a:r>
            <a:r>
              <a:rPr lang="fr-FR" dirty="0" smtClean="0"/>
              <a:t/>
            </a:r>
            <a:br>
              <a:rPr lang="fr-FR" dirty="0" smtClean="0"/>
            </a:br>
            <a:r>
              <a:rPr lang="fr-FR" dirty="0" smtClean="0"/>
              <a:t>Le corps ciliaire est un muscle qui permet de modifier la courbure du cristallin lors de l'accommodation.</a:t>
            </a:r>
          </a:p>
          <a:p>
            <a:pPr eaLnBrk="1" hangingPunct="1">
              <a:defRPr/>
            </a:pPr>
            <a:r>
              <a:rPr lang="fr-FR" dirty="0" smtClean="0"/>
              <a:t> </a:t>
            </a:r>
            <a:r>
              <a:rPr lang="fr-FR" b="1" dirty="0" smtClean="0"/>
              <a:t>Ligament ( </a:t>
            </a:r>
            <a:r>
              <a:rPr lang="fr-FR" b="1" dirty="0" err="1" smtClean="0"/>
              <a:t>Zonule</a:t>
            </a:r>
            <a:r>
              <a:rPr lang="fr-FR" b="1" dirty="0" smtClean="0"/>
              <a:t> )</a:t>
            </a:r>
            <a:r>
              <a:rPr lang="fr-FR" dirty="0" smtClean="0">
                <a:hlinkClick r:id="rId3"/>
              </a:rPr>
              <a:t> </a:t>
            </a:r>
            <a:r>
              <a:rPr lang="fr-FR" dirty="0" smtClean="0"/>
              <a:t/>
            </a:r>
            <a:br>
              <a:rPr lang="fr-FR" dirty="0" smtClean="0"/>
            </a:br>
            <a:r>
              <a:rPr lang="fr-FR" dirty="0" smtClean="0"/>
              <a:t>Il lie le cristallin au corps ciliaire.</a:t>
            </a:r>
          </a:p>
          <a:p>
            <a:pPr eaLnBrk="1" hangingPunct="1">
              <a:defRPr/>
            </a:pPr>
            <a:r>
              <a:rPr lang="fr-FR" dirty="0" smtClean="0"/>
              <a:t> </a:t>
            </a:r>
            <a:r>
              <a:rPr lang="fr-FR" b="1" dirty="0" smtClean="0"/>
              <a:t>Cornée</a:t>
            </a:r>
            <a:r>
              <a:rPr lang="fr-FR" dirty="0" smtClean="0">
                <a:hlinkClick r:id="rId3"/>
              </a:rPr>
              <a:t> </a:t>
            </a:r>
            <a:r>
              <a:rPr lang="fr-FR" dirty="0" smtClean="0"/>
              <a:t/>
            </a:r>
            <a:br>
              <a:rPr lang="fr-FR" dirty="0" smtClean="0"/>
            </a:br>
            <a:r>
              <a:rPr lang="fr-FR" dirty="0" smtClean="0"/>
              <a:t>La cornée est une membrane transparente composée de plusieurs couches, elle est directement en contact avec l'air ambiant.</a:t>
            </a:r>
          </a:p>
          <a:p>
            <a:pPr eaLnBrk="1" hangingPunct="1">
              <a:defRPr/>
            </a:pPr>
            <a:r>
              <a:rPr lang="fr-FR" dirty="0" smtClean="0"/>
              <a:t> </a:t>
            </a:r>
            <a:r>
              <a:rPr lang="fr-FR" b="1" dirty="0" smtClean="0"/>
              <a:t>Humeur aqueuse</a:t>
            </a:r>
            <a:r>
              <a:rPr lang="fr-FR" dirty="0" smtClean="0">
                <a:hlinkClick r:id="rId3"/>
              </a:rPr>
              <a:t> </a:t>
            </a:r>
            <a:r>
              <a:rPr lang="fr-FR" dirty="0" smtClean="0"/>
              <a:t/>
            </a:r>
            <a:br>
              <a:rPr lang="fr-FR" dirty="0" smtClean="0"/>
            </a:br>
            <a:r>
              <a:rPr lang="fr-FR" dirty="0" smtClean="0"/>
              <a:t>L'humeur aqueuse est un liquide transparent, filtré et renouvelé en permanence. Avec l'humeur vitrée, elle maintient la pression et donc la forme du globe oculaire.</a:t>
            </a:r>
          </a:p>
          <a:p>
            <a:pPr eaLnBrk="1" hangingPunct="1">
              <a:defRPr/>
            </a:pPr>
            <a:r>
              <a:rPr lang="fr-FR" dirty="0" smtClean="0"/>
              <a:t> </a:t>
            </a:r>
            <a:r>
              <a:rPr lang="fr-FR" b="1" dirty="0" smtClean="0"/>
              <a:t>Iris</a:t>
            </a:r>
            <a:r>
              <a:rPr lang="fr-FR" dirty="0" smtClean="0">
                <a:hlinkClick r:id="rId3"/>
              </a:rPr>
              <a:t> </a:t>
            </a:r>
            <a:r>
              <a:rPr lang="fr-FR" dirty="0" smtClean="0"/>
              <a:t/>
            </a:r>
            <a:br>
              <a:rPr lang="fr-FR" dirty="0" smtClean="0"/>
            </a:br>
            <a:r>
              <a:rPr lang="fr-FR" dirty="0" smtClean="0"/>
              <a:t>L'iris est un diaphragme ( similaire à celui d'un appareil photographique ) qui permet de faire varier la quantité de lumière qui pénètre dans l'</a:t>
            </a:r>
            <a:r>
              <a:rPr lang="fr-FR" dirty="0" err="1" smtClean="0"/>
              <a:t>oeil</a:t>
            </a:r>
            <a:r>
              <a:rPr lang="fr-FR" dirty="0" smtClean="0"/>
              <a:t>. En pleine lumière, l'iris est fermé, dans l'obscurité, il est ouvert. Les pigments qu'il contient déterminent à eux seuls la couleur de l'</a:t>
            </a:r>
            <a:r>
              <a:rPr lang="fr-FR" dirty="0" err="1" smtClean="0"/>
              <a:t>oeil</a:t>
            </a:r>
            <a:r>
              <a:rPr lang="fr-FR" dirty="0" smtClean="0"/>
              <a:t>.</a:t>
            </a:r>
          </a:p>
          <a:p>
            <a:pPr eaLnBrk="1" hangingPunct="1">
              <a:defRPr/>
            </a:pPr>
            <a:r>
              <a:rPr lang="fr-FR" dirty="0" smtClean="0"/>
              <a:t> </a:t>
            </a:r>
            <a:r>
              <a:rPr lang="fr-FR" b="1" dirty="0" smtClean="0"/>
              <a:t>Cristallin</a:t>
            </a:r>
            <a:r>
              <a:rPr lang="fr-FR" dirty="0" smtClean="0">
                <a:hlinkClick r:id="rId3"/>
              </a:rPr>
              <a:t> </a:t>
            </a:r>
            <a:r>
              <a:rPr lang="fr-FR" dirty="0" smtClean="0"/>
              <a:t/>
            </a:r>
            <a:br>
              <a:rPr lang="fr-FR" dirty="0" smtClean="0"/>
            </a:br>
            <a:r>
              <a:rPr lang="fr-FR" dirty="0" smtClean="0"/>
              <a:t>Le cristallin est la lentille de l'</a:t>
            </a:r>
            <a:r>
              <a:rPr lang="fr-FR" dirty="0" err="1" smtClean="0"/>
              <a:t>oeil</a:t>
            </a:r>
            <a:r>
              <a:rPr lang="fr-FR" dirty="0" smtClean="0"/>
              <a:t>. Il s'agit d'une lentille convergente souple, il est maintenu par des ligaments ( </a:t>
            </a:r>
            <a:r>
              <a:rPr lang="fr-FR" dirty="0" err="1" smtClean="0"/>
              <a:t>zonules</a:t>
            </a:r>
            <a:r>
              <a:rPr lang="fr-FR" dirty="0" smtClean="0"/>
              <a:t> ) qui sont liés à des muscles ( corps ciliaire ). Le corps ciliaire modifie ainsi la courbure du cristallin et permet donc la mise au point sur un objet proche ( on appelle cette mise au point l'accommodation ). Au repos, le cristallin forme l'image d'un objet éloigné sur la rétine.</a:t>
            </a:r>
          </a:p>
          <a:p>
            <a:pPr eaLnBrk="1" hangingPunct="1">
              <a:defRPr/>
            </a:pPr>
            <a:r>
              <a:rPr lang="fr-FR" dirty="0" smtClean="0"/>
              <a:t> </a:t>
            </a:r>
            <a:r>
              <a:rPr lang="fr-FR" b="1" dirty="0" smtClean="0"/>
              <a:t>Humeur vitrée</a:t>
            </a:r>
            <a:r>
              <a:rPr lang="fr-FR" dirty="0" smtClean="0">
                <a:hlinkClick r:id="rId3"/>
              </a:rPr>
              <a:t> </a:t>
            </a:r>
            <a:r>
              <a:rPr lang="fr-FR" dirty="0" smtClean="0"/>
              <a:t/>
            </a:r>
            <a:br>
              <a:rPr lang="fr-FR" dirty="0" smtClean="0"/>
            </a:br>
            <a:r>
              <a:rPr lang="fr-FR" dirty="0" smtClean="0"/>
              <a:t>L'humeur vitrée ( ou corps vitré ) est un corps gélatineux et transparent, il maintient la rétine contre les parois de l'</a:t>
            </a:r>
            <a:r>
              <a:rPr lang="fr-FR" dirty="0" err="1" smtClean="0"/>
              <a:t>oeil</a:t>
            </a:r>
            <a:r>
              <a:rPr lang="fr-FR" dirty="0" smtClean="0"/>
              <a:t>. Il définit également la forme de l'</a:t>
            </a:r>
            <a:r>
              <a:rPr lang="fr-FR" dirty="0" err="1" smtClean="0"/>
              <a:t>oeil</a:t>
            </a:r>
            <a:r>
              <a:rPr lang="fr-FR" dirty="0" smtClean="0"/>
              <a:t> et représente 90% de son volume.</a:t>
            </a:r>
          </a:p>
          <a:p>
            <a:pPr eaLnBrk="1" hangingPunct="1">
              <a:defRPr/>
            </a:pPr>
            <a:r>
              <a:rPr lang="fr-FR" dirty="0" smtClean="0"/>
              <a:t> </a:t>
            </a:r>
            <a:r>
              <a:rPr lang="fr-FR" b="1" dirty="0" smtClean="0"/>
              <a:t>Nerf optique</a:t>
            </a:r>
            <a:r>
              <a:rPr lang="fr-FR" dirty="0" smtClean="0">
                <a:hlinkClick r:id="rId3"/>
              </a:rPr>
              <a:t> </a:t>
            </a:r>
            <a:r>
              <a:rPr lang="fr-FR" dirty="0" smtClean="0"/>
              <a:t/>
            </a:r>
            <a:br>
              <a:rPr lang="fr-FR" dirty="0" smtClean="0"/>
            </a:br>
            <a:r>
              <a:rPr lang="fr-FR" dirty="0" smtClean="0"/>
              <a:t>Le nerf optique comporte environ un million de fibres divisées en faisceaux. Il transmet l'image formée sur la rétine au cerveau.</a:t>
            </a:r>
          </a:p>
          <a:p>
            <a:pPr eaLnBrk="1" hangingPunct="1">
              <a:defRPr/>
            </a:pPr>
            <a:r>
              <a:rPr lang="fr-FR" dirty="0" smtClean="0"/>
              <a:t> </a:t>
            </a:r>
            <a:r>
              <a:rPr lang="fr-FR" b="1" dirty="0" smtClean="0"/>
              <a:t>Rétine</a:t>
            </a:r>
            <a:r>
              <a:rPr lang="fr-FR" dirty="0" smtClean="0">
                <a:hlinkClick r:id="rId3"/>
              </a:rPr>
              <a:t> </a:t>
            </a:r>
            <a:r>
              <a:rPr lang="fr-FR" dirty="0" smtClean="0"/>
              <a:t/>
            </a:r>
            <a:br>
              <a:rPr lang="fr-FR" dirty="0" smtClean="0"/>
            </a:br>
            <a:r>
              <a:rPr lang="fr-FR" dirty="0" smtClean="0"/>
              <a:t>La rétine est une membrane nerveuse tapissant le fond de l'</a:t>
            </a:r>
            <a:r>
              <a:rPr lang="fr-FR" dirty="0" err="1" smtClean="0"/>
              <a:t>oeil</a:t>
            </a:r>
            <a:r>
              <a:rPr lang="fr-FR" dirty="0" smtClean="0"/>
              <a:t>. Epaisse de quelques dixièmes de millimètre, d'une surface voisine de celle d'un timbre-poste, elle est constituée de plus de 130 millions de cellules nerveuses ( 125 millions de bâtonnets et 5 millions de cônes ). Elle transforme la lumière en signaux électriques qui sont acheminés par le nerf optique vers le cerveau.</a:t>
            </a:r>
          </a:p>
          <a:p>
            <a:pPr eaLnBrk="1" hangingPunct="1">
              <a:defRPr/>
            </a:pPr>
            <a:r>
              <a:rPr lang="fr-FR" dirty="0" smtClean="0"/>
              <a:t> </a:t>
            </a:r>
            <a:r>
              <a:rPr lang="fr-FR" b="1" dirty="0" smtClean="0"/>
              <a:t>Sclérotique</a:t>
            </a:r>
            <a:r>
              <a:rPr lang="fr-FR" dirty="0" smtClean="0">
                <a:hlinkClick r:id="rId3"/>
              </a:rPr>
              <a:t> </a:t>
            </a:r>
            <a:r>
              <a:rPr lang="fr-FR" dirty="0" smtClean="0"/>
              <a:t/>
            </a:r>
            <a:br>
              <a:rPr lang="fr-FR" dirty="0" smtClean="0"/>
            </a:br>
            <a:r>
              <a:rPr lang="fr-FR" dirty="0" smtClean="0"/>
              <a:t>La sclérotique est une membrane rigide qui constitue l'enveloppe de l'</a:t>
            </a:r>
            <a:r>
              <a:rPr lang="fr-FR" dirty="0" err="1" smtClean="0"/>
              <a:t>oeil</a:t>
            </a:r>
            <a:r>
              <a:rPr lang="fr-FR" dirty="0" smtClean="0"/>
              <a:t>. Sa partie antérieure constitue la cornée. La sclérotique est visible de l'extérieur, elle constitue le "blanc de l'</a:t>
            </a:r>
            <a:r>
              <a:rPr lang="fr-FR" dirty="0" err="1" smtClean="0"/>
              <a:t>oeil</a:t>
            </a:r>
            <a:r>
              <a:rPr lang="fr-FR" dirty="0" smtClean="0"/>
              <a:t>". </a:t>
            </a:r>
          </a:p>
          <a:p>
            <a:pPr eaLnBrk="1" hangingPunct="1">
              <a:defRPr/>
            </a:pPr>
            <a:endParaRPr lang="fr-FR" dirty="0" smtClean="0"/>
          </a:p>
          <a:p>
            <a:pPr>
              <a:defRPr/>
            </a:pPr>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30</a:t>
            </a:fld>
            <a:endParaRPr lang="fr-FR"/>
          </a:p>
        </p:txBody>
      </p:sp>
    </p:spTree>
    <p:extLst>
      <p:ext uri="{BB962C8B-B14F-4D97-AF65-F5344CB8AC3E}">
        <p14:creationId xmlns:p14="http://schemas.microsoft.com/office/powerpoint/2010/main" val="19047790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0.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99A4AF6-2635-8F4E-8F43-F6BF51B33FCD}"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pic>
        <p:nvPicPr>
          <p:cNvPr id="7" name="Espace réservé du contenu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5708" y="612132"/>
            <a:ext cx="8978810" cy="574643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9BD7D9-3245-3D45-9F1A-FD99CAA365A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7B5DF9-B04C-6745-BAFA-A9415DDC5CF4}"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a:ln>
            <a:noFill/>
          </a:ln>
        </p:spPr>
        <p:txBody>
          <a:bodyPr/>
          <a:lstStyle>
            <a:lvl1pPr>
              <a:defRPr>
                <a:ln>
                  <a:noFill/>
                </a:ln>
              </a:defRPr>
            </a:lvl1pPr>
            <a:extLst/>
          </a:lstStyle>
          <a:p>
            <a:fld id="{F5AC9C56-B832-4540-ADA7-2F1D420C3B57}" type="datetime1">
              <a:rPr lang="fr-FR" smtClean="0"/>
              <a:t>31/01/2016</a:t>
            </a:fld>
            <a:endParaRPr lang="en-US"/>
          </a:p>
        </p:txBody>
      </p:sp>
      <p:sp>
        <p:nvSpPr>
          <p:cNvPr id="20" name="Espace réservé du pied de page 19"/>
          <p:cNvSpPr>
            <a:spLocks noGrp="1"/>
          </p:cNvSpPr>
          <p:nvPr>
            <p:ph type="ftr" sz="quarter" idx="11"/>
          </p:nvPr>
        </p:nvSpPr>
        <p:spPr/>
        <p:txBody>
          <a:bodyPr/>
          <a:lstStyle>
            <a:extLst/>
          </a:lstStyle>
          <a:p>
            <a:endParaRPr kumimoji="0" lang="en-US"/>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1435608" y="1447800"/>
            <a:ext cx="7498080" cy="4388796"/>
          </a:xfrm>
        </p:spPr>
        <p:txBody>
          <a:bodyPr/>
          <a:lstStyle>
            <a:extLst/>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a:xfrm>
            <a:off x="5403144" y="5946372"/>
            <a:ext cx="2133600" cy="476250"/>
          </a:xfrm>
        </p:spPr>
        <p:txBody>
          <a:bodyPr/>
          <a:lstStyle>
            <a:extLst/>
          </a:lstStyle>
          <a:p>
            <a:fld id="{7ACA0E72-0CC5-F343-818B-64FD0667E782}"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dirty="0"/>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 name="Espace réservé de la date 3"/>
          <p:cNvSpPr>
            <a:spLocks noGrp="1"/>
          </p:cNvSpPr>
          <p:nvPr>
            <p:ph type="dt" sz="half" idx="10"/>
          </p:nvPr>
        </p:nvSpPr>
        <p:spPr/>
        <p:txBody>
          <a:bodyPr/>
          <a:lstStyle>
            <a:extLst/>
          </a:lstStyle>
          <a:p>
            <a:fld id="{8A7ED18B-1DB7-D049-8C95-82176E5AB3C5}"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endParaRPr kumimoji="0" lang="en-US" dirty="0"/>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dirty="0" smtClean="0"/>
              <a:t>Cliquez pour modifier les styles du texte du masque</a:t>
            </a:r>
          </a:p>
        </p:txBody>
      </p:sp>
      <p:pic>
        <p:nvPicPr>
          <p:cNvPr id="14" name="Image 13"/>
          <p:cNvPicPr>
            <a:picLocks noChangeAspect="1"/>
          </p:cNvPicPr>
          <p:nvPr userDrawn="1"/>
        </p:nvPicPr>
        <p:blipFill>
          <a:blip r:embed="rId2">
            <a:alphaModFix amt="31000"/>
          </a:blip>
          <a:stretch>
            <a:fillRect/>
          </a:stretch>
        </p:blipFill>
        <p:spPr>
          <a:xfrm flipH="1">
            <a:off x="2246755" y="1"/>
            <a:ext cx="6942500" cy="6857999"/>
          </a:xfrm>
          <a:prstGeom prst="rect">
            <a:avLst/>
          </a:prstGeom>
        </p:spPr>
      </p:pic>
      <p:pic>
        <p:nvPicPr>
          <p:cNvPr id="105" name="Picture 10"/>
          <p:cNvPicPr>
            <a:picLocks noChangeAspect="1" noChangeArrowheads="1"/>
          </p:cNvPicPr>
          <p:nvPr userDrawn="1"/>
        </p:nvPicPr>
        <p:blipFill>
          <a:blip r:embed="rId3" cstate="print"/>
          <a:srcRect/>
          <a:stretch>
            <a:fillRect/>
          </a:stretch>
        </p:blipFill>
        <p:spPr bwMode="auto">
          <a:xfrm>
            <a:off x="75002" y="2141120"/>
            <a:ext cx="2191948" cy="28220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7F25E30-0B9D-2D40-9A3C-045B9013EEE4}"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a:xfrm>
            <a:off x="8652818" y="6164440"/>
            <a:ext cx="457200" cy="476250"/>
          </a:xfrm>
        </p:spPr>
        <p:txBody>
          <a:bodyPr/>
          <a:lstStyle>
            <a:extLst/>
          </a:lstStyle>
          <a:p>
            <a:fld id="{69E29E33-B620-47F9-BB04-8846C2A5AFCC}" type="slidenum">
              <a:rPr kumimoji="0" lang="en-US" smtClean="0"/>
              <a:pPr/>
              <a:t>‹N°›</a:t>
            </a:fld>
            <a:endParaRPr kumimoji="0" lang="en-US" dirty="0"/>
          </a:p>
        </p:txBody>
      </p:sp>
      <p:graphicFrame>
        <p:nvGraphicFramePr>
          <p:cNvPr id="8" name="Object 2"/>
          <p:cNvGraphicFramePr>
            <a:graphicFrameLocks noChangeAspect="1"/>
          </p:cNvGraphicFramePr>
          <p:nvPr userDrawn="1"/>
        </p:nvGraphicFramePr>
        <p:xfrm>
          <a:off x="62327" y="6142011"/>
          <a:ext cx="909430" cy="655608"/>
        </p:xfrm>
        <a:graphic>
          <a:graphicData uri="http://schemas.openxmlformats.org/presentationml/2006/ole">
            <mc:AlternateContent xmlns:mc="http://schemas.openxmlformats.org/markup-compatibility/2006">
              <mc:Choice xmlns:v="urn:schemas-microsoft-com:vml" Requires="v">
                <p:oleObj spid="_x0000_s338335" name="Picture" r:id="rId3" imgW="1866900" imgH="1295400" progId="Word.Picture.8">
                  <p:embed/>
                </p:oleObj>
              </mc:Choice>
              <mc:Fallback>
                <p:oleObj name="Picture" r:id="rId3" imgW="1866900" imgH="1295400"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 y="6142011"/>
                        <a:ext cx="909430" cy="655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4B0FCBF6-9EA9-C740-806D-0E9111B49E20}" type="datetime1">
              <a:rPr lang="fr-FR" smtClean="0"/>
              <a:t>31/01/2016</a:t>
            </a:fld>
            <a:endParaRPr lang="en-US"/>
          </a:p>
        </p:txBody>
      </p:sp>
      <p:sp>
        <p:nvSpPr>
          <p:cNvPr id="8" name="Espace réservé du pied de page 7"/>
          <p:cNvSpPr>
            <a:spLocks noGrp="1"/>
          </p:cNvSpPr>
          <p:nvPr>
            <p:ph type="ftr" sz="quarter" idx="11"/>
          </p:nvPr>
        </p:nvSpPr>
        <p:spPr/>
        <p:txBody>
          <a:bodyPr/>
          <a:lstStyle>
            <a:extLst/>
          </a:lstStyle>
          <a:p>
            <a:endParaRPr kumimoji="0" lang="en-US"/>
          </a:p>
        </p:txBody>
      </p:sp>
      <p:sp>
        <p:nvSpPr>
          <p:cNvPr id="9" name="Espace réservé du numéro de diapositive 8"/>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38A40B81-1339-F941-860E-8AB54B4D051A}" type="datetime1">
              <a:rPr lang="fr-FR" smtClean="0"/>
              <a:t>31/01/2016</a:t>
            </a:fld>
            <a:endParaRPr lang="en-US"/>
          </a:p>
        </p:txBody>
      </p:sp>
      <p:sp>
        <p:nvSpPr>
          <p:cNvPr id="4" name="Espace réservé du pied de page 3"/>
          <p:cNvSpPr>
            <a:spLocks noGrp="1"/>
          </p:cNvSpPr>
          <p:nvPr>
            <p:ph type="ftr" sz="quarter" idx="11"/>
          </p:nvPr>
        </p:nvSpPr>
        <p:spPr/>
        <p:txBody>
          <a:bodyPr/>
          <a:lstStyle>
            <a:extLst/>
          </a:lstStyle>
          <a:p>
            <a:endParaRPr kumimoji="0" lang="en-US"/>
          </a:p>
        </p:txBody>
      </p:sp>
      <p:sp>
        <p:nvSpPr>
          <p:cNvPr id="5" name="Espace réservé du numéro de diapositive 4"/>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DBD04CA-8BC4-2948-96C3-87E237252E22}" type="datetime1">
              <a:rPr lang="fr-FR" smtClean="0"/>
              <a:t>31/01/2016</a:t>
            </a:fld>
            <a:endParaRPr lang="en-US"/>
          </a:p>
        </p:txBody>
      </p:sp>
      <p:sp>
        <p:nvSpPr>
          <p:cNvPr id="3" name="Espace réservé du pied de page 2"/>
          <p:cNvSpPr>
            <a:spLocks noGrp="1"/>
          </p:cNvSpPr>
          <p:nvPr>
            <p:ph type="ftr" sz="quarter" idx="11"/>
          </p:nvPr>
        </p:nvSpPr>
        <p:spPr/>
        <p:txBody>
          <a:bodyPr/>
          <a:lstStyle>
            <a:extLst/>
          </a:lstStyle>
          <a:p>
            <a:endParaRPr kumimoji="0" lang="en-US"/>
          </a:p>
        </p:txBody>
      </p:sp>
      <p:sp>
        <p:nvSpPr>
          <p:cNvPr id="4" name="Espace réservé du numéro de diapositive 3"/>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8A6DE2B-07F0-4045-9DCA-43CE558D0BB6}"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A28130-3B4F-B146-84F1-6265101A664A}"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F07AA82C-E059-394C-B2CB-234FC0C63941}"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3EB86E0E-1530-A740-B468-BD6BCC99EDFA}"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BCAC516-42CF-2F45-A165-8588D2819ED8}"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C82044C-D7A2-5248-8293-6D78FE97B57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443565-F784-8E4C-92C7-700340ECD1D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09A2E4-575A-3447-99EA-DE7C3482E4D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619F5A7-00F9-4C40-9946-1B4FD637C5E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83A607-2806-894A-8F34-0CD7300848DF}"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CAD1DC2-0134-A643-A429-CF68D82C6D5B}"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9339D8-61E0-4E44-BF47-5B82FA37E03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16F78DE-2ABE-6840-A6FF-7F1279C01ACB}"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BB261E9-5793-1B45-8285-0631E8D02BB5}"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319375-C87F-4047-A83C-F4C2FE4D78C3}"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8B9DA-2DA8-F14F-8391-96883C88C7C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A63EE6-0BDF-274F-98AE-C4CC836729DC}"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CBDC034-77CF-DA4F-AC70-F44B0DA4066A}"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BA15A8-DB10-244C-81E5-6D02D482D2F8}"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374C281-4BD6-6945-A465-E12B87DDDFF9}"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34E622-72B2-464F-B8B0-57A32E13E54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797A70E-567F-3F44-BA54-98ECEB68A14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80E11DF-DA92-7145-B8CA-138C1D8032F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6A012-DFCE-F941-AB1F-86188FCC4CF7}"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CEFD0-3C52-4227-BA7C-A570B66DB64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3" cstate="print"/>
          <a:srcRect/>
          <a:stretch>
            <a:fillRect/>
          </a:stretch>
        </p:blipFill>
        <p:spPr bwMode="auto">
          <a:xfrm>
            <a:off x="7759096" y="0"/>
            <a:ext cx="1384904" cy="526492"/>
          </a:xfrm>
          <a:prstGeom prst="rect">
            <a:avLst/>
          </a:prstGeom>
          <a:noFill/>
          <a:ln w="9525">
            <a:noFill/>
            <a:miter lim="800000"/>
            <a:headEnd/>
            <a:tailEnd/>
          </a:ln>
        </p:spPr>
      </p:pic>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42"/>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8BBF486-1945-CE4B-AF69-9C5A62466F00}" type="datetime1">
              <a:rPr lang="fr-FR" smtClean="0"/>
              <a:t>31/01/2016</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pic>
        <p:nvPicPr>
          <p:cNvPr id="18" name="Image 17"/>
          <p:cNvPicPr>
            <a:picLocks noChangeAspect="1"/>
          </p:cNvPicPr>
          <p:nvPr userDrawn="1"/>
        </p:nvPicPr>
        <p:blipFill>
          <a:blip r:embed="rId14"/>
          <a:stretch>
            <a:fillRect/>
          </a:stretch>
        </p:blipFill>
        <p:spPr>
          <a:xfrm>
            <a:off x="7723165" y="5730215"/>
            <a:ext cx="1318197" cy="973852"/>
          </a:xfrm>
          <a:prstGeom prst="rect">
            <a:avLst/>
          </a:prstGeom>
        </p:spPr>
      </p:pic>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8" name="Chevron 27"/>
          <p:cNvSpPr/>
          <p:nvPr userDrawn="1"/>
        </p:nvSpPr>
        <p:spPr>
          <a:xfrm>
            <a:off x="1295747" y="6105977"/>
            <a:ext cx="6311958" cy="423314"/>
          </a:xfrm>
          <a:prstGeom prst="chevron">
            <a:avLst/>
          </a:prstGeom>
          <a:gradFill flip="none" rotWithShape="1">
            <a:gsLst>
              <a:gs pos="0">
                <a:schemeClr val="accent1"/>
              </a:gs>
              <a:gs pos="100000">
                <a:srgbClr val="FFFFFF"/>
              </a:gs>
              <a:gs pos="50000">
                <a:schemeClr val="tx2">
                  <a:lumMod val="50000"/>
                </a:schemeClr>
              </a:gs>
            </a:gsLst>
            <a:path path="rect">
              <a:fillToRect l="100000" t="100000"/>
            </a:path>
            <a:tileRect r="-100000" b="-100000"/>
          </a:gra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98985"/>
                    </a14:imgEffect>
                  </a14:imgLayer>
                </a14:imgProps>
              </a:ext>
            </a:extLst>
          </a:blip>
          <a:stretch>
            <a:fillRect/>
          </a:stretch>
        </p:blipFill>
        <p:spPr>
          <a:xfrm rot="3569763">
            <a:off x="2249553" y="5502259"/>
            <a:ext cx="980297" cy="1169391"/>
          </a:xfrm>
          <a:prstGeom prst="rect">
            <a:avLst/>
          </a:prstGeom>
        </p:spPr>
      </p:pic>
      <p:pic>
        <p:nvPicPr>
          <p:cNvPr id="14" name="Image 13"/>
          <p:cNvPicPr>
            <a:picLocks noChangeAspect="1"/>
          </p:cNvPicPr>
          <p:nvPr userDrawn="1"/>
        </p:nvPicPr>
        <p:blipFill>
          <a:blip r:embed="rId17">
            <a:extLst>
              <a:ext uri="{BEBA8EAE-BF5A-486C-A8C5-ECC9F3942E4B}">
                <a14:imgProps xmlns:a14="http://schemas.microsoft.com/office/drawing/2010/main">
                  <a14:imgLayer r:embed="rId18">
                    <a14:imgEffect>
                      <a14:backgroundRemoval t="0" b="96535" l="837" r="98745"/>
                    </a14:imgEffect>
                  </a14:imgLayer>
                </a14:imgProps>
              </a:ext>
            </a:extLst>
          </a:blip>
          <a:stretch>
            <a:fillRect/>
          </a:stretch>
        </p:blipFill>
        <p:spPr>
          <a:xfrm rot="21350358" flipH="1">
            <a:off x="1356712" y="5651672"/>
            <a:ext cx="999151" cy="844471"/>
          </a:xfrm>
          <a:prstGeom prst="rect">
            <a:avLst/>
          </a:prstGeom>
        </p:spPr>
      </p:pic>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dirty="0" smtClean="0"/>
              <a:t>Cliquez pour modifier le style du titre</a:t>
            </a:r>
            <a:endParaRPr kumimoji="0" lang="en-US" dirty="0"/>
          </a:p>
        </p:txBody>
      </p:sp>
      <p:sp>
        <p:nvSpPr>
          <p:cNvPr id="22"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pic>
        <p:nvPicPr>
          <p:cNvPr id="19" name="Image 18"/>
          <p:cNvPicPr>
            <a:picLocks noChangeAspect="1"/>
          </p:cNvPicPr>
          <p:nvPr userDrawn="1"/>
        </p:nvPicPr>
        <p:blipFill>
          <a:blip r:embed="rId19"/>
          <a:stretch>
            <a:fillRect/>
          </a:stretch>
        </p:blipFill>
        <p:spPr>
          <a:xfrm>
            <a:off x="8219458" y="0"/>
            <a:ext cx="918909" cy="1118672"/>
          </a:xfrm>
          <a:prstGeom prst="rect">
            <a:avLst/>
          </a:prstGeom>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B291-28FA-BF45-AAC4-5D949BC86366}"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363-BB1A-4E9D-AE61-87A47EBE2D4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95.png"/><Relationship Id="rId7" Type="http://schemas.openxmlformats.org/officeDocument/2006/relationships/diagramColors" Target="../diagrams/colors26.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08.png"/><Relationship Id="rId5" Type="http://schemas.microsoft.com/office/2007/relationships/hdphoto" Target="../media/hdphoto6.wdp"/><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27.xml"/><Relationship Id="rId11" Type="http://schemas.openxmlformats.org/officeDocument/2006/relationships/image" Target="../media/image111.png"/><Relationship Id="rId5" Type="http://schemas.openxmlformats.org/officeDocument/2006/relationships/diagramQuickStyle" Target="../diagrams/quickStyle27.xml"/><Relationship Id="rId10" Type="http://schemas.openxmlformats.org/officeDocument/2006/relationships/image" Target="../media/image110.png"/><Relationship Id="rId4" Type="http://schemas.openxmlformats.org/officeDocument/2006/relationships/diagramLayout" Target="../diagrams/layout27.xml"/><Relationship Id="rId9" Type="http://schemas.openxmlformats.org/officeDocument/2006/relationships/image" Target="../media/image109.png"/></Relationships>
</file>

<file path=ppt/slides/_rels/slide10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113.png"/><Relationship Id="rId4" Type="http://schemas.openxmlformats.org/officeDocument/2006/relationships/diagramLayout" Target="../diagrams/layout28.xml"/><Relationship Id="rId9" Type="http://schemas.openxmlformats.org/officeDocument/2006/relationships/image" Target="../media/image11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08.png"/><Relationship Id="rId7" Type="http://schemas.openxmlformats.org/officeDocument/2006/relationships/diagramColors" Target="../diagrams/colors29.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111.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08.png"/><Relationship Id="rId7" Type="http://schemas.openxmlformats.org/officeDocument/2006/relationships/diagramColors" Target="../diagrams/colors30.xml"/><Relationship Id="rId12"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diagramQuickStyle" Target="../diagrams/quickStyle30.xml"/><Relationship Id="rId11" Type="http://schemas.openxmlformats.org/officeDocument/2006/relationships/image" Target="../media/image117.png"/><Relationship Id="rId5" Type="http://schemas.openxmlformats.org/officeDocument/2006/relationships/diagramLayout" Target="../diagrams/layout30.xml"/><Relationship Id="rId10" Type="http://schemas.openxmlformats.org/officeDocument/2006/relationships/image" Target="../media/image116.png"/><Relationship Id="rId4" Type="http://schemas.openxmlformats.org/officeDocument/2006/relationships/diagramData" Target="../diagrams/data30.xml"/><Relationship Id="rId9" Type="http://schemas.openxmlformats.org/officeDocument/2006/relationships/image" Target="../media/image1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20.emf"/></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22.png"/><Relationship Id="rId4" Type="http://schemas.openxmlformats.org/officeDocument/2006/relationships/image" Target="../media/image108.png"/></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4.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5.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26.emf"/></Relationships>
</file>

<file path=ppt/slides/_rels/slide125.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8.png"/><Relationship Id="rId5" Type="http://schemas.microsoft.com/office/2007/relationships/hdphoto" Target="../media/hdphoto6.wdp"/><Relationship Id="rId4" Type="http://schemas.openxmlformats.org/officeDocument/2006/relationships/image" Target="../media/image15.png"/></Relationships>
</file>

<file path=ppt/slides/_rels/slide1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8" Type="http://schemas.openxmlformats.org/officeDocument/2006/relationships/diagramColors" Target="../diagrams/colors32.xml"/><Relationship Id="rId3" Type="http://schemas.openxmlformats.org/officeDocument/2006/relationships/image" Target="../media/image128.png"/><Relationship Id="rId7" Type="http://schemas.openxmlformats.org/officeDocument/2006/relationships/diagramQuickStyle" Target="../diagrams/quickStyle32.xml"/><Relationship Id="rId2" Type="http://schemas.openxmlformats.org/officeDocument/2006/relationships/image" Target="../media/image130.emf"/><Relationship Id="rId1" Type="http://schemas.openxmlformats.org/officeDocument/2006/relationships/slideLayout" Target="../slideLayouts/slideLayout13.xml"/><Relationship Id="rId6" Type="http://schemas.openxmlformats.org/officeDocument/2006/relationships/diagramLayout" Target="../diagrams/layout32.xml"/><Relationship Id="rId11" Type="http://schemas.openxmlformats.org/officeDocument/2006/relationships/image" Target="../media/image118.png"/><Relationship Id="rId5" Type="http://schemas.openxmlformats.org/officeDocument/2006/relationships/diagramData" Target="../diagrams/data32.xml"/><Relationship Id="rId10" Type="http://schemas.openxmlformats.org/officeDocument/2006/relationships/image" Target="../media/image92.png"/><Relationship Id="rId4" Type="http://schemas.openxmlformats.org/officeDocument/2006/relationships/image" Target="../media/image131.png"/><Relationship Id="rId9" Type="http://schemas.microsoft.com/office/2007/relationships/diagramDrawing" Target="../diagrams/drawing3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tiff"/><Relationship Id="rId4" Type="http://schemas.openxmlformats.org/officeDocument/2006/relationships/image" Target="../media/image28.jpeg"/></Relationships>
</file>

<file path=ppt/slides/_rels/slide1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3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Layout" Target="../diagrams/layout34.xml"/><Relationship Id="rId7" Type="http://schemas.openxmlformats.org/officeDocument/2006/relationships/image" Target="../media/image128.png"/><Relationship Id="rId2" Type="http://schemas.openxmlformats.org/officeDocument/2006/relationships/diagramData" Target="../diagrams/data34.xml"/><Relationship Id="rId1" Type="http://schemas.openxmlformats.org/officeDocument/2006/relationships/slideLayout" Target="../slideLayouts/slideLayout1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15.png"/></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3.png"/><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0.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microsoft.com/office/2007/relationships/hdphoto" Target="../media/hdphoto43.wdp"/></Relationships>
</file>

<file path=ppt/slides/_rels/slide142.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 Id="rId4" Type="http://schemas.openxmlformats.org/officeDocument/2006/relationships/image" Target="../media/image139.png"/></Relationships>
</file>

<file path=ppt/slides/_rels/slide1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137.png"/><Relationship Id="rId2" Type="http://schemas.openxmlformats.org/officeDocument/2006/relationships/diagramData" Target="../diagrams/data35.xml"/><Relationship Id="rId1" Type="http://schemas.openxmlformats.org/officeDocument/2006/relationships/slideLayout" Target="../slideLayouts/slideLayout1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137.png"/><Relationship Id="rId2" Type="http://schemas.openxmlformats.org/officeDocument/2006/relationships/diagramData" Target="../diagrams/data36.xml"/><Relationship Id="rId1" Type="http://schemas.openxmlformats.org/officeDocument/2006/relationships/slideLayout" Target="../slideLayouts/slideLayout1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40.jpeg"/><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141.png"/><Relationship Id="rId2" Type="http://schemas.openxmlformats.org/officeDocument/2006/relationships/diagramData" Target="../diagrams/data37.xml"/><Relationship Id="rId1" Type="http://schemas.openxmlformats.org/officeDocument/2006/relationships/slideLayout" Target="../slideLayouts/slideLayout1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142.png"/><Relationship Id="rId2" Type="http://schemas.openxmlformats.org/officeDocument/2006/relationships/diagramData" Target="../diagrams/data38.xml"/><Relationship Id="rId1" Type="http://schemas.openxmlformats.org/officeDocument/2006/relationships/slideLayout" Target="../slideLayouts/slideLayout1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diagramLayout" Target="../diagrams/layout6.xml"/><Relationship Id="rId7" Type="http://schemas.openxmlformats.org/officeDocument/2006/relationships/image" Target="../media/image32.png"/><Relationship Id="rId12" Type="http://schemas.microsoft.com/office/2007/relationships/hdphoto" Target="../media/hdphoto8.wdp"/><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11" Type="http://schemas.openxmlformats.org/officeDocument/2006/relationships/image" Target="../media/image34.jpeg"/><Relationship Id="rId5" Type="http://schemas.openxmlformats.org/officeDocument/2006/relationships/diagramColors" Target="../diagrams/colors6.xml"/><Relationship Id="rId10" Type="http://schemas.openxmlformats.org/officeDocument/2006/relationships/image" Target="../media/image33.png"/><Relationship Id="rId4" Type="http://schemas.openxmlformats.org/officeDocument/2006/relationships/diagramQuickStyle" Target="../diagrams/quickStyle6.xml"/><Relationship Id="rId9" Type="http://schemas.openxmlformats.org/officeDocument/2006/relationships/image" Target="../media/image30.png"/></Relationships>
</file>

<file path=ppt/slides/_rels/slide16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142.png"/><Relationship Id="rId2" Type="http://schemas.openxmlformats.org/officeDocument/2006/relationships/diagramData" Target="../diagrams/data39.xml"/><Relationship Id="rId1" Type="http://schemas.openxmlformats.org/officeDocument/2006/relationships/slideLayout" Target="../slideLayouts/slideLayout1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149.png"/><Relationship Id="rId2" Type="http://schemas.openxmlformats.org/officeDocument/2006/relationships/diagramData" Target="../diagrams/data40.xml"/><Relationship Id="rId1" Type="http://schemas.openxmlformats.org/officeDocument/2006/relationships/slideLayout" Target="../slideLayouts/slideLayout1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5.png"/></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 Id="rId5" Type="http://schemas.openxmlformats.org/officeDocument/2006/relationships/image" Target="../media/image155.png"/><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156.png"/><Relationship Id="rId2" Type="http://schemas.openxmlformats.org/officeDocument/2006/relationships/diagramData" Target="../diagrams/data41.xml"/><Relationship Id="rId1" Type="http://schemas.openxmlformats.org/officeDocument/2006/relationships/slideLayout" Target="../slideLayouts/slideLayout13.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60.emf"/><Relationship Id="rId4" Type="http://schemas.openxmlformats.org/officeDocument/2006/relationships/image" Target="../media/image159.png"/></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156.png"/><Relationship Id="rId2" Type="http://schemas.openxmlformats.org/officeDocument/2006/relationships/diagramData" Target="../diagrams/data42.xml"/><Relationship Id="rId1" Type="http://schemas.openxmlformats.org/officeDocument/2006/relationships/slideLayout" Target="../slideLayouts/slideLayout13.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156.png"/><Relationship Id="rId2" Type="http://schemas.openxmlformats.org/officeDocument/2006/relationships/diagramData" Target="../diagrams/data43.xml"/><Relationship Id="rId1" Type="http://schemas.openxmlformats.org/officeDocument/2006/relationships/slideLayout" Target="../slideLayouts/slideLayout13.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156.png"/><Relationship Id="rId2" Type="http://schemas.openxmlformats.org/officeDocument/2006/relationships/diagramData" Target="../diagrams/data44.xml"/><Relationship Id="rId1" Type="http://schemas.openxmlformats.org/officeDocument/2006/relationships/slideLayout" Target="../slideLayouts/slideLayout13.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0.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161.png"/><Relationship Id="rId2" Type="http://schemas.openxmlformats.org/officeDocument/2006/relationships/diagramData" Target="../diagrams/data45.xml"/><Relationship Id="rId1" Type="http://schemas.openxmlformats.org/officeDocument/2006/relationships/slideLayout" Target="../slideLayouts/slideLayout13.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132.png"/><Relationship Id="rId2" Type="http://schemas.openxmlformats.org/officeDocument/2006/relationships/diagramData" Target="../diagrams/data46.xml"/><Relationship Id="rId1" Type="http://schemas.openxmlformats.org/officeDocument/2006/relationships/slideLayout" Target="../slideLayouts/slideLayout13.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162.png"/><Relationship Id="rId2" Type="http://schemas.openxmlformats.org/officeDocument/2006/relationships/diagramData" Target="../diagrams/data47.xml"/><Relationship Id="rId1" Type="http://schemas.openxmlformats.org/officeDocument/2006/relationships/slideLayout" Target="../slideLayouts/slideLayout13.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xml"/><Relationship Id="rId4" Type="http://schemas.microsoft.com/office/2007/relationships/hdphoto" Target="../media/hdphoto45.wdp"/></Relationships>
</file>

<file path=ppt/slides/_rels/slide187.xml.rels><?xml version="1.0" encoding="UTF-8" standalone="yes"?>
<Relationships xmlns="http://schemas.openxmlformats.org/package/2006/relationships"><Relationship Id="rId8" Type="http://schemas.microsoft.com/office/2007/relationships/hdphoto" Target="../media/hdphoto46.wdp"/><Relationship Id="rId13" Type="http://schemas.openxmlformats.org/officeDocument/2006/relationships/image" Target="../media/image168.png"/><Relationship Id="rId3" Type="http://schemas.openxmlformats.org/officeDocument/2006/relationships/diagramLayout" Target="../diagrams/layout48.xml"/><Relationship Id="rId7" Type="http://schemas.openxmlformats.org/officeDocument/2006/relationships/image" Target="../media/image165.png"/><Relationship Id="rId12" Type="http://schemas.microsoft.com/office/2007/relationships/hdphoto" Target="../media/hdphoto48.wdp"/><Relationship Id="rId2" Type="http://schemas.openxmlformats.org/officeDocument/2006/relationships/diagramData" Target="../diagrams/data48.xml"/><Relationship Id="rId1" Type="http://schemas.openxmlformats.org/officeDocument/2006/relationships/slideLayout" Target="../slideLayouts/slideLayout13.xml"/><Relationship Id="rId6" Type="http://schemas.microsoft.com/office/2007/relationships/diagramDrawing" Target="../diagrams/drawing48.xml"/><Relationship Id="rId11" Type="http://schemas.openxmlformats.org/officeDocument/2006/relationships/image" Target="../media/image167.png"/><Relationship Id="rId5" Type="http://schemas.openxmlformats.org/officeDocument/2006/relationships/diagramColors" Target="../diagrams/colors48.xml"/><Relationship Id="rId10" Type="http://schemas.microsoft.com/office/2007/relationships/hdphoto" Target="../media/hdphoto47.wdp"/><Relationship Id="rId4" Type="http://schemas.openxmlformats.org/officeDocument/2006/relationships/diagramQuickStyle" Target="../diagrams/quickStyle48.xml"/><Relationship Id="rId9" Type="http://schemas.openxmlformats.org/officeDocument/2006/relationships/image" Target="../media/image166.png"/></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68.png"/><Relationship Id="rId2" Type="http://schemas.openxmlformats.org/officeDocument/2006/relationships/diagramData" Target="../diagrams/data49.xml"/><Relationship Id="rId1" Type="http://schemas.openxmlformats.org/officeDocument/2006/relationships/slideLayout" Target="../slideLayouts/slideLayout13.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8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diagramLayout" Target="../diagrams/layout50.xml"/><Relationship Id="rId7" Type="http://schemas.openxmlformats.org/officeDocument/2006/relationships/image" Target="../media/image169.png"/><Relationship Id="rId2" Type="http://schemas.openxmlformats.org/officeDocument/2006/relationships/diagramData" Target="../diagrams/data50.xml"/><Relationship Id="rId1" Type="http://schemas.openxmlformats.org/officeDocument/2006/relationships/slideLayout" Target="../slideLayouts/slideLayout13.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 Id="rId9" Type="http://schemas.openxmlformats.org/officeDocument/2006/relationships/image" Target="../media/image170.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71.png"/><Relationship Id="rId1" Type="http://schemas.openxmlformats.org/officeDocument/2006/relationships/slideLayout" Target="../slideLayouts/slideLayout12.xml"/><Relationship Id="rId6" Type="http://schemas.microsoft.com/office/2007/relationships/hdphoto" Target="../media/hdphoto50.wdp"/><Relationship Id="rId5" Type="http://schemas.openxmlformats.org/officeDocument/2006/relationships/image" Target="../media/image173.png"/><Relationship Id="rId4" Type="http://schemas.openxmlformats.org/officeDocument/2006/relationships/image" Target="../media/image172.png"/></Relationships>
</file>

<file path=ppt/slides/_rels/slide192.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172.png"/><Relationship Id="rId2" Type="http://schemas.openxmlformats.org/officeDocument/2006/relationships/diagramData" Target="../diagrams/data51.xml"/><Relationship Id="rId1" Type="http://schemas.openxmlformats.org/officeDocument/2006/relationships/slideLayout" Target="../slideLayouts/slideLayout13.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172.png"/><Relationship Id="rId2" Type="http://schemas.openxmlformats.org/officeDocument/2006/relationships/diagramData" Target="../diagrams/data52.xml"/><Relationship Id="rId1" Type="http://schemas.openxmlformats.org/officeDocument/2006/relationships/slideLayout" Target="../slideLayouts/slideLayout13.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9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172.png"/><Relationship Id="rId1" Type="http://schemas.openxmlformats.org/officeDocument/2006/relationships/slideLayout" Target="../slideLayouts/slideLayout13.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0.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0.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55.png"/><Relationship Id="rId4" Type="http://schemas.openxmlformats.org/officeDocument/2006/relationships/image" Target="../media/image58.emf"/></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microsoft.com/office/2007/relationships/hdphoto" Target="../media/hdphoto12.wdp"/><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55.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microsoft.com/office/2007/relationships/hdphoto" Target="../media/hdphoto14.wdp"/><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chart" Target="../charts/chart1.xml"/><Relationship Id="rId4" Type="http://schemas.microsoft.com/office/2007/relationships/hdphoto" Target="../media/hdphoto15.wdp"/></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16.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3.png"/><Relationship Id="rId4" Type="http://schemas.microsoft.com/office/2007/relationships/hdphoto" Target="../media/hdphoto17.wdp"/></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18.wdp"/><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14.xml"/><Relationship Id="rId11" Type="http://schemas.microsoft.com/office/2007/relationships/hdphoto" Target="../media/hdphoto20.wdp"/><Relationship Id="rId5" Type="http://schemas.openxmlformats.org/officeDocument/2006/relationships/diagramQuickStyle" Target="../diagrams/quickStyle14.xml"/><Relationship Id="rId10" Type="http://schemas.openxmlformats.org/officeDocument/2006/relationships/image" Target="../media/image65.png"/><Relationship Id="rId4" Type="http://schemas.openxmlformats.org/officeDocument/2006/relationships/diagramLayout" Target="../diagrams/layout14.xml"/><Relationship Id="rId9" Type="http://schemas.microsoft.com/office/2007/relationships/hdphoto" Target="../media/hdphoto19.wdp"/></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3.wdp"/><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5.xml"/><Relationship Id="rId11" Type="http://schemas.microsoft.com/office/2007/relationships/hdphoto" Target="../media/hdphoto22.wdp"/><Relationship Id="rId5" Type="http://schemas.openxmlformats.org/officeDocument/2006/relationships/diagramQuickStyle" Target="../diagrams/quickStyle15.xml"/><Relationship Id="rId10" Type="http://schemas.openxmlformats.org/officeDocument/2006/relationships/image" Target="../media/image66.png"/><Relationship Id="rId4" Type="http://schemas.openxmlformats.org/officeDocument/2006/relationships/diagramLayout" Target="../diagrams/layout15.xml"/><Relationship Id="rId9" Type="http://schemas.microsoft.com/office/2007/relationships/hdphoto" Target="../media/hdphoto21.wdp"/></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8.pn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55.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24.wdp"/><Relationship Id="rId5" Type="http://schemas.openxmlformats.org/officeDocument/2006/relationships/image" Target="../media/image71.png"/><Relationship Id="rId4" Type="http://schemas.microsoft.com/office/2007/relationships/hdphoto" Target="../media/hdphoto14.wdp"/></Relationships>
</file>

<file path=ppt/slides/_rels/slide5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16.xml"/><Relationship Id="rId11" Type="http://schemas.microsoft.com/office/2007/relationships/hdphoto" Target="../media/hdphoto26.wdp"/><Relationship Id="rId5" Type="http://schemas.openxmlformats.org/officeDocument/2006/relationships/diagramQuickStyle" Target="../diagrams/quickStyle16.xml"/><Relationship Id="rId10" Type="http://schemas.openxmlformats.org/officeDocument/2006/relationships/image" Target="../media/image71.png"/><Relationship Id="rId4" Type="http://schemas.openxmlformats.org/officeDocument/2006/relationships/diagramLayout" Target="../diagrams/layout16.xml"/><Relationship Id="rId9" Type="http://schemas.microsoft.com/office/2007/relationships/hdphoto" Target="../media/hdphoto25.wdp"/></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17.xml"/><Relationship Id="rId11" Type="http://schemas.microsoft.com/office/2007/relationships/hdphoto" Target="../media/hdphoto26.wdp"/><Relationship Id="rId5" Type="http://schemas.openxmlformats.org/officeDocument/2006/relationships/diagramQuickStyle" Target="../diagrams/quickStyle17.xml"/><Relationship Id="rId10" Type="http://schemas.openxmlformats.org/officeDocument/2006/relationships/image" Target="../media/image71.png"/><Relationship Id="rId4" Type="http://schemas.openxmlformats.org/officeDocument/2006/relationships/diagramLayout" Target="../diagrams/layout17.xml"/><Relationship Id="rId9" Type="http://schemas.microsoft.com/office/2007/relationships/hdphoto" Target="../media/hdphoto25.wdp"/></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microsoft.com/office/2007/relationships/hdphoto" Target="../media/hdphoto27.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8.wdp"/><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7" Type="http://schemas.microsoft.com/office/2007/relationships/hdphoto" Target="../media/hdphoto29.wdp"/><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76.png"/><Relationship Id="rId5" Type="http://schemas.microsoft.com/office/2007/relationships/hdphoto" Target="../media/hdphoto14.wdp"/><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microsoft.com/office/2007/relationships/hdphoto" Target="../media/hdphoto30.wdp"/></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7.png"/><Relationship Id="rId4" Type="http://schemas.microsoft.com/office/2007/relationships/hdphoto" Target="../media/hdphoto31.wdp"/></Relationships>
</file>

<file path=ppt/slides/_rels/slide6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microsoft.com/office/2007/relationships/hdphoto" Target="../media/hdphoto32.wdp"/><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 Id="rId4" Type="http://schemas.microsoft.com/office/2007/relationships/hdphoto" Target="../media/hdphoto33.wdp"/></Relationships>
</file>

<file path=ppt/slides/_rels/slide6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em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e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8.gi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0.emf"/></Relationships>
</file>

<file path=ppt/slides/_rels/slide79.xml.rels><?xml version="1.0" encoding="UTF-8" standalone="yes"?>
<Relationships xmlns="http://schemas.openxmlformats.org/package/2006/relationships"><Relationship Id="rId8" Type="http://schemas.microsoft.com/office/2007/relationships/diagramDrawing" Target="../diagrams/drawing20.xml"/><Relationship Id="rId3" Type="http://schemas.microsoft.com/office/2007/relationships/hdphoto" Target="../media/hdphoto36.wdp"/><Relationship Id="rId7" Type="http://schemas.openxmlformats.org/officeDocument/2006/relationships/diagramColors" Target="../diagrams/colors20.xml"/><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3.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image" Target="../media/image22.png"/><Relationship Id="rId5" Type="http://schemas.openxmlformats.org/officeDocument/2006/relationships/diagramColors" Target="../diagrams/colors3.xml"/><Relationship Id="rId10" Type="http://schemas.openxmlformats.org/officeDocument/2006/relationships/image" Target="../media/image21.png"/><Relationship Id="rId4" Type="http://schemas.openxmlformats.org/officeDocument/2006/relationships/diagramQuickStyle" Target="../diagrams/quickStyle3.xml"/><Relationship Id="rId9"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2.png"/><Relationship Id="rId1" Type="http://schemas.openxmlformats.org/officeDocument/2006/relationships/slideLayout" Target="../slideLayouts/slideLayout13.xml"/><Relationship Id="rId4" Type="http://schemas.microsoft.com/office/2007/relationships/hdphoto" Target="../media/hdphoto38.wdp"/></Relationships>
</file>

<file path=ppt/slides/_rels/slide82.xml.rels><?xml version="1.0" encoding="UTF-8" standalone="yes"?>
<Relationships xmlns="http://schemas.openxmlformats.org/package/2006/relationships"><Relationship Id="rId8" Type="http://schemas.microsoft.com/office/2007/relationships/diagramDrawing" Target="../diagrams/drawing21.xml"/><Relationship Id="rId3" Type="http://schemas.microsoft.com/office/2007/relationships/hdphoto" Target="../media/hdphoto39.wdp"/><Relationship Id="rId7" Type="http://schemas.openxmlformats.org/officeDocument/2006/relationships/diagramColors" Target="../diagrams/colors21.xml"/><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image" Target="../media/image94.png"/><Relationship Id="rId4" Type="http://schemas.openxmlformats.org/officeDocument/2006/relationships/diagramData" Target="../diagrams/data21.xml"/><Relationship Id="rId9"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5.png"/><Relationship Id="rId5" Type="http://schemas.microsoft.com/office/2007/relationships/hdphoto" Target="../media/hdphoto6.wdp"/><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Layout" Target="../diagrams/layout22.xml"/><Relationship Id="rId7" Type="http://schemas.openxmlformats.org/officeDocument/2006/relationships/image" Target="../media/image95.png"/><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microsoft.com/office/2007/relationships/hdphoto" Target="../media/hdphoto40.wdp"/></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Layout" Target="../diagrams/layout23.xml"/><Relationship Id="rId7" Type="http://schemas.openxmlformats.org/officeDocument/2006/relationships/image" Target="../media/image95.png"/><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Layout" Target="../diagrams/layout24.xml"/><Relationship Id="rId7" Type="http://schemas.openxmlformats.org/officeDocument/2006/relationships/image" Target="../media/image95.png"/><Relationship Id="rId12" Type="http://schemas.openxmlformats.org/officeDocument/2006/relationships/image" Target="../media/image101.png"/><Relationship Id="rId2" Type="http://schemas.openxmlformats.org/officeDocument/2006/relationships/diagramData" Target="../diagrams/data24.xml"/><Relationship Id="rId1" Type="http://schemas.openxmlformats.org/officeDocument/2006/relationships/slideLayout" Target="../slideLayouts/slideLayout13.xml"/><Relationship Id="rId6" Type="http://schemas.microsoft.com/office/2007/relationships/diagramDrawing" Target="../diagrams/drawing24.xml"/><Relationship Id="rId11" Type="http://schemas.openxmlformats.org/officeDocument/2006/relationships/image" Target="../media/image100.png"/><Relationship Id="rId5" Type="http://schemas.openxmlformats.org/officeDocument/2006/relationships/diagramColors" Target="../diagrams/colors24.xml"/><Relationship Id="rId10" Type="http://schemas.openxmlformats.org/officeDocument/2006/relationships/image" Target="../media/image99.png"/><Relationship Id="rId4" Type="http://schemas.openxmlformats.org/officeDocument/2006/relationships/diagramQuickStyle" Target="../diagrams/quickStyle24.xml"/><Relationship Id="rId9" Type="http://schemas.microsoft.com/office/2007/relationships/hdphoto" Target="../media/hdphoto41.wdp"/></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104.png"/><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5.png"/><Relationship Id="rId5" Type="http://schemas.openxmlformats.org/officeDocument/2006/relationships/image" Target="../media/image95.png"/><Relationship Id="rId4" Type="http://schemas.openxmlformats.org/officeDocument/2006/relationships/notesSlide" Target="../notesSlides/notesSlid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z="4300" dirty="0" smtClean="0">
                <a:solidFill>
                  <a:srgbClr val="1F497D">
                    <a:satMod val="130000"/>
                  </a:srgbClr>
                </a:solidFill>
                <a:effectLst>
                  <a:outerShdw blurRad="50000" dist="30000" dir="5400000" algn="tl" rotWithShape="0">
                    <a:srgbClr val="000000">
                      <a:alpha val="30000"/>
                    </a:srgbClr>
                  </a:outerShdw>
                </a:effectLst>
                <a:latin typeface="Gill Sans MT"/>
              </a:rPr>
              <a:t>Facteurs Humains dans l’Aéronautique</a:t>
            </a:r>
            <a:endParaRPr lang="fr-FR" dirty="0"/>
          </a:p>
        </p:txBody>
      </p:sp>
      <p:sp>
        <p:nvSpPr>
          <p:cNvPr id="3" name="Sous-titre 2"/>
          <p:cNvSpPr>
            <a:spLocks noGrp="1"/>
          </p:cNvSpPr>
          <p:nvPr>
            <p:ph type="subTitle" idx="1"/>
          </p:nvPr>
        </p:nvSpPr>
        <p:spPr>
          <a:xfrm>
            <a:off x="1371600" y="3886200"/>
            <a:ext cx="6400800" cy="1752600"/>
          </a:xfrm>
        </p:spPr>
        <p:txBody>
          <a:bodyPr/>
          <a:lstStyle/>
          <a:p>
            <a:pPr marL="27432" lvl="0">
              <a:spcBef>
                <a:spcPts val="600"/>
              </a:spcBef>
              <a:buClr>
                <a:srgbClr val="4F81BD"/>
              </a:buClr>
              <a:buSzPct val="80000"/>
            </a:pPr>
            <a:r>
              <a:rPr lang="fr-FR" sz="2600" i="1" dirty="0" smtClean="0">
                <a:solidFill>
                  <a:srgbClr val="FF6600"/>
                </a:solidFill>
                <a:latin typeface="Gill Sans MT"/>
              </a:rPr>
              <a:t>L’imparfait du passé doit se conjuguer au présent pour construire un futur plus que parfait!!!</a:t>
            </a:r>
            <a:endParaRPr lang="fr-FR" i="1" dirty="0" smtClean="0">
              <a:solidFill>
                <a:srgbClr val="FF6600"/>
              </a:solidFill>
            </a:endParaRPr>
          </a:p>
          <a:p>
            <a:endParaRPr lang="fr-FR" dirty="0">
              <a:solidFill>
                <a:srgbClr val="FF66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655659" y="5392809"/>
            <a:ext cx="1321072" cy="1321072"/>
          </a:xfrm>
          <a:prstGeom prst="rect">
            <a:avLst/>
          </a:prstGeom>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129335"/>
            <a:ext cx="2133600" cy="1308100"/>
          </a:xfrm>
          <a:prstGeom prst="rect">
            <a:avLst/>
          </a:prstGeom>
        </p:spPr>
      </p:pic>
    </p:spTree>
    <p:extLst>
      <p:ext uri="{BB962C8B-B14F-4D97-AF65-F5344CB8AC3E}">
        <p14:creationId xmlns:p14="http://schemas.microsoft.com/office/powerpoint/2010/main" val="3186344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2080927163"/>
      </p:ext>
    </p:extLst>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100</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a:bodyPr>
          <a:lstStyle/>
          <a:p>
            <a:r>
              <a:rPr lang="fr-FR" dirty="0"/>
              <a:t>Les pièges de la perception:</a:t>
            </a:r>
          </a:p>
          <a:p>
            <a:r>
              <a:rPr lang="fr-FR" dirty="0" smtClean="0"/>
              <a:t>La tunnelisation : « décrivez la scène… »</a:t>
            </a:r>
          </a:p>
          <a:p>
            <a:endParaRPr lang="fr-FR" dirty="0" smtClean="0"/>
          </a:p>
        </p:txBody>
      </p:sp>
      <p:pic>
        <p:nvPicPr>
          <p:cNvPr id="8" name="Picture 2"/>
          <p:cNvPicPr>
            <a:picLocks noChangeAspect="1" noChangeArrowheads="1"/>
          </p:cNvPicPr>
          <p:nvPr/>
        </p:nvPicPr>
        <p:blipFill>
          <a:blip r:embed="rId4" cstate="print"/>
          <a:srcRect t="2075" b="2075"/>
          <a:stretch>
            <a:fillRect/>
          </a:stretch>
        </p:blipFill>
        <p:spPr bwMode="auto">
          <a:xfrm>
            <a:off x="2416920" y="2672081"/>
            <a:ext cx="5014589" cy="3210560"/>
          </a:xfrm>
          <a:prstGeom prst="rect">
            <a:avLst/>
          </a:prstGeom>
          <a:noFill/>
          <a:ln w="9525">
            <a:noFill/>
            <a:miter lim="800000"/>
            <a:headEnd/>
            <a:tailEnd/>
          </a:ln>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530776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101</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graphicFrame>
        <p:nvGraphicFramePr>
          <p:cNvPr id="3" name="Espace réservé du contenu 2"/>
          <p:cNvGraphicFramePr>
            <a:graphicFrameLocks noGrp="1"/>
          </p:cNvGraphicFramePr>
          <p:nvPr>
            <p:ph idx="1"/>
            <p:extLst>
              <p:ext uri="{D42A27DB-BD31-4B8C-83A1-F6EECF244321}">
                <p14:modId xmlns:p14="http://schemas.microsoft.com/office/powerpoint/2010/main" val="1401836367"/>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59871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102</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a:bodyPr>
          <a:lstStyle/>
          <a:p>
            <a:r>
              <a:rPr lang="fr-FR" dirty="0"/>
              <a:t>Les pièges de la </a:t>
            </a:r>
            <a:r>
              <a:rPr lang="fr-FR" dirty="0" smtClean="0"/>
              <a:t>perception</a:t>
            </a:r>
            <a:endParaRPr lang="fr-FR" dirty="0"/>
          </a:p>
          <a:p>
            <a:r>
              <a:rPr lang="fr-FR" dirty="0" smtClean="0"/>
              <a:t>La tunnelisation</a:t>
            </a:r>
          </a:p>
          <a:p>
            <a:endParaRPr lang="fr-FR" dirty="0"/>
          </a:p>
          <a:p>
            <a:pPr marL="402336" lvl="1" indent="0">
              <a:buNone/>
            </a:pPr>
            <a:r>
              <a:rPr lang="fr-FR" dirty="0" smtClean="0"/>
              <a:t>le </a:t>
            </a:r>
            <a:r>
              <a:rPr lang="fr-FR" b="1" dirty="0">
                <a:solidFill>
                  <a:schemeClr val="tx2">
                    <a:lumMod val="25000"/>
                  </a:schemeClr>
                </a:solidFill>
              </a:rPr>
              <a:t>CRASH HELIOS HYC 522</a:t>
            </a:r>
          </a:p>
          <a:p>
            <a:endParaRPr lang="fr-FR" dirty="0" smtClean="0"/>
          </a:p>
          <a:p>
            <a:pPr marL="82296" indent="0">
              <a:buNone/>
            </a:pPr>
            <a:endParaRPr lang="fr-FR" dirty="0" smtClean="0"/>
          </a:p>
        </p:txBody>
      </p:sp>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8802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103</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pic>
        <p:nvPicPr>
          <p:cNvPr id="8" name="Picture 2"/>
          <p:cNvPicPr>
            <a:picLocks noGrp="1" noChangeAspect="1" noChangeArrowheads="1"/>
          </p:cNvPicPr>
          <p:nvPr>
            <p:ph idx="1"/>
          </p:nvPr>
        </p:nvPicPr>
        <p:blipFill>
          <a:blip r:embed="rId4" cstate="print"/>
          <a:srcRect t="-12068" b="-12068"/>
          <a:stretch>
            <a:fillRect/>
          </a:stretch>
        </p:blipFill>
        <p:spPr bwMode="auto">
          <a:prstGeom prst="rect">
            <a:avLst/>
          </a:prstGeom>
          <a:noFill/>
          <a:ln w="9525">
            <a:noFill/>
            <a:miter lim="800000"/>
            <a:headEnd/>
            <a:tailEnd/>
          </a:ln>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592370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L’attention</a:t>
            </a:r>
            <a:endParaRPr lang="fr-FR" dirty="0"/>
          </a:p>
        </p:txBody>
      </p:sp>
      <p:sp>
        <p:nvSpPr>
          <p:cNvPr id="3" name="Espace réservé du texte 2"/>
          <p:cNvSpPr>
            <a:spLocks noGrp="1"/>
          </p:cNvSpPr>
          <p:nvPr>
            <p:ph type="subTitle" idx="1"/>
          </p:nvPr>
        </p:nvSpPr>
        <p:spPr/>
        <p:txBody>
          <a:bodyPr/>
          <a:lstStyle/>
          <a:p>
            <a:r>
              <a:rPr lang="fr-FR" dirty="0" smtClean="0"/>
              <a:t>Elle doit être motivée et elle guide nos sens.</a:t>
            </a:r>
            <a:endParaRPr lang="fr-FR" dirty="0"/>
          </a:p>
        </p:txBody>
      </p:sp>
      <p:pic>
        <p:nvPicPr>
          <p:cNvPr id="10" name="Image 9"/>
          <p:cNvPicPr>
            <a:picLocks noChangeAspect="1"/>
          </p:cNvPicPr>
          <p:nvPr/>
        </p:nvPicPr>
        <p:blipFill>
          <a:blip r:embed="rId2"/>
          <a:stretch>
            <a:fillRect/>
          </a:stretch>
        </p:blipFill>
        <p:spPr>
          <a:xfrm>
            <a:off x="3246120" y="2369820"/>
            <a:ext cx="2809240" cy="2801144"/>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75721977"/>
      </p:ext>
    </p:extLst>
  </p:cSld>
  <p:clrMapOvr>
    <a:masterClrMapping/>
  </p:clrMapOvr>
  <p:transition>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L’attention</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863088" y="1727200"/>
            <a:ext cx="6189472" cy="1579167"/>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a:t>L'attention est </a:t>
            </a:r>
            <a:r>
              <a:rPr lang="fr-FR" sz="2400" i="1" dirty="0" smtClean="0"/>
              <a:t>dépendante </a:t>
            </a:r>
            <a:r>
              <a:rPr lang="fr-FR" sz="2400" i="1" dirty="0"/>
              <a:t>de ce qui se passe dans notre </a:t>
            </a:r>
            <a:r>
              <a:rPr lang="fr-FR" sz="2400" i="1" dirty="0" smtClean="0"/>
              <a:t>environnement, </a:t>
            </a:r>
            <a:r>
              <a:rPr lang="fr-FR" sz="2400" i="1" dirty="0"/>
              <a:t>mais aussi de facteurs </a:t>
            </a:r>
            <a:r>
              <a:rPr lang="fr-FR" sz="2400" i="1" dirty="0" smtClean="0"/>
              <a:t>internes.</a:t>
            </a:r>
            <a:endParaRPr lang="fr-FR" sz="2400" i="1" dirty="0"/>
          </a:p>
        </p:txBody>
      </p:sp>
      <p:sp>
        <p:nvSpPr>
          <p:cNvPr id="7" name="Bulle ronde 6"/>
          <p:cNvSpPr/>
          <p:nvPr/>
        </p:nvSpPr>
        <p:spPr>
          <a:xfrm>
            <a:off x="3759200" y="3483008"/>
            <a:ext cx="3820160" cy="1637632"/>
          </a:xfrm>
          <a:prstGeom prst="wedgeEllipseCallout">
            <a:avLst>
              <a:gd name="adj1" fmla="val 65013"/>
              <a:gd name="adj2" fmla="val 3941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Et oui, la motivation a son importance aussi</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p:cNvPicPr>
            <a:picLocks noChangeAspect="1"/>
          </p:cNvPicPr>
          <p:nvPr/>
        </p:nvPicPr>
        <p:blipFill>
          <a:blip r:embed="rId6"/>
          <a:stretch>
            <a:fillRect/>
          </a:stretch>
        </p:blipFill>
        <p:spPr>
          <a:xfrm>
            <a:off x="7168662" y="186593"/>
            <a:ext cx="959338" cy="956573"/>
          </a:xfrm>
          <a:prstGeom prst="rect">
            <a:avLst/>
          </a:prstGeom>
        </p:spPr>
      </p:pic>
      <p:sp>
        <p:nvSpPr>
          <p:cNvPr id="19" name="ZoneTexte 1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615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106</a:t>
            </a:fld>
            <a:endParaRPr kumimoji="0" lang="en-US"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2377093596"/>
              </p:ext>
            </p:extLst>
          </p:nvPr>
        </p:nvGraphicFramePr>
        <p:xfrm>
          <a:off x="1435608" y="1447800"/>
          <a:ext cx="7241032" cy="3815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Image 13"/>
          <p:cNvPicPr>
            <a:picLocks noChangeAspect="1"/>
          </p:cNvPicPr>
          <p:nvPr/>
        </p:nvPicPr>
        <p:blipFill>
          <a:blip r:embed="rId8"/>
          <a:stretch>
            <a:fillRect/>
          </a:stretch>
        </p:blipFill>
        <p:spPr>
          <a:xfrm>
            <a:off x="7168662" y="186593"/>
            <a:ext cx="959338" cy="956573"/>
          </a:xfrm>
          <a:prstGeom prst="rect">
            <a:avLst/>
          </a:prstGeom>
        </p:spPr>
      </p:pic>
      <p:pic>
        <p:nvPicPr>
          <p:cNvPr id="7" name="Image 6"/>
          <p:cNvPicPr>
            <a:picLocks noChangeAspect="1"/>
          </p:cNvPicPr>
          <p:nvPr/>
        </p:nvPicPr>
        <p:blipFill>
          <a:blip r:embed="rId9"/>
          <a:stretch>
            <a:fillRect/>
          </a:stretch>
        </p:blipFill>
        <p:spPr>
          <a:xfrm>
            <a:off x="6037385" y="2950308"/>
            <a:ext cx="898769" cy="898769"/>
          </a:xfrm>
          <a:prstGeom prst="rect">
            <a:avLst/>
          </a:prstGeom>
        </p:spPr>
      </p:pic>
      <p:pic>
        <p:nvPicPr>
          <p:cNvPr id="15" name="Image 14"/>
          <p:cNvPicPr>
            <a:picLocks noChangeAspect="1"/>
          </p:cNvPicPr>
          <p:nvPr/>
        </p:nvPicPr>
        <p:blipFill>
          <a:blip r:embed="rId10"/>
          <a:stretch>
            <a:fillRect/>
          </a:stretch>
        </p:blipFill>
        <p:spPr>
          <a:xfrm>
            <a:off x="6379307" y="1514231"/>
            <a:ext cx="754747" cy="752231"/>
          </a:xfrm>
          <a:prstGeom prst="rect">
            <a:avLst/>
          </a:prstGeom>
        </p:spPr>
      </p:pic>
      <p:pic>
        <p:nvPicPr>
          <p:cNvPr id="17" name="Image 16"/>
          <p:cNvPicPr>
            <a:picLocks noChangeAspect="1"/>
          </p:cNvPicPr>
          <p:nvPr/>
        </p:nvPicPr>
        <p:blipFill>
          <a:blip r:embed="rId11"/>
          <a:stretch>
            <a:fillRect/>
          </a:stretch>
        </p:blipFill>
        <p:spPr>
          <a:xfrm>
            <a:off x="7400193" y="4453337"/>
            <a:ext cx="747345" cy="734123"/>
          </a:xfrm>
          <a:prstGeom prst="rect">
            <a:avLst/>
          </a:prstGeom>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52363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107</a:t>
            </a:fld>
            <a:endParaRPr kumimoji="0" lang="en-US"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2734403876"/>
              </p:ext>
            </p:extLst>
          </p:nvPr>
        </p:nvGraphicFramePr>
        <p:xfrm>
          <a:off x="1435608" y="1447800"/>
          <a:ext cx="7241032" cy="3815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Image 13"/>
          <p:cNvPicPr>
            <a:picLocks noChangeAspect="1"/>
          </p:cNvPicPr>
          <p:nvPr/>
        </p:nvPicPr>
        <p:blipFill>
          <a:blip r:embed="rId8"/>
          <a:stretch>
            <a:fillRect/>
          </a:stretch>
        </p:blipFill>
        <p:spPr>
          <a:xfrm>
            <a:off x="7168662" y="186593"/>
            <a:ext cx="959338" cy="956573"/>
          </a:xfrm>
          <a:prstGeom prst="rect">
            <a:avLst/>
          </a:prstGeom>
        </p:spPr>
      </p:pic>
      <p:pic>
        <p:nvPicPr>
          <p:cNvPr id="6" name="Image 5"/>
          <p:cNvPicPr>
            <a:picLocks noChangeAspect="1"/>
          </p:cNvPicPr>
          <p:nvPr/>
        </p:nvPicPr>
        <p:blipFill>
          <a:blip r:embed="rId9"/>
          <a:stretch>
            <a:fillRect/>
          </a:stretch>
        </p:blipFill>
        <p:spPr>
          <a:xfrm>
            <a:off x="6211277" y="1551354"/>
            <a:ext cx="1105877" cy="1105877"/>
          </a:xfrm>
          <a:prstGeom prst="rect">
            <a:avLst/>
          </a:prstGeom>
        </p:spPr>
      </p:pic>
      <p:pic>
        <p:nvPicPr>
          <p:cNvPr id="8" name="Image 7"/>
          <p:cNvPicPr>
            <a:picLocks noChangeAspect="1"/>
          </p:cNvPicPr>
          <p:nvPr/>
        </p:nvPicPr>
        <p:blipFill>
          <a:blip r:embed="rId10"/>
          <a:stretch>
            <a:fillRect/>
          </a:stretch>
        </p:blipFill>
        <p:spPr>
          <a:xfrm>
            <a:off x="6680200" y="4037622"/>
            <a:ext cx="1567515" cy="1100993"/>
          </a:xfrm>
          <a:prstGeom prst="rect">
            <a:avLst/>
          </a:prstGeom>
        </p:spPr>
      </p:pic>
      <p:sp>
        <p:nvSpPr>
          <p:cNvPr id="10" name="ZoneTexte 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91135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108</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sp>
        <p:nvSpPr>
          <p:cNvPr id="7" name="Espace réservé du contenu 6"/>
          <p:cNvSpPr>
            <a:spLocks noGrp="1"/>
          </p:cNvSpPr>
          <p:nvPr>
            <p:ph idx="1"/>
          </p:nvPr>
        </p:nvSpPr>
        <p:spPr/>
        <p:txBody>
          <a:bodyPr>
            <a:normAutofit fontScale="85000" lnSpcReduction="10000"/>
          </a:bodyPr>
          <a:lstStyle/>
          <a:p>
            <a:r>
              <a:rPr lang="fr-FR" dirty="0"/>
              <a:t>D’une </a:t>
            </a:r>
            <a:r>
              <a:rPr lang="fr-FR" dirty="0" smtClean="0"/>
              <a:t>façon générale, </a:t>
            </a:r>
            <a:r>
              <a:rPr lang="fr-FR" dirty="0"/>
              <a:t>l’attention est la capacité à</a:t>
            </a:r>
            <a:r>
              <a:rPr lang="fr-FR" dirty="0" smtClean="0"/>
              <a:t> </a:t>
            </a:r>
            <a:r>
              <a:rPr lang="fr-FR" dirty="0"/>
              <a:t>maintenir son </a:t>
            </a:r>
            <a:r>
              <a:rPr lang="fr-FR" dirty="0" smtClean="0"/>
              <a:t>activité </a:t>
            </a:r>
            <a:r>
              <a:rPr lang="fr-FR" dirty="0"/>
              <a:t>sur une </a:t>
            </a:r>
            <a:r>
              <a:rPr lang="fr-FR" dirty="0" smtClean="0"/>
              <a:t>tâche donnée </a:t>
            </a:r>
            <a:r>
              <a:rPr lang="fr-FR" dirty="0"/>
              <a:t>pendant une assez longue </a:t>
            </a:r>
            <a:r>
              <a:rPr lang="fr-FR" dirty="0" smtClean="0"/>
              <a:t>durée. </a:t>
            </a:r>
            <a:endParaRPr lang="fr-FR" dirty="0"/>
          </a:p>
          <a:p>
            <a:endParaRPr lang="fr-FR" dirty="0"/>
          </a:p>
          <a:p>
            <a:r>
              <a:rPr lang="fr-FR" dirty="0"/>
              <a:t>Mais pour les </a:t>
            </a:r>
            <a:r>
              <a:rPr lang="fr-FR" dirty="0" smtClean="0"/>
              <a:t>spécialistes, </a:t>
            </a:r>
            <a:r>
              <a:rPr lang="fr-FR" dirty="0"/>
              <a:t>il existe plusieurs formes d’attention dont les principales sont :</a:t>
            </a:r>
          </a:p>
          <a:p>
            <a:pPr marL="82296" indent="0">
              <a:buNone/>
            </a:pPr>
            <a:endParaRPr lang="fr-FR" dirty="0"/>
          </a:p>
          <a:p>
            <a:pPr lvl="1"/>
            <a:r>
              <a:rPr lang="fr-FR" dirty="0"/>
              <a:t>l’attention soutenue (ou maintenue), </a:t>
            </a:r>
          </a:p>
          <a:p>
            <a:pPr lvl="1"/>
            <a:r>
              <a:rPr lang="fr-FR" dirty="0"/>
              <a:t>l’attention </a:t>
            </a:r>
            <a:r>
              <a:rPr lang="fr-FR" dirty="0" smtClean="0"/>
              <a:t>sélective </a:t>
            </a:r>
            <a:r>
              <a:rPr lang="fr-FR" dirty="0"/>
              <a:t>(ou </a:t>
            </a:r>
            <a:r>
              <a:rPr lang="fr-FR" dirty="0" smtClean="0"/>
              <a:t>focalisée) </a:t>
            </a:r>
            <a:r>
              <a:rPr lang="fr-FR" dirty="0"/>
              <a:t>et </a:t>
            </a:r>
          </a:p>
          <a:p>
            <a:pPr lvl="1"/>
            <a:r>
              <a:rPr lang="fr-FR" dirty="0"/>
              <a:t>l’attention </a:t>
            </a:r>
            <a:r>
              <a:rPr lang="fr-FR" dirty="0" smtClean="0"/>
              <a:t>partagée </a:t>
            </a:r>
            <a:r>
              <a:rPr lang="fr-FR" dirty="0"/>
              <a:t>(ou </a:t>
            </a:r>
            <a:r>
              <a:rPr lang="fr-FR" dirty="0" smtClean="0"/>
              <a:t>divisée)</a:t>
            </a:r>
            <a:r>
              <a:rPr lang="fr-FR" dirty="0"/>
              <a:t>. </a:t>
            </a:r>
          </a:p>
          <a:p>
            <a:endParaRPr lang="fr-FR" dirty="0"/>
          </a:p>
        </p:txBody>
      </p:sp>
    </p:spTree>
    <p:extLst>
      <p:ext uri="{BB962C8B-B14F-4D97-AF65-F5344CB8AC3E}">
        <p14:creationId xmlns:p14="http://schemas.microsoft.com/office/powerpoint/2010/main" val="2678186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109</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pic>
        <p:nvPicPr>
          <p:cNvPr id="8" name="Espace réservé du contenu 7"/>
          <p:cNvPicPr>
            <a:picLocks noGrp="1" noChangeAspect="1"/>
          </p:cNvPicPr>
          <p:nvPr>
            <p:ph idx="1"/>
          </p:nvPr>
        </p:nvPicPr>
        <p:blipFill>
          <a:blip r:embed="rId4"/>
          <a:srcRect l="-7237" r="-7237"/>
          <a:stretch>
            <a:fillRect/>
          </a:stretch>
        </p:blipFill>
        <p:spPr>
          <a:prstGeom prst="rect">
            <a:avLst/>
          </a:prstGeom>
        </p:spPr>
      </p:pic>
    </p:spTree>
    <p:extLst>
      <p:ext uri="{BB962C8B-B14F-4D97-AF65-F5344CB8AC3E}">
        <p14:creationId xmlns:p14="http://schemas.microsoft.com/office/powerpoint/2010/main" val="2504375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vision </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802128" y="17217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i="1" dirty="0" smtClean="0"/>
              <a:t>« Connaitre</a:t>
            </a:r>
            <a:r>
              <a:rPr lang="fr-FR" sz="2800" i="1" dirty="0"/>
              <a:t>, ce n’est point démontrer ni expliquer, c’est accéder à la vision »</a:t>
            </a:r>
            <a:r>
              <a:rPr lang="fr-FR" sz="2800" i="1" dirty="0" smtClean="0"/>
              <a:t>.</a:t>
            </a:r>
            <a:endParaRPr lang="fr-FR" sz="28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a:t>Antoine De Saint-Exupéry</a:t>
            </a:r>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3" name="ZoneTexte 12"/>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8477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110</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2465902342"/>
              </p:ext>
            </p:extLst>
          </p:nvPr>
        </p:nvGraphicFramePr>
        <p:xfrm>
          <a:off x="1435608" y="1447800"/>
          <a:ext cx="7498080" cy="4022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6158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111</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208660908"/>
              </p:ext>
            </p:extLst>
          </p:nvPr>
        </p:nvGraphicFramePr>
        <p:xfrm>
          <a:off x="1435607" y="1447800"/>
          <a:ext cx="7386007" cy="42867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3907692" y="3223728"/>
            <a:ext cx="2373924" cy="923330"/>
          </a:xfrm>
          <a:prstGeom prst="rect">
            <a:avLst/>
          </a:prstGeom>
        </p:spPr>
        <p:txBody>
          <a:bodyPr wrap="square">
            <a:spAutoFit/>
          </a:bodyPr>
          <a:lstStyle/>
          <a:p>
            <a:pPr algn="ctr">
              <a:lnSpc>
                <a:spcPct val="150000"/>
              </a:lnSpc>
              <a:buNone/>
            </a:pPr>
            <a:r>
              <a:rPr lang="fr-FR" b="1" dirty="0" smtClean="0">
                <a:solidFill>
                  <a:schemeClr val="tx2">
                    <a:lumMod val="25000"/>
                  </a:schemeClr>
                </a:solidFill>
              </a:rPr>
              <a:t>Gérer notre attention</a:t>
            </a:r>
            <a:endParaRPr lang="fr-FR" sz="1600" b="1" dirty="0">
              <a:solidFill>
                <a:schemeClr val="tx2">
                  <a:lumMod val="25000"/>
                </a:schemeClr>
              </a:solidFill>
            </a:endParaRPr>
          </a:p>
        </p:txBody>
      </p:sp>
      <p:pic>
        <p:nvPicPr>
          <p:cNvPr id="11" name="Image 10"/>
          <p:cNvPicPr>
            <a:picLocks noChangeAspect="1"/>
          </p:cNvPicPr>
          <p:nvPr/>
        </p:nvPicPr>
        <p:blipFill>
          <a:blip r:embed="rId9"/>
          <a:stretch>
            <a:fillRect/>
          </a:stretch>
        </p:blipFill>
        <p:spPr>
          <a:xfrm>
            <a:off x="1326661" y="3964354"/>
            <a:ext cx="1682262" cy="1682262"/>
          </a:xfrm>
          <a:prstGeom prst="rect">
            <a:avLst/>
          </a:prstGeom>
        </p:spPr>
      </p:pic>
      <p:pic>
        <p:nvPicPr>
          <p:cNvPr id="12" name="Image 11"/>
          <p:cNvPicPr>
            <a:picLocks noChangeAspect="1"/>
          </p:cNvPicPr>
          <p:nvPr/>
        </p:nvPicPr>
        <p:blipFill>
          <a:blip r:embed="rId10"/>
          <a:stretch>
            <a:fillRect/>
          </a:stretch>
        </p:blipFill>
        <p:spPr>
          <a:xfrm>
            <a:off x="1336430" y="1463431"/>
            <a:ext cx="1457570" cy="1457570"/>
          </a:xfrm>
          <a:prstGeom prst="rect">
            <a:avLst/>
          </a:prstGeom>
        </p:spPr>
      </p:pic>
      <p:pic>
        <p:nvPicPr>
          <p:cNvPr id="13" name="Image 12"/>
          <p:cNvPicPr>
            <a:picLocks noChangeAspect="1"/>
          </p:cNvPicPr>
          <p:nvPr/>
        </p:nvPicPr>
        <p:blipFill>
          <a:blip r:embed="rId11"/>
          <a:stretch>
            <a:fillRect/>
          </a:stretch>
        </p:blipFill>
        <p:spPr>
          <a:xfrm>
            <a:off x="7254631" y="3739661"/>
            <a:ext cx="1752600" cy="2133600"/>
          </a:xfrm>
          <a:prstGeom prst="rect">
            <a:avLst/>
          </a:prstGeom>
        </p:spPr>
      </p:pic>
      <p:pic>
        <p:nvPicPr>
          <p:cNvPr id="15" name="Image 14"/>
          <p:cNvPicPr>
            <a:picLocks noChangeAspect="1"/>
          </p:cNvPicPr>
          <p:nvPr/>
        </p:nvPicPr>
        <p:blipFill>
          <a:blip r:embed="rId12"/>
          <a:stretch>
            <a:fillRect/>
          </a:stretch>
        </p:blipFill>
        <p:spPr>
          <a:xfrm>
            <a:off x="7445131" y="1297354"/>
            <a:ext cx="1600200" cy="2133600"/>
          </a:xfrm>
          <a:prstGeom prst="rect">
            <a:avLst/>
          </a:prstGeom>
        </p:spPr>
      </p:pic>
      <p:sp>
        <p:nvSpPr>
          <p:cNvPr id="16" name="ZoneTexte 1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131872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112</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sp>
        <p:nvSpPr>
          <p:cNvPr id="3" name="Espace réservé du contenu 2"/>
          <p:cNvSpPr>
            <a:spLocks noGrp="1"/>
          </p:cNvSpPr>
          <p:nvPr>
            <p:ph idx="1"/>
          </p:nvPr>
        </p:nvSpPr>
        <p:spPr/>
        <p:txBody>
          <a:bodyPr>
            <a:normAutofit lnSpcReduction="10000"/>
          </a:bodyPr>
          <a:lstStyle/>
          <a:p>
            <a:pPr algn="just"/>
            <a:r>
              <a:rPr lang="fr-FR" dirty="0"/>
              <a:t>C’est  donc l’application volontaire de ses ressources cognitives à un objet d’intérêt du moment.</a:t>
            </a:r>
          </a:p>
          <a:p>
            <a:pPr algn="just"/>
            <a:endParaRPr lang="fr-FR" dirty="0"/>
          </a:p>
          <a:p>
            <a:pPr algn="just"/>
            <a:r>
              <a:rPr lang="fr-FR" dirty="0"/>
              <a:t>Cependant, beaucoup de </a:t>
            </a:r>
            <a:r>
              <a:rPr lang="fr-FR" dirty="0" smtClean="0"/>
              <a:t>traitements cognitifs s’effectuent </a:t>
            </a:r>
            <a:r>
              <a:rPr lang="fr-FR" dirty="0"/>
              <a:t>sans attention (</a:t>
            </a:r>
            <a:r>
              <a:rPr lang="fr-FR" dirty="0" smtClean="0"/>
              <a:t>comportements </a:t>
            </a:r>
            <a:r>
              <a:rPr lang="fr-FR" dirty="0"/>
              <a:t>mécanisés, automatisés) et autorisent un certain parallélisme de </a:t>
            </a:r>
            <a:r>
              <a:rPr lang="fr-FR" dirty="0" smtClean="0"/>
              <a:t>faits </a:t>
            </a:r>
            <a:r>
              <a:rPr lang="fr-FR" dirty="0"/>
              <a:t>dans les activités cognitives. </a:t>
            </a:r>
          </a:p>
          <a:p>
            <a:pPr algn="just"/>
            <a:endParaRPr lang="fr-FR" dirty="0"/>
          </a:p>
        </p:txBody>
      </p:sp>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88630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113</a:t>
            </a:fld>
            <a:endParaRPr kumimoji="0" lang="en-US" dirty="0"/>
          </a:p>
        </p:txBody>
      </p:sp>
      <p:pic>
        <p:nvPicPr>
          <p:cNvPr id="14" name="Image 13"/>
          <p:cNvPicPr>
            <a:picLocks noChangeAspect="1"/>
          </p:cNvPicPr>
          <p:nvPr/>
        </p:nvPicPr>
        <p:blipFill>
          <a:blip r:embed="rId3"/>
          <a:stretch>
            <a:fillRect/>
          </a:stretch>
        </p:blipFill>
        <p:spPr>
          <a:xfrm>
            <a:off x="7168662" y="186593"/>
            <a:ext cx="959338" cy="956573"/>
          </a:xfrm>
          <a:prstGeom prst="rect">
            <a:avLst/>
          </a:prstGeom>
        </p:spPr>
      </p:pic>
      <p:sp>
        <p:nvSpPr>
          <p:cNvPr id="3" name="Espace réservé du contenu 2"/>
          <p:cNvSpPr>
            <a:spLocks noGrp="1"/>
          </p:cNvSpPr>
          <p:nvPr>
            <p:ph idx="1"/>
          </p:nvPr>
        </p:nvSpPr>
        <p:spPr/>
        <p:txBody>
          <a:bodyPr>
            <a:normAutofit lnSpcReduction="10000"/>
          </a:bodyPr>
          <a:lstStyle/>
          <a:p>
            <a:pPr algn="just"/>
            <a:r>
              <a:rPr lang="fr-FR" dirty="0"/>
              <a:t>L'attention soutenue intervient lorsque nous devons maintenir notre attention sur une longue durée et de façon continue. </a:t>
            </a:r>
          </a:p>
          <a:p>
            <a:pPr algn="just"/>
            <a:r>
              <a:rPr lang="fr-FR" dirty="0"/>
              <a:t>Elle est donc particulièrement impliquée dans les activités où il y a un flux continuel, rapide et important d'informations à traiter, </a:t>
            </a:r>
          </a:p>
          <a:p>
            <a:pPr algn="just"/>
            <a:r>
              <a:rPr lang="fr-FR" dirty="0"/>
              <a:t>Cependant elle est limitée dans le temps</a:t>
            </a:r>
          </a:p>
          <a:p>
            <a:pPr algn="just"/>
            <a:endParaRPr lang="fr-FR" dirty="0"/>
          </a:p>
        </p:txBody>
      </p:sp>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25675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soutenue</a:t>
            </a:r>
            <a:endParaRPr lang="fr-FR" dirty="0"/>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5807" b="-580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5613" y="2043113"/>
            <a:ext cx="1701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81225" y="5372778"/>
            <a:ext cx="6077314" cy="369332"/>
          </a:xfrm>
          <a:prstGeom prst="rect">
            <a:avLst/>
          </a:prstGeom>
        </p:spPr>
        <p:txBody>
          <a:bodyPr wrap="square">
            <a:spAutoFit/>
          </a:bodyPr>
          <a:lstStyle/>
          <a:p>
            <a:pPr algn="ctr"/>
            <a:r>
              <a:rPr lang="fr-FR" dirty="0">
                <a:solidFill>
                  <a:schemeClr val="tx2">
                    <a:lumMod val="25000"/>
                  </a:schemeClr>
                </a:solidFill>
              </a:rPr>
              <a:t>l’épreuve des horloges de Norman MACKWORTH (1958)</a:t>
            </a:r>
          </a:p>
        </p:txBody>
      </p:sp>
      <p:pic>
        <p:nvPicPr>
          <p:cNvPr id="9" name="Image 8"/>
          <p:cNvPicPr>
            <a:picLocks noChangeAspect="1"/>
          </p:cNvPicPr>
          <p:nvPr/>
        </p:nvPicPr>
        <p:blipFill>
          <a:blip r:embed="rId5"/>
          <a:stretch>
            <a:fillRect/>
          </a:stretch>
        </p:blipFill>
        <p:spPr>
          <a:xfrm>
            <a:off x="7168662" y="186593"/>
            <a:ext cx="959338" cy="956573"/>
          </a:xfrm>
          <a:prstGeom prst="rect">
            <a:avLst/>
          </a:prstGeom>
        </p:spPr>
      </p:pic>
      <p:sp>
        <p:nvSpPr>
          <p:cNvPr id="10" name="ZoneTexte 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54305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soutenue</a:t>
            </a:r>
            <a:endParaRPr lang="fr-FR" dirty="0"/>
          </a:p>
        </p:txBody>
      </p:sp>
      <p:sp>
        <p:nvSpPr>
          <p:cNvPr id="3" name="Espace réservé du contenu 2"/>
          <p:cNvSpPr>
            <a:spLocks noGrp="1"/>
          </p:cNvSpPr>
          <p:nvPr>
            <p:ph idx="1"/>
          </p:nvPr>
        </p:nvSpPr>
        <p:spPr/>
        <p:txBody>
          <a:bodyPr>
            <a:normAutofit fontScale="92500" lnSpcReduction="20000"/>
          </a:bodyPr>
          <a:lstStyle/>
          <a:p>
            <a:pPr marL="82296" indent="0" algn="just">
              <a:buNone/>
            </a:pPr>
            <a:r>
              <a:rPr lang="fr-FR" dirty="0" smtClean="0"/>
              <a:t>Au</a:t>
            </a:r>
            <a:r>
              <a:rPr lang="fr-FR" dirty="0"/>
              <a:t>-delà ½ heure il est difficile de maintenir une attention soutenue qui se réduit naturellement à 70</a:t>
            </a:r>
            <a:r>
              <a:rPr lang="fr-FR" dirty="0" smtClean="0"/>
              <a:t>%</a:t>
            </a:r>
            <a:endParaRPr lang="fr-FR" dirty="0"/>
          </a:p>
          <a:p>
            <a:pPr marL="82296" indent="0" algn="just">
              <a:buNone/>
            </a:pPr>
            <a:endParaRPr lang="fr-FR" dirty="0" smtClean="0"/>
          </a:p>
          <a:p>
            <a:pPr marL="82296" indent="0" algn="just">
              <a:buNone/>
            </a:pPr>
            <a:endParaRPr lang="fr-FR" dirty="0"/>
          </a:p>
          <a:p>
            <a:pPr marL="82296" indent="0" algn="just">
              <a:buNone/>
            </a:pPr>
            <a:endParaRPr lang="fr-FR" dirty="0" smtClean="0"/>
          </a:p>
          <a:p>
            <a:pPr marL="82296" indent="0" algn="just">
              <a:buNone/>
            </a:pPr>
            <a:endParaRPr lang="fr-FR" dirty="0"/>
          </a:p>
          <a:p>
            <a:pPr marL="82296" indent="0" algn="just">
              <a:buNone/>
            </a:pPr>
            <a:endParaRPr lang="fr-FR" dirty="0" smtClean="0"/>
          </a:p>
          <a:p>
            <a:pPr marL="82296" indent="0" algn="just">
              <a:buNone/>
            </a:pPr>
            <a:r>
              <a:rPr lang="fr-FR" dirty="0" smtClean="0"/>
              <a:t>ce </a:t>
            </a:r>
            <a:r>
              <a:rPr lang="fr-FR" dirty="0"/>
              <a:t>qui reste acceptable pour la majorité des tâches de la vie courante.</a:t>
            </a:r>
          </a:p>
          <a:p>
            <a:pPr algn="just"/>
            <a:endParaRPr lang="fr-FR" dirty="0"/>
          </a:p>
        </p:txBody>
      </p:sp>
      <p:pic>
        <p:nvPicPr>
          <p:cNvPr id="7" name="Image 6"/>
          <p:cNvPicPr>
            <a:picLocks noChangeAspect="1"/>
          </p:cNvPicPr>
          <p:nvPr/>
        </p:nvPicPr>
        <p:blipFill>
          <a:blip r:embed="rId3"/>
          <a:stretch>
            <a:fillRect/>
          </a:stretch>
        </p:blipFill>
        <p:spPr>
          <a:xfrm>
            <a:off x="3589324" y="2685549"/>
            <a:ext cx="2842215" cy="2077643"/>
          </a:xfrm>
          <a:prstGeom prst="rect">
            <a:avLst/>
          </a:prstGeom>
        </p:spPr>
      </p:pic>
      <p:pic>
        <p:nvPicPr>
          <p:cNvPr id="6" name="Image 5"/>
          <p:cNvPicPr>
            <a:picLocks noChangeAspect="1"/>
          </p:cNvPicPr>
          <p:nvPr/>
        </p:nvPicPr>
        <p:blipFill>
          <a:blip r:embed="rId4"/>
          <a:stretch>
            <a:fillRect/>
          </a:stretch>
        </p:blipFill>
        <p:spPr>
          <a:xfrm>
            <a:off x="7168662" y="186593"/>
            <a:ext cx="959338" cy="956573"/>
          </a:xfrm>
          <a:prstGeom prst="rect">
            <a:avLst/>
          </a:prstGeom>
        </p:spPr>
      </p:pic>
      <p:pic>
        <p:nvPicPr>
          <p:cNvPr id="4" name="Image 3"/>
          <p:cNvPicPr>
            <a:picLocks noChangeAspect="1"/>
          </p:cNvPicPr>
          <p:nvPr/>
        </p:nvPicPr>
        <p:blipFill>
          <a:blip r:embed="rId5"/>
          <a:stretch>
            <a:fillRect/>
          </a:stretch>
        </p:blipFill>
        <p:spPr>
          <a:xfrm>
            <a:off x="6543431" y="2528277"/>
            <a:ext cx="2133600" cy="2133600"/>
          </a:xfrm>
          <a:prstGeom prst="rect">
            <a:avLst/>
          </a:prstGeom>
        </p:spPr>
      </p:pic>
      <p:pic>
        <p:nvPicPr>
          <p:cNvPr id="8" name="Image 7"/>
          <p:cNvPicPr>
            <a:picLocks noChangeAspect="1"/>
          </p:cNvPicPr>
          <p:nvPr/>
        </p:nvPicPr>
        <p:blipFill>
          <a:blip r:embed="rId6"/>
          <a:stretch>
            <a:fillRect/>
          </a:stretch>
        </p:blipFill>
        <p:spPr>
          <a:xfrm>
            <a:off x="1170354" y="2933700"/>
            <a:ext cx="2133600" cy="1498600"/>
          </a:xfrm>
          <a:prstGeom prst="rect">
            <a:avLst/>
          </a:prstGeom>
        </p:spPr>
      </p:pic>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55702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sélective</a:t>
            </a:r>
            <a:endParaRPr lang="fr-FR" dirty="0"/>
          </a:p>
        </p:txBody>
      </p:sp>
      <p:sp>
        <p:nvSpPr>
          <p:cNvPr id="3" name="Espace réservé du contenu 2"/>
          <p:cNvSpPr>
            <a:spLocks noGrp="1"/>
          </p:cNvSpPr>
          <p:nvPr>
            <p:ph idx="1"/>
          </p:nvPr>
        </p:nvSpPr>
        <p:spPr>
          <a:xfrm>
            <a:off x="1435608" y="1447800"/>
            <a:ext cx="7498080" cy="4374998"/>
          </a:xfrm>
        </p:spPr>
        <p:txBody>
          <a:bodyPr>
            <a:normAutofit fontScale="62500" lnSpcReduction="20000"/>
          </a:bodyPr>
          <a:lstStyle/>
          <a:p>
            <a:pPr algn="just">
              <a:lnSpc>
                <a:spcPct val="200000"/>
              </a:lnSpc>
            </a:pPr>
            <a:r>
              <a:rPr lang="fr-FR" dirty="0"/>
              <a:t>Le constat que le cerveau ne peut avoir plusieurs points d’intérêt simultanés, surtout si ces points demandent un effort intellectuel particulier, n’est pas nouveau. </a:t>
            </a:r>
          </a:p>
          <a:p>
            <a:pPr algn="just">
              <a:lnSpc>
                <a:spcPct val="200000"/>
              </a:lnSpc>
            </a:pPr>
            <a:r>
              <a:rPr lang="fr-FR" dirty="0"/>
              <a:t>De ce fait le sujet est obligé d’ordonner ses prises d’information et ses traitements. </a:t>
            </a:r>
          </a:p>
          <a:p>
            <a:pPr algn="just">
              <a:lnSpc>
                <a:spcPct val="200000"/>
              </a:lnSpc>
            </a:pPr>
            <a:r>
              <a:rPr lang="fr-FR" dirty="0"/>
              <a:t>L’attention sélective est l’instance qui fournit les priorités et détermine l’ordre des informations à prélever</a:t>
            </a:r>
            <a:r>
              <a:rPr lang="fr-FR" dirty="0" smtClean="0"/>
              <a:t>.</a:t>
            </a:r>
            <a:endParaRPr lang="fr-FR" dirty="0"/>
          </a:p>
        </p:txBody>
      </p:sp>
      <p:pic>
        <p:nvPicPr>
          <p:cNvPr id="5" name="Image 4"/>
          <p:cNvPicPr>
            <a:picLocks noChangeAspect="1"/>
          </p:cNvPicPr>
          <p:nvPr/>
        </p:nvPicPr>
        <p:blipFill>
          <a:blip r:embed="rId2"/>
          <a:stretch>
            <a:fillRect/>
          </a:stretch>
        </p:blipFill>
        <p:spPr>
          <a:xfrm>
            <a:off x="7168662" y="186593"/>
            <a:ext cx="959338" cy="956573"/>
          </a:xfrm>
          <a:prstGeom prst="rect">
            <a:avLst/>
          </a:prstGeom>
        </p:spPr>
      </p:pic>
      <p:pic>
        <p:nvPicPr>
          <p:cNvPr id="6" name="Image 5"/>
          <p:cNvPicPr>
            <a:picLocks noChangeAspect="1"/>
          </p:cNvPicPr>
          <p:nvPr/>
        </p:nvPicPr>
        <p:blipFill>
          <a:blip r:embed="rId3"/>
          <a:stretch>
            <a:fillRect/>
          </a:stretch>
        </p:blipFill>
        <p:spPr>
          <a:xfrm>
            <a:off x="5937294" y="497824"/>
            <a:ext cx="1237385" cy="1237385"/>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44962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sélective</a:t>
            </a:r>
            <a:endParaRPr lang="fr-FR" dirty="0"/>
          </a:p>
        </p:txBody>
      </p:sp>
      <p:sp>
        <p:nvSpPr>
          <p:cNvPr id="3" name="Espace réservé du contenu 2"/>
          <p:cNvSpPr>
            <a:spLocks noGrp="1"/>
          </p:cNvSpPr>
          <p:nvPr>
            <p:ph idx="1"/>
          </p:nvPr>
        </p:nvSpPr>
        <p:spPr>
          <a:xfrm>
            <a:off x="1435608" y="1447800"/>
            <a:ext cx="7498080" cy="4374998"/>
          </a:xfrm>
        </p:spPr>
        <p:txBody>
          <a:bodyPr>
            <a:normAutofit/>
          </a:bodyPr>
          <a:lstStyle/>
          <a:p>
            <a:pPr algn="just">
              <a:lnSpc>
                <a:spcPct val="200000"/>
              </a:lnSpc>
            </a:pPr>
            <a:r>
              <a:rPr lang="fr-FR" dirty="0" smtClean="0"/>
              <a:t>Faire le test de STROOP</a:t>
            </a:r>
            <a:endParaRPr lang="fr-FR" dirty="0"/>
          </a:p>
        </p:txBody>
      </p:sp>
      <p:pic>
        <p:nvPicPr>
          <p:cNvPr id="5" name="Image 4"/>
          <p:cNvPicPr>
            <a:picLocks noChangeAspect="1"/>
          </p:cNvPicPr>
          <p:nvPr/>
        </p:nvPicPr>
        <p:blipFill>
          <a:blip r:embed="rId2"/>
          <a:stretch>
            <a:fillRect/>
          </a:stretch>
        </p:blipFill>
        <p:spPr>
          <a:xfrm>
            <a:off x="7168662" y="186593"/>
            <a:ext cx="959338" cy="956573"/>
          </a:xfrm>
          <a:prstGeom prst="rect">
            <a:avLst/>
          </a:prstGeom>
        </p:spPr>
      </p:pic>
      <p:pic>
        <p:nvPicPr>
          <p:cNvPr id="6" name="Image 5"/>
          <p:cNvPicPr>
            <a:picLocks noChangeAspect="1"/>
          </p:cNvPicPr>
          <p:nvPr/>
        </p:nvPicPr>
        <p:blipFill>
          <a:blip r:embed="rId3"/>
          <a:stretch>
            <a:fillRect/>
          </a:stretch>
        </p:blipFill>
        <p:spPr>
          <a:xfrm>
            <a:off x="5937294" y="497824"/>
            <a:ext cx="1237385" cy="1237385"/>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88170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sélective</a:t>
            </a:r>
            <a:endParaRPr lang="fr-FR" dirty="0"/>
          </a:p>
        </p:txBody>
      </p:sp>
      <p:sp>
        <p:nvSpPr>
          <p:cNvPr id="3" name="Espace réservé du contenu 2"/>
          <p:cNvSpPr>
            <a:spLocks noGrp="1"/>
          </p:cNvSpPr>
          <p:nvPr>
            <p:ph idx="1"/>
          </p:nvPr>
        </p:nvSpPr>
        <p:spPr/>
        <p:txBody>
          <a:bodyPr>
            <a:normAutofit fontScale="77500" lnSpcReduction="20000"/>
          </a:bodyPr>
          <a:lstStyle/>
          <a:p>
            <a:pPr algn="just">
              <a:lnSpc>
                <a:spcPct val="200000"/>
              </a:lnSpc>
            </a:pPr>
            <a:r>
              <a:rPr lang="fr-FR" dirty="0" smtClean="0"/>
              <a:t>Le mécanisme de focalisation attentionnelle mis en œuvre se réalise en 2 phases : </a:t>
            </a:r>
          </a:p>
          <a:p>
            <a:pPr marL="560070" lvl="1" indent="-285750" algn="just">
              <a:lnSpc>
                <a:spcPct val="200000"/>
              </a:lnSpc>
              <a:buFont typeface="Arial" pitchFamily="34" charset="0"/>
              <a:buChar char="•"/>
            </a:pPr>
            <a:r>
              <a:rPr lang="fr-FR" sz="2400" dirty="0" smtClean="0"/>
              <a:t>d’abord une phase de pré attention où les informations du monde physique sont regroupées en paquets pour former des objets signifiants, </a:t>
            </a:r>
          </a:p>
          <a:p>
            <a:pPr marL="560070" lvl="1" indent="-285750" algn="just">
              <a:lnSpc>
                <a:spcPct val="200000"/>
              </a:lnSpc>
              <a:buFont typeface="Arial" pitchFamily="34" charset="0"/>
              <a:buChar char="•"/>
            </a:pPr>
            <a:r>
              <a:rPr lang="fr-FR" sz="2400" dirty="0" smtClean="0"/>
              <a:t>puis cette phase est suivie d’une focalisation qui permet une analyse détaillée de chacun de ces objets. </a:t>
            </a:r>
          </a:p>
          <a:p>
            <a:endParaRPr lang="fr-FR" dirty="0"/>
          </a:p>
        </p:txBody>
      </p:sp>
      <p:pic>
        <p:nvPicPr>
          <p:cNvPr id="5" name="Image 4"/>
          <p:cNvPicPr>
            <a:picLocks noChangeAspect="1"/>
          </p:cNvPicPr>
          <p:nvPr/>
        </p:nvPicPr>
        <p:blipFill>
          <a:blip r:embed="rId2"/>
          <a:stretch>
            <a:fillRect/>
          </a:stretch>
        </p:blipFill>
        <p:spPr>
          <a:xfrm>
            <a:off x="7168662" y="186593"/>
            <a:ext cx="959338" cy="956573"/>
          </a:xfrm>
          <a:prstGeom prst="rect">
            <a:avLst/>
          </a:prstGeom>
        </p:spPr>
      </p:pic>
      <p:pic>
        <p:nvPicPr>
          <p:cNvPr id="6" name="Image 5"/>
          <p:cNvPicPr>
            <a:picLocks noChangeAspect="1"/>
          </p:cNvPicPr>
          <p:nvPr/>
        </p:nvPicPr>
        <p:blipFill>
          <a:blip r:embed="rId3"/>
          <a:stretch>
            <a:fillRect/>
          </a:stretch>
        </p:blipFill>
        <p:spPr>
          <a:xfrm>
            <a:off x="5937294" y="497824"/>
            <a:ext cx="1237385" cy="1237385"/>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539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sélective</a:t>
            </a:r>
            <a:endParaRPr lang="fr-FR" dirty="0"/>
          </a:p>
        </p:txBody>
      </p:sp>
      <p:pic>
        <p:nvPicPr>
          <p:cNvPr id="5" name="Image 1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4180" b="-4180"/>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3"/>
          <a:stretch>
            <a:fillRect/>
          </a:stretch>
        </p:blipFill>
        <p:spPr>
          <a:xfrm>
            <a:off x="7168662" y="186593"/>
            <a:ext cx="959338" cy="956573"/>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31045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a:t>
            </a:r>
            <a:endParaRPr lang="fr-FR" dirty="0"/>
          </a:p>
        </p:txBody>
      </p:sp>
      <p:sp>
        <p:nvSpPr>
          <p:cNvPr id="3" name="Espace réservé du contenu 2"/>
          <p:cNvSpPr>
            <a:spLocks noGrp="1"/>
          </p:cNvSpPr>
          <p:nvPr>
            <p:ph idx="1"/>
          </p:nvPr>
        </p:nvSpPr>
        <p:spPr/>
        <p:txBody>
          <a:bodyPr/>
          <a:lstStyle/>
          <a:p>
            <a:pPr algn="just"/>
            <a:r>
              <a:rPr lang="fr-FR" dirty="0" smtClean="0"/>
              <a:t>Plus de 70% de l’information traitée par l’homme entre par le canal visuel</a:t>
            </a:r>
          </a:p>
          <a:p>
            <a:pPr algn="just"/>
            <a:endParaRPr lang="fr-FR" dirty="0"/>
          </a:p>
        </p:txBody>
      </p:sp>
      <p:pic>
        <p:nvPicPr>
          <p:cNvPr id="4" name="Picture 2" descr="avion furtif"/>
          <p:cNvPicPr>
            <a:picLocks noChangeAspect="1" noChangeArrowheads="1"/>
          </p:cNvPicPr>
          <p:nvPr/>
        </p:nvPicPr>
        <p:blipFill>
          <a:blip r:embed="rId2" cstate="print"/>
          <a:srcRect/>
          <a:stretch>
            <a:fillRect/>
          </a:stretch>
        </p:blipFill>
        <p:spPr bwMode="auto">
          <a:xfrm>
            <a:off x="4651307" y="2862876"/>
            <a:ext cx="3814892" cy="2548171"/>
          </a:xfrm>
          <a:prstGeom prst="rect">
            <a:avLst/>
          </a:prstGeom>
          <a:noFill/>
        </p:spPr>
      </p:pic>
      <p:pic>
        <p:nvPicPr>
          <p:cNvPr id="6" name="Image 5"/>
          <p:cNvPicPr>
            <a:picLocks noChangeAspect="1"/>
          </p:cNvPicPr>
          <p:nvPr/>
        </p:nvPicPr>
        <p:blipFill>
          <a:blip r:embed="rId3"/>
          <a:stretch>
            <a:fillRect/>
          </a:stretch>
        </p:blipFill>
        <p:spPr>
          <a:xfrm>
            <a:off x="5283352" y="0"/>
            <a:ext cx="2133600" cy="1498600"/>
          </a:xfrm>
          <a:prstGeom prst="rect">
            <a:avLst/>
          </a:prstGeom>
        </p:spPr>
      </p:pic>
      <p:pic>
        <p:nvPicPr>
          <p:cNvPr id="9" name="Image 8"/>
          <p:cNvPicPr>
            <a:picLocks noChangeAspect="1"/>
          </p:cNvPicPr>
          <p:nvPr/>
        </p:nvPicPr>
        <p:blipFill>
          <a:blip r:embed="rId4"/>
          <a:stretch>
            <a:fillRect/>
          </a:stretch>
        </p:blipFill>
        <p:spPr>
          <a:xfrm>
            <a:off x="3797300" y="381000"/>
            <a:ext cx="1041400" cy="1041400"/>
          </a:xfrm>
          <a:prstGeom prst="rect">
            <a:avLst/>
          </a:prstGeom>
        </p:spPr>
      </p:pic>
      <p:pic>
        <p:nvPicPr>
          <p:cNvPr id="11" name="Image 10"/>
          <p:cNvPicPr>
            <a:picLocks noChangeAspect="1"/>
          </p:cNvPicPr>
          <p:nvPr/>
        </p:nvPicPr>
        <p:blipFill>
          <a:blip r:embed="rId5"/>
          <a:stretch>
            <a:fillRect/>
          </a:stretch>
        </p:blipFill>
        <p:spPr>
          <a:xfrm>
            <a:off x="1625601" y="2883202"/>
            <a:ext cx="2514600" cy="2514600"/>
          </a:xfrm>
          <a:prstGeom prst="rect">
            <a:avLst/>
          </a:prstGeom>
        </p:spPr>
      </p:pic>
      <p:sp>
        <p:nvSpPr>
          <p:cNvPr id="12" name="ZoneTexte 11"/>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31288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partagée</a:t>
            </a:r>
            <a:endParaRPr lang="fr-FR" dirty="0"/>
          </a:p>
        </p:txBody>
      </p:sp>
      <p:sp>
        <p:nvSpPr>
          <p:cNvPr id="3" name="Espace réservé du contenu 2"/>
          <p:cNvSpPr>
            <a:spLocks noGrp="1"/>
          </p:cNvSpPr>
          <p:nvPr>
            <p:ph idx="1"/>
          </p:nvPr>
        </p:nvSpPr>
        <p:spPr/>
        <p:txBody>
          <a:bodyPr>
            <a:normAutofit lnSpcReduction="10000"/>
          </a:bodyPr>
          <a:lstStyle/>
          <a:p>
            <a:pPr algn="just"/>
            <a:r>
              <a:rPr lang="fr-FR" dirty="0"/>
              <a:t>L’attention </a:t>
            </a:r>
            <a:r>
              <a:rPr lang="fr-FR" dirty="0" smtClean="0"/>
              <a:t>partagée (ou divisée) correspond </a:t>
            </a:r>
            <a:r>
              <a:rPr lang="fr-FR" dirty="0"/>
              <a:t>au fait de pouvoir surveiller plusieurs variables en même temps, certaines étant directement utiles à l’opérateur dans la réalisation de l’action en cours, et d’autres plus </a:t>
            </a:r>
            <a:r>
              <a:rPr lang="fr-FR" dirty="0" smtClean="0"/>
              <a:t>« périphériques » </a:t>
            </a:r>
            <a:r>
              <a:rPr lang="fr-FR" dirty="0"/>
              <a:t>demandant un simple dépistage en cas d’atteinte de valeur d’alarme. </a:t>
            </a:r>
          </a:p>
          <a:p>
            <a:pPr marL="82296" indent="0" algn="just">
              <a:buNone/>
            </a:pPr>
            <a:endParaRPr lang="fr-FR" dirty="0"/>
          </a:p>
        </p:txBody>
      </p:sp>
      <p:pic>
        <p:nvPicPr>
          <p:cNvPr id="5" name="Image 4"/>
          <p:cNvPicPr>
            <a:picLocks noChangeAspect="1"/>
          </p:cNvPicPr>
          <p:nvPr/>
        </p:nvPicPr>
        <p:blipFill>
          <a:blip r:embed="rId2"/>
          <a:stretch>
            <a:fillRect/>
          </a:stretch>
        </p:blipFill>
        <p:spPr>
          <a:xfrm>
            <a:off x="7168662" y="186593"/>
            <a:ext cx="959338" cy="956573"/>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49685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L’attention partagée</a:t>
            </a:r>
            <a:endParaRPr lang="fr-FR" dirty="0"/>
          </a:p>
        </p:txBody>
      </p:sp>
      <p:pic>
        <p:nvPicPr>
          <p:cNvPr id="4" name="Espace réservé du contenu 3"/>
          <p:cNvPicPr>
            <a:picLocks noGrp="1" noChangeAspect="1"/>
          </p:cNvPicPr>
          <p:nvPr>
            <p:ph idx="1"/>
          </p:nvPr>
        </p:nvPicPr>
        <p:blipFill>
          <a:blip r:embed="rId2"/>
          <a:srcRect t="-878" b="-878"/>
          <a:stretch>
            <a:fillRect/>
          </a:stretch>
        </p:blipFill>
        <p:spPr>
          <a:xfrm>
            <a:off x="1865453" y="1486877"/>
            <a:ext cx="6819392" cy="3991545"/>
          </a:xfrm>
        </p:spPr>
      </p:pic>
      <p:pic>
        <p:nvPicPr>
          <p:cNvPr id="6" name="Image 5"/>
          <p:cNvPicPr>
            <a:picLocks noChangeAspect="1"/>
          </p:cNvPicPr>
          <p:nvPr/>
        </p:nvPicPr>
        <p:blipFill>
          <a:blip r:embed="rId3"/>
          <a:stretch>
            <a:fillRect/>
          </a:stretch>
        </p:blipFill>
        <p:spPr>
          <a:xfrm>
            <a:off x="7168662" y="186593"/>
            <a:ext cx="959338" cy="956573"/>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548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Limitations de l’attention</a:t>
            </a:r>
            <a:endParaRPr lang="fr-FR" dirty="0"/>
          </a:p>
        </p:txBody>
      </p:sp>
      <p:sp>
        <p:nvSpPr>
          <p:cNvPr id="3" name="Espace réservé du contenu 2"/>
          <p:cNvSpPr>
            <a:spLocks noGrp="1"/>
          </p:cNvSpPr>
          <p:nvPr>
            <p:ph idx="1"/>
          </p:nvPr>
        </p:nvSpPr>
        <p:spPr/>
        <p:txBody>
          <a:bodyPr>
            <a:normAutofit/>
          </a:bodyPr>
          <a:lstStyle/>
          <a:p>
            <a:pPr lvl="1">
              <a:lnSpc>
                <a:spcPct val="90000"/>
              </a:lnSpc>
              <a:buClr>
                <a:schemeClr val="tx2">
                  <a:lumMod val="25000"/>
                </a:schemeClr>
              </a:buClr>
              <a:buFont typeface="Wingdings" pitchFamily="2" charset="2"/>
              <a:buChar char="§"/>
            </a:pPr>
            <a:r>
              <a:rPr lang="fr-FR" sz="2400" dirty="0">
                <a:solidFill>
                  <a:schemeClr val="tx2">
                    <a:lumMod val="25000"/>
                  </a:schemeClr>
                </a:solidFill>
              </a:rPr>
              <a:t>Chaque opération de traitement nécessite des « ressources »</a:t>
            </a:r>
          </a:p>
          <a:p>
            <a:pPr lvl="1">
              <a:lnSpc>
                <a:spcPct val="90000"/>
              </a:lnSpc>
              <a:buClr>
                <a:schemeClr val="tx2">
                  <a:lumMod val="25000"/>
                </a:schemeClr>
              </a:buClr>
              <a:buFont typeface="Wingdings" pitchFamily="2" charset="2"/>
              <a:buChar char="§"/>
            </a:pPr>
            <a:endParaRPr lang="fr-FR" sz="2400" dirty="0">
              <a:solidFill>
                <a:schemeClr val="tx2">
                  <a:lumMod val="25000"/>
                </a:schemeClr>
              </a:solidFill>
            </a:endParaRPr>
          </a:p>
          <a:p>
            <a:pPr lvl="1">
              <a:lnSpc>
                <a:spcPct val="90000"/>
              </a:lnSpc>
              <a:buClr>
                <a:schemeClr val="tx2">
                  <a:lumMod val="25000"/>
                </a:schemeClr>
              </a:buClr>
              <a:buFont typeface="Wingdings" pitchFamily="2" charset="2"/>
              <a:buChar char="§"/>
            </a:pPr>
            <a:r>
              <a:rPr lang="fr-FR" sz="2400" b="1" dirty="0">
                <a:solidFill>
                  <a:schemeClr val="tx2">
                    <a:lumMod val="25000"/>
                  </a:schemeClr>
                </a:solidFill>
              </a:rPr>
              <a:t>Quantité</a:t>
            </a:r>
            <a:r>
              <a:rPr lang="fr-FR" sz="2400" dirty="0">
                <a:solidFill>
                  <a:schemeClr val="tx2">
                    <a:lumMod val="25000"/>
                  </a:schemeClr>
                </a:solidFill>
              </a:rPr>
              <a:t> de ressources disponibles </a:t>
            </a:r>
            <a:r>
              <a:rPr lang="fr-FR" sz="2400" b="1" dirty="0">
                <a:solidFill>
                  <a:schemeClr val="tx2">
                    <a:lumMod val="25000"/>
                  </a:schemeClr>
                </a:solidFill>
              </a:rPr>
              <a:t>limitée</a:t>
            </a:r>
          </a:p>
          <a:p>
            <a:pPr lvl="1">
              <a:lnSpc>
                <a:spcPct val="90000"/>
              </a:lnSpc>
              <a:buClr>
                <a:schemeClr val="tx2">
                  <a:lumMod val="25000"/>
                </a:schemeClr>
              </a:buClr>
              <a:buFont typeface="Wingdings" pitchFamily="2" charset="2"/>
              <a:buChar char="§"/>
            </a:pPr>
            <a:endParaRPr lang="fr-FR" sz="2400" b="1" dirty="0">
              <a:solidFill>
                <a:schemeClr val="tx2">
                  <a:lumMod val="25000"/>
                </a:schemeClr>
              </a:solidFill>
            </a:endParaRPr>
          </a:p>
          <a:p>
            <a:pPr lvl="1">
              <a:lnSpc>
                <a:spcPct val="90000"/>
              </a:lnSpc>
              <a:buClr>
                <a:schemeClr val="tx2">
                  <a:lumMod val="25000"/>
                </a:schemeClr>
              </a:buClr>
              <a:buFont typeface="Wingdings" pitchFamily="2" charset="2"/>
              <a:buChar char="§"/>
            </a:pPr>
            <a:r>
              <a:rPr lang="fr-FR" sz="2400" dirty="0">
                <a:solidFill>
                  <a:schemeClr val="tx2">
                    <a:lumMod val="25000"/>
                  </a:schemeClr>
                </a:solidFill>
              </a:rPr>
              <a:t>Obligation de « partage » ou de « choix » (intentionnels) entre les différents traitements à effectuer</a:t>
            </a:r>
          </a:p>
          <a:p>
            <a:pPr marL="402336" lvl="1" indent="0" algn="just">
              <a:lnSpc>
                <a:spcPct val="150000"/>
              </a:lnSpc>
              <a:buClr>
                <a:schemeClr val="bg1"/>
              </a:buClr>
              <a:buNone/>
            </a:pPr>
            <a:endParaRPr lang="fr-FR" sz="2000" b="1" dirty="0">
              <a:solidFill>
                <a:schemeClr val="tx2">
                  <a:lumMod val="25000"/>
                </a:schemeClr>
              </a:solidFill>
            </a:endParaRPr>
          </a:p>
          <a:p>
            <a:pPr marL="402336" lvl="1" indent="0" algn="just">
              <a:lnSpc>
                <a:spcPct val="150000"/>
              </a:lnSpc>
              <a:buClr>
                <a:schemeClr val="bg1"/>
              </a:buClr>
              <a:buNone/>
            </a:pPr>
            <a:r>
              <a:rPr lang="fr-FR" sz="2000" b="1" dirty="0" smtClean="0">
                <a:solidFill>
                  <a:schemeClr val="tx2">
                    <a:lumMod val="25000"/>
                  </a:schemeClr>
                </a:solidFill>
              </a:rPr>
              <a:t>L’ATTENTION = F (RESSOURCES)</a:t>
            </a:r>
          </a:p>
        </p:txBody>
      </p:sp>
      <p:pic>
        <p:nvPicPr>
          <p:cNvPr id="6" name="Image 5"/>
          <p:cNvPicPr>
            <a:picLocks noChangeAspect="1"/>
          </p:cNvPicPr>
          <p:nvPr/>
        </p:nvPicPr>
        <p:blipFill>
          <a:blip r:embed="rId3"/>
          <a:stretch>
            <a:fillRect/>
          </a:stretch>
        </p:blipFill>
        <p:spPr>
          <a:xfrm>
            <a:off x="7168662" y="186593"/>
            <a:ext cx="959338" cy="956573"/>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61072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Limitations de l’attention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6268928"/>
              </p:ext>
            </p:extLst>
          </p:nvPr>
        </p:nvGraphicFramePr>
        <p:xfrm>
          <a:off x="1435608" y="1447799"/>
          <a:ext cx="7309147" cy="4154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7168662" y="186593"/>
            <a:ext cx="959338" cy="956573"/>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2308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Limitations de l’attention</a:t>
            </a:r>
            <a:endParaRPr lang="fr-FR" dirty="0"/>
          </a:p>
        </p:txBody>
      </p:sp>
      <p:sp>
        <p:nvSpPr>
          <p:cNvPr id="3" name="Espace réservé du contenu 2"/>
          <p:cNvSpPr>
            <a:spLocks noGrp="1"/>
          </p:cNvSpPr>
          <p:nvPr>
            <p:ph idx="1"/>
          </p:nvPr>
        </p:nvSpPr>
        <p:spPr>
          <a:xfrm>
            <a:off x="1435608" y="1447799"/>
            <a:ext cx="7498080" cy="5185597"/>
          </a:xfrm>
        </p:spPr>
        <p:txBody>
          <a:bodyPr>
            <a:normAutofit/>
          </a:bodyPr>
          <a:lstStyle/>
          <a:p>
            <a:pPr algn="just">
              <a:lnSpc>
                <a:spcPct val="90000"/>
              </a:lnSpc>
              <a:buClr>
                <a:schemeClr val="tx2">
                  <a:lumMod val="25000"/>
                </a:schemeClr>
              </a:buClr>
              <a:buFont typeface="Wingdings" pitchFamily="2" charset="2"/>
              <a:buChar char="§"/>
            </a:pPr>
            <a:r>
              <a:rPr lang="fr-FR" dirty="0" smtClean="0">
                <a:solidFill>
                  <a:schemeClr val="tx2">
                    <a:lumMod val="25000"/>
                  </a:schemeClr>
                </a:solidFill>
              </a:rPr>
              <a:t>La gestion du </a:t>
            </a:r>
            <a:r>
              <a:rPr lang="fr-FR" dirty="0">
                <a:solidFill>
                  <a:schemeClr val="tx2">
                    <a:lumMod val="25000"/>
                  </a:schemeClr>
                </a:solidFill>
              </a:rPr>
              <a:t>niveau du réservoir de ressources </a:t>
            </a:r>
            <a:r>
              <a:rPr lang="fr-FR" dirty="0" smtClean="0">
                <a:solidFill>
                  <a:schemeClr val="tx2">
                    <a:lumMod val="25000"/>
                  </a:schemeClr>
                </a:solidFill>
              </a:rPr>
              <a:t>attentionnelles dépend </a:t>
            </a:r>
            <a:r>
              <a:rPr lang="fr-FR" dirty="0">
                <a:solidFill>
                  <a:schemeClr val="tx2">
                    <a:lumMod val="25000"/>
                  </a:schemeClr>
                </a:solidFill>
              </a:rPr>
              <a:t>en partie de l’acquisition d’un niveau d’expertise dans le domaine pour lequel il est sollicité.</a:t>
            </a:r>
          </a:p>
        </p:txBody>
      </p:sp>
      <p:pic>
        <p:nvPicPr>
          <p:cNvPr id="8" name="Image 7"/>
          <p:cNvPicPr>
            <a:picLocks noChangeAspect="1"/>
          </p:cNvPicPr>
          <p:nvPr/>
        </p:nvPicPr>
        <p:blipFill>
          <a:blip r:embed="rId3"/>
          <a:stretch>
            <a:fillRect/>
          </a:stretch>
        </p:blipFill>
        <p:spPr>
          <a:xfrm>
            <a:off x="7168662" y="186593"/>
            <a:ext cx="959338" cy="956573"/>
          </a:xfrm>
          <a:prstGeom prst="rect">
            <a:avLst/>
          </a:prstGeom>
        </p:spPr>
      </p:pic>
      <p:pic>
        <p:nvPicPr>
          <p:cNvPr id="6" name="Imag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1027" y="3977773"/>
            <a:ext cx="1447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79124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Limitations de l’attention</a:t>
            </a:r>
            <a:endParaRPr lang="fr-FR" dirty="0"/>
          </a:p>
        </p:txBody>
      </p:sp>
      <p:pic>
        <p:nvPicPr>
          <p:cNvPr id="4" name="Espace réservé du contenu 3"/>
          <p:cNvPicPr>
            <a:picLocks noGrp="1" noChangeAspect="1"/>
          </p:cNvPicPr>
          <p:nvPr>
            <p:ph idx="1"/>
          </p:nvPr>
        </p:nvPicPr>
        <p:blipFill>
          <a:blip r:embed="rId3"/>
          <a:srcRect l="-8054" r="-8054"/>
          <a:stretch>
            <a:fillRect/>
          </a:stretch>
        </p:blipFill>
        <p:spPr>
          <a:xfrm>
            <a:off x="1683839" y="1391527"/>
            <a:ext cx="6463677" cy="4470117"/>
          </a:xfrm>
        </p:spPr>
      </p:pic>
      <p:pic>
        <p:nvPicPr>
          <p:cNvPr id="8" name="Image 7"/>
          <p:cNvPicPr>
            <a:picLocks noChangeAspect="1"/>
          </p:cNvPicPr>
          <p:nvPr/>
        </p:nvPicPr>
        <p:blipFill>
          <a:blip r:embed="rId4"/>
          <a:stretch>
            <a:fillRect/>
          </a:stretch>
        </p:blipFill>
        <p:spPr>
          <a:xfrm>
            <a:off x="7168662" y="186593"/>
            <a:ext cx="959338" cy="956573"/>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503771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L’acquisition de l’expertise</a:t>
            </a:r>
            <a:endParaRPr lang="fr-FR" dirty="0"/>
          </a:p>
        </p:txBody>
      </p:sp>
      <p:sp>
        <p:nvSpPr>
          <p:cNvPr id="3" name="Espace réservé du texte 2"/>
          <p:cNvSpPr>
            <a:spLocks noGrp="1"/>
          </p:cNvSpPr>
          <p:nvPr>
            <p:ph type="subTitle" idx="1"/>
          </p:nvPr>
        </p:nvSpPr>
        <p:spPr/>
        <p:txBody>
          <a:bodyPr/>
          <a:lstStyle/>
          <a:p>
            <a:r>
              <a:rPr lang="fr-FR" dirty="0" smtClean="0"/>
              <a:t>Elle n’est pas innée, elle est le fruit de l’expérience !</a:t>
            </a:r>
            <a:endParaRPr lang="fr-FR" dirty="0"/>
          </a:p>
          <a:p>
            <a:endParaRPr lang="fr-FR" dirty="0"/>
          </a:p>
        </p:txBody>
      </p:sp>
      <p:pic>
        <p:nvPicPr>
          <p:cNvPr id="6" name="Image 5"/>
          <p:cNvPicPr>
            <a:picLocks noChangeAspect="1"/>
          </p:cNvPicPr>
          <p:nvPr/>
        </p:nvPicPr>
        <p:blipFill>
          <a:blip r:embed="rId2"/>
          <a:stretch>
            <a:fillRect/>
          </a:stretch>
        </p:blipFill>
        <p:spPr>
          <a:xfrm>
            <a:off x="5113084" y="2885850"/>
            <a:ext cx="2133600" cy="2019300"/>
          </a:xfrm>
          <a:prstGeom prst="rect">
            <a:avLst/>
          </a:prstGeom>
        </p:spPr>
      </p:pic>
      <p:pic>
        <p:nvPicPr>
          <p:cNvPr id="7" name="Image 6"/>
          <p:cNvPicPr>
            <a:picLocks noChangeAspect="1"/>
          </p:cNvPicPr>
          <p:nvPr/>
        </p:nvPicPr>
        <p:blipFill>
          <a:blip r:embed="rId3"/>
          <a:stretch>
            <a:fillRect/>
          </a:stretch>
        </p:blipFill>
        <p:spPr>
          <a:xfrm>
            <a:off x="2735038" y="3300349"/>
            <a:ext cx="2133600" cy="1460500"/>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54407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L’acquisition de l’expertise</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863088" y="2053516"/>
            <a:ext cx="6189472" cy="1252851"/>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t>« A défaut d’autre chose, on peut toujours acquérir de l’expérience   … ».</a:t>
            </a:r>
            <a:endParaRPr lang="fr-FR" sz="2400" i="1" dirty="0"/>
          </a:p>
        </p:txBody>
      </p:sp>
      <p:sp>
        <p:nvSpPr>
          <p:cNvPr id="7" name="Bulle ronde 6"/>
          <p:cNvSpPr/>
          <p:nvPr/>
        </p:nvSpPr>
        <p:spPr>
          <a:xfrm>
            <a:off x="5107398" y="3917892"/>
            <a:ext cx="2471961" cy="1202748"/>
          </a:xfrm>
          <a:prstGeom prst="wedgeEllipseCallout">
            <a:avLst>
              <a:gd name="adj1" fmla="val 65013"/>
              <a:gd name="adj2" fmla="val 3941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Dan STANFORD</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9" name="Image 18"/>
          <p:cNvPicPr>
            <a:picLocks noChangeAspect="1"/>
          </p:cNvPicPr>
          <p:nvPr/>
        </p:nvPicPr>
        <p:blipFill>
          <a:blip r:embed="rId6"/>
          <a:stretch>
            <a:fillRect/>
          </a:stretch>
        </p:blipFill>
        <p:spPr>
          <a:xfrm>
            <a:off x="7099295" y="0"/>
            <a:ext cx="1147558" cy="1086082"/>
          </a:xfrm>
          <a:prstGeom prst="rect">
            <a:avLst/>
          </a:prstGeom>
        </p:spPr>
      </p:pic>
      <p:sp>
        <p:nvSpPr>
          <p:cNvPr id="20" name="ZoneTexte 1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14590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bases de l’expertise</a:t>
            </a:r>
            <a:endParaRPr lang="fr-FR" dirty="0"/>
          </a:p>
        </p:txBody>
      </p:sp>
      <p:sp>
        <p:nvSpPr>
          <p:cNvPr id="3" name="Espace réservé du contenu 2"/>
          <p:cNvSpPr>
            <a:spLocks noGrp="1"/>
          </p:cNvSpPr>
          <p:nvPr>
            <p:ph idx="1"/>
          </p:nvPr>
        </p:nvSpPr>
        <p:spPr/>
        <p:txBody>
          <a:bodyPr/>
          <a:lstStyle/>
          <a:p>
            <a:r>
              <a:rPr lang="fr-FR" dirty="0"/>
              <a:t>« LE COMPROMIS COGNITIF »</a:t>
            </a:r>
          </a:p>
          <a:p>
            <a:endParaRPr lang="fr-FR" dirty="0" smtClean="0"/>
          </a:p>
          <a:p>
            <a:r>
              <a:rPr lang="fr-FR" dirty="0"/>
              <a:t>Pour un domaine d’activité considéré, le compromis cognitif varie en fonction du niveau d’expertise acquis par chacun. </a:t>
            </a:r>
          </a:p>
          <a:p>
            <a:endParaRPr lang="fr-FR" dirty="0"/>
          </a:p>
          <a:p>
            <a:r>
              <a:rPr lang="fr-FR" dirty="0"/>
              <a:t>Pour Anderson, ce niveau d’expertise s’acquiert en 3 phases.</a:t>
            </a:r>
          </a:p>
          <a:p>
            <a:pPr marL="82296" indent="0">
              <a:buNone/>
            </a:pPr>
            <a:endParaRPr lang="fr-FR" dirty="0"/>
          </a:p>
        </p:txBody>
      </p:sp>
      <p:pic>
        <p:nvPicPr>
          <p:cNvPr id="5" name="Image 4"/>
          <p:cNvPicPr>
            <a:picLocks noChangeAspect="1"/>
          </p:cNvPicPr>
          <p:nvPr/>
        </p:nvPicPr>
        <p:blipFill>
          <a:blip r:embed="rId2"/>
          <a:stretch>
            <a:fillRect/>
          </a:stretch>
        </p:blipFill>
        <p:spPr>
          <a:xfrm>
            <a:off x="7099295" y="0"/>
            <a:ext cx="1147558" cy="1086082"/>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577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modèle </a:t>
            </a:r>
            <a:r>
              <a:rPr lang="fr-FR" dirty="0" err="1" smtClean="0"/>
              <a:t>d’anderson</a:t>
            </a:r>
            <a:endParaRPr lang="fr-F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2011" y="4081152"/>
            <a:ext cx="6140087" cy="158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stretch>
            <a:fillRect/>
          </a:stretch>
        </p:blipFill>
        <p:spPr>
          <a:xfrm>
            <a:off x="7099295" y="0"/>
            <a:ext cx="1147558" cy="1086082"/>
          </a:xfrm>
          <a:prstGeom prst="rect">
            <a:avLst/>
          </a:prstGeom>
        </p:spPr>
      </p:pic>
      <p:pic>
        <p:nvPicPr>
          <p:cNvPr id="8" name="Image 7"/>
          <p:cNvPicPr>
            <a:picLocks noChangeAspect="1"/>
          </p:cNvPicPr>
          <p:nvPr/>
        </p:nvPicPr>
        <p:blipFill>
          <a:blip r:embed="rId4"/>
          <a:stretch>
            <a:fillRect/>
          </a:stretch>
        </p:blipFill>
        <p:spPr>
          <a:xfrm>
            <a:off x="7010400" y="1735881"/>
            <a:ext cx="2133600" cy="1968500"/>
          </a:xfrm>
          <a:prstGeom prst="rect">
            <a:avLst/>
          </a:prstGeom>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2304437296"/>
              </p:ext>
            </p:extLst>
          </p:nvPr>
        </p:nvGraphicFramePr>
        <p:xfrm>
          <a:off x="1435609" y="1447800"/>
          <a:ext cx="5968768" cy="2348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Image 8"/>
          <p:cNvPicPr>
            <a:picLocks noChangeAspect="1"/>
          </p:cNvPicPr>
          <p:nvPr/>
        </p:nvPicPr>
        <p:blipFill>
          <a:blip r:embed="rId10"/>
          <a:stretch>
            <a:fillRect/>
          </a:stretch>
        </p:blipFill>
        <p:spPr>
          <a:xfrm>
            <a:off x="3802456" y="2331681"/>
            <a:ext cx="1106203" cy="829653"/>
          </a:xfrm>
          <a:prstGeom prst="rect">
            <a:avLst/>
          </a:prstGeom>
        </p:spPr>
      </p:pic>
      <p:pic>
        <p:nvPicPr>
          <p:cNvPr id="11" name="Image 10"/>
          <p:cNvPicPr>
            <a:picLocks noChangeAspect="1"/>
          </p:cNvPicPr>
          <p:nvPr/>
        </p:nvPicPr>
        <p:blipFill>
          <a:blip r:embed="rId3"/>
          <a:stretch>
            <a:fillRect/>
          </a:stretch>
        </p:blipFill>
        <p:spPr>
          <a:xfrm>
            <a:off x="5765415" y="2124854"/>
            <a:ext cx="828263" cy="783892"/>
          </a:xfrm>
          <a:prstGeom prst="rect">
            <a:avLst/>
          </a:prstGeom>
        </p:spPr>
      </p:pic>
      <p:pic>
        <p:nvPicPr>
          <p:cNvPr id="12" name="Image 11"/>
          <p:cNvPicPr>
            <a:picLocks noChangeAspect="1"/>
          </p:cNvPicPr>
          <p:nvPr/>
        </p:nvPicPr>
        <p:blipFill>
          <a:blip r:embed="rId11"/>
          <a:stretch>
            <a:fillRect/>
          </a:stretch>
        </p:blipFill>
        <p:spPr>
          <a:xfrm>
            <a:off x="2204551" y="2119022"/>
            <a:ext cx="548687" cy="731583"/>
          </a:xfrm>
          <a:prstGeom prst="rect">
            <a:avLst/>
          </a:prstGeom>
        </p:spPr>
      </p:pic>
      <p:sp>
        <p:nvSpPr>
          <p:cNvPr id="13" name="ZoneTexte 12"/>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405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a:t>
            </a:r>
            <a:endParaRPr lang="fr-FR" dirty="0"/>
          </a:p>
        </p:txBody>
      </p:sp>
      <p:sp>
        <p:nvSpPr>
          <p:cNvPr id="3" name="Espace réservé du contenu 2"/>
          <p:cNvSpPr>
            <a:spLocks noGrp="1"/>
          </p:cNvSpPr>
          <p:nvPr>
            <p:ph idx="1"/>
          </p:nvPr>
        </p:nvSpPr>
        <p:spPr/>
        <p:txBody>
          <a:bodyPr/>
          <a:lstStyle/>
          <a:p>
            <a:pPr algn="just"/>
            <a:r>
              <a:rPr lang="fr-FR" dirty="0" smtClean="0"/>
              <a:t>La vision est le sens le plus sollicité par un technicien aéronautique. En effet, l’inspection visuelle est pratiquée tous les jours.</a:t>
            </a:r>
          </a:p>
          <a:p>
            <a:pPr algn="just"/>
            <a:endParaRPr lang="fr-FR" dirty="0"/>
          </a:p>
        </p:txBody>
      </p:sp>
      <p:pic>
        <p:nvPicPr>
          <p:cNvPr id="9" name="Image 8"/>
          <p:cNvPicPr>
            <a:picLocks noChangeAspect="1"/>
          </p:cNvPicPr>
          <p:nvPr/>
        </p:nvPicPr>
        <p:blipFill>
          <a:blip r:embed="rId2"/>
          <a:stretch>
            <a:fillRect/>
          </a:stretch>
        </p:blipFill>
        <p:spPr>
          <a:xfrm>
            <a:off x="3441399" y="0"/>
            <a:ext cx="1338427" cy="1338427"/>
          </a:xfrm>
          <a:prstGeom prst="rect">
            <a:avLst/>
          </a:prstGeom>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638" y="3823036"/>
            <a:ext cx="2160561" cy="161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CFA PROTO\Documents\banque photo CFA AF\AFIKLMEM_WinningTogether\AF003.jpg"/>
          <p:cNvPicPr>
            <a:picLocks noChangeAspect="1" noChangeArrowheads="1"/>
          </p:cNvPicPr>
          <p:nvPr/>
        </p:nvPicPr>
        <p:blipFill>
          <a:blip r:embed="rId4" cstate="print"/>
          <a:srcRect t="-15494" b="-15494"/>
          <a:stretch>
            <a:fillRect/>
          </a:stretch>
        </p:blipFill>
        <p:spPr bwMode="auto">
          <a:xfrm>
            <a:off x="3752088" y="2727420"/>
            <a:ext cx="2871122" cy="3660680"/>
          </a:xfrm>
          <a:prstGeom prst="rect">
            <a:avLst/>
          </a:prstGeom>
          <a:noFill/>
        </p:spPr>
      </p:pic>
      <p:pic>
        <p:nvPicPr>
          <p:cNvPr id="12" name="Picture 4" descr="C:\Users\CFA PROTO\Documents\banque photo CFA AF\Equipements\014.TIF"/>
          <p:cNvPicPr>
            <a:picLocks noChangeAspect="1" noChangeArrowheads="1"/>
          </p:cNvPicPr>
          <p:nvPr/>
        </p:nvPicPr>
        <p:blipFill>
          <a:blip r:embed="rId5" cstate="print"/>
          <a:srcRect/>
          <a:stretch>
            <a:fillRect/>
          </a:stretch>
        </p:blipFill>
        <p:spPr bwMode="auto">
          <a:xfrm>
            <a:off x="6898296" y="3643229"/>
            <a:ext cx="1746048" cy="1751499"/>
          </a:xfrm>
          <a:prstGeom prst="rect">
            <a:avLst/>
          </a:prstGeom>
          <a:noFill/>
        </p:spPr>
      </p:pic>
      <p:sp>
        <p:nvSpPr>
          <p:cNvPr id="15" name="ZoneTexte 14"/>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67240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modèle </a:t>
            </a:r>
            <a:r>
              <a:rPr lang="fr-FR" dirty="0" err="1" smtClean="0"/>
              <a:t>d’anderson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92000359"/>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7099295" y="0"/>
            <a:ext cx="1147558" cy="1086082"/>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0751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638"/>
            <a:ext cx="5509373" cy="1143000"/>
          </a:xfrm>
        </p:spPr>
        <p:txBody>
          <a:bodyPr>
            <a:normAutofit fontScale="90000"/>
          </a:bodyPr>
          <a:lstStyle/>
          <a:p>
            <a:r>
              <a:rPr lang="fr-FR" dirty="0" smtClean="0"/>
              <a:t>Les connaissances de l’expert</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91738882"/>
              </p:ext>
            </p:extLst>
          </p:nvPr>
        </p:nvGraphicFramePr>
        <p:xfrm>
          <a:off x="1435608" y="1447799"/>
          <a:ext cx="7360467" cy="4347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7"/>
          <p:cNvPicPr>
            <a:picLocks noChangeAspect="1"/>
          </p:cNvPicPr>
          <p:nvPr/>
        </p:nvPicPr>
        <p:blipFill>
          <a:blip r:embed="rId7"/>
          <a:stretch>
            <a:fillRect/>
          </a:stretch>
        </p:blipFill>
        <p:spPr>
          <a:xfrm>
            <a:off x="7099295" y="0"/>
            <a:ext cx="1147558" cy="1086082"/>
          </a:xfrm>
          <a:prstGeom prst="rect">
            <a:avLst/>
          </a:prstGeom>
        </p:spPr>
      </p:pic>
      <p:pic>
        <p:nvPicPr>
          <p:cNvPr id="3" name="Image 2"/>
          <p:cNvPicPr>
            <a:picLocks noChangeAspect="1"/>
          </p:cNvPicPr>
          <p:nvPr/>
        </p:nvPicPr>
        <p:blipFill>
          <a:blip r:embed="rId8"/>
          <a:stretch>
            <a:fillRect/>
          </a:stretch>
        </p:blipFill>
        <p:spPr>
          <a:xfrm>
            <a:off x="1032571" y="3313309"/>
            <a:ext cx="1061733" cy="929016"/>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759886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mémorisation</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621214953"/>
      </p:ext>
    </p:extLst>
  </p:cSld>
  <p:clrMapOvr>
    <a:masterClrMapping/>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mémorisation</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1634908" y="1783316"/>
            <a:ext cx="7417652" cy="2040006"/>
          </a:xfrm>
          <a:prstGeom prst="wedgeEllipseCallout">
            <a:avLst>
              <a:gd name="adj1" fmla="val -38365"/>
              <a:gd name="adj2" fmla="val 583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t>« La </a:t>
            </a:r>
            <a:r>
              <a:rPr lang="fr-FR" sz="2400" i="1" dirty="0"/>
              <a:t>mémoire du passé n'est pas faite pour se souvenir du passé, elle est faite pour prévenir le futur. </a:t>
            </a:r>
          </a:p>
          <a:p>
            <a:pPr algn="ctr"/>
            <a:r>
              <a:rPr lang="fr-FR" sz="2400" i="1" dirty="0"/>
              <a:t>La mémoire est un instrument de </a:t>
            </a:r>
            <a:r>
              <a:rPr lang="fr-FR" sz="2400" i="1" dirty="0" smtClean="0"/>
              <a:t>prédiction ».</a:t>
            </a:r>
            <a:endParaRPr lang="fr-FR" sz="2400" i="1" dirty="0"/>
          </a:p>
        </p:txBody>
      </p:sp>
      <p:sp>
        <p:nvSpPr>
          <p:cNvPr id="7" name="Bulle ronde 6"/>
          <p:cNvSpPr/>
          <p:nvPr/>
        </p:nvSpPr>
        <p:spPr>
          <a:xfrm>
            <a:off x="5107398" y="3917892"/>
            <a:ext cx="2471961" cy="1202748"/>
          </a:xfrm>
          <a:prstGeom prst="wedgeEllipseCallout">
            <a:avLst>
              <a:gd name="adj1" fmla="val 65013"/>
              <a:gd name="adj2" fmla="val 3941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a:t>Alain </a:t>
            </a:r>
            <a:r>
              <a:rPr lang="fr-FR" sz="2800" i="1" dirty="0" err="1"/>
              <a:t>Berthoz</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0" name="Image 19"/>
          <p:cNvPicPr>
            <a:picLocks noChangeAspect="1"/>
          </p:cNvPicPr>
          <p:nvPr/>
        </p:nvPicPr>
        <p:blipFill>
          <a:blip r:embed="rId6"/>
          <a:stretch>
            <a:fillRect/>
          </a:stretch>
        </p:blipFill>
        <p:spPr>
          <a:xfrm>
            <a:off x="6911315" y="0"/>
            <a:ext cx="1361576" cy="1337487"/>
          </a:xfrm>
          <a:prstGeom prst="rect">
            <a:avLst/>
          </a:prstGeom>
        </p:spPr>
      </p:pic>
      <p:sp>
        <p:nvSpPr>
          <p:cNvPr id="19" name="ZoneTexte 1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721154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processus de mémorisation</a:t>
            </a:r>
            <a:endParaRPr lang="fr-FR" dirty="0"/>
          </a:p>
        </p:txBody>
      </p:sp>
      <p:sp>
        <p:nvSpPr>
          <p:cNvPr id="3" name="Espace réservé du texte 2"/>
          <p:cNvSpPr>
            <a:spLocks noGrp="1"/>
          </p:cNvSpPr>
          <p:nvPr>
            <p:ph type="subTitle" idx="1"/>
          </p:nvPr>
        </p:nvSpPr>
        <p:spPr/>
        <p:txBody>
          <a:bodyPr/>
          <a:lstStyle/>
          <a:p>
            <a:r>
              <a:rPr lang="fr-FR" dirty="0"/>
              <a:t>Le processus de mémorisation</a:t>
            </a:r>
          </a:p>
        </p:txBody>
      </p:sp>
      <p:pic>
        <p:nvPicPr>
          <p:cNvPr id="7" name="Image 6"/>
          <p:cNvPicPr>
            <a:picLocks noChangeAspect="1"/>
          </p:cNvPicPr>
          <p:nvPr/>
        </p:nvPicPr>
        <p:blipFill>
          <a:blip r:embed="rId2"/>
          <a:stretch>
            <a:fillRect/>
          </a:stretch>
        </p:blipFill>
        <p:spPr>
          <a:xfrm flipH="1">
            <a:off x="1343338" y="3817777"/>
            <a:ext cx="2133600" cy="1600200"/>
          </a:xfrm>
          <a:prstGeom prst="rect">
            <a:avLst/>
          </a:prstGeom>
        </p:spPr>
      </p:pic>
      <p:pic>
        <p:nvPicPr>
          <p:cNvPr id="6" name="Image 5"/>
          <p:cNvPicPr>
            <a:picLocks noChangeAspect="1"/>
          </p:cNvPicPr>
          <p:nvPr/>
        </p:nvPicPr>
        <p:blipFill>
          <a:blip r:embed="rId3"/>
          <a:stretch>
            <a:fillRect/>
          </a:stretch>
        </p:blipFill>
        <p:spPr>
          <a:xfrm>
            <a:off x="3161722" y="2937942"/>
            <a:ext cx="2715839" cy="2667791"/>
          </a:xfrm>
          <a:prstGeom prst="rect">
            <a:avLst/>
          </a:prstGeom>
        </p:spPr>
      </p:pic>
      <p:pic>
        <p:nvPicPr>
          <p:cNvPr id="4" name="Image 3"/>
          <p:cNvPicPr>
            <a:picLocks noChangeAspect="1"/>
          </p:cNvPicPr>
          <p:nvPr/>
        </p:nvPicPr>
        <p:blipFill>
          <a:blip r:embed="rId4"/>
          <a:stretch>
            <a:fillRect/>
          </a:stretch>
        </p:blipFill>
        <p:spPr>
          <a:xfrm>
            <a:off x="5059036" y="2696449"/>
            <a:ext cx="2723665" cy="2042749"/>
          </a:xfrm>
          <a:prstGeom prst="rect">
            <a:avLst/>
          </a:prstGeom>
        </p:spPr>
      </p:pic>
      <p:pic>
        <p:nvPicPr>
          <p:cNvPr id="9" name="Image 8"/>
          <p:cNvPicPr>
            <a:picLocks noChangeAspect="1"/>
          </p:cNvPicPr>
          <p:nvPr/>
        </p:nvPicPr>
        <p:blipFill>
          <a:blip r:embed="rId3"/>
          <a:stretch>
            <a:fillRect/>
          </a:stretch>
        </p:blipFill>
        <p:spPr>
          <a:xfrm>
            <a:off x="6911315" y="0"/>
            <a:ext cx="1361576" cy="1337487"/>
          </a:xfrm>
          <a:prstGeom prst="rect">
            <a:avLst/>
          </a:prstGeom>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59389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mémorisation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135</a:t>
            </a:fld>
            <a:endParaRPr kumimoji="0" lang="en-US" dirty="0"/>
          </a:p>
        </p:txBody>
      </p:sp>
      <p:pic>
        <p:nvPicPr>
          <p:cNvPr id="6" name="Picture 2"/>
          <p:cNvPicPr>
            <a:picLocks noGrp="1" noChangeAspect="1" noChangeArrowheads="1"/>
          </p:cNvPicPr>
          <p:nvPr>
            <p:ph idx="1"/>
          </p:nvPr>
        </p:nvPicPr>
        <p:blipFill>
          <a:blip r:embed="rId2" cstate="print"/>
          <a:srcRect t="-1793" b="-1793"/>
          <a:stretch>
            <a:fillRect/>
          </a:stretch>
        </p:blipFill>
        <p:spPr bwMode="auto">
          <a:prstGeom prst="rect">
            <a:avLst/>
          </a:prstGeom>
          <a:noFill/>
          <a:ln w="9525">
            <a:noFill/>
            <a:miter lim="800000"/>
            <a:headEnd/>
            <a:tailEnd/>
          </a:ln>
        </p:spPr>
      </p:pic>
      <p:pic>
        <p:nvPicPr>
          <p:cNvPr id="8" name="Image 7"/>
          <p:cNvPicPr>
            <a:picLocks noChangeAspect="1"/>
          </p:cNvPicPr>
          <p:nvPr/>
        </p:nvPicPr>
        <p:blipFill>
          <a:blip r:embed="rId3"/>
          <a:stretch>
            <a:fillRect/>
          </a:stretch>
        </p:blipFill>
        <p:spPr>
          <a:xfrm>
            <a:off x="6911315" y="0"/>
            <a:ext cx="1361576" cy="1337487"/>
          </a:xfrm>
          <a:prstGeom prst="rect">
            <a:avLst/>
          </a:prstGeom>
        </p:spPr>
      </p:pic>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95249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mémorisation</a:t>
            </a:r>
            <a:endParaRPr lang="fr-FR" dirty="0"/>
          </a:p>
        </p:txBody>
      </p:sp>
      <p:sp>
        <p:nvSpPr>
          <p:cNvPr id="3" name="Espace réservé du contenu 2"/>
          <p:cNvSpPr>
            <a:spLocks noGrp="1"/>
          </p:cNvSpPr>
          <p:nvPr>
            <p:ph idx="1"/>
          </p:nvPr>
        </p:nvSpPr>
        <p:spPr/>
        <p:txBody>
          <a:bodyPr>
            <a:normAutofit/>
          </a:bodyPr>
          <a:lstStyle/>
          <a:p>
            <a:r>
              <a:rPr lang="fr-FR" dirty="0"/>
              <a:t>La </a:t>
            </a:r>
            <a:r>
              <a:rPr lang="fr-FR" dirty="0" smtClean="0"/>
              <a:t>mémorisation </a:t>
            </a:r>
            <a:r>
              <a:rPr lang="fr-FR" dirty="0"/>
              <a:t>est le produit de 4 </a:t>
            </a:r>
            <a:r>
              <a:rPr lang="fr-FR" dirty="0" smtClean="0"/>
              <a:t>processus distincts :</a:t>
            </a:r>
          </a:p>
          <a:p>
            <a:endParaRPr lang="fr-FR" dirty="0"/>
          </a:p>
          <a:p>
            <a:r>
              <a:rPr lang="fr-FR" dirty="0"/>
              <a:t>l’encodage, </a:t>
            </a:r>
          </a:p>
          <a:p>
            <a:r>
              <a:rPr lang="fr-FR" dirty="0"/>
              <a:t>la consolidation, </a:t>
            </a:r>
          </a:p>
          <a:p>
            <a:r>
              <a:rPr lang="fr-FR" dirty="0"/>
              <a:t>le </a:t>
            </a:r>
            <a:r>
              <a:rPr lang="fr-FR" dirty="0" smtClean="0"/>
              <a:t>stockage,</a:t>
            </a:r>
            <a:endParaRPr lang="fr-FR" dirty="0"/>
          </a:p>
          <a:p>
            <a:r>
              <a:rPr lang="fr-FR" dirty="0"/>
              <a:t>le rappel.</a:t>
            </a:r>
          </a:p>
          <a:p>
            <a:pPr marL="82296" indent="0">
              <a:buNone/>
            </a:pPr>
            <a:endParaRPr lang="fr-FR" dirty="0"/>
          </a:p>
        </p:txBody>
      </p:sp>
      <p:pic>
        <p:nvPicPr>
          <p:cNvPr id="4" name="Image 3"/>
          <p:cNvPicPr>
            <a:picLocks noChangeAspect="1"/>
          </p:cNvPicPr>
          <p:nvPr/>
        </p:nvPicPr>
        <p:blipFill>
          <a:blip r:embed="rId2"/>
          <a:stretch>
            <a:fillRect/>
          </a:stretch>
        </p:blipFill>
        <p:spPr>
          <a:xfrm>
            <a:off x="6911315" y="0"/>
            <a:ext cx="1361576" cy="1337487"/>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00664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4869160"/>
            <a:ext cx="2808312" cy="923330"/>
          </a:xfrm>
          <a:prstGeom prst="rect">
            <a:avLst/>
          </a:prstGeom>
          <a:solidFill>
            <a:schemeClr val="accent2"/>
          </a:solidFill>
          <a:ln>
            <a:solidFill>
              <a:schemeClr val="accent1"/>
            </a:solidFill>
          </a:ln>
        </p:spPr>
        <p:txBody>
          <a:bodyPr wrap="square" rtlCol="0">
            <a:normAutofit/>
          </a:bodyPr>
          <a:lstStyle/>
          <a:p>
            <a:pPr algn="ctr"/>
            <a:r>
              <a:rPr lang="fr-FR" dirty="0" smtClean="0"/>
              <a:t>Mémoires Perceptives</a:t>
            </a:r>
          </a:p>
          <a:p>
            <a:pPr algn="ctr"/>
            <a:r>
              <a:rPr lang="fr-FR" sz="1200" dirty="0" smtClean="0"/>
              <a:t>Permettre la reconnaissance des formes, des sons, des gouts, …,</a:t>
            </a:r>
          </a:p>
          <a:p>
            <a:pPr algn="ctr"/>
            <a:r>
              <a:rPr lang="fr-FR" sz="1200" dirty="0" smtClean="0"/>
              <a:t> tel qu’un objet ou un mot.</a:t>
            </a:r>
            <a:endParaRPr lang="fr-FR" sz="1200" dirty="0"/>
          </a:p>
        </p:txBody>
      </p:sp>
      <p:sp>
        <p:nvSpPr>
          <p:cNvPr id="3" name="ZoneTexte 2"/>
          <p:cNvSpPr txBox="1"/>
          <p:nvPr/>
        </p:nvSpPr>
        <p:spPr>
          <a:xfrm>
            <a:off x="35496" y="3591306"/>
            <a:ext cx="2808312" cy="738664"/>
          </a:xfrm>
          <a:prstGeom prst="rect">
            <a:avLst/>
          </a:prstGeom>
          <a:solidFill>
            <a:schemeClr val="accent2"/>
          </a:solidFill>
          <a:ln>
            <a:solidFill>
              <a:schemeClr val="accent1"/>
            </a:solidFill>
          </a:ln>
        </p:spPr>
        <p:txBody>
          <a:bodyPr wrap="square" rtlCol="0">
            <a:normAutofit/>
          </a:bodyPr>
          <a:lstStyle/>
          <a:p>
            <a:pPr algn="ctr"/>
            <a:r>
              <a:rPr lang="fr-FR" dirty="0" smtClean="0"/>
              <a:t>Mémoires Sémantique</a:t>
            </a:r>
          </a:p>
          <a:p>
            <a:pPr algn="ctr"/>
            <a:r>
              <a:rPr lang="fr-FR" sz="1200" dirty="0" smtClean="0"/>
              <a:t>Avoir des connaissances telles que celles de l’usage d’un objet ou d’un mot.</a:t>
            </a:r>
            <a:endParaRPr lang="fr-FR" sz="1200" dirty="0"/>
          </a:p>
        </p:txBody>
      </p:sp>
      <p:sp>
        <p:nvSpPr>
          <p:cNvPr id="4" name="ZoneTexte 3"/>
          <p:cNvSpPr txBox="1"/>
          <p:nvPr/>
        </p:nvSpPr>
        <p:spPr>
          <a:xfrm>
            <a:off x="35496" y="2060848"/>
            <a:ext cx="2808312" cy="923330"/>
          </a:xfrm>
          <a:prstGeom prst="rect">
            <a:avLst/>
          </a:prstGeom>
          <a:solidFill>
            <a:schemeClr val="accent2"/>
          </a:solidFill>
          <a:ln>
            <a:solidFill>
              <a:schemeClr val="accent1"/>
            </a:solidFill>
          </a:ln>
        </p:spPr>
        <p:txBody>
          <a:bodyPr wrap="square" rtlCol="0">
            <a:normAutofit/>
          </a:bodyPr>
          <a:lstStyle/>
          <a:p>
            <a:pPr algn="ctr"/>
            <a:r>
              <a:rPr lang="fr-FR" dirty="0" smtClean="0"/>
              <a:t>Mémoires Episodique </a:t>
            </a:r>
          </a:p>
          <a:p>
            <a:pPr algn="ctr"/>
            <a:r>
              <a:rPr lang="fr-FR" sz="1200" dirty="0" smtClean="0"/>
              <a:t>Retenir des évènements uniques tels que le déroulement de son mariage ou de ce que l’on a fait la veille.</a:t>
            </a:r>
            <a:endParaRPr lang="fr-FR" sz="1200" dirty="0"/>
          </a:p>
        </p:txBody>
      </p:sp>
      <p:sp>
        <p:nvSpPr>
          <p:cNvPr id="5" name="ZoneTexte 4"/>
          <p:cNvSpPr txBox="1"/>
          <p:nvPr/>
        </p:nvSpPr>
        <p:spPr>
          <a:xfrm>
            <a:off x="3059832" y="3268141"/>
            <a:ext cx="2016224" cy="1384995"/>
          </a:xfrm>
          <a:prstGeom prst="rect">
            <a:avLst/>
          </a:prstGeom>
          <a:solidFill>
            <a:schemeClr val="accent3">
              <a:lumMod val="75000"/>
            </a:schemeClr>
          </a:solidFill>
          <a:ln>
            <a:solidFill>
              <a:schemeClr val="accent1"/>
            </a:solidFill>
          </a:ln>
        </p:spPr>
        <p:txBody>
          <a:bodyPr wrap="square" rtlCol="0">
            <a:normAutofit/>
          </a:bodyPr>
          <a:lstStyle/>
          <a:p>
            <a:pPr algn="ctr"/>
            <a:r>
              <a:rPr lang="fr-FR" dirty="0" smtClean="0"/>
              <a:t>Mémoires-Tampon Episodique</a:t>
            </a:r>
          </a:p>
          <a:p>
            <a:pPr algn="ctr"/>
            <a:r>
              <a:rPr lang="fr-FR" sz="1200" dirty="0" smtClean="0"/>
              <a:t>Stocker temporairement les informations dans leur contexte (« conscience du moment présent »)</a:t>
            </a:r>
            <a:endParaRPr lang="fr-FR" sz="1200" dirty="0"/>
          </a:p>
        </p:txBody>
      </p:sp>
      <p:sp>
        <p:nvSpPr>
          <p:cNvPr id="6" name="ZoneTexte 5"/>
          <p:cNvSpPr txBox="1"/>
          <p:nvPr/>
        </p:nvSpPr>
        <p:spPr>
          <a:xfrm>
            <a:off x="5292080" y="2053297"/>
            <a:ext cx="1872208" cy="1015663"/>
          </a:xfrm>
          <a:prstGeom prst="rect">
            <a:avLst/>
          </a:prstGeom>
          <a:solidFill>
            <a:schemeClr val="accent3">
              <a:lumMod val="75000"/>
            </a:schemeClr>
          </a:solidFill>
          <a:ln>
            <a:solidFill>
              <a:schemeClr val="accent1"/>
            </a:solidFill>
          </a:ln>
        </p:spPr>
        <p:txBody>
          <a:bodyPr wrap="square" rtlCol="0">
            <a:normAutofit/>
          </a:bodyPr>
          <a:lstStyle/>
          <a:p>
            <a:pPr algn="ctr"/>
            <a:r>
              <a:rPr lang="fr-FR" dirty="0" smtClean="0"/>
              <a:t>Boucle Phonologique</a:t>
            </a:r>
          </a:p>
          <a:p>
            <a:pPr algn="ctr"/>
            <a:r>
              <a:rPr lang="fr-FR" sz="1200" dirty="0" smtClean="0"/>
              <a:t>Maintenir les informations verbales</a:t>
            </a:r>
            <a:endParaRPr lang="fr-FR" sz="1200" dirty="0"/>
          </a:p>
        </p:txBody>
      </p:sp>
      <p:sp>
        <p:nvSpPr>
          <p:cNvPr id="7" name="ZoneTexte 6"/>
          <p:cNvSpPr txBox="1"/>
          <p:nvPr/>
        </p:nvSpPr>
        <p:spPr>
          <a:xfrm>
            <a:off x="5292080" y="3421449"/>
            <a:ext cx="1872208" cy="1015663"/>
          </a:xfrm>
          <a:prstGeom prst="rect">
            <a:avLst/>
          </a:prstGeom>
          <a:solidFill>
            <a:schemeClr val="accent3">
              <a:lumMod val="75000"/>
            </a:schemeClr>
          </a:solidFill>
          <a:ln>
            <a:solidFill>
              <a:schemeClr val="accent1"/>
            </a:solidFill>
          </a:ln>
        </p:spPr>
        <p:txBody>
          <a:bodyPr wrap="square" rtlCol="0">
            <a:normAutofit/>
          </a:bodyPr>
          <a:lstStyle/>
          <a:p>
            <a:pPr algn="ctr"/>
            <a:r>
              <a:rPr lang="fr-FR" dirty="0" smtClean="0"/>
              <a:t>Administrateur central</a:t>
            </a:r>
          </a:p>
          <a:p>
            <a:pPr algn="ctr"/>
            <a:r>
              <a:rPr lang="fr-FR" sz="1200" dirty="0" smtClean="0"/>
              <a:t>Porter son attention sur un élément</a:t>
            </a:r>
            <a:endParaRPr lang="fr-FR" sz="1200" dirty="0"/>
          </a:p>
        </p:txBody>
      </p:sp>
      <p:sp>
        <p:nvSpPr>
          <p:cNvPr id="8" name="ZoneTexte 7"/>
          <p:cNvSpPr txBox="1"/>
          <p:nvPr/>
        </p:nvSpPr>
        <p:spPr>
          <a:xfrm>
            <a:off x="5292080" y="4797152"/>
            <a:ext cx="1872208" cy="1015663"/>
          </a:xfrm>
          <a:prstGeom prst="rect">
            <a:avLst/>
          </a:prstGeom>
          <a:solidFill>
            <a:schemeClr val="accent3">
              <a:lumMod val="75000"/>
            </a:schemeClr>
          </a:solidFill>
          <a:ln>
            <a:solidFill>
              <a:schemeClr val="accent1"/>
            </a:solidFill>
          </a:ln>
        </p:spPr>
        <p:txBody>
          <a:bodyPr wrap="square" rtlCol="0">
            <a:normAutofit/>
          </a:bodyPr>
          <a:lstStyle/>
          <a:p>
            <a:pPr algn="ctr"/>
            <a:r>
              <a:rPr lang="fr-FR" dirty="0" smtClean="0"/>
              <a:t>Registre </a:t>
            </a:r>
            <a:r>
              <a:rPr lang="fr-FR" dirty="0" err="1" smtClean="0"/>
              <a:t>Visuo</a:t>
            </a:r>
            <a:r>
              <a:rPr lang="fr-FR" dirty="0" smtClean="0"/>
              <a:t>-Spatial</a:t>
            </a:r>
          </a:p>
          <a:p>
            <a:pPr algn="ctr"/>
            <a:r>
              <a:rPr lang="fr-FR" sz="1200" dirty="0" smtClean="0"/>
              <a:t>Maintenir les informations visuelles et spatiales</a:t>
            </a:r>
            <a:endParaRPr lang="fr-FR" sz="1200" dirty="0"/>
          </a:p>
        </p:txBody>
      </p:sp>
      <p:sp>
        <p:nvSpPr>
          <p:cNvPr id="9" name="ZoneTexte 8"/>
          <p:cNvSpPr txBox="1"/>
          <p:nvPr/>
        </p:nvSpPr>
        <p:spPr>
          <a:xfrm>
            <a:off x="7380312" y="3573016"/>
            <a:ext cx="1763688" cy="646331"/>
          </a:xfrm>
          <a:prstGeom prst="rect">
            <a:avLst/>
          </a:prstGeom>
          <a:solidFill>
            <a:schemeClr val="accent2"/>
          </a:solidFill>
          <a:ln>
            <a:solidFill>
              <a:schemeClr val="accent1"/>
            </a:solidFill>
          </a:ln>
        </p:spPr>
        <p:txBody>
          <a:bodyPr wrap="square" rtlCol="0">
            <a:normAutofit/>
          </a:bodyPr>
          <a:lstStyle/>
          <a:p>
            <a:pPr algn="ctr"/>
            <a:r>
              <a:rPr lang="fr-FR" dirty="0" smtClean="0"/>
              <a:t>Apprentissages Procéduraux</a:t>
            </a:r>
          </a:p>
        </p:txBody>
      </p:sp>
      <p:sp>
        <p:nvSpPr>
          <p:cNvPr id="13" name="Forme libre 12"/>
          <p:cNvSpPr/>
          <p:nvPr/>
        </p:nvSpPr>
        <p:spPr>
          <a:xfrm>
            <a:off x="2831690" y="2556387"/>
            <a:ext cx="1278194" cy="698090"/>
          </a:xfrm>
          <a:custGeom>
            <a:avLst/>
            <a:gdLst>
              <a:gd name="connsiteX0" fmla="*/ 0 w 1278194"/>
              <a:gd name="connsiteY0" fmla="*/ 0 h 698090"/>
              <a:gd name="connsiteX1" fmla="*/ 1278194 w 1278194"/>
              <a:gd name="connsiteY1" fmla="*/ 0 h 698090"/>
              <a:gd name="connsiteX2" fmla="*/ 1278194 w 1278194"/>
              <a:gd name="connsiteY2" fmla="*/ 698090 h 698090"/>
            </a:gdLst>
            <a:ahLst/>
            <a:cxnLst>
              <a:cxn ang="0">
                <a:pos x="connsiteX0" y="connsiteY0"/>
              </a:cxn>
              <a:cxn ang="0">
                <a:pos x="connsiteX1" y="connsiteY1"/>
              </a:cxn>
              <a:cxn ang="0">
                <a:pos x="connsiteX2" y="connsiteY2"/>
              </a:cxn>
            </a:cxnLst>
            <a:rect l="l" t="t" r="r" b="b"/>
            <a:pathLst>
              <a:path w="1278194" h="698090">
                <a:moveTo>
                  <a:pt x="0" y="0"/>
                </a:moveTo>
                <a:lnTo>
                  <a:pt x="1278194" y="0"/>
                </a:lnTo>
                <a:lnTo>
                  <a:pt x="1278194" y="698090"/>
                </a:lnTo>
              </a:path>
            </a:pathLst>
          </a:custGeom>
          <a:ln w="25400">
            <a:solidFill>
              <a:schemeClr val="tx2">
                <a:lumMod val="25000"/>
              </a:schemeClr>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Forme libre 13"/>
          <p:cNvSpPr/>
          <p:nvPr/>
        </p:nvSpPr>
        <p:spPr>
          <a:xfrm flipV="1">
            <a:off x="2843808" y="4653136"/>
            <a:ext cx="1278194" cy="698090"/>
          </a:xfrm>
          <a:custGeom>
            <a:avLst/>
            <a:gdLst>
              <a:gd name="connsiteX0" fmla="*/ 0 w 1278194"/>
              <a:gd name="connsiteY0" fmla="*/ 0 h 698090"/>
              <a:gd name="connsiteX1" fmla="*/ 1278194 w 1278194"/>
              <a:gd name="connsiteY1" fmla="*/ 0 h 698090"/>
              <a:gd name="connsiteX2" fmla="*/ 1278194 w 1278194"/>
              <a:gd name="connsiteY2" fmla="*/ 698090 h 698090"/>
            </a:gdLst>
            <a:ahLst/>
            <a:cxnLst>
              <a:cxn ang="0">
                <a:pos x="connsiteX0" y="connsiteY0"/>
              </a:cxn>
              <a:cxn ang="0">
                <a:pos x="connsiteX1" y="connsiteY1"/>
              </a:cxn>
              <a:cxn ang="0">
                <a:pos x="connsiteX2" y="connsiteY2"/>
              </a:cxn>
            </a:cxnLst>
            <a:rect l="l" t="t" r="r" b="b"/>
            <a:pathLst>
              <a:path w="1278194" h="698090">
                <a:moveTo>
                  <a:pt x="0" y="0"/>
                </a:moveTo>
                <a:lnTo>
                  <a:pt x="1278194" y="0"/>
                </a:lnTo>
                <a:lnTo>
                  <a:pt x="1278194" y="698090"/>
                </a:lnTo>
              </a:path>
            </a:pathLst>
          </a:custGeom>
          <a:ln w="25400">
            <a:solidFill>
              <a:schemeClr val="tx2">
                <a:lumMod val="25000"/>
              </a:schemeClr>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2" name="Connecteur droit 21"/>
          <p:cNvCxnSpPr/>
          <p:nvPr/>
        </p:nvCxnSpPr>
        <p:spPr>
          <a:xfrm rot="5400000" flipH="1" flipV="1">
            <a:off x="1187624" y="3284984"/>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flipV="1">
            <a:off x="1439652" y="3284984"/>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flipH="1" flipV="1">
            <a:off x="1691680" y="3284984"/>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flipV="1">
            <a:off x="1943708" y="3284984"/>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flipH="1" flipV="1">
            <a:off x="2195736" y="3284984"/>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Flèche vers le bas 26"/>
          <p:cNvSpPr/>
          <p:nvPr/>
        </p:nvSpPr>
        <p:spPr>
          <a:xfrm>
            <a:off x="971600" y="2996952"/>
            <a:ext cx="360040" cy="576064"/>
          </a:xfrm>
          <a:prstGeom prst="downArrow">
            <a:avLst/>
          </a:prstGeom>
          <a:ln w="25400">
            <a:solidFill>
              <a:schemeClr val="tx2">
                <a:lumMod val="25000"/>
              </a:schemeClr>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ZoneTexte 27"/>
          <p:cNvSpPr txBox="1"/>
          <p:nvPr/>
        </p:nvSpPr>
        <p:spPr>
          <a:xfrm>
            <a:off x="0" y="3079993"/>
            <a:ext cx="1130438" cy="276999"/>
          </a:xfrm>
          <a:prstGeom prst="rect">
            <a:avLst/>
          </a:prstGeom>
          <a:noFill/>
        </p:spPr>
        <p:txBody>
          <a:bodyPr wrap="none" rtlCol="0">
            <a:spAutoFit/>
          </a:bodyPr>
          <a:lstStyle/>
          <a:p>
            <a:r>
              <a:rPr lang="fr-FR" sz="1200" dirty="0" smtClean="0">
                <a:solidFill>
                  <a:schemeClr val="tx2">
                    <a:lumMod val="25000"/>
                  </a:schemeClr>
                </a:solidFill>
              </a:rPr>
              <a:t>sémantisation</a:t>
            </a:r>
            <a:endParaRPr lang="fr-FR" sz="1200" dirty="0">
              <a:solidFill>
                <a:schemeClr val="tx2">
                  <a:lumMod val="25000"/>
                </a:schemeClr>
              </a:solidFill>
            </a:endParaRPr>
          </a:p>
        </p:txBody>
      </p:sp>
      <p:cxnSp>
        <p:nvCxnSpPr>
          <p:cNvPr id="29" name="Connecteur droit 28"/>
          <p:cNvCxnSpPr/>
          <p:nvPr/>
        </p:nvCxnSpPr>
        <p:spPr>
          <a:xfrm rot="5400000" flipH="1" flipV="1">
            <a:off x="539552" y="4581128"/>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rot="5400000" flipH="1" flipV="1">
            <a:off x="791580" y="4581128"/>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rot="5400000" flipH="1" flipV="1">
            <a:off x="1043608" y="4581128"/>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rot="5400000" flipH="1" flipV="1">
            <a:off x="1295636" y="4581128"/>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5400000" flipH="1" flipV="1">
            <a:off x="1547664" y="4581128"/>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rot="5400000" flipH="1" flipV="1">
            <a:off x="-108520"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rot="5400000" flipH="1" flipV="1">
            <a:off x="143508"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rot="5400000" flipH="1" flipV="1">
            <a:off x="395536"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rot="5400000" flipH="1" flipV="1">
            <a:off x="647564"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rot="5400000" flipH="1" flipV="1">
            <a:off x="899592"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rot="5400000" flipH="1" flipV="1">
            <a:off x="1187624"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rot="5400000" flipH="1" flipV="1">
            <a:off x="1439652"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flipV="1">
            <a:off x="1691680"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flipH="1" flipV="1">
            <a:off x="1943708"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rot="5400000" flipH="1" flipV="1">
            <a:off x="2195736" y="6093296"/>
            <a:ext cx="576064"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5076056" y="3717032"/>
            <a:ext cx="216024"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rot="5400000">
            <a:off x="71500" y="3753036"/>
            <a:ext cx="5688632" cy="0"/>
          </a:xfrm>
          <a:prstGeom prst="line">
            <a:avLst/>
          </a:prstGeom>
          <a:ln w="19050">
            <a:solidFill>
              <a:schemeClr val="tx2">
                <a:lumMod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65220" y="836712"/>
            <a:ext cx="1666520" cy="830997"/>
          </a:xfrm>
          <a:prstGeom prst="rect">
            <a:avLst/>
          </a:prstGeom>
          <a:solidFill>
            <a:schemeClr val="accent2"/>
          </a:solidFill>
        </p:spPr>
        <p:txBody>
          <a:bodyPr wrap="none" rtlCol="0">
            <a:normAutofit/>
          </a:bodyPr>
          <a:lstStyle/>
          <a:p>
            <a:pPr algn="ctr"/>
            <a:r>
              <a:rPr lang="fr-FR" dirty="0" smtClean="0"/>
              <a:t>Mémoire</a:t>
            </a:r>
          </a:p>
          <a:p>
            <a:pPr algn="ctr"/>
            <a:r>
              <a:rPr lang="fr-FR" dirty="0" smtClean="0"/>
              <a:t>Des SAVOIRS</a:t>
            </a:r>
          </a:p>
          <a:p>
            <a:pPr algn="ctr"/>
            <a:r>
              <a:rPr lang="fr-FR" sz="1200" i="1" dirty="0" smtClean="0"/>
              <a:t>(ou explicite)</a:t>
            </a:r>
            <a:endParaRPr lang="fr-FR" sz="1200" i="1" dirty="0"/>
          </a:p>
        </p:txBody>
      </p:sp>
      <p:sp>
        <p:nvSpPr>
          <p:cNvPr id="51" name="ZoneTexte 50"/>
          <p:cNvSpPr txBox="1"/>
          <p:nvPr/>
        </p:nvSpPr>
        <p:spPr>
          <a:xfrm>
            <a:off x="4014532" y="797803"/>
            <a:ext cx="2231125" cy="830997"/>
          </a:xfrm>
          <a:prstGeom prst="rect">
            <a:avLst/>
          </a:prstGeom>
          <a:solidFill>
            <a:schemeClr val="accent3">
              <a:lumMod val="75000"/>
            </a:schemeClr>
          </a:solidFill>
        </p:spPr>
        <p:txBody>
          <a:bodyPr wrap="none" rtlCol="0">
            <a:normAutofit/>
          </a:bodyPr>
          <a:lstStyle/>
          <a:p>
            <a:pPr algn="ctr"/>
            <a:r>
              <a:rPr lang="fr-FR" dirty="0" smtClean="0"/>
              <a:t>Mémoire</a:t>
            </a:r>
          </a:p>
          <a:p>
            <a:pPr algn="ctr"/>
            <a:r>
              <a:rPr lang="fr-FR" dirty="0" smtClean="0"/>
              <a:t>De TRAVAIL (MDT)</a:t>
            </a:r>
          </a:p>
          <a:p>
            <a:pPr algn="ctr"/>
            <a:r>
              <a:rPr lang="fr-FR" sz="1200" i="1" dirty="0" smtClean="0"/>
              <a:t>(ou mémoire à court terme MCT)</a:t>
            </a:r>
            <a:endParaRPr lang="fr-FR" sz="1200" i="1" dirty="0"/>
          </a:p>
        </p:txBody>
      </p:sp>
      <p:sp>
        <p:nvSpPr>
          <p:cNvPr id="52" name="ZoneTexte 51"/>
          <p:cNvSpPr txBox="1"/>
          <p:nvPr/>
        </p:nvSpPr>
        <p:spPr>
          <a:xfrm>
            <a:off x="7452320" y="952852"/>
            <a:ext cx="1525307" cy="1107996"/>
          </a:xfrm>
          <a:prstGeom prst="rect">
            <a:avLst/>
          </a:prstGeom>
          <a:solidFill>
            <a:schemeClr val="accent2"/>
          </a:solidFill>
        </p:spPr>
        <p:txBody>
          <a:bodyPr wrap="square" rtlCol="0">
            <a:normAutofit/>
          </a:bodyPr>
          <a:lstStyle/>
          <a:p>
            <a:pPr algn="ctr"/>
            <a:r>
              <a:rPr lang="fr-FR" dirty="0" smtClean="0"/>
              <a:t>Mémoire</a:t>
            </a:r>
          </a:p>
          <a:p>
            <a:pPr algn="ctr"/>
            <a:r>
              <a:rPr lang="fr-FR" dirty="0" smtClean="0"/>
              <a:t>Des SAVOIR-FAIRE</a:t>
            </a:r>
          </a:p>
          <a:p>
            <a:pPr lvl="0" algn="ctr"/>
            <a:r>
              <a:rPr lang="fr-FR" sz="1200" i="1" dirty="0"/>
              <a:t>(ou </a:t>
            </a:r>
            <a:r>
              <a:rPr lang="fr-FR" sz="1200" i="1" dirty="0" smtClean="0"/>
              <a:t>implicite)</a:t>
            </a:r>
            <a:endParaRPr lang="fr-FR" dirty="0"/>
          </a:p>
        </p:txBody>
      </p:sp>
      <p:cxnSp>
        <p:nvCxnSpPr>
          <p:cNvPr id="54" name="Connecteur droit 53"/>
          <p:cNvCxnSpPr/>
          <p:nvPr/>
        </p:nvCxnSpPr>
        <p:spPr>
          <a:xfrm rot="5400000">
            <a:off x="4391980" y="3753036"/>
            <a:ext cx="5688632" cy="0"/>
          </a:xfrm>
          <a:prstGeom prst="line">
            <a:avLst/>
          </a:prstGeom>
          <a:ln w="19050">
            <a:solidFill>
              <a:schemeClr val="tx2">
                <a:lumMod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3635896" y="107340"/>
            <a:ext cx="2736647" cy="369332"/>
          </a:xfrm>
          <a:prstGeom prst="rect">
            <a:avLst/>
          </a:prstGeom>
          <a:solidFill>
            <a:schemeClr val="accent2"/>
          </a:solidFill>
        </p:spPr>
        <p:txBody>
          <a:bodyPr wrap="none" rtlCol="0">
            <a:normAutofit/>
          </a:bodyPr>
          <a:lstStyle/>
          <a:p>
            <a:pPr algn="ctr"/>
            <a:r>
              <a:rPr lang="fr-FR" dirty="0" smtClean="0"/>
              <a:t>Mémoire à long terme MLT</a:t>
            </a:r>
          </a:p>
        </p:txBody>
      </p:sp>
      <p:sp>
        <p:nvSpPr>
          <p:cNvPr id="57" name="Forme libre 56"/>
          <p:cNvSpPr/>
          <p:nvPr/>
        </p:nvSpPr>
        <p:spPr>
          <a:xfrm>
            <a:off x="1455174" y="265471"/>
            <a:ext cx="2172929" cy="570271"/>
          </a:xfrm>
          <a:custGeom>
            <a:avLst/>
            <a:gdLst>
              <a:gd name="connsiteX0" fmla="*/ 2172929 w 2172929"/>
              <a:gd name="connsiteY0" fmla="*/ 0 h 570271"/>
              <a:gd name="connsiteX1" fmla="*/ 9832 w 2172929"/>
              <a:gd name="connsiteY1" fmla="*/ 0 h 570271"/>
              <a:gd name="connsiteX2" fmla="*/ 0 w 2172929"/>
              <a:gd name="connsiteY2" fmla="*/ 570271 h 570271"/>
            </a:gdLst>
            <a:ahLst/>
            <a:cxnLst>
              <a:cxn ang="0">
                <a:pos x="connsiteX0" y="connsiteY0"/>
              </a:cxn>
              <a:cxn ang="0">
                <a:pos x="connsiteX1" y="connsiteY1"/>
              </a:cxn>
              <a:cxn ang="0">
                <a:pos x="connsiteX2" y="connsiteY2"/>
              </a:cxn>
            </a:cxnLst>
            <a:rect l="l" t="t" r="r" b="b"/>
            <a:pathLst>
              <a:path w="2172929" h="570271">
                <a:moveTo>
                  <a:pt x="2172929" y="0"/>
                </a:moveTo>
                <a:lnTo>
                  <a:pt x="9832" y="0"/>
                </a:lnTo>
                <a:lnTo>
                  <a:pt x="0" y="570271"/>
                </a:lnTo>
              </a:path>
            </a:pathLst>
          </a:cu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Forme libre 57"/>
          <p:cNvSpPr/>
          <p:nvPr/>
        </p:nvSpPr>
        <p:spPr>
          <a:xfrm>
            <a:off x="6361471" y="285135"/>
            <a:ext cx="1838632" cy="668594"/>
          </a:xfrm>
          <a:custGeom>
            <a:avLst/>
            <a:gdLst>
              <a:gd name="connsiteX0" fmla="*/ 0 w 1838632"/>
              <a:gd name="connsiteY0" fmla="*/ 0 h 668594"/>
              <a:gd name="connsiteX1" fmla="*/ 1818968 w 1838632"/>
              <a:gd name="connsiteY1" fmla="*/ 0 h 668594"/>
              <a:gd name="connsiteX2" fmla="*/ 1838632 w 1838632"/>
              <a:gd name="connsiteY2" fmla="*/ 668594 h 668594"/>
            </a:gdLst>
            <a:ahLst/>
            <a:cxnLst>
              <a:cxn ang="0">
                <a:pos x="connsiteX0" y="connsiteY0"/>
              </a:cxn>
              <a:cxn ang="0">
                <a:pos x="connsiteX1" y="connsiteY1"/>
              </a:cxn>
              <a:cxn ang="0">
                <a:pos x="connsiteX2" y="connsiteY2"/>
              </a:cxn>
            </a:cxnLst>
            <a:rect l="l" t="t" r="r" b="b"/>
            <a:pathLst>
              <a:path w="1838632" h="668594">
                <a:moveTo>
                  <a:pt x="0" y="0"/>
                </a:moveTo>
                <a:lnTo>
                  <a:pt x="1818968" y="0"/>
                </a:lnTo>
                <a:lnTo>
                  <a:pt x="1838632" y="668594"/>
                </a:lnTo>
              </a:path>
            </a:pathLst>
          </a:cu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9" name="Connecteur droit 58"/>
          <p:cNvCxnSpPr/>
          <p:nvPr/>
        </p:nvCxnSpPr>
        <p:spPr>
          <a:xfrm flipH="1">
            <a:off x="5076056" y="4221087"/>
            <a:ext cx="216024"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2843808" y="3717032"/>
            <a:ext cx="216024"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flipH="1">
            <a:off x="2843808" y="4221087"/>
            <a:ext cx="216024"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rot="5400000">
            <a:off x="6552221" y="4617133"/>
            <a:ext cx="360041"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rot="5400000" flipH="1" flipV="1">
            <a:off x="5472100" y="4617132"/>
            <a:ext cx="360040"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rot="5400000">
            <a:off x="5472100" y="3248980"/>
            <a:ext cx="360041" cy="1"/>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rot="5400000" flipH="1" flipV="1">
            <a:off x="6552220" y="3248980"/>
            <a:ext cx="360040" cy="0"/>
          </a:xfrm>
          <a:prstGeom prst="line">
            <a:avLst/>
          </a:prstGeom>
          <a:ln w="25400">
            <a:solidFill>
              <a:schemeClr val="tx2">
                <a:lumMod val="25000"/>
              </a:schemeClr>
            </a:solidFill>
            <a:headEnd type="none" w="med" len="med"/>
            <a:tailEnd type="triangle" w="sm" len="med"/>
          </a:ln>
        </p:spPr>
        <p:style>
          <a:lnRef idx="1">
            <a:schemeClr val="accent1"/>
          </a:lnRef>
          <a:fillRef idx="0">
            <a:schemeClr val="accent1"/>
          </a:fillRef>
          <a:effectRef idx="0">
            <a:schemeClr val="accent1"/>
          </a:effectRef>
          <a:fontRef idx="minor">
            <a:schemeClr val="tx1"/>
          </a:fontRef>
        </p:style>
      </p:cxnSp>
      <p:sp>
        <p:nvSpPr>
          <p:cNvPr id="74" name="Flèche droite 73"/>
          <p:cNvSpPr/>
          <p:nvPr/>
        </p:nvSpPr>
        <p:spPr>
          <a:xfrm>
            <a:off x="7164288" y="3789040"/>
            <a:ext cx="216024" cy="216024"/>
          </a:xfrm>
          <a:prstGeom prst="rightArrow">
            <a:avLst/>
          </a:prstGeom>
          <a:solidFill>
            <a:schemeClr val="accent2"/>
          </a:solidFill>
          <a:ln w="25400">
            <a:solidFill>
              <a:schemeClr val="tx2">
                <a:lumMod val="25000"/>
              </a:schemeClr>
            </a:solidFill>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205975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codage sensoriel</a:t>
            </a:r>
          </a:p>
        </p:txBody>
      </p:sp>
      <p:sp>
        <p:nvSpPr>
          <p:cNvPr id="3" name="Espace réservé du contenu 2"/>
          <p:cNvSpPr>
            <a:spLocks noGrp="1"/>
          </p:cNvSpPr>
          <p:nvPr>
            <p:ph idx="1"/>
          </p:nvPr>
        </p:nvSpPr>
        <p:spPr/>
        <p:txBody>
          <a:bodyPr>
            <a:normAutofit/>
          </a:bodyPr>
          <a:lstStyle/>
          <a:p>
            <a:pPr algn="just"/>
            <a:r>
              <a:rPr lang="fr-FR" dirty="0"/>
              <a:t>Les mémoires associées à nos sens ont des durées de </a:t>
            </a:r>
            <a:r>
              <a:rPr lang="fr-FR" dirty="0" smtClean="0"/>
              <a:t>stockage </a:t>
            </a:r>
            <a:r>
              <a:rPr lang="fr-FR" dirty="0"/>
              <a:t>variées, par </a:t>
            </a:r>
            <a:r>
              <a:rPr lang="fr-FR" dirty="0" smtClean="0"/>
              <a:t>exemple :</a:t>
            </a:r>
            <a:endParaRPr lang="fr-FR" dirty="0"/>
          </a:p>
          <a:p>
            <a:pPr lvl="1" algn="just"/>
            <a:r>
              <a:rPr lang="fr-FR" dirty="0" smtClean="0"/>
              <a:t>La </a:t>
            </a:r>
            <a:r>
              <a:rPr lang="fr-FR" dirty="0"/>
              <a:t>mémoire iconique (associée au code sensoriel visuel) est très éphémère 250 à 500 ms. </a:t>
            </a:r>
          </a:p>
          <a:p>
            <a:pPr lvl="1" algn="just"/>
            <a:r>
              <a:rPr lang="fr-FR" dirty="0" smtClean="0"/>
              <a:t>Le </a:t>
            </a:r>
            <a:r>
              <a:rPr lang="fr-FR" dirty="0"/>
              <a:t>codage auditif, associé à l’analyse des sons du langage (phonologique) permet lui un stockage plus long (3 à 5 secondes). </a:t>
            </a:r>
          </a:p>
          <a:p>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138</a:t>
            </a:fld>
            <a:endParaRPr kumimoji="0" lang="en-US" dirty="0"/>
          </a:p>
        </p:txBody>
      </p:sp>
      <p:pic>
        <p:nvPicPr>
          <p:cNvPr id="7" name="Image 6"/>
          <p:cNvPicPr>
            <a:picLocks noChangeAspect="1"/>
          </p:cNvPicPr>
          <p:nvPr/>
        </p:nvPicPr>
        <p:blipFill>
          <a:blip r:embed="rId2"/>
          <a:stretch>
            <a:fillRect/>
          </a:stretch>
        </p:blipFill>
        <p:spPr>
          <a:xfrm>
            <a:off x="7168190" y="133054"/>
            <a:ext cx="979326" cy="1192223"/>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21958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codage sensoriel</a:t>
            </a:r>
          </a:p>
        </p:txBody>
      </p:sp>
      <p:sp>
        <p:nvSpPr>
          <p:cNvPr id="3" name="Espace réservé du contenu 2"/>
          <p:cNvSpPr>
            <a:spLocks noGrp="1"/>
          </p:cNvSpPr>
          <p:nvPr>
            <p:ph idx="1"/>
          </p:nvPr>
        </p:nvSpPr>
        <p:spPr/>
        <p:txBody>
          <a:bodyPr>
            <a:normAutofit/>
          </a:bodyPr>
          <a:lstStyle/>
          <a:p>
            <a:pPr algn="just"/>
            <a:r>
              <a:rPr lang="fr-FR" dirty="0" smtClean="0"/>
              <a:t>Exemple :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139</a:t>
            </a:fld>
            <a:endParaRPr kumimoji="0" lang="en-US" dirty="0"/>
          </a:p>
        </p:txBody>
      </p:sp>
      <p:pic>
        <p:nvPicPr>
          <p:cNvPr id="7" name="Image 6"/>
          <p:cNvPicPr>
            <a:picLocks noChangeAspect="1"/>
          </p:cNvPicPr>
          <p:nvPr/>
        </p:nvPicPr>
        <p:blipFill>
          <a:blip r:embed="rId2"/>
          <a:stretch>
            <a:fillRect/>
          </a:stretch>
        </p:blipFill>
        <p:spPr>
          <a:xfrm>
            <a:off x="7168190" y="133054"/>
            <a:ext cx="979326" cy="1192223"/>
          </a:xfrm>
          <a:prstGeom prst="rect">
            <a:avLst/>
          </a:prstGeom>
        </p:spPr>
      </p:pic>
      <p:grpSp>
        <p:nvGrpSpPr>
          <p:cNvPr id="15" name="Group 6"/>
          <p:cNvGrpSpPr>
            <a:grpSpLocks/>
          </p:cNvGrpSpPr>
          <p:nvPr/>
        </p:nvGrpSpPr>
        <p:grpSpPr bwMode="auto">
          <a:xfrm>
            <a:off x="769424" y="2924672"/>
            <a:ext cx="8394700" cy="1001712"/>
            <a:chOff x="248" y="1385"/>
            <a:chExt cx="5288" cy="631"/>
          </a:xfrm>
        </p:grpSpPr>
        <p:sp>
          <p:nvSpPr>
            <p:cNvPr id="16" name="Rectangle 4"/>
            <p:cNvSpPr>
              <a:spLocks noChangeArrowheads="1"/>
            </p:cNvSpPr>
            <p:nvPr/>
          </p:nvSpPr>
          <p:spPr bwMode="auto">
            <a:xfrm>
              <a:off x="552" y="1664"/>
              <a:ext cx="4848" cy="352"/>
            </a:xfrm>
            <a:prstGeom prst="rect">
              <a:avLst/>
            </a:prstGeom>
            <a:solidFill>
              <a:srgbClr val="CCECFF">
                <a:lumMod val="75000"/>
              </a:srgbClr>
            </a:solidFill>
            <a:ln w="12700"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7" name="Rectangle 3"/>
            <p:cNvSpPr>
              <a:spLocks noChangeArrowheads="1"/>
            </p:cNvSpPr>
            <p:nvPr/>
          </p:nvSpPr>
          <p:spPr bwMode="auto">
            <a:xfrm>
              <a:off x="248" y="1385"/>
              <a:ext cx="5288" cy="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27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44A1F"/>
                  </a:solidFill>
                  <a:effectLst/>
                  <a:uLnTx/>
                  <a:uFillTx/>
                </a:rPr>
                <a:t>E</a:t>
              </a:r>
              <a:r>
                <a:rPr kumimoji="0" lang="fr-FR" sz="2400" b="0" i="0" u="none" strike="noStrike" kern="0" cap="none" spc="0" normalizeH="0" baseline="0" noProof="0" dirty="0">
                  <a:ln>
                    <a:noFill/>
                  </a:ln>
                  <a:solidFill>
                    <a:srgbClr val="00CC00"/>
                  </a:solidFill>
                  <a:effectLst/>
                  <a:uLnTx/>
                  <a:uFillTx/>
                </a:rPr>
                <a:t> </a:t>
              </a:r>
              <a:r>
                <a:rPr kumimoji="0" lang="fr-FR" sz="2400" b="0" i="0" u="none" strike="noStrike" kern="0" cap="none" spc="0" normalizeH="0" baseline="0" noProof="0" dirty="0">
                  <a:ln>
                    <a:noFill/>
                  </a:ln>
                  <a:solidFill>
                    <a:srgbClr val="CC0000"/>
                  </a:solidFill>
                  <a:effectLst/>
                  <a:uLnTx/>
                  <a:uFillTx/>
                </a:rPr>
                <a:t>R </a:t>
              </a:r>
              <a:r>
                <a:rPr kumimoji="0" lang="fr-FR" sz="2400" b="0" i="0" u="none" strike="noStrike" kern="0" cap="none" spc="0" normalizeH="0" baseline="0" noProof="0" dirty="0" err="1">
                  <a:ln>
                    <a:noFill/>
                  </a:ln>
                  <a:solidFill>
                    <a:srgbClr val="FFFF00"/>
                  </a:solidFill>
                  <a:effectLst/>
                  <a:uLnTx/>
                  <a:uFillTx/>
                </a:rPr>
                <a:t>R</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00099"/>
                  </a:solidFill>
                  <a:effectLst/>
                  <a:uLnTx/>
                  <a:uFillTx/>
                </a:rPr>
                <a:t>A </a:t>
              </a:r>
              <a:r>
                <a:rPr kumimoji="0" lang="fr-FR" sz="2400" b="0" i="0" u="none" strike="noStrike" kern="0" cap="none" spc="0" normalizeH="0" baseline="0" noProof="0" dirty="0">
                  <a:ln>
                    <a:noFill/>
                  </a:ln>
                  <a:solidFill>
                    <a:srgbClr val="CC0000"/>
                  </a:solidFill>
                  <a:effectLst/>
                  <a:uLnTx/>
                  <a:uFillTx/>
                </a:rPr>
                <a:t>R </a:t>
              </a:r>
              <a:r>
                <a:rPr kumimoji="0" lang="fr-FR" sz="2400" b="0" i="0" u="none" strike="noStrike" kern="0" cap="none" spc="0" normalizeH="0" baseline="0" noProof="0" dirty="0">
                  <a:ln>
                    <a:noFill/>
                  </a:ln>
                  <a:solidFill>
                    <a:srgbClr val="FFFF00"/>
                  </a:solidFill>
                  <a:effectLst/>
                  <a:uLnTx/>
                  <a:uFillTx/>
                </a:rPr>
                <a:t>E</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44A1F"/>
                  </a:solidFill>
                  <a:effectLst/>
                  <a:uLnTx/>
                  <a:uFillTx/>
                </a:rPr>
                <a:t>H</a:t>
              </a:r>
              <a:r>
                <a:rPr kumimoji="0" lang="fr-FR" sz="2400" b="0" i="0" u="none" strike="noStrike" kern="0" cap="none" spc="0" normalizeH="0" baseline="0" noProof="0" dirty="0">
                  <a:ln>
                    <a:noFill/>
                  </a:ln>
                  <a:solidFill>
                    <a:srgbClr val="00FF00"/>
                  </a:solidFill>
                  <a:effectLst/>
                  <a:uLnTx/>
                  <a:uFillTx/>
                </a:rPr>
                <a:t> </a:t>
              </a:r>
              <a:r>
                <a:rPr kumimoji="0" lang="fr-FR" sz="2400" b="0" i="0" u="none" strike="noStrike" kern="0" cap="none" spc="0" normalizeH="0" baseline="0" noProof="0" dirty="0">
                  <a:ln>
                    <a:noFill/>
                  </a:ln>
                  <a:solidFill>
                    <a:srgbClr val="000099"/>
                  </a:solidFill>
                  <a:effectLst/>
                  <a:uLnTx/>
                  <a:uFillTx/>
                </a:rPr>
                <a:t>U </a:t>
              </a:r>
              <a:r>
                <a:rPr kumimoji="0" lang="fr-FR" sz="2400" b="0" i="0" u="none" strike="noStrike" kern="0" cap="none" spc="0" normalizeH="0" baseline="0" noProof="0" dirty="0">
                  <a:ln>
                    <a:noFill/>
                  </a:ln>
                  <a:solidFill>
                    <a:srgbClr val="CC0000"/>
                  </a:solidFill>
                  <a:effectLst/>
                  <a:uLnTx/>
                  <a:uFillTx/>
                </a:rPr>
                <a:t>M </a:t>
              </a:r>
              <a:r>
                <a:rPr kumimoji="0" lang="fr-FR" sz="2400" b="0" i="0" u="none" strike="noStrike" kern="0" cap="none" spc="0" normalizeH="0" baseline="0" noProof="0" dirty="0">
                  <a:ln>
                    <a:noFill/>
                  </a:ln>
                  <a:solidFill>
                    <a:srgbClr val="FFFF00"/>
                  </a:solidFill>
                  <a:effectLst/>
                  <a:uLnTx/>
                  <a:uFillTx/>
                </a:rPr>
                <a:t>A</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CC0000"/>
                  </a:solidFill>
                  <a:effectLst/>
                  <a:uLnTx/>
                  <a:uFillTx/>
                </a:rPr>
                <a:t>N</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44A1F"/>
                  </a:solidFill>
                  <a:effectLst/>
                  <a:uLnTx/>
                  <a:uFillTx/>
                </a:rPr>
                <a:t>U</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00099"/>
                  </a:solidFill>
                  <a:effectLst/>
                  <a:uLnTx/>
                  <a:uFillTx/>
                </a:rPr>
                <a:t>M</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00099"/>
                  </a:solidFill>
                  <a:effectLst/>
                  <a:uLnTx/>
                  <a:uFillTx/>
                </a:rPr>
                <a:t>E</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FFFF00"/>
                  </a:solidFill>
                  <a:effectLst/>
                  <a:uLnTx/>
                  <a:uFillTx/>
                </a:rPr>
                <a:t>S</a:t>
              </a:r>
              <a:r>
                <a:rPr kumimoji="0" lang="fr-FR" sz="2400" b="0" i="0" u="none" strike="noStrike" kern="0" cap="none" spc="0" normalizeH="0" baseline="0" noProof="0" dirty="0">
                  <a:ln>
                    <a:noFill/>
                  </a:ln>
                  <a:solidFill>
                    <a:sysClr val="windowText" lastClr="000000"/>
                  </a:solidFill>
                  <a:effectLst/>
                  <a:uLnTx/>
                  <a:uFillTx/>
                </a:rPr>
                <a:t> </a:t>
              </a:r>
              <a:r>
                <a:rPr kumimoji="0" lang="fr-FR" sz="2400" b="0" i="0" u="none" strike="noStrike" kern="0" cap="none" spc="0" normalizeH="0" baseline="0" noProof="0" dirty="0">
                  <a:ln>
                    <a:noFill/>
                  </a:ln>
                  <a:solidFill>
                    <a:srgbClr val="044A1F"/>
                  </a:solidFill>
                  <a:effectLst/>
                  <a:uLnTx/>
                  <a:uFillTx/>
                </a:rPr>
                <a:t>T</a:t>
              </a:r>
            </a:p>
          </p:txBody>
        </p:sp>
      </p:grpSp>
      <p:sp>
        <p:nvSpPr>
          <p:cNvPr id="10" name="ZoneTexte 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3973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454666471"/>
              </p:ext>
            </p:extLst>
          </p:nvPr>
        </p:nvGraphicFramePr>
        <p:xfrm>
          <a:off x="1287162" y="1695225"/>
          <a:ext cx="7498080" cy="38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 12"/>
          <p:cNvPicPr>
            <a:picLocks noChangeAspect="1"/>
          </p:cNvPicPr>
          <p:nvPr/>
        </p:nvPicPr>
        <p:blipFill>
          <a:blip r:embed="rId7"/>
          <a:stretch>
            <a:fillRect/>
          </a:stretch>
        </p:blipFill>
        <p:spPr>
          <a:xfrm>
            <a:off x="6832601" y="114300"/>
            <a:ext cx="1101202" cy="1270000"/>
          </a:xfrm>
          <a:prstGeom prst="rect">
            <a:avLst/>
          </a:prstGeom>
        </p:spPr>
      </p:pic>
      <p:sp>
        <p:nvSpPr>
          <p:cNvPr id="7" name="ZoneTexte 6"/>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48333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codage </a:t>
            </a:r>
            <a:r>
              <a:rPr lang="fr-FR" dirty="0" smtClean="0"/>
              <a:t>lexical</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a:t>LA CARAPACE DU MOT</a:t>
            </a:r>
          </a:p>
          <a:p>
            <a:endParaRPr lang="fr-FR" dirty="0"/>
          </a:p>
          <a:p>
            <a:pPr algn="just">
              <a:lnSpc>
                <a:spcPct val="150000"/>
              </a:lnSpc>
            </a:pPr>
            <a:r>
              <a:rPr lang="fr-FR" dirty="0">
                <a:solidFill>
                  <a:schemeClr val="tx2">
                    <a:lumMod val="25000"/>
                  </a:schemeClr>
                </a:solidFill>
              </a:rPr>
              <a:t>Après avoir été codé </a:t>
            </a:r>
            <a:r>
              <a:rPr lang="fr-FR" dirty="0" err="1">
                <a:solidFill>
                  <a:schemeClr val="tx2">
                    <a:lumMod val="25000"/>
                  </a:schemeClr>
                </a:solidFill>
              </a:rPr>
              <a:t>sensoriellement</a:t>
            </a:r>
            <a:r>
              <a:rPr lang="fr-FR" dirty="0">
                <a:solidFill>
                  <a:schemeClr val="tx2">
                    <a:lumMod val="25000"/>
                  </a:schemeClr>
                </a:solidFill>
              </a:rPr>
              <a:t>, </a:t>
            </a:r>
            <a:r>
              <a:rPr lang="fr-FR" b="1" dirty="0">
                <a:solidFill>
                  <a:schemeClr val="tx2">
                    <a:lumMod val="25000"/>
                  </a:schemeClr>
                </a:solidFill>
              </a:rPr>
              <a:t>l’information verbale est recodée </a:t>
            </a:r>
            <a:r>
              <a:rPr lang="fr-FR" dirty="0">
                <a:solidFill>
                  <a:schemeClr val="tx2">
                    <a:lumMod val="25000"/>
                  </a:schemeClr>
                </a:solidFill>
              </a:rPr>
              <a:t>dans un module supérieur qui intègre les aspects visuels (orthographe) et auditifs (phonologiques). </a:t>
            </a:r>
          </a:p>
          <a:p>
            <a:pPr algn="just">
              <a:lnSpc>
                <a:spcPct val="150000"/>
              </a:lnSpc>
            </a:pPr>
            <a:endParaRPr lang="fr-FR" dirty="0">
              <a:solidFill>
                <a:schemeClr val="tx2">
                  <a:lumMod val="25000"/>
                </a:schemeClr>
              </a:solidFill>
            </a:endParaRPr>
          </a:p>
          <a:p>
            <a:pPr algn="just">
              <a:lnSpc>
                <a:spcPct val="150000"/>
              </a:lnSpc>
            </a:pPr>
            <a:r>
              <a:rPr lang="fr-FR" dirty="0">
                <a:solidFill>
                  <a:schemeClr val="tx2">
                    <a:lumMod val="25000"/>
                  </a:schemeClr>
                </a:solidFill>
              </a:rPr>
              <a:t>un adulte possède un vocabulaire mental </a:t>
            </a:r>
            <a:r>
              <a:rPr lang="fr-FR" b="1" dirty="0">
                <a:solidFill>
                  <a:schemeClr val="tx2">
                    <a:lumMod val="25000"/>
                  </a:schemeClr>
                </a:solidFill>
              </a:rPr>
              <a:t>de 50000 à 100000 mots </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140</a:t>
            </a:fld>
            <a:endParaRPr kumimoji="0" lang="en-US" dirty="0"/>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0" b="97143" l="2381" r="100000">
                        <a14:foregroundMark x1="33333" y1="34286" x2="33333" y2="34286"/>
                        <a14:foregroundMark x1="31548" y1="30000" x2="31548" y2="30000"/>
                        <a14:foregroundMark x1="41667" y1="13571" x2="41667" y2="13571"/>
                        <a14:foregroundMark x1="38095" y1="11429" x2="38095" y2="11429"/>
                        <a14:foregroundMark x1="39881" y1="10714" x2="39881" y2="10714"/>
                        <a14:foregroundMark x1="38095" y1="8571" x2="38095" y2="8571"/>
                        <a14:foregroundMark x1="33929" y1="8571" x2="33929" y2="8571"/>
                        <a14:foregroundMark x1="41667" y1="9286" x2="41667" y2="9286"/>
                        <a14:foregroundMark x1="40476" y1="7143" x2="40476" y2="7143"/>
                        <a14:foregroundMark x1="36310" y1="5714" x2="36310" y2="5714"/>
                        <a14:foregroundMark x1="39286" y1="5000" x2="39286" y2="5000"/>
                      </a14:backgroundRemoval>
                    </a14:imgEffect>
                  </a14:imgLayer>
                </a14:imgProps>
              </a:ext>
            </a:extLst>
          </a:blip>
          <a:stretch>
            <a:fillRect/>
          </a:stretch>
        </p:blipFill>
        <p:spPr>
          <a:xfrm>
            <a:off x="7168149" y="140554"/>
            <a:ext cx="1421256" cy="1184380"/>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670959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a:t>
            </a:r>
            <a:endParaRPr lang="fr-FR" dirty="0"/>
          </a:p>
        </p:txBody>
      </p:sp>
      <p:sp>
        <p:nvSpPr>
          <p:cNvPr id="3" name="Espace réservé du contenu 2"/>
          <p:cNvSpPr>
            <a:spLocks noGrp="1"/>
          </p:cNvSpPr>
          <p:nvPr>
            <p:ph idx="1"/>
          </p:nvPr>
        </p:nvSpPr>
        <p:spPr/>
        <p:txBody>
          <a:bodyPr>
            <a:normAutofit fontScale="92500" lnSpcReduction="10000"/>
          </a:bodyPr>
          <a:lstStyle/>
          <a:p>
            <a:pPr algn="ctr"/>
            <a:r>
              <a:rPr lang="fr-FR" dirty="0">
                <a:solidFill>
                  <a:srgbClr val="0000A0"/>
                </a:solidFill>
                <a:latin typeface="Comic Sans MS" pitchFamily="66" charset="0"/>
                <a:ea typeface="Times New Roman" pitchFamily="18" charset="0"/>
                <a:cs typeface="Arial" charset="0"/>
              </a:rPr>
              <a:t>Comptez rapidement le nombre de 'F' dans le texte suivant :</a:t>
            </a:r>
            <a:br>
              <a:rPr lang="fr-FR" dirty="0">
                <a:solidFill>
                  <a:srgbClr val="0000A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FINISHED FILES ARE THE RE-</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SULT OF YEARS OF SCIENTIF-</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IC STUDY COMBINED WITH THE</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EXPERIENCE OF YEARS</a:t>
            </a:r>
            <a:br>
              <a:rPr lang="fr-FR" dirty="0">
                <a:solidFill>
                  <a:srgbClr val="000000"/>
                </a:solidFill>
                <a:latin typeface="Comic Sans MS" pitchFamily="66" charset="0"/>
                <a:ea typeface="Times New Roman" pitchFamily="18" charset="0"/>
                <a:cs typeface="Arial" charset="0"/>
              </a:rPr>
            </a:br>
            <a:r>
              <a:rPr lang="fr-FR" dirty="0">
                <a:solidFill>
                  <a:srgbClr val="000000"/>
                </a:solidFill>
                <a:latin typeface="Comic Sans MS" pitchFamily="66" charset="0"/>
                <a:ea typeface="Times New Roman" pitchFamily="18" charset="0"/>
                <a:cs typeface="Arial" charset="0"/>
              </a:rPr>
              <a:t>+++++++++++++++++++++++++++</a:t>
            </a:r>
            <a:r>
              <a:rPr lang="fr-FR" dirty="0">
                <a:solidFill>
                  <a:srgbClr val="0000A0"/>
                </a:solidFill>
                <a:latin typeface="Comic Sans MS" pitchFamily="66" charset="0"/>
                <a:ea typeface="Times New Roman" pitchFamily="18" charset="0"/>
                <a:cs typeface="Arial" charset="0"/>
              </a:rPr>
              <a:t/>
            </a:r>
            <a:br>
              <a:rPr lang="fr-FR" dirty="0">
                <a:solidFill>
                  <a:srgbClr val="0000A0"/>
                </a:solidFill>
                <a:latin typeface="Comic Sans MS" pitchFamily="66" charset="0"/>
                <a:ea typeface="Times New Roman" pitchFamily="18" charset="0"/>
                <a:cs typeface="Arial" charset="0"/>
              </a:rPr>
            </a:b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141</a:t>
            </a:fld>
            <a:endParaRPr kumimoji="0" lang="en-US" dirty="0"/>
          </a:p>
        </p:txBody>
      </p:sp>
      <p:pic>
        <p:nvPicPr>
          <p:cNvPr id="6" name="Image 5"/>
          <p:cNvPicPr>
            <a:picLocks noChangeAspect="1"/>
          </p:cNvPicPr>
          <p:nvPr/>
        </p:nvPicPr>
        <p:blipFill>
          <a:blip r:embed="rId3">
            <a:extLst>
              <a:ext uri="{BEBA8EAE-BF5A-486C-A8C5-ECC9F3942E4B}">
                <a14:imgProps xmlns:a14="http://schemas.microsoft.com/office/drawing/2010/main">
                  <a14:imgLayer r:embed="rId4">
                    <a14:imgEffect>
                      <a14:backgroundRemoval t="0" b="97143" l="2381" r="100000">
                        <a14:foregroundMark x1="33333" y1="34286" x2="33333" y2="34286"/>
                        <a14:foregroundMark x1="31548" y1="30000" x2="31548" y2="30000"/>
                        <a14:foregroundMark x1="41667" y1="13571" x2="41667" y2="13571"/>
                        <a14:foregroundMark x1="38095" y1="11429" x2="38095" y2="11429"/>
                        <a14:foregroundMark x1="39881" y1="10714" x2="39881" y2="10714"/>
                        <a14:foregroundMark x1="38095" y1="8571" x2="38095" y2="8571"/>
                        <a14:foregroundMark x1="33929" y1="8571" x2="33929" y2="8571"/>
                        <a14:foregroundMark x1="41667" y1="9286" x2="41667" y2="9286"/>
                        <a14:foregroundMark x1="40476" y1="7143" x2="40476" y2="7143"/>
                        <a14:foregroundMark x1="36310" y1="5714" x2="36310" y2="5714"/>
                        <a14:foregroundMark x1="39286" y1="5000" x2="39286" y2="5000"/>
                      </a14:backgroundRemoval>
                    </a14:imgEffect>
                  </a14:imgLayer>
                </a14:imgProps>
              </a:ext>
            </a:extLst>
          </a:blip>
          <a:stretch>
            <a:fillRect/>
          </a:stretch>
        </p:blipFill>
        <p:spPr>
          <a:xfrm>
            <a:off x="7168149" y="140554"/>
            <a:ext cx="1421256" cy="1184380"/>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15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lexical</a:t>
            </a:r>
            <a:endParaRPr lang="fr-FR" dirty="0"/>
          </a:p>
        </p:txBody>
      </p:sp>
      <p:sp>
        <p:nvSpPr>
          <p:cNvPr id="3" name="Espace réservé du contenu 2"/>
          <p:cNvSpPr>
            <a:spLocks noGrp="1"/>
          </p:cNvSpPr>
          <p:nvPr>
            <p:ph idx="1"/>
          </p:nvPr>
        </p:nvSpPr>
        <p:spPr>
          <a:xfrm>
            <a:off x="1435607" y="1447801"/>
            <a:ext cx="7426171" cy="2489200"/>
          </a:xfrm>
        </p:spPr>
        <p:txBody>
          <a:bodyPr>
            <a:normAutofit fontScale="85000" lnSpcReduction="20000"/>
          </a:bodyPr>
          <a:lstStyle/>
          <a:p>
            <a:pPr algn="just">
              <a:lnSpc>
                <a:spcPct val="130000"/>
              </a:lnSpc>
            </a:pPr>
            <a:r>
              <a:rPr lang="fr-FR" dirty="0">
                <a:solidFill>
                  <a:schemeClr val="tx2">
                    <a:lumMod val="25000"/>
                  </a:schemeClr>
                </a:solidFill>
              </a:rPr>
              <a:t>Le codage lexical, est en quelque sorte l’imprimante </a:t>
            </a:r>
            <a:r>
              <a:rPr lang="fr-FR" dirty="0" smtClean="0">
                <a:solidFill>
                  <a:schemeClr val="tx2">
                    <a:lumMod val="25000"/>
                  </a:schemeClr>
                </a:solidFill>
              </a:rPr>
              <a:t>de notre </a:t>
            </a:r>
            <a:r>
              <a:rPr lang="fr-FR" dirty="0">
                <a:solidFill>
                  <a:schemeClr val="tx2">
                    <a:lumMod val="25000"/>
                  </a:schemeClr>
                </a:solidFill>
              </a:rPr>
              <a:t>mémoire favorisé par la vocalisation des </a:t>
            </a:r>
            <a:r>
              <a:rPr lang="fr-FR" dirty="0" smtClean="0">
                <a:solidFill>
                  <a:schemeClr val="tx2">
                    <a:lumMod val="25000"/>
                  </a:schemeClr>
                </a:solidFill>
              </a:rPr>
              <a:t>mots</a:t>
            </a:r>
          </a:p>
          <a:p>
            <a:pPr algn="just">
              <a:lnSpc>
                <a:spcPct val="130000"/>
              </a:lnSpc>
            </a:pPr>
            <a:r>
              <a:rPr lang="fr-FR" dirty="0" smtClean="0">
                <a:solidFill>
                  <a:schemeClr val="tx2">
                    <a:lumMod val="25000"/>
                  </a:schemeClr>
                </a:solidFill>
              </a:rPr>
              <a:t>(</a:t>
            </a:r>
            <a:r>
              <a:rPr lang="fr-FR" dirty="0">
                <a:solidFill>
                  <a:schemeClr val="tx2">
                    <a:lumMod val="25000"/>
                  </a:schemeClr>
                </a:solidFill>
              </a:rPr>
              <a:t>le recodage est facilité par la </a:t>
            </a:r>
            <a:r>
              <a:rPr lang="fr-FR" b="1" dirty="0" err="1">
                <a:solidFill>
                  <a:schemeClr val="tx2">
                    <a:lumMod val="25000"/>
                  </a:schemeClr>
                </a:solidFill>
              </a:rPr>
              <a:t>subvocalisation</a:t>
            </a:r>
            <a:r>
              <a:rPr lang="fr-FR" b="1" dirty="0">
                <a:solidFill>
                  <a:schemeClr val="tx2">
                    <a:lumMod val="25000"/>
                  </a:schemeClr>
                </a:solidFill>
              </a:rPr>
              <a:t> </a:t>
            </a:r>
            <a:r>
              <a:rPr lang="fr-FR" dirty="0">
                <a:solidFill>
                  <a:schemeClr val="tx2">
                    <a:lumMod val="25000"/>
                  </a:schemeClr>
                </a:solidFill>
              </a:rPr>
              <a:t>et la </a:t>
            </a:r>
            <a:r>
              <a:rPr lang="fr-FR" b="1" dirty="0">
                <a:solidFill>
                  <a:schemeClr val="tx2">
                    <a:lumMod val="25000"/>
                  </a:schemeClr>
                </a:solidFill>
              </a:rPr>
              <a:t>répétition</a:t>
            </a:r>
            <a:r>
              <a:rPr lang="fr-FR" dirty="0">
                <a:solidFill>
                  <a:schemeClr val="tx2">
                    <a:lumMod val="25000"/>
                  </a:schemeClr>
                </a:solidFill>
              </a:rPr>
              <a:t>).</a:t>
            </a:r>
          </a:p>
          <a:p>
            <a:pPr>
              <a:lnSpc>
                <a:spcPct val="130000"/>
              </a:lnSpc>
            </a:pP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184042852"/>
              </p:ext>
            </p:extLst>
          </p:nvPr>
        </p:nvGraphicFramePr>
        <p:xfrm>
          <a:off x="2141679" y="405715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endParaRPr lang="fr-FR" dirty="0"/>
                    </a:p>
                  </a:txBody>
                  <a:tcPr/>
                </a:tc>
                <a:tc>
                  <a:txBody>
                    <a:bodyPr/>
                    <a:lstStyle/>
                    <a:p>
                      <a:pPr algn="ctr"/>
                      <a:r>
                        <a:rPr lang="fr-FR" dirty="0" smtClean="0"/>
                        <a:t>Rappel</a:t>
                      </a:r>
                      <a:endParaRPr lang="fr-FR" dirty="0"/>
                    </a:p>
                  </a:txBody>
                  <a:tcPr/>
                </a:tc>
                <a:tc>
                  <a:txBody>
                    <a:bodyPr/>
                    <a:lstStyle/>
                    <a:p>
                      <a:pPr algn="ctr"/>
                      <a:r>
                        <a:rPr lang="fr-FR" dirty="0" smtClean="0"/>
                        <a:t>reconnaissance</a:t>
                      </a:r>
                      <a:endParaRPr lang="fr-FR" dirty="0"/>
                    </a:p>
                  </a:txBody>
                  <a:tcPr/>
                </a:tc>
              </a:tr>
              <a:tr h="370840">
                <a:tc>
                  <a:txBody>
                    <a:bodyPr/>
                    <a:lstStyle/>
                    <a:p>
                      <a:pPr algn="ctr"/>
                      <a:r>
                        <a:rPr lang="fr-FR" dirty="0" smtClean="0"/>
                        <a:t>Situation avec autorépétition</a:t>
                      </a:r>
                      <a:endParaRPr lang="fr-FR" dirty="0"/>
                    </a:p>
                  </a:txBody>
                  <a:tcPr/>
                </a:tc>
                <a:tc>
                  <a:txBody>
                    <a:bodyPr/>
                    <a:lstStyle/>
                    <a:p>
                      <a:pPr algn="ctr"/>
                      <a:r>
                        <a:rPr lang="fr-FR" dirty="0" smtClean="0"/>
                        <a:t>26 %</a:t>
                      </a:r>
                      <a:endParaRPr lang="fr-FR" dirty="0"/>
                    </a:p>
                  </a:txBody>
                  <a:tcPr/>
                </a:tc>
                <a:tc>
                  <a:txBody>
                    <a:bodyPr/>
                    <a:lstStyle/>
                    <a:p>
                      <a:pPr algn="ctr"/>
                      <a:r>
                        <a:rPr lang="fr-FR" dirty="0" smtClean="0"/>
                        <a:t>73%</a:t>
                      </a:r>
                      <a:endParaRPr lang="fr-FR" dirty="0"/>
                    </a:p>
                  </a:txBody>
                  <a:tcPr/>
                </a:tc>
              </a:tr>
              <a:tr h="370840">
                <a:tc>
                  <a:txBody>
                    <a:bodyPr/>
                    <a:lstStyle/>
                    <a:p>
                      <a:pPr algn="ctr"/>
                      <a:r>
                        <a:rPr lang="fr-FR" dirty="0" smtClean="0"/>
                        <a:t>Sans autorépétition</a:t>
                      </a:r>
                      <a:endParaRPr lang="fr-FR" dirty="0"/>
                    </a:p>
                  </a:txBody>
                  <a:tcPr/>
                </a:tc>
                <a:tc>
                  <a:txBody>
                    <a:bodyPr/>
                    <a:lstStyle/>
                    <a:p>
                      <a:pPr algn="ctr"/>
                      <a:r>
                        <a:rPr lang="fr-FR" dirty="0" smtClean="0"/>
                        <a:t>15%</a:t>
                      </a:r>
                      <a:endParaRPr lang="fr-FR" dirty="0"/>
                    </a:p>
                  </a:txBody>
                  <a:tcPr/>
                </a:tc>
                <a:tc>
                  <a:txBody>
                    <a:bodyPr/>
                    <a:lstStyle/>
                    <a:p>
                      <a:pPr algn="ctr"/>
                      <a:r>
                        <a:rPr lang="fr-FR" dirty="0" smtClean="0"/>
                        <a:t>59%</a:t>
                      </a:r>
                      <a:endParaRPr lang="fr-FR" dirty="0"/>
                    </a:p>
                  </a:txBody>
                  <a:tcPr/>
                </a:tc>
              </a:tr>
            </a:tbl>
          </a:graphicData>
        </a:graphic>
      </p:graphicFrame>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ackgroundRemoval t="0" b="97143" l="2381" r="100000">
                        <a14:foregroundMark x1="33333" y1="34286" x2="33333" y2="34286"/>
                        <a14:foregroundMark x1="31548" y1="30000" x2="31548" y2="30000"/>
                        <a14:foregroundMark x1="41667" y1="13571" x2="41667" y2="13571"/>
                        <a14:foregroundMark x1="38095" y1="11429" x2="38095" y2="11429"/>
                        <a14:foregroundMark x1="39881" y1="10714" x2="39881" y2="10714"/>
                        <a14:foregroundMark x1="38095" y1="8571" x2="38095" y2="8571"/>
                        <a14:foregroundMark x1="33929" y1="8571" x2="33929" y2="8571"/>
                        <a14:foregroundMark x1="41667" y1="9286" x2="41667" y2="9286"/>
                        <a14:foregroundMark x1="40476" y1="7143" x2="40476" y2="7143"/>
                        <a14:foregroundMark x1="36310" y1="5714" x2="36310" y2="5714"/>
                        <a14:foregroundMark x1="39286" y1="5000" x2="39286" y2="5000"/>
                      </a14:backgroundRemoval>
                    </a14:imgEffect>
                  </a14:imgLayer>
                </a14:imgProps>
              </a:ext>
            </a:extLst>
          </a:blip>
          <a:stretch>
            <a:fillRect/>
          </a:stretch>
        </p:blipFill>
        <p:spPr>
          <a:xfrm>
            <a:off x="7168149" y="140554"/>
            <a:ext cx="1421256" cy="1184380"/>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979979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sp>
        <p:nvSpPr>
          <p:cNvPr id="3" name="Espace réservé du contenu 2"/>
          <p:cNvSpPr>
            <a:spLocks noGrp="1"/>
          </p:cNvSpPr>
          <p:nvPr>
            <p:ph idx="1"/>
          </p:nvPr>
        </p:nvSpPr>
        <p:spPr>
          <a:xfrm>
            <a:off x="1435607" y="1447800"/>
            <a:ext cx="7426171" cy="4210755"/>
          </a:xfrm>
        </p:spPr>
        <p:txBody>
          <a:bodyPr>
            <a:normAutofit/>
          </a:bodyPr>
          <a:lstStyle/>
          <a:p>
            <a:pPr>
              <a:lnSpc>
                <a:spcPct val="130000"/>
              </a:lnSpc>
            </a:pPr>
            <a:r>
              <a:rPr lang="fr-FR" dirty="0"/>
              <a:t>Pour mémoriser il faut donner du sens</a:t>
            </a:r>
          </a:p>
        </p:txBody>
      </p:sp>
      <p:pic>
        <p:nvPicPr>
          <p:cNvPr id="7" name="Image 6"/>
          <p:cNvPicPr>
            <a:picLocks noChangeAspect="1"/>
          </p:cNvPicPr>
          <p:nvPr/>
        </p:nvPicPr>
        <p:blipFill>
          <a:blip r:embed="rId2"/>
          <a:stretch>
            <a:fillRect/>
          </a:stretch>
        </p:blipFill>
        <p:spPr>
          <a:xfrm>
            <a:off x="7045678" y="145345"/>
            <a:ext cx="1166989" cy="1166989"/>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556" y="218735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924" y="2063788"/>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16239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sp>
        <p:nvSpPr>
          <p:cNvPr id="3" name="Espace réservé du contenu 2"/>
          <p:cNvSpPr>
            <a:spLocks noGrp="1"/>
          </p:cNvSpPr>
          <p:nvPr>
            <p:ph idx="1"/>
          </p:nvPr>
        </p:nvSpPr>
        <p:spPr>
          <a:xfrm>
            <a:off x="1435607" y="1447800"/>
            <a:ext cx="7426171" cy="4210755"/>
          </a:xfrm>
        </p:spPr>
        <p:txBody>
          <a:bodyPr>
            <a:normAutofit fontScale="70000" lnSpcReduction="20000"/>
          </a:bodyPr>
          <a:lstStyle/>
          <a:p>
            <a:pPr>
              <a:lnSpc>
                <a:spcPct val="130000"/>
              </a:lnSpc>
            </a:pPr>
            <a:r>
              <a:rPr lang="fr-FR" dirty="0" smtClean="0"/>
              <a:t>Exemple : lisez ce texte</a:t>
            </a:r>
          </a:p>
          <a:p>
            <a:pPr>
              <a:lnSpc>
                <a:spcPct val="130000"/>
              </a:lnSpc>
            </a:pPr>
            <a:r>
              <a:rPr lang="fr-FR" dirty="0" err="1">
                <a:solidFill>
                  <a:schemeClr val="tx2">
                    <a:lumMod val="25000"/>
                  </a:schemeClr>
                </a:solidFill>
              </a:rPr>
              <a:t>Sleon</a:t>
            </a:r>
            <a:r>
              <a:rPr lang="fr-FR" dirty="0">
                <a:solidFill>
                  <a:schemeClr val="tx2">
                    <a:lumMod val="25000"/>
                  </a:schemeClr>
                </a:solidFill>
              </a:rPr>
              <a:t> une </a:t>
            </a:r>
            <a:r>
              <a:rPr lang="fr-FR" dirty="0" err="1">
                <a:solidFill>
                  <a:schemeClr val="tx2">
                    <a:lumMod val="25000"/>
                  </a:schemeClr>
                </a:solidFill>
              </a:rPr>
              <a:t>édtue</a:t>
            </a:r>
            <a:r>
              <a:rPr lang="fr-FR" dirty="0">
                <a:solidFill>
                  <a:schemeClr val="tx2">
                    <a:lumMod val="25000"/>
                  </a:schemeClr>
                </a:solidFill>
              </a:rPr>
              <a:t> de l'</a:t>
            </a:r>
            <a:r>
              <a:rPr lang="fr-FR" dirty="0" err="1">
                <a:solidFill>
                  <a:schemeClr val="tx2">
                    <a:lumMod val="25000"/>
                  </a:schemeClr>
                </a:solidFill>
              </a:rPr>
              <a:t>Uvinertisé</a:t>
            </a:r>
            <a:r>
              <a:rPr lang="fr-FR" dirty="0">
                <a:solidFill>
                  <a:schemeClr val="tx2">
                    <a:lumMod val="25000"/>
                  </a:schemeClr>
                </a:solidFill>
              </a:rPr>
              <a:t> de </a:t>
            </a:r>
            <a:r>
              <a:rPr lang="fr-FR" dirty="0" err="1">
                <a:solidFill>
                  <a:schemeClr val="tx2">
                    <a:lumMod val="25000"/>
                  </a:schemeClr>
                </a:solidFill>
              </a:rPr>
              <a:t>Cmabrigde</a:t>
            </a:r>
            <a:r>
              <a:rPr lang="fr-FR" dirty="0">
                <a:solidFill>
                  <a:schemeClr val="tx2">
                    <a:lumMod val="25000"/>
                  </a:schemeClr>
                </a:solidFill>
              </a:rPr>
              <a:t>, l'</a:t>
            </a:r>
            <a:r>
              <a:rPr lang="fr-FR" dirty="0" err="1">
                <a:solidFill>
                  <a:schemeClr val="tx2">
                    <a:lumMod val="25000"/>
                  </a:schemeClr>
                </a:solidFill>
              </a:rPr>
              <a:t>odrre</a:t>
            </a:r>
            <a:r>
              <a:rPr lang="fr-FR" dirty="0">
                <a:solidFill>
                  <a:schemeClr val="tx2">
                    <a:lumMod val="25000"/>
                  </a:schemeClr>
                </a:solidFill>
              </a:rPr>
              <a:t> des </a:t>
            </a:r>
            <a:r>
              <a:rPr lang="fr-FR" dirty="0" err="1">
                <a:solidFill>
                  <a:schemeClr val="tx2">
                    <a:lumMod val="25000"/>
                  </a:schemeClr>
                </a:solidFill>
              </a:rPr>
              <a:t>ltteers</a:t>
            </a:r>
            <a:r>
              <a:rPr lang="fr-FR" dirty="0">
                <a:solidFill>
                  <a:schemeClr val="tx2">
                    <a:lumMod val="25000"/>
                  </a:schemeClr>
                </a:solidFill>
              </a:rPr>
              <a:t> dans </a:t>
            </a:r>
            <a:r>
              <a:rPr lang="fr-FR" dirty="0" err="1">
                <a:solidFill>
                  <a:schemeClr val="tx2">
                    <a:lumMod val="25000"/>
                  </a:schemeClr>
                </a:solidFill>
              </a:rPr>
              <a:t>lse</a:t>
            </a:r>
            <a:r>
              <a:rPr lang="fr-FR" dirty="0">
                <a:solidFill>
                  <a:schemeClr val="tx2">
                    <a:lumMod val="25000"/>
                  </a:schemeClr>
                </a:solidFill>
              </a:rPr>
              <a:t> </a:t>
            </a:r>
            <a:r>
              <a:rPr lang="fr-FR" dirty="0" err="1">
                <a:solidFill>
                  <a:schemeClr val="tx2">
                    <a:lumMod val="25000"/>
                  </a:schemeClr>
                </a:solidFill>
              </a:rPr>
              <a:t>mtos</a:t>
            </a:r>
            <a:r>
              <a:rPr lang="fr-FR" dirty="0">
                <a:solidFill>
                  <a:schemeClr val="tx2">
                    <a:lumMod val="25000"/>
                  </a:schemeClr>
                </a:solidFill>
              </a:rPr>
              <a:t> n'a pas d'</a:t>
            </a:r>
            <a:r>
              <a:rPr lang="fr-FR" dirty="0" err="1">
                <a:solidFill>
                  <a:schemeClr val="tx2">
                    <a:lumMod val="25000"/>
                  </a:schemeClr>
                </a:solidFill>
              </a:rPr>
              <a:t>ipmrotncae</a:t>
            </a:r>
            <a:r>
              <a:rPr lang="fr-FR" dirty="0">
                <a:solidFill>
                  <a:schemeClr val="tx2">
                    <a:lumMod val="25000"/>
                  </a:schemeClr>
                </a:solidFill>
              </a:rPr>
              <a:t>, la </a:t>
            </a:r>
            <a:r>
              <a:rPr lang="fr-FR" dirty="0" err="1">
                <a:solidFill>
                  <a:schemeClr val="tx2">
                    <a:lumMod val="25000"/>
                  </a:schemeClr>
                </a:solidFill>
              </a:rPr>
              <a:t>suele</a:t>
            </a:r>
            <a:r>
              <a:rPr lang="fr-FR" dirty="0">
                <a:solidFill>
                  <a:schemeClr val="tx2">
                    <a:lumMod val="25000"/>
                  </a:schemeClr>
                </a:solidFill>
              </a:rPr>
              <a:t> </a:t>
            </a:r>
            <a:r>
              <a:rPr lang="fr-FR" dirty="0" err="1">
                <a:solidFill>
                  <a:schemeClr val="tx2">
                    <a:lumMod val="25000"/>
                  </a:schemeClr>
                </a:solidFill>
              </a:rPr>
              <a:t>coshe</a:t>
            </a:r>
            <a:r>
              <a:rPr lang="fr-FR" dirty="0">
                <a:solidFill>
                  <a:schemeClr val="tx2">
                    <a:lumMod val="25000"/>
                  </a:schemeClr>
                </a:solidFill>
              </a:rPr>
              <a:t> </a:t>
            </a:r>
            <a:r>
              <a:rPr lang="fr-FR" dirty="0" err="1">
                <a:solidFill>
                  <a:schemeClr val="tx2">
                    <a:lumMod val="25000"/>
                  </a:schemeClr>
                </a:solidFill>
              </a:rPr>
              <a:t>ipmrotnate</a:t>
            </a:r>
            <a:r>
              <a:rPr lang="fr-FR" dirty="0">
                <a:solidFill>
                  <a:schemeClr val="tx2">
                    <a:lumMod val="25000"/>
                  </a:schemeClr>
                </a:solidFill>
              </a:rPr>
              <a:t> est que la </a:t>
            </a:r>
            <a:r>
              <a:rPr lang="fr-FR" dirty="0" err="1">
                <a:solidFill>
                  <a:schemeClr val="tx2">
                    <a:lumMod val="25000"/>
                  </a:schemeClr>
                </a:solidFill>
              </a:rPr>
              <a:t>pmeirère</a:t>
            </a:r>
            <a:r>
              <a:rPr lang="fr-FR" dirty="0">
                <a:solidFill>
                  <a:schemeClr val="tx2">
                    <a:lumMod val="25000"/>
                  </a:schemeClr>
                </a:solidFill>
              </a:rPr>
              <a:t> et la </a:t>
            </a:r>
            <a:r>
              <a:rPr lang="fr-FR" dirty="0" err="1">
                <a:solidFill>
                  <a:schemeClr val="tx2">
                    <a:lumMod val="25000"/>
                  </a:schemeClr>
                </a:solidFill>
              </a:rPr>
              <a:t>drenèire</a:t>
            </a:r>
            <a:r>
              <a:rPr lang="fr-FR" dirty="0">
                <a:solidFill>
                  <a:schemeClr val="tx2">
                    <a:lumMod val="25000"/>
                  </a:schemeClr>
                </a:solidFill>
              </a:rPr>
              <a:t> </a:t>
            </a:r>
            <a:r>
              <a:rPr lang="fr-FR" dirty="0" err="1">
                <a:solidFill>
                  <a:schemeClr val="tx2">
                    <a:lumMod val="25000"/>
                  </a:schemeClr>
                </a:solidFill>
              </a:rPr>
              <a:t>soeint</a:t>
            </a:r>
            <a:r>
              <a:rPr lang="fr-FR" dirty="0">
                <a:solidFill>
                  <a:schemeClr val="tx2">
                    <a:lumMod val="25000"/>
                  </a:schemeClr>
                </a:solidFill>
              </a:rPr>
              <a:t> à la </a:t>
            </a:r>
            <a:r>
              <a:rPr lang="fr-FR" dirty="0" err="1">
                <a:solidFill>
                  <a:schemeClr val="tx2">
                    <a:lumMod val="25000"/>
                  </a:schemeClr>
                </a:solidFill>
              </a:rPr>
              <a:t>bnnoe</a:t>
            </a:r>
            <a:r>
              <a:rPr lang="fr-FR" dirty="0">
                <a:solidFill>
                  <a:schemeClr val="tx2">
                    <a:lumMod val="25000"/>
                  </a:schemeClr>
                </a:solidFill>
              </a:rPr>
              <a:t> </a:t>
            </a:r>
            <a:r>
              <a:rPr lang="fr-FR" dirty="0" err="1">
                <a:solidFill>
                  <a:schemeClr val="tx2">
                    <a:lumMod val="25000"/>
                  </a:schemeClr>
                </a:solidFill>
              </a:rPr>
              <a:t>pclae</a:t>
            </a:r>
            <a:r>
              <a:rPr lang="fr-FR" dirty="0">
                <a:solidFill>
                  <a:schemeClr val="tx2">
                    <a:lumMod val="25000"/>
                  </a:schemeClr>
                </a:solidFill>
              </a:rPr>
              <a:t>. Le </a:t>
            </a:r>
            <a:r>
              <a:rPr lang="fr-FR" dirty="0" err="1">
                <a:solidFill>
                  <a:schemeClr val="tx2">
                    <a:lumMod val="25000"/>
                  </a:schemeClr>
                </a:solidFill>
              </a:rPr>
              <a:t>rsete</a:t>
            </a:r>
            <a:r>
              <a:rPr lang="fr-FR" dirty="0">
                <a:solidFill>
                  <a:schemeClr val="tx2">
                    <a:lumMod val="25000"/>
                  </a:schemeClr>
                </a:solidFill>
              </a:rPr>
              <a:t> peut </a:t>
            </a:r>
            <a:r>
              <a:rPr lang="fr-FR" dirty="0" err="1">
                <a:solidFill>
                  <a:schemeClr val="tx2">
                    <a:lumMod val="25000"/>
                  </a:schemeClr>
                </a:solidFill>
              </a:rPr>
              <a:t>êrte</a:t>
            </a:r>
            <a:r>
              <a:rPr lang="fr-FR" dirty="0">
                <a:solidFill>
                  <a:schemeClr val="tx2">
                    <a:lumMod val="25000"/>
                  </a:schemeClr>
                </a:solidFill>
              </a:rPr>
              <a:t> </a:t>
            </a:r>
            <a:br>
              <a:rPr lang="fr-FR" dirty="0">
                <a:solidFill>
                  <a:schemeClr val="tx2">
                    <a:lumMod val="25000"/>
                  </a:schemeClr>
                </a:solidFill>
              </a:rPr>
            </a:br>
            <a:r>
              <a:rPr lang="fr-FR" dirty="0" err="1">
                <a:solidFill>
                  <a:schemeClr val="tx2">
                    <a:lumMod val="25000"/>
                  </a:schemeClr>
                </a:solidFill>
              </a:rPr>
              <a:t>dnas</a:t>
            </a:r>
            <a:r>
              <a:rPr lang="fr-FR" dirty="0">
                <a:solidFill>
                  <a:schemeClr val="tx2">
                    <a:lumMod val="25000"/>
                  </a:schemeClr>
                </a:solidFill>
              </a:rPr>
              <a:t> un </a:t>
            </a:r>
            <a:r>
              <a:rPr lang="fr-FR" dirty="0" err="1">
                <a:solidFill>
                  <a:schemeClr val="tx2">
                    <a:lumMod val="25000"/>
                  </a:schemeClr>
                </a:solidFill>
              </a:rPr>
              <a:t>dsérorde</a:t>
            </a:r>
            <a:r>
              <a:rPr lang="fr-FR" dirty="0">
                <a:solidFill>
                  <a:schemeClr val="tx2">
                    <a:lumMod val="25000"/>
                  </a:schemeClr>
                </a:solidFill>
              </a:rPr>
              <a:t> </a:t>
            </a:r>
            <a:r>
              <a:rPr lang="fr-FR" dirty="0" err="1">
                <a:solidFill>
                  <a:schemeClr val="tx2">
                    <a:lumMod val="25000"/>
                  </a:schemeClr>
                </a:solidFill>
              </a:rPr>
              <a:t>ttoal</a:t>
            </a:r>
            <a:r>
              <a:rPr lang="fr-FR" dirty="0">
                <a:solidFill>
                  <a:schemeClr val="tx2">
                    <a:lumMod val="25000"/>
                  </a:schemeClr>
                </a:solidFill>
              </a:rPr>
              <a:t> et </a:t>
            </a:r>
            <a:r>
              <a:rPr lang="fr-FR" dirty="0" err="1">
                <a:solidFill>
                  <a:schemeClr val="tx2">
                    <a:lumMod val="25000"/>
                  </a:schemeClr>
                </a:solidFill>
              </a:rPr>
              <a:t>vuos</a:t>
            </a:r>
            <a:r>
              <a:rPr lang="fr-FR" dirty="0">
                <a:solidFill>
                  <a:schemeClr val="tx2">
                    <a:lumMod val="25000"/>
                  </a:schemeClr>
                </a:solidFill>
              </a:rPr>
              <a:t> </a:t>
            </a:r>
            <a:r>
              <a:rPr lang="fr-FR" dirty="0" err="1">
                <a:solidFill>
                  <a:schemeClr val="tx2">
                    <a:lumMod val="25000"/>
                  </a:schemeClr>
                </a:solidFill>
              </a:rPr>
              <a:t>puoevz</a:t>
            </a:r>
            <a:r>
              <a:rPr lang="fr-FR" dirty="0">
                <a:solidFill>
                  <a:schemeClr val="tx2">
                    <a:lumMod val="25000"/>
                  </a:schemeClr>
                </a:solidFill>
              </a:rPr>
              <a:t> </a:t>
            </a:r>
            <a:r>
              <a:rPr lang="fr-FR" dirty="0" err="1">
                <a:solidFill>
                  <a:schemeClr val="tx2">
                    <a:lumMod val="25000"/>
                  </a:schemeClr>
                </a:solidFill>
              </a:rPr>
              <a:t>tujoruos</a:t>
            </a:r>
            <a:r>
              <a:rPr lang="fr-FR" dirty="0">
                <a:solidFill>
                  <a:schemeClr val="tx2">
                    <a:lumMod val="25000"/>
                  </a:schemeClr>
                </a:solidFill>
              </a:rPr>
              <a:t> </a:t>
            </a:r>
            <a:r>
              <a:rPr lang="fr-FR" dirty="0" err="1">
                <a:solidFill>
                  <a:schemeClr val="tx2">
                    <a:lumMod val="25000"/>
                  </a:schemeClr>
                </a:solidFill>
              </a:rPr>
              <a:t>lrie</a:t>
            </a:r>
            <a:r>
              <a:rPr lang="fr-FR" dirty="0">
                <a:solidFill>
                  <a:schemeClr val="tx2">
                    <a:lumMod val="25000"/>
                  </a:schemeClr>
                </a:solidFill>
              </a:rPr>
              <a:t> </a:t>
            </a:r>
            <a:r>
              <a:rPr lang="fr-FR" dirty="0" err="1">
                <a:solidFill>
                  <a:schemeClr val="tx2">
                    <a:lumMod val="25000"/>
                  </a:schemeClr>
                </a:solidFill>
              </a:rPr>
              <a:t>snas</a:t>
            </a:r>
            <a:r>
              <a:rPr lang="fr-FR" dirty="0">
                <a:solidFill>
                  <a:schemeClr val="tx2">
                    <a:lumMod val="25000"/>
                  </a:schemeClr>
                </a:solidFill>
              </a:rPr>
              <a:t> </a:t>
            </a:r>
            <a:r>
              <a:rPr lang="fr-FR" dirty="0" err="1">
                <a:solidFill>
                  <a:schemeClr val="tx2">
                    <a:lumMod val="25000"/>
                  </a:schemeClr>
                </a:solidFill>
              </a:rPr>
              <a:t>porlblème</a:t>
            </a:r>
            <a:r>
              <a:rPr lang="fr-FR" dirty="0">
                <a:solidFill>
                  <a:schemeClr val="tx2">
                    <a:lumMod val="25000"/>
                  </a:schemeClr>
                </a:solidFill>
              </a:rPr>
              <a:t>. </a:t>
            </a:r>
            <a:br>
              <a:rPr lang="fr-FR" dirty="0">
                <a:solidFill>
                  <a:schemeClr val="tx2">
                    <a:lumMod val="25000"/>
                  </a:schemeClr>
                </a:solidFill>
              </a:rPr>
            </a:br>
            <a:r>
              <a:rPr lang="fr-FR" dirty="0">
                <a:solidFill>
                  <a:schemeClr val="tx2">
                    <a:lumMod val="25000"/>
                  </a:schemeClr>
                </a:solidFill>
              </a:rPr>
              <a:t/>
            </a:r>
            <a:br>
              <a:rPr lang="fr-FR" dirty="0">
                <a:solidFill>
                  <a:schemeClr val="tx2">
                    <a:lumMod val="25000"/>
                  </a:schemeClr>
                </a:solidFill>
              </a:rPr>
            </a:br>
            <a:r>
              <a:rPr lang="fr-FR" dirty="0">
                <a:solidFill>
                  <a:schemeClr val="tx2">
                    <a:lumMod val="25000"/>
                  </a:schemeClr>
                </a:solidFill>
              </a:rPr>
              <a:t>C'est </a:t>
            </a:r>
            <a:r>
              <a:rPr lang="fr-FR" dirty="0" err="1">
                <a:solidFill>
                  <a:schemeClr val="tx2">
                    <a:lumMod val="25000"/>
                  </a:schemeClr>
                </a:solidFill>
              </a:rPr>
              <a:t>prace</a:t>
            </a:r>
            <a:r>
              <a:rPr lang="fr-FR" dirty="0">
                <a:solidFill>
                  <a:schemeClr val="tx2">
                    <a:lumMod val="25000"/>
                  </a:schemeClr>
                </a:solidFill>
              </a:rPr>
              <a:t> que le </a:t>
            </a:r>
            <a:r>
              <a:rPr lang="fr-FR" dirty="0" err="1">
                <a:solidFill>
                  <a:schemeClr val="tx2">
                    <a:lumMod val="25000"/>
                  </a:schemeClr>
                </a:solidFill>
              </a:rPr>
              <a:t>creaveu</a:t>
            </a:r>
            <a:r>
              <a:rPr lang="fr-FR" dirty="0">
                <a:solidFill>
                  <a:schemeClr val="tx2">
                    <a:lumMod val="25000"/>
                  </a:schemeClr>
                </a:solidFill>
              </a:rPr>
              <a:t> </a:t>
            </a:r>
            <a:r>
              <a:rPr lang="fr-FR" dirty="0" err="1">
                <a:solidFill>
                  <a:schemeClr val="tx2">
                    <a:lumMod val="25000"/>
                  </a:schemeClr>
                </a:solidFill>
              </a:rPr>
              <a:t>hmauin</a:t>
            </a:r>
            <a:r>
              <a:rPr lang="fr-FR" dirty="0">
                <a:solidFill>
                  <a:schemeClr val="tx2">
                    <a:lumMod val="25000"/>
                  </a:schemeClr>
                </a:solidFill>
              </a:rPr>
              <a:t> ne lit pas </a:t>
            </a:r>
            <a:r>
              <a:rPr lang="fr-FR" dirty="0" err="1">
                <a:solidFill>
                  <a:schemeClr val="tx2">
                    <a:lumMod val="25000"/>
                  </a:schemeClr>
                </a:solidFill>
              </a:rPr>
              <a:t>chuaqe</a:t>
            </a:r>
            <a:r>
              <a:rPr lang="fr-FR" dirty="0">
                <a:solidFill>
                  <a:schemeClr val="tx2">
                    <a:lumMod val="25000"/>
                  </a:schemeClr>
                </a:solidFill>
              </a:rPr>
              <a:t> </a:t>
            </a:r>
            <a:r>
              <a:rPr lang="fr-FR" dirty="0" err="1">
                <a:solidFill>
                  <a:schemeClr val="tx2">
                    <a:lumMod val="25000"/>
                  </a:schemeClr>
                </a:solidFill>
              </a:rPr>
              <a:t>ltetre</a:t>
            </a:r>
            <a:r>
              <a:rPr lang="fr-FR" dirty="0">
                <a:solidFill>
                  <a:schemeClr val="tx2">
                    <a:lumMod val="25000"/>
                  </a:schemeClr>
                </a:solidFill>
              </a:rPr>
              <a:t> </a:t>
            </a:r>
            <a:r>
              <a:rPr lang="fr-FR" dirty="0" err="1">
                <a:solidFill>
                  <a:schemeClr val="tx2">
                    <a:lumMod val="25000"/>
                  </a:schemeClr>
                </a:solidFill>
              </a:rPr>
              <a:t>elle-mmêe</a:t>
            </a:r>
            <a:r>
              <a:rPr lang="fr-FR" dirty="0">
                <a:solidFill>
                  <a:schemeClr val="tx2">
                    <a:lumMod val="25000"/>
                  </a:schemeClr>
                </a:solidFill>
              </a:rPr>
              <a:t>, </a:t>
            </a:r>
            <a:r>
              <a:rPr lang="fr-FR" dirty="0" err="1">
                <a:solidFill>
                  <a:schemeClr val="tx2">
                    <a:lumMod val="25000"/>
                  </a:schemeClr>
                </a:solidFill>
              </a:rPr>
              <a:t>mias</a:t>
            </a:r>
            <a:r>
              <a:rPr lang="fr-FR" dirty="0">
                <a:solidFill>
                  <a:schemeClr val="tx2">
                    <a:lumMod val="25000"/>
                  </a:schemeClr>
                </a:solidFill>
              </a:rPr>
              <a:t> le mot </a:t>
            </a:r>
            <a:r>
              <a:rPr lang="fr-FR" dirty="0" err="1">
                <a:solidFill>
                  <a:schemeClr val="tx2">
                    <a:lumMod val="25000"/>
                  </a:schemeClr>
                </a:solidFill>
              </a:rPr>
              <a:t>cmome</a:t>
            </a:r>
            <a:r>
              <a:rPr lang="fr-FR" dirty="0">
                <a:solidFill>
                  <a:schemeClr val="tx2">
                    <a:lumMod val="25000"/>
                  </a:schemeClr>
                </a:solidFill>
              </a:rPr>
              <a:t> un </a:t>
            </a:r>
            <a:r>
              <a:rPr lang="fr-FR" dirty="0" err="1">
                <a:solidFill>
                  <a:schemeClr val="tx2">
                    <a:lumMod val="25000"/>
                  </a:schemeClr>
                </a:solidFill>
              </a:rPr>
              <a:t>tuot</a:t>
            </a:r>
            <a:r>
              <a:rPr lang="fr-FR" dirty="0">
                <a:solidFill>
                  <a:schemeClr val="tx2">
                    <a:lumMod val="25000"/>
                  </a:schemeClr>
                </a:solidFill>
              </a:rPr>
              <a:t>." </a:t>
            </a:r>
          </a:p>
          <a:p>
            <a:pPr>
              <a:lnSpc>
                <a:spcPct val="130000"/>
              </a:lnSpc>
            </a:pPr>
            <a:endParaRPr lang="fr-FR" dirty="0"/>
          </a:p>
        </p:txBody>
      </p:sp>
      <p:pic>
        <p:nvPicPr>
          <p:cNvPr id="7" name="Image 6"/>
          <p:cNvPicPr>
            <a:picLocks noChangeAspect="1"/>
          </p:cNvPicPr>
          <p:nvPr/>
        </p:nvPicPr>
        <p:blipFill>
          <a:blip r:embed="rId2"/>
          <a:stretch>
            <a:fillRect/>
          </a:stretch>
        </p:blipFill>
        <p:spPr>
          <a:xfrm>
            <a:off x="7045678" y="145345"/>
            <a:ext cx="1166989" cy="11669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12362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sp>
        <p:nvSpPr>
          <p:cNvPr id="3" name="Espace réservé du contenu 2"/>
          <p:cNvSpPr>
            <a:spLocks noGrp="1"/>
          </p:cNvSpPr>
          <p:nvPr>
            <p:ph idx="1"/>
          </p:nvPr>
        </p:nvSpPr>
        <p:spPr>
          <a:xfrm>
            <a:off x="1435607" y="1447800"/>
            <a:ext cx="7426171" cy="4210755"/>
          </a:xfrm>
        </p:spPr>
        <p:txBody>
          <a:bodyPr>
            <a:normAutofit fontScale="70000" lnSpcReduction="20000"/>
          </a:bodyPr>
          <a:lstStyle/>
          <a:p>
            <a:pPr algn="just">
              <a:lnSpc>
                <a:spcPct val="150000"/>
              </a:lnSpc>
            </a:pPr>
            <a:r>
              <a:rPr lang="fr-FR" dirty="0">
                <a:solidFill>
                  <a:schemeClr val="tx2">
                    <a:lumMod val="25000"/>
                  </a:schemeClr>
                </a:solidFill>
              </a:rPr>
              <a:t>La mémoire sémantique est </a:t>
            </a:r>
            <a:r>
              <a:rPr lang="fr-FR" b="1" dirty="0">
                <a:solidFill>
                  <a:schemeClr val="tx2">
                    <a:lumMod val="25000"/>
                  </a:schemeClr>
                </a:solidFill>
              </a:rPr>
              <a:t>le niveau de codage le plus abstrait </a:t>
            </a:r>
            <a:r>
              <a:rPr lang="fr-FR" dirty="0">
                <a:solidFill>
                  <a:schemeClr val="tx2">
                    <a:lumMod val="25000"/>
                  </a:schemeClr>
                </a:solidFill>
              </a:rPr>
              <a:t>et fondamental de la mémoire, avec une capacité phénoménale de dizaines de milliers de concepts. </a:t>
            </a:r>
          </a:p>
          <a:p>
            <a:pPr algn="just">
              <a:lnSpc>
                <a:spcPct val="150000"/>
              </a:lnSpc>
            </a:pPr>
            <a:r>
              <a:rPr lang="fr-FR" dirty="0" smtClean="0">
                <a:solidFill>
                  <a:schemeClr val="tx2">
                    <a:lumMod val="25000"/>
                  </a:schemeClr>
                </a:solidFill>
              </a:rPr>
              <a:t>Le </a:t>
            </a:r>
            <a:r>
              <a:rPr lang="fr-FR" dirty="0">
                <a:solidFill>
                  <a:schemeClr val="tx2">
                    <a:lumMod val="25000"/>
                  </a:schemeClr>
                </a:solidFill>
              </a:rPr>
              <a:t>code sémantique </a:t>
            </a:r>
            <a:r>
              <a:rPr lang="fr-FR" b="1" dirty="0">
                <a:solidFill>
                  <a:schemeClr val="tx2">
                    <a:lumMod val="25000"/>
                  </a:schemeClr>
                </a:solidFill>
              </a:rPr>
              <a:t>ne stocke que le sens abstrait </a:t>
            </a:r>
            <a:r>
              <a:rPr lang="fr-FR" dirty="0">
                <a:solidFill>
                  <a:schemeClr val="tx2">
                    <a:lumMod val="25000"/>
                  </a:schemeClr>
                </a:solidFill>
              </a:rPr>
              <a:t>des mots et des choses.</a:t>
            </a:r>
          </a:p>
          <a:p>
            <a:pPr algn="just">
              <a:lnSpc>
                <a:spcPct val="150000"/>
              </a:lnSpc>
            </a:pPr>
            <a:r>
              <a:rPr lang="fr-FR" dirty="0" smtClean="0">
                <a:solidFill>
                  <a:schemeClr val="tx2">
                    <a:lumMod val="25000"/>
                  </a:schemeClr>
                </a:solidFill>
              </a:rPr>
              <a:t>Le </a:t>
            </a:r>
            <a:r>
              <a:rPr lang="fr-FR" dirty="0">
                <a:solidFill>
                  <a:schemeClr val="tx2">
                    <a:lumMod val="25000"/>
                  </a:schemeClr>
                </a:solidFill>
              </a:rPr>
              <a:t>code sémantique est </a:t>
            </a:r>
            <a:r>
              <a:rPr lang="fr-FR" b="1" dirty="0">
                <a:solidFill>
                  <a:schemeClr val="tx2">
                    <a:lumMod val="25000"/>
                  </a:schemeClr>
                </a:solidFill>
              </a:rPr>
              <a:t>distinct du code lexical</a:t>
            </a:r>
            <a:r>
              <a:rPr lang="fr-FR" dirty="0">
                <a:solidFill>
                  <a:schemeClr val="tx2">
                    <a:lumMod val="25000"/>
                  </a:schemeClr>
                </a:solidFill>
              </a:rPr>
              <a:t>, un bon exemple de cette distinction est le phénomène du « mot au bout de la langue ». </a:t>
            </a:r>
          </a:p>
          <a:p>
            <a:pPr>
              <a:lnSpc>
                <a:spcPct val="130000"/>
              </a:lnSpc>
            </a:pPr>
            <a:endParaRPr lang="fr-FR" dirty="0"/>
          </a:p>
        </p:txBody>
      </p:sp>
      <p:pic>
        <p:nvPicPr>
          <p:cNvPr id="7" name="Image 6"/>
          <p:cNvPicPr>
            <a:picLocks noChangeAspect="1"/>
          </p:cNvPicPr>
          <p:nvPr/>
        </p:nvPicPr>
        <p:blipFill>
          <a:blip r:embed="rId2"/>
          <a:stretch>
            <a:fillRect/>
          </a:stretch>
        </p:blipFill>
        <p:spPr>
          <a:xfrm>
            <a:off x="7045678" y="145345"/>
            <a:ext cx="1166989" cy="11669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9939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047362520"/>
              </p:ext>
            </p:extLst>
          </p:nvPr>
        </p:nvGraphicFramePr>
        <p:xfrm>
          <a:off x="1567877" y="1716388"/>
          <a:ext cx="7006112" cy="3753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p:cNvPicPr>
            <a:picLocks noChangeAspect="1"/>
          </p:cNvPicPr>
          <p:nvPr/>
        </p:nvPicPr>
        <p:blipFill>
          <a:blip r:embed="rId7"/>
          <a:stretch>
            <a:fillRect/>
          </a:stretch>
        </p:blipFill>
        <p:spPr>
          <a:xfrm>
            <a:off x="7045678" y="145345"/>
            <a:ext cx="1166989" cy="11669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33108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sp>
        <p:nvSpPr>
          <p:cNvPr id="3" name="Espace réservé du contenu 2"/>
          <p:cNvSpPr>
            <a:spLocks noGrp="1"/>
          </p:cNvSpPr>
          <p:nvPr>
            <p:ph idx="1"/>
          </p:nvPr>
        </p:nvSpPr>
        <p:spPr>
          <a:xfrm>
            <a:off x="1435607" y="1447800"/>
            <a:ext cx="7426171" cy="4210755"/>
          </a:xfrm>
        </p:spPr>
        <p:txBody>
          <a:bodyPr>
            <a:normAutofit fontScale="85000" lnSpcReduction="20000"/>
          </a:bodyPr>
          <a:lstStyle/>
          <a:p>
            <a:pPr fontAlgn="t"/>
            <a:r>
              <a:rPr lang="fr-FR" dirty="0">
                <a:solidFill>
                  <a:schemeClr val="tx2">
                    <a:lumMod val="25000"/>
                  </a:schemeClr>
                </a:solidFill>
              </a:rPr>
              <a:t>La mémorisation se réalise par association et </a:t>
            </a:r>
            <a:r>
              <a:rPr lang="fr-FR" dirty="0" smtClean="0">
                <a:solidFill>
                  <a:schemeClr val="tx2">
                    <a:lumMod val="25000"/>
                  </a:schemeClr>
                </a:solidFill>
              </a:rPr>
              <a:t>classification. </a:t>
            </a:r>
            <a:endParaRPr lang="fr-FR" dirty="0">
              <a:solidFill>
                <a:schemeClr val="tx2">
                  <a:lumMod val="25000"/>
                </a:schemeClr>
              </a:solidFill>
            </a:endParaRPr>
          </a:p>
          <a:p>
            <a:pPr lvl="1" fontAlgn="t"/>
            <a:r>
              <a:rPr lang="fr-FR" b="1" dirty="0" smtClean="0"/>
              <a:t>Abeille</a:t>
            </a:r>
            <a:endParaRPr lang="fr-FR" dirty="0"/>
          </a:p>
          <a:p>
            <a:pPr lvl="2" fontAlgn="t"/>
            <a:r>
              <a:rPr lang="fr-FR" dirty="0"/>
              <a:t>Miel</a:t>
            </a:r>
          </a:p>
          <a:p>
            <a:pPr lvl="2" fontAlgn="t"/>
            <a:r>
              <a:rPr lang="fr-FR" dirty="0"/>
              <a:t>Ruche</a:t>
            </a:r>
          </a:p>
          <a:p>
            <a:pPr lvl="2" fontAlgn="t"/>
            <a:r>
              <a:rPr lang="fr-FR" dirty="0"/>
              <a:t>Pique</a:t>
            </a:r>
          </a:p>
          <a:p>
            <a:pPr lvl="2" fontAlgn="t"/>
            <a:r>
              <a:rPr lang="fr-FR" dirty="0"/>
              <a:t>Bourdonnement, butine</a:t>
            </a:r>
          </a:p>
          <a:p>
            <a:pPr lvl="2" fontAlgn="t"/>
            <a:r>
              <a:rPr lang="fr-FR" dirty="0"/>
              <a:t>Fleur, vole, travaille</a:t>
            </a:r>
          </a:p>
          <a:p>
            <a:pPr lvl="2" fontAlgn="t"/>
            <a:r>
              <a:rPr lang="fr-FR" dirty="0"/>
              <a:t>Bourdon, insecte, soleil</a:t>
            </a:r>
          </a:p>
          <a:p>
            <a:pPr lvl="2" fontAlgn="t"/>
            <a:r>
              <a:rPr lang="fr-FR" dirty="0"/>
              <a:t>Bourdonnement, guêpe; nid, piquer, vol</a:t>
            </a:r>
          </a:p>
          <a:p>
            <a:pPr lvl="2" fontAlgn="t"/>
            <a:r>
              <a:rPr lang="fr-FR" dirty="0" err="1"/>
              <a:t>Butinante</a:t>
            </a:r>
            <a:r>
              <a:rPr lang="fr-FR" dirty="0"/>
              <a:t>, chaleur, ça pique</a:t>
            </a:r>
          </a:p>
          <a:p>
            <a:pPr lvl="2" fontAlgn="t"/>
            <a:r>
              <a:rPr lang="fr-FR" dirty="0"/>
              <a:t>Danse, dard, douceur, épine, essaim, foule, hydromel, ivre, langage, pollen, sucre, vitre, </a:t>
            </a:r>
            <a:r>
              <a:rPr lang="fr-FR" dirty="0" smtClean="0"/>
              <a:t>etc</a:t>
            </a:r>
            <a:endParaRPr lang="fr-FR" dirty="0"/>
          </a:p>
        </p:txBody>
      </p:sp>
      <p:pic>
        <p:nvPicPr>
          <p:cNvPr id="7" name="Image 6"/>
          <p:cNvPicPr>
            <a:picLocks noChangeAspect="1"/>
          </p:cNvPicPr>
          <p:nvPr/>
        </p:nvPicPr>
        <p:blipFill>
          <a:blip r:embed="rId2"/>
          <a:stretch>
            <a:fillRect/>
          </a:stretch>
        </p:blipFill>
        <p:spPr>
          <a:xfrm>
            <a:off x="7045678" y="145345"/>
            <a:ext cx="1166989" cy="11669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4342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sp>
        <p:nvSpPr>
          <p:cNvPr id="3" name="Espace réservé du contenu 2"/>
          <p:cNvSpPr>
            <a:spLocks noGrp="1"/>
          </p:cNvSpPr>
          <p:nvPr>
            <p:ph idx="1"/>
          </p:nvPr>
        </p:nvSpPr>
        <p:spPr>
          <a:xfrm>
            <a:off x="1435607" y="1447800"/>
            <a:ext cx="7426171" cy="4210755"/>
          </a:xfrm>
        </p:spPr>
        <p:txBody>
          <a:bodyPr>
            <a:normAutofit/>
          </a:bodyPr>
          <a:lstStyle/>
          <a:p>
            <a:pPr fontAlgn="t"/>
            <a:r>
              <a:rPr lang="fr-FR" dirty="0">
                <a:solidFill>
                  <a:schemeClr val="tx2">
                    <a:lumMod val="25000"/>
                  </a:schemeClr>
                </a:solidFill>
              </a:rPr>
              <a:t>La mémorisation se réalise par association et </a:t>
            </a:r>
            <a:r>
              <a:rPr lang="fr-FR" dirty="0" smtClean="0">
                <a:solidFill>
                  <a:schemeClr val="tx2">
                    <a:lumMod val="25000"/>
                  </a:schemeClr>
                </a:solidFill>
              </a:rPr>
              <a:t>classification. </a:t>
            </a:r>
            <a:endParaRPr lang="fr-FR" dirty="0">
              <a:solidFill>
                <a:schemeClr val="tx2">
                  <a:lumMod val="25000"/>
                </a:schemeClr>
              </a:solidFill>
            </a:endParaRPr>
          </a:p>
        </p:txBody>
      </p:sp>
      <p:pic>
        <p:nvPicPr>
          <p:cNvPr id="7" name="Image 6"/>
          <p:cNvPicPr>
            <a:picLocks noChangeAspect="1"/>
          </p:cNvPicPr>
          <p:nvPr/>
        </p:nvPicPr>
        <p:blipFill>
          <a:blip r:embed="rId2"/>
          <a:stretch>
            <a:fillRect/>
          </a:stretch>
        </p:blipFill>
        <p:spPr>
          <a:xfrm>
            <a:off x="7045678" y="145345"/>
            <a:ext cx="1166989" cy="1166989"/>
          </a:xfrm>
          <a:prstGeom prst="rect">
            <a:avLst/>
          </a:prstGeom>
        </p:spPr>
      </p:pic>
      <p:grpSp>
        <p:nvGrpSpPr>
          <p:cNvPr id="5" name="Group 12"/>
          <p:cNvGrpSpPr>
            <a:grpSpLocks/>
          </p:cNvGrpSpPr>
          <p:nvPr/>
        </p:nvGrpSpPr>
        <p:grpSpPr bwMode="auto">
          <a:xfrm>
            <a:off x="2424214" y="2751709"/>
            <a:ext cx="5016500" cy="1874838"/>
            <a:chOff x="1126" y="2412"/>
            <a:chExt cx="3160" cy="1181"/>
          </a:xfrm>
        </p:grpSpPr>
        <p:sp>
          <p:nvSpPr>
            <p:cNvPr id="6" name="Text Box 7"/>
            <p:cNvSpPr txBox="1">
              <a:spLocks noChangeArrowheads="1"/>
            </p:cNvSpPr>
            <p:nvPr/>
          </p:nvSpPr>
          <p:spPr bwMode="auto">
            <a:xfrm>
              <a:off x="2406" y="2412"/>
              <a:ext cx="655" cy="233"/>
            </a:xfrm>
            <a:prstGeom prst="rect">
              <a:avLst/>
            </a:prstGeom>
            <a:noFill/>
            <a:ln w="12700" algn="ctr">
              <a:solidFill>
                <a:schemeClr val="bg1"/>
              </a:solidFill>
              <a:miter lim="800000"/>
              <a:headEnd/>
              <a:tailEnd/>
            </a:ln>
            <a:effectLst/>
          </p:spPr>
          <p:txBody>
            <a:bodyPr wrap="square">
              <a:spAutoFit/>
            </a:bodyPr>
            <a:lstStyle/>
            <a:p>
              <a:r>
                <a:rPr lang="fr-FR" dirty="0">
                  <a:solidFill>
                    <a:schemeClr val="tx2">
                      <a:lumMod val="25000"/>
                    </a:schemeClr>
                  </a:solidFill>
                </a:rPr>
                <a:t>ANIMAL</a:t>
              </a:r>
            </a:p>
          </p:txBody>
        </p:sp>
        <p:sp>
          <p:nvSpPr>
            <p:cNvPr id="8" name="Text Box 8"/>
            <p:cNvSpPr txBox="1">
              <a:spLocks noChangeArrowheads="1"/>
            </p:cNvSpPr>
            <p:nvPr/>
          </p:nvSpPr>
          <p:spPr bwMode="auto">
            <a:xfrm>
              <a:off x="1831" y="2844"/>
              <a:ext cx="641" cy="233"/>
            </a:xfrm>
            <a:prstGeom prst="rect">
              <a:avLst/>
            </a:prstGeom>
            <a:noFill/>
            <a:ln w="12700" algn="ctr">
              <a:solidFill>
                <a:schemeClr val="bg1"/>
              </a:solidFill>
              <a:miter lim="800000"/>
              <a:headEnd/>
              <a:tailEnd/>
            </a:ln>
            <a:effectLst/>
          </p:spPr>
          <p:txBody>
            <a:bodyPr wrap="square">
              <a:spAutoFit/>
            </a:bodyPr>
            <a:lstStyle/>
            <a:p>
              <a:r>
                <a:rPr lang="fr-FR">
                  <a:solidFill>
                    <a:schemeClr val="tx2">
                      <a:lumMod val="25000"/>
                    </a:schemeClr>
                  </a:solidFill>
                </a:rPr>
                <a:t>CHIEN</a:t>
              </a:r>
            </a:p>
          </p:txBody>
        </p:sp>
        <p:sp>
          <p:nvSpPr>
            <p:cNvPr id="9" name="Text Box 9"/>
            <p:cNvSpPr txBox="1">
              <a:spLocks noChangeArrowheads="1"/>
            </p:cNvSpPr>
            <p:nvPr/>
          </p:nvSpPr>
          <p:spPr bwMode="auto">
            <a:xfrm>
              <a:off x="1126" y="3360"/>
              <a:ext cx="938" cy="233"/>
            </a:xfrm>
            <a:prstGeom prst="rect">
              <a:avLst/>
            </a:prstGeom>
            <a:noFill/>
            <a:ln w="12700" algn="ctr">
              <a:solidFill>
                <a:schemeClr val="bg1"/>
              </a:solidFill>
              <a:miter lim="800000"/>
              <a:headEnd/>
              <a:tailEnd/>
            </a:ln>
            <a:effectLst/>
          </p:spPr>
          <p:txBody>
            <a:bodyPr wrap="square">
              <a:spAutoFit/>
            </a:bodyPr>
            <a:lstStyle/>
            <a:p>
              <a:r>
                <a:rPr lang="fr-FR">
                  <a:solidFill>
                    <a:schemeClr val="tx2">
                      <a:lumMod val="25000"/>
                    </a:schemeClr>
                  </a:solidFill>
                </a:rPr>
                <a:t>LABRADOR</a:t>
              </a:r>
            </a:p>
          </p:txBody>
        </p:sp>
        <p:sp>
          <p:nvSpPr>
            <p:cNvPr id="10" name="Text Box 10"/>
            <p:cNvSpPr txBox="1">
              <a:spLocks noChangeArrowheads="1"/>
            </p:cNvSpPr>
            <p:nvPr/>
          </p:nvSpPr>
          <p:spPr bwMode="auto">
            <a:xfrm>
              <a:off x="2997" y="2844"/>
              <a:ext cx="790" cy="233"/>
            </a:xfrm>
            <a:prstGeom prst="rect">
              <a:avLst/>
            </a:prstGeom>
            <a:noFill/>
            <a:ln w="12700" algn="ctr">
              <a:solidFill>
                <a:schemeClr val="bg1"/>
              </a:solidFill>
              <a:miter lim="800000"/>
              <a:headEnd/>
              <a:tailEnd/>
            </a:ln>
            <a:effectLst/>
          </p:spPr>
          <p:txBody>
            <a:bodyPr wrap="square">
              <a:spAutoFit/>
            </a:bodyPr>
            <a:lstStyle/>
            <a:p>
              <a:r>
                <a:rPr lang="fr-FR">
                  <a:solidFill>
                    <a:schemeClr val="tx2">
                      <a:lumMod val="25000"/>
                    </a:schemeClr>
                  </a:solidFill>
                </a:rPr>
                <a:t>POISSON</a:t>
              </a:r>
            </a:p>
          </p:txBody>
        </p:sp>
        <p:sp>
          <p:nvSpPr>
            <p:cNvPr id="11" name="Text Box 11"/>
            <p:cNvSpPr txBox="1">
              <a:spLocks noChangeArrowheads="1"/>
            </p:cNvSpPr>
            <p:nvPr/>
          </p:nvSpPr>
          <p:spPr bwMode="auto">
            <a:xfrm>
              <a:off x="3746" y="3360"/>
              <a:ext cx="540" cy="233"/>
            </a:xfrm>
            <a:prstGeom prst="rect">
              <a:avLst/>
            </a:prstGeom>
            <a:noFill/>
            <a:ln w="12700" algn="ctr">
              <a:solidFill>
                <a:schemeClr val="bg1"/>
              </a:solidFill>
              <a:miter lim="800000"/>
              <a:headEnd/>
              <a:tailEnd/>
            </a:ln>
            <a:effectLst/>
          </p:spPr>
          <p:txBody>
            <a:bodyPr wrap="square">
              <a:spAutoFit/>
            </a:bodyPr>
            <a:lstStyle/>
            <a:p>
              <a:r>
                <a:rPr lang="fr-FR">
                  <a:solidFill>
                    <a:schemeClr val="tx2">
                      <a:lumMod val="25000"/>
                    </a:schemeClr>
                  </a:solidFill>
                </a:rPr>
                <a:t>THON</a:t>
              </a:r>
            </a:p>
          </p:txBody>
        </p:sp>
      </p:grpSp>
      <p:sp>
        <p:nvSpPr>
          <p:cNvPr id="4" name="Rectangle 3"/>
          <p:cNvSpPr/>
          <p:nvPr/>
        </p:nvSpPr>
        <p:spPr>
          <a:xfrm>
            <a:off x="2003777" y="4897946"/>
            <a:ext cx="4572000" cy="646331"/>
          </a:xfrm>
          <a:prstGeom prst="rect">
            <a:avLst/>
          </a:prstGeom>
        </p:spPr>
        <p:txBody>
          <a:bodyPr>
            <a:spAutoFit/>
          </a:bodyPr>
          <a:lstStyle/>
          <a:p>
            <a:r>
              <a:rPr lang="fr-FR" dirty="0">
                <a:solidFill>
                  <a:schemeClr val="tx2">
                    <a:lumMod val="25000"/>
                  </a:schemeClr>
                </a:solidFill>
              </a:rPr>
              <a:t>Le thon est un poisson 	: 720 ms</a:t>
            </a:r>
          </a:p>
          <a:p>
            <a:r>
              <a:rPr lang="fr-FR" dirty="0">
                <a:solidFill>
                  <a:schemeClr val="tx2">
                    <a:lumMod val="25000"/>
                  </a:schemeClr>
                </a:solidFill>
              </a:rPr>
              <a:t>Le thon est un animal 	: 840 ms</a:t>
            </a:r>
          </a:p>
        </p:txBody>
      </p:sp>
      <p:sp>
        <p:nvSpPr>
          <p:cNvPr id="12" name="ZoneTexte 1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69975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sémantique</a:t>
            </a:r>
            <a:endParaRPr lang="fr-FR" dirty="0"/>
          </a:p>
        </p:txBody>
      </p:sp>
      <p:graphicFrame>
        <p:nvGraphicFramePr>
          <p:cNvPr id="12" name="Espace réservé du contenu 11"/>
          <p:cNvGraphicFramePr>
            <a:graphicFrameLocks noGrp="1"/>
          </p:cNvGraphicFramePr>
          <p:nvPr>
            <p:ph idx="1"/>
            <p:extLst>
              <p:ext uri="{D42A27DB-BD31-4B8C-83A1-F6EECF244321}">
                <p14:modId xmlns:p14="http://schemas.microsoft.com/office/powerpoint/2010/main" val="273640942"/>
              </p:ext>
            </p:extLst>
          </p:nvPr>
        </p:nvGraphicFramePr>
        <p:xfrm>
          <a:off x="1435607" y="1447800"/>
          <a:ext cx="7426171" cy="4210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p:cNvPicPr>
            <a:picLocks noChangeAspect="1"/>
          </p:cNvPicPr>
          <p:nvPr/>
        </p:nvPicPr>
        <p:blipFill>
          <a:blip r:embed="rId7"/>
          <a:stretch>
            <a:fillRect/>
          </a:stretch>
        </p:blipFill>
        <p:spPr>
          <a:xfrm>
            <a:off x="7045678" y="145345"/>
            <a:ext cx="1166989" cy="11669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9132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a:t>
            </a:r>
            <a:r>
              <a:rPr lang="fr-FR" dirty="0"/>
              <a:t>humain</a:t>
            </a:r>
          </a:p>
        </p:txBody>
      </p:sp>
      <p:pic>
        <p:nvPicPr>
          <p:cNvPr id="5" name="Picture 2"/>
          <p:cNvPicPr>
            <a:picLocks noChangeAspect="1" noChangeArrowheads="1"/>
          </p:cNvPicPr>
          <p:nvPr/>
        </p:nvPicPr>
        <p:blipFill>
          <a:blip r:embed="rId2" cstate="print"/>
          <a:srcRect/>
          <a:stretch>
            <a:fillRect/>
          </a:stretch>
        </p:blipFill>
        <p:spPr bwMode="auto">
          <a:xfrm>
            <a:off x="1168400" y="2179638"/>
            <a:ext cx="7762875" cy="3675062"/>
          </a:xfrm>
          <a:prstGeom prst="rect">
            <a:avLst/>
          </a:prstGeom>
          <a:noFill/>
          <a:ln w="9525">
            <a:noFill/>
            <a:miter lim="800000"/>
            <a:headEnd/>
            <a:tailEnd/>
          </a:ln>
        </p:spPr>
      </p:pic>
      <p:pic>
        <p:nvPicPr>
          <p:cNvPr id="6" name="Image 5"/>
          <p:cNvPicPr>
            <a:picLocks noChangeAspect="1"/>
          </p:cNvPicPr>
          <p:nvPr/>
        </p:nvPicPr>
        <p:blipFill>
          <a:blip r:embed="rId3"/>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6310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imagé</a:t>
            </a:r>
            <a:endParaRPr lang="fr-FR" dirty="0"/>
          </a:p>
        </p:txBody>
      </p:sp>
      <p:sp>
        <p:nvSpPr>
          <p:cNvPr id="3" name="Espace réservé du contenu 2"/>
          <p:cNvSpPr>
            <a:spLocks noGrp="1"/>
          </p:cNvSpPr>
          <p:nvPr>
            <p:ph idx="1"/>
          </p:nvPr>
        </p:nvSpPr>
        <p:spPr/>
        <p:txBody>
          <a:bodyPr>
            <a:normAutofit fontScale="70000" lnSpcReduction="20000"/>
          </a:bodyPr>
          <a:lstStyle/>
          <a:p>
            <a:pPr>
              <a:lnSpc>
                <a:spcPct val="200000"/>
              </a:lnSpc>
            </a:pPr>
            <a:r>
              <a:rPr lang="fr-FR" dirty="0">
                <a:solidFill>
                  <a:schemeClr val="tx2">
                    <a:lumMod val="25000"/>
                  </a:schemeClr>
                </a:solidFill>
              </a:rPr>
              <a:t>Toutes les représentations imagées sont </a:t>
            </a:r>
            <a:r>
              <a:rPr lang="fr-FR" b="1" dirty="0">
                <a:solidFill>
                  <a:schemeClr val="tx2">
                    <a:lumMod val="25000"/>
                  </a:schemeClr>
                </a:solidFill>
              </a:rPr>
              <a:t>mieux mémorisées </a:t>
            </a:r>
            <a:r>
              <a:rPr lang="fr-FR" dirty="0">
                <a:solidFill>
                  <a:schemeClr val="tx2">
                    <a:lumMod val="25000"/>
                  </a:schemeClr>
                </a:solidFill>
              </a:rPr>
              <a:t>que les phrases, </a:t>
            </a:r>
          </a:p>
          <a:p>
            <a:pPr marL="82296" indent="0">
              <a:lnSpc>
                <a:spcPct val="200000"/>
              </a:lnSpc>
              <a:buNone/>
            </a:pPr>
            <a:endParaRPr lang="fr-FR" dirty="0">
              <a:solidFill>
                <a:schemeClr val="tx2">
                  <a:lumMod val="25000"/>
                </a:schemeClr>
              </a:solidFill>
            </a:endParaRPr>
          </a:p>
          <a:p>
            <a:pPr>
              <a:lnSpc>
                <a:spcPct val="200000"/>
              </a:lnSpc>
            </a:pPr>
            <a:r>
              <a:rPr lang="fr-FR" dirty="0">
                <a:solidFill>
                  <a:schemeClr val="tx2">
                    <a:lumMod val="25000"/>
                  </a:schemeClr>
                </a:solidFill>
              </a:rPr>
              <a:t>on constate même que pour la </a:t>
            </a:r>
            <a:r>
              <a:rPr lang="fr-FR" b="1" dirty="0">
                <a:solidFill>
                  <a:schemeClr val="tx2">
                    <a:lumMod val="25000"/>
                  </a:schemeClr>
                </a:solidFill>
              </a:rPr>
              <a:t>mémorisation d’actions</a:t>
            </a:r>
            <a:r>
              <a:rPr lang="fr-FR" dirty="0">
                <a:solidFill>
                  <a:schemeClr val="tx2">
                    <a:lumMod val="25000"/>
                  </a:schemeClr>
                </a:solidFill>
              </a:rPr>
              <a:t>, la </a:t>
            </a:r>
            <a:r>
              <a:rPr lang="fr-FR" b="1" dirty="0">
                <a:solidFill>
                  <a:schemeClr val="tx2">
                    <a:lumMod val="25000"/>
                  </a:schemeClr>
                </a:solidFill>
              </a:rPr>
              <a:t>représentation des étapes </a:t>
            </a:r>
            <a:r>
              <a:rPr lang="fr-FR" dirty="0">
                <a:solidFill>
                  <a:schemeClr val="tx2">
                    <a:lumMod val="25000"/>
                  </a:schemeClr>
                </a:solidFill>
              </a:rPr>
              <a:t>de l’action, film ou plusieurs photos, </a:t>
            </a:r>
            <a:r>
              <a:rPr lang="fr-FR" b="1" dirty="0">
                <a:solidFill>
                  <a:schemeClr val="tx2">
                    <a:lumMod val="25000"/>
                  </a:schemeClr>
                </a:solidFill>
              </a:rPr>
              <a:t>améliore encore le </a:t>
            </a:r>
            <a:r>
              <a:rPr lang="fr-FR" b="1" dirty="0" smtClean="0">
                <a:solidFill>
                  <a:schemeClr val="tx2">
                    <a:lumMod val="25000"/>
                  </a:schemeClr>
                </a:solidFill>
              </a:rPr>
              <a:t>rappel.</a:t>
            </a:r>
            <a:r>
              <a:rPr lang="fr-FR" dirty="0" smtClean="0">
                <a:solidFill>
                  <a:schemeClr val="tx2">
                    <a:lumMod val="25000"/>
                  </a:schemeClr>
                </a:solidFill>
              </a:rPr>
              <a:t> </a:t>
            </a:r>
            <a:endParaRPr lang="fr-FR" dirty="0">
              <a:solidFill>
                <a:schemeClr val="tx2">
                  <a:lumMod val="25000"/>
                </a:schemeClr>
              </a:solidFill>
            </a:endParaRPr>
          </a:p>
          <a:p>
            <a:endParaRPr lang="fr-FR" dirty="0"/>
          </a:p>
        </p:txBody>
      </p:sp>
      <p:pic>
        <p:nvPicPr>
          <p:cNvPr id="5" name="Image 4"/>
          <p:cNvPicPr>
            <a:picLocks noChangeAspect="1"/>
          </p:cNvPicPr>
          <p:nvPr/>
        </p:nvPicPr>
        <p:blipFill>
          <a:blip r:embed="rId2"/>
          <a:stretch>
            <a:fillRect/>
          </a:stretch>
        </p:blipFill>
        <p:spPr>
          <a:xfrm>
            <a:off x="6426199" y="84666"/>
            <a:ext cx="1814689" cy="1361017"/>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2887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codage imagé</a:t>
            </a:r>
            <a:endParaRPr lang="fr-FR" dirty="0"/>
          </a:p>
        </p:txBody>
      </p:sp>
      <p:sp>
        <p:nvSpPr>
          <p:cNvPr id="4" name="Espace réservé du contenu 3"/>
          <p:cNvSpPr>
            <a:spLocks noGrp="1"/>
          </p:cNvSpPr>
          <p:nvPr>
            <p:ph sz="half" idx="2"/>
          </p:nvPr>
        </p:nvSpPr>
        <p:spPr>
          <a:xfrm>
            <a:off x="4946203" y="1409179"/>
            <a:ext cx="3689797" cy="4124720"/>
          </a:xfrm>
        </p:spPr>
        <p:txBody>
          <a:bodyPr>
            <a:normAutofit fontScale="55000" lnSpcReduction="20000"/>
          </a:bodyPr>
          <a:lstStyle/>
          <a:p>
            <a:pPr algn="just"/>
            <a:r>
              <a:rPr lang="fr-FR" dirty="0">
                <a:solidFill>
                  <a:schemeClr val="tx2">
                    <a:lumMod val="25000"/>
                  </a:schemeClr>
                </a:solidFill>
              </a:rPr>
              <a:t>Par cette belle journée de printemps, la vieille dame décide d’ouvrir sa fenêtre et de regarder l’activité qui s’organise dans sa rue.</a:t>
            </a:r>
          </a:p>
          <a:p>
            <a:pPr algn="just"/>
            <a:endParaRPr lang="fr-FR" dirty="0">
              <a:solidFill>
                <a:schemeClr val="tx2">
                  <a:lumMod val="25000"/>
                </a:schemeClr>
              </a:solidFill>
            </a:endParaRPr>
          </a:p>
          <a:p>
            <a:pPr algn="just"/>
            <a:r>
              <a:rPr lang="fr-FR" dirty="0">
                <a:solidFill>
                  <a:schemeClr val="tx2">
                    <a:lumMod val="25000"/>
                  </a:schemeClr>
                </a:solidFill>
              </a:rPr>
              <a:t>En se penchant, elle fait malencontreusement  tomber un des pots de fleur posé sur le rebord (celui au centre). </a:t>
            </a:r>
          </a:p>
          <a:p>
            <a:pPr algn="just"/>
            <a:endParaRPr lang="fr-FR" dirty="0">
              <a:solidFill>
                <a:schemeClr val="tx2">
                  <a:lumMod val="25000"/>
                </a:schemeClr>
              </a:solidFill>
            </a:endParaRPr>
          </a:p>
          <a:p>
            <a:pPr algn="just"/>
            <a:r>
              <a:rPr lang="fr-FR" dirty="0">
                <a:solidFill>
                  <a:schemeClr val="tx2">
                    <a:lumMod val="25000"/>
                  </a:schemeClr>
                </a:solidFill>
              </a:rPr>
              <a:t>Elle s’est très vite alarmée car à ce moment là un passant chauve et ventripotent arborant une veste bleue se présentait sous sa fenêtre. </a:t>
            </a:r>
            <a:endParaRPr lang="fr-FR" dirty="0" smtClean="0">
              <a:solidFill>
                <a:schemeClr val="tx2">
                  <a:lumMod val="25000"/>
                </a:schemeClr>
              </a:solidFill>
            </a:endParaRPr>
          </a:p>
          <a:p>
            <a:pPr algn="just"/>
            <a:endParaRPr lang="fr-FR" dirty="0">
              <a:solidFill>
                <a:schemeClr val="tx2">
                  <a:lumMod val="25000"/>
                </a:schemeClr>
              </a:solidFill>
            </a:endParaRPr>
          </a:p>
          <a:p>
            <a:pPr algn="just"/>
            <a:r>
              <a:rPr lang="fr-FR" dirty="0" smtClean="0">
                <a:solidFill>
                  <a:schemeClr val="tx2">
                    <a:lumMod val="25000"/>
                  </a:schemeClr>
                </a:solidFill>
              </a:rPr>
              <a:t>Mais </a:t>
            </a:r>
            <a:r>
              <a:rPr lang="fr-FR" dirty="0">
                <a:solidFill>
                  <a:schemeClr val="tx2">
                    <a:lumMod val="25000"/>
                  </a:schemeClr>
                </a:solidFill>
              </a:rPr>
              <a:t>que faire du 3</a:t>
            </a:r>
            <a:r>
              <a:rPr lang="fr-FR" baseline="30000" dirty="0">
                <a:solidFill>
                  <a:schemeClr val="tx2">
                    <a:lumMod val="25000"/>
                  </a:schemeClr>
                </a:solidFill>
              </a:rPr>
              <a:t>ème</a:t>
            </a:r>
            <a:r>
              <a:rPr lang="fr-FR" dirty="0">
                <a:solidFill>
                  <a:schemeClr val="tx2">
                    <a:lumMod val="25000"/>
                  </a:schemeClr>
                </a:solidFill>
              </a:rPr>
              <a:t> étage pour qu’il puisse l’entendre si elle crie</a:t>
            </a:r>
            <a:r>
              <a:rPr lang="fr-FR" dirty="0" smtClean="0">
                <a:solidFill>
                  <a:schemeClr val="tx2">
                    <a:lumMod val="25000"/>
                  </a:schemeClr>
                </a:solidFill>
              </a:rPr>
              <a:t>.</a:t>
            </a:r>
            <a:endParaRPr lang="fr-FR" dirty="0">
              <a:solidFill>
                <a:schemeClr val="tx2">
                  <a:lumMod val="25000"/>
                </a:schemeClr>
              </a:solidFill>
            </a:endParaRPr>
          </a:p>
        </p:txBody>
      </p:sp>
      <p:pic>
        <p:nvPicPr>
          <p:cNvPr id="5" name="Picture 10" descr="potlatête"/>
          <p:cNvPicPr>
            <a:picLocks noGrp="1" noChangeAspect="1" noChangeArrowheads="1"/>
          </p:cNvPicPr>
          <p:nvPr>
            <p:ph sz="half" idx="1"/>
          </p:nvPr>
        </p:nvPicPr>
        <p:blipFill>
          <a:blip r:embed="rId2" cstate="print"/>
          <a:srcRect l="-12242" r="-12242"/>
          <a:stretch>
            <a:fillRect/>
          </a:stretch>
        </p:blipFill>
        <p:spPr bwMode="auto">
          <a:xfrm>
            <a:off x="1435608" y="1524000"/>
            <a:ext cx="3305725" cy="4214799"/>
          </a:xfrm>
          <a:prstGeom prst="rect">
            <a:avLst/>
          </a:prstGeom>
          <a:noFill/>
        </p:spPr>
      </p:pic>
      <p:pic>
        <p:nvPicPr>
          <p:cNvPr id="6" name="Image 5"/>
          <p:cNvPicPr>
            <a:picLocks noChangeAspect="1"/>
          </p:cNvPicPr>
          <p:nvPr/>
        </p:nvPicPr>
        <p:blipFill>
          <a:blip r:embed="rId3"/>
          <a:stretch>
            <a:fillRect/>
          </a:stretch>
        </p:blipFill>
        <p:spPr>
          <a:xfrm>
            <a:off x="6426199" y="84666"/>
            <a:ext cx="1814689" cy="1361017"/>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113875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consolidation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50923327"/>
              </p:ext>
            </p:extLst>
          </p:nvPr>
        </p:nvGraphicFramePr>
        <p:xfrm>
          <a:off x="1435100" y="1447800"/>
          <a:ext cx="7499350" cy="418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975122" y="104422"/>
            <a:ext cx="1392767" cy="140964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80894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366834856"/>
              </p:ext>
            </p:extLst>
          </p:nvPr>
        </p:nvGraphicFramePr>
        <p:xfrm>
          <a:off x="1435608" y="1447800"/>
          <a:ext cx="7412059"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708422" y="0"/>
            <a:ext cx="1546578" cy="1251992"/>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685557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a:bodyPr>
          <a:lstStyle/>
          <a:p>
            <a:r>
              <a:rPr lang="fr-FR" dirty="0" smtClean="0"/>
              <a:t>La mémoire à long terme (MLT)</a:t>
            </a:r>
          </a:p>
          <a:p>
            <a:endParaRPr lang="fr-FR" dirty="0"/>
          </a:p>
          <a:p>
            <a:pPr marL="82296" indent="0">
              <a:buNone/>
            </a:pPr>
            <a:endParaRPr lang="fr-FR" dirty="0"/>
          </a:p>
        </p:txBody>
      </p:sp>
      <p:grpSp>
        <p:nvGrpSpPr>
          <p:cNvPr id="4" name="Group 5"/>
          <p:cNvGrpSpPr>
            <a:grpSpLocks/>
          </p:cNvGrpSpPr>
          <p:nvPr/>
        </p:nvGrpSpPr>
        <p:grpSpPr bwMode="auto">
          <a:xfrm>
            <a:off x="2850282" y="2345343"/>
            <a:ext cx="4007718" cy="3426102"/>
            <a:chOff x="2352" y="1152"/>
            <a:chExt cx="2664" cy="2484"/>
          </a:xfrm>
        </p:grpSpPr>
        <p:pic>
          <p:nvPicPr>
            <p:cNvPr id="5" name="Picture 6"/>
            <p:cNvPicPr>
              <a:picLocks noChangeAspect="1" noChangeArrowheads="1"/>
            </p:cNvPicPr>
            <p:nvPr/>
          </p:nvPicPr>
          <p:blipFill>
            <a:blip r:embed="rId2" cstate="print"/>
            <a:srcRect/>
            <a:stretch>
              <a:fillRect/>
            </a:stretch>
          </p:blipFill>
          <p:spPr bwMode="auto">
            <a:xfrm>
              <a:off x="2355" y="1152"/>
              <a:ext cx="2658" cy="2484"/>
            </a:xfrm>
            <a:prstGeom prst="rect">
              <a:avLst/>
            </a:prstGeom>
            <a:noFill/>
            <a:ln w="57150" algn="ctr">
              <a:noFill/>
              <a:miter lim="800000"/>
              <a:headEnd/>
              <a:tailEnd/>
            </a:ln>
            <a:effectLst/>
          </p:spPr>
        </p:pic>
        <p:sp>
          <p:nvSpPr>
            <p:cNvPr id="6" name="Rectangle 7"/>
            <p:cNvSpPr>
              <a:spLocks noChangeArrowheads="1"/>
            </p:cNvSpPr>
            <p:nvPr/>
          </p:nvSpPr>
          <p:spPr bwMode="auto">
            <a:xfrm>
              <a:off x="2352" y="3510"/>
              <a:ext cx="2664" cy="126"/>
            </a:xfrm>
            <a:prstGeom prst="rect">
              <a:avLst/>
            </a:prstGeom>
            <a:solidFill>
              <a:schemeClr val="tx1"/>
            </a:solidFill>
            <a:ln w="12700" algn="ctr">
              <a:solidFill>
                <a:schemeClr val="tx1"/>
              </a:solidFill>
              <a:miter lim="800000"/>
              <a:headEnd/>
              <a:tailEnd/>
            </a:ln>
            <a:effectLst/>
          </p:spPr>
          <p:txBody>
            <a:bodyPr wrap="none" anchor="ctr">
              <a:spAutoFit/>
            </a:bodyPr>
            <a:lstStyle/>
            <a:p>
              <a:endParaRPr lang="fr-FR"/>
            </a:p>
          </p:txBody>
        </p:sp>
      </p:grpSp>
      <p:pic>
        <p:nvPicPr>
          <p:cNvPr id="7" name="Image 6"/>
          <p:cNvPicPr>
            <a:picLocks noChangeAspect="1"/>
          </p:cNvPicPr>
          <p:nvPr/>
        </p:nvPicPr>
        <p:blipFill>
          <a:blip r:embed="rId3"/>
          <a:stretch>
            <a:fillRect/>
          </a:stretch>
        </p:blipFill>
        <p:spPr>
          <a:xfrm>
            <a:off x="6708422" y="0"/>
            <a:ext cx="1546578" cy="1251992"/>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5149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La MLT</a:t>
            </a:r>
          </a:p>
          <a:p>
            <a:endParaRPr lang="fr-FR" dirty="0"/>
          </a:p>
          <a:p>
            <a:pPr algn="just"/>
            <a:r>
              <a:rPr lang="fr-FR" dirty="0"/>
              <a:t>Cette information n’est pas forcément utilisée en permanence mais elle reste inscrite de façon indélébile dans une zone de stockage gigantesque. </a:t>
            </a:r>
            <a:endParaRPr lang="fr-FR" dirty="0" smtClean="0"/>
          </a:p>
          <a:p>
            <a:pPr algn="just"/>
            <a:endParaRPr lang="fr-FR" dirty="0"/>
          </a:p>
          <a:p>
            <a:pPr algn="just"/>
            <a:r>
              <a:rPr lang="fr-FR" dirty="0" smtClean="0"/>
              <a:t>Quand </a:t>
            </a:r>
            <a:r>
              <a:rPr lang="fr-FR" dirty="0"/>
              <a:t>une information n’est pas </a:t>
            </a:r>
            <a:r>
              <a:rPr lang="fr-FR" dirty="0" smtClean="0"/>
              <a:t>utilisée, le </a:t>
            </a:r>
            <a:r>
              <a:rPr lang="fr-FR" dirty="0"/>
              <a:t>problème qui se </a:t>
            </a:r>
            <a:r>
              <a:rPr lang="fr-FR" dirty="0" smtClean="0"/>
              <a:t>pose est </a:t>
            </a:r>
            <a:r>
              <a:rPr lang="fr-FR" dirty="0"/>
              <a:t>de retrouver l’endroit où elle réside dans cet entrepôt.</a:t>
            </a:r>
          </a:p>
          <a:p>
            <a:endParaRPr lang="fr-FR" dirty="0"/>
          </a:p>
        </p:txBody>
      </p:sp>
      <p:pic>
        <p:nvPicPr>
          <p:cNvPr id="4" name="Image 3"/>
          <p:cNvPicPr>
            <a:picLocks noChangeAspect="1"/>
          </p:cNvPicPr>
          <p:nvPr/>
        </p:nvPicPr>
        <p:blipFill>
          <a:blip r:embed="rId2"/>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45658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a:bodyPr>
          <a:lstStyle/>
          <a:p>
            <a:r>
              <a:rPr lang="fr-FR" dirty="0" smtClean="0"/>
              <a:t>La MLT : constitution</a:t>
            </a:r>
          </a:p>
          <a:p>
            <a:endParaRPr lang="fr-FR" dirty="0"/>
          </a:p>
          <a:p>
            <a:pPr marL="82296" indent="0">
              <a:buNone/>
            </a:pPr>
            <a:endParaRPr lang="fr-FR" dirty="0"/>
          </a:p>
        </p:txBody>
      </p:sp>
      <p:sp>
        <p:nvSpPr>
          <p:cNvPr id="4" name="Text Box 3"/>
          <p:cNvSpPr txBox="1">
            <a:spLocks noChangeArrowheads="1"/>
          </p:cNvSpPr>
          <p:nvPr/>
        </p:nvSpPr>
        <p:spPr bwMode="auto">
          <a:xfrm>
            <a:off x="4272389" y="2489895"/>
            <a:ext cx="920445" cy="461665"/>
          </a:xfrm>
          <a:prstGeom prst="rect">
            <a:avLst/>
          </a:prstGeom>
          <a:noFill/>
          <a:ln w="12700" algn="ctr">
            <a:solidFill>
              <a:schemeClr val="accent1"/>
            </a:solidFill>
            <a:miter lim="800000"/>
            <a:headEnd/>
            <a:tailEnd/>
          </a:ln>
          <a:effectLst/>
        </p:spPr>
        <p:txBody>
          <a:bodyPr wrap="none">
            <a:spAutoFit/>
          </a:bodyPr>
          <a:lstStyle/>
          <a:p>
            <a:pPr algn="ctr">
              <a:defRPr/>
            </a:pPr>
            <a:r>
              <a:rPr lang="fr-FR" sz="1200" dirty="0" smtClean="0">
                <a:solidFill>
                  <a:schemeClr val="tx2">
                    <a:lumMod val="25000"/>
                  </a:schemeClr>
                </a:solidFill>
                <a:effectLst>
                  <a:outerShdw blurRad="38100" dist="38100" dir="2700000" algn="tl">
                    <a:srgbClr val="000000"/>
                  </a:outerShdw>
                </a:effectLst>
              </a:rPr>
              <a:t>MÉMOIRE</a:t>
            </a:r>
          </a:p>
          <a:p>
            <a:pPr algn="ctr">
              <a:defRPr/>
            </a:pPr>
            <a:r>
              <a:rPr lang="fr-FR" sz="1200" dirty="0" smtClean="0">
                <a:solidFill>
                  <a:schemeClr val="tx2">
                    <a:lumMod val="25000"/>
                  </a:schemeClr>
                </a:solidFill>
                <a:effectLst>
                  <a:outerShdw blurRad="38100" dist="38100" dir="2700000" algn="tl">
                    <a:srgbClr val="000000"/>
                  </a:outerShdw>
                </a:effectLst>
              </a:rPr>
              <a:t>MLT</a:t>
            </a:r>
            <a:endParaRPr lang="fr-FR" sz="1200" dirty="0">
              <a:solidFill>
                <a:schemeClr val="tx2">
                  <a:lumMod val="25000"/>
                </a:schemeClr>
              </a:solidFill>
              <a:effectLst>
                <a:outerShdw blurRad="38100" dist="38100" dir="2700000" algn="tl">
                  <a:srgbClr val="000000"/>
                </a:outerShdw>
              </a:effectLst>
            </a:endParaRPr>
          </a:p>
        </p:txBody>
      </p:sp>
      <p:sp>
        <p:nvSpPr>
          <p:cNvPr id="5" name="Text Box 7"/>
          <p:cNvSpPr txBox="1">
            <a:spLocks noChangeArrowheads="1"/>
          </p:cNvSpPr>
          <p:nvPr/>
        </p:nvSpPr>
        <p:spPr bwMode="auto">
          <a:xfrm>
            <a:off x="1395435" y="3712964"/>
            <a:ext cx="2454548" cy="461665"/>
          </a:xfrm>
          <a:prstGeom prst="rect">
            <a:avLst/>
          </a:prstGeom>
          <a:noFill/>
          <a:ln w="12700" algn="ctr">
            <a:solidFill>
              <a:schemeClr val="accent1"/>
            </a:solidFill>
            <a:miter lim="800000"/>
            <a:headEnd/>
            <a:tailEnd/>
          </a:ln>
        </p:spPr>
        <p:txBody>
          <a:bodyPr wrap="square">
            <a:spAutoFit/>
          </a:bodyPr>
          <a:lstStyle/>
          <a:p>
            <a:pPr algn="ctr"/>
            <a:r>
              <a:rPr lang="fr-FR" sz="1200" dirty="0">
                <a:solidFill>
                  <a:schemeClr val="tx2">
                    <a:lumMod val="25000"/>
                  </a:schemeClr>
                </a:solidFill>
              </a:rPr>
              <a:t>MEMOIRE DECLARATIVE</a:t>
            </a:r>
          </a:p>
          <a:p>
            <a:pPr algn="ctr"/>
            <a:r>
              <a:rPr lang="fr-FR" sz="1200" dirty="0">
                <a:solidFill>
                  <a:schemeClr val="tx2">
                    <a:lumMod val="25000"/>
                  </a:schemeClr>
                </a:solidFill>
              </a:rPr>
              <a:t>(ou explicite)</a:t>
            </a:r>
          </a:p>
        </p:txBody>
      </p:sp>
      <p:sp>
        <p:nvSpPr>
          <p:cNvPr id="6" name="Text Box 8"/>
          <p:cNvSpPr txBox="1">
            <a:spLocks noChangeArrowheads="1"/>
          </p:cNvSpPr>
          <p:nvPr/>
        </p:nvSpPr>
        <p:spPr bwMode="auto">
          <a:xfrm>
            <a:off x="5483520" y="3691632"/>
            <a:ext cx="2132315" cy="461665"/>
          </a:xfrm>
          <a:prstGeom prst="rect">
            <a:avLst/>
          </a:prstGeom>
          <a:noFill/>
          <a:ln w="12700" algn="ctr">
            <a:solidFill>
              <a:schemeClr val="accent1"/>
            </a:solidFill>
            <a:miter lim="800000"/>
            <a:headEnd/>
            <a:tailEnd/>
          </a:ln>
        </p:spPr>
        <p:txBody>
          <a:bodyPr wrap="none">
            <a:spAutoFit/>
          </a:bodyPr>
          <a:lstStyle/>
          <a:p>
            <a:pPr algn="ctr"/>
            <a:r>
              <a:rPr lang="fr-FR" sz="1200">
                <a:solidFill>
                  <a:schemeClr val="tx2">
                    <a:lumMod val="25000"/>
                  </a:schemeClr>
                </a:solidFill>
              </a:rPr>
              <a:t>MEMOIRE PROCEDURALE</a:t>
            </a:r>
          </a:p>
          <a:p>
            <a:pPr algn="ctr"/>
            <a:r>
              <a:rPr lang="fr-FR" sz="1200">
                <a:solidFill>
                  <a:schemeClr val="tx2">
                    <a:lumMod val="25000"/>
                  </a:schemeClr>
                </a:solidFill>
              </a:rPr>
              <a:t>(ou implicite)</a:t>
            </a:r>
          </a:p>
        </p:txBody>
      </p:sp>
      <p:sp>
        <p:nvSpPr>
          <p:cNvPr id="7" name="Text Box 9"/>
          <p:cNvSpPr txBox="1">
            <a:spLocks noChangeArrowheads="1"/>
          </p:cNvSpPr>
          <p:nvPr/>
        </p:nvSpPr>
        <p:spPr bwMode="auto">
          <a:xfrm>
            <a:off x="1041345" y="5056882"/>
            <a:ext cx="561372" cy="276999"/>
          </a:xfrm>
          <a:prstGeom prst="rect">
            <a:avLst/>
          </a:prstGeom>
          <a:noFill/>
          <a:ln w="12700" algn="ctr">
            <a:solidFill>
              <a:schemeClr val="bg1"/>
            </a:solidFill>
            <a:miter lim="800000"/>
            <a:headEnd/>
            <a:tailEnd/>
          </a:ln>
        </p:spPr>
        <p:txBody>
          <a:bodyPr wrap="none">
            <a:spAutoFit/>
          </a:bodyPr>
          <a:lstStyle/>
          <a:p>
            <a:pPr algn="ctr"/>
            <a:r>
              <a:rPr lang="fr-FR" sz="1200">
                <a:solidFill>
                  <a:schemeClr val="tx2">
                    <a:lumMod val="25000"/>
                  </a:schemeClr>
                </a:solidFill>
              </a:rPr>
              <a:t>Mots </a:t>
            </a:r>
          </a:p>
        </p:txBody>
      </p:sp>
      <p:sp>
        <p:nvSpPr>
          <p:cNvPr id="8" name="Text Box 10"/>
          <p:cNvSpPr txBox="1">
            <a:spLocks noChangeArrowheads="1"/>
          </p:cNvSpPr>
          <p:nvPr/>
        </p:nvSpPr>
        <p:spPr bwMode="auto">
          <a:xfrm>
            <a:off x="1852232" y="5056882"/>
            <a:ext cx="772969" cy="276999"/>
          </a:xfrm>
          <a:prstGeom prst="rect">
            <a:avLst/>
          </a:prstGeom>
          <a:noFill/>
          <a:ln w="12700" algn="ctr">
            <a:solidFill>
              <a:schemeClr val="bg1"/>
            </a:solidFill>
            <a:miter lim="800000"/>
            <a:headEnd/>
            <a:tailEnd/>
          </a:ln>
        </p:spPr>
        <p:txBody>
          <a:bodyPr wrap="none">
            <a:spAutoFit/>
          </a:bodyPr>
          <a:lstStyle/>
          <a:p>
            <a:pPr algn="ctr"/>
            <a:r>
              <a:rPr lang="fr-FR" sz="1200">
                <a:solidFill>
                  <a:schemeClr val="tx2">
                    <a:lumMod val="25000"/>
                  </a:schemeClr>
                </a:solidFill>
              </a:rPr>
              <a:t>Dessins </a:t>
            </a:r>
          </a:p>
        </p:txBody>
      </p:sp>
      <p:sp>
        <p:nvSpPr>
          <p:cNvPr id="9" name="Text Box 11"/>
          <p:cNvSpPr txBox="1">
            <a:spLocks noChangeArrowheads="1"/>
          </p:cNvSpPr>
          <p:nvPr/>
        </p:nvSpPr>
        <p:spPr bwMode="auto">
          <a:xfrm>
            <a:off x="2931153" y="5056882"/>
            <a:ext cx="704039" cy="276999"/>
          </a:xfrm>
          <a:prstGeom prst="rect">
            <a:avLst/>
          </a:prstGeom>
          <a:noFill/>
          <a:ln w="12700" algn="ctr">
            <a:solidFill>
              <a:schemeClr val="bg1"/>
            </a:solidFill>
            <a:miter lim="800000"/>
            <a:headEnd/>
            <a:tailEnd/>
          </a:ln>
        </p:spPr>
        <p:txBody>
          <a:bodyPr wrap="none">
            <a:spAutoFit/>
          </a:bodyPr>
          <a:lstStyle/>
          <a:p>
            <a:pPr algn="ctr"/>
            <a:r>
              <a:rPr lang="fr-FR" sz="1200">
                <a:solidFill>
                  <a:schemeClr val="tx2">
                    <a:lumMod val="25000"/>
                  </a:schemeClr>
                </a:solidFill>
              </a:rPr>
              <a:t>visages</a:t>
            </a:r>
          </a:p>
        </p:txBody>
      </p:sp>
      <p:sp>
        <p:nvSpPr>
          <p:cNvPr id="10" name="Text Box 12"/>
          <p:cNvSpPr txBox="1">
            <a:spLocks noChangeArrowheads="1"/>
          </p:cNvSpPr>
          <p:nvPr/>
        </p:nvSpPr>
        <p:spPr bwMode="auto">
          <a:xfrm>
            <a:off x="4425493" y="4918770"/>
            <a:ext cx="1409700" cy="461665"/>
          </a:xfrm>
          <a:prstGeom prst="rect">
            <a:avLst/>
          </a:prstGeom>
          <a:noFill/>
          <a:ln w="12700" algn="ctr">
            <a:solidFill>
              <a:schemeClr val="bg1"/>
            </a:solidFill>
            <a:miter lim="800000"/>
            <a:headEnd/>
            <a:tailEnd/>
          </a:ln>
        </p:spPr>
        <p:txBody>
          <a:bodyPr>
            <a:spAutoFit/>
          </a:bodyPr>
          <a:lstStyle/>
          <a:p>
            <a:pPr algn="ctr"/>
            <a:r>
              <a:rPr lang="fr-FR" sz="1200">
                <a:solidFill>
                  <a:schemeClr val="tx2">
                    <a:lumMod val="25000"/>
                  </a:schemeClr>
                </a:solidFill>
              </a:rPr>
              <a:t>Apprentissages moteurs</a:t>
            </a:r>
          </a:p>
        </p:txBody>
      </p:sp>
      <p:sp>
        <p:nvSpPr>
          <p:cNvPr id="11" name="Text Box 13"/>
          <p:cNvSpPr txBox="1">
            <a:spLocks noChangeArrowheads="1"/>
          </p:cNvSpPr>
          <p:nvPr/>
        </p:nvSpPr>
        <p:spPr bwMode="auto">
          <a:xfrm>
            <a:off x="6043156" y="4918770"/>
            <a:ext cx="1409700" cy="461665"/>
          </a:xfrm>
          <a:prstGeom prst="rect">
            <a:avLst/>
          </a:prstGeom>
          <a:noFill/>
          <a:ln w="12700" algn="ctr">
            <a:solidFill>
              <a:schemeClr val="bg1"/>
            </a:solidFill>
            <a:miter lim="800000"/>
            <a:headEnd/>
            <a:tailEnd/>
          </a:ln>
        </p:spPr>
        <p:txBody>
          <a:bodyPr>
            <a:spAutoFit/>
          </a:bodyPr>
          <a:lstStyle/>
          <a:p>
            <a:pPr algn="ctr"/>
            <a:r>
              <a:rPr lang="fr-FR" sz="1200">
                <a:solidFill>
                  <a:schemeClr val="tx2">
                    <a:lumMod val="25000"/>
                  </a:schemeClr>
                </a:solidFill>
              </a:rPr>
              <a:t>Apprentissages perceptifs </a:t>
            </a:r>
          </a:p>
        </p:txBody>
      </p:sp>
      <p:sp>
        <p:nvSpPr>
          <p:cNvPr id="12" name="Text Box 14"/>
          <p:cNvSpPr txBox="1">
            <a:spLocks noChangeArrowheads="1"/>
          </p:cNvSpPr>
          <p:nvPr/>
        </p:nvSpPr>
        <p:spPr bwMode="auto">
          <a:xfrm>
            <a:off x="7619298" y="5083870"/>
            <a:ext cx="1385316" cy="276999"/>
          </a:xfrm>
          <a:prstGeom prst="rect">
            <a:avLst/>
          </a:prstGeom>
          <a:noFill/>
          <a:ln w="12700" algn="ctr">
            <a:solidFill>
              <a:schemeClr val="bg1"/>
            </a:solidFill>
            <a:miter lim="800000"/>
            <a:headEnd/>
            <a:tailEnd/>
          </a:ln>
        </p:spPr>
        <p:txBody>
          <a:bodyPr wrap="none">
            <a:spAutoFit/>
          </a:bodyPr>
          <a:lstStyle/>
          <a:p>
            <a:pPr algn="ctr"/>
            <a:r>
              <a:rPr lang="fr-FR" sz="1200">
                <a:solidFill>
                  <a:schemeClr val="tx2">
                    <a:lumMod val="25000"/>
                  </a:schemeClr>
                </a:solidFill>
              </a:rPr>
              <a:t>Conditionnement </a:t>
            </a:r>
          </a:p>
        </p:txBody>
      </p:sp>
      <p:sp>
        <p:nvSpPr>
          <p:cNvPr id="13" name="Line 15"/>
          <p:cNvSpPr>
            <a:spLocks noChangeShapeType="1"/>
          </p:cNvSpPr>
          <p:nvPr/>
        </p:nvSpPr>
        <p:spPr bwMode="auto">
          <a:xfrm flipH="1">
            <a:off x="2652735" y="3055739"/>
            <a:ext cx="1574800" cy="6223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4" name="Line 16"/>
          <p:cNvSpPr>
            <a:spLocks noChangeShapeType="1"/>
          </p:cNvSpPr>
          <p:nvPr/>
        </p:nvSpPr>
        <p:spPr bwMode="auto">
          <a:xfrm>
            <a:off x="5167335" y="3081139"/>
            <a:ext cx="1689100" cy="5842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5" name="Line 17"/>
          <p:cNvSpPr>
            <a:spLocks noChangeShapeType="1"/>
          </p:cNvSpPr>
          <p:nvPr/>
        </p:nvSpPr>
        <p:spPr bwMode="auto">
          <a:xfrm flipH="1">
            <a:off x="1331935" y="4516239"/>
            <a:ext cx="990600" cy="5461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6" name="Line 18"/>
          <p:cNvSpPr>
            <a:spLocks noChangeShapeType="1"/>
          </p:cNvSpPr>
          <p:nvPr/>
        </p:nvSpPr>
        <p:spPr bwMode="auto">
          <a:xfrm>
            <a:off x="2335235" y="4516239"/>
            <a:ext cx="1041400" cy="5461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7" name="Line 19"/>
          <p:cNvSpPr>
            <a:spLocks noChangeShapeType="1"/>
          </p:cNvSpPr>
          <p:nvPr/>
        </p:nvSpPr>
        <p:spPr bwMode="auto">
          <a:xfrm>
            <a:off x="2335235" y="4516239"/>
            <a:ext cx="12700" cy="5207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8" name="Line 20"/>
          <p:cNvSpPr>
            <a:spLocks noChangeShapeType="1"/>
          </p:cNvSpPr>
          <p:nvPr/>
        </p:nvSpPr>
        <p:spPr bwMode="auto">
          <a:xfrm flipH="1">
            <a:off x="5254168" y="4490839"/>
            <a:ext cx="1358900" cy="4191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19" name="Line 21"/>
          <p:cNvSpPr>
            <a:spLocks noChangeShapeType="1"/>
          </p:cNvSpPr>
          <p:nvPr/>
        </p:nvSpPr>
        <p:spPr bwMode="auto">
          <a:xfrm>
            <a:off x="6613068" y="4482207"/>
            <a:ext cx="1739900" cy="5588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sp>
        <p:nvSpPr>
          <p:cNvPr id="20" name="Line 22"/>
          <p:cNvSpPr>
            <a:spLocks noChangeShapeType="1"/>
          </p:cNvSpPr>
          <p:nvPr/>
        </p:nvSpPr>
        <p:spPr bwMode="auto">
          <a:xfrm>
            <a:off x="6625768" y="4541639"/>
            <a:ext cx="0" cy="368300"/>
          </a:xfrm>
          <a:prstGeom prst="line">
            <a:avLst/>
          </a:prstGeom>
          <a:noFill/>
          <a:ln w="12700">
            <a:solidFill>
              <a:schemeClr val="accent1"/>
            </a:solidFill>
            <a:round/>
            <a:headEnd/>
            <a:tailEnd type="triangle" w="med" len="med"/>
          </a:ln>
        </p:spPr>
        <p:txBody>
          <a:bodyPr wrap="none">
            <a:spAutoFit/>
          </a:bodyPr>
          <a:lstStyle/>
          <a:p>
            <a:pPr algn="ctr"/>
            <a:endParaRPr lang="fr-FR" sz="1200">
              <a:solidFill>
                <a:schemeClr val="tx2">
                  <a:lumMod val="25000"/>
                </a:schemeClr>
              </a:solidFill>
            </a:endParaRPr>
          </a:p>
        </p:txBody>
      </p:sp>
      <p:pic>
        <p:nvPicPr>
          <p:cNvPr id="21" name="Image 20"/>
          <p:cNvPicPr>
            <a:picLocks noChangeAspect="1"/>
          </p:cNvPicPr>
          <p:nvPr/>
        </p:nvPicPr>
        <p:blipFill>
          <a:blip r:embed="rId2"/>
          <a:stretch>
            <a:fillRect/>
          </a:stretch>
        </p:blipFill>
        <p:spPr>
          <a:xfrm>
            <a:off x="6708422" y="0"/>
            <a:ext cx="1546578" cy="1251992"/>
          </a:xfrm>
          <a:prstGeom prst="rect">
            <a:avLst/>
          </a:prstGeom>
        </p:spPr>
      </p:pic>
      <p:sp>
        <p:nvSpPr>
          <p:cNvPr id="22" name="ZoneTexte 2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752167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a:bodyPr>
          <a:lstStyle/>
          <a:p>
            <a:r>
              <a:rPr lang="fr-FR" dirty="0" smtClean="0"/>
              <a:t>La MLT : constitution</a:t>
            </a:r>
          </a:p>
          <a:p>
            <a:endParaRPr lang="fr-FR" dirty="0"/>
          </a:p>
          <a:p>
            <a:pPr marL="82296" indent="0">
              <a:buNone/>
            </a:pPr>
            <a:endParaRPr lang="fr-FR" dirty="0"/>
          </a:p>
        </p:txBody>
      </p:sp>
      <p:pic>
        <p:nvPicPr>
          <p:cNvPr id="21" name="Picture 2"/>
          <p:cNvPicPr>
            <a:picLocks noChangeAspect="1" noChangeArrowheads="1"/>
          </p:cNvPicPr>
          <p:nvPr/>
        </p:nvPicPr>
        <p:blipFill>
          <a:blip r:embed="rId2" cstate="print"/>
          <a:srcRect/>
          <a:stretch>
            <a:fillRect/>
          </a:stretch>
        </p:blipFill>
        <p:spPr bwMode="auto">
          <a:xfrm>
            <a:off x="2399282" y="2300111"/>
            <a:ext cx="5093718" cy="3653132"/>
          </a:xfrm>
          <a:prstGeom prst="rect">
            <a:avLst/>
          </a:prstGeom>
          <a:noFill/>
          <a:ln w="9525">
            <a:noFill/>
            <a:miter lim="800000"/>
            <a:headEnd/>
            <a:tailEnd/>
          </a:ln>
        </p:spPr>
      </p:pic>
      <p:pic>
        <p:nvPicPr>
          <p:cNvPr id="5" name="Image 4"/>
          <p:cNvPicPr>
            <a:picLocks noChangeAspect="1"/>
          </p:cNvPicPr>
          <p:nvPr/>
        </p:nvPicPr>
        <p:blipFill>
          <a:blip r:embed="rId3"/>
          <a:stretch>
            <a:fillRect/>
          </a:stretch>
        </p:blipFill>
        <p:spPr>
          <a:xfrm>
            <a:off x="6708422" y="0"/>
            <a:ext cx="1546578" cy="1251992"/>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57923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a:bodyPr>
          <a:lstStyle/>
          <a:p>
            <a:r>
              <a:rPr lang="fr-FR" dirty="0" smtClean="0"/>
              <a:t>La MDT : la mémoire de travail</a:t>
            </a:r>
          </a:p>
          <a:p>
            <a:endParaRPr lang="fr-FR" dirty="0"/>
          </a:p>
          <a:p>
            <a:pPr marL="82296" indent="0">
              <a:buNone/>
            </a:pPr>
            <a:r>
              <a:rPr lang="fr-FR" dirty="0"/>
              <a:t>système de capacité limitée responsable du maintien temporaire et de la manipulation de l’information durant la réalisation de tâches cognitives variées.</a:t>
            </a:r>
          </a:p>
          <a:p>
            <a:pPr marL="82296" indent="0">
              <a:buNone/>
            </a:pPr>
            <a:endParaRPr lang="fr-FR" dirty="0"/>
          </a:p>
        </p:txBody>
      </p:sp>
      <p:pic>
        <p:nvPicPr>
          <p:cNvPr id="4" name="Image 3"/>
          <p:cNvPicPr>
            <a:picLocks noChangeAspect="1"/>
          </p:cNvPicPr>
          <p:nvPr/>
        </p:nvPicPr>
        <p:blipFill>
          <a:blip r:embed="rId2"/>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63750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La MDT : la mémoire de travail</a:t>
            </a:r>
          </a:p>
          <a:p>
            <a:endParaRPr lang="fr-FR" dirty="0"/>
          </a:p>
          <a:p>
            <a:pPr marL="82296" indent="0">
              <a:buNone/>
            </a:pPr>
            <a:r>
              <a:rPr lang="fr-FR" dirty="0"/>
              <a:t>La MDT intervient dans plusieurs activités cognitives complexes : </a:t>
            </a:r>
          </a:p>
          <a:p>
            <a:pPr marL="82296" indent="0">
              <a:buNone/>
            </a:pPr>
            <a:endParaRPr lang="fr-FR" dirty="0"/>
          </a:p>
          <a:p>
            <a:r>
              <a:rPr lang="fr-FR" dirty="0" smtClean="0"/>
              <a:t>la </a:t>
            </a:r>
            <a:r>
              <a:rPr lang="fr-FR" dirty="0"/>
              <a:t>compréhension du langage</a:t>
            </a:r>
          </a:p>
          <a:p>
            <a:r>
              <a:rPr lang="fr-FR" dirty="0"/>
              <a:t>la lecture</a:t>
            </a:r>
          </a:p>
          <a:p>
            <a:r>
              <a:rPr lang="fr-FR" dirty="0"/>
              <a:t>la production écrite </a:t>
            </a:r>
          </a:p>
          <a:p>
            <a:r>
              <a:rPr lang="fr-FR" dirty="0"/>
              <a:t>le calcul</a:t>
            </a:r>
          </a:p>
          <a:p>
            <a:r>
              <a:rPr lang="fr-FR" dirty="0"/>
              <a:t>le raisonnement </a:t>
            </a:r>
            <a:endParaRPr lang="fr-FR" dirty="0" smtClean="0"/>
          </a:p>
          <a:p>
            <a:r>
              <a:rPr lang="fr-FR" dirty="0" smtClean="0"/>
              <a:t>…</a:t>
            </a:r>
            <a:endParaRPr lang="fr-FR" dirty="0"/>
          </a:p>
        </p:txBody>
      </p:sp>
      <p:pic>
        <p:nvPicPr>
          <p:cNvPr id="4" name="Image 3"/>
          <p:cNvPicPr>
            <a:picLocks noChangeAspect="1"/>
          </p:cNvPicPr>
          <p:nvPr/>
        </p:nvPicPr>
        <p:blipFill>
          <a:blip r:embed="rId2"/>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469330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258661162"/>
              </p:ext>
            </p:extLst>
          </p:nvPr>
        </p:nvGraphicFramePr>
        <p:xfrm>
          <a:off x="1435608" y="1447800"/>
          <a:ext cx="7498080"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extLst>
              <a:ext uri="{BEBA8EAE-BF5A-486C-A8C5-ECC9F3942E4B}">
                <a14:imgProps xmlns:a14="http://schemas.microsoft.com/office/drawing/2010/main">
                  <a14:imgLayer r:embed="rId8">
                    <a14:imgEffect>
                      <a14:backgroundRemoval t="0" b="89881" l="0" r="100000"/>
                    </a14:imgEffect>
                  </a14:imgLayer>
                </a14:imgProps>
              </a:ext>
            </a:extLst>
          </a:blip>
          <a:stretch>
            <a:fillRect/>
          </a:stretch>
        </p:blipFill>
        <p:spPr>
          <a:xfrm>
            <a:off x="1384300" y="1676400"/>
            <a:ext cx="1270000" cy="1270000"/>
          </a:xfrm>
          <a:prstGeom prst="rect">
            <a:avLst/>
          </a:prstGeom>
        </p:spPr>
      </p:pic>
      <p:pic>
        <p:nvPicPr>
          <p:cNvPr id="7" name="Image 6"/>
          <p:cNvPicPr>
            <a:picLocks noChangeAspect="1"/>
          </p:cNvPicPr>
          <p:nvPr/>
        </p:nvPicPr>
        <p:blipFill>
          <a:blip r:embed="rId9"/>
          <a:stretch>
            <a:fillRect/>
          </a:stretch>
        </p:blipFill>
        <p:spPr>
          <a:xfrm>
            <a:off x="6832601" y="114300"/>
            <a:ext cx="1101202" cy="1270000"/>
          </a:xfrm>
          <a:prstGeom prst="rect">
            <a:avLst/>
          </a:prstGeom>
        </p:spPr>
      </p:pic>
      <p:pic>
        <p:nvPicPr>
          <p:cNvPr id="14" name="Image 13"/>
          <p:cNvPicPr>
            <a:picLocks noChangeAspect="1"/>
          </p:cNvPicPr>
          <p:nvPr/>
        </p:nvPicPr>
        <p:blipFill>
          <a:blip r:embed="rId10"/>
          <a:stretch>
            <a:fillRect/>
          </a:stretch>
        </p:blipFill>
        <p:spPr>
          <a:xfrm>
            <a:off x="1562099" y="4610100"/>
            <a:ext cx="914401" cy="419100"/>
          </a:xfrm>
          <a:prstGeom prst="rect">
            <a:avLst/>
          </a:prstGeom>
        </p:spPr>
      </p:pic>
      <p:pic>
        <p:nvPicPr>
          <p:cNvPr id="15" name="Image 1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1917700" y="3276600"/>
            <a:ext cx="827065" cy="546100"/>
          </a:xfrm>
          <a:prstGeom prst="rect">
            <a:avLst/>
          </a:prstGeom>
        </p:spPr>
      </p:pic>
      <p:sp>
        <p:nvSpPr>
          <p:cNvPr id="11" name="ZoneTexte 10"/>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26814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La MDT : la mémoire de travail</a:t>
            </a:r>
          </a:p>
          <a:p>
            <a:endParaRPr lang="fr-FR" dirty="0"/>
          </a:p>
          <a:p>
            <a:pPr marL="82296" indent="0">
              <a:buNone/>
            </a:pPr>
            <a:r>
              <a:rPr lang="fr-FR" dirty="0"/>
              <a:t>La MDT permet le maintien temporaire d’informations mais aussi la manipulation de celles-ci lors d’activités cognitives diverses. </a:t>
            </a:r>
          </a:p>
          <a:p>
            <a:pPr marL="82296" indent="0">
              <a:buNone/>
            </a:pPr>
            <a:endParaRPr lang="fr-FR" dirty="0"/>
          </a:p>
          <a:p>
            <a:pPr marL="82296" indent="0">
              <a:buNone/>
            </a:pPr>
            <a:r>
              <a:rPr lang="fr-FR" dirty="0"/>
              <a:t>La MDT est un système dynamique à composantes multiples // en rupture avec la MCT qui, elle, est un système de stockage transitoire ± passif de l’information. </a:t>
            </a:r>
          </a:p>
        </p:txBody>
      </p:sp>
      <p:pic>
        <p:nvPicPr>
          <p:cNvPr id="4" name="Image 3"/>
          <p:cNvPicPr>
            <a:picLocks noChangeAspect="1"/>
          </p:cNvPicPr>
          <p:nvPr/>
        </p:nvPicPr>
        <p:blipFill>
          <a:blip r:embed="rId2"/>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957056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a:xfrm>
            <a:off x="1435607" y="1447800"/>
            <a:ext cx="7589639" cy="4388796"/>
          </a:xfrm>
        </p:spPr>
        <p:txBody>
          <a:bodyPr>
            <a:normAutofit fontScale="70000" lnSpcReduction="20000"/>
          </a:bodyPr>
          <a:lstStyle/>
          <a:p>
            <a:r>
              <a:rPr lang="fr-FR" dirty="0" smtClean="0"/>
              <a:t>La MDT : la mémoire de travail</a:t>
            </a:r>
          </a:p>
          <a:p>
            <a:endParaRPr lang="fr-FR" dirty="0"/>
          </a:p>
          <a:p>
            <a:pPr marL="82296" indent="0">
              <a:buNone/>
            </a:pPr>
            <a:r>
              <a:rPr lang="fr-FR" dirty="0"/>
              <a:t>La MDT est organisée par « l’administrateur central AC » (ou système de contrôle attentionnel ) qui gère nos fonctions exécutives et dirige notre attention de décisions.</a:t>
            </a:r>
          </a:p>
          <a:p>
            <a:pPr marL="82296" indent="0">
              <a:buNone/>
            </a:pPr>
            <a:endParaRPr lang="fr-FR" dirty="0"/>
          </a:p>
          <a:p>
            <a:pPr marL="82296" indent="0">
              <a:buNone/>
            </a:pPr>
            <a:r>
              <a:rPr lang="fr-FR" dirty="0"/>
              <a:t> </a:t>
            </a:r>
            <a:r>
              <a:rPr lang="fr-FR" dirty="0" smtClean="0"/>
              <a:t>l’AC </a:t>
            </a:r>
            <a:r>
              <a:rPr lang="fr-FR" dirty="0"/>
              <a:t>permet de :</a:t>
            </a:r>
          </a:p>
          <a:p>
            <a:r>
              <a:rPr lang="fr-FR" dirty="0"/>
              <a:t>superviser et coordonner l’info venant des systèmes </a:t>
            </a:r>
            <a:r>
              <a:rPr lang="fr-FR" dirty="0" smtClean="0"/>
              <a:t>esclaves ;</a:t>
            </a:r>
            <a:endParaRPr lang="fr-FR" dirty="0"/>
          </a:p>
          <a:p>
            <a:r>
              <a:rPr lang="fr-FR" dirty="0"/>
              <a:t>gérer le passage de l’info en </a:t>
            </a:r>
            <a:r>
              <a:rPr lang="fr-FR" dirty="0" smtClean="0"/>
              <a:t>MLT ;</a:t>
            </a:r>
            <a:endParaRPr lang="fr-FR" dirty="0"/>
          </a:p>
          <a:p>
            <a:r>
              <a:rPr lang="fr-FR" dirty="0"/>
              <a:t>procéder à la sélection stratégique des actions les plus efficaces. </a:t>
            </a:r>
          </a:p>
        </p:txBody>
      </p:sp>
      <p:pic>
        <p:nvPicPr>
          <p:cNvPr id="4" name="Image 3"/>
          <p:cNvPicPr>
            <a:picLocks noChangeAspect="1"/>
          </p:cNvPicPr>
          <p:nvPr/>
        </p:nvPicPr>
        <p:blipFill>
          <a:blip r:embed="rId2"/>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34147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normAutofit fontScale="62500" lnSpcReduction="20000"/>
          </a:bodyPr>
          <a:lstStyle/>
          <a:p>
            <a:r>
              <a:rPr lang="fr-FR" dirty="0" smtClean="0"/>
              <a:t>La MDT : la mémoire de travail</a:t>
            </a:r>
          </a:p>
          <a:p>
            <a:endParaRPr lang="fr-FR" dirty="0"/>
          </a:p>
          <a:p>
            <a:pPr algn="just">
              <a:lnSpc>
                <a:spcPct val="150000"/>
              </a:lnSpc>
            </a:pPr>
            <a:r>
              <a:rPr lang="fr-FR" dirty="0">
                <a:solidFill>
                  <a:schemeClr val="tx2">
                    <a:lumMod val="25000"/>
                  </a:schemeClr>
                </a:solidFill>
              </a:rPr>
              <a:t>Elle stocke l’information utile à chaque instant c’est </a:t>
            </a:r>
            <a:r>
              <a:rPr lang="fr-FR" dirty="0" smtClean="0">
                <a:solidFill>
                  <a:schemeClr val="tx2">
                    <a:lumMod val="25000"/>
                  </a:schemeClr>
                </a:solidFill>
              </a:rPr>
              <a:t>le lieu </a:t>
            </a:r>
            <a:r>
              <a:rPr lang="fr-FR" dirty="0">
                <a:solidFill>
                  <a:schemeClr val="tx2">
                    <a:lumMod val="25000"/>
                  </a:schemeClr>
                </a:solidFill>
              </a:rPr>
              <a:t>de traitement des informations. Limitée en taille et en durée, elle est gérée par un processus compétitif entre récupération, archivage et traitement.</a:t>
            </a:r>
          </a:p>
          <a:p>
            <a:pPr algn="just">
              <a:lnSpc>
                <a:spcPct val="150000"/>
              </a:lnSpc>
            </a:pPr>
            <a:endParaRPr lang="fr-FR" dirty="0">
              <a:solidFill>
                <a:schemeClr val="tx2">
                  <a:lumMod val="25000"/>
                </a:schemeClr>
              </a:solidFill>
            </a:endParaRPr>
          </a:p>
          <a:p>
            <a:pPr algn="just">
              <a:lnSpc>
                <a:spcPct val="150000"/>
              </a:lnSpc>
            </a:pPr>
            <a:r>
              <a:rPr lang="fr-FR" b="1" dirty="0" smtClean="0">
                <a:solidFill>
                  <a:schemeClr val="tx2">
                    <a:lumMod val="25000"/>
                  </a:schemeClr>
                </a:solidFill>
              </a:rPr>
              <a:t>Elle </a:t>
            </a:r>
            <a:r>
              <a:rPr lang="fr-FR" b="1" dirty="0">
                <a:solidFill>
                  <a:schemeClr val="tx2">
                    <a:lumMod val="25000"/>
                  </a:schemeClr>
                </a:solidFill>
              </a:rPr>
              <a:t>se nourrit du monde extérieur (perception) et du monde intérieur (connaissances stockées dans la mémoire à long terme)</a:t>
            </a:r>
          </a:p>
        </p:txBody>
      </p:sp>
      <p:pic>
        <p:nvPicPr>
          <p:cNvPr id="4" name="Image 3"/>
          <p:cNvPicPr>
            <a:picLocks noChangeAspect="1"/>
          </p:cNvPicPr>
          <p:nvPr/>
        </p:nvPicPr>
        <p:blipFill>
          <a:blip r:embed="rId3"/>
          <a:stretch>
            <a:fillRect/>
          </a:stretch>
        </p:blipFill>
        <p:spPr>
          <a:xfrm>
            <a:off x="6708422" y="0"/>
            <a:ext cx="1546578" cy="1251992"/>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30891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39971213"/>
              </p:ext>
            </p:extLst>
          </p:nvPr>
        </p:nvGraphicFramePr>
        <p:xfrm>
          <a:off x="1435100" y="1447800"/>
          <a:ext cx="7257344" cy="4224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708422" y="0"/>
            <a:ext cx="1546578" cy="1251992"/>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411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stockage</a:t>
            </a:r>
            <a:endParaRPr lang="fr-FR" dirty="0"/>
          </a:p>
        </p:txBody>
      </p:sp>
      <p:sp>
        <p:nvSpPr>
          <p:cNvPr id="3" name="Espace réservé du contenu 2"/>
          <p:cNvSpPr>
            <a:spLocks noGrp="1"/>
          </p:cNvSpPr>
          <p:nvPr>
            <p:ph idx="1"/>
          </p:nvPr>
        </p:nvSpPr>
        <p:spPr/>
        <p:txBody>
          <a:bodyPr/>
          <a:lstStyle/>
          <a:p>
            <a:endParaRPr lang="fr-FR" dirty="0"/>
          </a:p>
        </p:txBody>
      </p:sp>
      <p:sp>
        <p:nvSpPr>
          <p:cNvPr id="21" name="Text Box 13"/>
          <p:cNvSpPr txBox="1">
            <a:spLocks noChangeArrowheads="1"/>
          </p:cNvSpPr>
          <p:nvPr/>
        </p:nvSpPr>
        <p:spPr bwMode="auto">
          <a:xfrm>
            <a:off x="3241596" y="4254834"/>
            <a:ext cx="3352800" cy="457200"/>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2" name="AutoShape 21"/>
          <p:cNvSpPr>
            <a:spLocks noChangeArrowheads="1"/>
          </p:cNvSpPr>
          <p:nvPr/>
        </p:nvSpPr>
        <p:spPr bwMode="auto">
          <a:xfrm>
            <a:off x="2631996" y="1511634"/>
            <a:ext cx="4114800" cy="762000"/>
          </a:xfrm>
          <a:prstGeom prst="flowChartTerminator">
            <a:avLst/>
          </a:prstGeom>
          <a:solidFill>
            <a:srgbClr val="FFFF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Stockage à long terme</a:t>
            </a:r>
            <a:endParaRPr kumimoji="0" lang="en-US" sz="1800" b="0" i="0" u="none" strike="noStrike" kern="0" cap="none" spc="0" normalizeH="0" baseline="0" noProof="0">
              <a:ln>
                <a:noFill/>
              </a:ln>
              <a:solidFill>
                <a:srgbClr val="000000"/>
              </a:solidFill>
              <a:effectLst/>
              <a:uLnTx/>
              <a:uFillTx/>
            </a:endParaRPr>
          </a:p>
        </p:txBody>
      </p:sp>
      <p:sp>
        <p:nvSpPr>
          <p:cNvPr id="23" name="Line 26"/>
          <p:cNvSpPr>
            <a:spLocks noChangeShapeType="1"/>
          </p:cNvSpPr>
          <p:nvPr/>
        </p:nvSpPr>
        <p:spPr bwMode="auto">
          <a:xfrm flipV="1">
            <a:off x="3470196" y="2426034"/>
            <a:ext cx="0" cy="228600"/>
          </a:xfrm>
          <a:prstGeom prst="line">
            <a:avLst/>
          </a:prstGeom>
          <a:noFill/>
          <a:ln w="9525">
            <a:solidFill>
              <a:srgbClr val="FFFFFF"/>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4" name="Line 27"/>
          <p:cNvSpPr>
            <a:spLocks noChangeShapeType="1"/>
          </p:cNvSpPr>
          <p:nvPr/>
        </p:nvSpPr>
        <p:spPr bwMode="auto">
          <a:xfrm flipV="1">
            <a:off x="3393996" y="2349834"/>
            <a:ext cx="0" cy="381000"/>
          </a:xfrm>
          <a:prstGeom prst="line">
            <a:avLst/>
          </a:prstGeom>
          <a:noFill/>
          <a:ln w="9525">
            <a:solidFill>
              <a:srgbClr val="FFFFFF"/>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5" name="Line 29"/>
          <p:cNvSpPr>
            <a:spLocks noChangeShapeType="1"/>
          </p:cNvSpPr>
          <p:nvPr/>
        </p:nvSpPr>
        <p:spPr bwMode="auto">
          <a:xfrm flipV="1">
            <a:off x="3470196" y="2349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6" name="Line 30"/>
          <p:cNvSpPr>
            <a:spLocks noChangeShapeType="1"/>
          </p:cNvSpPr>
          <p:nvPr/>
        </p:nvSpPr>
        <p:spPr bwMode="auto">
          <a:xfrm flipV="1">
            <a:off x="4613196" y="2349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7" name="Line 31"/>
          <p:cNvSpPr>
            <a:spLocks noChangeShapeType="1"/>
          </p:cNvSpPr>
          <p:nvPr/>
        </p:nvSpPr>
        <p:spPr bwMode="auto">
          <a:xfrm flipV="1">
            <a:off x="5679996" y="2349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8" name="Line 32"/>
          <p:cNvSpPr>
            <a:spLocks noChangeShapeType="1"/>
          </p:cNvSpPr>
          <p:nvPr/>
        </p:nvSpPr>
        <p:spPr bwMode="auto">
          <a:xfrm flipV="1">
            <a:off x="3470196" y="36452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29" name="Line 33"/>
          <p:cNvSpPr>
            <a:spLocks noChangeShapeType="1"/>
          </p:cNvSpPr>
          <p:nvPr/>
        </p:nvSpPr>
        <p:spPr bwMode="auto">
          <a:xfrm flipV="1">
            <a:off x="4613196" y="36452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0" name="Line 34"/>
          <p:cNvSpPr>
            <a:spLocks noChangeShapeType="1"/>
          </p:cNvSpPr>
          <p:nvPr/>
        </p:nvSpPr>
        <p:spPr bwMode="auto">
          <a:xfrm flipV="1">
            <a:off x="5679996" y="36452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1" name="Line 35"/>
          <p:cNvSpPr>
            <a:spLocks noChangeShapeType="1"/>
          </p:cNvSpPr>
          <p:nvPr/>
        </p:nvSpPr>
        <p:spPr bwMode="auto">
          <a:xfrm flipV="1">
            <a:off x="3470196" y="5016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2" name="Line 36"/>
          <p:cNvSpPr>
            <a:spLocks noChangeShapeType="1"/>
          </p:cNvSpPr>
          <p:nvPr/>
        </p:nvSpPr>
        <p:spPr bwMode="auto">
          <a:xfrm flipV="1">
            <a:off x="4613196" y="5016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3" name="Line 37"/>
          <p:cNvSpPr>
            <a:spLocks noChangeShapeType="1"/>
          </p:cNvSpPr>
          <p:nvPr/>
        </p:nvSpPr>
        <p:spPr bwMode="auto">
          <a:xfrm flipV="1">
            <a:off x="5679996" y="5016834"/>
            <a:ext cx="0" cy="304800"/>
          </a:xfrm>
          <a:prstGeom prst="line">
            <a:avLst/>
          </a:prstGeom>
          <a:noFill/>
          <a:ln w="12700">
            <a:solidFill>
              <a:srgbClr val="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4" name="Text Box 38"/>
          <p:cNvSpPr txBox="1">
            <a:spLocks noChangeArrowheads="1"/>
          </p:cNvSpPr>
          <p:nvPr/>
        </p:nvSpPr>
        <p:spPr bwMode="auto">
          <a:xfrm>
            <a:off x="2708196" y="1587834"/>
            <a:ext cx="3810000" cy="457200"/>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35" name="AutoShape 41"/>
          <p:cNvSpPr>
            <a:spLocks noChangeArrowheads="1"/>
          </p:cNvSpPr>
          <p:nvPr/>
        </p:nvSpPr>
        <p:spPr bwMode="auto">
          <a:xfrm>
            <a:off x="2631996" y="2807034"/>
            <a:ext cx="4191000" cy="762000"/>
          </a:xfrm>
          <a:prstGeom prst="flowChartTerminator">
            <a:avLst/>
          </a:prstGeom>
          <a:solidFill>
            <a:srgbClr val="FFFF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Stockage à court terme</a:t>
            </a:r>
            <a:endParaRPr kumimoji="0" lang="en-US" sz="1800" b="0" i="0" u="none" strike="noStrike" kern="0" cap="none" spc="0" normalizeH="0" baseline="0" noProof="0">
              <a:ln>
                <a:noFill/>
              </a:ln>
              <a:solidFill>
                <a:srgbClr val="000000"/>
              </a:solidFill>
              <a:effectLst/>
              <a:uLnTx/>
              <a:uFillTx/>
            </a:endParaRPr>
          </a:p>
        </p:txBody>
      </p:sp>
      <p:sp>
        <p:nvSpPr>
          <p:cNvPr id="36" name="AutoShape 42"/>
          <p:cNvSpPr>
            <a:spLocks noChangeArrowheads="1"/>
          </p:cNvSpPr>
          <p:nvPr/>
        </p:nvSpPr>
        <p:spPr bwMode="auto">
          <a:xfrm>
            <a:off x="2631996" y="4102434"/>
            <a:ext cx="4191000" cy="762000"/>
          </a:xfrm>
          <a:prstGeom prst="flowChartTerminator">
            <a:avLst/>
          </a:prstGeom>
          <a:solidFill>
            <a:srgbClr val="FFFF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Registres sensoriels</a:t>
            </a:r>
            <a:endParaRPr kumimoji="0" lang="en-US" sz="1800" b="0" i="0" u="none" strike="noStrike" kern="0" cap="none" spc="0" normalizeH="0" baseline="0" noProof="0">
              <a:ln>
                <a:noFill/>
              </a:ln>
              <a:solidFill>
                <a:srgbClr val="000000"/>
              </a:solidFill>
              <a:effectLst/>
              <a:uLnTx/>
              <a:uFillTx/>
            </a:endParaRPr>
          </a:p>
        </p:txBody>
      </p:sp>
      <p:sp>
        <p:nvSpPr>
          <p:cNvPr id="37" name="Text Box 43"/>
          <p:cNvSpPr txBox="1">
            <a:spLocks noChangeArrowheads="1"/>
          </p:cNvSpPr>
          <p:nvPr/>
        </p:nvSpPr>
        <p:spPr bwMode="auto">
          <a:xfrm>
            <a:off x="2852355" y="5550234"/>
            <a:ext cx="3962400" cy="369332"/>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rPr>
              <a:t>Entrées </a:t>
            </a:r>
            <a:r>
              <a:rPr kumimoji="0" lang="en-US" sz="1800" b="1" i="1" u="none" strike="noStrike" kern="0" cap="none" spc="0" normalizeH="0" baseline="0" noProof="0" dirty="0" err="1">
                <a:ln>
                  <a:noFill/>
                </a:ln>
                <a:solidFill>
                  <a:srgbClr val="000000"/>
                </a:solidFill>
                <a:effectLst/>
                <a:uLnTx/>
                <a:uFillTx/>
              </a:rPr>
              <a:t>sensorielles</a:t>
            </a:r>
            <a:r>
              <a:rPr kumimoji="0" lang="en-US" sz="1800" b="0" i="0" u="none" strike="noStrike" kern="0" cap="none" spc="0" normalizeH="0" baseline="0" noProof="0" dirty="0">
                <a:ln>
                  <a:noFill/>
                </a:ln>
                <a:solidFill>
                  <a:srgbClr val="000000"/>
                </a:solidFill>
                <a:effectLst/>
                <a:uLnTx/>
                <a:uFillTx/>
              </a:rPr>
              <a:t> </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8" name="Image 37"/>
          <p:cNvPicPr>
            <a:picLocks noChangeAspect="1"/>
          </p:cNvPicPr>
          <p:nvPr/>
        </p:nvPicPr>
        <p:blipFill>
          <a:blip r:embed="rId3"/>
          <a:stretch>
            <a:fillRect/>
          </a:stretch>
        </p:blipFill>
        <p:spPr>
          <a:xfrm>
            <a:off x="6708422" y="0"/>
            <a:ext cx="1546578" cy="1251992"/>
          </a:xfrm>
          <a:prstGeom prst="rect">
            <a:avLst/>
          </a:prstGeom>
        </p:spPr>
      </p:pic>
      <p:sp>
        <p:nvSpPr>
          <p:cNvPr id="39" name="ZoneTexte 3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49732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rappel</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95565365"/>
              </p:ext>
            </p:extLst>
          </p:nvPr>
        </p:nvGraphicFramePr>
        <p:xfrm>
          <a:off x="1435100" y="1447800"/>
          <a:ext cx="6890456"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7013221" y="28222"/>
            <a:ext cx="1312333" cy="1312333"/>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0142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SYNTHESE</a:t>
            </a:r>
            <a:endParaRPr lang="fr-F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310655" y="1173362"/>
            <a:ext cx="3458901" cy="4603132"/>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806845" y="1734776"/>
            <a:ext cx="4207150" cy="3424828"/>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911315" y="0"/>
            <a:ext cx="1361576" cy="1337487"/>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623839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traitement de l’information</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954528" y="18233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t>« Cogito</a:t>
            </a:r>
            <a:r>
              <a:rPr lang="fr-FR" sz="2400" i="1" dirty="0"/>
              <a:t>, ergo </a:t>
            </a:r>
            <a:r>
              <a:rPr lang="fr-FR" sz="2400" i="1" dirty="0" err="1"/>
              <a:t>sum</a:t>
            </a:r>
            <a:r>
              <a:rPr lang="fr-FR" sz="2400" i="1" dirty="0"/>
              <a:t> »</a:t>
            </a:r>
            <a:r>
              <a:rPr lang="fr-FR" sz="2400" i="1" dirty="0" smtClean="0"/>
              <a:t>. </a:t>
            </a:r>
          </a:p>
          <a:p>
            <a:pPr algn="ctr"/>
            <a:r>
              <a:rPr lang="fr-FR" sz="2400" i="1" dirty="0" smtClean="0"/>
              <a:t>(je pense, donc je suis)</a:t>
            </a:r>
            <a:endParaRPr lang="fr-FR" sz="24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DESCARTES</a:t>
            </a:r>
            <a:endParaRPr lang="fr-FR" sz="2800" i="1" dirty="0"/>
          </a:p>
        </p:txBody>
      </p:sp>
      <p:sp>
        <p:nvSpPr>
          <p:cNvPr id="8" name="ZoneTexte 7"/>
          <p:cNvSpPr txBox="1"/>
          <p:nvPr/>
        </p:nvSpPr>
        <p:spPr>
          <a:xfrm>
            <a:off x="3117492" y="6182943"/>
            <a:ext cx="258597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9-2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815805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traitement de l’information</a:t>
            </a:r>
            <a:endParaRPr lang="fr-FR" dirty="0"/>
          </a:p>
        </p:txBody>
      </p:sp>
      <p:sp>
        <p:nvSpPr>
          <p:cNvPr id="3" name="Sous-titre 2"/>
          <p:cNvSpPr>
            <a:spLocks noGrp="1"/>
          </p:cNvSpPr>
          <p:nvPr>
            <p:ph type="subTitle" idx="1"/>
          </p:nvPr>
        </p:nvSpPr>
        <p:spPr/>
        <p:txBody>
          <a:bodyPr/>
          <a:lstStyle/>
          <a:p>
            <a:r>
              <a:rPr lang="fr-FR" dirty="0"/>
              <a:t>L’analyse, la prise de décision et les plans d’action</a:t>
            </a:r>
          </a:p>
        </p:txBody>
      </p:sp>
      <p:pic>
        <p:nvPicPr>
          <p:cNvPr id="7" name="Image 6"/>
          <p:cNvPicPr>
            <a:picLocks noChangeAspect="1"/>
          </p:cNvPicPr>
          <p:nvPr/>
        </p:nvPicPr>
        <p:blipFill>
          <a:blip r:embed="rId2"/>
          <a:stretch>
            <a:fillRect/>
          </a:stretch>
        </p:blipFill>
        <p:spPr>
          <a:xfrm>
            <a:off x="5230989" y="3265311"/>
            <a:ext cx="1030984" cy="1292577"/>
          </a:xfrm>
          <a:prstGeom prst="rect">
            <a:avLst/>
          </a:prstGeom>
        </p:spPr>
      </p:pic>
      <p:pic>
        <p:nvPicPr>
          <p:cNvPr id="8" name="Image 7"/>
          <p:cNvPicPr>
            <a:picLocks noChangeAspect="1"/>
          </p:cNvPicPr>
          <p:nvPr/>
        </p:nvPicPr>
        <p:blipFill>
          <a:blip r:embed="rId3"/>
          <a:stretch>
            <a:fillRect/>
          </a:stretch>
        </p:blipFill>
        <p:spPr>
          <a:xfrm>
            <a:off x="1497189" y="2841978"/>
            <a:ext cx="1048556" cy="1744133"/>
          </a:xfrm>
          <a:prstGeom prst="rect">
            <a:avLst/>
          </a:prstGeom>
        </p:spPr>
      </p:pic>
      <p:pic>
        <p:nvPicPr>
          <p:cNvPr id="10" name="Image 9"/>
          <p:cNvPicPr>
            <a:picLocks noChangeAspect="1"/>
          </p:cNvPicPr>
          <p:nvPr/>
        </p:nvPicPr>
        <p:blipFill>
          <a:blip r:embed="rId4"/>
          <a:stretch>
            <a:fillRect/>
          </a:stretch>
        </p:blipFill>
        <p:spPr>
          <a:xfrm>
            <a:off x="2489201" y="2587979"/>
            <a:ext cx="2703688" cy="2703688"/>
          </a:xfrm>
          <a:prstGeom prst="rect">
            <a:avLst/>
          </a:prstGeom>
        </p:spPr>
      </p:pic>
      <p:sp>
        <p:nvSpPr>
          <p:cNvPr id="11" name="ZoneTexte 10"/>
          <p:cNvSpPr txBox="1"/>
          <p:nvPr/>
        </p:nvSpPr>
        <p:spPr>
          <a:xfrm>
            <a:off x="6618111" y="4120444"/>
            <a:ext cx="319468" cy="369332"/>
          </a:xfrm>
          <a:prstGeom prst="rect">
            <a:avLst/>
          </a:prstGeom>
          <a:noFill/>
        </p:spPr>
        <p:txBody>
          <a:bodyPr wrap="none" rtlCol="0">
            <a:spAutoFit/>
          </a:bodyPr>
          <a:lstStyle/>
          <a:p>
            <a:r>
              <a:rPr lang="fr-FR" dirty="0" smtClean="0"/>
              <a:t>=</a:t>
            </a:r>
            <a:endParaRPr lang="fr-FR" dirty="0"/>
          </a:p>
        </p:txBody>
      </p:sp>
      <p:grpSp>
        <p:nvGrpSpPr>
          <p:cNvPr id="16" name="Grouper 15"/>
          <p:cNvGrpSpPr/>
          <p:nvPr/>
        </p:nvGrpSpPr>
        <p:grpSpPr>
          <a:xfrm>
            <a:off x="7128933" y="3285067"/>
            <a:ext cx="1617133" cy="1503150"/>
            <a:chOff x="7145867" y="3225801"/>
            <a:chExt cx="1617133" cy="1503150"/>
          </a:xfrm>
        </p:grpSpPr>
        <p:pic>
          <p:nvPicPr>
            <p:cNvPr id="17" name="Image 16"/>
            <p:cNvPicPr>
              <a:picLocks noChangeAspect="1"/>
            </p:cNvPicPr>
            <p:nvPr/>
          </p:nvPicPr>
          <p:blipFill>
            <a:blip r:embed="rId5"/>
            <a:stretch>
              <a:fillRect/>
            </a:stretch>
          </p:blipFill>
          <p:spPr>
            <a:xfrm>
              <a:off x="7145867" y="3225801"/>
              <a:ext cx="1617133" cy="1503150"/>
            </a:xfrm>
            <a:prstGeom prst="rect">
              <a:avLst/>
            </a:prstGeom>
          </p:spPr>
        </p:pic>
        <p:sp>
          <p:nvSpPr>
            <p:cNvPr id="18" name="ZoneTexte 17"/>
            <p:cNvSpPr txBox="1"/>
            <p:nvPr/>
          </p:nvSpPr>
          <p:spPr>
            <a:xfrm>
              <a:off x="7250289" y="3807177"/>
              <a:ext cx="324090" cy="369332"/>
            </a:xfrm>
            <a:prstGeom prst="rect">
              <a:avLst/>
            </a:prstGeom>
            <a:noFill/>
          </p:spPr>
          <p:txBody>
            <a:bodyPr wrap="none" rtlCol="0">
              <a:spAutoFit/>
            </a:bodyPr>
            <a:lstStyle/>
            <a:p>
              <a:r>
                <a:rPr lang="fr-FR" dirty="0"/>
                <a:t>R</a:t>
              </a:r>
            </a:p>
          </p:txBody>
        </p:sp>
        <p:sp>
          <p:nvSpPr>
            <p:cNvPr id="19" name="ZoneTexte 18"/>
            <p:cNvSpPr txBox="1"/>
            <p:nvPr/>
          </p:nvSpPr>
          <p:spPr>
            <a:xfrm>
              <a:off x="8334006" y="3776126"/>
              <a:ext cx="357790" cy="369332"/>
            </a:xfrm>
            <a:prstGeom prst="rect">
              <a:avLst/>
            </a:prstGeom>
            <a:noFill/>
          </p:spPr>
          <p:txBody>
            <a:bodyPr wrap="none" rtlCol="0">
              <a:spAutoFit/>
            </a:bodyPr>
            <a:lstStyle/>
            <a:p>
              <a:r>
                <a:rPr lang="fr-FR" dirty="0" smtClean="0"/>
                <a:t>D</a:t>
              </a:r>
              <a:endParaRPr lang="fr-FR" dirty="0"/>
            </a:p>
          </p:txBody>
        </p:sp>
        <p:sp>
          <p:nvSpPr>
            <p:cNvPr id="20" name="ZoneTexte 19"/>
            <p:cNvSpPr txBox="1"/>
            <p:nvPr/>
          </p:nvSpPr>
          <p:spPr>
            <a:xfrm>
              <a:off x="7487355" y="4298241"/>
              <a:ext cx="351378" cy="369332"/>
            </a:xfrm>
            <a:prstGeom prst="rect">
              <a:avLst/>
            </a:prstGeom>
            <a:noFill/>
          </p:spPr>
          <p:txBody>
            <a:bodyPr wrap="none" rtlCol="0">
              <a:spAutoFit/>
            </a:bodyPr>
            <a:lstStyle/>
            <a:p>
              <a:r>
                <a:rPr lang="fr-FR" dirty="0" smtClean="0"/>
                <a:t>A</a:t>
              </a:r>
              <a:endParaRPr lang="fr-FR" dirty="0"/>
            </a:p>
          </p:txBody>
        </p:sp>
      </p:grpSp>
      <p:sp>
        <p:nvSpPr>
          <p:cNvPr id="21" name="ZoneTexte 20"/>
          <p:cNvSpPr txBox="1"/>
          <p:nvPr/>
        </p:nvSpPr>
        <p:spPr>
          <a:xfrm>
            <a:off x="1425222" y="5065889"/>
            <a:ext cx="1012078" cy="369332"/>
          </a:xfrm>
          <a:prstGeom prst="rect">
            <a:avLst/>
          </a:prstGeom>
          <a:noFill/>
        </p:spPr>
        <p:txBody>
          <a:bodyPr wrap="none" rtlCol="0">
            <a:spAutoFit/>
          </a:bodyPr>
          <a:lstStyle/>
          <a:p>
            <a:r>
              <a:rPr lang="fr-FR" dirty="0" smtClean="0"/>
              <a:t>Réfléchir </a:t>
            </a:r>
            <a:endParaRPr lang="fr-FR" dirty="0"/>
          </a:p>
        </p:txBody>
      </p:sp>
      <p:sp>
        <p:nvSpPr>
          <p:cNvPr id="22" name="ZoneTexte 21"/>
          <p:cNvSpPr txBox="1"/>
          <p:nvPr/>
        </p:nvSpPr>
        <p:spPr>
          <a:xfrm>
            <a:off x="3468510" y="5119511"/>
            <a:ext cx="941283" cy="369332"/>
          </a:xfrm>
          <a:prstGeom prst="rect">
            <a:avLst/>
          </a:prstGeom>
          <a:noFill/>
        </p:spPr>
        <p:txBody>
          <a:bodyPr wrap="none" rtlCol="0">
            <a:spAutoFit/>
          </a:bodyPr>
          <a:lstStyle/>
          <a:p>
            <a:r>
              <a:rPr lang="fr-FR" dirty="0" smtClean="0"/>
              <a:t>Décider </a:t>
            </a:r>
            <a:endParaRPr lang="fr-FR" dirty="0"/>
          </a:p>
        </p:txBody>
      </p:sp>
      <p:sp>
        <p:nvSpPr>
          <p:cNvPr id="23" name="ZoneTexte 22"/>
          <p:cNvSpPr txBox="1"/>
          <p:nvPr/>
        </p:nvSpPr>
        <p:spPr>
          <a:xfrm>
            <a:off x="5455355" y="5102577"/>
            <a:ext cx="582211" cy="369332"/>
          </a:xfrm>
          <a:prstGeom prst="rect">
            <a:avLst/>
          </a:prstGeom>
          <a:noFill/>
        </p:spPr>
        <p:txBody>
          <a:bodyPr wrap="none" rtlCol="0">
            <a:spAutoFit/>
          </a:bodyPr>
          <a:lstStyle/>
          <a:p>
            <a:r>
              <a:rPr lang="fr-FR" dirty="0" smtClean="0"/>
              <a:t>Agir</a:t>
            </a:r>
            <a:endParaRPr lang="fr-FR" dirty="0"/>
          </a:p>
        </p:txBody>
      </p:sp>
      <p:sp>
        <p:nvSpPr>
          <p:cNvPr id="24" name="ZoneTexte 23"/>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43884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50464365"/>
              </p:ext>
            </p:extLst>
          </p:nvPr>
        </p:nvGraphicFramePr>
        <p:xfrm>
          <a:off x="1435100" y="1447800"/>
          <a:ext cx="7019331" cy="4183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835422" y="241300"/>
            <a:ext cx="1222254" cy="887589"/>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5088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a:t>
            </a:r>
            <a:r>
              <a:rPr lang="fr-FR" dirty="0"/>
              <a:t>humain</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17</a:t>
            </a:fld>
            <a:endParaRPr kumimoji="0" lang="en-US" dirty="0"/>
          </a:p>
        </p:txBody>
      </p:sp>
      <p:pic>
        <p:nvPicPr>
          <p:cNvPr id="7" name="Image 6"/>
          <p:cNvPicPr>
            <a:picLocks noChangeAspect="1"/>
          </p:cNvPicPr>
          <p:nvPr/>
        </p:nvPicPr>
        <p:blipFill>
          <a:blip r:embed="rId2"/>
          <a:stretch>
            <a:fillRect/>
          </a:stretch>
        </p:blipFill>
        <p:spPr>
          <a:xfrm>
            <a:off x="6832601" y="114300"/>
            <a:ext cx="1101202" cy="1270000"/>
          </a:xfrm>
          <a:prstGeom prst="rect">
            <a:avLst/>
          </a:prstGeom>
        </p:spPr>
      </p:pic>
      <p:pic>
        <p:nvPicPr>
          <p:cNvPr id="10" name="Image 9"/>
          <p:cNvPicPr>
            <a:picLocks noChangeAspect="1"/>
          </p:cNvPicPr>
          <p:nvPr/>
        </p:nvPicPr>
        <p:blipFill>
          <a:blip r:embed="rId3"/>
          <a:stretch>
            <a:fillRect/>
          </a:stretch>
        </p:blipFill>
        <p:spPr>
          <a:xfrm>
            <a:off x="1917700" y="1460501"/>
            <a:ext cx="5986644" cy="4216400"/>
          </a:xfrm>
          <a:prstGeom prst="rect">
            <a:avLst/>
          </a:prstGeom>
        </p:spPr>
      </p:pic>
      <p:sp>
        <p:nvSpPr>
          <p:cNvPr id="11" name="ZoneTexte 10"/>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72887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raisonnement</a:t>
            </a:r>
            <a:endParaRPr lang="fr-FR" dirty="0"/>
          </a:p>
        </p:txBody>
      </p:sp>
      <p:sp>
        <p:nvSpPr>
          <p:cNvPr id="3" name="Sous-titre 2"/>
          <p:cNvSpPr>
            <a:spLocks noGrp="1"/>
          </p:cNvSpPr>
          <p:nvPr>
            <p:ph type="subTitle" idx="1"/>
          </p:nvPr>
        </p:nvSpPr>
        <p:spPr/>
        <p:txBody>
          <a:bodyPr/>
          <a:lstStyle/>
          <a:p>
            <a:pPr algn="just"/>
            <a:r>
              <a:rPr lang="fr-FR" dirty="0">
                <a:solidFill>
                  <a:schemeClr val="tx2">
                    <a:lumMod val="25000"/>
                  </a:schemeClr>
                </a:solidFill>
              </a:rPr>
              <a:t>Le raisonnement est un processus par lequel les individus créent et évaluent des arguments et des croyances</a:t>
            </a:r>
            <a:r>
              <a:rPr lang="fr-FR" dirty="0" smtClean="0">
                <a:solidFill>
                  <a:schemeClr val="tx2">
                    <a:lumMod val="25000"/>
                  </a:schemeClr>
                </a:solidFill>
              </a:rPr>
              <a:t>.</a:t>
            </a:r>
            <a:endParaRPr lang="fr-FR" dirty="0">
              <a:solidFill>
                <a:schemeClr val="tx2">
                  <a:lumMod val="25000"/>
                </a:schemeClr>
              </a:solidFill>
            </a:endParaRPr>
          </a:p>
        </p:txBody>
      </p:sp>
      <p:pic>
        <p:nvPicPr>
          <p:cNvPr id="4" name="Picture 5" descr="DOUTE"/>
          <p:cNvPicPr>
            <a:picLocks noChangeAspect="1" noChangeArrowheads="1"/>
          </p:cNvPicPr>
          <p:nvPr/>
        </p:nvPicPr>
        <p:blipFill>
          <a:blip r:embed="rId2" cstate="print"/>
          <a:srcRect/>
          <a:stretch>
            <a:fillRect/>
          </a:stretch>
        </p:blipFill>
        <p:spPr bwMode="auto">
          <a:xfrm flipH="1">
            <a:off x="4425261" y="2999490"/>
            <a:ext cx="985242" cy="2387316"/>
          </a:xfrm>
          <a:prstGeom prst="rect">
            <a:avLst/>
          </a:prstGeom>
          <a:noFill/>
        </p:spPr>
      </p:pic>
      <p:pic>
        <p:nvPicPr>
          <p:cNvPr id="5" name="Picture 6" descr="ERREUR3"/>
          <p:cNvPicPr>
            <a:picLocks noChangeAspect="1" noChangeArrowheads="1"/>
          </p:cNvPicPr>
          <p:nvPr/>
        </p:nvPicPr>
        <p:blipFill>
          <a:blip r:embed="rId3" cstate="print"/>
          <a:srcRect/>
          <a:stretch>
            <a:fillRect/>
          </a:stretch>
        </p:blipFill>
        <p:spPr bwMode="auto">
          <a:xfrm>
            <a:off x="1324060" y="3047337"/>
            <a:ext cx="965200" cy="1816100"/>
          </a:xfrm>
          <a:prstGeom prst="rect">
            <a:avLst/>
          </a:prstGeom>
          <a:noFill/>
        </p:spPr>
      </p:pic>
      <p:grpSp>
        <p:nvGrpSpPr>
          <p:cNvPr id="6" name="Group 9"/>
          <p:cNvGrpSpPr>
            <a:grpSpLocks/>
          </p:cNvGrpSpPr>
          <p:nvPr/>
        </p:nvGrpSpPr>
        <p:grpSpPr bwMode="auto">
          <a:xfrm>
            <a:off x="1816681" y="4239847"/>
            <a:ext cx="2724150" cy="1031875"/>
            <a:chOff x="2004" y="2454"/>
            <a:chExt cx="1716" cy="650"/>
          </a:xfrm>
        </p:grpSpPr>
        <p:grpSp>
          <p:nvGrpSpPr>
            <p:cNvPr id="7" name="Group 10"/>
            <p:cNvGrpSpPr>
              <a:grpSpLocks/>
            </p:cNvGrpSpPr>
            <p:nvPr/>
          </p:nvGrpSpPr>
          <p:grpSpPr bwMode="auto">
            <a:xfrm rot="-3899152">
              <a:off x="2649" y="2408"/>
              <a:ext cx="650" cy="742"/>
              <a:chOff x="2605" y="2911"/>
              <a:chExt cx="887" cy="1013"/>
            </a:xfrm>
          </p:grpSpPr>
          <p:sp>
            <p:nvSpPr>
              <p:cNvPr id="13" name="Freeform 11"/>
              <p:cNvSpPr>
                <a:spLocks/>
              </p:cNvSpPr>
              <p:nvPr/>
            </p:nvSpPr>
            <p:spPr bwMode="auto">
              <a:xfrm>
                <a:off x="3137" y="3569"/>
                <a:ext cx="355" cy="355"/>
              </a:xfrm>
              <a:custGeom>
                <a:avLst/>
                <a:gdLst/>
                <a:ahLst/>
                <a:cxnLst>
                  <a:cxn ang="0">
                    <a:pos x="43" y="816"/>
                  </a:cxn>
                  <a:cxn ang="0">
                    <a:pos x="26" y="836"/>
                  </a:cxn>
                  <a:cxn ang="0">
                    <a:pos x="13" y="858"/>
                  </a:cxn>
                  <a:cxn ang="0">
                    <a:pos x="4" y="880"/>
                  </a:cxn>
                  <a:cxn ang="0">
                    <a:pos x="0" y="905"/>
                  </a:cxn>
                  <a:cxn ang="0">
                    <a:pos x="0" y="929"/>
                  </a:cxn>
                  <a:cxn ang="0">
                    <a:pos x="4" y="955"/>
                  </a:cxn>
                  <a:cxn ang="0">
                    <a:pos x="13" y="979"/>
                  </a:cxn>
                  <a:cxn ang="0">
                    <a:pos x="26" y="999"/>
                  </a:cxn>
                  <a:cxn ang="0">
                    <a:pos x="43" y="1019"/>
                  </a:cxn>
                  <a:cxn ang="0">
                    <a:pos x="46" y="1022"/>
                  </a:cxn>
                  <a:cxn ang="0">
                    <a:pos x="66" y="1038"/>
                  </a:cxn>
                  <a:cxn ang="0">
                    <a:pos x="86" y="1052"/>
                  </a:cxn>
                  <a:cxn ang="0">
                    <a:pos x="110" y="1059"/>
                  </a:cxn>
                  <a:cxn ang="0">
                    <a:pos x="134" y="1065"/>
                  </a:cxn>
                  <a:cxn ang="0">
                    <a:pos x="159" y="1065"/>
                  </a:cxn>
                  <a:cxn ang="0">
                    <a:pos x="184" y="1059"/>
                  </a:cxn>
                  <a:cxn ang="0">
                    <a:pos x="207" y="1052"/>
                  </a:cxn>
                  <a:cxn ang="0">
                    <a:pos x="229" y="1038"/>
                  </a:cxn>
                  <a:cxn ang="0">
                    <a:pos x="249" y="1022"/>
                  </a:cxn>
                  <a:cxn ang="0">
                    <a:pos x="1022" y="249"/>
                  </a:cxn>
                  <a:cxn ang="0">
                    <a:pos x="1038" y="229"/>
                  </a:cxn>
                  <a:cxn ang="0">
                    <a:pos x="1052" y="207"/>
                  </a:cxn>
                  <a:cxn ang="0">
                    <a:pos x="1059" y="184"/>
                  </a:cxn>
                  <a:cxn ang="0">
                    <a:pos x="1065" y="159"/>
                  </a:cxn>
                  <a:cxn ang="0">
                    <a:pos x="1065" y="134"/>
                  </a:cxn>
                  <a:cxn ang="0">
                    <a:pos x="1059" y="110"/>
                  </a:cxn>
                  <a:cxn ang="0">
                    <a:pos x="1052" y="86"/>
                  </a:cxn>
                  <a:cxn ang="0">
                    <a:pos x="1038" y="66"/>
                  </a:cxn>
                  <a:cxn ang="0">
                    <a:pos x="1022" y="46"/>
                  </a:cxn>
                  <a:cxn ang="0">
                    <a:pos x="1019" y="43"/>
                  </a:cxn>
                  <a:cxn ang="0">
                    <a:pos x="999" y="26"/>
                  </a:cxn>
                  <a:cxn ang="0">
                    <a:pos x="979" y="13"/>
                  </a:cxn>
                  <a:cxn ang="0">
                    <a:pos x="955" y="4"/>
                  </a:cxn>
                  <a:cxn ang="0">
                    <a:pos x="929" y="0"/>
                  </a:cxn>
                  <a:cxn ang="0">
                    <a:pos x="905" y="0"/>
                  </a:cxn>
                  <a:cxn ang="0">
                    <a:pos x="880" y="4"/>
                  </a:cxn>
                  <a:cxn ang="0">
                    <a:pos x="858" y="13"/>
                  </a:cxn>
                  <a:cxn ang="0">
                    <a:pos x="836" y="26"/>
                  </a:cxn>
                  <a:cxn ang="0">
                    <a:pos x="816" y="43"/>
                  </a:cxn>
                  <a:cxn ang="0">
                    <a:pos x="43" y="816"/>
                  </a:cxn>
                </a:cxnLst>
                <a:rect l="0" t="0" r="r" b="b"/>
                <a:pathLst>
                  <a:path w="1065" h="1065">
                    <a:moveTo>
                      <a:pt x="43" y="816"/>
                    </a:moveTo>
                    <a:lnTo>
                      <a:pt x="26" y="836"/>
                    </a:lnTo>
                    <a:lnTo>
                      <a:pt x="13" y="858"/>
                    </a:lnTo>
                    <a:lnTo>
                      <a:pt x="4" y="880"/>
                    </a:lnTo>
                    <a:lnTo>
                      <a:pt x="0" y="905"/>
                    </a:lnTo>
                    <a:lnTo>
                      <a:pt x="0" y="929"/>
                    </a:lnTo>
                    <a:lnTo>
                      <a:pt x="4" y="955"/>
                    </a:lnTo>
                    <a:lnTo>
                      <a:pt x="13" y="979"/>
                    </a:lnTo>
                    <a:lnTo>
                      <a:pt x="26" y="999"/>
                    </a:lnTo>
                    <a:lnTo>
                      <a:pt x="43" y="1019"/>
                    </a:lnTo>
                    <a:lnTo>
                      <a:pt x="46" y="1022"/>
                    </a:lnTo>
                    <a:lnTo>
                      <a:pt x="66" y="1038"/>
                    </a:lnTo>
                    <a:lnTo>
                      <a:pt x="86" y="1052"/>
                    </a:lnTo>
                    <a:lnTo>
                      <a:pt x="110" y="1059"/>
                    </a:lnTo>
                    <a:lnTo>
                      <a:pt x="134" y="1065"/>
                    </a:lnTo>
                    <a:lnTo>
                      <a:pt x="159" y="1065"/>
                    </a:lnTo>
                    <a:lnTo>
                      <a:pt x="184" y="1059"/>
                    </a:lnTo>
                    <a:lnTo>
                      <a:pt x="207" y="1052"/>
                    </a:lnTo>
                    <a:lnTo>
                      <a:pt x="229" y="1038"/>
                    </a:lnTo>
                    <a:lnTo>
                      <a:pt x="249" y="1022"/>
                    </a:lnTo>
                    <a:lnTo>
                      <a:pt x="1022" y="249"/>
                    </a:lnTo>
                    <a:lnTo>
                      <a:pt x="1038" y="229"/>
                    </a:lnTo>
                    <a:lnTo>
                      <a:pt x="1052" y="207"/>
                    </a:lnTo>
                    <a:lnTo>
                      <a:pt x="1059" y="184"/>
                    </a:lnTo>
                    <a:lnTo>
                      <a:pt x="1065" y="159"/>
                    </a:lnTo>
                    <a:lnTo>
                      <a:pt x="1065" y="134"/>
                    </a:lnTo>
                    <a:lnTo>
                      <a:pt x="1059" y="110"/>
                    </a:lnTo>
                    <a:lnTo>
                      <a:pt x="1052" y="86"/>
                    </a:lnTo>
                    <a:lnTo>
                      <a:pt x="1038" y="66"/>
                    </a:lnTo>
                    <a:lnTo>
                      <a:pt x="1022" y="46"/>
                    </a:lnTo>
                    <a:lnTo>
                      <a:pt x="1019" y="43"/>
                    </a:lnTo>
                    <a:lnTo>
                      <a:pt x="999" y="26"/>
                    </a:lnTo>
                    <a:lnTo>
                      <a:pt x="979" y="13"/>
                    </a:lnTo>
                    <a:lnTo>
                      <a:pt x="955" y="4"/>
                    </a:lnTo>
                    <a:lnTo>
                      <a:pt x="929" y="0"/>
                    </a:lnTo>
                    <a:lnTo>
                      <a:pt x="905" y="0"/>
                    </a:lnTo>
                    <a:lnTo>
                      <a:pt x="880" y="4"/>
                    </a:lnTo>
                    <a:lnTo>
                      <a:pt x="858" y="13"/>
                    </a:lnTo>
                    <a:lnTo>
                      <a:pt x="836" y="26"/>
                    </a:lnTo>
                    <a:lnTo>
                      <a:pt x="816" y="43"/>
                    </a:lnTo>
                    <a:lnTo>
                      <a:pt x="43" y="816"/>
                    </a:lnTo>
                    <a:close/>
                  </a:path>
                </a:pathLst>
              </a:custGeom>
              <a:solidFill>
                <a:srgbClr val="996633"/>
              </a:solidFill>
              <a:ln w="6350">
                <a:solidFill>
                  <a:schemeClr val="bg1">
                    <a:lumMod val="50000"/>
                  </a:schemeClr>
                </a:solidFill>
                <a:prstDash val="solid"/>
                <a:round/>
                <a:headEnd/>
                <a:tailEnd/>
              </a:ln>
            </p:spPr>
            <p:txBody>
              <a:bodyPr/>
              <a:lstStyle/>
              <a:p>
                <a:endParaRPr lang="fr-FR"/>
              </a:p>
            </p:txBody>
          </p:sp>
          <p:sp>
            <p:nvSpPr>
              <p:cNvPr id="14" name="Freeform 12"/>
              <p:cNvSpPr>
                <a:spLocks/>
              </p:cNvSpPr>
              <p:nvPr/>
            </p:nvSpPr>
            <p:spPr bwMode="auto">
              <a:xfrm>
                <a:off x="2614" y="3074"/>
                <a:ext cx="758" cy="709"/>
              </a:xfrm>
              <a:custGeom>
                <a:avLst/>
                <a:gdLst/>
                <a:ahLst/>
                <a:cxnLst>
                  <a:cxn ang="0">
                    <a:pos x="966" y="1116"/>
                  </a:cxn>
                  <a:cxn ang="0">
                    <a:pos x="888" y="1062"/>
                  </a:cxn>
                  <a:cxn ang="0">
                    <a:pos x="812" y="1042"/>
                  </a:cxn>
                  <a:cxn ang="0">
                    <a:pos x="662" y="1034"/>
                  </a:cxn>
                  <a:cxn ang="0">
                    <a:pos x="546" y="1008"/>
                  </a:cxn>
                  <a:cxn ang="0">
                    <a:pos x="388" y="978"/>
                  </a:cxn>
                  <a:cxn ang="0">
                    <a:pos x="255" y="926"/>
                  </a:cxn>
                  <a:cxn ang="0">
                    <a:pos x="144" y="881"/>
                  </a:cxn>
                  <a:cxn ang="0">
                    <a:pos x="82" y="808"/>
                  </a:cxn>
                  <a:cxn ang="0">
                    <a:pos x="26" y="716"/>
                  </a:cxn>
                  <a:cxn ang="0">
                    <a:pos x="0" y="628"/>
                  </a:cxn>
                  <a:cxn ang="0">
                    <a:pos x="0" y="538"/>
                  </a:cxn>
                  <a:cxn ang="0">
                    <a:pos x="43" y="439"/>
                  </a:cxn>
                  <a:cxn ang="0">
                    <a:pos x="326" y="169"/>
                  </a:cxn>
                  <a:cxn ang="0">
                    <a:pos x="505" y="0"/>
                  </a:cxn>
                  <a:cxn ang="0">
                    <a:pos x="593" y="13"/>
                  </a:cxn>
                  <a:cxn ang="0">
                    <a:pos x="685" y="31"/>
                  </a:cxn>
                  <a:cxn ang="0">
                    <a:pos x="806" y="74"/>
                  </a:cxn>
                  <a:cxn ang="0">
                    <a:pos x="875" y="134"/>
                  </a:cxn>
                  <a:cxn ang="0">
                    <a:pos x="969" y="254"/>
                  </a:cxn>
                  <a:cxn ang="0">
                    <a:pos x="1015" y="372"/>
                  </a:cxn>
                  <a:cxn ang="0">
                    <a:pos x="1042" y="519"/>
                  </a:cxn>
                  <a:cxn ang="0">
                    <a:pos x="1064" y="642"/>
                  </a:cxn>
                  <a:cxn ang="0">
                    <a:pos x="1075" y="782"/>
                  </a:cxn>
                  <a:cxn ang="0">
                    <a:pos x="1085" y="858"/>
                  </a:cxn>
                  <a:cxn ang="0">
                    <a:pos x="1127" y="935"/>
                  </a:cxn>
                  <a:cxn ang="0">
                    <a:pos x="1184" y="991"/>
                  </a:cxn>
                  <a:cxn ang="0">
                    <a:pos x="1261" y="1048"/>
                  </a:cxn>
                  <a:cxn ang="0">
                    <a:pos x="1391" y="1085"/>
                  </a:cxn>
                  <a:cxn ang="0">
                    <a:pos x="1553" y="1106"/>
                  </a:cxn>
                  <a:cxn ang="0">
                    <a:pos x="1713" y="1135"/>
                  </a:cxn>
                  <a:cxn ang="0">
                    <a:pos x="1813" y="1154"/>
                  </a:cxn>
                  <a:cxn ang="0">
                    <a:pos x="1926" y="1179"/>
                  </a:cxn>
                  <a:cxn ang="0">
                    <a:pos x="2037" y="1201"/>
                  </a:cxn>
                  <a:cxn ang="0">
                    <a:pos x="2167" y="1285"/>
                  </a:cxn>
                  <a:cxn ang="0">
                    <a:pos x="2223" y="1361"/>
                  </a:cxn>
                  <a:cxn ang="0">
                    <a:pos x="2260" y="1427"/>
                  </a:cxn>
                  <a:cxn ang="0">
                    <a:pos x="2273" y="1525"/>
                  </a:cxn>
                  <a:cxn ang="0">
                    <a:pos x="2270" y="1615"/>
                  </a:cxn>
                  <a:cxn ang="0">
                    <a:pos x="2264" y="1675"/>
                  </a:cxn>
                  <a:cxn ang="0">
                    <a:pos x="2203" y="1755"/>
                  </a:cxn>
                  <a:cxn ang="0">
                    <a:pos x="2173" y="1808"/>
                  </a:cxn>
                  <a:cxn ang="0">
                    <a:pos x="1894" y="2066"/>
                  </a:cxn>
                  <a:cxn ang="0">
                    <a:pos x="1804" y="2089"/>
                  </a:cxn>
                  <a:cxn ang="0">
                    <a:pos x="1630" y="2127"/>
                  </a:cxn>
                  <a:cxn ang="0">
                    <a:pos x="1534" y="2121"/>
                  </a:cxn>
                  <a:cxn ang="0">
                    <a:pos x="1474" y="2107"/>
                  </a:cxn>
                  <a:cxn ang="0">
                    <a:pos x="1408" y="2064"/>
                  </a:cxn>
                  <a:cxn ang="0">
                    <a:pos x="1282" y="1951"/>
                  </a:cxn>
                  <a:cxn ang="0">
                    <a:pos x="1195" y="1867"/>
                  </a:cxn>
                  <a:cxn ang="0">
                    <a:pos x="1161" y="1794"/>
                  </a:cxn>
                  <a:cxn ang="0">
                    <a:pos x="1129" y="1714"/>
                  </a:cxn>
                  <a:cxn ang="0">
                    <a:pos x="1118" y="1594"/>
                  </a:cxn>
                  <a:cxn ang="0">
                    <a:pos x="1119" y="1520"/>
                  </a:cxn>
                  <a:cxn ang="0">
                    <a:pos x="1141" y="1412"/>
                  </a:cxn>
                  <a:cxn ang="0">
                    <a:pos x="1131" y="1337"/>
                  </a:cxn>
                  <a:cxn ang="0">
                    <a:pos x="1085" y="1265"/>
                  </a:cxn>
                  <a:cxn ang="0">
                    <a:pos x="1022" y="1179"/>
                  </a:cxn>
                  <a:cxn ang="0">
                    <a:pos x="951" y="1102"/>
                  </a:cxn>
                  <a:cxn ang="0">
                    <a:pos x="966" y="1116"/>
                  </a:cxn>
                </a:cxnLst>
                <a:rect l="0" t="0" r="r" b="b"/>
                <a:pathLst>
                  <a:path w="2273" h="2127">
                    <a:moveTo>
                      <a:pt x="966" y="1116"/>
                    </a:moveTo>
                    <a:lnTo>
                      <a:pt x="888" y="1062"/>
                    </a:lnTo>
                    <a:lnTo>
                      <a:pt x="812" y="1042"/>
                    </a:lnTo>
                    <a:lnTo>
                      <a:pt x="662" y="1034"/>
                    </a:lnTo>
                    <a:lnTo>
                      <a:pt x="546" y="1008"/>
                    </a:lnTo>
                    <a:lnTo>
                      <a:pt x="388" y="978"/>
                    </a:lnTo>
                    <a:lnTo>
                      <a:pt x="255" y="926"/>
                    </a:lnTo>
                    <a:lnTo>
                      <a:pt x="144" y="881"/>
                    </a:lnTo>
                    <a:lnTo>
                      <a:pt x="82" y="808"/>
                    </a:lnTo>
                    <a:lnTo>
                      <a:pt x="26" y="716"/>
                    </a:lnTo>
                    <a:lnTo>
                      <a:pt x="0" y="628"/>
                    </a:lnTo>
                    <a:lnTo>
                      <a:pt x="0" y="538"/>
                    </a:lnTo>
                    <a:lnTo>
                      <a:pt x="43" y="439"/>
                    </a:lnTo>
                    <a:lnTo>
                      <a:pt x="326" y="169"/>
                    </a:lnTo>
                    <a:lnTo>
                      <a:pt x="505" y="0"/>
                    </a:lnTo>
                    <a:lnTo>
                      <a:pt x="593" y="13"/>
                    </a:lnTo>
                    <a:lnTo>
                      <a:pt x="685" y="31"/>
                    </a:lnTo>
                    <a:lnTo>
                      <a:pt x="806" y="74"/>
                    </a:lnTo>
                    <a:lnTo>
                      <a:pt x="875" y="134"/>
                    </a:lnTo>
                    <a:lnTo>
                      <a:pt x="969" y="254"/>
                    </a:lnTo>
                    <a:lnTo>
                      <a:pt x="1015" y="372"/>
                    </a:lnTo>
                    <a:lnTo>
                      <a:pt x="1042" y="519"/>
                    </a:lnTo>
                    <a:lnTo>
                      <a:pt x="1064" y="642"/>
                    </a:lnTo>
                    <a:lnTo>
                      <a:pt x="1075" y="782"/>
                    </a:lnTo>
                    <a:lnTo>
                      <a:pt x="1085" y="858"/>
                    </a:lnTo>
                    <a:lnTo>
                      <a:pt x="1127" y="935"/>
                    </a:lnTo>
                    <a:lnTo>
                      <a:pt x="1184" y="991"/>
                    </a:lnTo>
                    <a:lnTo>
                      <a:pt x="1261" y="1048"/>
                    </a:lnTo>
                    <a:lnTo>
                      <a:pt x="1391" y="1085"/>
                    </a:lnTo>
                    <a:lnTo>
                      <a:pt x="1553" y="1106"/>
                    </a:lnTo>
                    <a:lnTo>
                      <a:pt x="1713" y="1135"/>
                    </a:lnTo>
                    <a:lnTo>
                      <a:pt x="1813" y="1154"/>
                    </a:lnTo>
                    <a:lnTo>
                      <a:pt x="1926" y="1179"/>
                    </a:lnTo>
                    <a:lnTo>
                      <a:pt x="2037" y="1201"/>
                    </a:lnTo>
                    <a:lnTo>
                      <a:pt x="2167" y="1285"/>
                    </a:lnTo>
                    <a:lnTo>
                      <a:pt x="2223" y="1361"/>
                    </a:lnTo>
                    <a:lnTo>
                      <a:pt x="2260" y="1427"/>
                    </a:lnTo>
                    <a:lnTo>
                      <a:pt x="2273" y="1525"/>
                    </a:lnTo>
                    <a:lnTo>
                      <a:pt x="2270" y="1615"/>
                    </a:lnTo>
                    <a:lnTo>
                      <a:pt x="2264" y="1675"/>
                    </a:lnTo>
                    <a:lnTo>
                      <a:pt x="2203" y="1755"/>
                    </a:lnTo>
                    <a:lnTo>
                      <a:pt x="2173" y="1808"/>
                    </a:lnTo>
                    <a:lnTo>
                      <a:pt x="1894" y="2066"/>
                    </a:lnTo>
                    <a:lnTo>
                      <a:pt x="1804" y="2089"/>
                    </a:lnTo>
                    <a:lnTo>
                      <a:pt x="1630" y="2127"/>
                    </a:lnTo>
                    <a:lnTo>
                      <a:pt x="1534" y="2121"/>
                    </a:lnTo>
                    <a:lnTo>
                      <a:pt x="1474" y="2107"/>
                    </a:lnTo>
                    <a:lnTo>
                      <a:pt x="1408" y="2064"/>
                    </a:lnTo>
                    <a:lnTo>
                      <a:pt x="1282" y="1951"/>
                    </a:lnTo>
                    <a:lnTo>
                      <a:pt x="1195" y="1867"/>
                    </a:lnTo>
                    <a:lnTo>
                      <a:pt x="1161" y="1794"/>
                    </a:lnTo>
                    <a:lnTo>
                      <a:pt x="1129" y="1714"/>
                    </a:lnTo>
                    <a:lnTo>
                      <a:pt x="1118" y="1594"/>
                    </a:lnTo>
                    <a:lnTo>
                      <a:pt x="1119" y="1520"/>
                    </a:lnTo>
                    <a:lnTo>
                      <a:pt x="1141" y="1412"/>
                    </a:lnTo>
                    <a:lnTo>
                      <a:pt x="1131" y="1337"/>
                    </a:lnTo>
                    <a:lnTo>
                      <a:pt x="1085" y="1265"/>
                    </a:lnTo>
                    <a:lnTo>
                      <a:pt x="1022" y="1179"/>
                    </a:lnTo>
                    <a:lnTo>
                      <a:pt x="951" y="1102"/>
                    </a:lnTo>
                    <a:lnTo>
                      <a:pt x="966" y="1116"/>
                    </a:lnTo>
                    <a:close/>
                  </a:path>
                </a:pathLst>
              </a:custGeom>
              <a:solidFill>
                <a:srgbClr val="FFFFFF"/>
              </a:solidFill>
              <a:ln w="9525">
                <a:solidFill>
                  <a:schemeClr val="bg1">
                    <a:lumMod val="50000"/>
                  </a:schemeClr>
                </a:solidFill>
                <a:round/>
                <a:headEnd/>
                <a:tailEnd/>
              </a:ln>
            </p:spPr>
            <p:txBody>
              <a:bodyPr/>
              <a:lstStyle/>
              <a:p>
                <a:endParaRPr lang="fr-FR"/>
              </a:p>
            </p:txBody>
          </p:sp>
          <p:sp>
            <p:nvSpPr>
              <p:cNvPr id="15" name="Freeform 13"/>
              <p:cNvSpPr>
                <a:spLocks/>
              </p:cNvSpPr>
              <p:nvPr/>
            </p:nvSpPr>
            <p:spPr bwMode="auto">
              <a:xfrm>
                <a:off x="2721" y="3328"/>
                <a:ext cx="277" cy="239"/>
              </a:xfrm>
              <a:custGeom>
                <a:avLst/>
                <a:gdLst/>
                <a:ahLst/>
                <a:cxnLst>
                  <a:cxn ang="0">
                    <a:pos x="737" y="0"/>
                  </a:cxn>
                  <a:cxn ang="0">
                    <a:pos x="524" y="64"/>
                  </a:cxn>
                  <a:cxn ang="0">
                    <a:pos x="336" y="64"/>
                  </a:cxn>
                  <a:cxn ang="0">
                    <a:pos x="282" y="103"/>
                  </a:cxn>
                  <a:cxn ang="0">
                    <a:pos x="40" y="103"/>
                  </a:cxn>
                  <a:cxn ang="0">
                    <a:pos x="0" y="154"/>
                  </a:cxn>
                  <a:cxn ang="0">
                    <a:pos x="95" y="206"/>
                  </a:cxn>
                  <a:cxn ang="0">
                    <a:pos x="202" y="243"/>
                  </a:cxn>
                  <a:cxn ang="0">
                    <a:pos x="349" y="257"/>
                  </a:cxn>
                  <a:cxn ang="0">
                    <a:pos x="576" y="296"/>
                  </a:cxn>
                  <a:cxn ang="0">
                    <a:pos x="684" y="359"/>
                  </a:cxn>
                  <a:cxn ang="0">
                    <a:pos x="751" y="449"/>
                  </a:cxn>
                  <a:cxn ang="0">
                    <a:pos x="804" y="539"/>
                  </a:cxn>
                  <a:cxn ang="0">
                    <a:pos x="831" y="616"/>
                  </a:cxn>
                  <a:cxn ang="0">
                    <a:pos x="831" y="718"/>
                  </a:cxn>
                  <a:cxn ang="0">
                    <a:pos x="778" y="333"/>
                  </a:cxn>
                  <a:cxn ang="0">
                    <a:pos x="724" y="180"/>
                  </a:cxn>
                  <a:cxn ang="0">
                    <a:pos x="737" y="0"/>
                  </a:cxn>
                </a:cxnLst>
                <a:rect l="0" t="0" r="r" b="b"/>
                <a:pathLst>
                  <a:path w="831" h="718">
                    <a:moveTo>
                      <a:pt x="737" y="0"/>
                    </a:moveTo>
                    <a:lnTo>
                      <a:pt x="524" y="64"/>
                    </a:lnTo>
                    <a:lnTo>
                      <a:pt x="336" y="64"/>
                    </a:lnTo>
                    <a:lnTo>
                      <a:pt x="282" y="103"/>
                    </a:lnTo>
                    <a:lnTo>
                      <a:pt x="40" y="103"/>
                    </a:lnTo>
                    <a:lnTo>
                      <a:pt x="0" y="154"/>
                    </a:lnTo>
                    <a:lnTo>
                      <a:pt x="95" y="206"/>
                    </a:lnTo>
                    <a:lnTo>
                      <a:pt x="202" y="243"/>
                    </a:lnTo>
                    <a:lnTo>
                      <a:pt x="349" y="257"/>
                    </a:lnTo>
                    <a:lnTo>
                      <a:pt x="576" y="296"/>
                    </a:lnTo>
                    <a:lnTo>
                      <a:pt x="684" y="359"/>
                    </a:lnTo>
                    <a:lnTo>
                      <a:pt x="751" y="449"/>
                    </a:lnTo>
                    <a:lnTo>
                      <a:pt x="804" y="539"/>
                    </a:lnTo>
                    <a:lnTo>
                      <a:pt x="831" y="616"/>
                    </a:lnTo>
                    <a:lnTo>
                      <a:pt x="831" y="718"/>
                    </a:lnTo>
                    <a:lnTo>
                      <a:pt x="778" y="333"/>
                    </a:lnTo>
                    <a:lnTo>
                      <a:pt x="724" y="180"/>
                    </a:lnTo>
                    <a:lnTo>
                      <a:pt x="737" y="0"/>
                    </a:lnTo>
                    <a:close/>
                  </a:path>
                </a:pathLst>
              </a:custGeom>
              <a:blipFill dpi="0" rotWithShape="0">
                <a:blip r:embed="rId4" cstate="print"/>
                <a:srcRect/>
                <a:tile tx="0" ty="0" sx="100000" sy="100000" flip="none" algn="tl"/>
              </a:blipFill>
              <a:ln w="9525">
                <a:solidFill>
                  <a:schemeClr val="bg1">
                    <a:lumMod val="50000"/>
                  </a:schemeClr>
                </a:solidFill>
                <a:round/>
                <a:headEnd/>
                <a:tailEnd/>
              </a:ln>
            </p:spPr>
            <p:txBody>
              <a:bodyPr/>
              <a:lstStyle/>
              <a:p>
                <a:endParaRPr lang="fr-FR"/>
              </a:p>
            </p:txBody>
          </p:sp>
          <p:sp>
            <p:nvSpPr>
              <p:cNvPr id="16" name="Freeform 14"/>
              <p:cNvSpPr>
                <a:spLocks/>
              </p:cNvSpPr>
              <p:nvPr/>
            </p:nvSpPr>
            <p:spPr bwMode="auto">
              <a:xfrm>
                <a:off x="3011" y="3653"/>
                <a:ext cx="330" cy="132"/>
              </a:xfrm>
              <a:custGeom>
                <a:avLst/>
                <a:gdLst/>
                <a:ahLst/>
                <a:cxnLst>
                  <a:cxn ang="0">
                    <a:pos x="0" y="51"/>
                  </a:cxn>
                  <a:cxn ang="0">
                    <a:pos x="241" y="0"/>
                  </a:cxn>
                  <a:cxn ang="0">
                    <a:pos x="362" y="51"/>
                  </a:cxn>
                  <a:cxn ang="0">
                    <a:pos x="415" y="37"/>
                  </a:cxn>
                  <a:cxn ang="0">
                    <a:pos x="642" y="63"/>
                  </a:cxn>
                  <a:cxn ang="0">
                    <a:pos x="722" y="13"/>
                  </a:cxn>
                  <a:cxn ang="0">
                    <a:pos x="830" y="26"/>
                  </a:cxn>
                  <a:cxn ang="0">
                    <a:pos x="991" y="26"/>
                  </a:cxn>
                  <a:cxn ang="0">
                    <a:pos x="897" y="140"/>
                  </a:cxn>
                  <a:cxn ang="0">
                    <a:pos x="802" y="256"/>
                  </a:cxn>
                  <a:cxn ang="0">
                    <a:pos x="697" y="320"/>
                  </a:cxn>
                  <a:cxn ang="0">
                    <a:pos x="577" y="359"/>
                  </a:cxn>
                  <a:cxn ang="0">
                    <a:pos x="429" y="384"/>
                  </a:cxn>
                  <a:cxn ang="0">
                    <a:pos x="308" y="397"/>
                  </a:cxn>
                  <a:cxn ang="0">
                    <a:pos x="188" y="320"/>
                  </a:cxn>
                  <a:cxn ang="0">
                    <a:pos x="95" y="244"/>
                  </a:cxn>
                  <a:cxn ang="0">
                    <a:pos x="28" y="153"/>
                  </a:cxn>
                  <a:cxn ang="0">
                    <a:pos x="0" y="51"/>
                  </a:cxn>
                </a:cxnLst>
                <a:rect l="0" t="0" r="r" b="b"/>
                <a:pathLst>
                  <a:path w="991" h="397">
                    <a:moveTo>
                      <a:pt x="0" y="51"/>
                    </a:moveTo>
                    <a:lnTo>
                      <a:pt x="241" y="0"/>
                    </a:lnTo>
                    <a:lnTo>
                      <a:pt x="362" y="51"/>
                    </a:lnTo>
                    <a:lnTo>
                      <a:pt x="415" y="37"/>
                    </a:lnTo>
                    <a:lnTo>
                      <a:pt x="642" y="63"/>
                    </a:lnTo>
                    <a:lnTo>
                      <a:pt x="722" y="13"/>
                    </a:lnTo>
                    <a:lnTo>
                      <a:pt x="830" y="26"/>
                    </a:lnTo>
                    <a:lnTo>
                      <a:pt x="991" y="26"/>
                    </a:lnTo>
                    <a:lnTo>
                      <a:pt x="897" y="140"/>
                    </a:lnTo>
                    <a:lnTo>
                      <a:pt x="802" y="256"/>
                    </a:lnTo>
                    <a:lnTo>
                      <a:pt x="697" y="320"/>
                    </a:lnTo>
                    <a:lnTo>
                      <a:pt x="577" y="359"/>
                    </a:lnTo>
                    <a:lnTo>
                      <a:pt x="429" y="384"/>
                    </a:lnTo>
                    <a:lnTo>
                      <a:pt x="308" y="397"/>
                    </a:lnTo>
                    <a:lnTo>
                      <a:pt x="188" y="320"/>
                    </a:lnTo>
                    <a:lnTo>
                      <a:pt x="95" y="244"/>
                    </a:lnTo>
                    <a:lnTo>
                      <a:pt x="28" y="153"/>
                    </a:lnTo>
                    <a:lnTo>
                      <a:pt x="0" y="51"/>
                    </a:lnTo>
                    <a:close/>
                  </a:path>
                </a:pathLst>
              </a:custGeom>
              <a:blipFill dpi="0" rotWithShape="0">
                <a:blip r:embed="rId4" cstate="print"/>
                <a:srcRect/>
                <a:tile tx="0" ty="0" sx="100000" sy="100000" flip="none" algn="tl"/>
              </a:blipFill>
              <a:ln w="9525">
                <a:solidFill>
                  <a:schemeClr val="bg1">
                    <a:lumMod val="50000"/>
                  </a:schemeClr>
                </a:solidFill>
                <a:round/>
                <a:headEnd/>
                <a:tailEnd/>
              </a:ln>
            </p:spPr>
            <p:txBody>
              <a:bodyPr/>
              <a:lstStyle/>
              <a:p>
                <a:endParaRPr lang="fr-FR"/>
              </a:p>
            </p:txBody>
          </p:sp>
          <p:sp>
            <p:nvSpPr>
              <p:cNvPr id="17" name="Freeform 15"/>
              <p:cNvSpPr>
                <a:spLocks/>
              </p:cNvSpPr>
              <p:nvPr/>
            </p:nvSpPr>
            <p:spPr bwMode="auto">
              <a:xfrm>
                <a:off x="2624" y="2911"/>
                <a:ext cx="85" cy="467"/>
              </a:xfrm>
              <a:custGeom>
                <a:avLst/>
                <a:gdLst/>
                <a:ahLst/>
                <a:cxnLst>
                  <a:cxn ang="0">
                    <a:pos x="15" y="303"/>
                  </a:cxn>
                  <a:cxn ang="0">
                    <a:pos x="0" y="270"/>
                  </a:cxn>
                  <a:cxn ang="0">
                    <a:pos x="0" y="230"/>
                  </a:cxn>
                  <a:cxn ang="0">
                    <a:pos x="15" y="179"/>
                  </a:cxn>
                  <a:cxn ang="0">
                    <a:pos x="41" y="132"/>
                  </a:cxn>
                  <a:cxn ang="0">
                    <a:pos x="75" y="73"/>
                  </a:cxn>
                  <a:cxn ang="0">
                    <a:pos x="110" y="33"/>
                  </a:cxn>
                  <a:cxn ang="0">
                    <a:pos x="137" y="0"/>
                  </a:cxn>
                  <a:cxn ang="0">
                    <a:pos x="187" y="0"/>
                  </a:cxn>
                  <a:cxn ang="0">
                    <a:pos x="217" y="22"/>
                  </a:cxn>
                  <a:cxn ang="0">
                    <a:pos x="237" y="59"/>
                  </a:cxn>
                  <a:cxn ang="0">
                    <a:pos x="256" y="120"/>
                  </a:cxn>
                  <a:cxn ang="0">
                    <a:pos x="251" y="183"/>
                  </a:cxn>
                  <a:cxn ang="0">
                    <a:pos x="244" y="237"/>
                  </a:cxn>
                  <a:cxn ang="0">
                    <a:pos x="221" y="362"/>
                  </a:cxn>
                  <a:cxn ang="0">
                    <a:pos x="206" y="533"/>
                  </a:cxn>
                  <a:cxn ang="0">
                    <a:pos x="206" y="653"/>
                  </a:cxn>
                  <a:cxn ang="0">
                    <a:pos x="206" y="698"/>
                  </a:cxn>
                  <a:cxn ang="0">
                    <a:pos x="214" y="921"/>
                  </a:cxn>
                  <a:cxn ang="0">
                    <a:pos x="217" y="1082"/>
                  </a:cxn>
                  <a:cxn ang="0">
                    <a:pos x="221" y="1238"/>
                  </a:cxn>
                  <a:cxn ang="0">
                    <a:pos x="221" y="1400"/>
                  </a:cxn>
                  <a:cxn ang="0">
                    <a:pos x="180" y="1378"/>
                  </a:cxn>
                  <a:cxn ang="0">
                    <a:pos x="148" y="1360"/>
                  </a:cxn>
                  <a:cxn ang="0">
                    <a:pos x="148" y="1247"/>
                  </a:cxn>
                  <a:cxn ang="0">
                    <a:pos x="144" y="1027"/>
                  </a:cxn>
                  <a:cxn ang="0">
                    <a:pos x="130" y="768"/>
                  </a:cxn>
                  <a:cxn ang="0">
                    <a:pos x="103" y="618"/>
                  </a:cxn>
                  <a:cxn ang="0">
                    <a:pos x="68" y="406"/>
                  </a:cxn>
                  <a:cxn ang="0">
                    <a:pos x="34" y="325"/>
                  </a:cxn>
                  <a:cxn ang="0">
                    <a:pos x="15" y="303"/>
                  </a:cxn>
                </a:cxnLst>
                <a:rect l="0" t="0" r="r" b="b"/>
                <a:pathLst>
                  <a:path w="256" h="1400">
                    <a:moveTo>
                      <a:pt x="15" y="303"/>
                    </a:moveTo>
                    <a:lnTo>
                      <a:pt x="0" y="270"/>
                    </a:lnTo>
                    <a:lnTo>
                      <a:pt x="0" y="230"/>
                    </a:lnTo>
                    <a:lnTo>
                      <a:pt x="15" y="179"/>
                    </a:lnTo>
                    <a:lnTo>
                      <a:pt x="41" y="132"/>
                    </a:lnTo>
                    <a:lnTo>
                      <a:pt x="75" y="73"/>
                    </a:lnTo>
                    <a:lnTo>
                      <a:pt x="110" y="33"/>
                    </a:lnTo>
                    <a:lnTo>
                      <a:pt x="137" y="0"/>
                    </a:lnTo>
                    <a:lnTo>
                      <a:pt x="187" y="0"/>
                    </a:lnTo>
                    <a:lnTo>
                      <a:pt x="217" y="22"/>
                    </a:lnTo>
                    <a:lnTo>
                      <a:pt x="237" y="59"/>
                    </a:lnTo>
                    <a:lnTo>
                      <a:pt x="256" y="120"/>
                    </a:lnTo>
                    <a:lnTo>
                      <a:pt x="251" y="183"/>
                    </a:lnTo>
                    <a:lnTo>
                      <a:pt x="244" y="237"/>
                    </a:lnTo>
                    <a:lnTo>
                      <a:pt x="221" y="362"/>
                    </a:lnTo>
                    <a:lnTo>
                      <a:pt x="206" y="533"/>
                    </a:lnTo>
                    <a:lnTo>
                      <a:pt x="206" y="653"/>
                    </a:lnTo>
                    <a:lnTo>
                      <a:pt x="206" y="698"/>
                    </a:lnTo>
                    <a:lnTo>
                      <a:pt x="214" y="921"/>
                    </a:lnTo>
                    <a:lnTo>
                      <a:pt x="217" y="1082"/>
                    </a:lnTo>
                    <a:lnTo>
                      <a:pt x="221" y="1238"/>
                    </a:lnTo>
                    <a:lnTo>
                      <a:pt x="221" y="1400"/>
                    </a:lnTo>
                    <a:lnTo>
                      <a:pt x="180" y="1378"/>
                    </a:lnTo>
                    <a:lnTo>
                      <a:pt x="148" y="1360"/>
                    </a:lnTo>
                    <a:lnTo>
                      <a:pt x="148" y="1247"/>
                    </a:lnTo>
                    <a:lnTo>
                      <a:pt x="144" y="1027"/>
                    </a:lnTo>
                    <a:lnTo>
                      <a:pt x="130" y="768"/>
                    </a:lnTo>
                    <a:lnTo>
                      <a:pt x="103" y="618"/>
                    </a:lnTo>
                    <a:lnTo>
                      <a:pt x="68" y="406"/>
                    </a:lnTo>
                    <a:lnTo>
                      <a:pt x="34" y="325"/>
                    </a:lnTo>
                    <a:lnTo>
                      <a:pt x="15" y="303"/>
                    </a:lnTo>
                    <a:close/>
                  </a:path>
                </a:pathLst>
              </a:custGeom>
              <a:blipFill dpi="0" rotWithShape="0">
                <a:blip r:embed="rId4" cstate="print"/>
                <a:srcRect/>
                <a:tile tx="0" ty="0" sx="100000" sy="100000" flip="none" algn="tl"/>
              </a:blipFill>
              <a:ln w="9525">
                <a:solidFill>
                  <a:schemeClr val="bg1">
                    <a:lumMod val="50000"/>
                  </a:schemeClr>
                </a:solidFill>
                <a:round/>
                <a:headEnd/>
                <a:tailEnd/>
              </a:ln>
            </p:spPr>
            <p:txBody>
              <a:bodyPr/>
              <a:lstStyle/>
              <a:p>
                <a:endParaRPr lang="fr-FR"/>
              </a:p>
            </p:txBody>
          </p:sp>
          <p:sp>
            <p:nvSpPr>
              <p:cNvPr id="18" name="Freeform 16"/>
              <p:cNvSpPr>
                <a:spLocks/>
              </p:cNvSpPr>
              <p:nvPr/>
            </p:nvSpPr>
            <p:spPr bwMode="auto">
              <a:xfrm>
                <a:off x="2605" y="3070"/>
                <a:ext cx="779" cy="724"/>
              </a:xfrm>
              <a:custGeom>
                <a:avLst/>
                <a:gdLst/>
                <a:ahLst/>
                <a:cxnLst>
                  <a:cxn ang="0">
                    <a:pos x="1611" y="2172"/>
                  </a:cxn>
                  <a:cxn ang="0">
                    <a:pos x="1395" y="2082"/>
                  </a:cxn>
                  <a:cxn ang="0">
                    <a:pos x="1188" y="1870"/>
                  </a:cxn>
                  <a:cxn ang="0">
                    <a:pos x="1121" y="1647"/>
                  </a:cxn>
                  <a:cxn ang="0">
                    <a:pos x="1136" y="1420"/>
                  </a:cxn>
                  <a:cxn ang="0">
                    <a:pos x="1082" y="1265"/>
                  </a:cxn>
                  <a:cxn ang="0">
                    <a:pos x="956" y="1131"/>
                  </a:cxn>
                  <a:cxn ang="0">
                    <a:pos x="752" y="1078"/>
                  </a:cxn>
                  <a:cxn ang="0">
                    <a:pos x="507" y="1038"/>
                  </a:cxn>
                  <a:cxn ang="0">
                    <a:pos x="207" y="939"/>
                  </a:cxn>
                  <a:cxn ang="0">
                    <a:pos x="87" y="829"/>
                  </a:cxn>
                  <a:cxn ang="0">
                    <a:pos x="7" y="618"/>
                  </a:cxn>
                  <a:cxn ang="0">
                    <a:pos x="36" y="445"/>
                  </a:cxn>
                  <a:cxn ang="0">
                    <a:pos x="81" y="498"/>
                  </a:cxn>
                  <a:cxn ang="0">
                    <a:pos x="79" y="702"/>
                  </a:cxn>
                  <a:cxn ang="0">
                    <a:pos x="202" y="874"/>
                  </a:cxn>
                  <a:cxn ang="0">
                    <a:pos x="475" y="968"/>
                  </a:cxn>
                  <a:cxn ang="0">
                    <a:pos x="715" y="1015"/>
                  </a:cxn>
                  <a:cxn ang="0">
                    <a:pos x="939" y="1047"/>
                  </a:cxn>
                  <a:cxn ang="0">
                    <a:pos x="1095" y="1187"/>
                  </a:cxn>
                  <a:cxn ang="0">
                    <a:pos x="1196" y="1348"/>
                  </a:cxn>
                  <a:cxn ang="0">
                    <a:pos x="1182" y="1537"/>
                  </a:cxn>
                  <a:cxn ang="0">
                    <a:pos x="1208" y="1780"/>
                  </a:cxn>
                  <a:cxn ang="0">
                    <a:pos x="1388" y="1997"/>
                  </a:cxn>
                  <a:cxn ang="0">
                    <a:pos x="1544" y="2092"/>
                  </a:cxn>
                  <a:cxn ang="0">
                    <a:pos x="1741" y="2076"/>
                  </a:cxn>
                  <a:cxn ang="0">
                    <a:pos x="1937" y="2019"/>
                  </a:cxn>
                  <a:cxn ang="0">
                    <a:pos x="2209" y="1746"/>
                  </a:cxn>
                  <a:cxn ang="0">
                    <a:pos x="2261" y="1510"/>
                  </a:cxn>
                  <a:cxn ang="0">
                    <a:pos x="2164" y="1314"/>
                  </a:cxn>
                  <a:cxn ang="0">
                    <a:pos x="2003" y="1237"/>
                  </a:cxn>
                  <a:cxn ang="0">
                    <a:pos x="1701" y="1168"/>
                  </a:cxn>
                  <a:cxn ang="0">
                    <a:pos x="1399" y="1125"/>
                  </a:cxn>
                  <a:cxn ang="0">
                    <a:pos x="1199" y="1028"/>
                  </a:cxn>
                  <a:cxn ang="0">
                    <a:pos x="1071" y="862"/>
                  </a:cxn>
                  <a:cxn ang="0">
                    <a:pos x="1035" y="535"/>
                  </a:cxn>
                  <a:cxn ang="0">
                    <a:pos x="942" y="247"/>
                  </a:cxn>
                  <a:cxn ang="0">
                    <a:pos x="758" y="86"/>
                  </a:cxn>
                  <a:cxn ang="0">
                    <a:pos x="529" y="69"/>
                  </a:cxn>
                  <a:cxn ang="0">
                    <a:pos x="403" y="105"/>
                  </a:cxn>
                  <a:cxn ang="0">
                    <a:pos x="619" y="3"/>
                  </a:cxn>
                  <a:cxn ang="0">
                    <a:pos x="846" y="69"/>
                  </a:cxn>
                  <a:cxn ang="0">
                    <a:pos x="1021" y="257"/>
                  </a:cxn>
                  <a:cxn ang="0">
                    <a:pos x="1092" y="505"/>
                  </a:cxn>
                  <a:cxn ang="0">
                    <a:pos x="1134" y="831"/>
                  </a:cxn>
                  <a:cxn ang="0">
                    <a:pos x="1226" y="989"/>
                  </a:cxn>
                  <a:cxn ang="0">
                    <a:pos x="1505" y="1082"/>
                  </a:cxn>
                  <a:cxn ang="0">
                    <a:pos x="1874" y="1142"/>
                  </a:cxn>
                  <a:cxn ang="0">
                    <a:pos x="2128" y="1230"/>
                  </a:cxn>
                  <a:cxn ang="0">
                    <a:pos x="2301" y="1395"/>
                  </a:cxn>
                  <a:cxn ang="0">
                    <a:pos x="2324" y="1666"/>
                  </a:cxn>
                  <a:cxn ang="0">
                    <a:pos x="2106" y="1943"/>
                  </a:cxn>
                  <a:cxn ang="0">
                    <a:pos x="1831" y="2134"/>
                  </a:cxn>
                </a:cxnLst>
                <a:rect l="0" t="0" r="r" b="b"/>
                <a:pathLst>
                  <a:path w="2336" h="2172">
                    <a:moveTo>
                      <a:pt x="1831" y="2134"/>
                    </a:moveTo>
                    <a:lnTo>
                      <a:pt x="1720" y="2159"/>
                    </a:lnTo>
                    <a:lnTo>
                      <a:pt x="1611" y="2172"/>
                    </a:lnTo>
                    <a:lnTo>
                      <a:pt x="1537" y="2162"/>
                    </a:lnTo>
                    <a:lnTo>
                      <a:pt x="1461" y="2127"/>
                    </a:lnTo>
                    <a:lnTo>
                      <a:pt x="1395" y="2082"/>
                    </a:lnTo>
                    <a:lnTo>
                      <a:pt x="1321" y="2019"/>
                    </a:lnTo>
                    <a:lnTo>
                      <a:pt x="1242" y="1936"/>
                    </a:lnTo>
                    <a:lnTo>
                      <a:pt x="1188" y="1870"/>
                    </a:lnTo>
                    <a:lnTo>
                      <a:pt x="1154" y="1807"/>
                    </a:lnTo>
                    <a:lnTo>
                      <a:pt x="1129" y="1724"/>
                    </a:lnTo>
                    <a:lnTo>
                      <a:pt x="1121" y="1647"/>
                    </a:lnTo>
                    <a:lnTo>
                      <a:pt x="1111" y="1585"/>
                    </a:lnTo>
                    <a:lnTo>
                      <a:pt x="1122" y="1493"/>
                    </a:lnTo>
                    <a:lnTo>
                      <a:pt x="1136" y="1420"/>
                    </a:lnTo>
                    <a:lnTo>
                      <a:pt x="1136" y="1377"/>
                    </a:lnTo>
                    <a:lnTo>
                      <a:pt x="1116" y="1324"/>
                    </a:lnTo>
                    <a:lnTo>
                      <a:pt x="1082" y="1265"/>
                    </a:lnTo>
                    <a:lnTo>
                      <a:pt x="1045" y="1215"/>
                    </a:lnTo>
                    <a:lnTo>
                      <a:pt x="999" y="1172"/>
                    </a:lnTo>
                    <a:lnTo>
                      <a:pt x="956" y="1131"/>
                    </a:lnTo>
                    <a:lnTo>
                      <a:pt x="912" y="1102"/>
                    </a:lnTo>
                    <a:lnTo>
                      <a:pt x="828" y="1081"/>
                    </a:lnTo>
                    <a:lnTo>
                      <a:pt x="752" y="1078"/>
                    </a:lnTo>
                    <a:lnTo>
                      <a:pt x="682" y="1077"/>
                    </a:lnTo>
                    <a:lnTo>
                      <a:pt x="599" y="1055"/>
                    </a:lnTo>
                    <a:lnTo>
                      <a:pt x="507" y="1038"/>
                    </a:lnTo>
                    <a:lnTo>
                      <a:pt x="394" y="1015"/>
                    </a:lnTo>
                    <a:lnTo>
                      <a:pt x="299" y="975"/>
                    </a:lnTo>
                    <a:lnTo>
                      <a:pt x="207" y="939"/>
                    </a:lnTo>
                    <a:lnTo>
                      <a:pt x="150" y="909"/>
                    </a:lnTo>
                    <a:lnTo>
                      <a:pt x="111" y="874"/>
                    </a:lnTo>
                    <a:lnTo>
                      <a:pt x="87" y="829"/>
                    </a:lnTo>
                    <a:lnTo>
                      <a:pt x="34" y="751"/>
                    </a:lnTo>
                    <a:lnTo>
                      <a:pt x="11" y="679"/>
                    </a:lnTo>
                    <a:lnTo>
                      <a:pt x="7" y="618"/>
                    </a:lnTo>
                    <a:lnTo>
                      <a:pt x="0" y="552"/>
                    </a:lnTo>
                    <a:lnTo>
                      <a:pt x="11" y="492"/>
                    </a:lnTo>
                    <a:lnTo>
                      <a:pt x="36" y="445"/>
                    </a:lnTo>
                    <a:lnTo>
                      <a:pt x="87" y="390"/>
                    </a:lnTo>
                    <a:lnTo>
                      <a:pt x="116" y="426"/>
                    </a:lnTo>
                    <a:lnTo>
                      <a:pt x="81" y="498"/>
                    </a:lnTo>
                    <a:lnTo>
                      <a:pt x="57" y="579"/>
                    </a:lnTo>
                    <a:lnTo>
                      <a:pt x="61" y="645"/>
                    </a:lnTo>
                    <a:lnTo>
                      <a:pt x="79" y="702"/>
                    </a:lnTo>
                    <a:lnTo>
                      <a:pt x="116" y="768"/>
                    </a:lnTo>
                    <a:lnTo>
                      <a:pt x="151" y="826"/>
                    </a:lnTo>
                    <a:lnTo>
                      <a:pt x="202" y="874"/>
                    </a:lnTo>
                    <a:lnTo>
                      <a:pt x="303" y="919"/>
                    </a:lnTo>
                    <a:lnTo>
                      <a:pt x="380" y="941"/>
                    </a:lnTo>
                    <a:lnTo>
                      <a:pt x="475" y="968"/>
                    </a:lnTo>
                    <a:lnTo>
                      <a:pt x="542" y="981"/>
                    </a:lnTo>
                    <a:lnTo>
                      <a:pt x="632" y="1009"/>
                    </a:lnTo>
                    <a:lnTo>
                      <a:pt x="715" y="1015"/>
                    </a:lnTo>
                    <a:lnTo>
                      <a:pt x="800" y="1021"/>
                    </a:lnTo>
                    <a:lnTo>
                      <a:pt x="855" y="1021"/>
                    </a:lnTo>
                    <a:lnTo>
                      <a:pt x="939" y="1047"/>
                    </a:lnTo>
                    <a:lnTo>
                      <a:pt x="989" y="1085"/>
                    </a:lnTo>
                    <a:lnTo>
                      <a:pt x="1036" y="1127"/>
                    </a:lnTo>
                    <a:lnTo>
                      <a:pt x="1095" y="1187"/>
                    </a:lnTo>
                    <a:lnTo>
                      <a:pt x="1134" y="1237"/>
                    </a:lnTo>
                    <a:lnTo>
                      <a:pt x="1172" y="1300"/>
                    </a:lnTo>
                    <a:lnTo>
                      <a:pt x="1196" y="1348"/>
                    </a:lnTo>
                    <a:lnTo>
                      <a:pt x="1199" y="1413"/>
                    </a:lnTo>
                    <a:lnTo>
                      <a:pt x="1194" y="1461"/>
                    </a:lnTo>
                    <a:lnTo>
                      <a:pt x="1182" y="1537"/>
                    </a:lnTo>
                    <a:lnTo>
                      <a:pt x="1174" y="1644"/>
                    </a:lnTo>
                    <a:lnTo>
                      <a:pt x="1194" y="1721"/>
                    </a:lnTo>
                    <a:lnTo>
                      <a:pt x="1208" y="1780"/>
                    </a:lnTo>
                    <a:lnTo>
                      <a:pt x="1231" y="1830"/>
                    </a:lnTo>
                    <a:lnTo>
                      <a:pt x="1259" y="1874"/>
                    </a:lnTo>
                    <a:lnTo>
                      <a:pt x="1388" y="1997"/>
                    </a:lnTo>
                    <a:lnTo>
                      <a:pt x="1445" y="2047"/>
                    </a:lnTo>
                    <a:lnTo>
                      <a:pt x="1487" y="2074"/>
                    </a:lnTo>
                    <a:lnTo>
                      <a:pt x="1544" y="2092"/>
                    </a:lnTo>
                    <a:lnTo>
                      <a:pt x="1608" y="2104"/>
                    </a:lnTo>
                    <a:lnTo>
                      <a:pt x="1672" y="2099"/>
                    </a:lnTo>
                    <a:lnTo>
                      <a:pt x="1741" y="2076"/>
                    </a:lnTo>
                    <a:lnTo>
                      <a:pt x="1821" y="2061"/>
                    </a:lnTo>
                    <a:lnTo>
                      <a:pt x="1881" y="2043"/>
                    </a:lnTo>
                    <a:lnTo>
                      <a:pt x="1937" y="2019"/>
                    </a:lnTo>
                    <a:lnTo>
                      <a:pt x="2003" y="1961"/>
                    </a:lnTo>
                    <a:lnTo>
                      <a:pt x="2131" y="1837"/>
                    </a:lnTo>
                    <a:lnTo>
                      <a:pt x="2209" y="1746"/>
                    </a:lnTo>
                    <a:lnTo>
                      <a:pt x="2256" y="1661"/>
                    </a:lnTo>
                    <a:lnTo>
                      <a:pt x="2257" y="1601"/>
                    </a:lnTo>
                    <a:lnTo>
                      <a:pt x="2261" y="1510"/>
                    </a:lnTo>
                    <a:lnTo>
                      <a:pt x="2254" y="1443"/>
                    </a:lnTo>
                    <a:lnTo>
                      <a:pt x="2221" y="1372"/>
                    </a:lnTo>
                    <a:lnTo>
                      <a:pt x="2164" y="1314"/>
                    </a:lnTo>
                    <a:lnTo>
                      <a:pt x="2123" y="1278"/>
                    </a:lnTo>
                    <a:lnTo>
                      <a:pt x="2060" y="1252"/>
                    </a:lnTo>
                    <a:lnTo>
                      <a:pt x="2003" y="1237"/>
                    </a:lnTo>
                    <a:lnTo>
                      <a:pt x="1930" y="1210"/>
                    </a:lnTo>
                    <a:lnTo>
                      <a:pt x="1814" y="1190"/>
                    </a:lnTo>
                    <a:lnTo>
                      <a:pt x="1701" y="1168"/>
                    </a:lnTo>
                    <a:lnTo>
                      <a:pt x="1615" y="1149"/>
                    </a:lnTo>
                    <a:lnTo>
                      <a:pt x="1507" y="1137"/>
                    </a:lnTo>
                    <a:lnTo>
                      <a:pt x="1399" y="1125"/>
                    </a:lnTo>
                    <a:lnTo>
                      <a:pt x="1332" y="1104"/>
                    </a:lnTo>
                    <a:lnTo>
                      <a:pt x="1258" y="1067"/>
                    </a:lnTo>
                    <a:lnTo>
                      <a:pt x="1199" y="1028"/>
                    </a:lnTo>
                    <a:lnTo>
                      <a:pt x="1159" y="989"/>
                    </a:lnTo>
                    <a:lnTo>
                      <a:pt x="1105" y="925"/>
                    </a:lnTo>
                    <a:lnTo>
                      <a:pt x="1071" y="862"/>
                    </a:lnTo>
                    <a:lnTo>
                      <a:pt x="1063" y="768"/>
                    </a:lnTo>
                    <a:lnTo>
                      <a:pt x="1059" y="669"/>
                    </a:lnTo>
                    <a:lnTo>
                      <a:pt x="1035" y="535"/>
                    </a:lnTo>
                    <a:lnTo>
                      <a:pt x="1023" y="448"/>
                    </a:lnTo>
                    <a:lnTo>
                      <a:pt x="995" y="329"/>
                    </a:lnTo>
                    <a:lnTo>
                      <a:pt x="942" y="247"/>
                    </a:lnTo>
                    <a:lnTo>
                      <a:pt x="891" y="185"/>
                    </a:lnTo>
                    <a:lnTo>
                      <a:pt x="829" y="127"/>
                    </a:lnTo>
                    <a:lnTo>
                      <a:pt x="758" y="86"/>
                    </a:lnTo>
                    <a:lnTo>
                      <a:pt x="678" y="62"/>
                    </a:lnTo>
                    <a:lnTo>
                      <a:pt x="579" y="54"/>
                    </a:lnTo>
                    <a:lnTo>
                      <a:pt x="529" y="69"/>
                    </a:lnTo>
                    <a:lnTo>
                      <a:pt x="473" y="109"/>
                    </a:lnTo>
                    <a:lnTo>
                      <a:pt x="423" y="142"/>
                    </a:lnTo>
                    <a:lnTo>
                      <a:pt x="403" y="105"/>
                    </a:lnTo>
                    <a:lnTo>
                      <a:pt x="525" y="3"/>
                    </a:lnTo>
                    <a:lnTo>
                      <a:pt x="576" y="0"/>
                    </a:lnTo>
                    <a:lnTo>
                      <a:pt x="619" y="3"/>
                    </a:lnTo>
                    <a:lnTo>
                      <a:pt x="702" y="9"/>
                    </a:lnTo>
                    <a:lnTo>
                      <a:pt x="768" y="42"/>
                    </a:lnTo>
                    <a:lnTo>
                      <a:pt x="846" y="69"/>
                    </a:lnTo>
                    <a:lnTo>
                      <a:pt x="909" y="125"/>
                    </a:lnTo>
                    <a:lnTo>
                      <a:pt x="973" y="186"/>
                    </a:lnTo>
                    <a:lnTo>
                      <a:pt x="1021" y="257"/>
                    </a:lnTo>
                    <a:lnTo>
                      <a:pt x="1053" y="340"/>
                    </a:lnTo>
                    <a:lnTo>
                      <a:pt x="1075" y="426"/>
                    </a:lnTo>
                    <a:lnTo>
                      <a:pt x="1092" y="505"/>
                    </a:lnTo>
                    <a:lnTo>
                      <a:pt x="1111" y="632"/>
                    </a:lnTo>
                    <a:lnTo>
                      <a:pt x="1124" y="722"/>
                    </a:lnTo>
                    <a:lnTo>
                      <a:pt x="1134" y="831"/>
                    </a:lnTo>
                    <a:lnTo>
                      <a:pt x="1149" y="889"/>
                    </a:lnTo>
                    <a:lnTo>
                      <a:pt x="1184" y="942"/>
                    </a:lnTo>
                    <a:lnTo>
                      <a:pt x="1226" y="989"/>
                    </a:lnTo>
                    <a:lnTo>
                      <a:pt x="1301" y="1032"/>
                    </a:lnTo>
                    <a:lnTo>
                      <a:pt x="1367" y="1057"/>
                    </a:lnTo>
                    <a:lnTo>
                      <a:pt x="1505" y="1082"/>
                    </a:lnTo>
                    <a:lnTo>
                      <a:pt x="1622" y="1094"/>
                    </a:lnTo>
                    <a:lnTo>
                      <a:pt x="1738" y="1117"/>
                    </a:lnTo>
                    <a:lnTo>
                      <a:pt x="1874" y="1142"/>
                    </a:lnTo>
                    <a:lnTo>
                      <a:pt x="1991" y="1164"/>
                    </a:lnTo>
                    <a:lnTo>
                      <a:pt x="2058" y="1188"/>
                    </a:lnTo>
                    <a:lnTo>
                      <a:pt x="2128" y="1230"/>
                    </a:lnTo>
                    <a:lnTo>
                      <a:pt x="2217" y="1278"/>
                    </a:lnTo>
                    <a:lnTo>
                      <a:pt x="2266" y="1334"/>
                    </a:lnTo>
                    <a:lnTo>
                      <a:pt x="2301" y="1395"/>
                    </a:lnTo>
                    <a:lnTo>
                      <a:pt x="2329" y="1484"/>
                    </a:lnTo>
                    <a:lnTo>
                      <a:pt x="2336" y="1568"/>
                    </a:lnTo>
                    <a:lnTo>
                      <a:pt x="2324" y="1666"/>
                    </a:lnTo>
                    <a:lnTo>
                      <a:pt x="2296" y="1738"/>
                    </a:lnTo>
                    <a:lnTo>
                      <a:pt x="2227" y="1818"/>
                    </a:lnTo>
                    <a:lnTo>
                      <a:pt x="2106" y="1943"/>
                    </a:lnTo>
                    <a:lnTo>
                      <a:pt x="1986" y="2064"/>
                    </a:lnTo>
                    <a:lnTo>
                      <a:pt x="1898" y="2119"/>
                    </a:lnTo>
                    <a:lnTo>
                      <a:pt x="1831" y="2134"/>
                    </a:lnTo>
                    <a:close/>
                  </a:path>
                </a:pathLst>
              </a:custGeom>
              <a:solidFill>
                <a:srgbClr val="000000"/>
              </a:solidFill>
              <a:ln w="9525">
                <a:solidFill>
                  <a:schemeClr val="bg1">
                    <a:lumMod val="50000"/>
                  </a:schemeClr>
                </a:solidFill>
                <a:round/>
                <a:headEnd/>
                <a:tailEnd/>
              </a:ln>
            </p:spPr>
            <p:txBody>
              <a:bodyPr/>
              <a:lstStyle/>
              <a:p>
                <a:endParaRPr lang="fr-FR"/>
              </a:p>
            </p:txBody>
          </p:sp>
        </p:grpSp>
        <p:grpSp>
          <p:nvGrpSpPr>
            <p:cNvPr id="8" name="Group 17"/>
            <p:cNvGrpSpPr>
              <a:grpSpLocks/>
            </p:cNvGrpSpPr>
            <p:nvPr/>
          </p:nvGrpSpPr>
          <p:grpSpPr bwMode="auto">
            <a:xfrm>
              <a:off x="2004" y="2893"/>
              <a:ext cx="305" cy="169"/>
              <a:chOff x="2454" y="3649"/>
              <a:chExt cx="416" cy="230"/>
            </a:xfrm>
          </p:grpSpPr>
          <p:sp>
            <p:nvSpPr>
              <p:cNvPr id="11" name="Freeform 18"/>
              <p:cNvSpPr>
                <a:spLocks/>
              </p:cNvSpPr>
              <p:nvPr/>
            </p:nvSpPr>
            <p:spPr bwMode="auto">
              <a:xfrm>
                <a:off x="2454" y="3649"/>
                <a:ext cx="416" cy="230"/>
              </a:xfrm>
              <a:custGeom>
                <a:avLst/>
                <a:gdLst/>
                <a:ahLst/>
                <a:cxnLst>
                  <a:cxn ang="0">
                    <a:pos x="0" y="397"/>
                  </a:cxn>
                  <a:cxn ang="0">
                    <a:pos x="0" y="343"/>
                  </a:cxn>
                  <a:cxn ang="0">
                    <a:pos x="16" y="292"/>
                  </a:cxn>
                  <a:cxn ang="0">
                    <a:pos x="53" y="233"/>
                  </a:cxn>
                  <a:cxn ang="0">
                    <a:pos x="110" y="179"/>
                  </a:cxn>
                  <a:cxn ang="0">
                    <a:pos x="160" y="143"/>
                  </a:cxn>
                  <a:cxn ang="0">
                    <a:pos x="229" y="101"/>
                  </a:cxn>
                  <a:cxn ang="0">
                    <a:pos x="359" y="54"/>
                  </a:cxn>
                  <a:cxn ang="0">
                    <a:pos x="485" y="21"/>
                  </a:cxn>
                  <a:cxn ang="0">
                    <a:pos x="626" y="7"/>
                  </a:cxn>
                  <a:cxn ang="0">
                    <a:pos x="768" y="0"/>
                  </a:cxn>
                  <a:cxn ang="0">
                    <a:pos x="890" y="7"/>
                  </a:cxn>
                  <a:cxn ang="0">
                    <a:pos x="981" y="21"/>
                  </a:cxn>
                  <a:cxn ang="0">
                    <a:pos x="1080" y="51"/>
                  </a:cxn>
                  <a:cxn ang="0">
                    <a:pos x="1145" y="84"/>
                  </a:cxn>
                  <a:cxn ang="0">
                    <a:pos x="1191" y="120"/>
                  </a:cxn>
                  <a:cxn ang="0">
                    <a:pos x="1225" y="160"/>
                  </a:cxn>
                  <a:cxn ang="0">
                    <a:pos x="1233" y="216"/>
                  </a:cxn>
                  <a:cxn ang="0">
                    <a:pos x="1248" y="369"/>
                  </a:cxn>
                  <a:cxn ang="0">
                    <a:pos x="1244" y="423"/>
                  </a:cxn>
                  <a:cxn ang="0">
                    <a:pos x="1218" y="482"/>
                  </a:cxn>
                  <a:cxn ang="0">
                    <a:pos x="1168" y="515"/>
                  </a:cxn>
                  <a:cxn ang="0">
                    <a:pos x="1115" y="555"/>
                  </a:cxn>
                  <a:cxn ang="0">
                    <a:pos x="1031" y="592"/>
                  </a:cxn>
                  <a:cxn ang="0">
                    <a:pos x="940" y="628"/>
                  </a:cxn>
                  <a:cxn ang="0">
                    <a:pos x="837" y="650"/>
                  </a:cxn>
                  <a:cxn ang="0">
                    <a:pos x="725" y="672"/>
                  </a:cxn>
                  <a:cxn ang="0">
                    <a:pos x="606" y="686"/>
                  </a:cxn>
                  <a:cxn ang="0">
                    <a:pos x="469" y="690"/>
                  </a:cxn>
                  <a:cxn ang="0">
                    <a:pos x="348" y="683"/>
                  </a:cxn>
                  <a:cxn ang="0">
                    <a:pos x="229" y="658"/>
                  </a:cxn>
                  <a:cxn ang="0">
                    <a:pos x="142" y="620"/>
                  </a:cxn>
                  <a:cxn ang="0">
                    <a:pos x="76" y="573"/>
                  </a:cxn>
                  <a:cxn ang="0">
                    <a:pos x="23" y="505"/>
                  </a:cxn>
                  <a:cxn ang="0">
                    <a:pos x="5" y="442"/>
                  </a:cxn>
                  <a:cxn ang="0">
                    <a:pos x="0" y="397"/>
                  </a:cxn>
                </a:cxnLst>
                <a:rect l="0" t="0" r="r" b="b"/>
                <a:pathLst>
                  <a:path w="1248" h="690">
                    <a:moveTo>
                      <a:pt x="0" y="397"/>
                    </a:moveTo>
                    <a:lnTo>
                      <a:pt x="0" y="343"/>
                    </a:lnTo>
                    <a:lnTo>
                      <a:pt x="16" y="292"/>
                    </a:lnTo>
                    <a:lnTo>
                      <a:pt x="53" y="233"/>
                    </a:lnTo>
                    <a:lnTo>
                      <a:pt x="110" y="179"/>
                    </a:lnTo>
                    <a:lnTo>
                      <a:pt x="160" y="143"/>
                    </a:lnTo>
                    <a:lnTo>
                      <a:pt x="229" y="101"/>
                    </a:lnTo>
                    <a:lnTo>
                      <a:pt x="359" y="54"/>
                    </a:lnTo>
                    <a:lnTo>
                      <a:pt x="485" y="21"/>
                    </a:lnTo>
                    <a:lnTo>
                      <a:pt x="626" y="7"/>
                    </a:lnTo>
                    <a:lnTo>
                      <a:pt x="768" y="0"/>
                    </a:lnTo>
                    <a:lnTo>
                      <a:pt x="890" y="7"/>
                    </a:lnTo>
                    <a:lnTo>
                      <a:pt x="981" y="21"/>
                    </a:lnTo>
                    <a:lnTo>
                      <a:pt x="1080" y="51"/>
                    </a:lnTo>
                    <a:lnTo>
                      <a:pt x="1145" y="84"/>
                    </a:lnTo>
                    <a:lnTo>
                      <a:pt x="1191" y="120"/>
                    </a:lnTo>
                    <a:lnTo>
                      <a:pt x="1225" y="160"/>
                    </a:lnTo>
                    <a:lnTo>
                      <a:pt x="1233" y="216"/>
                    </a:lnTo>
                    <a:lnTo>
                      <a:pt x="1248" y="369"/>
                    </a:lnTo>
                    <a:lnTo>
                      <a:pt x="1244" y="423"/>
                    </a:lnTo>
                    <a:lnTo>
                      <a:pt x="1218" y="482"/>
                    </a:lnTo>
                    <a:lnTo>
                      <a:pt x="1168" y="515"/>
                    </a:lnTo>
                    <a:lnTo>
                      <a:pt x="1115" y="555"/>
                    </a:lnTo>
                    <a:lnTo>
                      <a:pt x="1031" y="592"/>
                    </a:lnTo>
                    <a:lnTo>
                      <a:pt x="940" y="628"/>
                    </a:lnTo>
                    <a:lnTo>
                      <a:pt x="837" y="650"/>
                    </a:lnTo>
                    <a:lnTo>
                      <a:pt x="725" y="672"/>
                    </a:lnTo>
                    <a:lnTo>
                      <a:pt x="606" y="686"/>
                    </a:lnTo>
                    <a:lnTo>
                      <a:pt x="469" y="690"/>
                    </a:lnTo>
                    <a:lnTo>
                      <a:pt x="348" y="683"/>
                    </a:lnTo>
                    <a:lnTo>
                      <a:pt x="229" y="658"/>
                    </a:lnTo>
                    <a:lnTo>
                      <a:pt x="142" y="620"/>
                    </a:lnTo>
                    <a:lnTo>
                      <a:pt x="76" y="573"/>
                    </a:lnTo>
                    <a:lnTo>
                      <a:pt x="23" y="505"/>
                    </a:lnTo>
                    <a:lnTo>
                      <a:pt x="5" y="442"/>
                    </a:lnTo>
                    <a:lnTo>
                      <a:pt x="0" y="397"/>
                    </a:lnTo>
                    <a:close/>
                  </a:path>
                </a:pathLst>
              </a:custGeom>
              <a:solidFill>
                <a:srgbClr val="996633"/>
              </a:solidFill>
              <a:ln w="9525">
                <a:solidFill>
                  <a:schemeClr val="bg1">
                    <a:lumMod val="50000"/>
                  </a:schemeClr>
                </a:solidFill>
                <a:round/>
                <a:headEnd/>
                <a:tailEnd/>
              </a:ln>
            </p:spPr>
            <p:txBody>
              <a:bodyPr/>
              <a:lstStyle/>
              <a:p>
                <a:endParaRPr lang="fr-FR"/>
              </a:p>
            </p:txBody>
          </p:sp>
          <p:sp>
            <p:nvSpPr>
              <p:cNvPr id="12" name="Freeform 19"/>
              <p:cNvSpPr>
                <a:spLocks/>
              </p:cNvSpPr>
              <p:nvPr/>
            </p:nvSpPr>
            <p:spPr bwMode="auto">
              <a:xfrm>
                <a:off x="2628" y="3718"/>
                <a:ext cx="242" cy="118"/>
              </a:xfrm>
              <a:custGeom>
                <a:avLst/>
                <a:gdLst/>
                <a:ahLst/>
                <a:cxnLst>
                  <a:cxn ang="0">
                    <a:pos x="711" y="0"/>
                  </a:cxn>
                  <a:cxn ang="0">
                    <a:pos x="718" y="75"/>
                  </a:cxn>
                  <a:cxn ang="0">
                    <a:pos x="726" y="136"/>
                  </a:cxn>
                  <a:cxn ang="0">
                    <a:pos x="722" y="206"/>
                  </a:cxn>
                  <a:cxn ang="0">
                    <a:pos x="711" y="249"/>
                  </a:cxn>
                  <a:cxn ang="0">
                    <a:pos x="688" y="282"/>
                  </a:cxn>
                  <a:cxn ang="0">
                    <a:pos x="649" y="308"/>
                  </a:cxn>
                  <a:cxn ang="0">
                    <a:pos x="603" y="333"/>
                  </a:cxn>
                  <a:cxn ang="0">
                    <a:pos x="528" y="352"/>
                  </a:cxn>
                  <a:cxn ang="0">
                    <a:pos x="478" y="355"/>
                  </a:cxn>
                  <a:cxn ang="0">
                    <a:pos x="581" y="319"/>
                  </a:cxn>
                  <a:cxn ang="0">
                    <a:pos x="649" y="275"/>
                  </a:cxn>
                  <a:cxn ang="0">
                    <a:pos x="688" y="235"/>
                  </a:cxn>
                  <a:cxn ang="0">
                    <a:pos x="702" y="195"/>
                  </a:cxn>
                  <a:cxn ang="0">
                    <a:pos x="668" y="216"/>
                  </a:cxn>
                  <a:cxn ang="0">
                    <a:pos x="622" y="253"/>
                  </a:cxn>
                  <a:cxn ang="0">
                    <a:pos x="573" y="268"/>
                  </a:cxn>
                  <a:cxn ang="0">
                    <a:pos x="523" y="298"/>
                  </a:cxn>
                  <a:cxn ang="0">
                    <a:pos x="649" y="206"/>
                  </a:cxn>
                  <a:cxn ang="0">
                    <a:pos x="676" y="165"/>
                  </a:cxn>
                  <a:cxn ang="0">
                    <a:pos x="683" y="125"/>
                  </a:cxn>
                  <a:cxn ang="0">
                    <a:pos x="633" y="173"/>
                  </a:cxn>
                  <a:cxn ang="0">
                    <a:pos x="562" y="216"/>
                  </a:cxn>
                  <a:cxn ang="0">
                    <a:pos x="489" y="260"/>
                  </a:cxn>
                  <a:cxn ang="0">
                    <a:pos x="436" y="282"/>
                  </a:cxn>
                  <a:cxn ang="0">
                    <a:pos x="359" y="308"/>
                  </a:cxn>
                  <a:cxn ang="0">
                    <a:pos x="287" y="326"/>
                  </a:cxn>
                  <a:cxn ang="0">
                    <a:pos x="215" y="338"/>
                  </a:cxn>
                  <a:cxn ang="0">
                    <a:pos x="77" y="348"/>
                  </a:cxn>
                  <a:cxn ang="0">
                    <a:pos x="0" y="338"/>
                  </a:cxn>
                  <a:cxn ang="0">
                    <a:pos x="153" y="330"/>
                  </a:cxn>
                  <a:cxn ang="0">
                    <a:pos x="299" y="300"/>
                  </a:cxn>
                  <a:cxn ang="0">
                    <a:pos x="382" y="272"/>
                  </a:cxn>
                  <a:cxn ang="0">
                    <a:pos x="459" y="242"/>
                  </a:cxn>
                  <a:cxn ang="0">
                    <a:pos x="546" y="195"/>
                  </a:cxn>
                  <a:cxn ang="0">
                    <a:pos x="615" y="143"/>
                  </a:cxn>
                  <a:cxn ang="0">
                    <a:pos x="661" y="99"/>
                  </a:cxn>
                  <a:cxn ang="0">
                    <a:pos x="688" y="63"/>
                  </a:cxn>
                  <a:cxn ang="0">
                    <a:pos x="711" y="0"/>
                  </a:cxn>
                </a:cxnLst>
                <a:rect l="0" t="0" r="r" b="b"/>
                <a:pathLst>
                  <a:path w="726" h="355">
                    <a:moveTo>
                      <a:pt x="711" y="0"/>
                    </a:moveTo>
                    <a:lnTo>
                      <a:pt x="718" y="75"/>
                    </a:lnTo>
                    <a:lnTo>
                      <a:pt x="726" y="136"/>
                    </a:lnTo>
                    <a:lnTo>
                      <a:pt x="722" y="206"/>
                    </a:lnTo>
                    <a:lnTo>
                      <a:pt x="711" y="249"/>
                    </a:lnTo>
                    <a:lnTo>
                      <a:pt x="688" y="282"/>
                    </a:lnTo>
                    <a:lnTo>
                      <a:pt x="649" y="308"/>
                    </a:lnTo>
                    <a:lnTo>
                      <a:pt x="603" y="333"/>
                    </a:lnTo>
                    <a:lnTo>
                      <a:pt x="528" y="352"/>
                    </a:lnTo>
                    <a:lnTo>
                      <a:pt x="478" y="355"/>
                    </a:lnTo>
                    <a:lnTo>
                      <a:pt x="581" y="319"/>
                    </a:lnTo>
                    <a:lnTo>
                      <a:pt x="649" y="275"/>
                    </a:lnTo>
                    <a:lnTo>
                      <a:pt x="688" y="235"/>
                    </a:lnTo>
                    <a:lnTo>
                      <a:pt x="702" y="195"/>
                    </a:lnTo>
                    <a:lnTo>
                      <a:pt x="668" y="216"/>
                    </a:lnTo>
                    <a:lnTo>
                      <a:pt x="622" y="253"/>
                    </a:lnTo>
                    <a:lnTo>
                      <a:pt x="573" y="268"/>
                    </a:lnTo>
                    <a:lnTo>
                      <a:pt x="523" y="298"/>
                    </a:lnTo>
                    <a:lnTo>
                      <a:pt x="649" y="206"/>
                    </a:lnTo>
                    <a:lnTo>
                      <a:pt x="676" y="165"/>
                    </a:lnTo>
                    <a:lnTo>
                      <a:pt x="683" y="125"/>
                    </a:lnTo>
                    <a:lnTo>
                      <a:pt x="633" y="173"/>
                    </a:lnTo>
                    <a:lnTo>
                      <a:pt x="562" y="216"/>
                    </a:lnTo>
                    <a:lnTo>
                      <a:pt x="489" y="260"/>
                    </a:lnTo>
                    <a:lnTo>
                      <a:pt x="436" y="282"/>
                    </a:lnTo>
                    <a:lnTo>
                      <a:pt x="359" y="308"/>
                    </a:lnTo>
                    <a:lnTo>
                      <a:pt x="287" y="326"/>
                    </a:lnTo>
                    <a:lnTo>
                      <a:pt x="215" y="338"/>
                    </a:lnTo>
                    <a:lnTo>
                      <a:pt x="77" y="348"/>
                    </a:lnTo>
                    <a:lnTo>
                      <a:pt x="0" y="338"/>
                    </a:lnTo>
                    <a:lnTo>
                      <a:pt x="153" y="330"/>
                    </a:lnTo>
                    <a:lnTo>
                      <a:pt x="299" y="300"/>
                    </a:lnTo>
                    <a:lnTo>
                      <a:pt x="382" y="272"/>
                    </a:lnTo>
                    <a:lnTo>
                      <a:pt x="459" y="242"/>
                    </a:lnTo>
                    <a:lnTo>
                      <a:pt x="546" y="195"/>
                    </a:lnTo>
                    <a:lnTo>
                      <a:pt x="615" y="143"/>
                    </a:lnTo>
                    <a:lnTo>
                      <a:pt x="661" y="99"/>
                    </a:lnTo>
                    <a:lnTo>
                      <a:pt x="688" y="63"/>
                    </a:lnTo>
                    <a:lnTo>
                      <a:pt x="711" y="0"/>
                    </a:lnTo>
                    <a:close/>
                  </a:path>
                </a:pathLst>
              </a:custGeom>
              <a:solidFill>
                <a:srgbClr val="000000"/>
              </a:solidFill>
              <a:ln w="9525">
                <a:solidFill>
                  <a:schemeClr val="bg1">
                    <a:lumMod val="50000"/>
                  </a:schemeClr>
                </a:solidFill>
                <a:round/>
                <a:headEnd/>
                <a:tailEnd/>
              </a:ln>
            </p:spPr>
            <p:txBody>
              <a:bodyPr/>
              <a:lstStyle/>
              <a:p>
                <a:endParaRPr lang="fr-FR"/>
              </a:p>
            </p:txBody>
          </p:sp>
        </p:grpSp>
        <p:sp>
          <p:nvSpPr>
            <p:cNvPr id="9" name="Freeform 20" descr="20 %"/>
            <p:cNvSpPr>
              <a:spLocks/>
            </p:cNvSpPr>
            <p:nvPr/>
          </p:nvSpPr>
          <p:spPr bwMode="auto">
            <a:xfrm>
              <a:off x="2343" y="2876"/>
              <a:ext cx="564" cy="171"/>
            </a:xfrm>
            <a:custGeom>
              <a:avLst/>
              <a:gdLst/>
              <a:ahLst/>
              <a:cxnLst>
                <a:cxn ang="0">
                  <a:pos x="684" y="35"/>
                </a:cxn>
                <a:cxn ang="0">
                  <a:pos x="588" y="47"/>
                </a:cxn>
                <a:cxn ang="0">
                  <a:pos x="534" y="47"/>
                </a:cxn>
                <a:cxn ang="0">
                  <a:pos x="450" y="95"/>
                </a:cxn>
                <a:cxn ang="0">
                  <a:pos x="336" y="53"/>
                </a:cxn>
                <a:cxn ang="0">
                  <a:pos x="264" y="5"/>
                </a:cxn>
                <a:cxn ang="0">
                  <a:pos x="198" y="23"/>
                </a:cxn>
                <a:cxn ang="0">
                  <a:pos x="102" y="77"/>
                </a:cxn>
                <a:cxn ang="0">
                  <a:pos x="102" y="113"/>
                </a:cxn>
                <a:cxn ang="0">
                  <a:pos x="30" y="173"/>
                </a:cxn>
                <a:cxn ang="0">
                  <a:pos x="24" y="221"/>
                </a:cxn>
                <a:cxn ang="0">
                  <a:pos x="174" y="233"/>
                </a:cxn>
                <a:cxn ang="0">
                  <a:pos x="348" y="227"/>
                </a:cxn>
                <a:cxn ang="0">
                  <a:pos x="438" y="227"/>
                </a:cxn>
                <a:cxn ang="0">
                  <a:pos x="480" y="197"/>
                </a:cxn>
                <a:cxn ang="0">
                  <a:pos x="492" y="155"/>
                </a:cxn>
                <a:cxn ang="0">
                  <a:pos x="546" y="185"/>
                </a:cxn>
                <a:cxn ang="0">
                  <a:pos x="582" y="203"/>
                </a:cxn>
                <a:cxn ang="0">
                  <a:pos x="696" y="155"/>
                </a:cxn>
                <a:cxn ang="0">
                  <a:pos x="756" y="83"/>
                </a:cxn>
                <a:cxn ang="0">
                  <a:pos x="756" y="41"/>
                </a:cxn>
                <a:cxn ang="0">
                  <a:pos x="684" y="35"/>
                </a:cxn>
              </a:cxnLst>
              <a:rect l="0" t="0" r="r" b="b"/>
              <a:pathLst>
                <a:path w="769" h="234">
                  <a:moveTo>
                    <a:pt x="684" y="35"/>
                  </a:moveTo>
                  <a:cubicBezTo>
                    <a:pt x="656" y="36"/>
                    <a:pt x="613" y="45"/>
                    <a:pt x="588" y="47"/>
                  </a:cubicBezTo>
                  <a:cubicBezTo>
                    <a:pt x="563" y="49"/>
                    <a:pt x="557" y="39"/>
                    <a:pt x="534" y="47"/>
                  </a:cubicBezTo>
                  <a:cubicBezTo>
                    <a:pt x="511" y="55"/>
                    <a:pt x="483" y="94"/>
                    <a:pt x="450" y="95"/>
                  </a:cubicBezTo>
                  <a:cubicBezTo>
                    <a:pt x="417" y="96"/>
                    <a:pt x="367" y="68"/>
                    <a:pt x="336" y="53"/>
                  </a:cubicBezTo>
                  <a:cubicBezTo>
                    <a:pt x="305" y="38"/>
                    <a:pt x="287" y="10"/>
                    <a:pt x="264" y="5"/>
                  </a:cubicBezTo>
                  <a:cubicBezTo>
                    <a:pt x="241" y="0"/>
                    <a:pt x="225" y="11"/>
                    <a:pt x="198" y="23"/>
                  </a:cubicBezTo>
                  <a:cubicBezTo>
                    <a:pt x="171" y="35"/>
                    <a:pt x="118" y="62"/>
                    <a:pt x="102" y="77"/>
                  </a:cubicBezTo>
                  <a:cubicBezTo>
                    <a:pt x="86" y="92"/>
                    <a:pt x="114" y="97"/>
                    <a:pt x="102" y="113"/>
                  </a:cubicBezTo>
                  <a:cubicBezTo>
                    <a:pt x="90" y="129"/>
                    <a:pt x="43" y="155"/>
                    <a:pt x="30" y="173"/>
                  </a:cubicBezTo>
                  <a:cubicBezTo>
                    <a:pt x="17" y="191"/>
                    <a:pt x="0" y="211"/>
                    <a:pt x="24" y="221"/>
                  </a:cubicBezTo>
                  <a:cubicBezTo>
                    <a:pt x="48" y="231"/>
                    <a:pt x="120" y="232"/>
                    <a:pt x="174" y="233"/>
                  </a:cubicBezTo>
                  <a:cubicBezTo>
                    <a:pt x="228" y="234"/>
                    <a:pt x="304" y="228"/>
                    <a:pt x="348" y="227"/>
                  </a:cubicBezTo>
                  <a:cubicBezTo>
                    <a:pt x="392" y="226"/>
                    <a:pt x="416" y="232"/>
                    <a:pt x="438" y="227"/>
                  </a:cubicBezTo>
                  <a:cubicBezTo>
                    <a:pt x="460" y="222"/>
                    <a:pt x="471" y="209"/>
                    <a:pt x="480" y="197"/>
                  </a:cubicBezTo>
                  <a:cubicBezTo>
                    <a:pt x="489" y="185"/>
                    <a:pt x="481" y="157"/>
                    <a:pt x="492" y="155"/>
                  </a:cubicBezTo>
                  <a:cubicBezTo>
                    <a:pt x="503" y="153"/>
                    <a:pt x="531" y="177"/>
                    <a:pt x="546" y="185"/>
                  </a:cubicBezTo>
                  <a:cubicBezTo>
                    <a:pt x="561" y="193"/>
                    <a:pt x="557" y="208"/>
                    <a:pt x="582" y="203"/>
                  </a:cubicBezTo>
                  <a:cubicBezTo>
                    <a:pt x="607" y="198"/>
                    <a:pt x="667" y="175"/>
                    <a:pt x="696" y="155"/>
                  </a:cubicBezTo>
                  <a:cubicBezTo>
                    <a:pt x="725" y="135"/>
                    <a:pt x="746" y="102"/>
                    <a:pt x="756" y="83"/>
                  </a:cubicBezTo>
                  <a:cubicBezTo>
                    <a:pt x="766" y="64"/>
                    <a:pt x="769" y="50"/>
                    <a:pt x="756" y="41"/>
                  </a:cubicBezTo>
                  <a:cubicBezTo>
                    <a:pt x="743" y="32"/>
                    <a:pt x="712" y="34"/>
                    <a:pt x="684" y="35"/>
                  </a:cubicBezTo>
                  <a:close/>
                </a:path>
              </a:pathLst>
            </a:custGeom>
            <a:pattFill prst="pct20">
              <a:fgClr>
                <a:schemeClr val="bg2"/>
              </a:fgClr>
              <a:bgClr>
                <a:srgbClr val="FFFFFF"/>
              </a:bgClr>
            </a:pattFill>
            <a:ln w="9525" cap="flat" cmpd="sng">
              <a:solidFill>
                <a:schemeClr val="bg1">
                  <a:lumMod val="50000"/>
                </a:schemeClr>
              </a:solidFill>
              <a:prstDash val="solid"/>
              <a:round/>
              <a:headEnd/>
              <a:tailEnd/>
            </a:ln>
            <a:effectLst/>
          </p:spPr>
          <p:txBody>
            <a:bodyPr wrap="none">
              <a:spAutoFit/>
            </a:bodyPr>
            <a:lstStyle/>
            <a:p>
              <a:endParaRPr lang="fr-FR"/>
            </a:p>
          </p:txBody>
        </p:sp>
        <p:sp>
          <p:nvSpPr>
            <p:cNvPr id="10" name="Freeform 21"/>
            <p:cNvSpPr>
              <a:spLocks/>
            </p:cNvSpPr>
            <p:nvPr/>
          </p:nvSpPr>
          <p:spPr bwMode="auto">
            <a:xfrm>
              <a:off x="2022" y="2858"/>
              <a:ext cx="1698" cy="206"/>
            </a:xfrm>
            <a:custGeom>
              <a:avLst/>
              <a:gdLst/>
              <a:ahLst/>
              <a:cxnLst>
                <a:cxn ang="0">
                  <a:pos x="0" y="282"/>
                </a:cxn>
                <a:cxn ang="0">
                  <a:pos x="1056" y="282"/>
                </a:cxn>
                <a:cxn ang="0">
                  <a:pos x="1824" y="0"/>
                </a:cxn>
                <a:cxn ang="0">
                  <a:pos x="2316" y="0"/>
                </a:cxn>
              </a:cxnLst>
              <a:rect l="0" t="0" r="r" b="b"/>
              <a:pathLst>
                <a:path w="2316" h="282">
                  <a:moveTo>
                    <a:pt x="0" y="282"/>
                  </a:moveTo>
                  <a:lnTo>
                    <a:pt x="1056" y="282"/>
                  </a:lnTo>
                  <a:lnTo>
                    <a:pt x="1824" y="0"/>
                  </a:lnTo>
                  <a:lnTo>
                    <a:pt x="2316" y="0"/>
                  </a:lnTo>
                </a:path>
              </a:pathLst>
            </a:custGeom>
            <a:noFill/>
            <a:ln w="9525" cap="flat" cmpd="sng">
              <a:solidFill>
                <a:schemeClr val="bg1">
                  <a:lumMod val="50000"/>
                </a:schemeClr>
              </a:solidFill>
              <a:prstDash val="solid"/>
              <a:round/>
              <a:headEnd/>
              <a:tailEnd/>
            </a:ln>
            <a:effectLst/>
          </p:spPr>
          <p:txBody>
            <a:bodyPr wrap="none">
              <a:spAutoFit/>
            </a:bodyPr>
            <a:lstStyle/>
            <a:p>
              <a:endParaRPr lang="fr-FR"/>
            </a:p>
          </p:txBody>
        </p:sp>
      </p:grpSp>
      <p:pic>
        <p:nvPicPr>
          <p:cNvPr id="19" name="Picture 6"/>
          <p:cNvPicPr>
            <a:picLocks noChangeAspect="1" noChangeArrowheads="1"/>
          </p:cNvPicPr>
          <p:nvPr/>
        </p:nvPicPr>
        <p:blipFill>
          <a:blip r:embed="rId5" cstate="print"/>
          <a:srcRect/>
          <a:stretch>
            <a:fillRect/>
          </a:stretch>
        </p:blipFill>
        <p:spPr bwMode="auto">
          <a:xfrm>
            <a:off x="7357705" y="2613393"/>
            <a:ext cx="1145976" cy="3482608"/>
          </a:xfrm>
          <a:prstGeom prst="rect">
            <a:avLst/>
          </a:prstGeom>
          <a:noFill/>
          <a:ln w="9525">
            <a:noFill/>
            <a:miter lim="800000"/>
            <a:headEnd/>
            <a:tailEnd/>
          </a:ln>
        </p:spPr>
      </p:pic>
      <p:sp>
        <p:nvSpPr>
          <p:cNvPr id="20" name="Rectangle 19"/>
          <p:cNvSpPr/>
          <p:nvPr/>
        </p:nvSpPr>
        <p:spPr>
          <a:xfrm>
            <a:off x="3907754" y="3829130"/>
            <a:ext cx="4572000" cy="1754326"/>
          </a:xfrm>
          <a:prstGeom prst="rect">
            <a:avLst/>
          </a:prstGeom>
        </p:spPr>
        <p:txBody>
          <a:bodyPr>
            <a:spAutoFit/>
          </a:bodyPr>
          <a:lstStyle/>
          <a:p>
            <a:pPr algn="ctr">
              <a:lnSpc>
                <a:spcPct val="150000"/>
              </a:lnSpc>
            </a:pPr>
            <a:r>
              <a:rPr lang="fr-FR" dirty="0" smtClean="0">
                <a:solidFill>
                  <a:srgbClr val="0070C0"/>
                </a:solidFill>
              </a:rPr>
              <a:t>REFLEXION</a:t>
            </a:r>
          </a:p>
          <a:p>
            <a:pPr algn="ctr">
              <a:lnSpc>
                <a:spcPct val="150000"/>
              </a:lnSpc>
            </a:pPr>
            <a:r>
              <a:rPr lang="fr-FR" dirty="0" smtClean="0">
                <a:solidFill>
                  <a:srgbClr val="0070C0"/>
                </a:solidFill>
              </a:rPr>
              <a:t>COMPREHENSION</a:t>
            </a:r>
          </a:p>
          <a:p>
            <a:pPr algn="ctr">
              <a:lnSpc>
                <a:spcPct val="150000"/>
              </a:lnSpc>
            </a:pPr>
            <a:r>
              <a:rPr lang="fr-FR" dirty="0" smtClean="0">
                <a:solidFill>
                  <a:srgbClr val="0070C0"/>
                </a:solidFill>
              </a:rPr>
              <a:t>APPROPRIATION</a:t>
            </a:r>
          </a:p>
          <a:p>
            <a:pPr algn="ctr">
              <a:lnSpc>
                <a:spcPct val="150000"/>
              </a:lnSpc>
            </a:pPr>
            <a:r>
              <a:rPr lang="fr-FR" dirty="0" smtClean="0">
                <a:solidFill>
                  <a:srgbClr val="0070C0"/>
                </a:solidFill>
              </a:rPr>
              <a:t>APPRENTISSAGE</a:t>
            </a:r>
            <a:endParaRPr lang="fr-FR" dirty="0">
              <a:solidFill>
                <a:srgbClr val="0070C0"/>
              </a:solidFill>
            </a:endParaRPr>
          </a:p>
        </p:txBody>
      </p:sp>
      <p:pic>
        <p:nvPicPr>
          <p:cNvPr id="26" name="Image 25"/>
          <p:cNvPicPr>
            <a:picLocks noChangeAspect="1"/>
          </p:cNvPicPr>
          <p:nvPr/>
        </p:nvPicPr>
        <p:blipFill>
          <a:blip r:embed="rId6"/>
          <a:stretch>
            <a:fillRect/>
          </a:stretch>
        </p:blipFill>
        <p:spPr>
          <a:xfrm>
            <a:off x="6835422" y="241300"/>
            <a:ext cx="1222254" cy="887589"/>
          </a:xfrm>
          <a:prstGeom prst="rect">
            <a:avLst/>
          </a:prstGeom>
        </p:spPr>
      </p:pic>
      <p:sp>
        <p:nvSpPr>
          <p:cNvPr id="22" name="ZoneTexte 2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34813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sp>
        <p:nvSpPr>
          <p:cNvPr id="3" name="Espace réservé du contenu 2"/>
          <p:cNvSpPr>
            <a:spLocks noGrp="1"/>
          </p:cNvSpPr>
          <p:nvPr>
            <p:ph idx="1"/>
          </p:nvPr>
        </p:nvSpPr>
        <p:spPr/>
        <p:txBody>
          <a:bodyPr>
            <a:normAutofit fontScale="92500"/>
          </a:bodyPr>
          <a:lstStyle/>
          <a:p>
            <a:pPr lvl="0" algn="just"/>
            <a:r>
              <a:rPr lang="fr-FR" kern="0" dirty="0">
                <a:solidFill>
                  <a:schemeClr val="tx2">
                    <a:lumMod val="25000"/>
                  </a:schemeClr>
                </a:solidFill>
              </a:rPr>
              <a:t>Raisonner c’est générer de la connaissance à partir d’informations ; c’est faire des </a:t>
            </a:r>
            <a:r>
              <a:rPr lang="fr-FR" b="1" kern="0" dirty="0">
                <a:solidFill>
                  <a:schemeClr val="tx2">
                    <a:lumMod val="25000"/>
                  </a:schemeClr>
                </a:solidFill>
              </a:rPr>
              <a:t>inférences</a:t>
            </a:r>
            <a:r>
              <a:rPr lang="fr-FR" kern="0" dirty="0">
                <a:solidFill>
                  <a:schemeClr val="tx2">
                    <a:lumMod val="25000"/>
                  </a:schemeClr>
                </a:solidFill>
              </a:rPr>
              <a:t> ou combiner des inférences.</a:t>
            </a:r>
          </a:p>
          <a:p>
            <a:pPr algn="just"/>
            <a:endParaRPr lang="fr-FR" dirty="0" smtClean="0"/>
          </a:p>
          <a:p>
            <a:pPr lvl="0" algn="just"/>
            <a:r>
              <a:rPr lang="fr-FR" sz="4800" i="1" u="sng" kern="0" dirty="0">
                <a:solidFill>
                  <a:schemeClr val="tx2">
                    <a:lumMod val="25000"/>
                  </a:schemeClr>
                </a:solidFill>
              </a:rPr>
              <a:t>Inférence</a:t>
            </a:r>
            <a:r>
              <a:rPr lang="fr-FR" sz="4800" kern="0" dirty="0">
                <a:solidFill>
                  <a:schemeClr val="tx2">
                    <a:lumMod val="25000"/>
                  </a:schemeClr>
                </a:solidFill>
              </a:rPr>
              <a:t> : </a:t>
            </a:r>
            <a:r>
              <a:rPr lang="fr-FR" i="1" kern="0" dirty="0">
                <a:solidFill>
                  <a:schemeClr val="tx2">
                    <a:lumMod val="25000"/>
                  </a:schemeClr>
                </a:solidFill>
              </a:rPr>
              <a:t>« Opération par laquelle est acceptée une proposition dont la vérité n’est pas admise directement, mais en vertu de sa liaison avec </a:t>
            </a:r>
            <a:r>
              <a:rPr lang="fr-FR" i="1" kern="0" dirty="0" smtClean="0">
                <a:solidFill>
                  <a:schemeClr val="tx2">
                    <a:lumMod val="25000"/>
                  </a:schemeClr>
                </a:solidFill>
              </a:rPr>
              <a:t>d’autres propositions</a:t>
            </a:r>
            <a:r>
              <a:rPr lang="fr-FR" i="1" kern="0" dirty="0">
                <a:solidFill>
                  <a:schemeClr val="tx2">
                    <a:lumMod val="25000"/>
                  </a:schemeClr>
                </a:solidFill>
              </a:rPr>
              <a:t> </a:t>
            </a:r>
            <a:r>
              <a:rPr lang="fr-FR" i="1" kern="0" dirty="0" smtClean="0">
                <a:solidFill>
                  <a:schemeClr val="tx2">
                    <a:lumMod val="25000"/>
                  </a:schemeClr>
                </a:solidFill>
              </a:rPr>
              <a:t>»</a:t>
            </a:r>
            <a:endParaRPr lang="fr-FR" i="1" kern="0" dirty="0">
              <a:solidFill>
                <a:schemeClr val="tx2">
                  <a:lumMod val="25000"/>
                </a:schemeClr>
              </a:solidFill>
            </a:endParaRPr>
          </a:p>
        </p:txBody>
      </p:sp>
      <p:pic>
        <p:nvPicPr>
          <p:cNvPr id="4" name="Image 3"/>
          <p:cNvPicPr>
            <a:picLocks noChangeAspect="1"/>
          </p:cNvPicPr>
          <p:nvPr/>
        </p:nvPicPr>
        <p:blipFill>
          <a:blip r:embed="rId3"/>
          <a:stretch>
            <a:fillRect/>
          </a:stretch>
        </p:blipFill>
        <p:spPr>
          <a:xfrm>
            <a:off x="6835422" y="241300"/>
            <a:ext cx="1222254" cy="8875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421939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sp>
        <p:nvSpPr>
          <p:cNvPr id="3" name="Espace réservé du contenu 2"/>
          <p:cNvSpPr>
            <a:spLocks noGrp="1"/>
          </p:cNvSpPr>
          <p:nvPr>
            <p:ph idx="1"/>
          </p:nvPr>
        </p:nvSpPr>
        <p:spPr/>
        <p:txBody>
          <a:bodyPr>
            <a:normAutofit/>
          </a:bodyPr>
          <a:lstStyle/>
          <a:p>
            <a:pPr lvl="0" algn="just"/>
            <a:endParaRPr lang="fr-FR" i="1" kern="0" dirty="0">
              <a:solidFill>
                <a:schemeClr val="tx2">
                  <a:lumMod val="25000"/>
                </a:schemeClr>
              </a:solidFill>
            </a:endParaRPr>
          </a:p>
        </p:txBody>
      </p:sp>
      <p:sp>
        <p:nvSpPr>
          <p:cNvPr id="4" name="Ellipse 3"/>
          <p:cNvSpPr/>
          <p:nvPr/>
        </p:nvSpPr>
        <p:spPr>
          <a:xfrm>
            <a:off x="2363712" y="3298825"/>
            <a:ext cx="17145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Cas particulier</a:t>
            </a:r>
          </a:p>
        </p:txBody>
      </p:sp>
      <p:sp>
        <p:nvSpPr>
          <p:cNvPr id="5" name="Ellipse 4"/>
          <p:cNvSpPr/>
          <p:nvPr/>
        </p:nvSpPr>
        <p:spPr>
          <a:xfrm>
            <a:off x="6149900" y="3298825"/>
            <a:ext cx="17145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Règle générale</a:t>
            </a:r>
          </a:p>
        </p:txBody>
      </p:sp>
      <p:sp>
        <p:nvSpPr>
          <p:cNvPr id="6" name="Flèche courbée vers le bas 5"/>
          <p:cNvSpPr/>
          <p:nvPr/>
        </p:nvSpPr>
        <p:spPr>
          <a:xfrm>
            <a:off x="3578150" y="2798762"/>
            <a:ext cx="3357562" cy="5000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7" name="Flèche courbée vers le bas 6"/>
          <p:cNvSpPr/>
          <p:nvPr/>
        </p:nvSpPr>
        <p:spPr>
          <a:xfrm rot="10800000">
            <a:off x="3435275" y="4227512"/>
            <a:ext cx="3357562" cy="5000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chemeClr val="tx1"/>
              </a:solidFill>
            </a:endParaRPr>
          </a:p>
        </p:txBody>
      </p:sp>
      <p:sp>
        <p:nvSpPr>
          <p:cNvPr id="8" name="ZoneTexte 7"/>
          <p:cNvSpPr txBox="1">
            <a:spLocks noChangeArrowheads="1"/>
          </p:cNvSpPr>
          <p:nvPr/>
        </p:nvSpPr>
        <p:spPr bwMode="auto">
          <a:xfrm>
            <a:off x="4506837" y="4227512"/>
            <a:ext cx="1460500" cy="369888"/>
          </a:xfrm>
          <a:prstGeom prst="rect">
            <a:avLst/>
          </a:prstGeom>
          <a:noFill/>
          <a:ln w="9525">
            <a:noFill/>
            <a:miter lim="800000"/>
            <a:headEnd/>
            <a:tailEnd/>
          </a:ln>
        </p:spPr>
        <p:txBody>
          <a:bodyPr wrap="none">
            <a:spAutoFit/>
          </a:bodyPr>
          <a:lstStyle/>
          <a:p>
            <a:r>
              <a:rPr lang="fr-FR" dirty="0" err="1">
                <a:solidFill>
                  <a:schemeClr val="tx2">
                    <a:lumMod val="25000"/>
                  </a:schemeClr>
                </a:solidFill>
                <a:latin typeface="Georgia" pitchFamily="18" charset="0"/>
              </a:rPr>
              <a:t>Rst</a:t>
            </a:r>
            <a:r>
              <a:rPr lang="fr-FR" dirty="0">
                <a:solidFill>
                  <a:schemeClr val="tx2">
                    <a:lumMod val="25000"/>
                  </a:schemeClr>
                </a:solidFill>
                <a:latin typeface="Georgia" pitchFamily="18" charset="0"/>
              </a:rPr>
              <a:t> Déductif</a:t>
            </a:r>
          </a:p>
        </p:txBody>
      </p:sp>
      <p:sp>
        <p:nvSpPr>
          <p:cNvPr id="9" name="ZoneTexte 8"/>
          <p:cNvSpPr txBox="1">
            <a:spLocks noChangeArrowheads="1"/>
          </p:cNvSpPr>
          <p:nvPr/>
        </p:nvSpPr>
        <p:spPr bwMode="auto">
          <a:xfrm>
            <a:off x="4506837" y="2870200"/>
            <a:ext cx="1401763" cy="369887"/>
          </a:xfrm>
          <a:prstGeom prst="rect">
            <a:avLst/>
          </a:prstGeom>
          <a:noFill/>
          <a:ln w="9525">
            <a:noFill/>
            <a:miter lim="800000"/>
            <a:headEnd/>
            <a:tailEnd/>
          </a:ln>
        </p:spPr>
        <p:txBody>
          <a:bodyPr wrap="none">
            <a:spAutoFit/>
          </a:bodyPr>
          <a:lstStyle/>
          <a:p>
            <a:r>
              <a:rPr lang="fr-FR" dirty="0" err="1">
                <a:solidFill>
                  <a:schemeClr val="tx2">
                    <a:lumMod val="25000"/>
                  </a:schemeClr>
                </a:solidFill>
                <a:latin typeface="Georgia" pitchFamily="18" charset="0"/>
              </a:rPr>
              <a:t>Rst</a:t>
            </a:r>
            <a:r>
              <a:rPr lang="fr-FR" dirty="0">
                <a:solidFill>
                  <a:schemeClr val="tx2">
                    <a:lumMod val="25000"/>
                  </a:schemeClr>
                </a:solidFill>
                <a:latin typeface="Georgia" pitchFamily="18" charset="0"/>
              </a:rPr>
              <a:t> Inductif</a:t>
            </a:r>
          </a:p>
        </p:txBody>
      </p:sp>
      <p:pic>
        <p:nvPicPr>
          <p:cNvPr id="10" name="Image 9"/>
          <p:cNvPicPr>
            <a:picLocks noChangeAspect="1"/>
          </p:cNvPicPr>
          <p:nvPr/>
        </p:nvPicPr>
        <p:blipFill>
          <a:blip r:embed="rId3"/>
          <a:stretch>
            <a:fillRect/>
          </a:stretch>
        </p:blipFill>
        <p:spPr>
          <a:xfrm>
            <a:off x="6835422" y="241300"/>
            <a:ext cx="1222254" cy="887589"/>
          </a:xfrm>
          <a:prstGeom prst="rect">
            <a:avLst/>
          </a:prstGeom>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50205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25864094"/>
              </p:ext>
            </p:extLst>
          </p:nvPr>
        </p:nvGraphicFramePr>
        <p:xfrm>
          <a:off x="1435100" y="1447800"/>
          <a:ext cx="7469011" cy="4210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stretch>
            <a:fillRect/>
          </a:stretch>
        </p:blipFill>
        <p:spPr>
          <a:xfrm>
            <a:off x="6835422" y="241300"/>
            <a:ext cx="1222254" cy="887589"/>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75373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89853814"/>
              </p:ext>
            </p:extLst>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835422" y="241300"/>
            <a:ext cx="1222254" cy="887589"/>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13596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pic>
        <p:nvPicPr>
          <p:cNvPr id="5" name="Image 4"/>
          <p:cNvPicPr>
            <a:picLocks noChangeAspect="1"/>
          </p:cNvPicPr>
          <p:nvPr/>
        </p:nvPicPr>
        <p:blipFill>
          <a:blip r:embed="rId3"/>
          <a:stretch>
            <a:fillRect/>
          </a:stretch>
        </p:blipFill>
        <p:spPr>
          <a:xfrm>
            <a:off x="6835422" y="241300"/>
            <a:ext cx="1222254" cy="887589"/>
          </a:xfrm>
          <a:prstGeom prst="rect">
            <a:avLst/>
          </a:prstGeom>
        </p:spPr>
      </p:pic>
      <p:sp>
        <p:nvSpPr>
          <p:cNvPr id="3" name="Espace réservé du contenu 2"/>
          <p:cNvSpPr>
            <a:spLocks noGrp="1"/>
          </p:cNvSpPr>
          <p:nvPr>
            <p:ph idx="1"/>
          </p:nvPr>
        </p:nvSpPr>
        <p:spPr/>
        <p:txBody>
          <a:bodyPr/>
          <a:lstStyle/>
          <a:p>
            <a:pPr marL="274320" indent="-274320">
              <a:defRPr/>
            </a:pPr>
            <a:r>
              <a:rPr lang="fr-FR" sz="2800" dirty="0">
                <a:solidFill>
                  <a:schemeClr val="tx2">
                    <a:lumMod val="25000"/>
                  </a:schemeClr>
                </a:solidFill>
              </a:rPr>
              <a:t>La logique mentale </a:t>
            </a:r>
            <a:r>
              <a:rPr lang="fr-FR" sz="1800" i="1" dirty="0">
                <a:solidFill>
                  <a:schemeClr val="tx2">
                    <a:lumMod val="25000"/>
                  </a:schemeClr>
                </a:solidFill>
              </a:rPr>
              <a:t>(</a:t>
            </a:r>
            <a:r>
              <a:rPr lang="fr-FR" sz="1800" i="1" dirty="0" err="1">
                <a:solidFill>
                  <a:schemeClr val="tx2">
                    <a:lumMod val="25000"/>
                  </a:schemeClr>
                </a:solidFill>
              </a:rPr>
              <a:t>Henle</a:t>
            </a:r>
            <a:r>
              <a:rPr lang="fr-FR" sz="1800" i="1" dirty="0">
                <a:solidFill>
                  <a:schemeClr val="tx2">
                    <a:lumMod val="25000"/>
                  </a:schemeClr>
                </a:solidFill>
              </a:rPr>
              <a:t> 1962 ; Braine 1990 ; </a:t>
            </a:r>
            <a:r>
              <a:rPr lang="fr-FR" sz="1800" i="1" dirty="0" err="1">
                <a:solidFill>
                  <a:schemeClr val="tx2">
                    <a:lumMod val="25000"/>
                  </a:schemeClr>
                </a:solidFill>
              </a:rPr>
              <a:t>Bonatti</a:t>
            </a:r>
            <a:r>
              <a:rPr lang="fr-FR" sz="1800" i="1" dirty="0">
                <a:solidFill>
                  <a:schemeClr val="tx2">
                    <a:lumMod val="25000"/>
                  </a:schemeClr>
                </a:solidFill>
              </a:rPr>
              <a:t> 1994</a:t>
            </a:r>
            <a:r>
              <a:rPr lang="fr-FR" sz="1800" i="1" dirty="0" smtClean="0">
                <a:solidFill>
                  <a:schemeClr val="tx2">
                    <a:lumMod val="25000"/>
                  </a:schemeClr>
                </a:solidFill>
              </a:rPr>
              <a:t>)</a:t>
            </a:r>
          </a:p>
          <a:p>
            <a:pPr marL="0" indent="0">
              <a:buNone/>
              <a:defRPr/>
            </a:pPr>
            <a:endParaRPr lang="fr-FR" sz="1800" i="1" dirty="0">
              <a:solidFill>
                <a:schemeClr val="tx2">
                  <a:lumMod val="25000"/>
                </a:schemeClr>
              </a:solidFill>
            </a:endParaRPr>
          </a:p>
          <a:p>
            <a:pPr marL="548640" lvl="1" indent="-274320" fontAlgn="auto">
              <a:spcAft>
                <a:spcPts val="0"/>
              </a:spcAft>
              <a:buFont typeface="Wingdings"/>
              <a:buChar char=""/>
              <a:defRPr/>
            </a:pPr>
            <a:r>
              <a:rPr lang="fr-FR" sz="2000" dirty="0">
                <a:solidFill>
                  <a:schemeClr val="tx2">
                    <a:lumMod val="25000"/>
                  </a:schemeClr>
                </a:solidFill>
              </a:rPr>
              <a:t>Raisonner = application de règles syntaxiques innées</a:t>
            </a:r>
          </a:p>
          <a:p>
            <a:pPr marL="548640" lvl="1" indent="-274320" fontAlgn="auto">
              <a:spcAft>
                <a:spcPts val="0"/>
              </a:spcAft>
              <a:buFont typeface="Wingdings"/>
              <a:buChar char=""/>
              <a:defRPr/>
            </a:pPr>
            <a:endParaRPr lang="fr-FR" sz="2000" dirty="0">
              <a:solidFill>
                <a:schemeClr val="tx2">
                  <a:lumMod val="25000"/>
                </a:schemeClr>
              </a:solidFill>
            </a:endParaRPr>
          </a:p>
          <a:p>
            <a:pPr marL="548640" lvl="1" indent="-274320" fontAlgn="auto">
              <a:spcAft>
                <a:spcPts val="0"/>
              </a:spcAft>
              <a:buFont typeface="Wingdings"/>
              <a:buChar char=""/>
              <a:defRPr/>
            </a:pPr>
            <a:r>
              <a:rPr lang="fr-FR" sz="2000" u="sng" dirty="0">
                <a:solidFill>
                  <a:schemeClr val="tx2">
                    <a:lumMod val="25000"/>
                  </a:schemeClr>
                </a:solidFill>
              </a:rPr>
              <a:t>Sources </a:t>
            </a:r>
            <a:r>
              <a:rPr lang="fr-FR" sz="2000" u="sng" dirty="0" smtClean="0">
                <a:solidFill>
                  <a:schemeClr val="tx2">
                    <a:lumMod val="25000"/>
                  </a:schemeClr>
                </a:solidFill>
              </a:rPr>
              <a:t>d’erreurs</a:t>
            </a:r>
            <a:r>
              <a:rPr lang="fr-FR" sz="2000" dirty="0" smtClean="0">
                <a:solidFill>
                  <a:schemeClr val="tx2">
                    <a:lumMod val="25000"/>
                  </a:schemeClr>
                </a:solidFill>
              </a:rPr>
              <a:t> :</a:t>
            </a:r>
            <a:endParaRPr lang="fr-FR" sz="2000" dirty="0">
              <a:solidFill>
                <a:schemeClr val="tx2">
                  <a:lumMod val="25000"/>
                </a:schemeClr>
              </a:solidFill>
            </a:endParaRPr>
          </a:p>
          <a:p>
            <a:pPr marL="822960" lvl="2">
              <a:buClr>
                <a:schemeClr val="accent3"/>
              </a:buClr>
              <a:buFont typeface="Wingdings 2"/>
              <a:buChar char=""/>
              <a:defRPr/>
            </a:pPr>
            <a:r>
              <a:rPr lang="fr-FR" sz="1600" i="1" dirty="0">
                <a:solidFill>
                  <a:schemeClr val="tx2">
                    <a:lumMod val="25000"/>
                  </a:schemeClr>
                </a:solidFill>
              </a:rPr>
              <a:t>Dennis de logique de la tâche</a:t>
            </a:r>
            <a:r>
              <a:rPr lang="fr-FR" sz="1600" dirty="0">
                <a:solidFill>
                  <a:schemeClr val="tx2">
                    <a:lumMod val="25000"/>
                  </a:schemeClr>
                </a:solidFill>
              </a:rPr>
              <a:t> </a:t>
            </a:r>
          </a:p>
          <a:p>
            <a:pPr marL="822960" lvl="2">
              <a:buClr>
                <a:schemeClr val="accent3"/>
              </a:buClr>
              <a:buFont typeface="Wingdings 2"/>
              <a:buChar char=""/>
              <a:defRPr/>
            </a:pPr>
            <a:r>
              <a:rPr lang="fr-FR" sz="1600" i="1" dirty="0">
                <a:solidFill>
                  <a:schemeClr val="tx2">
                    <a:lumMod val="25000"/>
                  </a:schemeClr>
                </a:solidFill>
              </a:rPr>
              <a:t>Changement de tâche</a:t>
            </a:r>
            <a:endParaRPr lang="fr-FR" sz="1600" dirty="0">
              <a:solidFill>
                <a:schemeClr val="tx2">
                  <a:lumMod val="25000"/>
                </a:schemeClr>
              </a:solidFill>
            </a:endParaRPr>
          </a:p>
          <a:p>
            <a:pPr marL="822960" lvl="2">
              <a:buClr>
                <a:schemeClr val="accent3"/>
              </a:buClr>
              <a:buFont typeface="Wingdings 2"/>
              <a:buChar char=""/>
              <a:defRPr/>
            </a:pPr>
            <a:r>
              <a:rPr lang="fr-FR" sz="1600" i="1" dirty="0">
                <a:solidFill>
                  <a:schemeClr val="tx2">
                    <a:lumMod val="25000"/>
                  </a:schemeClr>
                </a:solidFill>
              </a:rPr>
              <a:t>Contamination par facteurs extra logiques, de la tâche à résoudre</a:t>
            </a:r>
          </a:p>
          <a:p>
            <a:pPr marL="548640" lvl="1" indent="-274320" fontAlgn="auto">
              <a:spcAft>
                <a:spcPts val="0"/>
              </a:spcAft>
              <a:buFont typeface="Wingdings"/>
              <a:buChar char=""/>
              <a:defRPr/>
            </a:pPr>
            <a:endParaRPr lang="fr-FR" sz="1100" i="1" dirty="0">
              <a:solidFill>
                <a:schemeClr val="tx2">
                  <a:lumMod val="25000"/>
                </a:schemeClr>
              </a:solidFill>
            </a:endParaRPr>
          </a:p>
          <a:p>
            <a:pPr marL="82296" indent="0">
              <a:buNone/>
            </a:pPr>
            <a:endParaRPr lang="fr-FR" dirty="0"/>
          </a:p>
        </p:txBody>
      </p:sp>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164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raisonnement</a:t>
            </a:r>
            <a:endParaRPr lang="fr-FR" dirty="0"/>
          </a:p>
        </p:txBody>
      </p:sp>
      <p:pic>
        <p:nvPicPr>
          <p:cNvPr id="5" name="Image 4"/>
          <p:cNvPicPr>
            <a:picLocks noChangeAspect="1"/>
          </p:cNvPicPr>
          <p:nvPr/>
        </p:nvPicPr>
        <p:blipFill>
          <a:blip r:embed="rId3"/>
          <a:stretch>
            <a:fillRect/>
          </a:stretch>
        </p:blipFill>
        <p:spPr>
          <a:xfrm>
            <a:off x="6835422" y="241300"/>
            <a:ext cx="1222254" cy="887589"/>
          </a:xfrm>
          <a:prstGeom prst="rect">
            <a:avLst/>
          </a:prstGeom>
        </p:spPr>
      </p:pic>
      <p:sp>
        <p:nvSpPr>
          <p:cNvPr id="3" name="Espace réservé du contenu 2"/>
          <p:cNvSpPr>
            <a:spLocks noGrp="1"/>
          </p:cNvSpPr>
          <p:nvPr>
            <p:ph idx="1"/>
          </p:nvPr>
        </p:nvSpPr>
        <p:spPr/>
        <p:txBody>
          <a:bodyPr/>
          <a:lstStyle/>
          <a:p>
            <a:pPr marL="274320" indent="-274320">
              <a:defRPr/>
            </a:pPr>
            <a:r>
              <a:rPr lang="fr-FR" sz="2800" dirty="0">
                <a:solidFill>
                  <a:schemeClr val="tx2">
                    <a:lumMod val="25000"/>
                  </a:schemeClr>
                </a:solidFill>
              </a:rPr>
              <a:t>Les modèles mentaux </a:t>
            </a:r>
            <a:r>
              <a:rPr lang="fr-FR" sz="1800" i="1" dirty="0">
                <a:solidFill>
                  <a:schemeClr val="tx2">
                    <a:lumMod val="25000"/>
                  </a:schemeClr>
                </a:solidFill>
              </a:rPr>
              <a:t>(</a:t>
            </a:r>
            <a:r>
              <a:rPr lang="fr-FR" sz="1800" i="1" dirty="0" err="1">
                <a:solidFill>
                  <a:schemeClr val="tx2">
                    <a:lumMod val="25000"/>
                  </a:schemeClr>
                </a:solidFill>
              </a:rPr>
              <a:t>Girotto</a:t>
            </a:r>
            <a:r>
              <a:rPr lang="fr-FR" sz="1800" i="1" dirty="0">
                <a:solidFill>
                  <a:schemeClr val="tx2">
                    <a:lumMod val="25000"/>
                  </a:schemeClr>
                </a:solidFill>
              </a:rPr>
              <a:t> 1993 et Johnson-Laird 1983)</a:t>
            </a:r>
          </a:p>
          <a:p>
            <a:pPr marL="731520" lvl="1" indent="-457200" fontAlgn="auto">
              <a:spcAft>
                <a:spcPts val="0"/>
              </a:spcAft>
              <a:buFont typeface="+mj-lt"/>
              <a:buAutoNum type="arabicPeriod"/>
              <a:defRPr/>
            </a:pPr>
            <a:endParaRPr lang="fr-FR" sz="2000" dirty="0" smtClean="0">
              <a:solidFill>
                <a:schemeClr val="tx2">
                  <a:lumMod val="25000"/>
                </a:schemeClr>
              </a:solidFill>
            </a:endParaRPr>
          </a:p>
          <a:p>
            <a:pPr marL="731520" lvl="1" indent="-457200" fontAlgn="auto">
              <a:spcAft>
                <a:spcPts val="0"/>
              </a:spcAft>
              <a:buFont typeface="+mj-lt"/>
              <a:buAutoNum type="arabicPeriod"/>
              <a:defRPr/>
            </a:pPr>
            <a:r>
              <a:rPr lang="fr-FR" sz="2000" dirty="0" smtClean="0">
                <a:solidFill>
                  <a:schemeClr val="tx2">
                    <a:lumMod val="25000"/>
                  </a:schemeClr>
                </a:solidFill>
              </a:rPr>
              <a:t>Construction </a:t>
            </a:r>
            <a:r>
              <a:rPr lang="fr-FR" sz="2000" dirty="0">
                <a:solidFill>
                  <a:schemeClr val="tx2">
                    <a:lumMod val="25000"/>
                  </a:schemeClr>
                </a:solidFill>
              </a:rPr>
              <a:t>du modèle </a:t>
            </a:r>
            <a:r>
              <a:rPr lang="fr-FR" sz="2000" dirty="0" smtClean="0">
                <a:solidFill>
                  <a:schemeClr val="tx2">
                    <a:lumMod val="25000"/>
                  </a:schemeClr>
                </a:solidFill>
              </a:rPr>
              <a:t>mental (représentation intériorisée </a:t>
            </a:r>
            <a:r>
              <a:rPr lang="fr-FR" sz="2000" dirty="0">
                <a:solidFill>
                  <a:schemeClr val="tx2">
                    <a:lumMod val="25000"/>
                  </a:schemeClr>
                </a:solidFill>
              </a:rPr>
              <a:t>du </a:t>
            </a:r>
            <a:r>
              <a:rPr lang="fr-FR" sz="2000" dirty="0" smtClean="0">
                <a:solidFill>
                  <a:schemeClr val="tx2">
                    <a:lumMod val="25000"/>
                  </a:schemeClr>
                </a:solidFill>
              </a:rPr>
              <a:t>problème</a:t>
            </a:r>
            <a:endParaRPr lang="fr-FR" sz="2000" dirty="0">
              <a:solidFill>
                <a:schemeClr val="tx2">
                  <a:lumMod val="25000"/>
                </a:schemeClr>
              </a:solidFill>
            </a:endParaRPr>
          </a:p>
          <a:p>
            <a:pPr marL="731520" lvl="1" indent="-457200" fontAlgn="auto">
              <a:spcAft>
                <a:spcPts val="0"/>
              </a:spcAft>
              <a:buFont typeface="+mj-lt"/>
              <a:buAutoNum type="arabicPeriod"/>
              <a:defRPr/>
            </a:pPr>
            <a:r>
              <a:rPr lang="fr-FR" sz="2000" dirty="0">
                <a:solidFill>
                  <a:schemeClr val="tx2">
                    <a:lumMod val="25000"/>
                  </a:schemeClr>
                </a:solidFill>
              </a:rPr>
              <a:t>Construction d’une représentation de la solution</a:t>
            </a:r>
          </a:p>
          <a:p>
            <a:pPr marL="731520" lvl="1" indent="-457200" fontAlgn="auto">
              <a:spcAft>
                <a:spcPts val="0"/>
              </a:spcAft>
              <a:buFont typeface="+mj-lt"/>
              <a:buAutoNum type="arabicPeriod"/>
              <a:defRPr/>
            </a:pPr>
            <a:r>
              <a:rPr lang="fr-FR" sz="2000" dirty="0">
                <a:solidFill>
                  <a:schemeClr val="tx2">
                    <a:lumMod val="25000"/>
                  </a:schemeClr>
                </a:solidFill>
              </a:rPr>
              <a:t>Evaluation de la conclusion: génération de </a:t>
            </a:r>
            <a:r>
              <a:rPr lang="fr-FR" sz="2000" dirty="0" smtClean="0">
                <a:solidFill>
                  <a:schemeClr val="tx2">
                    <a:lumMod val="25000"/>
                  </a:schemeClr>
                </a:solidFill>
              </a:rPr>
              <a:t>contre-exemples</a:t>
            </a:r>
            <a:endParaRPr lang="fr-FR" sz="2000" dirty="0">
              <a:solidFill>
                <a:schemeClr val="tx2">
                  <a:lumMod val="25000"/>
                </a:schemeClr>
              </a:solidFill>
            </a:endParaRPr>
          </a:p>
          <a:p>
            <a:pPr marL="731520" lvl="1" indent="-457200" fontAlgn="auto">
              <a:spcAft>
                <a:spcPts val="0"/>
              </a:spcAft>
              <a:buFont typeface="+mj-lt"/>
              <a:buAutoNum type="arabicPeriod"/>
              <a:defRPr/>
            </a:pPr>
            <a:endParaRPr lang="fr-FR" sz="2000" dirty="0">
              <a:solidFill>
                <a:schemeClr val="tx2">
                  <a:lumMod val="25000"/>
                </a:schemeClr>
              </a:solidFill>
            </a:endParaRPr>
          </a:p>
          <a:p>
            <a:pPr marL="548640" lvl="1" indent="-274320" fontAlgn="auto">
              <a:spcAft>
                <a:spcPts val="0"/>
              </a:spcAft>
              <a:buFont typeface="Wingdings"/>
              <a:buChar char=""/>
              <a:defRPr/>
            </a:pPr>
            <a:r>
              <a:rPr lang="fr-FR" sz="2000" u="sng" dirty="0">
                <a:solidFill>
                  <a:schemeClr val="tx2">
                    <a:lumMod val="25000"/>
                  </a:schemeClr>
                </a:solidFill>
              </a:rPr>
              <a:t>Sources d’erreurs:</a:t>
            </a:r>
          </a:p>
          <a:p>
            <a:pPr marL="822960" lvl="2">
              <a:buClr>
                <a:schemeClr val="accent3"/>
              </a:buClr>
              <a:buFont typeface="Wingdings 2"/>
              <a:buChar char=""/>
              <a:defRPr/>
            </a:pPr>
            <a:r>
              <a:rPr lang="fr-FR" sz="1600" i="1" dirty="0">
                <a:solidFill>
                  <a:schemeClr val="tx2">
                    <a:lumMod val="25000"/>
                  </a:schemeClr>
                </a:solidFill>
              </a:rPr>
              <a:t>Génération modèle incomplet</a:t>
            </a:r>
          </a:p>
          <a:p>
            <a:pPr marL="822960" lvl="2">
              <a:buClr>
                <a:schemeClr val="accent3"/>
              </a:buClr>
              <a:buFont typeface="Wingdings 2"/>
              <a:buChar char=""/>
              <a:defRPr/>
            </a:pPr>
            <a:r>
              <a:rPr lang="fr-FR" sz="1600" i="1" dirty="0">
                <a:solidFill>
                  <a:schemeClr val="tx2">
                    <a:lumMod val="25000"/>
                  </a:schemeClr>
                </a:solidFill>
              </a:rPr>
              <a:t>Nombre de modèles compatibles</a:t>
            </a:r>
            <a:endParaRPr lang="fr-FR" sz="1600" dirty="0">
              <a:solidFill>
                <a:schemeClr val="tx2">
                  <a:lumMod val="25000"/>
                </a:schemeClr>
              </a:solidFill>
            </a:endParaRPr>
          </a:p>
          <a:p>
            <a:pPr marL="822960" lvl="2">
              <a:buClr>
                <a:schemeClr val="accent3"/>
              </a:buClr>
              <a:buFont typeface="Wingdings 2"/>
              <a:buChar char=""/>
              <a:defRPr/>
            </a:pPr>
            <a:r>
              <a:rPr lang="fr-FR" sz="1600" i="1" dirty="0">
                <a:solidFill>
                  <a:schemeClr val="tx2">
                    <a:lumMod val="25000"/>
                  </a:schemeClr>
                </a:solidFill>
              </a:rPr>
              <a:t>Niveau d’abstraction du </a:t>
            </a:r>
            <a:r>
              <a:rPr lang="fr-FR" sz="1600" i="1" dirty="0" smtClean="0">
                <a:solidFill>
                  <a:schemeClr val="tx2">
                    <a:lumMod val="25000"/>
                  </a:schemeClr>
                </a:solidFill>
              </a:rPr>
              <a:t>problème</a:t>
            </a:r>
            <a:endParaRPr lang="fr-FR" sz="1600" dirty="0">
              <a:solidFill>
                <a:schemeClr val="tx2">
                  <a:lumMod val="25000"/>
                </a:schemeClr>
              </a:solidFill>
            </a:endParaRPr>
          </a:p>
          <a:p>
            <a:pPr marL="82296" indent="0">
              <a:buNone/>
            </a:pPr>
            <a:endParaRPr lang="fr-FR" dirty="0"/>
          </a:p>
        </p:txBody>
      </p:sp>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91939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performances humaines</a:t>
            </a:r>
            <a:endParaRPr lang="fr-FR" dirty="0"/>
          </a:p>
        </p:txBody>
      </p:sp>
      <p:cxnSp>
        <p:nvCxnSpPr>
          <p:cNvPr id="46" name="Connecteur droit 45"/>
          <p:cNvCxnSpPr/>
          <p:nvPr/>
        </p:nvCxnSpPr>
        <p:spPr>
          <a:xfrm>
            <a:off x="1169581" y="3223835"/>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1137684" y="4630877"/>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555302" y="1565156"/>
            <a:ext cx="290464"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r-FR" dirty="0" smtClean="0"/>
              <a:t>S</a:t>
            </a:r>
            <a:endParaRPr lang="fr-FR" dirty="0"/>
          </a:p>
        </p:txBody>
      </p:sp>
      <p:sp>
        <p:nvSpPr>
          <p:cNvPr id="49" name="ZoneTexte 48"/>
          <p:cNvSpPr txBox="1"/>
          <p:nvPr/>
        </p:nvSpPr>
        <p:spPr>
          <a:xfrm>
            <a:off x="1538470" y="3363830"/>
            <a:ext cx="324128"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algn="ctr"/>
            <a:r>
              <a:rPr lang="fr-FR" dirty="0" smtClean="0"/>
              <a:t>R</a:t>
            </a:r>
            <a:endParaRPr lang="fr-FR" dirty="0"/>
          </a:p>
        </p:txBody>
      </p:sp>
      <p:sp>
        <p:nvSpPr>
          <p:cNvPr id="50" name="ZoneTexte 49"/>
          <p:cNvSpPr txBox="1"/>
          <p:nvPr/>
        </p:nvSpPr>
        <p:spPr>
          <a:xfrm>
            <a:off x="1532860" y="5162505"/>
            <a:ext cx="33534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K</a:t>
            </a:r>
            <a:endParaRPr lang="fr-FR" dirty="0"/>
          </a:p>
        </p:txBody>
      </p:sp>
      <p:sp>
        <p:nvSpPr>
          <p:cNvPr id="41" name="Text Box 7"/>
          <p:cNvSpPr txBox="1">
            <a:spLocks noChangeArrowheads="1"/>
          </p:cNvSpPr>
          <p:nvPr/>
        </p:nvSpPr>
        <p:spPr bwMode="auto">
          <a:xfrm rot="16200000">
            <a:off x="3988201" y="3322391"/>
            <a:ext cx="2839239" cy="369332"/>
          </a:xfrm>
          <a:prstGeom prst="rect">
            <a:avLst/>
          </a:prstGeom>
          <a:noFill/>
          <a:ln w="12700" algn="ctr">
            <a:noFill/>
            <a:miter lim="800000"/>
            <a:headEnd/>
            <a:tailEnd/>
          </a:ln>
          <a:effectLst/>
        </p:spPr>
        <p:txBody>
          <a:bodyPr wrap="none">
            <a:spAutoFit/>
          </a:bodyPr>
          <a:lstStyle/>
          <a:p>
            <a:r>
              <a:rPr lang="fr-FR" dirty="0">
                <a:solidFill>
                  <a:schemeClr val="tx2">
                    <a:lumMod val="25000"/>
                  </a:schemeClr>
                </a:solidFill>
              </a:rPr>
              <a:t>Ressources consommées</a:t>
            </a:r>
          </a:p>
        </p:txBody>
      </p:sp>
      <p:sp>
        <p:nvSpPr>
          <p:cNvPr id="43" name="Text Box 8"/>
          <p:cNvSpPr txBox="1">
            <a:spLocks noChangeArrowheads="1"/>
          </p:cNvSpPr>
          <p:nvPr/>
        </p:nvSpPr>
        <p:spPr bwMode="auto">
          <a:xfrm>
            <a:off x="5624624" y="1197225"/>
            <a:ext cx="312906" cy="369332"/>
          </a:xfrm>
          <a:prstGeom prst="rect">
            <a:avLst/>
          </a:prstGeom>
          <a:noFill/>
          <a:ln w="12700" algn="ctr">
            <a:noFill/>
            <a:miter lim="800000"/>
            <a:headEnd/>
            <a:tailEnd/>
          </a:ln>
          <a:effectLst/>
        </p:spPr>
        <p:txBody>
          <a:bodyPr wrap="none">
            <a:spAutoFit/>
          </a:bodyPr>
          <a:lstStyle/>
          <a:p>
            <a:r>
              <a:rPr lang="fr-FR" dirty="0">
                <a:solidFill>
                  <a:schemeClr val="tx2">
                    <a:lumMod val="25000"/>
                  </a:schemeClr>
                </a:solidFill>
              </a:rPr>
              <a:t>0</a:t>
            </a:r>
          </a:p>
        </p:txBody>
      </p:sp>
      <p:sp>
        <p:nvSpPr>
          <p:cNvPr id="44" name="Text Box 9"/>
          <p:cNvSpPr txBox="1">
            <a:spLocks noChangeArrowheads="1"/>
          </p:cNvSpPr>
          <p:nvPr/>
        </p:nvSpPr>
        <p:spPr bwMode="auto">
          <a:xfrm>
            <a:off x="5843550" y="5196397"/>
            <a:ext cx="774571" cy="369332"/>
          </a:xfrm>
          <a:prstGeom prst="rect">
            <a:avLst/>
          </a:prstGeom>
          <a:noFill/>
          <a:ln w="12700" algn="ctr">
            <a:noFill/>
            <a:miter lim="800000"/>
            <a:headEnd/>
            <a:tailEnd/>
          </a:ln>
          <a:effectLst/>
        </p:spPr>
        <p:txBody>
          <a:bodyPr wrap="none">
            <a:spAutoFit/>
          </a:bodyPr>
          <a:lstStyle/>
          <a:p>
            <a:r>
              <a:rPr lang="fr-FR" dirty="0">
                <a:solidFill>
                  <a:schemeClr val="tx2">
                    <a:lumMod val="25000"/>
                  </a:schemeClr>
                </a:solidFill>
              </a:rPr>
              <a:t>100%</a:t>
            </a:r>
          </a:p>
        </p:txBody>
      </p:sp>
      <p:sp>
        <p:nvSpPr>
          <p:cNvPr id="54" name="Text Box 11"/>
          <p:cNvSpPr txBox="1">
            <a:spLocks noChangeArrowheads="1"/>
          </p:cNvSpPr>
          <p:nvPr/>
        </p:nvSpPr>
        <p:spPr bwMode="auto">
          <a:xfrm>
            <a:off x="6447245" y="3542590"/>
            <a:ext cx="1467068" cy="369332"/>
          </a:xfrm>
          <a:prstGeom prst="rect">
            <a:avLst/>
          </a:prstGeom>
          <a:noFill/>
          <a:ln w="12700" algn="ctr">
            <a:noFill/>
            <a:miter lim="800000"/>
            <a:headEnd/>
            <a:tailEnd/>
          </a:ln>
          <a:effectLst/>
        </p:spPr>
        <p:txBody>
          <a:bodyPr wrap="none">
            <a:spAutoFit/>
          </a:bodyPr>
          <a:lstStyle/>
          <a:p>
            <a:r>
              <a:rPr lang="fr-FR" dirty="0">
                <a:solidFill>
                  <a:schemeClr val="tx2">
                    <a:lumMod val="25000"/>
                  </a:schemeClr>
                </a:solidFill>
              </a:rPr>
              <a:t>Coût cognitif</a:t>
            </a:r>
          </a:p>
        </p:txBody>
      </p:sp>
      <p:sp>
        <p:nvSpPr>
          <p:cNvPr id="58" name="AutoShape 10"/>
          <p:cNvSpPr>
            <a:spLocks noChangeArrowheads="1"/>
          </p:cNvSpPr>
          <p:nvPr/>
        </p:nvSpPr>
        <p:spPr bwMode="auto">
          <a:xfrm>
            <a:off x="5641872" y="1610787"/>
            <a:ext cx="1066800" cy="3505200"/>
          </a:xfrm>
          <a:prstGeom prst="rtTriangle">
            <a:avLst/>
          </a:prstGeom>
          <a:solidFill>
            <a:schemeClr val="accent1"/>
          </a:solidFill>
          <a:ln w="12700" algn="ctr">
            <a:solidFill>
              <a:schemeClr val="accent1"/>
            </a:solidFill>
            <a:miter lim="800000"/>
            <a:headEnd/>
            <a:tailEnd/>
          </a:ln>
          <a:effectLst/>
        </p:spPr>
        <p:txBody>
          <a:bodyPr wrap="none" anchor="ctr">
            <a:spAutoFit/>
          </a:bodyPr>
          <a:lstStyle/>
          <a:p>
            <a:endParaRPr lang="fr-FR"/>
          </a:p>
        </p:txBody>
      </p:sp>
      <p:sp>
        <p:nvSpPr>
          <p:cNvPr id="59" name="Text Box 12"/>
          <p:cNvSpPr txBox="1">
            <a:spLocks noChangeArrowheads="1"/>
          </p:cNvSpPr>
          <p:nvPr/>
        </p:nvSpPr>
        <p:spPr bwMode="auto">
          <a:xfrm>
            <a:off x="1894416" y="4969286"/>
            <a:ext cx="3203575" cy="923330"/>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connaissances </a:t>
            </a:r>
            <a:r>
              <a:rPr lang="fr-FR" dirty="0" smtClean="0">
                <a:solidFill>
                  <a:schemeClr val="tx2">
                    <a:lumMod val="25000"/>
                  </a:schemeClr>
                </a:solidFill>
              </a:rPr>
              <a:t>profondes </a:t>
            </a:r>
            <a:r>
              <a:rPr lang="fr-FR" dirty="0">
                <a:solidFill>
                  <a:schemeClr val="tx2">
                    <a:lumMod val="25000"/>
                  </a:schemeClr>
                </a:solidFill>
              </a:rPr>
              <a:t>pour un raisonnement </a:t>
            </a:r>
            <a:r>
              <a:rPr lang="fr-FR" dirty="0" smtClean="0">
                <a:solidFill>
                  <a:schemeClr val="tx2">
                    <a:lumMod val="25000"/>
                  </a:schemeClr>
                </a:solidFill>
              </a:rPr>
              <a:t>logique</a:t>
            </a:r>
            <a:endParaRPr lang="fr-FR" dirty="0">
              <a:solidFill>
                <a:schemeClr val="tx2">
                  <a:lumMod val="25000"/>
                </a:schemeClr>
              </a:solidFill>
            </a:endParaRPr>
          </a:p>
        </p:txBody>
      </p:sp>
      <p:sp>
        <p:nvSpPr>
          <p:cNvPr id="60" name="Text Box 13"/>
          <p:cNvSpPr txBox="1">
            <a:spLocks noChangeArrowheads="1"/>
          </p:cNvSpPr>
          <p:nvPr/>
        </p:nvSpPr>
        <p:spPr bwMode="auto">
          <a:xfrm>
            <a:off x="1894416" y="3498631"/>
            <a:ext cx="3203575" cy="646331"/>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règles empiriques, d’approximation, </a:t>
            </a:r>
            <a:r>
              <a:rPr lang="fr-FR" dirty="0" smtClean="0">
                <a:solidFill>
                  <a:schemeClr val="tx2">
                    <a:lumMod val="25000"/>
                  </a:schemeClr>
                </a:solidFill>
              </a:rPr>
              <a:t>d’analogie</a:t>
            </a:r>
            <a:endParaRPr lang="fr-FR" dirty="0">
              <a:solidFill>
                <a:schemeClr val="tx2">
                  <a:lumMod val="25000"/>
                </a:schemeClr>
              </a:solidFill>
            </a:endParaRPr>
          </a:p>
        </p:txBody>
      </p:sp>
      <p:sp>
        <p:nvSpPr>
          <p:cNvPr id="61" name="Text Box 14"/>
          <p:cNvSpPr txBox="1">
            <a:spLocks noChangeArrowheads="1"/>
          </p:cNvSpPr>
          <p:nvPr/>
        </p:nvSpPr>
        <p:spPr bwMode="auto">
          <a:xfrm>
            <a:off x="1894416" y="2027976"/>
            <a:ext cx="3203575" cy="646331"/>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routines d’action, routines </a:t>
            </a:r>
            <a:r>
              <a:rPr lang="fr-FR" dirty="0" smtClean="0">
                <a:solidFill>
                  <a:schemeClr val="tx2">
                    <a:lumMod val="25000"/>
                  </a:schemeClr>
                </a:solidFill>
              </a:rPr>
              <a:t>mentales</a:t>
            </a:r>
            <a:endParaRPr lang="fr-FR" dirty="0">
              <a:solidFill>
                <a:schemeClr val="tx2">
                  <a:lumMod val="25000"/>
                </a:schemeClr>
              </a:solidFill>
            </a:endParaRPr>
          </a:p>
        </p:txBody>
      </p:sp>
      <p:cxnSp>
        <p:nvCxnSpPr>
          <p:cNvPr id="63" name="Connecteur droit avec flèche 62"/>
          <p:cNvCxnSpPr>
            <a:stCxn id="58" idx="0"/>
          </p:cNvCxnSpPr>
          <p:nvPr/>
        </p:nvCxnSpPr>
        <p:spPr>
          <a:xfrm>
            <a:off x="5641872" y="1610787"/>
            <a:ext cx="4016" cy="39734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39324582"/>
      </p:ext>
    </p:extLst>
  </p:cSld>
  <p:clrMapOvr>
    <a:masterClrMapping/>
  </p:clrMapOvr>
  <p:transition>
    <p:random/>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résolution </a:t>
            </a:r>
            <a:br>
              <a:rPr lang="fr-FR" dirty="0" smtClean="0"/>
            </a:br>
            <a:r>
              <a:rPr lang="fr-FR" dirty="0" smtClean="0"/>
              <a:t>de problèmes</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236963734"/>
              </p:ext>
            </p:extLst>
          </p:nvPr>
        </p:nvGraphicFramePr>
        <p:xfrm>
          <a:off x="1435101" y="1447800"/>
          <a:ext cx="6848122" cy="4224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835422" y="241300"/>
            <a:ext cx="1222254" cy="887589"/>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569448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performances humaines</a:t>
            </a:r>
            <a:endParaRPr lang="fr-FR" dirty="0"/>
          </a:p>
        </p:txBody>
      </p:sp>
      <p:sp>
        <p:nvSpPr>
          <p:cNvPr id="22" name="ZoneTexte 21"/>
          <p:cNvSpPr txBox="1"/>
          <p:nvPr/>
        </p:nvSpPr>
        <p:spPr>
          <a:xfrm>
            <a:off x="3431729" y="4397512"/>
            <a:ext cx="146632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Trouver une analogie de plus haut niveau</a:t>
            </a:r>
          </a:p>
        </p:txBody>
      </p:sp>
      <p:sp>
        <p:nvSpPr>
          <p:cNvPr id="23" name="ZoneTexte 22"/>
          <p:cNvSpPr txBox="1"/>
          <p:nvPr/>
        </p:nvSpPr>
        <p:spPr>
          <a:xfrm>
            <a:off x="7399040" y="4490521"/>
            <a:ext cx="14663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Inférer des actions correctives</a:t>
            </a:r>
          </a:p>
        </p:txBody>
      </p:sp>
      <p:sp>
        <p:nvSpPr>
          <p:cNvPr id="24" name="ZoneTexte 23"/>
          <p:cNvSpPr txBox="1"/>
          <p:nvPr/>
        </p:nvSpPr>
        <p:spPr>
          <a:xfrm>
            <a:off x="5950290" y="3587305"/>
            <a:ext cx="14663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Solution de type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IF…THEN</a:t>
            </a:r>
          </a:p>
        </p:txBody>
      </p:sp>
      <p:sp>
        <p:nvSpPr>
          <p:cNvPr id="25" name="ZoneTexte 24"/>
          <p:cNvSpPr txBox="1"/>
          <p:nvPr/>
        </p:nvSpPr>
        <p:spPr>
          <a:xfrm>
            <a:off x="5824621" y="1769303"/>
            <a:ext cx="3155610"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Problème résolu</a:t>
            </a:r>
          </a:p>
        </p:txBody>
      </p:sp>
      <p:sp>
        <p:nvSpPr>
          <p:cNvPr id="26" name="ZoneTexte 25"/>
          <p:cNvSpPr txBox="1"/>
          <p:nvPr/>
        </p:nvSpPr>
        <p:spPr>
          <a:xfrm>
            <a:off x="3431729" y="2958619"/>
            <a:ext cx="14663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Analyse des éléments locaux</a:t>
            </a:r>
          </a:p>
        </p:txBody>
      </p:sp>
      <p:sp>
        <p:nvSpPr>
          <p:cNvPr id="27" name="ZoneTexte 26"/>
          <p:cNvSpPr txBox="1"/>
          <p:nvPr/>
        </p:nvSpPr>
        <p:spPr>
          <a:xfrm>
            <a:off x="3431729" y="3586032"/>
            <a:ext cx="146632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Est-ce un problème habituel?</a:t>
            </a:r>
          </a:p>
        </p:txBody>
      </p:sp>
      <p:sp>
        <p:nvSpPr>
          <p:cNvPr id="28" name="Rectangle 27"/>
          <p:cNvSpPr/>
          <p:nvPr/>
        </p:nvSpPr>
        <p:spPr>
          <a:xfrm>
            <a:off x="3280296" y="2290897"/>
            <a:ext cx="1769189"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Déclenchement d’une réponse toute prête?</a:t>
            </a:r>
          </a:p>
        </p:txBody>
      </p:sp>
      <p:sp>
        <p:nvSpPr>
          <p:cNvPr id="29" name="Rectangle 28"/>
          <p:cNvSpPr/>
          <p:nvPr/>
        </p:nvSpPr>
        <p:spPr>
          <a:xfrm>
            <a:off x="1259524" y="1764827"/>
            <a:ext cx="916146" cy="28595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Routine </a:t>
            </a:r>
          </a:p>
        </p:txBody>
      </p:sp>
      <p:cxnSp>
        <p:nvCxnSpPr>
          <p:cNvPr id="30" name="Connecteur droit avec flèche 29"/>
          <p:cNvCxnSpPr/>
          <p:nvPr/>
        </p:nvCxnSpPr>
        <p:spPr bwMode="auto">
          <a:xfrm>
            <a:off x="4157330" y="4040838"/>
            <a:ext cx="7560" cy="356674"/>
          </a:xfrm>
          <a:prstGeom prst="straightConnector1">
            <a:avLst/>
          </a:prstGeom>
          <a:noFill/>
          <a:ln w="9525" cap="flat" cmpd="sng" algn="ctr">
            <a:solidFill>
              <a:srgbClr val="000000"/>
            </a:solidFill>
            <a:prstDash val="solid"/>
            <a:round/>
            <a:headEnd type="none" w="med" len="med"/>
            <a:tailEnd type="arrow"/>
          </a:ln>
          <a:effectLst/>
        </p:spPr>
      </p:cxnSp>
      <p:cxnSp>
        <p:nvCxnSpPr>
          <p:cNvPr id="31" name="Connecteur droit avec flèche 30"/>
          <p:cNvCxnSpPr>
            <a:stCxn id="22" idx="3"/>
            <a:endCxn id="23" idx="1"/>
          </p:cNvCxnSpPr>
          <p:nvPr/>
        </p:nvCxnSpPr>
        <p:spPr bwMode="auto">
          <a:xfrm>
            <a:off x="4898051" y="4720678"/>
            <a:ext cx="2500989" cy="676"/>
          </a:xfrm>
          <a:prstGeom prst="straightConnector1">
            <a:avLst/>
          </a:prstGeom>
          <a:noFill/>
          <a:ln w="9525" cap="flat" cmpd="sng" algn="ctr">
            <a:solidFill>
              <a:srgbClr val="000000"/>
            </a:solidFill>
            <a:prstDash val="solid"/>
            <a:round/>
            <a:headEnd type="none" w="med" len="med"/>
            <a:tailEnd type="arrow"/>
          </a:ln>
          <a:effectLst/>
        </p:spPr>
      </p:cxnSp>
      <p:cxnSp>
        <p:nvCxnSpPr>
          <p:cNvPr id="32" name="Connecteur droit avec flèche 31"/>
          <p:cNvCxnSpPr>
            <a:stCxn id="23" idx="0"/>
          </p:cNvCxnSpPr>
          <p:nvPr/>
        </p:nvCxnSpPr>
        <p:spPr bwMode="auto">
          <a:xfrm flipV="1">
            <a:off x="8132201" y="2069949"/>
            <a:ext cx="0" cy="2420572"/>
          </a:xfrm>
          <a:prstGeom prst="straightConnector1">
            <a:avLst/>
          </a:prstGeom>
          <a:noFill/>
          <a:ln w="9525" cap="flat" cmpd="sng" algn="ctr">
            <a:solidFill>
              <a:srgbClr val="000000"/>
            </a:solidFill>
            <a:prstDash val="solid"/>
            <a:round/>
            <a:headEnd type="none" w="med" len="med"/>
            <a:tailEnd type="arrow"/>
          </a:ln>
          <a:effectLst/>
        </p:spPr>
      </p:cxnSp>
      <p:cxnSp>
        <p:nvCxnSpPr>
          <p:cNvPr id="33" name="Connecteur droit avec flèche 32"/>
          <p:cNvCxnSpPr>
            <a:stCxn id="24" idx="0"/>
          </p:cNvCxnSpPr>
          <p:nvPr/>
        </p:nvCxnSpPr>
        <p:spPr bwMode="auto">
          <a:xfrm flipV="1">
            <a:off x="6683451" y="2063182"/>
            <a:ext cx="4428" cy="1524123"/>
          </a:xfrm>
          <a:prstGeom prst="straightConnector1">
            <a:avLst/>
          </a:prstGeom>
          <a:noFill/>
          <a:ln w="9525" cap="flat" cmpd="sng" algn="ctr">
            <a:solidFill>
              <a:srgbClr val="000000"/>
            </a:solidFill>
            <a:prstDash val="solid"/>
            <a:round/>
            <a:headEnd type="none" w="med" len="med"/>
            <a:tailEnd type="arrow"/>
          </a:ln>
          <a:effectLst/>
        </p:spPr>
      </p:cxnSp>
      <p:cxnSp>
        <p:nvCxnSpPr>
          <p:cNvPr id="34" name="Connecteur droit avec flèche 33"/>
          <p:cNvCxnSpPr>
            <a:stCxn id="27" idx="3"/>
            <a:endCxn id="24" idx="1"/>
          </p:cNvCxnSpPr>
          <p:nvPr/>
        </p:nvCxnSpPr>
        <p:spPr bwMode="auto">
          <a:xfrm>
            <a:off x="4898051" y="3816865"/>
            <a:ext cx="1052239" cy="1273"/>
          </a:xfrm>
          <a:prstGeom prst="straightConnector1">
            <a:avLst/>
          </a:prstGeom>
          <a:noFill/>
          <a:ln w="9525" cap="flat" cmpd="sng" algn="ctr">
            <a:solidFill>
              <a:srgbClr val="000000"/>
            </a:solidFill>
            <a:prstDash val="solid"/>
            <a:round/>
            <a:headEnd type="none" w="med" len="med"/>
            <a:tailEnd type="arrow"/>
          </a:ln>
          <a:effectLst/>
        </p:spPr>
      </p:cxnSp>
      <p:sp>
        <p:nvSpPr>
          <p:cNvPr id="35" name="ZoneTexte 34"/>
          <p:cNvSpPr txBox="1"/>
          <p:nvPr/>
        </p:nvSpPr>
        <p:spPr>
          <a:xfrm>
            <a:off x="3431729" y="1769303"/>
            <a:ext cx="1466322"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sysClr val="windowText" lastClr="000000"/>
                </a:solidFill>
                <a:effectLst/>
                <a:uLnTx/>
                <a:uFillTx/>
              </a:rPr>
              <a:t>PROBLEME</a:t>
            </a:r>
          </a:p>
        </p:txBody>
      </p:sp>
      <p:cxnSp>
        <p:nvCxnSpPr>
          <p:cNvPr id="36" name="Connecteur droit avec flèche 35"/>
          <p:cNvCxnSpPr>
            <a:stCxn id="35" idx="2"/>
            <a:endCxn id="28" idx="0"/>
          </p:cNvCxnSpPr>
          <p:nvPr/>
        </p:nvCxnSpPr>
        <p:spPr bwMode="auto">
          <a:xfrm>
            <a:off x="4164890" y="2046302"/>
            <a:ext cx="1" cy="244595"/>
          </a:xfrm>
          <a:prstGeom prst="straightConnector1">
            <a:avLst/>
          </a:prstGeom>
          <a:noFill/>
          <a:ln w="9525" cap="flat" cmpd="sng" algn="ctr">
            <a:solidFill>
              <a:srgbClr val="000000"/>
            </a:solidFill>
            <a:prstDash val="solid"/>
            <a:round/>
            <a:headEnd type="none" w="med" len="med"/>
            <a:tailEnd type="arrow"/>
          </a:ln>
          <a:effectLst/>
        </p:spPr>
      </p:cxnSp>
      <p:cxnSp>
        <p:nvCxnSpPr>
          <p:cNvPr id="37" name="Connecteur droit avec flèche 36"/>
          <p:cNvCxnSpPr>
            <a:stCxn id="28" idx="2"/>
            <a:endCxn id="26" idx="0"/>
          </p:cNvCxnSpPr>
          <p:nvPr/>
        </p:nvCxnSpPr>
        <p:spPr bwMode="auto">
          <a:xfrm flipH="1">
            <a:off x="4164890" y="2752562"/>
            <a:ext cx="1" cy="206057"/>
          </a:xfrm>
          <a:prstGeom prst="straightConnector1">
            <a:avLst/>
          </a:prstGeom>
          <a:noFill/>
          <a:ln w="9525" cap="flat" cmpd="sng" algn="ctr">
            <a:solidFill>
              <a:srgbClr val="000000"/>
            </a:solidFill>
            <a:prstDash val="solid"/>
            <a:round/>
            <a:headEnd type="none" w="med" len="med"/>
            <a:tailEnd type="arrow"/>
          </a:ln>
          <a:effectLst/>
        </p:spPr>
      </p:cxnSp>
      <p:cxnSp>
        <p:nvCxnSpPr>
          <p:cNvPr id="38" name="Connecteur droit avec flèche 37"/>
          <p:cNvCxnSpPr>
            <a:stCxn id="26" idx="2"/>
            <a:endCxn id="27" idx="0"/>
          </p:cNvCxnSpPr>
          <p:nvPr/>
        </p:nvCxnSpPr>
        <p:spPr bwMode="auto">
          <a:xfrm>
            <a:off x="4164890" y="3420284"/>
            <a:ext cx="0" cy="165748"/>
          </a:xfrm>
          <a:prstGeom prst="straightConnector1">
            <a:avLst/>
          </a:prstGeom>
          <a:noFill/>
          <a:ln w="9525" cap="flat" cmpd="sng" algn="ctr">
            <a:solidFill>
              <a:srgbClr val="000000"/>
            </a:solidFill>
            <a:prstDash val="solid"/>
            <a:round/>
            <a:headEnd type="none" w="med" len="med"/>
            <a:tailEnd type="arrow"/>
          </a:ln>
          <a:effectLst/>
        </p:spPr>
      </p:cxnSp>
      <p:sp>
        <p:nvSpPr>
          <p:cNvPr id="39" name="Forme libre 38"/>
          <p:cNvSpPr/>
          <p:nvPr/>
        </p:nvSpPr>
        <p:spPr bwMode="auto">
          <a:xfrm>
            <a:off x="5061095" y="2031285"/>
            <a:ext cx="1084523" cy="479018"/>
          </a:xfrm>
          <a:custGeom>
            <a:avLst/>
            <a:gdLst>
              <a:gd name="connsiteX0" fmla="*/ 0 w 1033154"/>
              <a:gd name="connsiteY0" fmla="*/ 451262 h 451262"/>
              <a:gd name="connsiteX1" fmla="*/ 1033154 w 1033154"/>
              <a:gd name="connsiteY1" fmla="*/ 451262 h 451262"/>
              <a:gd name="connsiteX2" fmla="*/ 1033154 w 1033154"/>
              <a:gd name="connsiteY2" fmla="*/ 0 h 451262"/>
              <a:gd name="connsiteX0" fmla="*/ 0 w 1023124"/>
              <a:gd name="connsiteY0" fmla="*/ 780373 h 780373"/>
              <a:gd name="connsiteX1" fmla="*/ 1023124 w 1023124"/>
              <a:gd name="connsiteY1" fmla="*/ 451262 h 780373"/>
              <a:gd name="connsiteX2" fmla="*/ 1023124 w 1023124"/>
              <a:gd name="connsiteY2" fmla="*/ 0 h 780373"/>
              <a:gd name="connsiteX0" fmla="*/ 0 w 1023124"/>
              <a:gd name="connsiteY0" fmla="*/ 780373 h 780373"/>
              <a:gd name="connsiteX1" fmla="*/ 1023124 w 1023124"/>
              <a:gd name="connsiteY1" fmla="*/ 780373 h 780373"/>
              <a:gd name="connsiteX2" fmla="*/ 1023124 w 1023124"/>
              <a:gd name="connsiteY2" fmla="*/ 0 h 780373"/>
            </a:gdLst>
            <a:ahLst/>
            <a:cxnLst>
              <a:cxn ang="0">
                <a:pos x="connsiteX0" y="connsiteY0"/>
              </a:cxn>
              <a:cxn ang="0">
                <a:pos x="connsiteX1" y="connsiteY1"/>
              </a:cxn>
              <a:cxn ang="0">
                <a:pos x="connsiteX2" y="connsiteY2"/>
              </a:cxn>
            </a:cxnLst>
            <a:rect l="l" t="t" r="r" b="b"/>
            <a:pathLst>
              <a:path w="1023124" h="780373">
                <a:moveTo>
                  <a:pt x="0" y="780373"/>
                </a:moveTo>
                <a:lnTo>
                  <a:pt x="1023124" y="780373"/>
                </a:lnTo>
                <a:lnTo>
                  <a:pt x="1023124" y="0"/>
                </a:lnTo>
              </a:path>
            </a:pathLst>
          </a:custGeom>
          <a:noFill/>
          <a:ln w="9525" cap="flat" cmpd="sng" algn="ctr">
            <a:solidFill>
              <a:srgbClr val="00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0" cap="none" spc="0" normalizeH="0" baseline="0" noProof="0" smtClean="0">
              <a:ln>
                <a:noFill/>
              </a:ln>
              <a:solidFill>
                <a:srgbClr val="000000"/>
              </a:solidFill>
              <a:effectLst/>
              <a:uLnTx/>
              <a:uFillTx/>
              <a:latin typeface="Arial" charset="0"/>
            </a:endParaRPr>
          </a:p>
        </p:txBody>
      </p:sp>
      <p:cxnSp>
        <p:nvCxnSpPr>
          <p:cNvPr id="42" name="Connecteur droit avec flèche 41"/>
          <p:cNvCxnSpPr>
            <a:stCxn id="29" idx="3"/>
            <a:endCxn id="35" idx="1"/>
          </p:cNvCxnSpPr>
          <p:nvPr/>
        </p:nvCxnSpPr>
        <p:spPr>
          <a:xfrm>
            <a:off x="2175670" y="1907802"/>
            <a:ext cx="1256059"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1169581" y="2828727"/>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1137684" y="4235769"/>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555302" y="1170048"/>
            <a:ext cx="290464"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r-FR" dirty="0" smtClean="0"/>
              <a:t>S</a:t>
            </a:r>
            <a:endParaRPr lang="fr-FR" dirty="0"/>
          </a:p>
        </p:txBody>
      </p:sp>
      <p:sp>
        <p:nvSpPr>
          <p:cNvPr id="49" name="ZoneTexte 48"/>
          <p:cNvSpPr txBox="1"/>
          <p:nvPr/>
        </p:nvSpPr>
        <p:spPr>
          <a:xfrm>
            <a:off x="1538470" y="2968722"/>
            <a:ext cx="324128"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algn="ctr"/>
            <a:r>
              <a:rPr lang="fr-FR" dirty="0" smtClean="0"/>
              <a:t>R</a:t>
            </a:r>
            <a:endParaRPr lang="fr-FR" dirty="0"/>
          </a:p>
        </p:txBody>
      </p:sp>
      <p:sp>
        <p:nvSpPr>
          <p:cNvPr id="50" name="ZoneTexte 49"/>
          <p:cNvSpPr txBox="1"/>
          <p:nvPr/>
        </p:nvSpPr>
        <p:spPr>
          <a:xfrm>
            <a:off x="1532860" y="4767397"/>
            <a:ext cx="33534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K</a:t>
            </a:r>
            <a:endParaRPr lang="fr-FR" dirty="0"/>
          </a:p>
        </p:txBody>
      </p:sp>
      <p:sp>
        <p:nvSpPr>
          <p:cNvPr id="51" name="ZoneTexte 50"/>
          <p:cNvSpPr txBox="1"/>
          <p:nvPr/>
        </p:nvSpPr>
        <p:spPr>
          <a:xfrm>
            <a:off x="1212112" y="5167890"/>
            <a:ext cx="2690037" cy="646331"/>
          </a:xfrm>
          <a:prstGeom prst="rect">
            <a:avLst/>
          </a:prstGeom>
          <a:noFill/>
        </p:spPr>
        <p:txBody>
          <a:bodyPr wrap="square" rtlCol="0">
            <a:spAutoFit/>
          </a:bodyPr>
          <a:lstStyle/>
          <a:p>
            <a:r>
              <a:rPr lang="fr-FR" dirty="0" smtClean="0"/>
              <a:t>Construction mentale : évaluation/modification</a:t>
            </a:r>
            <a:endParaRPr lang="fr-FR" dirty="0"/>
          </a:p>
        </p:txBody>
      </p:sp>
      <p:sp>
        <p:nvSpPr>
          <p:cNvPr id="52" name="ZoneTexte 51"/>
          <p:cNvSpPr txBox="1"/>
          <p:nvPr/>
        </p:nvSpPr>
        <p:spPr>
          <a:xfrm>
            <a:off x="1024270" y="3427694"/>
            <a:ext cx="2505740" cy="646331"/>
          </a:xfrm>
          <a:prstGeom prst="rect">
            <a:avLst/>
          </a:prstGeom>
          <a:noFill/>
        </p:spPr>
        <p:txBody>
          <a:bodyPr wrap="square" rtlCol="0">
            <a:spAutoFit/>
          </a:bodyPr>
          <a:lstStyle/>
          <a:p>
            <a:r>
              <a:rPr lang="fr-FR" dirty="0" smtClean="0"/>
              <a:t>Recherche de règles: comparaison</a:t>
            </a:r>
            <a:endParaRPr lang="fr-FR" dirty="0"/>
          </a:p>
        </p:txBody>
      </p:sp>
      <p:sp>
        <p:nvSpPr>
          <p:cNvPr id="53" name="ZoneTexte 52"/>
          <p:cNvSpPr txBox="1"/>
          <p:nvPr/>
        </p:nvSpPr>
        <p:spPr>
          <a:xfrm>
            <a:off x="2009553" y="1191313"/>
            <a:ext cx="1214050" cy="369332"/>
          </a:xfrm>
          <a:prstGeom prst="rect">
            <a:avLst/>
          </a:prstGeom>
          <a:noFill/>
        </p:spPr>
        <p:txBody>
          <a:bodyPr wrap="none" rtlCol="0">
            <a:spAutoFit/>
          </a:bodyPr>
          <a:lstStyle/>
          <a:p>
            <a:r>
              <a:rPr lang="fr-FR" dirty="0" smtClean="0"/>
              <a:t>Savoir faire</a:t>
            </a:r>
            <a:endParaRPr lang="fr-FR" dirty="0"/>
          </a:p>
        </p:txBody>
      </p:sp>
      <p:sp>
        <p:nvSpPr>
          <p:cNvPr id="40" name="ZoneTexte 3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69074159"/>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3018155399"/>
              </p:ext>
            </p:extLst>
          </p:nvPr>
        </p:nvGraphicFramePr>
        <p:xfrm>
          <a:off x="1452102" y="1810701"/>
          <a:ext cx="7498080" cy="3650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p:cNvSpPr>
            <a:spLocks noGrp="1"/>
          </p:cNvSpPr>
          <p:nvPr>
            <p:ph type="title"/>
          </p:nvPr>
        </p:nvSpPr>
        <p:spPr>
          <a:xfrm>
            <a:off x="1435608" y="274638"/>
            <a:ext cx="7498080" cy="1143000"/>
          </a:xfrm>
        </p:spPr>
        <p:txBody>
          <a:bodyPr/>
          <a:lstStyle/>
          <a:p>
            <a:r>
              <a:rPr lang="fr-FR" dirty="0" smtClean="0"/>
              <a:t>L’œil </a:t>
            </a:r>
            <a:r>
              <a:rPr lang="fr-FR" dirty="0"/>
              <a:t>humain</a:t>
            </a:r>
          </a:p>
        </p:txBody>
      </p:sp>
      <p:pic>
        <p:nvPicPr>
          <p:cNvPr id="7" name="Image 6"/>
          <p:cNvPicPr>
            <a:picLocks noChangeAspect="1"/>
          </p:cNvPicPr>
          <p:nvPr/>
        </p:nvPicPr>
        <p:blipFill>
          <a:blip r:embed="rId7"/>
          <a:stretch>
            <a:fillRect/>
          </a:stretch>
        </p:blipFill>
        <p:spPr>
          <a:xfrm>
            <a:off x="6832601" y="114300"/>
            <a:ext cx="1101202" cy="1270000"/>
          </a:xfrm>
          <a:prstGeom prst="rect">
            <a:avLst/>
          </a:prstGeom>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58050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performances humaines</a:t>
            </a:r>
            <a:endParaRPr lang="fr-FR" dirty="0"/>
          </a:p>
        </p:txBody>
      </p:sp>
      <p:cxnSp>
        <p:nvCxnSpPr>
          <p:cNvPr id="46" name="Connecteur droit 45"/>
          <p:cNvCxnSpPr/>
          <p:nvPr/>
        </p:nvCxnSpPr>
        <p:spPr>
          <a:xfrm>
            <a:off x="1169581" y="3689498"/>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1137684" y="5096540"/>
            <a:ext cx="784682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1555302" y="1565156"/>
            <a:ext cx="290464"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r-FR" dirty="0" smtClean="0"/>
              <a:t>S</a:t>
            </a:r>
            <a:endParaRPr lang="fr-FR" dirty="0"/>
          </a:p>
        </p:txBody>
      </p:sp>
      <p:sp>
        <p:nvSpPr>
          <p:cNvPr id="49" name="ZoneTexte 48"/>
          <p:cNvSpPr txBox="1"/>
          <p:nvPr/>
        </p:nvSpPr>
        <p:spPr>
          <a:xfrm>
            <a:off x="1538470" y="3363830"/>
            <a:ext cx="324128" cy="36933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pPr algn="ctr"/>
            <a:r>
              <a:rPr lang="fr-FR" dirty="0" smtClean="0"/>
              <a:t>R</a:t>
            </a:r>
            <a:endParaRPr lang="fr-FR" dirty="0"/>
          </a:p>
        </p:txBody>
      </p:sp>
      <p:sp>
        <p:nvSpPr>
          <p:cNvPr id="50" name="ZoneTexte 49"/>
          <p:cNvSpPr txBox="1"/>
          <p:nvPr/>
        </p:nvSpPr>
        <p:spPr>
          <a:xfrm>
            <a:off x="1532860" y="5162505"/>
            <a:ext cx="33534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K</a:t>
            </a:r>
            <a:endParaRPr lang="fr-FR" dirty="0"/>
          </a:p>
        </p:txBody>
      </p:sp>
      <p:sp>
        <p:nvSpPr>
          <p:cNvPr id="45" name="AutoShape 10"/>
          <p:cNvSpPr>
            <a:spLocks noChangeArrowheads="1"/>
          </p:cNvSpPr>
          <p:nvPr/>
        </p:nvSpPr>
        <p:spPr bwMode="auto">
          <a:xfrm>
            <a:off x="5641872" y="1610787"/>
            <a:ext cx="1066800" cy="3505200"/>
          </a:xfrm>
          <a:prstGeom prst="rtTriangle">
            <a:avLst/>
          </a:prstGeom>
          <a:solidFill>
            <a:schemeClr val="accent1"/>
          </a:solidFill>
          <a:ln w="12700" algn="ctr">
            <a:solidFill>
              <a:schemeClr val="accent1"/>
            </a:solidFill>
            <a:miter lim="800000"/>
            <a:headEnd/>
            <a:tailEnd/>
          </a:ln>
          <a:effectLst/>
        </p:spPr>
        <p:txBody>
          <a:bodyPr wrap="none" anchor="ctr">
            <a:spAutoFit/>
          </a:bodyPr>
          <a:lstStyle/>
          <a:p>
            <a:endParaRPr lang="fr-FR"/>
          </a:p>
        </p:txBody>
      </p:sp>
      <p:sp>
        <p:nvSpPr>
          <p:cNvPr id="54" name="Text Box 11"/>
          <p:cNvSpPr txBox="1">
            <a:spLocks noChangeArrowheads="1"/>
          </p:cNvSpPr>
          <p:nvPr/>
        </p:nvSpPr>
        <p:spPr bwMode="auto">
          <a:xfrm>
            <a:off x="6064472" y="1341636"/>
            <a:ext cx="2533835" cy="4094647"/>
          </a:xfrm>
          <a:prstGeom prst="rect">
            <a:avLst/>
          </a:prstGeom>
          <a:noFill/>
          <a:ln w="12700" algn="ctr">
            <a:noFill/>
            <a:miter lim="800000"/>
            <a:headEnd/>
            <a:tailEnd/>
          </a:ln>
          <a:effectLst/>
        </p:spPr>
        <p:txBody>
          <a:bodyPr wrap="none">
            <a:spAutoFit/>
          </a:bodyPr>
          <a:lstStyle/>
          <a:p>
            <a:pPr marL="342900" indent="-342900">
              <a:lnSpc>
                <a:spcPct val="300000"/>
              </a:lnSpc>
              <a:buFont typeface="+mj-lt"/>
              <a:buAutoNum type="arabicPeriod"/>
            </a:pPr>
            <a:r>
              <a:rPr lang="fr-FR" dirty="0" smtClean="0">
                <a:solidFill>
                  <a:schemeClr val="tx2">
                    <a:lumMod val="25000"/>
                  </a:schemeClr>
                </a:solidFill>
              </a:rPr>
              <a:t>L’habitude</a:t>
            </a:r>
          </a:p>
          <a:p>
            <a:pPr marL="342900" indent="-342900">
              <a:lnSpc>
                <a:spcPct val="300000"/>
              </a:lnSpc>
              <a:buFont typeface="+mj-lt"/>
              <a:buAutoNum type="arabicPeriod"/>
            </a:pPr>
            <a:r>
              <a:rPr lang="fr-FR" dirty="0" smtClean="0">
                <a:solidFill>
                  <a:schemeClr val="tx2">
                    <a:lumMod val="25000"/>
                  </a:schemeClr>
                </a:solidFill>
              </a:rPr>
              <a:t>La sélection</a:t>
            </a:r>
          </a:p>
          <a:p>
            <a:pPr marL="342900" indent="-342900">
              <a:lnSpc>
                <a:spcPct val="300000"/>
              </a:lnSpc>
              <a:buFont typeface="+mj-lt"/>
              <a:buAutoNum type="arabicPeriod"/>
            </a:pPr>
            <a:r>
              <a:rPr lang="fr-FR" dirty="0" smtClean="0">
                <a:solidFill>
                  <a:schemeClr val="tx2">
                    <a:lumMod val="25000"/>
                  </a:schemeClr>
                </a:solidFill>
              </a:rPr>
              <a:t>La confirmation</a:t>
            </a:r>
          </a:p>
          <a:p>
            <a:pPr marL="342900" indent="-342900">
              <a:lnSpc>
                <a:spcPct val="300000"/>
              </a:lnSpc>
              <a:buFont typeface="+mj-lt"/>
              <a:buAutoNum type="arabicPeriod"/>
            </a:pPr>
            <a:r>
              <a:rPr lang="fr-FR" dirty="0" smtClean="0">
                <a:solidFill>
                  <a:schemeClr val="tx2">
                    <a:lumMod val="25000"/>
                  </a:schemeClr>
                </a:solidFill>
              </a:rPr>
              <a:t>La conformité</a:t>
            </a:r>
          </a:p>
          <a:p>
            <a:pPr marL="342900" indent="-342900">
              <a:lnSpc>
                <a:spcPct val="300000"/>
              </a:lnSpc>
              <a:buFont typeface="+mj-lt"/>
              <a:buAutoNum type="arabicPeriod"/>
            </a:pPr>
            <a:r>
              <a:rPr lang="fr-FR" dirty="0" smtClean="0">
                <a:solidFill>
                  <a:schemeClr val="tx2">
                    <a:lumMod val="25000"/>
                  </a:schemeClr>
                </a:solidFill>
              </a:rPr>
              <a:t>L’absence de décision</a:t>
            </a:r>
            <a:endParaRPr lang="fr-FR" dirty="0">
              <a:solidFill>
                <a:schemeClr val="tx2">
                  <a:lumMod val="25000"/>
                </a:schemeClr>
              </a:solidFill>
            </a:endParaRPr>
          </a:p>
        </p:txBody>
      </p:sp>
      <p:sp>
        <p:nvSpPr>
          <p:cNvPr id="55" name="Text Box 12"/>
          <p:cNvSpPr txBox="1">
            <a:spLocks noChangeArrowheads="1"/>
          </p:cNvSpPr>
          <p:nvPr/>
        </p:nvSpPr>
        <p:spPr bwMode="auto">
          <a:xfrm>
            <a:off x="1894416" y="4969286"/>
            <a:ext cx="3203575" cy="923330"/>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connaissances </a:t>
            </a:r>
            <a:r>
              <a:rPr lang="fr-FR" dirty="0" smtClean="0">
                <a:solidFill>
                  <a:schemeClr val="tx2">
                    <a:lumMod val="25000"/>
                  </a:schemeClr>
                </a:solidFill>
              </a:rPr>
              <a:t>profondes </a:t>
            </a:r>
            <a:r>
              <a:rPr lang="fr-FR" dirty="0">
                <a:solidFill>
                  <a:schemeClr val="tx2">
                    <a:lumMod val="25000"/>
                  </a:schemeClr>
                </a:solidFill>
              </a:rPr>
              <a:t>pour un raisonnement logique.</a:t>
            </a:r>
          </a:p>
        </p:txBody>
      </p:sp>
      <p:sp>
        <p:nvSpPr>
          <p:cNvPr id="56" name="Text Box 13"/>
          <p:cNvSpPr txBox="1">
            <a:spLocks noChangeArrowheads="1"/>
          </p:cNvSpPr>
          <p:nvPr/>
        </p:nvSpPr>
        <p:spPr bwMode="auto">
          <a:xfrm>
            <a:off x="1894416" y="3498631"/>
            <a:ext cx="3203575" cy="646331"/>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règles empiriques, d’approximation, d’analogie.</a:t>
            </a:r>
          </a:p>
        </p:txBody>
      </p:sp>
      <p:sp>
        <p:nvSpPr>
          <p:cNvPr id="57" name="Text Box 14"/>
          <p:cNvSpPr txBox="1">
            <a:spLocks noChangeArrowheads="1"/>
          </p:cNvSpPr>
          <p:nvPr/>
        </p:nvSpPr>
        <p:spPr bwMode="auto">
          <a:xfrm>
            <a:off x="1894416" y="2027976"/>
            <a:ext cx="3203575" cy="646331"/>
          </a:xfrm>
          <a:prstGeom prst="rect">
            <a:avLst/>
          </a:prstGeom>
          <a:noFill/>
          <a:ln w="12700" algn="ctr">
            <a:solidFill>
              <a:schemeClr val="bg1"/>
            </a:solidFill>
            <a:miter lim="800000"/>
            <a:headEnd/>
            <a:tailEnd/>
          </a:ln>
          <a:effectLst/>
        </p:spPr>
        <p:txBody>
          <a:bodyPr>
            <a:spAutoFit/>
          </a:bodyPr>
          <a:lstStyle/>
          <a:p>
            <a:pPr algn="ctr"/>
            <a:r>
              <a:rPr lang="fr-FR" dirty="0">
                <a:solidFill>
                  <a:schemeClr val="tx2">
                    <a:lumMod val="25000"/>
                  </a:schemeClr>
                </a:solidFill>
              </a:rPr>
              <a:t>Utilisation de routines d’action, routines mentales.</a:t>
            </a:r>
          </a:p>
        </p:txBody>
      </p:sp>
      <p:sp>
        <p:nvSpPr>
          <p:cNvPr id="17" name="Flèche vers le bas 16"/>
          <p:cNvSpPr/>
          <p:nvPr/>
        </p:nvSpPr>
        <p:spPr>
          <a:xfrm>
            <a:off x="5305617" y="1639584"/>
            <a:ext cx="287079" cy="421049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8" name="ZoneTexte 17"/>
          <p:cNvSpPr txBox="1"/>
          <p:nvPr/>
        </p:nvSpPr>
        <p:spPr>
          <a:xfrm>
            <a:off x="5411972" y="1118588"/>
            <a:ext cx="2255746" cy="369332"/>
          </a:xfrm>
          <a:prstGeom prst="rect">
            <a:avLst/>
          </a:prstGeom>
          <a:noFill/>
        </p:spPr>
        <p:txBody>
          <a:bodyPr wrap="none" rtlCol="0">
            <a:spAutoFit/>
          </a:bodyPr>
          <a:lstStyle/>
          <a:p>
            <a:r>
              <a:rPr lang="fr-FR" dirty="0" smtClean="0"/>
              <a:t>BIAIS DE DÉCISIONS</a:t>
            </a:r>
            <a:endParaRPr lang="fr-FR" dirty="0"/>
          </a:p>
        </p:txBody>
      </p:sp>
      <p:sp>
        <p:nvSpPr>
          <p:cNvPr id="19" name="ZoneTexte 18"/>
          <p:cNvSpPr txBox="1"/>
          <p:nvPr/>
        </p:nvSpPr>
        <p:spPr>
          <a:xfrm>
            <a:off x="5564372" y="5811090"/>
            <a:ext cx="1937710" cy="369332"/>
          </a:xfrm>
          <a:prstGeom prst="rect">
            <a:avLst/>
          </a:prstGeom>
          <a:noFill/>
        </p:spPr>
        <p:txBody>
          <a:bodyPr wrap="none" rtlCol="0">
            <a:spAutoFit/>
          </a:bodyPr>
          <a:lstStyle/>
          <a:p>
            <a:r>
              <a:rPr lang="fr-FR" dirty="0" smtClean="0"/>
              <a:t>TUNNELISATION</a:t>
            </a:r>
            <a:endParaRPr lang="fr-FR" dirty="0"/>
          </a:p>
        </p:txBody>
      </p:sp>
      <p:sp>
        <p:nvSpPr>
          <p:cNvPr id="16" name="ZoneTexte 1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00970419"/>
      </p:ext>
    </p:extLst>
  </p:cSld>
  <p:clrMapOvr>
    <a:masterClrMapping/>
  </p:clrMapOvr>
  <p:transition>
    <p:rand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09" name="Line 97"/>
          <p:cNvSpPr>
            <a:spLocks noChangeShapeType="1"/>
          </p:cNvSpPr>
          <p:nvPr/>
        </p:nvSpPr>
        <p:spPr bwMode="auto">
          <a:xfrm>
            <a:off x="246063" y="6113463"/>
            <a:ext cx="8591550" cy="0"/>
          </a:xfrm>
          <a:prstGeom prst="line">
            <a:avLst/>
          </a:prstGeom>
          <a:noFill/>
          <a:ln w="9525">
            <a:solidFill>
              <a:schemeClr val="tx1"/>
            </a:solidFill>
            <a:prstDash val="dash"/>
            <a:round/>
            <a:headEnd/>
            <a:tailEnd/>
          </a:ln>
          <a:effectLst/>
        </p:spPr>
        <p:txBody>
          <a:bodyPr>
            <a:spAutoFit/>
          </a:bodyPr>
          <a:lstStyle/>
          <a:p>
            <a:endParaRPr lang="fr-FR"/>
          </a:p>
        </p:txBody>
      </p:sp>
      <p:sp>
        <p:nvSpPr>
          <p:cNvPr id="64516" name="Text Box 4"/>
          <p:cNvSpPr txBox="1">
            <a:spLocks noChangeArrowheads="1"/>
          </p:cNvSpPr>
          <p:nvPr/>
        </p:nvSpPr>
        <p:spPr bwMode="auto">
          <a:xfrm>
            <a:off x="1196975" y="6127750"/>
            <a:ext cx="1409700" cy="558800"/>
          </a:xfrm>
          <a:prstGeom prst="rect">
            <a:avLst/>
          </a:prstGeom>
          <a:noFill/>
          <a:ln w="9525" algn="ctr">
            <a:solidFill>
              <a:schemeClr val="tx1"/>
            </a:solidFill>
            <a:miter lim="800000"/>
            <a:headEnd/>
            <a:tailEnd/>
          </a:ln>
          <a:effectLst/>
        </p:spPr>
        <p:txBody>
          <a:bodyPr>
            <a:spAutoFit/>
          </a:bodyPr>
          <a:lstStyle/>
          <a:p>
            <a:r>
              <a:rPr lang="fr-FR" sz="1000" b="1"/>
              <a:t>Activation</a:t>
            </a:r>
            <a:r>
              <a:rPr lang="fr-FR" sz="1000"/>
              <a:t>:</a:t>
            </a:r>
          </a:p>
          <a:p>
            <a:r>
              <a:rPr lang="fr-FR" sz="1000"/>
              <a:t> détection d’une nécessité d’action</a:t>
            </a:r>
          </a:p>
        </p:txBody>
      </p:sp>
      <p:sp>
        <p:nvSpPr>
          <p:cNvPr id="64517" name="Text Box 5"/>
          <p:cNvSpPr txBox="1">
            <a:spLocks noChangeArrowheads="1"/>
          </p:cNvSpPr>
          <p:nvPr/>
        </p:nvSpPr>
        <p:spPr bwMode="auto">
          <a:xfrm>
            <a:off x="5938838" y="6127750"/>
            <a:ext cx="1409700" cy="558800"/>
          </a:xfrm>
          <a:prstGeom prst="rect">
            <a:avLst/>
          </a:prstGeom>
          <a:noFill/>
          <a:ln w="9525" algn="ctr">
            <a:solidFill>
              <a:schemeClr val="tx1"/>
            </a:solidFill>
            <a:miter lim="800000"/>
            <a:headEnd/>
            <a:tailEnd/>
          </a:ln>
          <a:effectLst/>
        </p:spPr>
        <p:txBody>
          <a:bodyPr>
            <a:spAutoFit/>
          </a:bodyPr>
          <a:lstStyle/>
          <a:p>
            <a:r>
              <a:rPr lang="fr-FR" sz="1000" b="1"/>
              <a:t>Exécution </a:t>
            </a:r>
            <a:r>
              <a:rPr lang="fr-FR" sz="1000"/>
              <a:t>:</a:t>
            </a:r>
          </a:p>
          <a:p>
            <a:r>
              <a:rPr lang="fr-FR" sz="1000"/>
              <a:t> coordination des actions</a:t>
            </a:r>
          </a:p>
        </p:txBody>
      </p:sp>
      <p:sp>
        <p:nvSpPr>
          <p:cNvPr id="64519" name="Text Box 7"/>
          <p:cNvSpPr txBox="1">
            <a:spLocks noChangeArrowheads="1"/>
          </p:cNvSpPr>
          <p:nvPr/>
        </p:nvSpPr>
        <p:spPr bwMode="auto">
          <a:xfrm>
            <a:off x="5938838" y="4322763"/>
            <a:ext cx="1409700" cy="711200"/>
          </a:xfrm>
          <a:prstGeom prst="rect">
            <a:avLst/>
          </a:prstGeom>
          <a:noFill/>
          <a:ln w="9525" algn="ctr">
            <a:solidFill>
              <a:schemeClr val="tx1"/>
            </a:solidFill>
            <a:miter lim="800000"/>
            <a:headEnd/>
            <a:tailEnd/>
          </a:ln>
          <a:effectLst/>
        </p:spPr>
        <p:txBody>
          <a:bodyPr>
            <a:spAutoFit/>
          </a:bodyPr>
          <a:lstStyle/>
          <a:p>
            <a:r>
              <a:rPr lang="fr-FR" sz="1000" b="1"/>
              <a:t>Formulation d’une procédure</a:t>
            </a:r>
            <a:r>
              <a:rPr lang="fr-FR" sz="1000"/>
              <a:t>: planification d’une séquence d’actions</a:t>
            </a:r>
          </a:p>
        </p:txBody>
      </p:sp>
      <p:sp>
        <p:nvSpPr>
          <p:cNvPr id="64520" name="Text Box 8"/>
          <p:cNvSpPr txBox="1">
            <a:spLocks noChangeArrowheads="1"/>
          </p:cNvSpPr>
          <p:nvPr/>
        </p:nvSpPr>
        <p:spPr bwMode="auto">
          <a:xfrm>
            <a:off x="1196975" y="2555875"/>
            <a:ext cx="1409700" cy="558800"/>
          </a:xfrm>
          <a:prstGeom prst="rect">
            <a:avLst/>
          </a:prstGeom>
          <a:noFill/>
          <a:ln w="9525" algn="ctr">
            <a:solidFill>
              <a:schemeClr val="tx1"/>
            </a:solidFill>
            <a:miter lim="800000"/>
            <a:headEnd/>
            <a:tailEnd/>
          </a:ln>
          <a:effectLst/>
        </p:spPr>
        <p:txBody>
          <a:bodyPr>
            <a:spAutoFit/>
          </a:bodyPr>
          <a:lstStyle/>
          <a:p>
            <a:r>
              <a:rPr lang="fr-FR" sz="1000" b="1"/>
              <a:t>Identification</a:t>
            </a:r>
            <a:r>
              <a:rPr lang="fr-FR" sz="1000"/>
              <a:t> de l’état actuel du système</a:t>
            </a:r>
          </a:p>
        </p:txBody>
      </p:sp>
      <p:sp>
        <p:nvSpPr>
          <p:cNvPr id="64521" name="Text Box 9"/>
          <p:cNvSpPr txBox="1">
            <a:spLocks noChangeArrowheads="1"/>
          </p:cNvSpPr>
          <p:nvPr/>
        </p:nvSpPr>
        <p:spPr bwMode="auto">
          <a:xfrm>
            <a:off x="5853113" y="2519363"/>
            <a:ext cx="1581150" cy="711200"/>
          </a:xfrm>
          <a:prstGeom prst="rect">
            <a:avLst/>
          </a:prstGeom>
          <a:noFill/>
          <a:ln w="9525" algn="ctr">
            <a:solidFill>
              <a:schemeClr val="tx1"/>
            </a:solidFill>
            <a:miter lim="800000"/>
            <a:headEnd/>
            <a:tailEnd/>
          </a:ln>
          <a:effectLst/>
        </p:spPr>
        <p:txBody>
          <a:bodyPr>
            <a:spAutoFit/>
          </a:bodyPr>
          <a:lstStyle/>
          <a:p>
            <a:r>
              <a:rPr lang="fr-FR" sz="1000" b="1"/>
              <a:t>Définition </a:t>
            </a:r>
            <a:r>
              <a:rPr lang="fr-FR" sz="1000"/>
              <a:t>de la tâche: sélection de la modification des conditions du système</a:t>
            </a:r>
          </a:p>
        </p:txBody>
      </p:sp>
      <p:grpSp>
        <p:nvGrpSpPr>
          <p:cNvPr id="2" name="Group 37"/>
          <p:cNvGrpSpPr>
            <a:grpSpLocks/>
          </p:cNvGrpSpPr>
          <p:nvPr/>
        </p:nvGrpSpPr>
        <p:grpSpPr bwMode="auto">
          <a:xfrm>
            <a:off x="2308225" y="158750"/>
            <a:ext cx="3932238" cy="1789113"/>
            <a:chOff x="1356" y="100"/>
            <a:chExt cx="2477" cy="1127"/>
          </a:xfrm>
        </p:grpSpPr>
        <p:grpSp>
          <p:nvGrpSpPr>
            <p:cNvPr id="3" name="Group 36"/>
            <p:cNvGrpSpPr>
              <a:grpSpLocks/>
            </p:cNvGrpSpPr>
            <p:nvPr/>
          </p:nvGrpSpPr>
          <p:grpSpPr bwMode="auto">
            <a:xfrm>
              <a:off x="2150" y="100"/>
              <a:ext cx="888" cy="1127"/>
              <a:chOff x="2227" y="100"/>
              <a:chExt cx="888" cy="1127"/>
            </a:xfrm>
          </p:grpSpPr>
          <p:sp>
            <p:nvSpPr>
              <p:cNvPr id="64522" name="Text Box 10"/>
              <p:cNvSpPr txBox="1">
                <a:spLocks noChangeArrowheads="1"/>
              </p:cNvSpPr>
              <p:nvPr/>
            </p:nvSpPr>
            <p:spPr bwMode="auto">
              <a:xfrm>
                <a:off x="2227" y="683"/>
                <a:ext cx="888" cy="544"/>
              </a:xfrm>
              <a:prstGeom prst="rect">
                <a:avLst/>
              </a:prstGeom>
              <a:noFill/>
              <a:ln w="9525" algn="ctr">
                <a:solidFill>
                  <a:schemeClr val="tx1"/>
                </a:solidFill>
                <a:miter lim="800000"/>
                <a:headEnd/>
                <a:tailEnd/>
              </a:ln>
              <a:effectLst/>
            </p:spPr>
            <p:txBody>
              <a:bodyPr>
                <a:spAutoFit/>
              </a:bodyPr>
              <a:lstStyle/>
              <a:p>
                <a:r>
                  <a:rPr lang="fr-FR" sz="1000" b="1"/>
                  <a:t>interprétation </a:t>
                </a:r>
                <a:r>
                  <a:rPr lang="fr-FR" sz="1000"/>
                  <a:t>des conséquences pour la tâche en cours, la sécurité, l’efficacité,…</a:t>
                </a:r>
              </a:p>
            </p:txBody>
          </p:sp>
          <p:sp>
            <p:nvSpPr>
              <p:cNvPr id="64523" name="Text Box 11"/>
              <p:cNvSpPr txBox="1">
                <a:spLocks noChangeArrowheads="1"/>
              </p:cNvSpPr>
              <p:nvPr/>
            </p:nvSpPr>
            <p:spPr bwMode="auto">
              <a:xfrm>
                <a:off x="2227" y="100"/>
                <a:ext cx="888" cy="352"/>
              </a:xfrm>
              <a:prstGeom prst="rect">
                <a:avLst/>
              </a:prstGeom>
              <a:noFill/>
              <a:ln w="9525" algn="ctr">
                <a:solidFill>
                  <a:schemeClr val="tx1"/>
                </a:solidFill>
                <a:miter lim="800000"/>
                <a:headEnd/>
                <a:tailEnd/>
              </a:ln>
              <a:effectLst/>
            </p:spPr>
            <p:txBody>
              <a:bodyPr>
                <a:spAutoFit/>
              </a:bodyPr>
              <a:lstStyle/>
              <a:p>
                <a:r>
                  <a:rPr lang="fr-FR" sz="1000" b="1"/>
                  <a:t>Évaluation </a:t>
                </a:r>
                <a:r>
                  <a:rPr lang="fr-FR" sz="1000"/>
                  <a:t>sur un critère de performance</a:t>
                </a:r>
              </a:p>
            </p:txBody>
          </p:sp>
        </p:grpSp>
        <p:grpSp>
          <p:nvGrpSpPr>
            <p:cNvPr id="4" name="Group 14"/>
            <p:cNvGrpSpPr>
              <a:grpSpLocks/>
            </p:cNvGrpSpPr>
            <p:nvPr/>
          </p:nvGrpSpPr>
          <p:grpSpPr bwMode="auto">
            <a:xfrm>
              <a:off x="1356" y="330"/>
              <a:ext cx="684" cy="444"/>
              <a:chOff x="2142" y="2358"/>
              <a:chExt cx="684" cy="444"/>
            </a:xfrm>
          </p:grpSpPr>
          <p:sp>
            <p:nvSpPr>
              <p:cNvPr id="64524" name="Oval 12"/>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25" name="Text Box 13"/>
              <p:cNvSpPr txBox="1">
                <a:spLocks noChangeArrowheads="1"/>
              </p:cNvSpPr>
              <p:nvPr/>
            </p:nvSpPr>
            <p:spPr bwMode="auto">
              <a:xfrm>
                <a:off x="2236" y="2503"/>
                <a:ext cx="496" cy="154"/>
              </a:xfrm>
              <a:prstGeom prst="rect">
                <a:avLst/>
              </a:prstGeom>
              <a:noFill/>
              <a:ln w="9525" algn="ctr">
                <a:noFill/>
                <a:miter lim="800000"/>
                <a:headEnd/>
                <a:tailEnd/>
              </a:ln>
              <a:effectLst/>
            </p:spPr>
            <p:txBody>
              <a:bodyPr wrap="none">
                <a:spAutoFit/>
              </a:bodyPr>
              <a:lstStyle/>
              <a:p>
                <a:r>
                  <a:rPr lang="fr-FR" sz="1000"/>
                  <a:t>Ambiguïté </a:t>
                </a:r>
              </a:p>
            </p:txBody>
          </p:sp>
        </p:grpSp>
        <p:grpSp>
          <p:nvGrpSpPr>
            <p:cNvPr id="5" name="Group 15"/>
            <p:cNvGrpSpPr>
              <a:grpSpLocks/>
            </p:cNvGrpSpPr>
            <p:nvPr/>
          </p:nvGrpSpPr>
          <p:grpSpPr bwMode="auto">
            <a:xfrm>
              <a:off x="3149" y="329"/>
              <a:ext cx="684" cy="444"/>
              <a:chOff x="2142" y="2358"/>
              <a:chExt cx="684" cy="444"/>
            </a:xfrm>
          </p:grpSpPr>
          <p:sp>
            <p:nvSpPr>
              <p:cNvPr id="64528" name="Oval 16"/>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29" name="Text Box 17"/>
              <p:cNvSpPr txBox="1">
                <a:spLocks noChangeArrowheads="1"/>
              </p:cNvSpPr>
              <p:nvPr/>
            </p:nvSpPr>
            <p:spPr bwMode="auto">
              <a:xfrm>
                <a:off x="2239" y="2503"/>
                <a:ext cx="492" cy="154"/>
              </a:xfrm>
              <a:prstGeom prst="rect">
                <a:avLst/>
              </a:prstGeom>
              <a:noFill/>
              <a:ln w="9525" algn="ctr">
                <a:noFill/>
                <a:miter lim="800000"/>
                <a:headEnd/>
                <a:tailEnd/>
              </a:ln>
              <a:effectLst/>
            </p:spPr>
            <p:txBody>
              <a:bodyPr wrap="none">
                <a:spAutoFit/>
              </a:bodyPr>
              <a:lstStyle/>
              <a:p>
                <a:r>
                  <a:rPr lang="fr-FR" sz="1000"/>
                  <a:t>But ultime </a:t>
                </a:r>
              </a:p>
            </p:txBody>
          </p:sp>
        </p:grpSp>
      </p:grpSp>
      <p:grpSp>
        <p:nvGrpSpPr>
          <p:cNvPr id="6" name="Group 18"/>
          <p:cNvGrpSpPr>
            <a:grpSpLocks/>
          </p:cNvGrpSpPr>
          <p:nvPr/>
        </p:nvGrpSpPr>
        <p:grpSpPr bwMode="auto">
          <a:xfrm>
            <a:off x="6100763" y="1620838"/>
            <a:ext cx="1085850" cy="704850"/>
            <a:chOff x="2142" y="2358"/>
            <a:chExt cx="684" cy="444"/>
          </a:xfrm>
        </p:grpSpPr>
        <p:sp>
          <p:nvSpPr>
            <p:cNvPr id="64531" name="Oval 19"/>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32" name="Text Box 20"/>
            <p:cNvSpPr txBox="1">
              <a:spLocks noChangeArrowheads="1"/>
            </p:cNvSpPr>
            <p:nvPr/>
          </p:nvSpPr>
          <p:spPr bwMode="auto">
            <a:xfrm>
              <a:off x="2169" y="2503"/>
              <a:ext cx="632" cy="154"/>
            </a:xfrm>
            <a:prstGeom prst="rect">
              <a:avLst/>
            </a:prstGeom>
            <a:noFill/>
            <a:ln w="9525" algn="ctr">
              <a:noFill/>
              <a:miter lim="800000"/>
              <a:headEnd/>
              <a:tailEnd/>
            </a:ln>
            <a:effectLst/>
          </p:spPr>
          <p:txBody>
            <a:bodyPr wrap="none">
              <a:spAutoFit/>
            </a:bodyPr>
            <a:lstStyle/>
            <a:p>
              <a:r>
                <a:rPr lang="fr-FR" sz="1000"/>
                <a:t>But à atteindre</a:t>
              </a:r>
            </a:p>
          </p:txBody>
        </p:sp>
      </p:grpSp>
      <p:grpSp>
        <p:nvGrpSpPr>
          <p:cNvPr id="7" name="Group 21"/>
          <p:cNvGrpSpPr>
            <a:grpSpLocks/>
          </p:cNvGrpSpPr>
          <p:nvPr/>
        </p:nvGrpSpPr>
        <p:grpSpPr bwMode="auto">
          <a:xfrm>
            <a:off x="1357313" y="1590675"/>
            <a:ext cx="1090612" cy="704850"/>
            <a:chOff x="2142" y="2358"/>
            <a:chExt cx="687" cy="444"/>
          </a:xfrm>
        </p:grpSpPr>
        <p:sp>
          <p:nvSpPr>
            <p:cNvPr id="64534" name="Oval 22"/>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35" name="Text Box 23"/>
            <p:cNvSpPr txBox="1">
              <a:spLocks noChangeArrowheads="1"/>
            </p:cNvSpPr>
            <p:nvPr/>
          </p:nvSpPr>
          <p:spPr bwMode="auto">
            <a:xfrm>
              <a:off x="2143" y="2503"/>
              <a:ext cx="686" cy="154"/>
            </a:xfrm>
            <a:prstGeom prst="rect">
              <a:avLst/>
            </a:prstGeom>
            <a:noFill/>
            <a:ln w="9525" algn="ctr">
              <a:noFill/>
              <a:miter lim="800000"/>
              <a:headEnd/>
              <a:tailEnd/>
            </a:ln>
            <a:effectLst/>
          </p:spPr>
          <p:txBody>
            <a:bodyPr wrap="none">
              <a:spAutoFit/>
            </a:bodyPr>
            <a:lstStyle/>
            <a:p>
              <a:r>
                <a:rPr lang="fr-FR" sz="1000"/>
                <a:t>État du système</a:t>
              </a:r>
            </a:p>
          </p:txBody>
        </p:sp>
      </p:grpSp>
      <p:grpSp>
        <p:nvGrpSpPr>
          <p:cNvPr id="8" name="Group 59"/>
          <p:cNvGrpSpPr>
            <a:grpSpLocks/>
          </p:cNvGrpSpPr>
          <p:nvPr/>
        </p:nvGrpSpPr>
        <p:grpSpPr bwMode="auto">
          <a:xfrm>
            <a:off x="1357313" y="3375025"/>
            <a:ext cx="1085850" cy="704850"/>
            <a:chOff x="855" y="2126"/>
            <a:chExt cx="684" cy="444"/>
          </a:xfrm>
        </p:grpSpPr>
        <p:sp>
          <p:nvSpPr>
            <p:cNvPr id="64537" name="Oval 25"/>
            <p:cNvSpPr>
              <a:spLocks noChangeArrowheads="1"/>
            </p:cNvSpPr>
            <p:nvPr/>
          </p:nvSpPr>
          <p:spPr bwMode="auto">
            <a:xfrm>
              <a:off x="855" y="2126"/>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38" name="Text Box 26"/>
            <p:cNvSpPr txBox="1">
              <a:spLocks noChangeArrowheads="1"/>
            </p:cNvSpPr>
            <p:nvPr/>
          </p:nvSpPr>
          <p:spPr bwMode="auto">
            <a:xfrm>
              <a:off x="879" y="2205"/>
              <a:ext cx="643" cy="250"/>
            </a:xfrm>
            <a:prstGeom prst="rect">
              <a:avLst/>
            </a:prstGeom>
            <a:noFill/>
            <a:ln w="9525" algn="ctr">
              <a:noFill/>
              <a:miter lim="800000"/>
              <a:headEnd/>
              <a:tailEnd/>
            </a:ln>
            <a:effectLst/>
          </p:spPr>
          <p:txBody>
            <a:bodyPr wrap="none">
              <a:spAutoFit/>
            </a:bodyPr>
            <a:lstStyle/>
            <a:p>
              <a:r>
                <a:rPr lang="fr-FR" sz="1000"/>
                <a:t>Ensemble </a:t>
              </a:r>
            </a:p>
            <a:p>
              <a:r>
                <a:rPr lang="fr-FR" sz="1000"/>
                <a:t>D’observations</a:t>
              </a:r>
            </a:p>
          </p:txBody>
        </p:sp>
      </p:grpSp>
      <p:grpSp>
        <p:nvGrpSpPr>
          <p:cNvPr id="9" name="Group 27"/>
          <p:cNvGrpSpPr>
            <a:grpSpLocks/>
          </p:cNvGrpSpPr>
          <p:nvPr/>
        </p:nvGrpSpPr>
        <p:grpSpPr bwMode="auto">
          <a:xfrm>
            <a:off x="1355725" y="5160963"/>
            <a:ext cx="1085850" cy="704850"/>
            <a:chOff x="2142" y="2358"/>
            <a:chExt cx="684" cy="444"/>
          </a:xfrm>
        </p:grpSpPr>
        <p:sp>
          <p:nvSpPr>
            <p:cNvPr id="64540" name="Oval 28"/>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41" name="Text Box 29"/>
            <p:cNvSpPr txBox="1">
              <a:spLocks noChangeArrowheads="1"/>
            </p:cNvSpPr>
            <p:nvPr/>
          </p:nvSpPr>
          <p:spPr bwMode="auto">
            <a:xfrm>
              <a:off x="2314" y="2503"/>
              <a:ext cx="346" cy="154"/>
            </a:xfrm>
            <a:prstGeom prst="rect">
              <a:avLst/>
            </a:prstGeom>
            <a:noFill/>
            <a:ln w="9525" algn="ctr">
              <a:noFill/>
              <a:miter lim="800000"/>
              <a:headEnd/>
              <a:tailEnd/>
            </a:ln>
            <a:effectLst/>
          </p:spPr>
          <p:txBody>
            <a:bodyPr wrap="none">
              <a:spAutoFit/>
            </a:bodyPr>
            <a:lstStyle/>
            <a:p>
              <a:r>
                <a:rPr lang="fr-FR" sz="1000"/>
                <a:t>Alerte </a:t>
              </a:r>
            </a:p>
          </p:txBody>
        </p:sp>
      </p:grpSp>
      <p:grpSp>
        <p:nvGrpSpPr>
          <p:cNvPr id="10" name="Group 30"/>
          <p:cNvGrpSpPr>
            <a:grpSpLocks/>
          </p:cNvGrpSpPr>
          <p:nvPr/>
        </p:nvGrpSpPr>
        <p:grpSpPr bwMode="auto">
          <a:xfrm>
            <a:off x="6097588" y="3424238"/>
            <a:ext cx="1085850" cy="704850"/>
            <a:chOff x="2142" y="2358"/>
            <a:chExt cx="684" cy="444"/>
          </a:xfrm>
        </p:grpSpPr>
        <p:sp>
          <p:nvSpPr>
            <p:cNvPr id="64543" name="Oval 31"/>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44" name="Text Box 32"/>
            <p:cNvSpPr txBox="1">
              <a:spLocks noChangeArrowheads="1"/>
            </p:cNvSpPr>
            <p:nvPr/>
          </p:nvSpPr>
          <p:spPr bwMode="auto">
            <a:xfrm>
              <a:off x="2307" y="2503"/>
              <a:ext cx="359" cy="154"/>
            </a:xfrm>
            <a:prstGeom prst="rect">
              <a:avLst/>
            </a:prstGeom>
            <a:noFill/>
            <a:ln w="9525" algn="ctr">
              <a:noFill/>
              <a:miter lim="800000"/>
              <a:headEnd/>
              <a:tailEnd/>
            </a:ln>
            <a:effectLst/>
          </p:spPr>
          <p:txBody>
            <a:bodyPr wrap="none">
              <a:spAutoFit/>
            </a:bodyPr>
            <a:lstStyle/>
            <a:p>
              <a:r>
                <a:rPr lang="fr-FR" sz="1000"/>
                <a:t>Tache </a:t>
              </a:r>
            </a:p>
          </p:txBody>
        </p:sp>
      </p:grpSp>
      <p:grpSp>
        <p:nvGrpSpPr>
          <p:cNvPr id="11" name="Group 33"/>
          <p:cNvGrpSpPr>
            <a:grpSpLocks/>
          </p:cNvGrpSpPr>
          <p:nvPr/>
        </p:nvGrpSpPr>
        <p:grpSpPr bwMode="auto">
          <a:xfrm>
            <a:off x="6097588" y="5227638"/>
            <a:ext cx="1085850" cy="704850"/>
            <a:chOff x="2142" y="2358"/>
            <a:chExt cx="684" cy="444"/>
          </a:xfrm>
        </p:grpSpPr>
        <p:sp>
          <p:nvSpPr>
            <p:cNvPr id="64546" name="Oval 34"/>
            <p:cNvSpPr>
              <a:spLocks noChangeArrowheads="1"/>
            </p:cNvSpPr>
            <p:nvPr/>
          </p:nvSpPr>
          <p:spPr bwMode="auto">
            <a:xfrm>
              <a:off x="2142" y="2358"/>
              <a:ext cx="684" cy="444"/>
            </a:xfrm>
            <a:prstGeom prst="ellipse">
              <a:avLst/>
            </a:prstGeom>
            <a:noFill/>
            <a:ln w="9525" algn="ctr">
              <a:solidFill>
                <a:schemeClr val="tx1"/>
              </a:solidFill>
              <a:round/>
              <a:headEnd/>
              <a:tailEnd/>
            </a:ln>
            <a:effectLst/>
          </p:spPr>
          <p:txBody>
            <a:bodyPr wrap="none" anchor="ctr">
              <a:spAutoFit/>
            </a:bodyPr>
            <a:lstStyle/>
            <a:p>
              <a:endParaRPr lang="fr-FR"/>
            </a:p>
          </p:txBody>
        </p:sp>
        <p:sp>
          <p:nvSpPr>
            <p:cNvPr id="64547" name="Text Box 35"/>
            <p:cNvSpPr txBox="1">
              <a:spLocks noChangeArrowheads="1"/>
            </p:cNvSpPr>
            <p:nvPr/>
          </p:nvSpPr>
          <p:spPr bwMode="auto">
            <a:xfrm>
              <a:off x="2235" y="2503"/>
              <a:ext cx="505" cy="154"/>
            </a:xfrm>
            <a:prstGeom prst="rect">
              <a:avLst/>
            </a:prstGeom>
            <a:noFill/>
            <a:ln w="9525" algn="ctr">
              <a:noFill/>
              <a:miter lim="800000"/>
              <a:headEnd/>
              <a:tailEnd/>
            </a:ln>
            <a:effectLst/>
          </p:spPr>
          <p:txBody>
            <a:bodyPr wrap="none">
              <a:spAutoFit/>
            </a:bodyPr>
            <a:lstStyle/>
            <a:p>
              <a:r>
                <a:rPr lang="fr-FR" sz="1000"/>
                <a:t>Procédure </a:t>
              </a:r>
            </a:p>
          </p:txBody>
        </p:sp>
      </p:grpSp>
      <p:sp>
        <p:nvSpPr>
          <p:cNvPr id="64551" name="Line 39"/>
          <p:cNvSpPr>
            <a:spLocks noChangeShapeType="1"/>
          </p:cNvSpPr>
          <p:nvPr/>
        </p:nvSpPr>
        <p:spPr bwMode="auto">
          <a:xfrm>
            <a:off x="2609850" y="6400800"/>
            <a:ext cx="3333750" cy="0"/>
          </a:xfrm>
          <a:prstGeom prst="line">
            <a:avLst/>
          </a:prstGeom>
          <a:noFill/>
          <a:ln w="9525">
            <a:solidFill>
              <a:schemeClr val="tx1"/>
            </a:solidFill>
            <a:round/>
            <a:headEnd/>
            <a:tailEnd type="triangle" w="sm" len="sm"/>
          </a:ln>
          <a:effectLst/>
        </p:spPr>
        <p:txBody>
          <a:bodyPr>
            <a:spAutoFit/>
          </a:bodyPr>
          <a:lstStyle/>
          <a:p>
            <a:endParaRPr lang="fr-FR"/>
          </a:p>
        </p:txBody>
      </p:sp>
      <p:grpSp>
        <p:nvGrpSpPr>
          <p:cNvPr id="12" name="Group 45"/>
          <p:cNvGrpSpPr>
            <a:grpSpLocks/>
          </p:cNvGrpSpPr>
          <p:nvPr/>
        </p:nvGrpSpPr>
        <p:grpSpPr bwMode="auto">
          <a:xfrm>
            <a:off x="1900238" y="2289175"/>
            <a:ext cx="1587" cy="3835400"/>
            <a:chOff x="1190" y="1442"/>
            <a:chExt cx="1" cy="2416"/>
          </a:xfrm>
        </p:grpSpPr>
        <p:sp>
          <p:nvSpPr>
            <p:cNvPr id="64552" name="Line 40"/>
            <p:cNvSpPr>
              <a:spLocks noChangeShapeType="1"/>
            </p:cNvSpPr>
            <p:nvPr/>
          </p:nvSpPr>
          <p:spPr bwMode="auto">
            <a:xfrm flipV="1">
              <a:off x="1191" y="3690"/>
              <a:ext cx="0" cy="168"/>
            </a:xfrm>
            <a:prstGeom prst="line">
              <a:avLst/>
            </a:prstGeom>
            <a:noFill/>
            <a:ln w="9525">
              <a:solidFill>
                <a:schemeClr val="tx1"/>
              </a:solidFill>
              <a:round/>
              <a:headEnd/>
              <a:tailEnd type="triangle" w="sm" len="sm"/>
            </a:ln>
            <a:effectLst/>
          </p:spPr>
          <p:txBody>
            <a:bodyPr>
              <a:spAutoFit/>
            </a:bodyPr>
            <a:lstStyle/>
            <a:p>
              <a:endParaRPr lang="fr-FR"/>
            </a:p>
          </p:txBody>
        </p:sp>
        <p:sp>
          <p:nvSpPr>
            <p:cNvPr id="64553" name="Line 41"/>
            <p:cNvSpPr>
              <a:spLocks noChangeShapeType="1"/>
            </p:cNvSpPr>
            <p:nvPr/>
          </p:nvSpPr>
          <p:spPr bwMode="auto">
            <a:xfrm flipV="1">
              <a:off x="1190" y="3089"/>
              <a:ext cx="0" cy="168"/>
            </a:xfrm>
            <a:prstGeom prst="line">
              <a:avLst/>
            </a:prstGeom>
            <a:noFill/>
            <a:ln w="9525">
              <a:solidFill>
                <a:schemeClr val="tx1"/>
              </a:solidFill>
              <a:round/>
              <a:headEnd/>
              <a:tailEnd type="triangle" w="sm" len="sm"/>
            </a:ln>
            <a:effectLst/>
          </p:spPr>
          <p:txBody>
            <a:bodyPr>
              <a:spAutoFit/>
            </a:bodyPr>
            <a:lstStyle/>
            <a:p>
              <a:endParaRPr lang="fr-FR"/>
            </a:p>
          </p:txBody>
        </p:sp>
        <p:sp>
          <p:nvSpPr>
            <p:cNvPr id="64554" name="Line 42"/>
            <p:cNvSpPr>
              <a:spLocks noChangeShapeType="1"/>
            </p:cNvSpPr>
            <p:nvPr/>
          </p:nvSpPr>
          <p:spPr bwMode="auto">
            <a:xfrm flipV="1">
              <a:off x="1190" y="2554"/>
              <a:ext cx="0" cy="168"/>
            </a:xfrm>
            <a:prstGeom prst="line">
              <a:avLst/>
            </a:prstGeom>
            <a:noFill/>
            <a:ln w="9525">
              <a:solidFill>
                <a:schemeClr val="tx1"/>
              </a:solidFill>
              <a:round/>
              <a:headEnd/>
              <a:tailEnd type="triangle" w="sm" len="sm"/>
            </a:ln>
            <a:effectLst/>
          </p:spPr>
          <p:txBody>
            <a:bodyPr>
              <a:spAutoFit/>
            </a:bodyPr>
            <a:lstStyle/>
            <a:p>
              <a:endParaRPr lang="fr-FR"/>
            </a:p>
          </p:txBody>
        </p:sp>
        <p:sp>
          <p:nvSpPr>
            <p:cNvPr id="64555" name="Line 43"/>
            <p:cNvSpPr>
              <a:spLocks noChangeShapeType="1"/>
            </p:cNvSpPr>
            <p:nvPr/>
          </p:nvSpPr>
          <p:spPr bwMode="auto">
            <a:xfrm flipV="1">
              <a:off x="1191" y="1959"/>
              <a:ext cx="0" cy="168"/>
            </a:xfrm>
            <a:prstGeom prst="line">
              <a:avLst/>
            </a:prstGeom>
            <a:noFill/>
            <a:ln w="9525">
              <a:solidFill>
                <a:schemeClr val="tx1"/>
              </a:solidFill>
              <a:round/>
              <a:headEnd/>
              <a:tailEnd type="triangle" w="sm" len="sm"/>
            </a:ln>
            <a:effectLst/>
          </p:spPr>
          <p:txBody>
            <a:bodyPr>
              <a:spAutoFit/>
            </a:bodyPr>
            <a:lstStyle/>
            <a:p>
              <a:endParaRPr lang="fr-FR"/>
            </a:p>
          </p:txBody>
        </p:sp>
        <p:sp>
          <p:nvSpPr>
            <p:cNvPr id="64556" name="Line 44"/>
            <p:cNvSpPr>
              <a:spLocks noChangeShapeType="1"/>
            </p:cNvSpPr>
            <p:nvPr/>
          </p:nvSpPr>
          <p:spPr bwMode="auto">
            <a:xfrm flipV="1">
              <a:off x="1191" y="1442"/>
              <a:ext cx="0" cy="168"/>
            </a:xfrm>
            <a:prstGeom prst="line">
              <a:avLst/>
            </a:prstGeom>
            <a:noFill/>
            <a:ln w="9525">
              <a:solidFill>
                <a:schemeClr val="tx1"/>
              </a:solidFill>
              <a:round/>
              <a:headEnd/>
              <a:tailEnd type="triangle" w="sm" len="sm"/>
            </a:ln>
            <a:effectLst/>
          </p:spPr>
          <p:txBody>
            <a:bodyPr>
              <a:spAutoFit/>
            </a:bodyPr>
            <a:lstStyle/>
            <a:p>
              <a:endParaRPr lang="fr-FR"/>
            </a:p>
          </p:txBody>
        </p:sp>
      </p:grpSp>
      <p:sp>
        <p:nvSpPr>
          <p:cNvPr id="64559" name="Line 47"/>
          <p:cNvSpPr>
            <a:spLocks noChangeShapeType="1"/>
          </p:cNvSpPr>
          <p:nvPr/>
        </p:nvSpPr>
        <p:spPr bwMode="auto">
          <a:xfrm>
            <a:off x="6645275" y="5922963"/>
            <a:ext cx="0" cy="209550"/>
          </a:xfrm>
          <a:prstGeom prst="line">
            <a:avLst/>
          </a:prstGeom>
          <a:noFill/>
          <a:ln w="9525">
            <a:solidFill>
              <a:schemeClr val="tx1"/>
            </a:solidFill>
            <a:round/>
            <a:headEnd/>
            <a:tailEnd type="triangle" w="sm" len="sm"/>
          </a:ln>
          <a:effectLst/>
        </p:spPr>
        <p:txBody>
          <a:bodyPr>
            <a:spAutoFit/>
          </a:bodyPr>
          <a:lstStyle/>
          <a:p>
            <a:endParaRPr lang="fr-FR"/>
          </a:p>
        </p:txBody>
      </p:sp>
      <p:sp>
        <p:nvSpPr>
          <p:cNvPr id="64560" name="Line 48"/>
          <p:cNvSpPr>
            <a:spLocks noChangeShapeType="1"/>
          </p:cNvSpPr>
          <p:nvPr/>
        </p:nvSpPr>
        <p:spPr bwMode="auto">
          <a:xfrm>
            <a:off x="6643688" y="5035550"/>
            <a:ext cx="0" cy="190500"/>
          </a:xfrm>
          <a:prstGeom prst="line">
            <a:avLst/>
          </a:prstGeom>
          <a:noFill/>
          <a:ln w="9525">
            <a:solidFill>
              <a:schemeClr val="tx1"/>
            </a:solidFill>
            <a:round/>
            <a:headEnd/>
            <a:tailEnd type="triangle" w="sm" len="sm"/>
          </a:ln>
          <a:effectLst/>
        </p:spPr>
        <p:txBody>
          <a:bodyPr>
            <a:spAutoFit/>
          </a:bodyPr>
          <a:lstStyle/>
          <a:p>
            <a:endParaRPr lang="fr-FR"/>
          </a:p>
        </p:txBody>
      </p:sp>
      <p:sp>
        <p:nvSpPr>
          <p:cNvPr id="64561" name="Line 49"/>
          <p:cNvSpPr>
            <a:spLocks noChangeShapeType="1"/>
          </p:cNvSpPr>
          <p:nvPr/>
        </p:nvSpPr>
        <p:spPr bwMode="auto">
          <a:xfrm>
            <a:off x="6643688" y="4129088"/>
            <a:ext cx="0" cy="195262"/>
          </a:xfrm>
          <a:prstGeom prst="line">
            <a:avLst/>
          </a:prstGeom>
          <a:noFill/>
          <a:ln w="9525">
            <a:solidFill>
              <a:schemeClr val="tx1"/>
            </a:solidFill>
            <a:round/>
            <a:headEnd/>
            <a:tailEnd type="triangle" w="sm" len="sm"/>
          </a:ln>
          <a:effectLst/>
        </p:spPr>
        <p:txBody>
          <a:bodyPr>
            <a:spAutoFit/>
          </a:bodyPr>
          <a:lstStyle/>
          <a:p>
            <a:endParaRPr lang="fr-FR"/>
          </a:p>
        </p:txBody>
      </p:sp>
      <p:sp>
        <p:nvSpPr>
          <p:cNvPr id="64562" name="Line 50"/>
          <p:cNvSpPr>
            <a:spLocks noChangeShapeType="1"/>
          </p:cNvSpPr>
          <p:nvPr/>
        </p:nvSpPr>
        <p:spPr bwMode="auto">
          <a:xfrm>
            <a:off x="6645275" y="3227388"/>
            <a:ext cx="0" cy="195262"/>
          </a:xfrm>
          <a:prstGeom prst="line">
            <a:avLst/>
          </a:prstGeom>
          <a:noFill/>
          <a:ln w="9525">
            <a:solidFill>
              <a:schemeClr val="tx1"/>
            </a:solidFill>
            <a:round/>
            <a:headEnd/>
            <a:tailEnd type="triangle" w="sm" len="sm"/>
          </a:ln>
          <a:effectLst/>
        </p:spPr>
        <p:txBody>
          <a:bodyPr>
            <a:spAutoFit/>
          </a:bodyPr>
          <a:lstStyle/>
          <a:p>
            <a:endParaRPr lang="fr-FR"/>
          </a:p>
        </p:txBody>
      </p:sp>
      <p:sp>
        <p:nvSpPr>
          <p:cNvPr id="64563" name="Line 51"/>
          <p:cNvSpPr>
            <a:spLocks noChangeShapeType="1"/>
          </p:cNvSpPr>
          <p:nvPr/>
        </p:nvSpPr>
        <p:spPr bwMode="auto">
          <a:xfrm flipH="1">
            <a:off x="6645275" y="2330450"/>
            <a:ext cx="0" cy="171450"/>
          </a:xfrm>
          <a:prstGeom prst="line">
            <a:avLst/>
          </a:prstGeom>
          <a:noFill/>
          <a:ln w="9525">
            <a:solidFill>
              <a:schemeClr val="tx1"/>
            </a:solidFill>
            <a:round/>
            <a:headEnd/>
            <a:tailEnd type="triangle" w="sm" len="sm"/>
          </a:ln>
          <a:effectLst/>
        </p:spPr>
        <p:txBody>
          <a:bodyPr>
            <a:spAutoFit/>
          </a:bodyPr>
          <a:lstStyle/>
          <a:p>
            <a:endParaRPr lang="fr-FR"/>
          </a:p>
        </p:txBody>
      </p:sp>
      <p:sp>
        <p:nvSpPr>
          <p:cNvPr id="64564" name="Line 52"/>
          <p:cNvSpPr>
            <a:spLocks noChangeShapeType="1"/>
          </p:cNvSpPr>
          <p:nvPr/>
        </p:nvSpPr>
        <p:spPr bwMode="auto">
          <a:xfrm flipV="1">
            <a:off x="2209800" y="1476375"/>
            <a:ext cx="1343025" cy="180975"/>
          </a:xfrm>
          <a:prstGeom prst="line">
            <a:avLst/>
          </a:prstGeom>
          <a:noFill/>
          <a:ln w="9525">
            <a:solidFill>
              <a:schemeClr val="tx1"/>
            </a:solidFill>
            <a:round/>
            <a:headEnd/>
            <a:tailEnd type="triangle" w="sm" len="sm"/>
          </a:ln>
          <a:effectLst/>
        </p:spPr>
        <p:txBody>
          <a:bodyPr>
            <a:spAutoFit/>
          </a:bodyPr>
          <a:lstStyle/>
          <a:p>
            <a:endParaRPr lang="fr-FR"/>
          </a:p>
        </p:txBody>
      </p:sp>
      <p:sp>
        <p:nvSpPr>
          <p:cNvPr id="64565" name="Line 53"/>
          <p:cNvSpPr>
            <a:spLocks noChangeShapeType="1"/>
          </p:cNvSpPr>
          <p:nvPr/>
        </p:nvSpPr>
        <p:spPr bwMode="auto">
          <a:xfrm flipH="1" flipV="1">
            <a:off x="3362325" y="952500"/>
            <a:ext cx="200025" cy="123825"/>
          </a:xfrm>
          <a:prstGeom prst="line">
            <a:avLst/>
          </a:prstGeom>
          <a:noFill/>
          <a:ln w="9525">
            <a:solidFill>
              <a:schemeClr val="tx1"/>
            </a:solidFill>
            <a:round/>
            <a:headEnd/>
            <a:tailEnd type="triangle" w="sm" len="sm"/>
          </a:ln>
          <a:effectLst/>
        </p:spPr>
        <p:txBody>
          <a:bodyPr>
            <a:spAutoFit/>
          </a:bodyPr>
          <a:lstStyle/>
          <a:p>
            <a:endParaRPr lang="fr-FR"/>
          </a:p>
        </p:txBody>
      </p:sp>
      <p:sp>
        <p:nvSpPr>
          <p:cNvPr id="64566" name="Line 54"/>
          <p:cNvSpPr>
            <a:spLocks noChangeShapeType="1"/>
          </p:cNvSpPr>
          <p:nvPr/>
        </p:nvSpPr>
        <p:spPr bwMode="auto">
          <a:xfrm flipV="1">
            <a:off x="3381375" y="714375"/>
            <a:ext cx="190500" cy="85725"/>
          </a:xfrm>
          <a:prstGeom prst="line">
            <a:avLst/>
          </a:prstGeom>
          <a:noFill/>
          <a:ln w="9525">
            <a:solidFill>
              <a:schemeClr val="tx1"/>
            </a:solidFill>
            <a:round/>
            <a:headEnd/>
            <a:tailEnd type="triangle" w="sm" len="sm"/>
          </a:ln>
          <a:effectLst/>
        </p:spPr>
        <p:txBody>
          <a:bodyPr>
            <a:spAutoFit/>
          </a:bodyPr>
          <a:lstStyle/>
          <a:p>
            <a:endParaRPr lang="fr-FR"/>
          </a:p>
        </p:txBody>
      </p:sp>
      <p:sp>
        <p:nvSpPr>
          <p:cNvPr id="64567" name="Line 55"/>
          <p:cNvSpPr>
            <a:spLocks noChangeShapeType="1"/>
          </p:cNvSpPr>
          <p:nvPr/>
        </p:nvSpPr>
        <p:spPr bwMode="auto">
          <a:xfrm>
            <a:off x="4972050" y="723900"/>
            <a:ext cx="180975" cy="66675"/>
          </a:xfrm>
          <a:prstGeom prst="line">
            <a:avLst/>
          </a:prstGeom>
          <a:noFill/>
          <a:ln w="9525">
            <a:solidFill>
              <a:schemeClr val="tx1"/>
            </a:solidFill>
            <a:round/>
            <a:headEnd/>
            <a:tailEnd type="triangle" w="sm" len="sm"/>
          </a:ln>
          <a:effectLst/>
        </p:spPr>
        <p:txBody>
          <a:bodyPr>
            <a:spAutoFit/>
          </a:bodyPr>
          <a:lstStyle/>
          <a:p>
            <a:endParaRPr lang="fr-FR"/>
          </a:p>
        </p:txBody>
      </p:sp>
      <p:sp>
        <p:nvSpPr>
          <p:cNvPr id="64568" name="Line 56"/>
          <p:cNvSpPr>
            <a:spLocks noChangeShapeType="1"/>
          </p:cNvSpPr>
          <p:nvPr/>
        </p:nvSpPr>
        <p:spPr bwMode="auto">
          <a:xfrm flipH="1">
            <a:off x="4962525" y="962025"/>
            <a:ext cx="200025" cy="114300"/>
          </a:xfrm>
          <a:prstGeom prst="line">
            <a:avLst/>
          </a:prstGeom>
          <a:noFill/>
          <a:ln w="9525">
            <a:solidFill>
              <a:schemeClr val="tx1"/>
            </a:solidFill>
            <a:round/>
            <a:headEnd/>
            <a:tailEnd type="triangle" w="sm" len="sm"/>
          </a:ln>
          <a:effectLst/>
        </p:spPr>
        <p:txBody>
          <a:bodyPr>
            <a:spAutoFit/>
          </a:bodyPr>
          <a:lstStyle/>
          <a:p>
            <a:endParaRPr lang="fr-FR"/>
          </a:p>
        </p:txBody>
      </p:sp>
      <p:sp>
        <p:nvSpPr>
          <p:cNvPr id="64569" name="Line 57"/>
          <p:cNvSpPr>
            <a:spLocks noChangeShapeType="1"/>
          </p:cNvSpPr>
          <p:nvPr/>
        </p:nvSpPr>
        <p:spPr bwMode="auto">
          <a:xfrm>
            <a:off x="4979988" y="1484313"/>
            <a:ext cx="1343025" cy="180975"/>
          </a:xfrm>
          <a:prstGeom prst="line">
            <a:avLst/>
          </a:prstGeom>
          <a:noFill/>
          <a:ln w="9525">
            <a:solidFill>
              <a:schemeClr val="tx1"/>
            </a:solidFill>
            <a:round/>
            <a:headEnd/>
            <a:tailEnd type="triangle" w="sm" len="sm"/>
          </a:ln>
          <a:effectLst/>
        </p:spPr>
        <p:txBody>
          <a:bodyPr>
            <a:spAutoFit/>
          </a:bodyPr>
          <a:lstStyle/>
          <a:p>
            <a:endParaRPr lang="fr-FR"/>
          </a:p>
        </p:txBody>
      </p:sp>
      <p:sp>
        <p:nvSpPr>
          <p:cNvPr id="64572" name="Line 60"/>
          <p:cNvSpPr>
            <a:spLocks noChangeShapeType="1"/>
          </p:cNvSpPr>
          <p:nvPr/>
        </p:nvSpPr>
        <p:spPr bwMode="auto">
          <a:xfrm flipV="1">
            <a:off x="2590800" y="1990725"/>
            <a:ext cx="3495675" cy="723900"/>
          </a:xfrm>
          <a:prstGeom prst="line">
            <a:avLst/>
          </a:prstGeom>
          <a:noFill/>
          <a:ln w="9525">
            <a:solidFill>
              <a:schemeClr val="tx1"/>
            </a:solidFill>
            <a:round/>
            <a:headEnd/>
            <a:tailEnd type="triangle" w="sm" len="sm"/>
          </a:ln>
          <a:effectLst/>
        </p:spPr>
        <p:txBody>
          <a:bodyPr>
            <a:spAutoFit/>
          </a:bodyPr>
          <a:lstStyle/>
          <a:p>
            <a:endParaRPr lang="fr-FR"/>
          </a:p>
        </p:txBody>
      </p:sp>
      <p:sp>
        <p:nvSpPr>
          <p:cNvPr id="64573" name="Line 61"/>
          <p:cNvSpPr>
            <a:spLocks noChangeShapeType="1"/>
          </p:cNvSpPr>
          <p:nvPr/>
        </p:nvSpPr>
        <p:spPr bwMode="auto">
          <a:xfrm>
            <a:off x="2600325" y="2819400"/>
            <a:ext cx="3448050" cy="933450"/>
          </a:xfrm>
          <a:prstGeom prst="line">
            <a:avLst/>
          </a:prstGeom>
          <a:noFill/>
          <a:ln w="9525">
            <a:solidFill>
              <a:schemeClr val="tx1"/>
            </a:solidFill>
            <a:round/>
            <a:headEnd/>
            <a:tailEnd type="triangle" w="sm" len="sm"/>
          </a:ln>
          <a:effectLst/>
        </p:spPr>
        <p:txBody>
          <a:bodyPr>
            <a:spAutoFit/>
          </a:bodyPr>
          <a:lstStyle/>
          <a:p>
            <a:endParaRPr lang="fr-FR"/>
          </a:p>
        </p:txBody>
      </p:sp>
      <p:sp>
        <p:nvSpPr>
          <p:cNvPr id="64574" name="Line 62"/>
          <p:cNvSpPr>
            <a:spLocks noChangeShapeType="1"/>
          </p:cNvSpPr>
          <p:nvPr/>
        </p:nvSpPr>
        <p:spPr bwMode="auto">
          <a:xfrm>
            <a:off x="2600325" y="2981325"/>
            <a:ext cx="3562350" cy="2390775"/>
          </a:xfrm>
          <a:prstGeom prst="line">
            <a:avLst/>
          </a:prstGeom>
          <a:noFill/>
          <a:ln w="9525">
            <a:solidFill>
              <a:schemeClr val="tx1"/>
            </a:solidFill>
            <a:round/>
            <a:headEnd/>
            <a:tailEnd type="triangle" w="sm" len="sm"/>
          </a:ln>
          <a:effectLst/>
        </p:spPr>
        <p:txBody>
          <a:bodyPr>
            <a:spAutoFit/>
          </a:bodyPr>
          <a:lstStyle/>
          <a:p>
            <a:endParaRPr lang="fr-FR"/>
          </a:p>
        </p:txBody>
      </p:sp>
      <p:sp>
        <p:nvSpPr>
          <p:cNvPr id="64575" name="Line 63"/>
          <p:cNvSpPr>
            <a:spLocks noChangeShapeType="1"/>
          </p:cNvSpPr>
          <p:nvPr/>
        </p:nvSpPr>
        <p:spPr bwMode="auto">
          <a:xfrm>
            <a:off x="2590800" y="4762500"/>
            <a:ext cx="3495675" cy="752475"/>
          </a:xfrm>
          <a:prstGeom prst="line">
            <a:avLst/>
          </a:prstGeom>
          <a:noFill/>
          <a:ln w="9525">
            <a:solidFill>
              <a:schemeClr val="tx1"/>
            </a:solidFill>
            <a:round/>
            <a:headEnd/>
            <a:tailEnd type="triangle" w="sm" len="sm"/>
          </a:ln>
          <a:effectLst/>
        </p:spPr>
        <p:txBody>
          <a:bodyPr>
            <a:spAutoFit/>
          </a:bodyPr>
          <a:lstStyle/>
          <a:p>
            <a:endParaRPr lang="fr-FR"/>
          </a:p>
        </p:txBody>
      </p:sp>
      <p:sp>
        <p:nvSpPr>
          <p:cNvPr id="64576" name="Line 64"/>
          <p:cNvSpPr>
            <a:spLocks noChangeShapeType="1"/>
          </p:cNvSpPr>
          <p:nvPr/>
        </p:nvSpPr>
        <p:spPr bwMode="auto">
          <a:xfrm flipV="1">
            <a:off x="2600325" y="3848100"/>
            <a:ext cx="3438525" cy="771525"/>
          </a:xfrm>
          <a:prstGeom prst="line">
            <a:avLst/>
          </a:prstGeom>
          <a:noFill/>
          <a:ln w="9525">
            <a:solidFill>
              <a:schemeClr val="tx1"/>
            </a:solidFill>
            <a:round/>
            <a:headEnd/>
            <a:tailEnd type="triangle" w="sm" len="sm"/>
          </a:ln>
          <a:effectLst/>
        </p:spPr>
        <p:txBody>
          <a:bodyPr>
            <a:spAutoFit/>
          </a:bodyPr>
          <a:lstStyle/>
          <a:p>
            <a:endParaRPr lang="fr-FR"/>
          </a:p>
        </p:txBody>
      </p:sp>
      <p:sp>
        <p:nvSpPr>
          <p:cNvPr id="64577" name="Line 65"/>
          <p:cNvSpPr>
            <a:spLocks noChangeShapeType="1"/>
          </p:cNvSpPr>
          <p:nvPr/>
        </p:nvSpPr>
        <p:spPr bwMode="auto">
          <a:xfrm flipV="1">
            <a:off x="2609850" y="3962400"/>
            <a:ext cx="3438525" cy="2295525"/>
          </a:xfrm>
          <a:prstGeom prst="line">
            <a:avLst/>
          </a:prstGeom>
          <a:noFill/>
          <a:ln w="9525">
            <a:solidFill>
              <a:schemeClr val="tx1"/>
            </a:solidFill>
            <a:round/>
            <a:headEnd/>
            <a:tailEnd type="triangle" w="sm" len="sm"/>
          </a:ln>
          <a:effectLst/>
        </p:spPr>
        <p:txBody>
          <a:bodyPr>
            <a:spAutoFit/>
          </a:bodyPr>
          <a:lstStyle/>
          <a:p>
            <a:endParaRPr lang="fr-FR"/>
          </a:p>
        </p:txBody>
      </p:sp>
      <p:sp>
        <p:nvSpPr>
          <p:cNvPr id="64578" name="Freeform 66"/>
          <p:cNvSpPr>
            <a:spLocks/>
          </p:cNvSpPr>
          <p:nvPr/>
        </p:nvSpPr>
        <p:spPr bwMode="auto">
          <a:xfrm>
            <a:off x="2466975" y="1981200"/>
            <a:ext cx="652463" cy="2466975"/>
          </a:xfrm>
          <a:custGeom>
            <a:avLst/>
            <a:gdLst/>
            <a:ahLst/>
            <a:cxnLst>
              <a:cxn ang="0">
                <a:pos x="90" y="1554"/>
              </a:cxn>
              <a:cxn ang="0">
                <a:pos x="396" y="726"/>
              </a:cxn>
              <a:cxn ang="0">
                <a:pos x="0" y="0"/>
              </a:cxn>
            </a:cxnLst>
            <a:rect l="0" t="0" r="r" b="b"/>
            <a:pathLst>
              <a:path w="411" h="1554">
                <a:moveTo>
                  <a:pt x="90" y="1554"/>
                </a:moveTo>
                <a:cubicBezTo>
                  <a:pt x="250" y="1269"/>
                  <a:pt x="411" y="985"/>
                  <a:pt x="396" y="726"/>
                </a:cubicBezTo>
                <a:cubicBezTo>
                  <a:pt x="381" y="467"/>
                  <a:pt x="190" y="233"/>
                  <a:pt x="0" y="0"/>
                </a:cubicBezTo>
              </a:path>
            </a:pathLst>
          </a:custGeom>
          <a:noFill/>
          <a:ln w="9525" cap="flat" cmpd="sng">
            <a:solidFill>
              <a:schemeClr val="tx1"/>
            </a:solidFill>
            <a:prstDash val="solid"/>
            <a:round/>
            <a:headEnd type="none" w="med" len="med"/>
            <a:tailEnd type="triangle" w="sm" len="sm"/>
          </a:ln>
          <a:effectLst/>
        </p:spPr>
        <p:txBody>
          <a:bodyPr>
            <a:spAutoFit/>
          </a:bodyPr>
          <a:lstStyle/>
          <a:p>
            <a:endParaRPr lang="fr-FR"/>
          </a:p>
        </p:txBody>
      </p:sp>
      <p:sp>
        <p:nvSpPr>
          <p:cNvPr id="64580" name="Line 68"/>
          <p:cNvSpPr>
            <a:spLocks noChangeShapeType="1"/>
          </p:cNvSpPr>
          <p:nvPr/>
        </p:nvSpPr>
        <p:spPr bwMode="auto">
          <a:xfrm>
            <a:off x="4257675" y="1952625"/>
            <a:ext cx="1724025" cy="1714500"/>
          </a:xfrm>
          <a:prstGeom prst="line">
            <a:avLst/>
          </a:prstGeom>
          <a:noFill/>
          <a:ln w="9525">
            <a:solidFill>
              <a:schemeClr val="tx1"/>
            </a:solidFill>
            <a:round/>
            <a:headEnd/>
            <a:tailEnd type="triangle" w="sm" len="sm"/>
          </a:ln>
          <a:effectLst/>
        </p:spPr>
        <p:txBody>
          <a:bodyPr>
            <a:spAutoFit/>
          </a:bodyPr>
          <a:lstStyle/>
          <a:p>
            <a:endParaRPr lang="fr-FR"/>
          </a:p>
        </p:txBody>
      </p:sp>
      <p:sp>
        <p:nvSpPr>
          <p:cNvPr id="64579" name="Text Box 67"/>
          <p:cNvSpPr txBox="1">
            <a:spLocks noChangeArrowheads="1"/>
          </p:cNvSpPr>
          <p:nvPr/>
        </p:nvSpPr>
        <p:spPr bwMode="auto">
          <a:xfrm rot="2682404">
            <a:off x="4445000" y="2882900"/>
            <a:ext cx="1641475" cy="214313"/>
          </a:xfrm>
          <a:prstGeom prst="rect">
            <a:avLst/>
          </a:prstGeom>
          <a:solidFill>
            <a:schemeClr val="bg1"/>
          </a:solidFill>
          <a:ln w="9525" algn="ctr">
            <a:noFill/>
            <a:miter lim="800000"/>
            <a:headEnd/>
            <a:tailEnd type="none" w="sm" len="sm"/>
          </a:ln>
          <a:effectLst/>
        </p:spPr>
        <p:txBody>
          <a:bodyPr wrap="none">
            <a:spAutoFit/>
          </a:bodyPr>
          <a:lstStyle/>
          <a:p>
            <a:r>
              <a:rPr lang="fr-FR" sz="800"/>
              <a:t>Interprétation en terme de tache</a:t>
            </a:r>
          </a:p>
        </p:txBody>
      </p:sp>
      <p:sp>
        <p:nvSpPr>
          <p:cNvPr id="64582" name="Text Box 70"/>
          <p:cNvSpPr txBox="1">
            <a:spLocks noChangeArrowheads="1"/>
          </p:cNvSpPr>
          <p:nvPr/>
        </p:nvSpPr>
        <p:spPr bwMode="auto">
          <a:xfrm rot="-752046">
            <a:off x="3217863" y="2227263"/>
            <a:ext cx="2489200" cy="214312"/>
          </a:xfrm>
          <a:prstGeom prst="rect">
            <a:avLst/>
          </a:prstGeom>
          <a:solidFill>
            <a:schemeClr val="bg1"/>
          </a:solidFill>
          <a:ln w="9525" algn="ctr">
            <a:noFill/>
            <a:miter lim="800000"/>
            <a:headEnd/>
            <a:tailEnd type="none" w="sm" len="sm"/>
          </a:ln>
          <a:effectLst/>
        </p:spPr>
        <p:txBody>
          <a:bodyPr wrap="none">
            <a:spAutoFit/>
          </a:bodyPr>
          <a:lstStyle/>
          <a:p>
            <a:r>
              <a:rPr lang="fr-FR" sz="800"/>
              <a:t>Identification en termes d’écart à un but à atteindre</a:t>
            </a:r>
          </a:p>
        </p:txBody>
      </p:sp>
      <p:sp>
        <p:nvSpPr>
          <p:cNvPr id="64583" name="Text Box 71"/>
          <p:cNvSpPr txBox="1">
            <a:spLocks noChangeArrowheads="1"/>
          </p:cNvSpPr>
          <p:nvPr/>
        </p:nvSpPr>
        <p:spPr bwMode="auto">
          <a:xfrm rot="915307">
            <a:off x="3519488" y="3198813"/>
            <a:ext cx="1612900" cy="214312"/>
          </a:xfrm>
          <a:prstGeom prst="rect">
            <a:avLst/>
          </a:prstGeom>
          <a:solidFill>
            <a:schemeClr val="bg1"/>
          </a:solidFill>
          <a:ln w="9525" algn="ctr">
            <a:noFill/>
            <a:miter lim="800000"/>
            <a:headEnd/>
            <a:tailEnd/>
          </a:ln>
          <a:effectLst/>
        </p:spPr>
        <p:txBody>
          <a:bodyPr wrap="none">
            <a:spAutoFit/>
          </a:bodyPr>
          <a:lstStyle/>
          <a:p>
            <a:r>
              <a:rPr lang="fr-FR" sz="800"/>
              <a:t>Identification en terme de tache</a:t>
            </a:r>
          </a:p>
        </p:txBody>
      </p:sp>
      <p:sp>
        <p:nvSpPr>
          <p:cNvPr id="64584" name="Text Box 72"/>
          <p:cNvSpPr txBox="1">
            <a:spLocks noChangeArrowheads="1"/>
          </p:cNvSpPr>
          <p:nvPr/>
        </p:nvSpPr>
        <p:spPr bwMode="auto">
          <a:xfrm rot="2080021">
            <a:off x="2679700" y="3462338"/>
            <a:ext cx="1851025" cy="336550"/>
          </a:xfrm>
          <a:prstGeom prst="rect">
            <a:avLst/>
          </a:prstGeom>
          <a:solidFill>
            <a:schemeClr val="bg1"/>
          </a:solidFill>
          <a:ln w="9525" algn="ctr">
            <a:noFill/>
            <a:miter lim="800000"/>
            <a:headEnd/>
            <a:tailEnd/>
          </a:ln>
          <a:effectLst/>
        </p:spPr>
        <p:txBody>
          <a:bodyPr wrap="none">
            <a:spAutoFit/>
          </a:bodyPr>
          <a:lstStyle/>
          <a:p>
            <a:r>
              <a:rPr lang="fr-FR" sz="800"/>
              <a:t>Identification en terme de procédure:</a:t>
            </a:r>
          </a:p>
          <a:p>
            <a:r>
              <a:rPr lang="fr-FR" sz="800"/>
              <a:t>Ex: par des consignes</a:t>
            </a:r>
          </a:p>
        </p:txBody>
      </p:sp>
      <p:sp>
        <p:nvSpPr>
          <p:cNvPr id="64585" name="Text Box 73"/>
          <p:cNvSpPr txBox="1">
            <a:spLocks noChangeArrowheads="1"/>
          </p:cNvSpPr>
          <p:nvPr/>
        </p:nvSpPr>
        <p:spPr bwMode="auto">
          <a:xfrm rot="-928689">
            <a:off x="3009900" y="4198938"/>
            <a:ext cx="1071563" cy="336550"/>
          </a:xfrm>
          <a:prstGeom prst="rect">
            <a:avLst/>
          </a:prstGeom>
          <a:solidFill>
            <a:schemeClr val="bg1"/>
          </a:solidFill>
          <a:ln w="9525" algn="ctr">
            <a:noFill/>
            <a:miter lim="800000"/>
            <a:headEnd/>
            <a:tailEnd/>
          </a:ln>
          <a:effectLst/>
        </p:spPr>
        <p:txBody>
          <a:bodyPr wrap="none">
            <a:spAutoFit/>
          </a:bodyPr>
          <a:lstStyle/>
          <a:p>
            <a:r>
              <a:rPr lang="fr-FR" sz="800"/>
              <a:t>Perception</a:t>
            </a:r>
          </a:p>
          <a:p>
            <a:r>
              <a:rPr lang="fr-FR" sz="800"/>
              <a:t>En termes de tâche</a:t>
            </a:r>
          </a:p>
        </p:txBody>
      </p:sp>
      <p:sp>
        <p:nvSpPr>
          <p:cNvPr id="64586" name="Text Box 74"/>
          <p:cNvSpPr txBox="1">
            <a:spLocks noChangeArrowheads="1"/>
          </p:cNvSpPr>
          <p:nvPr/>
        </p:nvSpPr>
        <p:spPr bwMode="auto">
          <a:xfrm rot="727332">
            <a:off x="3538538" y="4959350"/>
            <a:ext cx="1536700" cy="336550"/>
          </a:xfrm>
          <a:prstGeom prst="rect">
            <a:avLst/>
          </a:prstGeom>
          <a:solidFill>
            <a:schemeClr val="bg1"/>
          </a:solidFill>
          <a:ln w="9525" algn="ctr">
            <a:noFill/>
            <a:miter lim="800000"/>
            <a:headEnd/>
            <a:tailEnd/>
          </a:ln>
          <a:effectLst/>
        </p:spPr>
        <p:txBody>
          <a:bodyPr wrap="none">
            <a:spAutoFit/>
          </a:bodyPr>
          <a:lstStyle/>
          <a:p>
            <a:r>
              <a:rPr lang="fr-FR" sz="800"/>
              <a:t>Perception en termes d’action</a:t>
            </a:r>
          </a:p>
          <a:p>
            <a:r>
              <a:rPr lang="fr-FR" sz="800"/>
              <a:t>Ex: sur un indice connu</a:t>
            </a:r>
          </a:p>
        </p:txBody>
      </p:sp>
      <p:sp>
        <p:nvSpPr>
          <p:cNvPr id="64587" name="Text Box 75"/>
          <p:cNvSpPr txBox="1">
            <a:spLocks noChangeArrowheads="1"/>
          </p:cNvSpPr>
          <p:nvPr/>
        </p:nvSpPr>
        <p:spPr bwMode="auto">
          <a:xfrm rot="-2057213">
            <a:off x="2746375" y="5551488"/>
            <a:ext cx="1333500" cy="336550"/>
          </a:xfrm>
          <a:prstGeom prst="rect">
            <a:avLst/>
          </a:prstGeom>
          <a:solidFill>
            <a:schemeClr val="bg1"/>
          </a:solidFill>
          <a:ln w="9525" algn="ctr">
            <a:noFill/>
            <a:miter lim="800000"/>
            <a:headEnd/>
            <a:tailEnd/>
          </a:ln>
          <a:effectLst/>
        </p:spPr>
        <p:txBody>
          <a:bodyPr wrap="none">
            <a:spAutoFit/>
          </a:bodyPr>
          <a:lstStyle/>
          <a:p>
            <a:r>
              <a:rPr lang="fr-FR" sz="800"/>
              <a:t>Interruption en termes</a:t>
            </a:r>
          </a:p>
          <a:p>
            <a:r>
              <a:rPr lang="fr-FR" sz="800"/>
              <a:t>De temps pour une tache</a:t>
            </a:r>
          </a:p>
        </p:txBody>
      </p:sp>
      <p:sp>
        <p:nvSpPr>
          <p:cNvPr id="64588" name="Text Box 76"/>
          <p:cNvSpPr txBox="1">
            <a:spLocks noChangeArrowheads="1"/>
          </p:cNvSpPr>
          <p:nvPr/>
        </p:nvSpPr>
        <p:spPr bwMode="auto">
          <a:xfrm>
            <a:off x="3157538" y="6313488"/>
            <a:ext cx="2090737" cy="214312"/>
          </a:xfrm>
          <a:prstGeom prst="rect">
            <a:avLst/>
          </a:prstGeom>
          <a:solidFill>
            <a:schemeClr val="bg1"/>
          </a:solidFill>
          <a:ln w="9525" algn="ctr">
            <a:noFill/>
            <a:miter lim="800000"/>
            <a:headEnd/>
            <a:tailEnd/>
          </a:ln>
          <a:effectLst/>
        </p:spPr>
        <p:txBody>
          <a:bodyPr wrap="none">
            <a:spAutoFit/>
          </a:bodyPr>
          <a:lstStyle/>
          <a:p>
            <a:r>
              <a:rPr lang="fr-FR" sz="800" dirty="0"/>
              <a:t>Déclenchement d’une réponse toute prête</a:t>
            </a:r>
          </a:p>
        </p:txBody>
      </p:sp>
      <p:sp>
        <p:nvSpPr>
          <p:cNvPr id="64589" name="Text Box 77"/>
          <p:cNvSpPr txBox="1">
            <a:spLocks noChangeArrowheads="1"/>
          </p:cNvSpPr>
          <p:nvPr/>
        </p:nvSpPr>
        <p:spPr bwMode="auto">
          <a:xfrm rot="-3795245">
            <a:off x="2305844" y="3701256"/>
            <a:ext cx="984250" cy="458788"/>
          </a:xfrm>
          <a:prstGeom prst="rect">
            <a:avLst/>
          </a:prstGeom>
          <a:solidFill>
            <a:schemeClr val="bg1"/>
          </a:solidFill>
          <a:ln w="9525" algn="ctr">
            <a:noFill/>
            <a:miter lim="800000"/>
            <a:headEnd/>
            <a:tailEnd/>
          </a:ln>
          <a:effectLst/>
        </p:spPr>
        <p:txBody>
          <a:bodyPr wrap="none">
            <a:spAutoFit/>
          </a:bodyPr>
          <a:lstStyle/>
          <a:p>
            <a:r>
              <a:rPr lang="fr-FR" sz="800"/>
              <a:t>Perception</a:t>
            </a:r>
          </a:p>
          <a:p>
            <a:r>
              <a:rPr lang="fr-FR" sz="800"/>
              <a:t>En termes d’écart</a:t>
            </a:r>
          </a:p>
          <a:p>
            <a:r>
              <a:rPr lang="fr-FR" sz="800"/>
              <a:t>Du système</a:t>
            </a:r>
          </a:p>
        </p:txBody>
      </p:sp>
      <p:sp>
        <p:nvSpPr>
          <p:cNvPr id="64518" name="Text Box 6"/>
          <p:cNvSpPr txBox="1">
            <a:spLocks noChangeArrowheads="1"/>
          </p:cNvSpPr>
          <p:nvPr/>
        </p:nvSpPr>
        <p:spPr bwMode="auto">
          <a:xfrm>
            <a:off x="1196975" y="4341813"/>
            <a:ext cx="1409700" cy="558800"/>
          </a:xfrm>
          <a:prstGeom prst="rect">
            <a:avLst/>
          </a:prstGeom>
          <a:solidFill>
            <a:schemeClr val="bg1"/>
          </a:solidFill>
          <a:ln w="9525" algn="ctr">
            <a:solidFill>
              <a:schemeClr val="tx1"/>
            </a:solidFill>
            <a:miter lim="800000"/>
            <a:headEnd/>
            <a:tailEnd/>
          </a:ln>
          <a:effectLst/>
        </p:spPr>
        <p:txBody>
          <a:bodyPr>
            <a:spAutoFit/>
          </a:bodyPr>
          <a:lstStyle/>
          <a:p>
            <a:r>
              <a:rPr lang="fr-FR" sz="1000" b="1"/>
              <a:t>Observation</a:t>
            </a:r>
            <a:r>
              <a:rPr lang="fr-FR" sz="1000"/>
              <a:t> de l’information et des données</a:t>
            </a:r>
          </a:p>
        </p:txBody>
      </p:sp>
      <p:sp>
        <p:nvSpPr>
          <p:cNvPr id="64590" name="Text Box 78"/>
          <p:cNvSpPr txBox="1">
            <a:spLocks noChangeArrowheads="1"/>
          </p:cNvSpPr>
          <p:nvPr/>
        </p:nvSpPr>
        <p:spPr bwMode="auto">
          <a:xfrm>
            <a:off x="2009775" y="1312863"/>
            <a:ext cx="895350" cy="214312"/>
          </a:xfrm>
          <a:prstGeom prst="rect">
            <a:avLst/>
          </a:prstGeom>
          <a:noFill/>
          <a:ln w="9525" algn="ctr">
            <a:noFill/>
            <a:miter lim="800000"/>
            <a:headEnd/>
            <a:tailEnd/>
          </a:ln>
          <a:effectLst/>
        </p:spPr>
        <p:txBody>
          <a:bodyPr wrap="none">
            <a:spAutoFit/>
          </a:bodyPr>
          <a:lstStyle/>
          <a:p>
            <a:r>
              <a:rPr lang="fr-FR" sz="800"/>
              <a:t>Quel est l’effet?</a:t>
            </a:r>
          </a:p>
        </p:txBody>
      </p:sp>
      <p:sp>
        <p:nvSpPr>
          <p:cNvPr id="64591" name="Text Box 79"/>
          <p:cNvSpPr txBox="1">
            <a:spLocks noChangeArrowheads="1"/>
          </p:cNvSpPr>
          <p:nvPr/>
        </p:nvSpPr>
        <p:spPr bwMode="auto">
          <a:xfrm>
            <a:off x="4730750" y="1206500"/>
            <a:ext cx="2959100" cy="214313"/>
          </a:xfrm>
          <a:prstGeom prst="rect">
            <a:avLst/>
          </a:prstGeom>
          <a:noFill/>
          <a:ln w="9525" algn="ctr">
            <a:noFill/>
            <a:miter lim="800000"/>
            <a:headEnd/>
            <a:tailEnd/>
          </a:ln>
          <a:effectLst/>
        </p:spPr>
        <p:txBody>
          <a:bodyPr>
            <a:spAutoFit/>
          </a:bodyPr>
          <a:lstStyle/>
          <a:p>
            <a:r>
              <a:rPr lang="fr-FR" sz="800"/>
              <a:t>Quel est alors l’état, le but spécifique à atteindre?</a:t>
            </a:r>
          </a:p>
        </p:txBody>
      </p:sp>
      <p:sp>
        <p:nvSpPr>
          <p:cNvPr id="64592" name="Text Box 80"/>
          <p:cNvSpPr txBox="1">
            <a:spLocks noChangeArrowheads="1"/>
          </p:cNvSpPr>
          <p:nvPr/>
        </p:nvSpPr>
        <p:spPr bwMode="auto">
          <a:xfrm>
            <a:off x="2525713" y="293688"/>
            <a:ext cx="950912" cy="214312"/>
          </a:xfrm>
          <a:prstGeom prst="rect">
            <a:avLst/>
          </a:prstGeom>
          <a:noFill/>
          <a:ln w="9525" algn="ctr">
            <a:noFill/>
            <a:miter lim="800000"/>
            <a:headEnd/>
            <a:tailEnd/>
          </a:ln>
          <a:effectLst/>
        </p:spPr>
        <p:txBody>
          <a:bodyPr wrap="none">
            <a:spAutoFit/>
          </a:bodyPr>
          <a:lstStyle/>
          <a:p>
            <a:r>
              <a:rPr lang="fr-FR" sz="800"/>
              <a:t>Quel but choisir?</a:t>
            </a:r>
          </a:p>
        </p:txBody>
      </p:sp>
      <p:sp>
        <p:nvSpPr>
          <p:cNvPr id="64593" name="Text Box 81"/>
          <p:cNvSpPr txBox="1">
            <a:spLocks noChangeArrowheads="1"/>
          </p:cNvSpPr>
          <p:nvPr/>
        </p:nvSpPr>
        <p:spPr bwMode="auto">
          <a:xfrm>
            <a:off x="188913" y="4960938"/>
            <a:ext cx="1281112" cy="214312"/>
          </a:xfrm>
          <a:prstGeom prst="rect">
            <a:avLst/>
          </a:prstGeom>
          <a:noFill/>
          <a:ln w="9525" algn="ctr">
            <a:noFill/>
            <a:miter lim="800000"/>
            <a:headEnd/>
            <a:tailEnd/>
          </a:ln>
          <a:effectLst/>
        </p:spPr>
        <p:txBody>
          <a:bodyPr wrap="none">
            <a:spAutoFit/>
          </a:bodyPr>
          <a:lstStyle/>
          <a:p>
            <a:r>
              <a:rPr lang="fr-FR" sz="800"/>
              <a:t>Qu’est-ce qui se passe?</a:t>
            </a:r>
          </a:p>
        </p:txBody>
      </p:sp>
      <p:sp>
        <p:nvSpPr>
          <p:cNvPr id="64594" name="Text Box 82"/>
          <p:cNvSpPr txBox="1">
            <a:spLocks noChangeArrowheads="1"/>
          </p:cNvSpPr>
          <p:nvPr/>
        </p:nvSpPr>
        <p:spPr bwMode="auto">
          <a:xfrm>
            <a:off x="163513" y="3168650"/>
            <a:ext cx="1392237" cy="214313"/>
          </a:xfrm>
          <a:prstGeom prst="rect">
            <a:avLst/>
          </a:prstGeom>
          <a:noFill/>
          <a:ln w="9525" algn="ctr">
            <a:noFill/>
            <a:miter lim="800000"/>
            <a:headEnd/>
            <a:tailEnd/>
          </a:ln>
          <a:effectLst/>
        </p:spPr>
        <p:txBody>
          <a:bodyPr wrap="none">
            <a:spAutoFit/>
          </a:bodyPr>
          <a:lstStyle/>
          <a:p>
            <a:r>
              <a:rPr lang="fr-FR" sz="800"/>
              <a:t>Que se passe-t-il derrière?</a:t>
            </a:r>
          </a:p>
        </p:txBody>
      </p:sp>
      <p:sp>
        <p:nvSpPr>
          <p:cNvPr id="64595" name="Text Box 83"/>
          <p:cNvSpPr txBox="1">
            <a:spLocks noChangeArrowheads="1"/>
          </p:cNvSpPr>
          <p:nvPr/>
        </p:nvSpPr>
        <p:spPr bwMode="auto">
          <a:xfrm>
            <a:off x="6846888" y="4056063"/>
            <a:ext cx="1152525" cy="214312"/>
          </a:xfrm>
          <a:prstGeom prst="rect">
            <a:avLst/>
          </a:prstGeom>
          <a:noFill/>
          <a:ln w="9525" algn="ctr">
            <a:noFill/>
            <a:miter lim="800000"/>
            <a:headEnd/>
            <a:tailEnd/>
          </a:ln>
          <a:effectLst/>
        </p:spPr>
        <p:txBody>
          <a:bodyPr wrap="none">
            <a:spAutoFit/>
          </a:bodyPr>
          <a:lstStyle/>
          <a:p>
            <a:r>
              <a:rPr lang="fr-FR" sz="800"/>
              <a:t>Comment la réaliser?</a:t>
            </a:r>
          </a:p>
        </p:txBody>
      </p:sp>
      <p:sp>
        <p:nvSpPr>
          <p:cNvPr id="64596" name="Text Box 84"/>
          <p:cNvSpPr txBox="1">
            <a:spLocks noChangeArrowheads="1"/>
          </p:cNvSpPr>
          <p:nvPr/>
        </p:nvSpPr>
        <p:spPr bwMode="auto">
          <a:xfrm>
            <a:off x="7110413" y="1922463"/>
            <a:ext cx="1790700" cy="458787"/>
          </a:xfrm>
          <a:prstGeom prst="rect">
            <a:avLst/>
          </a:prstGeom>
          <a:noFill/>
          <a:ln w="9525" algn="ctr">
            <a:noFill/>
            <a:miter lim="800000"/>
            <a:headEnd/>
            <a:tailEnd/>
          </a:ln>
          <a:effectLst/>
        </p:spPr>
        <p:txBody>
          <a:bodyPr>
            <a:spAutoFit/>
          </a:bodyPr>
          <a:lstStyle/>
          <a:p>
            <a:r>
              <a:rPr lang="fr-FR" sz="800"/>
              <a:t>Quelle est la modification appropriée à introduire dans les conditions de fonctionnement?</a:t>
            </a:r>
          </a:p>
        </p:txBody>
      </p:sp>
      <p:grpSp>
        <p:nvGrpSpPr>
          <p:cNvPr id="13" name="Group 91"/>
          <p:cNvGrpSpPr>
            <a:grpSpLocks/>
          </p:cNvGrpSpPr>
          <p:nvPr/>
        </p:nvGrpSpPr>
        <p:grpSpPr bwMode="auto">
          <a:xfrm>
            <a:off x="7419975" y="4732338"/>
            <a:ext cx="1592263" cy="1268412"/>
            <a:chOff x="4698" y="3245"/>
            <a:chExt cx="1003" cy="799"/>
          </a:xfrm>
        </p:grpSpPr>
        <p:sp>
          <p:nvSpPr>
            <p:cNvPr id="64602" name="Rectangle 90"/>
            <p:cNvSpPr>
              <a:spLocks noChangeArrowheads="1"/>
            </p:cNvSpPr>
            <p:nvPr/>
          </p:nvSpPr>
          <p:spPr bwMode="auto">
            <a:xfrm>
              <a:off x="4698" y="3246"/>
              <a:ext cx="990" cy="798"/>
            </a:xfrm>
            <a:prstGeom prst="rect">
              <a:avLst/>
            </a:prstGeom>
            <a:solidFill>
              <a:schemeClr val="accent1"/>
            </a:solidFill>
            <a:ln w="9525" algn="ctr">
              <a:solidFill>
                <a:schemeClr val="tx1"/>
              </a:solidFill>
              <a:miter lim="800000"/>
              <a:headEnd/>
              <a:tailEnd/>
            </a:ln>
            <a:effectLst/>
          </p:spPr>
          <p:txBody>
            <a:bodyPr anchor="ctr">
              <a:spAutoFit/>
            </a:bodyPr>
            <a:lstStyle/>
            <a:p>
              <a:endParaRPr lang="fr-FR"/>
            </a:p>
          </p:txBody>
        </p:sp>
        <p:grpSp>
          <p:nvGrpSpPr>
            <p:cNvPr id="14" name="Group 89"/>
            <p:cNvGrpSpPr>
              <a:grpSpLocks/>
            </p:cNvGrpSpPr>
            <p:nvPr/>
          </p:nvGrpSpPr>
          <p:grpSpPr bwMode="auto">
            <a:xfrm>
              <a:off x="4734" y="3245"/>
              <a:ext cx="967" cy="798"/>
              <a:chOff x="4734" y="3245"/>
              <a:chExt cx="967" cy="798"/>
            </a:xfrm>
          </p:grpSpPr>
          <p:sp>
            <p:nvSpPr>
              <p:cNvPr id="64597" name="Rectangle 85"/>
              <p:cNvSpPr>
                <a:spLocks noChangeArrowheads="1"/>
              </p:cNvSpPr>
              <p:nvPr/>
            </p:nvSpPr>
            <p:spPr bwMode="auto">
              <a:xfrm>
                <a:off x="4746" y="3315"/>
                <a:ext cx="180" cy="150"/>
              </a:xfrm>
              <a:prstGeom prst="rect">
                <a:avLst/>
              </a:prstGeom>
              <a:noFill/>
              <a:ln w="9525" algn="ctr">
                <a:solidFill>
                  <a:schemeClr val="tx1"/>
                </a:solidFill>
                <a:miter lim="800000"/>
                <a:headEnd/>
                <a:tailEnd/>
              </a:ln>
              <a:effectLst/>
            </p:spPr>
            <p:txBody>
              <a:bodyPr wrap="none" anchor="ctr">
                <a:spAutoFit/>
              </a:bodyPr>
              <a:lstStyle/>
              <a:p>
                <a:endParaRPr lang="fr-FR"/>
              </a:p>
            </p:txBody>
          </p:sp>
          <p:sp>
            <p:nvSpPr>
              <p:cNvPr id="64598" name="Text Box 86"/>
              <p:cNvSpPr txBox="1">
                <a:spLocks noChangeArrowheads="1"/>
              </p:cNvSpPr>
              <p:nvPr/>
            </p:nvSpPr>
            <p:spPr bwMode="auto">
              <a:xfrm>
                <a:off x="4925" y="3245"/>
                <a:ext cx="571" cy="289"/>
              </a:xfrm>
              <a:prstGeom prst="rect">
                <a:avLst/>
              </a:prstGeom>
              <a:noFill/>
              <a:ln w="9525" algn="ctr">
                <a:noFill/>
                <a:miter lim="800000"/>
                <a:headEnd/>
                <a:tailEnd/>
              </a:ln>
              <a:effectLst/>
            </p:spPr>
            <p:txBody>
              <a:bodyPr>
                <a:spAutoFit/>
              </a:bodyPr>
              <a:lstStyle/>
              <a:p>
                <a:r>
                  <a:rPr lang="fr-FR" sz="800"/>
                  <a:t>Activité de traitement de l’information</a:t>
                </a:r>
              </a:p>
            </p:txBody>
          </p:sp>
          <p:sp>
            <p:nvSpPr>
              <p:cNvPr id="64599" name="Text Box 87"/>
              <p:cNvSpPr txBox="1">
                <a:spLocks noChangeArrowheads="1"/>
              </p:cNvSpPr>
              <p:nvPr/>
            </p:nvSpPr>
            <p:spPr bwMode="auto">
              <a:xfrm>
                <a:off x="4925" y="3754"/>
                <a:ext cx="776" cy="289"/>
              </a:xfrm>
              <a:prstGeom prst="rect">
                <a:avLst/>
              </a:prstGeom>
              <a:noFill/>
              <a:ln w="9525" algn="ctr">
                <a:noFill/>
                <a:miter lim="800000"/>
                <a:headEnd/>
                <a:tailEnd/>
              </a:ln>
              <a:effectLst/>
            </p:spPr>
            <p:txBody>
              <a:bodyPr>
                <a:spAutoFit/>
              </a:bodyPr>
              <a:lstStyle/>
              <a:p>
                <a:r>
                  <a:rPr lang="fr-FR" sz="800"/>
                  <a:t>États de connaissance résultant du traitement de l’information</a:t>
                </a:r>
              </a:p>
            </p:txBody>
          </p:sp>
          <p:sp>
            <p:nvSpPr>
              <p:cNvPr id="64600" name="Oval 88"/>
              <p:cNvSpPr>
                <a:spLocks noChangeArrowheads="1"/>
              </p:cNvSpPr>
              <p:nvPr/>
            </p:nvSpPr>
            <p:spPr bwMode="auto">
              <a:xfrm>
                <a:off x="4734" y="3815"/>
                <a:ext cx="204" cy="168"/>
              </a:xfrm>
              <a:prstGeom prst="ellipse">
                <a:avLst/>
              </a:prstGeom>
              <a:noFill/>
              <a:ln w="9525" algn="ctr">
                <a:solidFill>
                  <a:schemeClr val="tx1"/>
                </a:solidFill>
                <a:round/>
                <a:headEnd/>
                <a:tailEnd/>
              </a:ln>
              <a:effectLst/>
            </p:spPr>
            <p:txBody>
              <a:bodyPr wrap="none" anchor="ctr">
                <a:spAutoFit/>
              </a:bodyPr>
              <a:lstStyle/>
              <a:p>
                <a:endParaRPr lang="fr-FR"/>
              </a:p>
            </p:txBody>
          </p:sp>
        </p:grpSp>
      </p:grpSp>
      <p:sp>
        <p:nvSpPr>
          <p:cNvPr id="64604" name="Text Box 92"/>
          <p:cNvSpPr txBox="1">
            <a:spLocks noChangeArrowheads="1"/>
          </p:cNvSpPr>
          <p:nvPr/>
        </p:nvSpPr>
        <p:spPr bwMode="auto">
          <a:xfrm>
            <a:off x="557213" y="3719513"/>
            <a:ext cx="403225" cy="274637"/>
          </a:xfrm>
          <a:prstGeom prst="rect">
            <a:avLst/>
          </a:prstGeom>
          <a:noFill/>
          <a:ln w="9525" algn="ctr">
            <a:noFill/>
            <a:miter lim="800000"/>
            <a:headEnd/>
            <a:tailEnd/>
          </a:ln>
          <a:effectLst/>
        </p:spPr>
        <p:txBody>
          <a:bodyPr wrap="none">
            <a:spAutoFit/>
          </a:bodyPr>
          <a:lstStyle/>
          <a:p>
            <a:r>
              <a:rPr lang="fr-FR" b="1"/>
              <a:t>RB</a:t>
            </a:r>
          </a:p>
        </p:txBody>
      </p:sp>
      <p:sp>
        <p:nvSpPr>
          <p:cNvPr id="64605" name="Text Box 93"/>
          <p:cNvSpPr txBox="1">
            <a:spLocks noChangeArrowheads="1"/>
          </p:cNvSpPr>
          <p:nvPr/>
        </p:nvSpPr>
        <p:spPr bwMode="auto">
          <a:xfrm>
            <a:off x="560388" y="6297613"/>
            <a:ext cx="395287" cy="274637"/>
          </a:xfrm>
          <a:prstGeom prst="rect">
            <a:avLst/>
          </a:prstGeom>
          <a:noFill/>
          <a:ln w="9525" algn="ctr">
            <a:noFill/>
            <a:miter lim="800000"/>
            <a:headEnd/>
            <a:tailEnd/>
          </a:ln>
          <a:effectLst/>
        </p:spPr>
        <p:txBody>
          <a:bodyPr wrap="none">
            <a:spAutoFit/>
          </a:bodyPr>
          <a:lstStyle/>
          <a:p>
            <a:r>
              <a:rPr lang="fr-FR" b="1"/>
              <a:t>SB</a:t>
            </a:r>
          </a:p>
        </p:txBody>
      </p:sp>
      <p:sp>
        <p:nvSpPr>
          <p:cNvPr id="64606" name="Text Box 94"/>
          <p:cNvSpPr txBox="1">
            <a:spLocks noChangeArrowheads="1"/>
          </p:cNvSpPr>
          <p:nvPr/>
        </p:nvSpPr>
        <p:spPr bwMode="auto">
          <a:xfrm>
            <a:off x="557213" y="1128713"/>
            <a:ext cx="403225" cy="274637"/>
          </a:xfrm>
          <a:prstGeom prst="rect">
            <a:avLst/>
          </a:prstGeom>
          <a:noFill/>
          <a:ln w="9525" algn="ctr">
            <a:noFill/>
            <a:miter lim="800000"/>
            <a:headEnd/>
            <a:tailEnd/>
          </a:ln>
          <a:effectLst/>
        </p:spPr>
        <p:txBody>
          <a:bodyPr wrap="none">
            <a:spAutoFit/>
          </a:bodyPr>
          <a:lstStyle/>
          <a:p>
            <a:r>
              <a:rPr lang="fr-FR" b="1"/>
              <a:t>KB</a:t>
            </a:r>
          </a:p>
        </p:txBody>
      </p:sp>
      <p:sp>
        <p:nvSpPr>
          <p:cNvPr id="64607" name="Text Box 95"/>
          <p:cNvSpPr txBox="1">
            <a:spLocks noChangeArrowheads="1"/>
          </p:cNvSpPr>
          <p:nvPr/>
        </p:nvSpPr>
        <p:spPr bwMode="auto">
          <a:xfrm>
            <a:off x="7951788" y="1128713"/>
            <a:ext cx="403225" cy="274637"/>
          </a:xfrm>
          <a:prstGeom prst="rect">
            <a:avLst/>
          </a:prstGeom>
          <a:noFill/>
          <a:ln w="9525" algn="ctr">
            <a:noFill/>
            <a:miter lim="800000"/>
            <a:headEnd/>
            <a:tailEnd/>
          </a:ln>
          <a:effectLst/>
        </p:spPr>
        <p:txBody>
          <a:bodyPr wrap="none">
            <a:spAutoFit/>
          </a:bodyPr>
          <a:lstStyle/>
          <a:p>
            <a:r>
              <a:rPr lang="fr-FR" b="1"/>
              <a:t>KB</a:t>
            </a:r>
          </a:p>
        </p:txBody>
      </p:sp>
      <p:sp>
        <p:nvSpPr>
          <p:cNvPr id="64608" name="Line 96"/>
          <p:cNvSpPr>
            <a:spLocks noChangeShapeType="1"/>
          </p:cNvSpPr>
          <p:nvPr/>
        </p:nvSpPr>
        <p:spPr bwMode="auto">
          <a:xfrm>
            <a:off x="228600" y="2438400"/>
            <a:ext cx="8591550" cy="0"/>
          </a:xfrm>
          <a:prstGeom prst="line">
            <a:avLst/>
          </a:prstGeom>
          <a:noFill/>
          <a:ln w="9525">
            <a:solidFill>
              <a:schemeClr val="tx1"/>
            </a:solidFill>
            <a:prstDash val="dash"/>
            <a:round/>
            <a:headEnd/>
            <a:tailEnd/>
          </a:ln>
          <a:effectLst/>
        </p:spPr>
        <p:txBody>
          <a:bodyPr>
            <a:spAutoFit/>
          </a:bodyPr>
          <a:lstStyle/>
          <a:p>
            <a:endParaRPr lang="fr-FR"/>
          </a:p>
        </p:txBody>
      </p:sp>
      <p:sp>
        <p:nvSpPr>
          <p:cNvPr id="64610" name="Text Box 98"/>
          <p:cNvSpPr txBox="1">
            <a:spLocks noChangeArrowheads="1"/>
          </p:cNvSpPr>
          <p:nvPr/>
        </p:nvSpPr>
        <p:spPr bwMode="auto">
          <a:xfrm>
            <a:off x="7951788" y="3719513"/>
            <a:ext cx="403225" cy="274637"/>
          </a:xfrm>
          <a:prstGeom prst="rect">
            <a:avLst/>
          </a:prstGeom>
          <a:noFill/>
          <a:ln w="9525" algn="ctr">
            <a:noFill/>
            <a:miter lim="800000"/>
            <a:headEnd/>
            <a:tailEnd/>
          </a:ln>
          <a:effectLst/>
        </p:spPr>
        <p:txBody>
          <a:bodyPr wrap="none">
            <a:spAutoFit/>
          </a:bodyPr>
          <a:lstStyle/>
          <a:p>
            <a:r>
              <a:rPr lang="fr-FR" b="1"/>
              <a:t>RB</a:t>
            </a:r>
          </a:p>
        </p:txBody>
      </p:sp>
      <p:sp>
        <p:nvSpPr>
          <p:cNvPr id="64611" name="Text Box 99"/>
          <p:cNvSpPr txBox="1">
            <a:spLocks noChangeArrowheads="1"/>
          </p:cNvSpPr>
          <p:nvPr/>
        </p:nvSpPr>
        <p:spPr bwMode="auto">
          <a:xfrm>
            <a:off x="7956550" y="6296025"/>
            <a:ext cx="395288" cy="274638"/>
          </a:xfrm>
          <a:prstGeom prst="rect">
            <a:avLst/>
          </a:prstGeom>
          <a:noFill/>
          <a:ln w="9525" algn="ctr">
            <a:noFill/>
            <a:miter lim="800000"/>
            <a:headEnd/>
            <a:tailEnd/>
          </a:ln>
          <a:effectLst/>
        </p:spPr>
        <p:txBody>
          <a:bodyPr wrap="none">
            <a:spAutoFit/>
          </a:bodyPr>
          <a:lstStyle/>
          <a:p>
            <a:r>
              <a:rPr lang="fr-FR" b="1"/>
              <a:t>SB</a:t>
            </a:r>
          </a:p>
        </p:txBody>
      </p:sp>
      <p:grpSp>
        <p:nvGrpSpPr>
          <p:cNvPr id="15" name="Group 102"/>
          <p:cNvGrpSpPr>
            <a:grpSpLocks/>
          </p:cNvGrpSpPr>
          <p:nvPr/>
        </p:nvGrpSpPr>
        <p:grpSpPr bwMode="auto">
          <a:xfrm>
            <a:off x="6296025" y="114300"/>
            <a:ext cx="2724150" cy="523875"/>
            <a:chOff x="3966" y="72"/>
            <a:chExt cx="1716" cy="330"/>
          </a:xfrm>
        </p:grpSpPr>
        <p:sp>
          <p:nvSpPr>
            <p:cNvPr id="64613" name="Rectangle 101"/>
            <p:cNvSpPr>
              <a:spLocks noChangeArrowheads="1"/>
            </p:cNvSpPr>
            <p:nvPr/>
          </p:nvSpPr>
          <p:spPr bwMode="auto">
            <a:xfrm>
              <a:off x="3966" y="72"/>
              <a:ext cx="1716" cy="330"/>
            </a:xfrm>
            <a:prstGeom prst="rect">
              <a:avLst/>
            </a:prstGeom>
            <a:solidFill>
              <a:schemeClr val="accent1"/>
            </a:solidFill>
            <a:ln w="9525" algn="ctr">
              <a:solidFill>
                <a:schemeClr val="tx1"/>
              </a:solidFill>
              <a:miter lim="800000"/>
              <a:headEnd/>
              <a:tailEnd/>
            </a:ln>
            <a:effectLst/>
          </p:spPr>
          <p:txBody>
            <a:bodyPr anchor="ctr">
              <a:spAutoFit/>
            </a:bodyPr>
            <a:lstStyle/>
            <a:p>
              <a:endParaRPr lang="fr-FR"/>
            </a:p>
          </p:txBody>
        </p:sp>
        <p:sp>
          <p:nvSpPr>
            <p:cNvPr id="64612" name="Text Box 100"/>
            <p:cNvSpPr txBox="1">
              <a:spLocks noChangeArrowheads="1"/>
            </p:cNvSpPr>
            <p:nvPr/>
          </p:nvSpPr>
          <p:spPr bwMode="auto">
            <a:xfrm>
              <a:off x="3994" y="92"/>
              <a:ext cx="1660" cy="289"/>
            </a:xfrm>
            <a:prstGeom prst="rect">
              <a:avLst/>
            </a:prstGeom>
            <a:noFill/>
            <a:ln w="9525" algn="ctr">
              <a:noFill/>
              <a:miter lim="800000"/>
              <a:headEnd/>
              <a:tailEnd/>
            </a:ln>
            <a:effectLst/>
          </p:spPr>
          <p:txBody>
            <a:bodyPr wrap="none">
              <a:spAutoFit/>
            </a:bodyPr>
            <a:lstStyle/>
            <a:p>
              <a:pPr algn="l">
                <a:buFontTx/>
                <a:buChar char="•"/>
              </a:pPr>
              <a:r>
                <a:rPr lang="fr-FR" sz="800"/>
                <a:t> SB : Sill based (basé sur les automatismes)</a:t>
              </a:r>
            </a:p>
            <a:p>
              <a:pPr algn="l">
                <a:buFontTx/>
                <a:buChar char="•"/>
              </a:pPr>
              <a:r>
                <a:rPr lang="fr-FR" sz="800"/>
                <a:t> RB : Rule based (basé sur les règles)</a:t>
              </a:r>
            </a:p>
            <a:p>
              <a:pPr algn="l">
                <a:buFontTx/>
                <a:buChar char="•"/>
              </a:pPr>
              <a:r>
                <a:rPr lang="fr-FR" sz="800"/>
                <a:t> KB : Knowledge based (basé sur les connaissances)</a:t>
              </a:r>
            </a:p>
          </p:txBody>
        </p:sp>
      </p:grpSp>
    </p:spTree>
    <p:extLst>
      <p:ext uri="{BB962C8B-B14F-4D97-AF65-F5344CB8AC3E}">
        <p14:creationId xmlns:p14="http://schemas.microsoft.com/office/powerpoint/2010/main" val="2550332298"/>
      </p:ext>
    </p:extLst>
  </p:cSld>
  <p:clrMapOvr>
    <a:masterClrMapping/>
  </p:clrMapOvr>
  <p:transition>
    <p:rand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prise de décision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466887707"/>
              </p:ext>
            </p:extLst>
          </p:nvPr>
        </p:nvGraphicFramePr>
        <p:xfrm>
          <a:off x="1435100" y="1447800"/>
          <a:ext cx="7299678" cy="4253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928556" y="0"/>
            <a:ext cx="1213555" cy="1341297"/>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70539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Cela repose sur :</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247713013"/>
              </p:ext>
            </p:extLst>
          </p:nvPr>
        </p:nvGraphicFramePr>
        <p:xfrm>
          <a:off x="1435100" y="1447800"/>
          <a:ext cx="6961011" cy="4309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6722533" y="160866"/>
            <a:ext cx="1349023" cy="1180395"/>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099230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595307742"/>
              </p:ext>
            </p:extLst>
          </p:nvPr>
        </p:nvGraphicFramePr>
        <p:xfrm>
          <a:off x="1435608" y="1447800"/>
          <a:ext cx="7285059"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p:cNvPicPr>
            <a:picLocks noChangeAspect="1"/>
          </p:cNvPicPr>
          <p:nvPr/>
        </p:nvPicPr>
        <p:blipFill>
          <a:blip r:embed="rId7"/>
          <a:stretch>
            <a:fillRect/>
          </a:stretch>
        </p:blipFill>
        <p:spPr>
          <a:xfrm>
            <a:off x="6581422" y="136878"/>
            <a:ext cx="1520435" cy="1203678"/>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874124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sp>
        <p:nvSpPr>
          <p:cNvPr id="3" name="Espace réservé du contenu 2"/>
          <p:cNvSpPr>
            <a:spLocks noGrp="1"/>
          </p:cNvSpPr>
          <p:nvPr>
            <p:ph idx="1"/>
          </p:nvPr>
        </p:nvSpPr>
        <p:spPr/>
        <p:txBody>
          <a:bodyPr>
            <a:normAutofit fontScale="92500" lnSpcReduction="10000"/>
          </a:bodyPr>
          <a:lstStyle/>
          <a:p>
            <a:pPr algn="just"/>
            <a:r>
              <a:rPr lang="fr-FR" dirty="0">
                <a:solidFill>
                  <a:schemeClr val="tx2">
                    <a:lumMod val="25000"/>
                  </a:schemeClr>
                </a:solidFill>
              </a:rPr>
              <a:t>La construction d’un </a:t>
            </a:r>
            <a:r>
              <a:rPr lang="fr-FR" b="1" dirty="0">
                <a:solidFill>
                  <a:schemeClr val="tx2">
                    <a:lumMod val="25000"/>
                  </a:schemeClr>
                </a:solidFill>
              </a:rPr>
              <a:t>projet </a:t>
            </a:r>
            <a:r>
              <a:rPr lang="fr-FR" b="1" dirty="0" smtClean="0">
                <a:solidFill>
                  <a:schemeClr val="tx2">
                    <a:lumMod val="25000"/>
                  </a:schemeClr>
                </a:solidFill>
              </a:rPr>
              <a:t>d’action </a:t>
            </a:r>
            <a:r>
              <a:rPr lang="fr-FR" dirty="0" smtClean="0">
                <a:solidFill>
                  <a:schemeClr val="tx2">
                    <a:lumMod val="25000"/>
                  </a:schemeClr>
                </a:solidFill>
              </a:rPr>
              <a:t>consiste :</a:t>
            </a:r>
          </a:p>
          <a:p>
            <a:pPr lvl="1" algn="just"/>
            <a:r>
              <a:rPr lang="fr-FR" dirty="0" smtClean="0">
                <a:solidFill>
                  <a:schemeClr val="tx2">
                    <a:lumMod val="25000"/>
                  </a:schemeClr>
                </a:solidFill>
              </a:rPr>
              <a:t>à </a:t>
            </a:r>
            <a:r>
              <a:rPr lang="fr-FR" b="1" dirty="0">
                <a:solidFill>
                  <a:schemeClr val="tx2">
                    <a:lumMod val="25000"/>
                  </a:schemeClr>
                </a:solidFill>
              </a:rPr>
              <a:t>extraire de sa mémoire </a:t>
            </a:r>
            <a:r>
              <a:rPr lang="fr-FR" dirty="0">
                <a:solidFill>
                  <a:schemeClr val="tx2">
                    <a:lumMod val="25000"/>
                  </a:schemeClr>
                </a:solidFill>
              </a:rPr>
              <a:t>à long terme </a:t>
            </a:r>
            <a:r>
              <a:rPr lang="fr-FR" b="1" dirty="0">
                <a:solidFill>
                  <a:schemeClr val="tx2">
                    <a:lumMod val="25000"/>
                  </a:schemeClr>
                </a:solidFill>
              </a:rPr>
              <a:t>les connaissances </a:t>
            </a:r>
            <a:r>
              <a:rPr lang="fr-FR" dirty="0">
                <a:solidFill>
                  <a:schemeClr val="tx2">
                    <a:lumMod val="25000"/>
                  </a:schemeClr>
                </a:solidFill>
              </a:rPr>
              <a:t>jugées utiles et de les ordonner en une </a:t>
            </a:r>
            <a:r>
              <a:rPr lang="fr-FR" b="1" dirty="0">
                <a:solidFill>
                  <a:schemeClr val="tx2">
                    <a:lumMod val="25000"/>
                  </a:schemeClr>
                </a:solidFill>
              </a:rPr>
              <a:t>suite d’étapes </a:t>
            </a:r>
            <a:r>
              <a:rPr lang="fr-FR" dirty="0">
                <a:solidFill>
                  <a:schemeClr val="tx2">
                    <a:lumMod val="25000"/>
                  </a:schemeClr>
                </a:solidFill>
              </a:rPr>
              <a:t>de réalisation, </a:t>
            </a:r>
            <a:endParaRPr lang="fr-FR" dirty="0" smtClean="0">
              <a:solidFill>
                <a:schemeClr val="tx2">
                  <a:lumMod val="25000"/>
                </a:schemeClr>
              </a:solidFill>
            </a:endParaRPr>
          </a:p>
          <a:p>
            <a:pPr lvl="1" algn="just"/>
            <a:r>
              <a:rPr lang="fr-FR" dirty="0" smtClean="0">
                <a:solidFill>
                  <a:schemeClr val="tx2">
                    <a:lumMod val="25000"/>
                  </a:schemeClr>
                </a:solidFill>
              </a:rPr>
              <a:t>de </a:t>
            </a:r>
            <a:r>
              <a:rPr lang="fr-FR" dirty="0">
                <a:solidFill>
                  <a:schemeClr val="tx2">
                    <a:lumMod val="25000"/>
                  </a:schemeClr>
                </a:solidFill>
              </a:rPr>
              <a:t>penser à </a:t>
            </a:r>
            <a:r>
              <a:rPr lang="fr-FR" b="1" dirty="0">
                <a:solidFill>
                  <a:schemeClr val="tx2">
                    <a:lumMod val="25000"/>
                  </a:schemeClr>
                </a:solidFill>
              </a:rPr>
              <a:t>ce qui pourrait perturber </a:t>
            </a:r>
            <a:r>
              <a:rPr lang="fr-FR" dirty="0">
                <a:solidFill>
                  <a:schemeClr val="tx2">
                    <a:lumMod val="25000"/>
                  </a:schemeClr>
                </a:solidFill>
              </a:rPr>
              <a:t>la réalisation de ces étapes, </a:t>
            </a:r>
            <a:endParaRPr lang="fr-FR" dirty="0" smtClean="0">
              <a:solidFill>
                <a:schemeClr val="tx2">
                  <a:lumMod val="25000"/>
                </a:schemeClr>
              </a:solidFill>
            </a:endParaRPr>
          </a:p>
          <a:p>
            <a:pPr lvl="1" algn="just"/>
            <a:r>
              <a:rPr lang="fr-FR" dirty="0" smtClean="0">
                <a:solidFill>
                  <a:schemeClr val="tx2">
                    <a:lumMod val="25000"/>
                  </a:schemeClr>
                </a:solidFill>
              </a:rPr>
              <a:t>et </a:t>
            </a:r>
            <a:r>
              <a:rPr lang="fr-FR" dirty="0">
                <a:solidFill>
                  <a:schemeClr val="tx2">
                    <a:lumMod val="25000"/>
                  </a:schemeClr>
                </a:solidFill>
              </a:rPr>
              <a:t>de penser à ce qu’il faudra particulièrement </a:t>
            </a:r>
            <a:r>
              <a:rPr lang="fr-FR" b="1" dirty="0">
                <a:solidFill>
                  <a:schemeClr val="tx2">
                    <a:lumMod val="25000"/>
                  </a:schemeClr>
                </a:solidFill>
              </a:rPr>
              <a:t>contrôler dans la réalisation </a:t>
            </a:r>
            <a:r>
              <a:rPr lang="fr-FR" dirty="0">
                <a:solidFill>
                  <a:schemeClr val="tx2">
                    <a:lumMod val="25000"/>
                  </a:schemeClr>
                </a:solidFill>
              </a:rPr>
              <a:t>pour optimiser la performance.</a:t>
            </a:r>
          </a:p>
          <a:p>
            <a:pPr algn="just"/>
            <a:endParaRPr lang="fr-FR" dirty="0"/>
          </a:p>
        </p:txBody>
      </p:sp>
      <p:pic>
        <p:nvPicPr>
          <p:cNvPr id="6" name="Image 5"/>
          <p:cNvPicPr>
            <a:picLocks noChangeAspect="1"/>
          </p:cNvPicPr>
          <p:nvPr/>
        </p:nvPicPr>
        <p:blipFill>
          <a:blip r:embed="rId2"/>
          <a:stretch>
            <a:fillRect/>
          </a:stretch>
        </p:blipFill>
        <p:spPr>
          <a:xfrm>
            <a:off x="6581422" y="136878"/>
            <a:ext cx="1520435" cy="1203678"/>
          </a:xfrm>
          <a:prstGeom prst="rect">
            <a:avLst/>
          </a:prstGeom>
        </p:spPr>
      </p:pic>
      <p:sp>
        <p:nvSpPr>
          <p:cNvPr id="5" name="ZoneTexte 4"/>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33305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sp>
        <p:nvSpPr>
          <p:cNvPr id="3" name="Espace réservé du contenu 2"/>
          <p:cNvSpPr>
            <a:spLocks noGrp="1"/>
          </p:cNvSpPr>
          <p:nvPr>
            <p:ph idx="1"/>
          </p:nvPr>
        </p:nvSpPr>
        <p:spPr/>
        <p:txBody>
          <a:bodyPr>
            <a:normAutofit fontScale="85000" lnSpcReduction="10000"/>
          </a:bodyPr>
          <a:lstStyle/>
          <a:p>
            <a:pPr algn="just">
              <a:lnSpc>
                <a:spcPct val="150000"/>
              </a:lnSpc>
            </a:pPr>
            <a:r>
              <a:rPr lang="fr-FR" dirty="0">
                <a:solidFill>
                  <a:schemeClr val="tx2">
                    <a:lumMod val="25000"/>
                  </a:schemeClr>
                </a:solidFill>
              </a:rPr>
              <a:t>Les projets </a:t>
            </a:r>
            <a:r>
              <a:rPr lang="fr-FR" dirty="0" smtClean="0">
                <a:solidFill>
                  <a:schemeClr val="tx2">
                    <a:lumMod val="25000"/>
                  </a:schemeClr>
                </a:solidFill>
              </a:rPr>
              <a:t>d’action </a:t>
            </a:r>
            <a:r>
              <a:rPr lang="fr-FR" b="1" dirty="0">
                <a:solidFill>
                  <a:schemeClr val="tx2">
                    <a:lumMod val="25000"/>
                  </a:schemeClr>
                </a:solidFill>
              </a:rPr>
              <a:t>dirigent l’information à prélever</a:t>
            </a:r>
            <a:r>
              <a:rPr lang="fr-FR" dirty="0">
                <a:solidFill>
                  <a:schemeClr val="tx2">
                    <a:lumMod val="25000"/>
                  </a:schemeClr>
                </a:solidFill>
              </a:rPr>
              <a:t>, fournissent une </a:t>
            </a:r>
            <a:r>
              <a:rPr lang="fr-FR" b="1" dirty="0">
                <a:solidFill>
                  <a:schemeClr val="tx2">
                    <a:lumMod val="25000"/>
                  </a:schemeClr>
                </a:solidFill>
              </a:rPr>
              <a:t>compréhension de la situation </a:t>
            </a:r>
            <a:r>
              <a:rPr lang="fr-FR" dirty="0">
                <a:solidFill>
                  <a:schemeClr val="tx2">
                    <a:lumMod val="25000"/>
                  </a:schemeClr>
                </a:solidFill>
              </a:rPr>
              <a:t>(une représentation de la situation) et fournissent une </a:t>
            </a:r>
            <a:r>
              <a:rPr lang="fr-FR" b="1" dirty="0">
                <a:solidFill>
                  <a:schemeClr val="tx2">
                    <a:lumMod val="25000"/>
                  </a:schemeClr>
                </a:solidFill>
              </a:rPr>
              <a:t>évolution probable de la situation </a:t>
            </a:r>
            <a:r>
              <a:rPr lang="fr-FR" dirty="0">
                <a:solidFill>
                  <a:schemeClr val="tx2">
                    <a:lumMod val="25000"/>
                  </a:schemeClr>
                </a:solidFill>
              </a:rPr>
              <a:t>avec un plan adapté. (Ce que je vais devoir faire, ce qui peut m’arriver, ce que je dois regarder, surveiller (« même chez moi »))</a:t>
            </a:r>
          </a:p>
          <a:p>
            <a:pPr algn="just"/>
            <a:endParaRPr lang="fr-FR" dirty="0"/>
          </a:p>
        </p:txBody>
      </p:sp>
      <p:grpSp>
        <p:nvGrpSpPr>
          <p:cNvPr id="7" name="Grouper 6"/>
          <p:cNvGrpSpPr/>
          <p:nvPr/>
        </p:nvGrpSpPr>
        <p:grpSpPr>
          <a:xfrm>
            <a:off x="6526120" y="162120"/>
            <a:ext cx="1715977" cy="1296957"/>
            <a:chOff x="3505200" y="2616200"/>
            <a:chExt cx="2133600" cy="1625600"/>
          </a:xfrm>
        </p:grpSpPr>
        <p:pic>
          <p:nvPicPr>
            <p:cNvPr id="5" name="Image 4"/>
            <p:cNvPicPr>
              <a:picLocks noChangeAspect="1"/>
            </p:cNvPicPr>
            <p:nvPr/>
          </p:nvPicPr>
          <p:blipFill>
            <a:blip r:embed="rId2"/>
            <a:stretch>
              <a:fillRect/>
            </a:stretch>
          </p:blipFill>
          <p:spPr>
            <a:xfrm>
              <a:off x="3505200" y="2616200"/>
              <a:ext cx="2133600" cy="1625600"/>
            </a:xfrm>
            <a:prstGeom prst="rect">
              <a:avLst/>
            </a:prstGeom>
          </p:spPr>
        </p:pic>
        <p:pic>
          <p:nvPicPr>
            <p:cNvPr id="6" name="Imag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3333" y1="30263" x2="83333" y2="30263"/>
                          <a14:foregroundMark x1="14881" y1="76974" x2="14881" y2="76974"/>
                        </a14:backgroundRemoval>
                      </a14:imgEffect>
                    </a14:imgLayer>
                  </a14:imgProps>
                </a:ext>
              </a:extLst>
            </a:blip>
            <a:stretch>
              <a:fillRect/>
            </a:stretch>
          </p:blipFill>
          <p:spPr>
            <a:xfrm>
              <a:off x="4332630" y="2743832"/>
              <a:ext cx="806994" cy="730138"/>
            </a:xfrm>
            <a:prstGeom prst="rect">
              <a:avLst/>
            </a:prstGeom>
          </p:spPr>
        </p:pic>
      </p:grpSp>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27662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53290182"/>
              </p:ext>
            </p:extLst>
          </p:nvPr>
        </p:nvGraphicFramePr>
        <p:xfrm>
          <a:off x="1476134" y="1447800"/>
          <a:ext cx="7285059"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extLst>
              <a:ext uri="{BEBA8EAE-BF5A-486C-A8C5-ECC9F3942E4B}">
                <a14:imgProps xmlns:a14="http://schemas.microsoft.com/office/drawing/2010/main">
                  <a14:imgLayer r:embed="rId8">
                    <a14:imgEffect>
                      <a14:backgroundRemoval t="2381" b="89881" l="9848" r="89394">
                        <a14:foregroundMark x1="32576" y1="9524" x2="32576" y2="9524"/>
                      </a14:backgroundRemoval>
                    </a14:imgEffect>
                  </a14:imgLayer>
                </a14:imgProps>
              </a:ext>
            </a:extLst>
          </a:blip>
          <a:stretch>
            <a:fillRect/>
          </a:stretch>
        </p:blipFill>
        <p:spPr>
          <a:xfrm>
            <a:off x="4688538" y="3053933"/>
            <a:ext cx="986349" cy="1255353"/>
          </a:xfrm>
          <a:prstGeom prst="rect">
            <a:avLst/>
          </a:prstGeom>
        </p:spPr>
      </p:pic>
      <p:pic>
        <p:nvPicPr>
          <p:cNvPr id="7" name="Image 6"/>
          <p:cNvPicPr>
            <a:picLocks noChangeAspect="1"/>
          </p:cNvPicPr>
          <p:nvPr/>
        </p:nvPicPr>
        <p:blipFill>
          <a:blip r:embed="rId9">
            <a:extLst>
              <a:ext uri="{BEBA8EAE-BF5A-486C-A8C5-ECC9F3942E4B}">
                <a14:imgProps xmlns:a14="http://schemas.microsoft.com/office/drawing/2010/main">
                  <a14:imgLayer r:embed="rId10">
                    <a14:imgEffect>
                      <a14:backgroundRemoval t="0" b="98214" l="0" r="97024"/>
                    </a14:imgEffect>
                  </a14:imgLayer>
                </a14:imgProps>
              </a:ext>
            </a:extLst>
          </a:blip>
          <a:stretch>
            <a:fillRect/>
          </a:stretch>
        </p:blipFill>
        <p:spPr>
          <a:xfrm>
            <a:off x="2107143" y="2790373"/>
            <a:ext cx="1062212" cy="1062212"/>
          </a:xfrm>
          <a:prstGeom prst="rect">
            <a:avLst/>
          </a:prstGeom>
        </p:spPr>
      </p:pic>
      <p:pic>
        <p:nvPicPr>
          <p:cNvPr id="9" name="Image 8"/>
          <p:cNvPicPr>
            <a:picLocks noChangeAspect="1"/>
          </p:cNvPicPr>
          <p:nvPr/>
        </p:nvPicPr>
        <p:blipFill>
          <a:blip r:embed="rId11">
            <a:extLst>
              <a:ext uri="{BEBA8EAE-BF5A-486C-A8C5-ECC9F3942E4B}">
                <a14:imgProps xmlns:a14="http://schemas.microsoft.com/office/drawing/2010/main">
                  <a14:imgLayer r:embed="rId12">
                    <a14:imgEffect>
                      <a14:backgroundRemoval t="1389" b="88889" l="0" r="96429">
                        <a14:foregroundMark x1="22024" y1="25694" x2="22024" y2="25694"/>
                        <a14:foregroundMark x1="18452" y1="23611" x2="18452" y2="23611"/>
                        <a14:backgroundMark x1="18452" y1="71528" x2="18452" y2="71528"/>
                      </a14:backgroundRemoval>
                    </a14:imgEffect>
                  </a14:imgLayer>
                </a14:imgProps>
              </a:ext>
            </a:extLst>
          </a:blip>
          <a:stretch>
            <a:fillRect/>
          </a:stretch>
        </p:blipFill>
        <p:spPr>
          <a:xfrm>
            <a:off x="6942179" y="2808213"/>
            <a:ext cx="1361100" cy="1166658"/>
          </a:xfrm>
          <a:prstGeom prst="rect">
            <a:avLst/>
          </a:prstGeom>
        </p:spPr>
      </p:pic>
      <p:pic>
        <p:nvPicPr>
          <p:cNvPr id="10" name="Image 9"/>
          <p:cNvPicPr>
            <a:picLocks noChangeAspect="1"/>
          </p:cNvPicPr>
          <p:nvPr/>
        </p:nvPicPr>
        <p:blipFill>
          <a:blip r:embed="rId13"/>
          <a:stretch>
            <a:fillRect/>
          </a:stretch>
        </p:blipFill>
        <p:spPr>
          <a:xfrm>
            <a:off x="6992024" y="143010"/>
            <a:ext cx="1218652" cy="1624869"/>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938556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281312098"/>
              </p:ext>
            </p:extLst>
          </p:nvPr>
        </p:nvGraphicFramePr>
        <p:xfrm>
          <a:off x="1476134" y="1447800"/>
          <a:ext cx="7285059" cy="409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 7"/>
          <p:cNvPicPr>
            <a:picLocks noChangeAspect="1"/>
          </p:cNvPicPr>
          <p:nvPr/>
        </p:nvPicPr>
        <p:blipFill>
          <a:blip r:embed="rId7"/>
          <a:stretch>
            <a:fillRect/>
          </a:stretch>
        </p:blipFill>
        <p:spPr>
          <a:xfrm>
            <a:off x="6992024" y="143010"/>
            <a:ext cx="1218652" cy="1624869"/>
          </a:xfrm>
          <a:prstGeom prst="rect">
            <a:avLst/>
          </a:prstGeom>
        </p:spPr>
      </p:pic>
      <p:sp>
        <p:nvSpPr>
          <p:cNvPr id="6" name="ZoneTexte 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0316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ressources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546246971"/>
              </p:ext>
            </p:extLst>
          </p:nvPr>
        </p:nvGraphicFramePr>
        <p:xfrm>
          <a:off x="1435608" y="1332348"/>
          <a:ext cx="7498080" cy="4619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 6"/>
          <p:cNvPicPr>
            <a:picLocks noChangeAspect="1"/>
          </p:cNvPicPr>
          <p:nvPr/>
        </p:nvPicPr>
        <p:blipFill>
          <a:blip r:embed="rId7"/>
          <a:stretch>
            <a:fillRect/>
          </a:stretch>
        </p:blipFill>
        <p:spPr>
          <a:xfrm>
            <a:off x="1118972" y="3386882"/>
            <a:ext cx="1793253" cy="1526400"/>
          </a:xfrm>
          <a:prstGeom prst="rect">
            <a:avLst/>
          </a:prstGeom>
        </p:spPr>
      </p:pic>
      <p:pic>
        <p:nvPicPr>
          <p:cNvPr id="8" name="Image 7"/>
          <p:cNvPicPr>
            <a:picLocks noChangeAspect="1"/>
          </p:cNvPicPr>
          <p:nvPr/>
        </p:nvPicPr>
        <p:blipFill>
          <a:blip r:embed="rId8"/>
          <a:stretch>
            <a:fillRect/>
          </a:stretch>
        </p:blipFill>
        <p:spPr>
          <a:xfrm>
            <a:off x="6992024" y="143010"/>
            <a:ext cx="1218652" cy="1624869"/>
          </a:xfrm>
          <a:prstGeom prst="rect">
            <a:avLst/>
          </a:prstGeom>
        </p:spPr>
      </p:pic>
      <p:pic>
        <p:nvPicPr>
          <p:cNvPr id="10" name="Image 9"/>
          <p:cNvPicPr>
            <a:picLocks noChangeAspect="1"/>
          </p:cNvPicPr>
          <p:nvPr/>
        </p:nvPicPr>
        <p:blipFill>
          <a:blip r:embed="rId9"/>
          <a:stretch>
            <a:fillRect/>
          </a:stretch>
        </p:blipFill>
        <p:spPr>
          <a:xfrm>
            <a:off x="5568632" y="4812288"/>
            <a:ext cx="858789" cy="1068715"/>
          </a:xfrm>
          <a:prstGeom prst="rect">
            <a:avLst/>
          </a:prstGeom>
        </p:spPr>
      </p:pic>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11663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090863" y="1590675"/>
            <a:ext cx="4105275" cy="3529013"/>
          </a:xfrm>
          <a:prstGeom prst="rect">
            <a:avLst/>
          </a:prstGeom>
          <a:solidFill>
            <a:schemeClr val="tx1">
              <a:lumMod val="65000"/>
              <a:lumOff val="35000"/>
            </a:schemeClr>
          </a:solidFill>
          <a:ln w="25400" cap="flat" cmpd="sng" algn="ctr">
            <a:solidFill>
              <a:srgbClr val="009999">
                <a:shade val="50000"/>
              </a:srgbClr>
            </a:solidFill>
            <a:prstDash val="solid"/>
          </a:ln>
          <a:effectLst>
            <a:innerShdw blurRad="114300">
              <a:prstClr val="black"/>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39" name="Rectangle 3"/>
          <p:cNvSpPr>
            <a:spLocks noChangeArrowheads="1"/>
          </p:cNvSpPr>
          <p:nvPr/>
        </p:nvSpPr>
        <p:spPr bwMode="auto">
          <a:xfrm>
            <a:off x="1062038" y="1622425"/>
            <a:ext cx="3524250" cy="546100"/>
          </a:xfrm>
          <a:prstGeom prst="rect">
            <a:avLst/>
          </a:prstGeom>
          <a:noFill/>
          <a:ln w="28575" algn="ctr">
            <a:noFill/>
            <a:miter lim="800000"/>
            <a:headEnd/>
            <a:tailEnd/>
          </a:ln>
        </p:spPr>
        <p:txBody>
          <a:bodyPr anchor="ctr">
            <a:spAutoFit/>
          </a:bodyPr>
          <a:lstStyle/>
          <a:p>
            <a:pPr marL="0" marR="0" lvl="0" indent="0" defTabSz="914400" eaLnBrk="1" fontAlgn="auto" latinLnBrk="0" hangingPunct="1">
              <a:lnSpc>
                <a:spcPct val="220000"/>
              </a:lnSpc>
              <a:spcBef>
                <a:spcPts val="0"/>
              </a:spcBef>
              <a:spcAft>
                <a:spcPts val="0"/>
              </a:spcAft>
              <a:buClrTx/>
              <a:buSzTx/>
              <a:buFontTx/>
              <a:buNone/>
              <a:tabLst/>
              <a:defRPr/>
            </a:pPr>
            <a:r>
              <a:rPr kumimoji="0" lang="fr-FR" sz="1600" b="0" i="0" u="sng" strike="noStrike" kern="0" cap="none" spc="0" normalizeH="0" baseline="0" noProof="0">
                <a:ln>
                  <a:noFill/>
                </a:ln>
                <a:solidFill>
                  <a:srgbClr val="007BCF">
                    <a:lumMod val="75000"/>
                  </a:srgbClr>
                </a:solidFill>
                <a:effectLst/>
                <a:uLnTx/>
                <a:uFillTx/>
              </a:rPr>
              <a:t>La courbe V</a:t>
            </a:r>
            <a:r>
              <a:rPr kumimoji="0" lang="fr-FR" sz="1600" b="0" i="0" u="sng" strike="noStrike" kern="0" cap="none" spc="0" normalizeH="0" baseline="-25000" noProof="0">
                <a:ln>
                  <a:noFill/>
                </a:ln>
                <a:solidFill>
                  <a:srgbClr val="007BCF">
                    <a:lumMod val="75000"/>
                  </a:srgbClr>
                </a:solidFill>
                <a:effectLst/>
                <a:uLnTx/>
                <a:uFillTx/>
                <a:sym typeface="Symbol" pitchFamily="18" charset="2"/>
              </a:rPr>
              <a:t></a:t>
            </a:r>
            <a:r>
              <a:rPr kumimoji="0" lang="fr-FR" sz="1600" b="0" i="0" u="sng" strike="noStrike" kern="0" cap="none" spc="0" normalizeH="0" baseline="0" noProof="0">
                <a:ln>
                  <a:noFill/>
                </a:ln>
                <a:solidFill>
                  <a:srgbClr val="007BCF">
                    <a:lumMod val="75000"/>
                  </a:srgbClr>
                </a:solidFill>
                <a:effectLst/>
                <a:uLnTx/>
                <a:uFillTx/>
              </a:rPr>
              <a:t> </a:t>
            </a:r>
          </a:p>
        </p:txBody>
      </p:sp>
      <p:sp>
        <p:nvSpPr>
          <p:cNvPr id="40" name="Line 6"/>
          <p:cNvSpPr>
            <a:spLocks noChangeShapeType="1"/>
          </p:cNvSpPr>
          <p:nvPr/>
        </p:nvSpPr>
        <p:spPr bwMode="auto">
          <a:xfrm flipV="1">
            <a:off x="3062288" y="1458913"/>
            <a:ext cx="0" cy="3924300"/>
          </a:xfrm>
          <a:prstGeom prst="line">
            <a:avLst/>
          </a:prstGeom>
          <a:noFill/>
          <a:ln w="12700">
            <a:solidFill>
              <a:srgbClr val="009999"/>
            </a:solidFill>
            <a:round/>
            <a:headEnd/>
            <a:tailEnd type="triangle" w="med" len="me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1" name="Line 7"/>
          <p:cNvSpPr>
            <a:spLocks noChangeShapeType="1"/>
          </p:cNvSpPr>
          <p:nvPr/>
        </p:nvSpPr>
        <p:spPr bwMode="auto">
          <a:xfrm>
            <a:off x="2224088" y="5126038"/>
            <a:ext cx="6343650" cy="0"/>
          </a:xfrm>
          <a:prstGeom prst="line">
            <a:avLst/>
          </a:prstGeom>
          <a:noFill/>
          <a:ln w="12700">
            <a:solidFill>
              <a:srgbClr val="009999"/>
            </a:solidFill>
            <a:round/>
            <a:headEnd/>
            <a:tailEnd type="triangle" w="med" len="me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7BCF">
                  <a:lumMod val="75000"/>
                </a:srgbClr>
              </a:solidFill>
              <a:effectLst/>
              <a:uLnTx/>
              <a:uFillTx/>
            </a:endParaRPr>
          </a:p>
        </p:txBody>
      </p:sp>
      <p:sp>
        <p:nvSpPr>
          <p:cNvPr id="42" name="Freeform 11"/>
          <p:cNvSpPr>
            <a:spLocks/>
          </p:cNvSpPr>
          <p:nvPr/>
        </p:nvSpPr>
        <p:spPr bwMode="auto">
          <a:xfrm>
            <a:off x="3497263" y="2455863"/>
            <a:ext cx="3486150" cy="2781300"/>
          </a:xfrm>
          <a:custGeom>
            <a:avLst/>
            <a:gdLst>
              <a:gd name="T0" fmla="*/ 0 w 2544"/>
              <a:gd name="T1" fmla="*/ 2147483647 h 2112"/>
              <a:gd name="T2" fmla="*/ 2147483647 w 2544"/>
              <a:gd name="T3" fmla="*/ 2147483647 h 2112"/>
              <a:gd name="T4" fmla="*/ 2147483647 w 2544"/>
              <a:gd name="T5" fmla="*/ 2147483647 h 2112"/>
              <a:gd name="T6" fmla="*/ 2147483647 w 2544"/>
              <a:gd name="T7" fmla="*/ 2147483647 h 2112"/>
              <a:gd name="T8" fmla="*/ 2147483647 w 2544"/>
              <a:gd name="T9" fmla="*/ 2147483647 h 2112"/>
              <a:gd name="T10" fmla="*/ 2147483647 w 2544"/>
              <a:gd name="T11" fmla="*/ 2147483647 h 2112"/>
              <a:gd name="T12" fmla="*/ 0 60000 65536"/>
              <a:gd name="T13" fmla="*/ 0 60000 65536"/>
              <a:gd name="T14" fmla="*/ 0 60000 65536"/>
              <a:gd name="T15" fmla="*/ 0 60000 65536"/>
              <a:gd name="T16" fmla="*/ 0 60000 65536"/>
              <a:gd name="T17" fmla="*/ 0 60000 65536"/>
              <a:gd name="T18" fmla="*/ 0 w 2544"/>
              <a:gd name="T19" fmla="*/ 0 h 2112"/>
              <a:gd name="T20" fmla="*/ 2544 w 2544"/>
              <a:gd name="T21" fmla="*/ 2112 h 2112"/>
            </a:gdLst>
            <a:ahLst/>
            <a:cxnLst>
              <a:cxn ang="T12">
                <a:pos x="T0" y="T1"/>
              </a:cxn>
              <a:cxn ang="T13">
                <a:pos x="T2" y="T3"/>
              </a:cxn>
              <a:cxn ang="T14">
                <a:pos x="T4" y="T5"/>
              </a:cxn>
              <a:cxn ang="T15">
                <a:pos x="T6" y="T7"/>
              </a:cxn>
              <a:cxn ang="T16">
                <a:pos x="T8" y="T9"/>
              </a:cxn>
              <a:cxn ang="T17">
                <a:pos x="T10" y="T11"/>
              </a:cxn>
            </a:cxnLst>
            <a:rect l="T18" t="T19" r="T20" b="T21"/>
            <a:pathLst>
              <a:path w="2544" h="2112">
                <a:moveTo>
                  <a:pt x="0" y="2040"/>
                </a:moveTo>
                <a:cubicBezTo>
                  <a:pt x="122" y="2002"/>
                  <a:pt x="553" y="2112"/>
                  <a:pt x="732" y="1815"/>
                </a:cubicBezTo>
                <a:cubicBezTo>
                  <a:pt x="911" y="1518"/>
                  <a:pt x="955" y="516"/>
                  <a:pt x="1077" y="258"/>
                </a:cubicBezTo>
                <a:cubicBezTo>
                  <a:pt x="1199" y="0"/>
                  <a:pt x="1342" y="5"/>
                  <a:pt x="1464" y="264"/>
                </a:cubicBezTo>
                <a:cubicBezTo>
                  <a:pt x="1586" y="523"/>
                  <a:pt x="1629" y="1520"/>
                  <a:pt x="1809" y="1815"/>
                </a:cubicBezTo>
                <a:cubicBezTo>
                  <a:pt x="1989" y="2110"/>
                  <a:pt x="2391" y="1988"/>
                  <a:pt x="2544" y="2034"/>
                </a:cubicBezTo>
              </a:path>
            </a:pathLst>
          </a:custGeom>
          <a:noFill/>
          <a:ln w="12700">
            <a:solidFill>
              <a:srgbClr val="00FF00"/>
            </a:solidFill>
            <a:round/>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3" name="Text Box 12"/>
          <p:cNvSpPr txBox="1">
            <a:spLocks noChangeArrowheads="1"/>
          </p:cNvSpPr>
          <p:nvPr/>
        </p:nvSpPr>
        <p:spPr bwMode="auto">
          <a:xfrm>
            <a:off x="6505575" y="5116513"/>
            <a:ext cx="56938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700</a:t>
            </a:r>
          </a:p>
        </p:txBody>
      </p:sp>
      <p:sp>
        <p:nvSpPr>
          <p:cNvPr id="44" name="Text Box 13"/>
          <p:cNvSpPr txBox="1">
            <a:spLocks noChangeArrowheads="1"/>
          </p:cNvSpPr>
          <p:nvPr/>
        </p:nvSpPr>
        <p:spPr bwMode="auto">
          <a:xfrm>
            <a:off x="4200525" y="5116513"/>
            <a:ext cx="56938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500</a:t>
            </a:r>
          </a:p>
        </p:txBody>
      </p:sp>
      <p:sp>
        <p:nvSpPr>
          <p:cNvPr id="45" name="Line 14"/>
          <p:cNvSpPr>
            <a:spLocks noChangeShapeType="1"/>
          </p:cNvSpPr>
          <p:nvPr/>
        </p:nvSpPr>
        <p:spPr bwMode="auto">
          <a:xfrm>
            <a:off x="4986338" y="2497138"/>
            <a:ext cx="0" cy="2638425"/>
          </a:xfrm>
          <a:prstGeom prst="line">
            <a:avLst/>
          </a:prstGeom>
          <a:noFill/>
          <a:ln w="12700">
            <a:solidFill>
              <a:srgbClr val="FFFFFF"/>
            </a:solidFill>
            <a:prstDash val="dashDot"/>
            <a:round/>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6" name="Text Box 15"/>
          <p:cNvSpPr txBox="1">
            <a:spLocks noChangeArrowheads="1"/>
          </p:cNvSpPr>
          <p:nvPr/>
        </p:nvSpPr>
        <p:spPr bwMode="auto">
          <a:xfrm>
            <a:off x="4778375" y="5189538"/>
            <a:ext cx="56938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007BCF">
                    <a:lumMod val="75000"/>
                  </a:srgbClr>
                </a:solidFill>
                <a:effectLst/>
                <a:uLnTx/>
                <a:uFillTx/>
              </a:rPr>
              <a:t>550</a:t>
            </a:r>
          </a:p>
        </p:txBody>
      </p:sp>
      <p:sp>
        <p:nvSpPr>
          <p:cNvPr id="47" name="Text Box 16"/>
          <p:cNvSpPr txBox="1">
            <a:spLocks noChangeArrowheads="1"/>
          </p:cNvSpPr>
          <p:nvPr/>
        </p:nvSpPr>
        <p:spPr bwMode="auto">
          <a:xfrm>
            <a:off x="5353050" y="5116513"/>
            <a:ext cx="56938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600</a:t>
            </a:r>
          </a:p>
        </p:txBody>
      </p:sp>
      <p:sp>
        <p:nvSpPr>
          <p:cNvPr id="48" name="Freeform 17"/>
          <p:cNvSpPr>
            <a:spLocks/>
          </p:cNvSpPr>
          <p:nvPr/>
        </p:nvSpPr>
        <p:spPr bwMode="auto">
          <a:xfrm>
            <a:off x="3008313" y="2452688"/>
            <a:ext cx="3486150" cy="2781300"/>
          </a:xfrm>
          <a:custGeom>
            <a:avLst/>
            <a:gdLst>
              <a:gd name="T0" fmla="*/ 0 w 2544"/>
              <a:gd name="T1" fmla="*/ 2147483647 h 2112"/>
              <a:gd name="T2" fmla="*/ 2147483647 w 2544"/>
              <a:gd name="T3" fmla="*/ 2147483647 h 2112"/>
              <a:gd name="T4" fmla="*/ 2147483647 w 2544"/>
              <a:gd name="T5" fmla="*/ 2147483647 h 2112"/>
              <a:gd name="T6" fmla="*/ 2147483647 w 2544"/>
              <a:gd name="T7" fmla="*/ 2147483647 h 2112"/>
              <a:gd name="T8" fmla="*/ 2147483647 w 2544"/>
              <a:gd name="T9" fmla="*/ 2147483647 h 2112"/>
              <a:gd name="T10" fmla="*/ 2147483647 w 2544"/>
              <a:gd name="T11" fmla="*/ 2147483647 h 2112"/>
              <a:gd name="T12" fmla="*/ 0 60000 65536"/>
              <a:gd name="T13" fmla="*/ 0 60000 65536"/>
              <a:gd name="T14" fmla="*/ 0 60000 65536"/>
              <a:gd name="T15" fmla="*/ 0 60000 65536"/>
              <a:gd name="T16" fmla="*/ 0 60000 65536"/>
              <a:gd name="T17" fmla="*/ 0 60000 65536"/>
              <a:gd name="T18" fmla="*/ 0 w 2544"/>
              <a:gd name="T19" fmla="*/ 0 h 2112"/>
              <a:gd name="T20" fmla="*/ 2544 w 2544"/>
              <a:gd name="T21" fmla="*/ 2112 h 2112"/>
            </a:gdLst>
            <a:ahLst/>
            <a:cxnLst>
              <a:cxn ang="T12">
                <a:pos x="T0" y="T1"/>
              </a:cxn>
              <a:cxn ang="T13">
                <a:pos x="T2" y="T3"/>
              </a:cxn>
              <a:cxn ang="T14">
                <a:pos x="T4" y="T5"/>
              </a:cxn>
              <a:cxn ang="T15">
                <a:pos x="T6" y="T7"/>
              </a:cxn>
              <a:cxn ang="T16">
                <a:pos x="T8" y="T9"/>
              </a:cxn>
              <a:cxn ang="T17">
                <a:pos x="T10" y="T11"/>
              </a:cxn>
            </a:cxnLst>
            <a:rect l="T18" t="T19" r="T20" b="T21"/>
            <a:pathLst>
              <a:path w="2544" h="2112">
                <a:moveTo>
                  <a:pt x="0" y="2040"/>
                </a:moveTo>
                <a:cubicBezTo>
                  <a:pt x="122" y="2002"/>
                  <a:pt x="553" y="2112"/>
                  <a:pt x="732" y="1815"/>
                </a:cubicBezTo>
                <a:cubicBezTo>
                  <a:pt x="911" y="1518"/>
                  <a:pt x="955" y="516"/>
                  <a:pt x="1077" y="258"/>
                </a:cubicBezTo>
                <a:cubicBezTo>
                  <a:pt x="1199" y="0"/>
                  <a:pt x="1342" y="5"/>
                  <a:pt x="1464" y="264"/>
                </a:cubicBezTo>
                <a:cubicBezTo>
                  <a:pt x="1586" y="523"/>
                  <a:pt x="1629" y="1520"/>
                  <a:pt x="1809" y="1815"/>
                </a:cubicBezTo>
                <a:cubicBezTo>
                  <a:pt x="1989" y="2110"/>
                  <a:pt x="2391" y="1988"/>
                  <a:pt x="2544" y="2034"/>
                </a:cubicBezTo>
              </a:path>
            </a:pathLst>
          </a:custGeom>
          <a:noFill/>
          <a:ln w="12700">
            <a:solidFill>
              <a:srgbClr val="FFFF00"/>
            </a:solidFill>
            <a:round/>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49" name="Text Box 19"/>
          <p:cNvSpPr txBox="1">
            <a:spLocks noChangeArrowheads="1"/>
          </p:cNvSpPr>
          <p:nvPr/>
        </p:nvSpPr>
        <p:spPr bwMode="auto">
          <a:xfrm>
            <a:off x="2536825" y="1849438"/>
            <a:ext cx="312906"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1</a:t>
            </a:r>
          </a:p>
        </p:txBody>
      </p:sp>
      <p:sp>
        <p:nvSpPr>
          <p:cNvPr id="50" name="Text Box 20"/>
          <p:cNvSpPr txBox="1">
            <a:spLocks noChangeArrowheads="1"/>
          </p:cNvSpPr>
          <p:nvPr/>
        </p:nvSpPr>
        <p:spPr bwMode="auto">
          <a:xfrm>
            <a:off x="2408238" y="3325813"/>
            <a:ext cx="50526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0.5</a:t>
            </a:r>
          </a:p>
        </p:txBody>
      </p:sp>
      <p:sp>
        <p:nvSpPr>
          <p:cNvPr id="51" name="Text Box 21"/>
          <p:cNvSpPr txBox="1">
            <a:spLocks noChangeArrowheads="1"/>
          </p:cNvSpPr>
          <p:nvPr/>
        </p:nvSpPr>
        <p:spPr bwMode="auto">
          <a:xfrm>
            <a:off x="3038475" y="5116513"/>
            <a:ext cx="569387"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srgbClr val="007BCF">
                    <a:lumMod val="75000"/>
                  </a:srgbClr>
                </a:solidFill>
                <a:effectLst/>
                <a:uLnTx/>
                <a:uFillTx/>
              </a:rPr>
              <a:t>400</a:t>
            </a:r>
          </a:p>
        </p:txBody>
      </p:sp>
      <p:sp>
        <p:nvSpPr>
          <p:cNvPr id="52" name="Text Box 22"/>
          <p:cNvSpPr txBox="1">
            <a:spLocks noChangeArrowheads="1"/>
          </p:cNvSpPr>
          <p:nvPr/>
        </p:nvSpPr>
        <p:spPr bwMode="auto">
          <a:xfrm>
            <a:off x="1117600" y="2551113"/>
            <a:ext cx="1649413" cy="923330"/>
          </a:xfrm>
          <a:prstGeom prst="rect">
            <a:avLst/>
          </a:prstGeom>
          <a:noFill/>
          <a:ln w="12700" algn="ctr">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7BCF">
                    <a:lumMod val="75000"/>
                  </a:srgbClr>
                </a:solidFill>
                <a:effectLst/>
                <a:uLnTx/>
                <a:uFillTx/>
              </a:rPr>
              <a:t>Coefficient de luminosité relative</a:t>
            </a:r>
          </a:p>
        </p:txBody>
      </p:sp>
      <p:sp>
        <p:nvSpPr>
          <p:cNvPr id="53" name="Text Box 23"/>
          <p:cNvSpPr txBox="1">
            <a:spLocks noChangeArrowheads="1"/>
          </p:cNvSpPr>
          <p:nvPr/>
        </p:nvSpPr>
        <p:spPr bwMode="auto">
          <a:xfrm>
            <a:off x="7077422" y="5291162"/>
            <a:ext cx="1915909" cy="369332"/>
          </a:xfrm>
          <a:prstGeom prst="rect">
            <a:avLst/>
          </a:prstGeom>
          <a:noFill/>
          <a:ln w="12700" algn="ctr">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7BCF">
                    <a:lumMod val="75000"/>
                  </a:srgbClr>
                </a:solidFill>
                <a:effectLst/>
                <a:uLnTx/>
                <a:uFillTx/>
              </a:rPr>
              <a:t>Longueur d’onde</a:t>
            </a:r>
          </a:p>
        </p:txBody>
      </p:sp>
      <p:sp>
        <p:nvSpPr>
          <p:cNvPr id="21" name="Titre 1"/>
          <p:cNvSpPr>
            <a:spLocks noGrp="1"/>
          </p:cNvSpPr>
          <p:nvPr>
            <p:ph type="title"/>
          </p:nvPr>
        </p:nvSpPr>
        <p:spPr>
          <a:xfrm>
            <a:off x="1435608" y="274638"/>
            <a:ext cx="7498080" cy="1143000"/>
          </a:xfrm>
        </p:spPr>
        <p:txBody>
          <a:bodyPr/>
          <a:lstStyle/>
          <a:p>
            <a:r>
              <a:rPr lang="fr-FR" dirty="0" smtClean="0"/>
              <a:t>L’œil </a:t>
            </a:r>
            <a:r>
              <a:rPr lang="fr-FR" dirty="0"/>
              <a:t>humain</a:t>
            </a:r>
          </a:p>
        </p:txBody>
      </p:sp>
      <p:pic>
        <p:nvPicPr>
          <p:cNvPr id="22" name="Image 21"/>
          <p:cNvPicPr>
            <a:picLocks noChangeAspect="1"/>
          </p:cNvPicPr>
          <p:nvPr/>
        </p:nvPicPr>
        <p:blipFill>
          <a:blip r:embed="rId2"/>
          <a:stretch>
            <a:fillRect/>
          </a:stretch>
        </p:blipFill>
        <p:spPr>
          <a:xfrm>
            <a:off x="6832601" y="114300"/>
            <a:ext cx="1101202" cy="1270000"/>
          </a:xfrm>
          <a:prstGeom prst="rect">
            <a:avLst/>
          </a:prstGeom>
        </p:spPr>
      </p:pic>
      <p:sp>
        <p:nvSpPr>
          <p:cNvPr id="25" name="ZoneTexte 24"/>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63676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190</a:t>
            </a:fld>
            <a:endParaRPr kumimoji="0" lang="en-US"/>
          </a:p>
        </p:txBody>
      </p:sp>
      <p:sp>
        <p:nvSpPr>
          <p:cNvPr id="4" name="Titre 3"/>
          <p:cNvSpPr>
            <a:spLocks noGrp="1"/>
          </p:cNvSpPr>
          <p:nvPr>
            <p:ph type="title"/>
          </p:nvPr>
        </p:nvSpPr>
        <p:spPr/>
        <p:txBody>
          <a:bodyPr/>
          <a:lstStyle/>
          <a:p>
            <a:r>
              <a:rPr lang="fr-FR" dirty="0" smtClean="0"/>
              <a:t>Claustrophobie et accès physique</a:t>
            </a:r>
            <a:endParaRPr lang="fr-FR" dirty="0"/>
          </a:p>
        </p:txBody>
      </p:sp>
      <p:sp>
        <p:nvSpPr>
          <p:cNvPr id="5" name="Espace réservé du texte 4"/>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32101649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 phobies</a:t>
            </a:r>
            <a:endParaRPr lang="fr-FR" dirty="0"/>
          </a:p>
        </p:txBody>
      </p:sp>
      <p:sp>
        <p:nvSpPr>
          <p:cNvPr id="3" name="Sous-titre 2"/>
          <p:cNvSpPr>
            <a:spLocks noGrp="1"/>
          </p:cNvSpPr>
          <p:nvPr>
            <p:ph type="subTitle" idx="1"/>
          </p:nvPr>
        </p:nvSpPr>
        <p:spPr/>
        <p:txBody>
          <a:bodyPr/>
          <a:lstStyle/>
          <a:p>
            <a:r>
              <a:rPr lang="fr-FR" dirty="0" smtClean="0"/>
              <a:t>La peur n’évite pas le danger !!!</a:t>
            </a:r>
            <a:endParaRPr lang="fr-FR" dirty="0"/>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Lst>
          </a:blip>
          <a:stretch>
            <a:fillRect/>
          </a:stretch>
        </p:blipFill>
        <p:spPr>
          <a:xfrm>
            <a:off x="6362790" y="282208"/>
            <a:ext cx="2027495" cy="938095"/>
          </a:xfrm>
          <a:prstGeom prst="rect">
            <a:avLst/>
          </a:prstGeom>
        </p:spPr>
      </p:pic>
      <p:pic>
        <p:nvPicPr>
          <p:cNvPr id="7" name="Image 6"/>
          <p:cNvPicPr>
            <a:picLocks noChangeAspect="1"/>
          </p:cNvPicPr>
          <p:nvPr/>
        </p:nvPicPr>
        <p:blipFill>
          <a:blip r:embed="rId4"/>
          <a:stretch>
            <a:fillRect/>
          </a:stretch>
        </p:blipFill>
        <p:spPr>
          <a:xfrm>
            <a:off x="6062511" y="2295518"/>
            <a:ext cx="2287801" cy="2425069"/>
          </a:xfrm>
          <a:prstGeom prst="rect">
            <a:avLst/>
          </a:prstGeom>
        </p:spPr>
      </p:pic>
      <p:grpSp>
        <p:nvGrpSpPr>
          <p:cNvPr id="12" name="Grouper 11"/>
          <p:cNvGrpSpPr/>
          <p:nvPr/>
        </p:nvGrpSpPr>
        <p:grpSpPr>
          <a:xfrm>
            <a:off x="3438339" y="2671470"/>
            <a:ext cx="1794416" cy="2884775"/>
            <a:chOff x="3053463" y="2556021"/>
            <a:chExt cx="1794416" cy="2884775"/>
          </a:xfrm>
        </p:grpSpPr>
        <p:sp>
          <p:nvSpPr>
            <p:cNvPr id="8" name="Flèche courbée vers la droite 7"/>
            <p:cNvSpPr/>
            <p:nvPr/>
          </p:nvSpPr>
          <p:spPr>
            <a:xfrm>
              <a:off x="3168808" y="4040720"/>
              <a:ext cx="679947" cy="436141"/>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Flèche courbée vers la droite 8"/>
            <p:cNvSpPr/>
            <p:nvPr/>
          </p:nvSpPr>
          <p:spPr>
            <a:xfrm flipH="1" flipV="1">
              <a:off x="4167932" y="3615863"/>
              <a:ext cx="679947" cy="436141"/>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Flèche courbée vers la droite 9"/>
            <p:cNvSpPr/>
            <p:nvPr/>
          </p:nvSpPr>
          <p:spPr>
            <a:xfrm rot="16200000" flipH="1">
              <a:off x="3550583" y="2677924"/>
              <a:ext cx="679947" cy="436141"/>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1" name="Flèche courbée vers la droite 10"/>
            <p:cNvSpPr/>
            <p:nvPr/>
          </p:nvSpPr>
          <p:spPr>
            <a:xfrm rot="16200000" flipV="1">
              <a:off x="3626007" y="4882752"/>
              <a:ext cx="679947" cy="436141"/>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5" name="Image 4"/>
            <p:cNvPicPr>
              <a:picLocks noChangeAspect="1"/>
            </p:cNvPicPr>
            <p:nvPr/>
          </p:nvPicPr>
          <p:blipFill>
            <a:blip r:embed="rId5">
              <a:extLst>
                <a:ext uri="{BEBA8EAE-BF5A-486C-A8C5-ECC9F3942E4B}">
                  <a14:imgProps xmlns:a14="http://schemas.microsoft.com/office/drawing/2010/main">
                    <a14:imgLayer r:embed="rId6">
                      <a14:imgEffect>
                        <a14:backgroundRemoval t="2381" b="95833" l="4762" r="100000">
                          <a14:foregroundMark x1="46032" y1="17857" x2="46032" y2="17857"/>
                          <a14:foregroundMark x1="65079" y1="27976" x2="65079" y2="27976"/>
                        </a14:backgroundRemoval>
                      </a14:imgEffect>
                    </a14:imgLayer>
                  </a14:imgProps>
                </a:ext>
              </a:extLst>
            </a:blip>
            <a:stretch>
              <a:fillRect/>
            </a:stretch>
          </p:blipFill>
          <p:spPr>
            <a:xfrm>
              <a:off x="3053463" y="2913791"/>
              <a:ext cx="1600200" cy="2133600"/>
            </a:xfrm>
            <a:prstGeom prst="rect">
              <a:avLst/>
            </a:prstGeom>
          </p:spPr>
        </p:pic>
      </p:grpSp>
      <p:sp>
        <p:nvSpPr>
          <p:cNvPr id="13" name="ZoneTexte 12"/>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40985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phobies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192</a:t>
            </a:fld>
            <a:endParaRPr kumimoji="0" lang="en-US" dirty="0"/>
          </a:p>
        </p:txBody>
      </p:sp>
      <p:pic>
        <p:nvPicPr>
          <p:cNvPr id="6" name="Image 5"/>
          <p:cNvPicPr>
            <a:picLocks noChangeAspect="1"/>
          </p:cNvPicPr>
          <p:nvPr/>
        </p:nvPicPr>
        <p:blipFill>
          <a:blip r:embed="rId2"/>
          <a:stretch>
            <a:fillRect/>
          </a:stretch>
        </p:blipFill>
        <p:spPr>
          <a:xfrm>
            <a:off x="7229967" y="191779"/>
            <a:ext cx="1083343" cy="1148344"/>
          </a:xfrm>
          <a:prstGeom prst="rect">
            <a:avLst/>
          </a:prstGeom>
        </p:spPr>
      </p:pic>
      <p:pic>
        <p:nvPicPr>
          <p:cNvPr id="7" name="Espace réservé du contenu 6"/>
          <p:cNvPicPr>
            <a:picLocks noGrp="1"/>
          </p:cNvPicPr>
          <p:nvPr>
            <p:ph idx="1"/>
          </p:nvPr>
        </p:nvPicPr>
        <p:blipFill>
          <a:blip r:embed="rId3" cstate="print"/>
          <a:srcRect t="27714" b="27714"/>
          <a:stretch>
            <a:fillRect/>
          </a:stretch>
        </p:blipFill>
        <p:spPr bwMode="auto">
          <a:xfrm>
            <a:off x="1435100" y="1447800"/>
            <a:ext cx="7499350" cy="4273550"/>
          </a:xfrm>
          <a:prstGeom prst="rect">
            <a:avLst/>
          </a:prstGeom>
          <a:noFill/>
          <a:ln w="9525">
            <a:noFill/>
            <a:miter lim="800000"/>
            <a:headEnd/>
            <a:tailEnd/>
          </a:ln>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4863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phobies</a:t>
            </a:r>
            <a:endParaRPr lang="fr-FR" dirty="0"/>
          </a:p>
        </p:txBody>
      </p:sp>
      <p:sp>
        <p:nvSpPr>
          <p:cNvPr id="3" name="Espace réservé du contenu 2"/>
          <p:cNvSpPr>
            <a:spLocks noGrp="1"/>
          </p:cNvSpPr>
          <p:nvPr>
            <p:ph idx="1"/>
          </p:nvPr>
        </p:nvSpPr>
        <p:spPr>
          <a:xfrm>
            <a:off x="1435608" y="1447800"/>
            <a:ext cx="7498080" cy="4273348"/>
          </a:xfrm>
        </p:spPr>
        <p:txBody>
          <a:bodyPr>
            <a:normAutofit fontScale="85000" lnSpcReduction="10000"/>
          </a:bodyPr>
          <a:lstStyle/>
          <a:p>
            <a:pPr algn="just">
              <a:lnSpc>
                <a:spcPct val="140000"/>
              </a:lnSpc>
            </a:pPr>
            <a:r>
              <a:rPr lang="fr-FR" b="1" dirty="0">
                <a:solidFill>
                  <a:schemeClr val="tx2">
                    <a:lumMod val="25000"/>
                  </a:schemeClr>
                </a:solidFill>
              </a:rPr>
              <a:t>un évènement neutre </a:t>
            </a:r>
            <a:r>
              <a:rPr lang="fr-FR" dirty="0">
                <a:solidFill>
                  <a:schemeClr val="tx2">
                    <a:lumMod val="25000"/>
                  </a:schemeClr>
                </a:solidFill>
              </a:rPr>
              <a:t>+ </a:t>
            </a:r>
            <a:r>
              <a:rPr lang="fr-FR" b="1" dirty="0">
                <a:solidFill>
                  <a:schemeClr val="tx2">
                    <a:lumMod val="25000"/>
                  </a:schemeClr>
                </a:solidFill>
              </a:rPr>
              <a:t>réapparition de l’évènement neutre </a:t>
            </a:r>
          </a:p>
          <a:p>
            <a:pPr lvl="1" algn="just">
              <a:lnSpc>
                <a:spcPct val="140000"/>
              </a:lnSpc>
              <a:buFont typeface="Symbol"/>
              <a:buChar char="Þ"/>
            </a:pPr>
            <a:r>
              <a:rPr lang="fr-FR" dirty="0" smtClean="0">
                <a:solidFill>
                  <a:schemeClr val="tx2">
                    <a:lumMod val="25000"/>
                  </a:schemeClr>
                </a:solidFill>
              </a:rPr>
              <a:t>déclenchement d’une </a:t>
            </a:r>
            <a:r>
              <a:rPr lang="fr-FR" b="1" dirty="0">
                <a:solidFill>
                  <a:schemeClr val="tx2">
                    <a:lumMod val="25000"/>
                  </a:schemeClr>
                </a:solidFill>
              </a:rPr>
              <a:t>sensation de </a:t>
            </a:r>
            <a:r>
              <a:rPr lang="fr-FR" b="1" dirty="0" smtClean="0">
                <a:solidFill>
                  <a:schemeClr val="tx2">
                    <a:lumMod val="25000"/>
                  </a:schemeClr>
                </a:solidFill>
              </a:rPr>
              <a:t>malaise</a:t>
            </a:r>
          </a:p>
          <a:p>
            <a:pPr lvl="1" algn="just">
              <a:lnSpc>
                <a:spcPct val="140000"/>
              </a:lnSpc>
              <a:buFont typeface="Symbol"/>
              <a:buChar char="Þ"/>
            </a:pPr>
            <a:r>
              <a:rPr lang="fr-FR" dirty="0">
                <a:solidFill>
                  <a:schemeClr val="tx2">
                    <a:lumMod val="25000"/>
                  </a:schemeClr>
                </a:solidFill>
              </a:rPr>
              <a:t>s</a:t>
            </a:r>
            <a:r>
              <a:rPr lang="fr-FR" dirty="0" smtClean="0">
                <a:solidFill>
                  <a:schemeClr val="tx2">
                    <a:lumMod val="25000"/>
                  </a:schemeClr>
                </a:solidFill>
              </a:rPr>
              <a:t>econdairement</a:t>
            </a:r>
            <a:r>
              <a:rPr lang="fr-FR" dirty="0">
                <a:solidFill>
                  <a:schemeClr val="tx2">
                    <a:lumMod val="25000"/>
                  </a:schemeClr>
                </a:solidFill>
              </a:rPr>
              <a:t>, les </a:t>
            </a:r>
            <a:r>
              <a:rPr lang="fr-FR" b="1" dirty="0">
                <a:solidFill>
                  <a:schemeClr val="tx2">
                    <a:lumMod val="25000"/>
                  </a:schemeClr>
                </a:solidFill>
              </a:rPr>
              <a:t>situations analogues </a:t>
            </a:r>
            <a:r>
              <a:rPr lang="fr-FR" dirty="0">
                <a:solidFill>
                  <a:schemeClr val="tx2">
                    <a:lumMod val="25000"/>
                  </a:schemeClr>
                </a:solidFill>
              </a:rPr>
              <a:t>à l’évènement neutre vont déclencher aussi une </a:t>
            </a:r>
            <a:r>
              <a:rPr lang="fr-FR" b="1" dirty="0">
                <a:solidFill>
                  <a:schemeClr val="tx2">
                    <a:lumMod val="25000"/>
                  </a:schemeClr>
                </a:solidFill>
              </a:rPr>
              <a:t>expérience analogue </a:t>
            </a:r>
            <a:r>
              <a:rPr lang="fr-FR" dirty="0">
                <a:solidFill>
                  <a:schemeClr val="tx2">
                    <a:lumMod val="25000"/>
                  </a:schemeClr>
                </a:solidFill>
              </a:rPr>
              <a:t>(émotionnellement pénible</a:t>
            </a:r>
            <a:r>
              <a:rPr lang="fr-FR" dirty="0" smtClean="0">
                <a:solidFill>
                  <a:schemeClr val="tx2">
                    <a:lumMod val="25000"/>
                  </a:schemeClr>
                </a:solidFill>
              </a:rPr>
              <a:t>)</a:t>
            </a:r>
          </a:p>
          <a:p>
            <a:pPr lvl="1" algn="just">
              <a:lnSpc>
                <a:spcPct val="140000"/>
              </a:lnSpc>
              <a:buFont typeface="Symbol"/>
              <a:buChar char="Þ"/>
            </a:pPr>
            <a:r>
              <a:rPr lang="fr-FR" b="1" dirty="0" smtClean="0">
                <a:solidFill>
                  <a:schemeClr val="tx2">
                    <a:lumMod val="25000"/>
                  </a:schemeClr>
                </a:solidFill>
              </a:rPr>
              <a:t>généralisation</a:t>
            </a:r>
            <a:r>
              <a:rPr lang="fr-FR" dirty="0">
                <a:solidFill>
                  <a:schemeClr val="tx2">
                    <a:lumMod val="25000"/>
                  </a:schemeClr>
                </a:solidFill>
              </a:rPr>
              <a:t> : le sujet développe alors un </a:t>
            </a:r>
            <a:r>
              <a:rPr lang="fr-FR" b="1" dirty="0">
                <a:solidFill>
                  <a:schemeClr val="tx2">
                    <a:lumMod val="25000"/>
                  </a:schemeClr>
                </a:solidFill>
              </a:rPr>
              <a:t>comportement </a:t>
            </a:r>
            <a:r>
              <a:rPr lang="fr-FR" b="1" dirty="0" smtClean="0">
                <a:solidFill>
                  <a:schemeClr val="tx2">
                    <a:lumMod val="25000"/>
                  </a:schemeClr>
                </a:solidFill>
              </a:rPr>
              <a:t>d’évitement</a:t>
            </a:r>
            <a:endParaRPr lang="fr-FR" b="1" dirty="0">
              <a:solidFill>
                <a:schemeClr val="tx2">
                  <a:lumMod val="25000"/>
                </a:schemeClr>
              </a:solidFill>
            </a:endParaRP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193</a:t>
            </a:fld>
            <a:endParaRPr kumimoji="0" lang="en-US" dirty="0"/>
          </a:p>
        </p:txBody>
      </p:sp>
      <p:pic>
        <p:nvPicPr>
          <p:cNvPr id="6" name="Image 5"/>
          <p:cNvPicPr>
            <a:picLocks noChangeAspect="1"/>
          </p:cNvPicPr>
          <p:nvPr/>
        </p:nvPicPr>
        <p:blipFill>
          <a:blip r:embed="rId2"/>
          <a:stretch>
            <a:fillRect/>
          </a:stretch>
        </p:blipFill>
        <p:spPr>
          <a:xfrm>
            <a:off x="7229967" y="191779"/>
            <a:ext cx="1083343" cy="1148344"/>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285135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claustrophobie</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521122677"/>
              </p:ext>
            </p:extLst>
          </p:nvPr>
        </p:nvGraphicFramePr>
        <p:xfrm>
          <a:off x="1435608" y="1447800"/>
          <a:ext cx="7498080" cy="4222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194</a:t>
            </a:fld>
            <a:endParaRPr kumimoji="0" lang="en-US" dirty="0"/>
          </a:p>
        </p:txBody>
      </p:sp>
      <p:pic>
        <p:nvPicPr>
          <p:cNvPr id="7" name="Image 6"/>
          <p:cNvPicPr>
            <a:picLocks noChangeAspect="1"/>
          </p:cNvPicPr>
          <p:nvPr/>
        </p:nvPicPr>
        <p:blipFill>
          <a:blip r:embed="rId7"/>
          <a:stretch>
            <a:fillRect/>
          </a:stretch>
        </p:blipFill>
        <p:spPr>
          <a:xfrm>
            <a:off x="7229967" y="191779"/>
            <a:ext cx="1083343" cy="1148344"/>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50437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claustrophobie</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409610405"/>
              </p:ext>
            </p:extLst>
          </p:nvPr>
        </p:nvGraphicFramePr>
        <p:xfrm>
          <a:off x="1435608" y="1447800"/>
          <a:ext cx="7498080" cy="4222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195</a:t>
            </a:fld>
            <a:endParaRPr kumimoji="0" lang="en-US" dirty="0"/>
          </a:p>
        </p:txBody>
      </p:sp>
      <p:pic>
        <p:nvPicPr>
          <p:cNvPr id="7" name="Image 6"/>
          <p:cNvPicPr>
            <a:picLocks noChangeAspect="1"/>
          </p:cNvPicPr>
          <p:nvPr/>
        </p:nvPicPr>
        <p:blipFill>
          <a:blip r:embed="rId7"/>
          <a:stretch>
            <a:fillRect/>
          </a:stretch>
        </p:blipFill>
        <p:spPr>
          <a:xfrm>
            <a:off x="7104838" y="191779"/>
            <a:ext cx="1083343" cy="1148344"/>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90379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claustrophobie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196</a:t>
            </a:fld>
            <a:endParaRPr kumimoji="0" lang="en-US" dirty="0"/>
          </a:p>
        </p:txBody>
      </p:sp>
      <p:pic>
        <p:nvPicPr>
          <p:cNvPr id="7" name="Image 6"/>
          <p:cNvPicPr>
            <a:picLocks noChangeAspect="1"/>
          </p:cNvPicPr>
          <p:nvPr/>
        </p:nvPicPr>
        <p:blipFill>
          <a:blip r:embed="rId2"/>
          <a:stretch>
            <a:fillRect/>
          </a:stretch>
        </p:blipFill>
        <p:spPr>
          <a:xfrm>
            <a:off x="7126922" y="191779"/>
            <a:ext cx="1083343" cy="1148344"/>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2208657872"/>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Image 15"/>
          <p:cNvPicPr>
            <a:picLocks noChangeAspect="1"/>
          </p:cNvPicPr>
          <p:nvPr/>
        </p:nvPicPr>
        <p:blipFill>
          <a:blip r:embed="rId8"/>
          <a:stretch>
            <a:fillRect/>
          </a:stretch>
        </p:blipFill>
        <p:spPr>
          <a:xfrm>
            <a:off x="5932889" y="191779"/>
            <a:ext cx="1194033" cy="1223156"/>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84627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dirty="0"/>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2</a:t>
            </a:fld>
            <a:endParaRPr kumimoji="0" lang="en-US" dirty="0"/>
          </a:p>
        </p:txBody>
      </p:sp>
      <p:sp>
        <p:nvSpPr>
          <p:cNvPr id="4" name="Titre 3"/>
          <p:cNvSpPr>
            <a:spLocks noGrp="1"/>
          </p:cNvSpPr>
          <p:nvPr>
            <p:ph type="title"/>
          </p:nvPr>
        </p:nvSpPr>
        <p:spPr/>
        <p:txBody>
          <a:bodyPr/>
          <a:lstStyle/>
          <a:p>
            <a:r>
              <a:rPr lang="fr-FR" dirty="0" smtClean="0">
                <a:effectLst/>
              </a:rPr>
              <a:t>Formation de BASE facteurs humains</a:t>
            </a:r>
            <a:endParaRPr lang="fr-FR" dirty="0"/>
          </a:p>
        </p:txBody>
      </p:sp>
      <p:sp>
        <p:nvSpPr>
          <p:cNvPr id="5" name="Espace réservé du texte 4"/>
          <p:cNvSpPr>
            <a:spLocks noGrp="1"/>
          </p:cNvSpPr>
          <p:nvPr>
            <p:ph type="body" idx="1"/>
          </p:nvPr>
        </p:nvSpPr>
        <p:spPr/>
        <p:txBody>
          <a:bodyPr/>
          <a:lstStyle/>
          <a:p>
            <a:r>
              <a:rPr lang="fr-FR" dirty="0"/>
              <a:t>S</a:t>
            </a:r>
            <a:r>
              <a:rPr lang="fr-FR" dirty="0" smtClean="0"/>
              <a:t>elon le règlement (UE) 1321-2014 du 26/11/2014</a:t>
            </a:r>
            <a:endParaRPr lang="fr-FR" dirty="0"/>
          </a:p>
        </p:txBody>
      </p:sp>
    </p:spTree>
    <p:extLst>
      <p:ext uri="{BB962C8B-B14F-4D97-AF65-F5344CB8AC3E}">
        <p14:creationId xmlns:p14="http://schemas.microsoft.com/office/powerpoint/2010/main" val="217881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pic>
        <p:nvPicPr>
          <p:cNvPr id="4" name="Image 73"/>
          <p:cNvPicPr>
            <a:picLocks noGrp="1" noChangeAspect="1" noChangeArrowheads="1"/>
          </p:cNvPicPr>
          <p:nvPr>
            <p:ph idx="1"/>
          </p:nvPr>
        </p:nvPicPr>
        <p:blipFill>
          <a:blip r:embed="rId3" cstate="print"/>
          <a:srcRect l="-37" r="-37"/>
          <a:stretch>
            <a:fillRect/>
          </a:stretch>
        </p:blipFill>
        <p:spPr bwMode="auto">
          <a:xfrm>
            <a:off x="2578100" y="1201034"/>
            <a:ext cx="4965700" cy="4845914"/>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11920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l’œil humain</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681264350"/>
              </p:ext>
            </p:extLst>
          </p:nvPr>
        </p:nvGraphicFramePr>
        <p:xfrm>
          <a:off x="1435608" y="1447800"/>
          <a:ext cx="7498080"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42252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
                                            <p:graphicEl>
                                              <a:dgm id="{BBB1432E-8F67-6245-A902-6F0933C2CCCF}"/>
                                            </p:graphicEl>
                                          </p:spTgt>
                                        </p:tgtEl>
                                        <p:attrNameLst>
                                          <p:attrName>style.color</p:attrName>
                                        </p:attrNameLst>
                                      </p:cBhvr>
                                      <p:by>
                                        <p:hsl h="7200000" s="0" l="0"/>
                                      </p:by>
                                    </p:animClr>
                                    <p:animClr clrSpc="hsl" dir="cw">
                                      <p:cBhvr>
                                        <p:cTn id="7" dur="500" fill="hold"/>
                                        <p:tgtEl>
                                          <p:spTgt spid="5">
                                            <p:graphicEl>
                                              <a:dgm id="{BBB1432E-8F67-6245-A902-6F0933C2CCCF}"/>
                                            </p:graphicEl>
                                          </p:spTgt>
                                        </p:tgtEl>
                                        <p:attrNameLst>
                                          <p:attrName>fillcolor</p:attrName>
                                        </p:attrNameLst>
                                      </p:cBhvr>
                                      <p:by>
                                        <p:hsl h="7200000" s="0" l="0"/>
                                      </p:by>
                                    </p:animClr>
                                    <p:animClr clrSpc="hsl" dir="cw">
                                      <p:cBhvr>
                                        <p:cTn id="8" dur="500" fill="hold"/>
                                        <p:tgtEl>
                                          <p:spTgt spid="5">
                                            <p:graphicEl>
                                              <a:dgm id="{BBB1432E-8F67-6245-A902-6F0933C2CCCF}"/>
                                            </p:graphicEl>
                                          </p:spTgt>
                                        </p:tgtEl>
                                        <p:attrNameLst>
                                          <p:attrName>stroke.color</p:attrName>
                                        </p:attrNameLst>
                                      </p:cBhvr>
                                      <p:by>
                                        <p:hsl h="7200000" s="0" l="0"/>
                                      </p:by>
                                    </p:animClr>
                                    <p:set>
                                      <p:cBhvr>
                                        <p:cTn id="9" dur="500" fill="hold"/>
                                        <p:tgtEl>
                                          <p:spTgt spid="5">
                                            <p:graphicEl>
                                              <a:dgm id="{BBB1432E-8F67-6245-A902-6F0933C2CCCF}"/>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graphicEl>
                                              <a:dgm id="{75B24748-A16E-AF4B-9B56-25861E1F3918}"/>
                                            </p:graphicEl>
                                          </p:spTgt>
                                        </p:tgtEl>
                                        <p:attrNameLst>
                                          <p:attrName>style.color</p:attrName>
                                        </p:attrNameLst>
                                      </p:cBhvr>
                                      <p:by>
                                        <p:hsl h="7200000" s="0" l="0"/>
                                      </p:by>
                                    </p:animClr>
                                    <p:animClr clrSpc="hsl" dir="cw">
                                      <p:cBhvr>
                                        <p:cTn id="14" dur="500" fill="hold"/>
                                        <p:tgtEl>
                                          <p:spTgt spid="5">
                                            <p:graphicEl>
                                              <a:dgm id="{75B24748-A16E-AF4B-9B56-25861E1F3918}"/>
                                            </p:graphicEl>
                                          </p:spTgt>
                                        </p:tgtEl>
                                        <p:attrNameLst>
                                          <p:attrName>fillcolor</p:attrName>
                                        </p:attrNameLst>
                                      </p:cBhvr>
                                      <p:by>
                                        <p:hsl h="7200000" s="0" l="0"/>
                                      </p:by>
                                    </p:animClr>
                                    <p:animClr clrSpc="hsl" dir="cw">
                                      <p:cBhvr>
                                        <p:cTn id="15" dur="500" fill="hold"/>
                                        <p:tgtEl>
                                          <p:spTgt spid="5">
                                            <p:graphicEl>
                                              <a:dgm id="{75B24748-A16E-AF4B-9B56-25861E1F3918}"/>
                                            </p:graphicEl>
                                          </p:spTgt>
                                        </p:tgtEl>
                                        <p:attrNameLst>
                                          <p:attrName>stroke.color</p:attrName>
                                        </p:attrNameLst>
                                      </p:cBhvr>
                                      <p:by>
                                        <p:hsl h="7200000" s="0" l="0"/>
                                      </p:by>
                                    </p:animClr>
                                    <p:set>
                                      <p:cBhvr>
                                        <p:cTn id="16" dur="500" fill="hold"/>
                                        <p:tgtEl>
                                          <p:spTgt spid="5">
                                            <p:graphicEl>
                                              <a:dgm id="{75B24748-A16E-AF4B-9B56-25861E1F3918}"/>
                                            </p:graphicEl>
                                          </p:spTgt>
                                        </p:tgtEl>
                                        <p:attrNameLst>
                                          <p:attrName>fill.type</p:attrName>
                                        </p:attrNameLst>
                                      </p:cBhvr>
                                      <p:to>
                                        <p:strVal val="solid"/>
                                      </p:to>
                                    </p:set>
                                  </p:childTnLst>
                                </p:cTn>
                              </p:par>
                              <p:par>
                                <p:cTn id="17" presetID="21" presetClass="emph" presetSubtype="0" fill="hold" grpId="0" nodeType="withEffect">
                                  <p:stCondLst>
                                    <p:cond delay="0"/>
                                  </p:stCondLst>
                                  <p:childTnLst>
                                    <p:animClr clrSpc="hsl" dir="cw">
                                      <p:cBhvr override="childStyle">
                                        <p:cTn id="18" dur="500" fill="hold"/>
                                        <p:tgtEl>
                                          <p:spTgt spid="5">
                                            <p:graphicEl>
                                              <a:dgm id="{DE1A31D9-6792-3046-9FCA-155AF7502C9F}"/>
                                            </p:graphicEl>
                                          </p:spTgt>
                                        </p:tgtEl>
                                        <p:attrNameLst>
                                          <p:attrName>style.color</p:attrName>
                                        </p:attrNameLst>
                                      </p:cBhvr>
                                      <p:by>
                                        <p:hsl h="7200000" s="0" l="0"/>
                                      </p:by>
                                    </p:animClr>
                                    <p:animClr clrSpc="hsl" dir="cw">
                                      <p:cBhvr>
                                        <p:cTn id="19" dur="500" fill="hold"/>
                                        <p:tgtEl>
                                          <p:spTgt spid="5">
                                            <p:graphicEl>
                                              <a:dgm id="{DE1A31D9-6792-3046-9FCA-155AF7502C9F}"/>
                                            </p:graphicEl>
                                          </p:spTgt>
                                        </p:tgtEl>
                                        <p:attrNameLst>
                                          <p:attrName>fillcolor</p:attrName>
                                        </p:attrNameLst>
                                      </p:cBhvr>
                                      <p:by>
                                        <p:hsl h="7200000" s="0" l="0"/>
                                      </p:by>
                                    </p:animClr>
                                    <p:animClr clrSpc="hsl" dir="cw">
                                      <p:cBhvr>
                                        <p:cTn id="20" dur="500" fill="hold"/>
                                        <p:tgtEl>
                                          <p:spTgt spid="5">
                                            <p:graphicEl>
                                              <a:dgm id="{DE1A31D9-6792-3046-9FCA-155AF7502C9F}"/>
                                            </p:graphicEl>
                                          </p:spTgt>
                                        </p:tgtEl>
                                        <p:attrNameLst>
                                          <p:attrName>stroke.color</p:attrName>
                                        </p:attrNameLst>
                                      </p:cBhvr>
                                      <p:by>
                                        <p:hsl h="7200000" s="0" l="0"/>
                                      </p:by>
                                    </p:animClr>
                                    <p:set>
                                      <p:cBhvr>
                                        <p:cTn id="21" dur="500" fill="hold"/>
                                        <p:tgtEl>
                                          <p:spTgt spid="5">
                                            <p:graphicEl>
                                              <a:dgm id="{DE1A31D9-6792-3046-9FCA-155AF7502C9F}"/>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1" presetClass="emph" presetSubtype="0" fill="hold" grpId="0" nodeType="clickEffect">
                                  <p:stCondLst>
                                    <p:cond delay="0"/>
                                  </p:stCondLst>
                                  <p:childTnLst>
                                    <p:animClr clrSpc="hsl" dir="cw">
                                      <p:cBhvr override="childStyle">
                                        <p:cTn id="25" dur="500" fill="hold"/>
                                        <p:tgtEl>
                                          <p:spTgt spid="5">
                                            <p:graphicEl>
                                              <a:dgm id="{AC7D2949-A5EE-2A49-A17D-559F5F09CD15}"/>
                                            </p:graphicEl>
                                          </p:spTgt>
                                        </p:tgtEl>
                                        <p:attrNameLst>
                                          <p:attrName>style.color</p:attrName>
                                        </p:attrNameLst>
                                      </p:cBhvr>
                                      <p:by>
                                        <p:hsl h="7200000" s="0" l="0"/>
                                      </p:by>
                                    </p:animClr>
                                    <p:animClr clrSpc="hsl" dir="cw">
                                      <p:cBhvr>
                                        <p:cTn id="26" dur="500" fill="hold"/>
                                        <p:tgtEl>
                                          <p:spTgt spid="5">
                                            <p:graphicEl>
                                              <a:dgm id="{AC7D2949-A5EE-2A49-A17D-559F5F09CD15}"/>
                                            </p:graphicEl>
                                          </p:spTgt>
                                        </p:tgtEl>
                                        <p:attrNameLst>
                                          <p:attrName>fillcolor</p:attrName>
                                        </p:attrNameLst>
                                      </p:cBhvr>
                                      <p:by>
                                        <p:hsl h="7200000" s="0" l="0"/>
                                      </p:by>
                                    </p:animClr>
                                    <p:animClr clrSpc="hsl" dir="cw">
                                      <p:cBhvr>
                                        <p:cTn id="27" dur="500" fill="hold"/>
                                        <p:tgtEl>
                                          <p:spTgt spid="5">
                                            <p:graphicEl>
                                              <a:dgm id="{AC7D2949-A5EE-2A49-A17D-559F5F09CD15}"/>
                                            </p:graphicEl>
                                          </p:spTgt>
                                        </p:tgtEl>
                                        <p:attrNameLst>
                                          <p:attrName>stroke.color</p:attrName>
                                        </p:attrNameLst>
                                      </p:cBhvr>
                                      <p:by>
                                        <p:hsl h="7200000" s="0" l="0"/>
                                      </p:by>
                                    </p:animClr>
                                    <p:set>
                                      <p:cBhvr>
                                        <p:cTn id="28" dur="500" fill="hold"/>
                                        <p:tgtEl>
                                          <p:spTgt spid="5">
                                            <p:graphicEl>
                                              <a:dgm id="{AC7D2949-A5EE-2A49-A17D-559F5F09CD15}"/>
                                            </p:graphicEl>
                                          </p:spTgt>
                                        </p:tgtEl>
                                        <p:attrNameLst>
                                          <p:attrName>fill.type</p:attrName>
                                        </p:attrNameLst>
                                      </p:cBhvr>
                                      <p:to>
                                        <p:strVal val="solid"/>
                                      </p:to>
                                    </p:set>
                                  </p:childTnLst>
                                </p:cTn>
                              </p:par>
                              <p:par>
                                <p:cTn id="29" presetID="21" presetClass="emph" presetSubtype="0" fill="hold" grpId="0" nodeType="withEffect">
                                  <p:stCondLst>
                                    <p:cond delay="0"/>
                                  </p:stCondLst>
                                  <p:childTnLst>
                                    <p:animClr clrSpc="hsl" dir="cw">
                                      <p:cBhvr override="childStyle">
                                        <p:cTn id="30" dur="500" fill="hold"/>
                                        <p:tgtEl>
                                          <p:spTgt spid="5">
                                            <p:graphicEl>
                                              <a:dgm id="{A40330F0-5AAE-F042-9158-5BAE082671BE}"/>
                                            </p:graphicEl>
                                          </p:spTgt>
                                        </p:tgtEl>
                                        <p:attrNameLst>
                                          <p:attrName>style.color</p:attrName>
                                        </p:attrNameLst>
                                      </p:cBhvr>
                                      <p:by>
                                        <p:hsl h="7200000" s="0" l="0"/>
                                      </p:by>
                                    </p:animClr>
                                    <p:animClr clrSpc="hsl" dir="cw">
                                      <p:cBhvr>
                                        <p:cTn id="31" dur="500" fill="hold"/>
                                        <p:tgtEl>
                                          <p:spTgt spid="5">
                                            <p:graphicEl>
                                              <a:dgm id="{A40330F0-5AAE-F042-9158-5BAE082671BE}"/>
                                            </p:graphicEl>
                                          </p:spTgt>
                                        </p:tgtEl>
                                        <p:attrNameLst>
                                          <p:attrName>fillcolor</p:attrName>
                                        </p:attrNameLst>
                                      </p:cBhvr>
                                      <p:by>
                                        <p:hsl h="7200000" s="0" l="0"/>
                                      </p:by>
                                    </p:animClr>
                                    <p:animClr clrSpc="hsl" dir="cw">
                                      <p:cBhvr>
                                        <p:cTn id="32" dur="500" fill="hold"/>
                                        <p:tgtEl>
                                          <p:spTgt spid="5">
                                            <p:graphicEl>
                                              <a:dgm id="{A40330F0-5AAE-F042-9158-5BAE082671BE}"/>
                                            </p:graphicEl>
                                          </p:spTgt>
                                        </p:tgtEl>
                                        <p:attrNameLst>
                                          <p:attrName>stroke.color</p:attrName>
                                        </p:attrNameLst>
                                      </p:cBhvr>
                                      <p:by>
                                        <p:hsl h="7200000" s="0" l="0"/>
                                      </p:by>
                                    </p:animClr>
                                    <p:set>
                                      <p:cBhvr>
                                        <p:cTn id="33" dur="500" fill="hold"/>
                                        <p:tgtEl>
                                          <p:spTgt spid="5">
                                            <p:graphicEl>
                                              <a:dgm id="{A40330F0-5AAE-F042-9158-5BAE082671BE}"/>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0" nodeType="clickEffect">
                                  <p:stCondLst>
                                    <p:cond delay="0"/>
                                  </p:stCondLst>
                                  <p:childTnLst>
                                    <p:animClr clrSpc="hsl" dir="cw">
                                      <p:cBhvr override="childStyle">
                                        <p:cTn id="37" dur="500" fill="hold"/>
                                        <p:tgtEl>
                                          <p:spTgt spid="5">
                                            <p:graphicEl>
                                              <a:dgm id="{5AD86087-238D-6F42-B48C-BDC9A2A868B7}"/>
                                            </p:graphicEl>
                                          </p:spTgt>
                                        </p:tgtEl>
                                        <p:attrNameLst>
                                          <p:attrName>style.color</p:attrName>
                                        </p:attrNameLst>
                                      </p:cBhvr>
                                      <p:by>
                                        <p:hsl h="7200000" s="0" l="0"/>
                                      </p:by>
                                    </p:animClr>
                                    <p:animClr clrSpc="hsl" dir="cw">
                                      <p:cBhvr>
                                        <p:cTn id="38" dur="500" fill="hold"/>
                                        <p:tgtEl>
                                          <p:spTgt spid="5">
                                            <p:graphicEl>
                                              <a:dgm id="{5AD86087-238D-6F42-B48C-BDC9A2A868B7}"/>
                                            </p:graphicEl>
                                          </p:spTgt>
                                        </p:tgtEl>
                                        <p:attrNameLst>
                                          <p:attrName>fillcolor</p:attrName>
                                        </p:attrNameLst>
                                      </p:cBhvr>
                                      <p:by>
                                        <p:hsl h="7200000" s="0" l="0"/>
                                      </p:by>
                                    </p:animClr>
                                    <p:animClr clrSpc="hsl" dir="cw">
                                      <p:cBhvr>
                                        <p:cTn id="39" dur="500" fill="hold"/>
                                        <p:tgtEl>
                                          <p:spTgt spid="5">
                                            <p:graphicEl>
                                              <a:dgm id="{5AD86087-238D-6F42-B48C-BDC9A2A868B7}"/>
                                            </p:graphicEl>
                                          </p:spTgt>
                                        </p:tgtEl>
                                        <p:attrNameLst>
                                          <p:attrName>stroke.color</p:attrName>
                                        </p:attrNameLst>
                                      </p:cBhvr>
                                      <p:by>
                                        <p:hsl h="7200000" s="0" l="0"/>
                                      </p:by>
                                    </p:animClr>
                                    <p:set>
                                      <p:cBhvr>
                                        <p:cTn id="40" dur="500" fill="hold"/>
                                        <p:tgtEl>
                                          <p:spTgt spid="5">
                                            <p:graphicEl>
                                              <a:dgm id="{5AD86087-238D-6F42-B48C-BDC9A2A868B7}"/>
                                            </p:graphicEl>
                                          </p:spTgt>
                                        </p:tgtEl>
                                        <p:attrNameLst>
                                          <p:attrName>fill.type</p:attrName>
                                        </p:attrNameLst>
                                      </p:cBhvr>
                                      <p:to>
                                        <p:strVal val="solid"/>
                                      </p:to>
                                    </p:set>
                                  </p:childTnLst>
                                </p:cTn>
                              </p:par>
                              <p:par>
                                <p:cTn id="41" presetID="21" presetClass="emph" presetSubtype="0" fill="hold" grpId="0" nodeType="withEffect">
                                  <p:stCondLst>
                                    <p:cond delay="0"/>
                                  </p:stCondLst>
                                  <p:childTnLst>
                                    <p:animClr clrSpc="hsl" dir="cw">
                                      <p:cBhvr override="childStyle">
                                        <p:cTn id="42" dur="500" fill="hold"/>
                                        <p:tgtEl>
                                          <p:spTgt spid="5">
                                            <p:graphicEl>
                                              <a:dgm id="{A9FED85D-3A75-F146-A9C0-10F668DEECA3}"/>
                                            </p:graphicEl>
                                          </p:spTgt>
                                        </p:tgtEl>
                                        <p:attrNameLst>
                                          <p:attrName>style.color</p:attrName>
                                        </p:attrNameLst>
                                      </p:cBhvr>
                                      <p:by>
                                        <p:hsl h="7200000" s="0" l="0"/>
                                      </p:by>
                                    </p:animClr>
                                    <p:animClr clrSpc="hsl" dir="cw">
                                      <p:cBhvr>
                                        <p:cTn id="43" dur="500" fill="hold"/>
                                        <p:tgtEl>
                                          <p:spTgt spid="5">
                                            <p:graphicEl>
                                              <a:dgm id="{A9FED85D-3A75-F146-A9C0-10F668DEECA3}"/>
                                            </p:graphicEl>
                                          </p:spTgt>
                                        </p:tgtEl>
                                        <p:attrNameLst>
                                          <p:attrName>fillcolor</p:attrName>
                                        </p:attrNameLst>
                                      </p:cBhvr>
                                      <p:by>
                                        <p:hsl h="7200000" s="0" l="0"/>
                                      </p:by>
                                    </p:animClr>
                                    <p:animClr clrSpc="hsl" dir="cw">
                                      <p:cBhvr>
                                        <p:cTn id="44" dur="500" fill="hold"/>
                                        <p:tgtEl>
                                          <p:spTgt spid="5">
                                            <p:graphicEl>
                                              <a:dgm id="{A9FED85D-3A75-F146-A9C0-10F668DEECA3}"/>
                                            </p:graphicEl>
                                          </p:spTgt>
                                        </p:tgtEl>
                                        <p:attrNameLst>
                                          <p:attrName>stroke.color</p:attrName>
                                        </p:attrNameLst>
                                      </p:cBhvr>
                                      <p:by>
                                        <p:hsl h="7200000" s="0" l="0"/>
                                      </p:by>
                                    </p:animClr>
                                    <p:set>
                                      <p:cBhvr>
                                        <p:cTn id="45" dur="500" fill="hold"/>
                                        <p:tgtEl>
                                          <p:spTgt spid="5">
                                            <p:graphicEl>
                                              <a:dgm id="{A9FED85D-3A75-F146-A9C0-10F668DEECA3}"/>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1" presetClass="emph" presetSubtype="0" fill="hold" grpId="0" nodeType="clickEffect">
                                  <p:stCondLst>
                                    <p:cond delay="0"/>
                                  </p:stCondLst>
                                  <p:childTnLst>
                                    <p:animClr clrSpc="hsl" dir="cw">
                                      <p:cBhvr override="childStyle">
                                        <p:cTn id="49" dur="500" fill="hold"/>
                                        <p:tgtEl>
                                          <p:spTgt spid="5">
                                            <p:graphicEl>
                                              <a:dgm id="{82D279E7-2C46-CE47-BE0D-771DED71199F}"/>
                                            </p:graphicEl>
                                          </p:spTgt>
                                        </p:tgtEl>
                                        <p:attrNameLst>
                                          <p:attrName>style.color</p:attrName>
                                        </p:attrNameLst>
                                      </p:cBhvr>
                                      <p:by>
                                        <p:hsl h="7200000" s="0" l="0"/>
                                      </p:by>
                                    </p:animClr>
                                    <p:animClr clrSpc="hsl" dir="cw">
                                      <p:cBhvr>
                                        <p:cTn id="50" dur="500" fill="hold"/>
                                        <p:tgtEl>
                                          <p:spTgt spid="5">
                                            <p:graphicEl>
                                              <a:dgm id="{82D279E7-2C46-CE47-BE0D-771DED71199F}"/>
                                            </p:graphicEl>
                                          </p:spTgt>
                                        </p:tgtEl>
                                        <p:attrNameLst>
                                          <p:attrName>fillcolor</p:attrName>
                                        </p:attrNameLst>
                                      </p:cBhvr>
                                      <p:by>
                                        <p:hsl h="7200000" s="0" l="0"/>
                                      </p:by>
                                    </p:animClr>
                                    <p:animClr clrSpc="hsl" dir="cw">
                                      <p:cBhvr>
                                        <p:cTn id="51" dur="500" fill="hold"/>
                                        <p:tgtEl>
                                          <p:spTgt spid="5">
                                            <p:graphicEl>
                                              <a:dgm id="{82D279E7-2C46-CE47-BE0D-771DED71199F}"/>
                                            </p:graphicEl>
                                          </p:spTgt>
                                        </p:tgtEl>
                                        <p:attrNameLst>
                                          <p:attrName>stroke.color</p:attrName>
                                        </p:attrNameLst>
                                      </p:cBhvr>
                                      <p:by>
                                        <p:hsl h="7200000" s="0" l="0"/>
                                      </p:by>
                                    </p:animClr>
                                    <p:set>
                                      <p:cBhvr>
                                        <p:cTn id="52" dur="500" fill="hold"/>
                                        <p:tgtEl>
                                          <p:spTgt spid="5">
                                            <p:graphicEl>
                                              <a:dgm id="{82D279E7-2C46-CE47-BE0D-771DED71199F}"/>
                                            </p:graphicEl>
                                          </p:spTgt>
                                        </p:tgtEl>
                                        <p:attrNameLst>
                                          <p:attrName>fill.type</p:attrName>
                                        </p:attrNameLst>
                                      </p:cBhvr>
                                      <p:to>
                                        <p:strVal val="solid"/>
                                      </p:to>
                                    </p:set>
                                  </p:childTnLst>
                                </p:cTn>
                              </p:par>
                              <p:par>
                                <p:cTn id="53" presetID="21" presetClass="emph" presetSubtype="0" fill="hold" grpId="0" nodeType="withEffect">
                                  <p:stCondLst>
                                    <p:cond delay="0"/>
                                  </p:stCondLst>
                                  <p:childTnLst>
                                    <p:animClr clrSpc="hsl" dir="cw">
                                      <p:cBhvr override="childStyle">
                                        <p:cTn id="54" dur="500" fill="hold"/>
                                        <p:tgtEl>
                                          <p:spTgt spid="5">
                                            <p:graphicEl>
                                              <a:dgm id="{6FB052F7-95BC-C741-9499-4F2A4990BE7C}"/>
                                            </p:graphicEl>
                                          </p:spTgt>
                                        </p:tgtEl>
                                        <p:attrNameLst>
                                          <p:attrName>style.color</p:attrName>
                                        </p:attrNameLst>
                                      </p:cBhvr>
                                      <p:by>
                                        <p:hsl h="7200000" s="0" l="0"/>
                                      </p:by>
                                    </p:animClr>
                                    <p:animClr clrSpc="hsl" dir="cw">
                                      <p:cBhvr>
                                        <p:cTn id="55" dur="500" fill="hold"/>
                                        <p:tgtEl>
                                          <p:spTgt spid="5">
                                            <p:graphicEl>
                                              <a:dgm id="{6FB052F7-95BC-C741-9499-4F2A4990BE7C}"/>
                                            </p:graphicEl>
                                          </p:spTgt>
                                        </p:tgtEl>
                                        <p:attrNameLst>
                                          <p:attrName>fillcolor</p:attrName>
                                        </p:attrNameLst>
                                      </p:cBhvr>
                                      <p:by>
                                        <p:hsl h="7200000" s="0" l="0"/>
                                      </p:by>
                                    </p:animClr>
                                    <p:animClr clrSpc="hsl" dir="cw">
                                      <p:cBhvr>
                                        <p:cTn id="56" dur="500" fill="hold"/>
                                        <p:tgtEl>
                                          <p:spTgt spid="5">
                                            <p:graphicEl>
                                              <a:dgm id="{6FB052F7-95BC-C741-9499-4F2A4990BE7C}"/>
                                            </p:graphicEl>
                                          </p:spTgt>
                                        </p:tgtEl>
                                        <p:attrNameLst>
                                          <p:attrName>stroke.color</p:attrName>
                                        </p:attrNameLst>
                                      </p:cBhvr>
                                      <p:by>
                                        <p:hsl h="7200000" s="0" l="0"/>
                                      </p:by>
                                    </p:animClr>
                                    <p:set>
                                      <p:cBhvr>
                                        <p:cTn id="57" dur="500" fill="hold"/>
                                        <p:tgtEl>
                                          <p:spTgt spid="5">
                                            <p:graphicEl>
                                              <a:dgm id="{6FB052F7-95BC-C741-9499-4F2A4990BE7C}"/>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l’œil humain</a:t>
            </a:r>
            <a:endParaRPr lang="fr-FR" dirty="0"/>
          </a:p>
        </p:txBody>
      </p:sp>
      <p:pic>
        <p:nvPicPr>
          <p:cNvPr id="6" name="Image 2"/>
          <p:cNvPicPr>
            <a:picLocks noGrp="1" noChangeAspect="1" noChangeArrowheads="1"/>
          </p:cNvPicPr>
          <p:nvPr>
            <p:ph idx="1"/>
          </p:nvPr>
        </p:nvPicPr>
        <p:blipFill>
          <a:blip r:embed="rId3" cstate="print"/>
          <a:srcRect/>
          <a:stretch>
            <a:fillRect/>
          </a:stretch>
        </p:blipFill>
        <p:spPr bwMode="auto">
          <a:xfrm>
            <a:off x="2475775" y="1787100"/>
            <a:ext cx="5418000" cy="4122000"/>
          </a:xfrm>
          <a:prstGeom prst="rect">
            <a:avLst/>
          </a:prstGeom>
          <a:noFill/>
          <a:ln w="9525">
            <a:noFill/>
            <a:miter lim="800000"/>
            <a:headEnd/>
            <a:tailEnd/>
          </a:ln>
        </p:spPr>
      </p:pic>
      <p:pic>
        <p:nvPicPr>
          <p:cNvPr id="5" name="Image 4"/>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789908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a:t>
            </a:r>
            <a:r>
              <a:rPr lang="fr-FR" dirty="0"/>
              <a:t>humain</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749604063"/>
              </p:ext>
            </p:extLst>
          </p:nvPr>
        </p:nvGraphicFramePr>
        <p:xfrm>
          <a:off x="1435608" y="1447800"/>
          <a:ext cx="7498080" cy="427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497799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pic>
        <p:nvPicPr>
          <p:cNvPr id="9" name="Picture 6"/>
          <p:cNvPicPr>
            <a:picLocks noGrp="1" noChangeAspect="1" noChangeArrowheads="1"/>
          </p:cNvPicPr>
          <p:nvPr>
            <p:ph idx="1"/>
          </p:nvPr>
        </p:nvPicPr>
        <p:blipFill>
          <a:blip r:embed="rId3" cstate="print"/>
          <a:srcRect/>
          <a:stretch>
            <a:fillRect/>
          </a:stretch>
        </p:blipFill>
        <p:spPr bwMode="auto">
          <a:xfrm>
            <a:off x="2632075" y="1116187"/>
            <a:ext cx="6070041" cy="4421013"/>
          </a:xfrm>
          <a:prstGeom prst="rect">
            <a:avLst/>
          </a:prstGeom>
          <a:noFill/>
          <a:ln w="9525">
            <a:noFill/>
            <a:miter lim="800000"/>
            <a:headEnd/>
            <a:tailEnd/>
          </a:ln>
        </p:spPr>
      </p:pic>
      <p:pic>
        <p:nvPicPr>
          <p:cNvPr id="1441794" name="Picture 2"/>
          <p:cNvPicPr>
            <a:picLocks noChangeAspect="1" noChangeArrowheads="1"/>
          </p:cNvPicPr>
          <p:nvPr/>
        </p:nvPicPr>
        <p:blipFill>
          <a:blip r:embed="rId4"/>
          <a:srcRect/>
          <a:stretch>
            <a:fillRect/>
          </a:stretch>
        </p:blipFill>
        <p:spPr bwMode="auto">
          <a:xfrm>
            <a:off x="2101851" y="4317484"/>
            <a:ext cx="3536949" cy="1484305"/>
          </a:xfrm>
          <a:prstGeom prst="rect">
            <a:avLst/>
          </a:prstGeom>
          <a:noFill/>
          <a:ln w="9525">
            <a:noFill/>
            <a:miter lim="800000"/>
            <a:headEnd/>
            <a:tailEnd/>
          </a:ln>
          <a:effectLst/>
        </p:spPr>
      </p:pic>
      <p:pic>
        <p:nvPicPr>
          <p:cNvPr id="6" name="Image 5"/>
          <p:cNvPicPr>
            <a:picLocks noChangeAspect="1"/>
          </p:cNvPicPr>
          <p:nvPr/>
        </p:nvPicPr>
        <p:blipFill>
          <a:blip r:embed="rId5"/>
          <a:stretch>
            <a:fillRect/>
          </a:stretch>
        </p:blipFill>
        <p:spPr>
          <a:xfrm>
            <a:off x="6832601" y="114300"/>
            <a:ext cx="1101202" cy="1270000"/>
          </a:xfrm>
          <a:prstGeom prst="rect">
            <a:avLst/>
          </a:prstGeom>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5755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pic>
        <p:nvPicPr>
          <p:cNvPr id="8" name="Picture 3"/>
          <p:cNvPicPr>
            <a:picLocks noGrp="1" noChangeAspect="1" noChangeArrowheads="1"/>
          </p:cNvPicPr>
          <p:nvPr>
            <p:ph idx="1"/>
          </p:nvPr>
        </p:nvPicPr>
        <p:blipFill>
          <a:blip r:embed="rId3" cstate="print"/>
          <a:srcRect/>
          <a:stretch>
            <a:fillRect/>
          </a:stretch>
        </p:blipFill>
        <p:spPr bwMode="auto">
          <a:xfrm>
            <a:off x="1181100" y="1604974"/>
            <a:ext cx="7232650" cy="4084626"/>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9816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graphicFrame>
        <p:nvGraphicFramePr>
          <p:cNvPr id="10" name="Espace réservé du contenu 9"/>
          <p:cNvGraphicFramePr>
            <a:graphicFrameLocks noGrp="1"/>
          </p:cNvGraphicFramePr>
          <p:nvPr>
            <p:ph idx="1"/>
            <p:extLst>
              <p:ext uri="{D42A27DB-BD31-4B8C-83A1-F6EECF244321}">
                <p14:modId xmlns:p14="http://schemas.microsoft.com/office/powerpoint/2010/main" val="953823505"/>
              </p:ext>
            </p:extLst>
          </p:nvPr>
        </p:nvGraphicFramePr>
        <p:xfrm>
          <a:off x="1982018" y="1863383"/>
          <a:ext cx="6615882" cy="3789650"/>
        </p:xfrm>
        <a:graphic>
          <a:graphicData uri="http://schemas.openxmlformats.org/drawingml/2006/table">
            <a:tbl>
              <a:tblPr/>
              <a:tblGrid>
                <a:gridCol w="3307941"/>
                <a:gridCol w="3307941"/>
              </a:tblGrid>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marL="0" indent="0" algn="ctr">
                        <a:lnSpc>
                          <a:spcPct val="150000"/>
                        </a:lnSpc>
                      </a:pPr>
                      <a:r>
                        <a:rPr lang="fr-FR" sz="1500" b="1" dirty="0">
                          <a:solidFill>
                            <a:srgbClr val="0070C0"/>
                          </a:solidFill>
                          <a:latin typeface="Times New Roman"/>
                          <a:ea typeface="Times New Roman"/>
                        </a:rPr>
                        <a:t>Vision centrale </a:t>
                      </a:r>
                      <a:endParaRPr lang="fr-FR" sz="1500" b="1" dirty="0" smtClean="0">
                        <a:solidFill>
                          <a:srgbClr val="0070C0"/>
                        </a:solidFill>
                        <a:latin typeface="Times New Roman"/>
                        <a:ea typeface="Times New Roman"/>
                      </a:endParaRPr>
                    </a:p>
                    <a:p>
                      <a:pPr marL="0" indent="0" algn="ctr">
                        <a:lnSpc>
                          <a:spcPct val="150000"/>
                        </a:lnSpc>
                      </a:pPr>
                      <a:r>
                        <a:rPr lang="fr-FR" sz="1500" b="1" dirty="0" smtClean="0">
                          <a:solidFill>
                            <a:srgbClr val="0070C0"/>
                          </a:solidFill>
                          <a:latin typeface="Times New Roman"/>
                          <a:ea typeface="Times New Roman"/>
                        </a:rPr>
                        <a:t>(</a:t>
                      </a:r>
                      <a:r>
                        <a:rPr lang="fr-FR" sz="1500" b="1" dirty="0">
                          <a:solidFill>
                            <a:srgbClr val="0070C0"/>
                          </a:solidFill>
                          <a:latin typeface="Times New Roman"/>
                          <a:ea typeface="Times New Roman"/>
                        </a:rPr>
                        <a:t>cônes)</a:t>
                      </a: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ctr">
                        <a:lnSpc>
                          <a:spcPct val="150000"/>
                        </a:lnSpc>
                      </a:pPr>
                      <a:r>
                        <a:rPr lang="fr-FR" sz="1500" b="1" dirty="0" smtClean="0">
                          <a:solidFill>
                            <a:srgbClr val="0070C0"/>
                          </a:solidFill>
                          <a:latin typeface="Times New Roman"/>
                          <a:ea typeface="Times New Roman"/>
                        </a:rPr>
                        <a:t>Vision</a:t>
                      </a:r>
                      <a:r>
                        <a:rPr lang="fr-FR" sz="1500" b="1" baseline="0" dirty="0" smtClean="0">
                          <a:solidFill>
                            <a:srgbClr val="0070C0"/>
                          </a:solidFill>
                          <a:latin typeface="Times New Roman"/>
                          <a:ea typeface="Times New Roman"/>
                        </a:rPr>
                        <a:t> </a:t>
                      </a:r>
                      <a:r>
                        <a:rPr lang="fr-FR" sz="1500" b="1" dirty="0" smtClean="0">
                          <a:solidFill>
                            <a:srgbClr val="0070C0"/>
                          </a:solidFill>
                          <a:latin typeface="Times New Roman"/>
                          <a:ea typeface="Times New Roman"/>
                        </a:rPr>
                        <a:t>périphérique</a:t>
                      </a:r>
                    </a:p>
                    <a:p>
                      <a:pPr indent="450215" algn="ctr">
                        <a:lnSpc>
                          <a:spcPct val="150000"/>
                        </a:lnSpc>
                      </a:pPr>
                      <a:r>
                        <a:rPr lang="fr-FR" sz="1500" b="1" dirty="0" smtClean="0">
                          <a:solidFill>
                            <a:srgbClr val="0070C0"/>
                          </a:solidFill>
                          <a:latin typeface="Times New Roman"/>
                          <a:ea typeface="Times New Roman"/>
                        </a:rPr>
                        <a:t> </a:t>
                      </a:r>
                      <a:r>
                        <a:rPr lang="fr-FR" sz="1500" b="1" dirty="0">
                          <a:solidFill>
                            <a:srgbClr val="0070C0"/>
                          </a:solidFill>
                          <a:latin typeface="Times New Roman"/>
                          <a:ea typeface="Times New Roman"/>
                        </a:rPr>
                        <a:t>(bâtonnets)</a:t>
                      </a: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Perception des détails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Perception des formes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dirty="0">
                          <a:solidFill>
                            <a:srgbClr val="0070C0"/>
                          </a:solidFill>
                          <a:latin typeface="Times New Roman"/>
                          <a:ea typeface="Times New Roman"/>
                        </a:rPr>
                        <a:t>Perception des couleurs</a:t>
                      </a:r>
                      <a:endParaRPr lang="fr-FR" sz="1500" dirty="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Perception des niveaux de gris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Perception des textures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dirty="0">
                          <a:solidFill>
                            <a:srgbClr val="0070C0"/>
                          </a:solidFill>
                          <a:latin typeface="Times New Roman"/>
                          <a:ea typeface="Times New Roman"/>
                        </a:rPr>
                        <a:t>Perception du mouvement</a:t>
                      </a:r>
                      <a:endParaRPr lang="fr-FR" sz="1500" dirty="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Identification des objets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Détection des objets</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620770">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a:solidFill>
                            <a:srgbClr val="0070C0"/>
                          </a:solidFill>
                          <a:latin typeface="Times New Roman"/>
                          <a:ea typeface="Times New Roman"/>
                        </a:rPr>
                        <a:t>Vision diurne (photopique)</a:t>
                      </a:r>
                      <a:endParaRPr lang="fr-FR" sz="150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rtl="0" eaLnBrk="1" latinLnBrk="0" hangingPunct="1">
                        <a:defRPr kumimoji="0" kern="1200">
                          <a:solidFill>
                            <a:schemeClr val="tx1"/>
                          </a:solidFill>
                          <a:latin typeface="Arial"/>
                        </a:defRPr>
                      </a:lvl1pPr>
                      <a:lvl2pPr marL="457200" algn="l" rtl="0" eaLnBrk="1" latinLnBrk="0" hangingPunct="1">
                        <a:defRPr kumimoji="0" kern="1200">
                          <a:solidFill>
                            <a:schemeClr val="tx1"/>
                          </a:solidFill>
                          <a:latin typeface="Arial"/>
                        </a:defRPr>
                      </a:lvl2pPr>
                      <a:lvl3pPr marL="914400" algn="l" rtl="0" eaLnBrk="1" latinLnBrk="0" hangingPunct="1">
                        <a:defRPr kumimoji="0" kern="1200">
                          <a:solidFill>
                            <a:schemeClr val="tx1"/>
                          </a:solidFill>
                          <a:latin typeface="Arial"/>
                        </a:defRPr>
                      </a:lvl3pPr>
                      <a:lvl4pPr marL="1371600" algn="l" rtl="0" eaLnBrk="1" latinLnBrk="0" hangingPunct="1">
                        <a:defRPr kumimoji="0" kern="1200">
                          <a:solidFill>
                            <a:schemeClr val="tx1"/>
                          </a:solidFill>
                          <a:latin typeface="Arial"/>
                        </a:defRPr>
                      </a:lvl4pPr>
                      <a:lvl5pPr marL="1828800" algn="l" rtl="0" eaLnBrk="1" latinLnBrk="0" hangingPunct="1">
                        <a:defRPr kumimoji="0" kern="1200">
                          <a:solidFill>
                            <a:schemeClr val="tx1"/>
                          </a:solidFill>
                          <a:latin typeface="Arial"/>
                        </a:defRPr>
                      </a:lvl5pPr>
                      <a:lvl6pPr marL="2286000" algn="l" rtl="0" eaLnBrk="1" latinLnBrk="0" hangingPunct="1">
                        <a:defRPr kumimoji="0" kern="1200">
                          <a:solidFill>
                            <a:schemeClr val="tx1"/>
                          </a:solidFill>
                          <a:latin typeface="Arial"/>
                        </a:defRPr>
                      </a:lvl6pPr>
                      <a:lvl7pPr marL="2743200" algn="l" rtl="0" eaLnBrk="1" latinLnBrk="0" hangingPunct="1">
                        <a:defRPr kumimoji="0" kern="1200">
                          <a:solidFill>
                            <a:schemeClr val="tx1"/>
                          </a:solidFill>
                          <a:latin typeface="Arial"/>
                        </a:defRPr>
                      </a:lvl7pPr>
                      <a:lvl8pPr marL="3200400" algn="l" rtl="0" eaLnBrk="1" latinLnBrk="0" hangingPunct="1">
                        <a:defRPr kumimoji="0" kern="1200">
                          <a:solidFill>
                            <a:schemeClr val="tx1"/>
                          </a:solidFill>
                          <a:latin typeface="Arial"/>
                        </a:defRPr>
                      </a:lvl8pPr>
                      <a:lvl9pPr marL="3657600" algn="l" rtl="0" eaLnBrk="1" latinLnBrk="0" hangingPunct="1">
                        <a:defRPr kumimoji="0" kern="1200">
                          <a:solidFill>
                            <a:schemeClr val="tx1"/>
                          </a:solidFill>
                          <a:latin typeface="Arial"/>
                        </a:defRPr>
                      </a:lvl9pPr>
                      <a:extLst/>
                    </a:lstStyle>
                    <a:p>
                      <a:pPr indent="450215" algn="just">
                        <a:lnSpc>
                          <a:spcPct val="150000"/>
                        </a:lnSpc>
                      </a:pPr>
                      <a:r>
                        <a:rPr lang="fr-FR" sz="1500" b="1" dirty="0">
                          <a:solidFill>
                            <a:srgbClr val="0070C0"/>
                          </a:solidFill>
                          <a:latin typeface="Times New Roman"/>
                          <a:ea typeface="Times New Roman"/>
                        </a:rPr>
                        <a:t>Vision nocturne (scotopique)</a:t>
                      </a:r>
                      <a:endParaRPr lang="fr-FR" sz="1500" dirty="0">
                        <a:solidFill>
                          <a:srgbClr val="0070C0"/>
                        </a:solidFill>
                        <a:latin typeface="Times New Roman"/>
                        <a:ea typeface="Times New Roman"/>
                      </a:endParaRPr>
                    </a:p>
                  </a:txBody>
                  <a:tcPr marL="54484" marR="544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 name="Image 4"/>
          <p:cNvPicPr>
            <a:picLocks noChangeAspect="1"/>
          </p:cNvPicPr>
          <p:nvPr/>
        </p:nvPicPr>
        <p:blipFill>
          <a:blip r:embed="rId3"/>
          <a:stretch>
            <a:fillRect/>
          </a:stretch>
        </p:blipFill>
        <p:spPr>
          <a:xfrm>
            <a:off x="6832601" y="114300"/>
            <a:ext cx="1101202" cy="1270000"/>
          </a:xfrm>
          <a:prstGeom prst="rect">
            <a:avLst/>
          </a:prstGeom>
        </p:spPr>
      </p:pic>
      <p:sp>
        <p:nvSpPr>
          <p:cNvPr id="8" name="ZoneTexte 7"/>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40356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389708318"/>
              </p:ext>
            </p:extLst>
          </p:nvPr>
        </p:nvGraphicFramePr>
        <p:xfrm>
          <a:off x="1435608" y="1728215"/>
          <a:ext cx="7498080" cy="3097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6832601" y="114300"/>
            <a:ext cx="1101202" cy="1270000"/>
          </a:xfrm>
          <a:prstGeom prst="rect">
            <a:avLst/>
          </a:prstGeom>
        </p:spPr>
      </p:pic>
      <p:pic>
        <p:nvPicPr>
          <p:cNvPr id="8" name="Image 7"/>
          <p:cNvPicPr>
            <a:picLocks noChangeAspect="1"/>
          </p:cNvPicPr>
          <p:nvPr/>
        </p:nvPicPr>
        <p:blipFill>
          <a:blip r:embed="rId9"/>
          <a:stretch>
            <a:fillRect/>
          </a:stretch>
        </p:blipFill>
        <p:spPr>
          <a:xfrm>
            <a:off x="3517900" y="5041900"/>
            <a:ext cx="2794000" cy="939800"/>
          </a:xfrm>
          <a:prstGeom prst="rect">
            <a:avLst/>
          </a:prstGeom>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720578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sp>
        <p:nvSpPr>
          <p:cNvPr id="5" name="Espace réservé du contenu 4"/>
          <p:cNvSpPr>
            <a:spLocks noGrp="1"/>
          </p:cNvSpPr>
          <p:nvPr>
            <p:ph idx="1"/>
          </p:nvPr>
        </p:nvSpPr>
        <p:spPr/>
        <p:txBody>
          <a:bodyPr/>
          <a:lstStyle/>
          <a:p>
            <a:r>
              <a:rPr lang="fr-FR" dirty="0" smtClean="0"/>
              <a:t>L’accommodation :</a:t>
            </a:r>
          </a:p>
          <a:p>
            <a:endParaRPr lang="fr-FR" dirty="0" smtClean="0"/>
          </a:p>
          <a:p>
            <a:endParaRPr lang="fr-FR" dirty="0" smtClean="0"/>
          </a:p>
          <a:p>
            <a:endParaRPr lang="fr-FR" dirty="0"/>
          </a:p>
        </p:txBody>
      </p:sp>
      <p:pic>
        <p:nvPicPr>
          <p:cNvPr id="6" name="Picture 3"/>
          <p:cNvPicPr>
            <a:picLocks noChangeAspect="1" noChangeArrowheads="1"/>
          </p:cNvPicPr>
          <p:nvPr/>
        </p:nvPicPr>
        <p:blipFill>
          <a:blip r:embed="rId3" cstate="print"/>
          <a:srcRect/>
          <a:stretch>
            <a:fillRect/>
          </a:stretch>
        </p:blipFill>
        <p:spPr bwMode="auto">
          <a:xfrm>
            <a:off x="1763713" y="2678113"/>
            <a:ext cx="6667500" cy="2733675"/>
          </a:xfrm>
          <a:prstGeom prst="rect">
            <a:avLst/>
          </a:prstGeom>
          <a:noFill/>
          <a:ln w="9525">
            <a:noFill/>
            <a:miter lim="800000"/>
            <a:headEnd/>
            <a:tailEnd/>
          </a:ln>
        </p:spPr>
      </p:pic>
      <p:pic>
        <p:nvPicPr>
          <p:cNvPr id="8" name="Image 7"/>
          <p:cNvPicPr>
            <a:picLocks noChangeAspect="1"/>
          </p:cNvPicPr>
          <p:nvPr/>
        </p:nvPicPr>
        <p:blipFill>
          <a:blip r:embed="rId4"/>
          <a:stretch>
            <a:fillRect/>
          </a:stretch>
        </p:blipFill>
        <p:spPr>
          <a:xfrm>
            <a:off x="6832601" y="114300"/>
            <a:ext cx="1101202" cy="1270000"/>
          </a:xfrm>
          <a:prstGeom prst="rect">
            <a:avLst/>
          </a:prstGeom>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70000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416928999"/>
              </p:ext>
            </p:extLst>
          </p:nvPr>
        </p:nvGraphicFramePr>
        <p:xfrm>
          <a:off x="1435608" y="1447800"/>
          <a:ext cx="7498080" cy="349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3517900" y="5041900"/>
            <a:ext cx="2794000" cy="939800"/>
          </a:xfrm>
          <a:prstGeom prst="rect">
            <a:avLst/>
          </a:prstGeom>
        </p:spPr>
      </p:pic>
      <p:pic>
        <p:nvPicPr>
          <p:cNvPr id="6" name="Image 5"/>
          <p:cNvPicPr>
            <a:picLocks noChangeAspect="1"/>
          </p:cNvPicPr>
          <p:nvPr/>
        </p:nvPicPr>
        <p:blipFill>
          <a:blip r:embed="rId9"/>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06617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rPr>
              <a:t>Sujets à traiter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a:t>
            </a:fld>
            <a:endParaRPr kumimoji="0" lang="en-US" dirty="0"/>
          </a:p>
        </p:txBody>
      </p:sp>
      <p:sp>
        <p:nvSpPr>
          <p:cNvPr id="6" name="ZoneTexte 5"/>
          <p:cNvSpPr txBox="1"/>
          <p:nvPr/>
        </p:nvSpPr>
        <p:spPr>
          <a:xfrm>
            <a:off x="3117492" y="6182943"/>
            <a:ext cx="2613478"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9-2,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 name="Diagramme 8"/>
          <p:cNvGraphicFramePr/>
          <p:nvPr>
            <p:extLst>
              <p:ext uri="{D42A27DB-BD31-4B8C-83A1-F6EECF244321}">
                <p14:modId xmlns:p14="http://schemas.microsoft.com/office/powerpoint/2010/main" val="1929102444"/>
              </p:ext>
            </p:extLst>
          </p:nvPr>
        </p:nvGraphicFramePr>
        <p:xfrm>
          <a:off x="1545894" y="1572180"/>
          <a:ext cx="7212201" cy="41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3271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9">
                                            <p:graphicEl>
                                              <a:dgm id="{F6BF57FE-5B65-F645-A1AA-2285FDA13809}"/>
                                            </p:graphicEl>
                                          </p:spTgt>
                                        </p:tgtEl>
                                        <p:attrNameLst>
                                          <p:attrName>style.color</p:attrName>
                                        </p:attrNameLst>
                                      </p:cBhvr>
                                      <p:by>
                                        <p:hsl h="0" s="-12549" l="-25098"/>
                                      </p:by>
                                    </p:animClr>
                                    <p:animClr clrSpc="hsl" dir="cw">
                                      <p:cBhvr>
                                        <p:cTn id="7" dur="500" fill="hold"/>
                                        <p:tgtEl>
                                          <p:spTgt spid="9">
                                            <p:graphicEl>
                                              <a:dgm id="{F6BF57FE-5B65-F645-A1AA-2285FDA13809}"/>
                                            </p:graphicEl>
                                          </p:spTgt>
                                        </p:tgtEl>
                                        <p:attrNameLst>
                                          <p:attrName>fillcolor</p:attrName>
                                        </p:attrNameLst>
                                      </p:cBhvr>
                                      <p:by>
                                        <p:hsl h="0" s="-12549" l="-25098"/>
                                      </p:by>
                                    </p:animClr>
                                    <p:animClr clrSpc="hsl" dir="cw">
                                      <p:cBhvr>
                                        <p:cTn id="8" dur="500" fill="hold"/>
                                        <p:tgtEl>
                                          <p:spTgt spid="9">
                                            <p:graphicEl>
                                              <a:dgm id="{F6BF57FE-5B65-F645-A1AA-2285FDA13809}"/>
                                            </p:graphicEl>
                                          </p:spTgt>
                                        </p:tgtEl>
                                        <p:attrNameLst>
                                          <p:attrName>stroke.color</p:attrName>
                                        </p:attrNameLst>
                                      </p:cBhvr>
                                      <p:by>
                                        <p:hsl h="0" s="-12549" l="-25098"/>
                                      </p:by>
                                    </p:animClr>
                                    <p:set>
                                      <p:cBhvr>
                                        <p:cTn id="9" dur="500" fill="hold"/>
                                        <p:tgtEl>
                                          <p:spTgt spid="9">
                                            <p:graphicEl>
                                              <a:dgm id="{F6BF57FE-5B65-F645-A1AA-2285FDA13809}"/>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9">
                                            <p:graphicEl>
                                              <a:dgm id="{DF8B9BAC-E5D1-0549-9C3F-D71787F6FA9C}"/>
                                            </p:graphicEl>
                                          </p:spTgt>
                                        </p:tgtEl>
                                        <p:attrNameLst>
                                          <p:attrName>style.color</p:attrName>
                                        </p:attrNameLst>
                                      </p:cBhvr>
                                      <p:by>
                                        <p:hsl h="0" s="-12549" l="-25098"/>
                                      </p:by>
                                    </p:animClr>
                                    <p:animClr clrSpc="hsl" dir="cw">
                                      <p:cBhvr>
                                        <p:cTn id="14" dur="500" fill="hold"/>
                                        <p:tgtEl>
                                          <p:spTgt spid="9">
                                            <p:graphicEl>
                                              <a:dgm id="{DF8B9BAC-E5D1-0549-9C3F-D71787F6FA9C}"/>
                                            </p:graphicEl>
                                          </p:spTgt>
                                        </p:tgtEl>
                                        <p:attrNameLst>
                                          <p:attrName>fillcolor</p:attrName>
                                        </p:attrNameLst>
                                      </p:cBhvr>
                                      <p:by>
                                        <p:hsl h="0" s="-12549" l="-25098"/>
                                      </p:by>
                                    </p:animClr>
                                    <p:animClr clrSpc="hsl" dir="cw">
                                      <p:cBhvr>
                                        <p:cTn id="15" dur="500" fill="hold"/>
                                        <p:tgtEl>
                                          <p:spTgt spid="9">
                                            <p:graphicEl>
                                              <a:dgm id="{DF8B9BAC-E5D1-0549-9C3F-D71787F6FA9C}"/>
                                            </p:graphicEl>
                                          </p:spTgt>
                                        </p:tgtEl>
                                        <p:attrNameLst>
                                          <p:attrName>stroke.color</p:attrName>
                                        </p:attrNameLst>
                                      </p:cBhvr>
                                      <p:by>
                                        <p:hsl h="0" s="-12549" l="-25098"/>
                                      </p:by>
                                    </p:animClr>
                                    <p:set>
                                      <p:cBhvr>
                                        <p:cTn id="16" dur="500" fill="hold"/>
                                        <p:tgtEl>
                                          <p:spTgt spid="9">
                                            <p:graphicEl>
                                              <a:dgm id="{DF8B9BAC-E5D1-0549-9C3F-D71787F6FA9C}"/>
                                            </p:graphicEl>
                                          </p:spTgt>
                                        </p:tgtEl>
                                        <p:attrNameLst>
                                          <p:attrName>fill.type</p:attrName>
                                        </p:attrNameLst>
                                      </p:cBhvr>
                                      <p:to>
                                        <p:strVal val="solid"/>
                                      </p:to>
                                    </p:set>
                                  </p:childTnLst>
                                </p:cTn>
                              </p:par>
                              <p:par>
                                <p:cTn id="17" presetID="24" presetClass="emph" presetSubtype="0" fill="hold" grpId="0" nodeType="withEffect">
                                  <p:stCondLst>
                                    <p:cond delay="0"/>
                                  </p:stCondLst>
                                  <p:childTnLst>
                                    <p:animClr clrSpc="hsl" dir="cw">
                                      <p:cBhvr override="childStyle">
                                        <p:cTn id="18" dur="500" fill="hold"/>
                                        <p:tgtEl>
                                          <p:spTgt spid="9">
                                            <p:graphicEl>
                                              <a:dgm id="{A5FB6500-059A-A148-8AB6-81A2901233E9}"/>
                                            </p:graphicEl>
                                          </p:spTgt>
                                        </p:tgtEl>
                                        <p:attrNameLst>
                                          <p:attrName>style.color</p:attrName>
                                        </p:attrNameLst>
                                      </p:cBhvr>
                                      <p:by>
                                        <p:hsl h="0" s="-12549" l="-25098"/>
                                      </p:by>
                                    </p:animClr>
                                    <p:animClr clrSpc="hsl" dir="cw">
                                      <p:cBhvr>
                                        <p:cTn id="19" dur="500" fill="hold"/>
                                        <p:tgtEl>
                                          <p:spTgt spid="9">
                                            <p:graphicEl>
                                              <a:dgm id="{A5FB6500-059A-A148-8AB6-81A2901233E9}"/>
                                            </p:graphicEl>
                                          </p:spTgt>
                                        </p:tgtEl>
                                        <p:attrNameLst>
                                          <p:attrName>fillcolor</p:attrName>
                                        </p:attrNameLst>
                                      </p:cBhvr>
                                      <p:by>
                                        <p:hsl h="0" s="-12549" l="-25098"/>
                                      </p:by>
                                    </p:animClr>
                                    <p:animClr clrSpc="hsl" dir="cw">
                                      <p:cBhvr>
                                        <p:cTn id="20" dur="500" fill="hold"/>
                                        <p:tgtEl>
                                          <p:spTgt spid="9">
                                            <p:graphicEl>
                                              <a:dgm id="{A5FB6500-059A-A148-8AB6-81A2901233E9}"/>
                                            </p:graphicEl>
                                          </p:spTgt>
                                        </p:tgtEl>
                                        <p:attrNameLst>
                                          <p:attrName>stroke.color</p:attrName>
                                        </p:attrNameLst>
                                      </p:cBhvr>
                                      <p:by>
                                        <p:hsl h="0" s="-12549" l="-25098"/>
                                      </p:by>
                                    </p:animClr>
                                    <p:set>
                                      <p:cBhvr>
                                        <p:cTn id="21" dur="500" fill="hold"/>
                                        <p:tgtEl>
                                          <p:spTgt spid="9">
                                            <p:graphicEl>
                                              <a:dgm id="{A5FB6500-059A-A148-8AB6-81A2901233E9}"/>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9">
                                            <p:graphicEl>
                                              <a:dgm id="{68ACBC0D-D66D-894C-8026-FDB75A26950C}"/>
                                            </p:graphicEl>
                                          </p:spTgt>
                                        </p:tgtEl>
                                        <p:attrNameLst>
                                          <p:attrName>style.color</p:attrName>
                                        </p:attrNameLst>
                                      </p:cBhvr>
                                      <p:by>
                                        <p:hsl h="0" s="-12549" l="-25098"/>
                                      </p:by>
                                    </p:animClr>
                                    <p:animClr clrSpc="hsl" dir="cw">
                                      <p:cBhvr>
                                        <p:cTn id="26" dur="500" fill="hold"/>
                                        <p:tgtEl>
                                          <p:spTgt spid="9">
                                            <p:graphicEl>
                                              <a:dgm id="{68ACBC0D-D66D-894C-8026-FDB75A26950C}"/>
                                            </p:graphicEl>
                                          </p:spTgt>
                                        </p:tgtEl>
                                        <p:attrNameLst>
                                          <p:attrName>fillcolor</p:attrName>
                                        </p:attrNameLst>
                                      </p:cBhvr>
                                      <p:by>
                                        <p:hsl h="0" s="-12549" l="-25098"/>
                                      </p:by>
                                    </p:animClr>
                                    <p:animClr clrSpc="hsl" dir="cw">
                                      <p:cBhvr>
                                        <p:cTn id="27" dur="500" fill="hold"/>
                                        <p:tgtEl>
                                          <p:spTgt spid="9">
                                            <p:graphicEl>
                                              <a:dgm id="{68ACBC0D-D66D-894C-8026-FDB75A26950C}"/>
                                            </p:graphicEl>
                                          </p:spTgt>
                                        </p:tgtEl>
                                        <p:attrNameLst>
                                          <p:attrName>stroke.color</p:attrName>
                                        </p:attrNameLst>
                                      </p:cBhvr>
                                      <p:by>
                                        <p:hsl h="0" s="-12549" l="-25098"/>
                                      </p:by>
                                    </p:animClr>
                                    <p:set>
                                      <p:cBhvr>
                                        <p:cTn id="28" dur="500" fill="hold"/>
                                        <p:tgtEl>
                                          <p:spTgt spid="9">
                                            <p:graphicEl>
                                              <a:dgm id="{68ACBC0D-D66D-894C-8026-FDB75A26950C}"/>
                                            </p:graphicEl>
                                          </p:spTgt>
                                        </p:tgtEl>
                                        <p:attrNameLst>
                                          <p:attrName>fill.type</p:attrName>
                                        </p:attrNameLst>
                                      </p:cBhvr>
                                      <p:to>
                                        <p:strVal val="solid"/>
                                      </p:to>
                                    </p:set>
                                  </p:childTnLst>
                                </p:cTn>
                              </p:par>
                              <p:par>
                                <p:cTn id="29" presetID="24" presetClass="emph" presetSubtype="0" fill="hold" grpId="0" nodeType="withEffect">
                                  <p:stCondLst>
                                    <p:cond delay="0"/>
                                  </p:stCondLst>
                                  <p:childTnLst>
                                    <p:animClr clrSpc="hsl" dir="cw">
                                      <p:cBhvr override="childStyle">
                                        <p:cTn id="30" dur="500" fill="hold"/>
                                        <p:tgtEl>
                                          <p:spTgt spid="9">
                                            <p:graphicEl>
                                              <a:dgm id="{9E440686-96F9-D74B-A309-02706E1DCB08}"/>
                                            </p:graphicEl>
                                          </p:spTgt>
                                        </p:tgtEl>
                                        <p:attrNameLst>
                                          <p:attrName>style.color</p:attrName>
                                        </p:attrNameLst>
                                      </p:cBhvr>
                                      <p:by>
                                        <p:hsl h="0" s="-12549" l="-25098"/>
                                      </p:by>
                                    </p:animClr>
                                    <p:animClr clrSpc="hsl" dir="cw">
                                      <p:cBhvr>
                                        <p:cTn id="31" dur="500" fill="hold"/>
                                        <p:tgtEl>
                                          <p:spTgt spid="9">
                                            <p:graphicEl>
                                              <a:dgm id="{9E440686-96F9-D74B-A309-02706E1DCB08}"/>
                                            </p:graphicEl>
                                          </p:spTgt>
                                        </p:tgtEl>
                                        <p:attrNameLst>
                                          <p:attrName>fillcolor</p:attrName>
                                        </p:attrNameLst>
                                      </p:cBhvr>
                                      <p:by>
                                        <p:hsl h="0" s="-12549" l="-25098"/>
                                      </p:by>
                                    </p:animClr>
                                    <p:animClr clrSpc="hsl" dir="cw">
                                      <p:cBhvr>
                                        <p:cTn id="32" dur="500" fill="hold"/>
                                        <p:tgtEl>
                                          <p:spTgt spid="9">
                                            <p:graphicEl>
                                              <a:dgm id="{9E440686-96F9-D74B-A309-02706E1DCB08}"/>
                                            </p:graphicEl>
                                          </p:spTgt>
                                        </p:tgtEl>
                                        <p:attrNameLst>
                                          <p:attrName>stroke.color</p:attrName>
                                        </p:attrNameLst>
                                      </p:cBhvr>
                                      <p:by>
                                        <p:hsl h="0" s="-12549" l="-25098"/>
                                      </p:by>
                                    </p:animClr>
                                    <p:set>
                                      <p:cBhvr>
                                        <p:cTn id="33" dur="500" fill="hold"/>
                                        <p:tgtEl>
                                          <p:spTgt spid="9">
                                            <p:graphicEl>
                                              <a:dgm id="{9E440686-96F9-D74B-A309-02706E1DCB08}"/>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grpId="0" nodeType="clickEffect">
                                  <p:stCondLst>
                                    <p:cond delay="0"/>
                                  </p:stCondLst>
                                  <p:childTnLst>
                                    <p:animClr clrSpc="hsl" dir="cw">
                                      <p:cBhvr override="childStyle">
                                        <p:cTn id="37" dur="500" fill="hold"/>
                                        <p:tgtEl>
                                          <p:spTgt spid="9">
                                            <p:graphicEl>
                                              <a:dgm id="{4EDA83B0-7912-D64B-8C5C-463AA16841B9}"/>
                                            </p:graphicEl>
                                          </p:spTgt>
                                        </p:tgtEl>
                                        <p:attrNameLst>
                                          <p:attrName>style.color</p:attrName>
                                        </p:attrNameLst>
                                      </p:cBhvr>
                                      <p:by>
                                        <p:hsl h="0" s="-12549" l="-25098"/>
                                      </p:by>
                                    </p:animClr>
                                    <p:animClr clrSpc="hsl" dir="cw">
                                      <p:cBhvr>
                                        <p:cTn id="38" dur="500" fill="hold"/>
                                        <p:tgtEl>
                                          <p:spTgt spid="9">
                                            <p:graphicEl>
                                              <a:dgm id="{4EDA83B0-7912-D64B-8C5C-463AA16841B9}"/>
                                            </p:graphicEl>
                                          </p:spTgt>
                                        </p:tgtEl>
                                        <p:attrNameLst>
                                          <p:attrName>fillcolor</p:attrName>
                                        </p:attrNameLst>
                                      </p:cBhvr>
                                      <p:by>
                                        <p:hsl h="0" s="-12549" l="-25098"/>
                                      </p:by>
                                    </p:animClr>
                                    <p:animClr clrSpc="hsl" dir="cw">
                                      <p:cBhvr>
                                        <p:cTn id="39" dur="500" fill="hold"/>
                                        <p:tgtEl>
                                          <p:spTgt spid="9">
                                            <p:graphicEl>
                                              <a:dgm id="{4EDA83B0-7912-D64B-8C5C-463AA16841B9}"/>
                                            </p:graphicEl>
                                          </p:spTgt>
                                        </p:tgtEl>
                                        <p:attrNameLst>
                                          <p:attrName>stroke.color</p:attrName>
                                        </p:attrNameLst>
                                      </p:cBhvr>
                                      <p:by>
                                        <p:hsl h="0" s="-12549" l="-25098"/>
                                      </p:by>
                                    </p:animClr>
                                    <p:set>
                                      <p:cBhvr>
                                        <p:cTn id="40" dur="500" fill="hold"/>
                                        <p:tgtEl>
                                          <p:spTgt spid="9">
                                            <p:graphicEl>
                                              <a:dgm id="{4EDA83B0-7912-D64B-8C5C-463AA16841B9}"/>
                                            </p:graphicEl>
                                          </p:spTgt>
                                        </p:tgtEl>
                                        <p:attrNameLst>
                                          <p:attrName>fill.type</p:attrName>
                                        </p:attrNameLst>
                                      </p:cBhvr>
                                      <p:to>
                                        <p:strVal val="solid"/>
                                      </p:to>
                                    </p:set>
                                  </p:childTnLst>
                                </p:cTn>
                              </p:par>
                              <p:par>
                                <p:cTn id="41" presetID="24" presetClass="emph" presetSubtype="0" fill="hold" grpId="0" nodeType="withEffect">
                                  <p:stCondLst>
                                    <p:cond delay="0"/>
                                  </p:stCondLst>
                                  <p:childTnLst>
                                    <p:animClr clrSpc="hsl" dir="cw">
                                      <p:cBhvr override="childStyle">
                                        <p:cTn id="42" dur="500" fill="hold"/>
                                        <p:tgtEl>
                                          <p:spTgt spid="9">
                                            <p:graphicEl>
                                              <a:dgm id="{25A8E09C-44C2-1B4F-982B-2537232D01CB}"/>
                                            </p:graphicEl>
                                          </p:spTgt>
                                        </p:tgtEl>
                                        <p:attrNameLst>
                                          <p:attrName>style.color</p:attrName>
                                        </p:attrNameLst>
                                      </p:cBhvr>
                                      <p:by>
                                        <p:hsl h="0" s="-12549" l="-25098"/>
                                      </p:by>
                                    </p:animClr>
                                    <p:animClr clrSpc="hsl" dir="cw">
                                      <p:cBhvr>
                                        <p:cTn id="43" dur="500" fill="hold"/>
                                        <p:tgtEl>
                                          <p:spTgt spid="9">
                                            <p:graphicEl>
                                              <a:dgm id="{25A8E09C-44C2-1B4F-982B-2537232D01CB}"/>
                                            </p:graphicEl>
                                          </p:spTgt>
                                        </p:tgtEl>
                                        <p:attrNameLst>
                                          <p:attrName>fillcolor</p:attrName>
                                        </p:attrNameLst>
                                      </p:cBhvr>
                                      <p:by>
                                        <p:hsl h="0" s="-12549" l="-25098"/>
                                      </p:by>
                                    </p:animClr>
                                    <p:animClr clrSpc="hsl" dir="cw">
                                      <p:cBhvr>
                                        <p:cTn id="44" dur="500" fill="hold"/>
                                        <p:tgtEl>
                                          <p:spTgt spid="9">
                                            <p:graphicEl>
                                              <a:dgm id="{25A8E09C-44C2-1B4F-982B-2537232D01CB}"/>
                                            </p:graphicEl>
                                          </p:spTgt>
                                        </p:tgtEl>
                                        <p:attrNameLst>
                                          <p:attrName>stroke.color</p:attrName>
                                        </p:attrNameLst>
                                      </p:cBhvr>
                                      <p:by>
                                        <p:hsl h="0" s="-12549" l="-25098"/>
                                      </p:by>
                                    </p:animClr>
                                    <p:set>
                                      <p:cBhvr>
                                        <p:cTn id="45" dur="500" fill="hold"/>
                                        <p:tgtEl>
                                          <p:spTgt spid="9">
                                            <p:graphicEl>
                                              <a:dgm id="{25A8E09C-44C2-1B4F-982B-2537232D01CB}"/>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4" presetClass="emph" presetSubtype="0" fill="hold" grpId="0" nodeType="clickEffect">
                                  <p:stCondLst>
                                    <p:cond delay="0"/>
                                  </p:stCondLst>
                                  <p:childTnLst>
                                    <p:animClr clrSpc="hsl" dir="cw">
                                      <p:cBhvr override="childStyle">
                                        <p:cTn id="49" dur="500" fill="hold"/>
                                        <p:tgtEl>
                                          <p:spTgt spid="9">
                                            <p:graphicEl>
                                              <a:dgm id="{0D4BDD61-C95E-734C-91B8-69A2C3505284}"/>
                                            </p:graphicEl>
                                          </p:spTgt>
                                        </p:tgtEl>
                                        <p:attrNameLst>
                                          <p:attrName>style.color</p:attrName>
                                        </p:attrNameLst>
                                      </p:cBhvr>
                                      <p:by>
                                        <p:hsl h="0" s="-12549" l="-25098"/>
                                      </p:by>
                                    </p:animClr>
                                    <p:animClr clrSpc="hsl" dir="cw">
                                      <p:cBhvr>
                                        <p:cTn id="50" dur="500" fill="hold"/>
                                        <p:tgtEl>
                                          <p:spTgt spid="9">
                                            <p:graphicEl>
                                              <a:dgm id="{0D4BDD61-C95E-734C-91B8-69A2C3505284}"/>
                                            </p:graphicEl>
                                          </p:spTgt>
                                        </p:tgtEl>
                                        <p:attrNameLst>
                                          <p:attrName>fillcolor</p:attrName>
                                        </p:attrNameLst>
                                      </p:cBhvr>
                                      <p:by>
                                        <p:hsl h="0" s="-12549" l="-25098"/>
                                      </p:by>
                                    </p:animClr>
                                    <p:animClr clrSpc="hsl" dir="cw">
                                      <p:cBhvr>
                                        <p:cTn id="51" dur="500" fill="hold"/>
                                        <p:tgtEl>
                                          <p:spTgt spid="9">
                                            <p:graphicEl>
                                              <a:dgm id="{0D4BDD61-C95E-734C-91B8-69A2C3505284}"/>
                                            </p:graphicEl>
                                          </p:spTgt>
                                        </p:tgtEl>
                                        <p:attrNameLst>
                                          <p:attrName>stroke.color</p:attrName>
                                        </p:attrNameLst>
                                      </p:cBhvr>
                                      <p:by>
                                        <p:hsl h="0" s="-12549" l="-25098"/>
                                      </p:by>
                                    </p:animClr>
                                    <p:set>
                                      <p:cBhvr>
                                        <p:cTn id="52" dur="500" fill="hold"/>
                                        <p:tgtEl>
                                          <p:spTgt spid="9">
                                            <p:graphicEl>
                                              <a:dgm id="{0D4BDD61-C95E-734C-91B8-69A2C3505284}"/>
                                            </p:graphicEl>
                                          </p:spTgt>
                                        </p:tgtEl>
                                        <p:attrNameLst>
                                          <p:attrName>fill.type</p:attrName>
                                        </p:attrNameLst>
                                      </p:cBhvr>
                                      <p:to>
                                        <p:strVal val="solid"/>
                                      </p:to>
                                    </p:set>
                                  </p:childTnLst>
                                </p:cTn>
                              </p:par>
                              <p:par>
                                <p:cTn id="53" presetID="24" presetClass="emph" presetSubtype="0" fill="hold" grpId="0" nodeType="withEffect">
                                  <p:stCondLst>
                                    <p:cond delay="0"/>
                                  </p:stCondLst>
                                  <p:childTnLst>
                                    <p:animClr clrSpc="hsl" dir="cw">
                                      <p:cBhvr override="childStyle">
                                        <p:cTn id="54" dur="500" fill="hold"/>
                                        <p:tgtEl>
                                          <p:spTgt spid="9">
                                            <p:graphicEl>
                                              <a:dgm id="{99F0C251-081B-324E-B80F-4EEEC04FEB25}"/>
                                            </p:graphicEl>
                                          </p:spTgt>
                                        </p:tgtEl>
                                        <p:attrNameLst>
                                          <p:attrName>style.color</p:attrName>
                                        </p:attrNameLst>
                                      </p:cBhvr>
                                      <p:by>
                                        <p:hsl h="0" s="-12549" l="-25098"/>
                                      </p:by>
                                    </p:animClr>
                                    <p:animClr clrSpc="hsl" dir="cw">
                                      <p:cBhvr>
                                        <p:cTn id="55" dur="500" fill="hold"/>
                                        <p:tgtEl>
                                          <p:spTgt spid="9">
                                            <p:graphicEl>
                                              <a:dgm id="{99F0C251-081B-324E-B80F-4EEEC04FEB25}"/>
                                            </p:graphicEl>
                                          </p:spTgt>
                                        </p:tgtEl>
                                        <p:attrNameLst>
                                          <p:attrName>fillcolor</p:attrName>
                                        </p:attrNameLst>
                                      </p:cBhvr>
                                      <p:by>
                                        <p:hsl h="0" s="-12549" l="-25098"/>
                                      </p:by>
                                    </p:animClr>
                                    <p:animClr clrSpc="hsl" dir="cw">
                                      <p:cBhvr>
                                        <p:cTn id="56" dur="500" fill="hold"/>
                                        <p:tgtEl>
                                          <p:spTgt spid="9">
                                            <p:graphicEl>
                                              <a:dgm id="{99F0C251-081B-324E-B80F-4EEEC04FEB25}"/>
                                            </p:graphicEl>
                                          </p:spTgt>
                                        </p:tgtEl>
                                        <p:attrNameLst>
                                          <p:attrName>stroke.color</p:attrName>
                                        </p:attrNameLst>
                                      </p:cBhvr>
                                      <p:by>
                                        <p:hsl h="0" s="-12549" l="-25098"/>
                                      </p:by>
                                    </p:animClr>
                                    <p:set>
                                      <p:cBhvr>
                                        <p:cTn id="57" dur="500" fill="hold"/>
                                        <p:tgtEl>
                                          <p:spTgt spid="9">
                                            <p:graphicEl>
                                              <a:dgm id="{99F0C251-081B-324E-B80F-4EEEC04FEB25}"/>
                                            </p:graphic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4" presetClass="emph" presetSubtype="0" fill="hold" grpId="0" nodeType="clickEffect">
                                  <p:stCondLst>
                                    <p:cond delay="0"/>
                                  </p:stCondLst>
                                  <p:childTnLst>
                                    <p:animClr clrSpc="hsl" dir="cw">
                                      <p:cBhvr override="childStyle">
                                        <p:cTn id="61" dur="500" fill="hold"/>
                                        <p:tgtEl>
                                          <p:spTgt spid="9">
                                            <p:graphicEl>
                                              <a:dgm id="{3D96D7D6-CDA6-744A-B359-7AAD9DC516A2}"/>
                                            </p:graphicEl>
                                          </p:spTgt>
                                        </p:tgtEl>
                                        <p:attrNameLst>
                                          <p:attrName>style.color</p:attrName>
                                        </p:attrNameLst>
                                      </p:cBhvr>
                                      <p:by>
                                        <p:hsl h="0" s="-12549" l="-25098"/>
                                      </p:by>
                                    </p:animClr>
                                    <p:animClr clrSpc="hsl" dir="cw">
                                      <p:cBhvr>
                                        <p:cTn id="62" dur="500" fill="hold"/>
                                        <p:tgtEl>
                                          <p:spTgt spid="9">
                                            <p:graphicEl>
                                              <a:dgm id="{3D96D7D6-CDA6-744A-B359-7AAD9DC516A2}"/>
                                            </p:graphicEl>
                                          </p:spTgt>
                                        </p:tgtEl>
                                        <p:attrNameLst>
                                          <p:attrName>fillcolor</p:attrName>
                                        </p:attrNameLst>
                                      </p:cBhvr>
                                      <p:by>
                                        <p:hsl h="0" s="-12549" l="-25098"/>
                                      </p:by>
                                    </p:animClr>
                                    <p:animClr clrSpc="hsl" dir="cw">
                                      <p:cBhvr>
                                        <p:cTn id="63" dur="500" fill="hold"/>
                                        <p:tgtEl>
                                          <p:spTgt spid="9">
                                            <p:graphicEl>
                                              <a:dgm id="{3D96D7D6-CDA6-744A-B359-7AAD9DC516A2}"/>
                                            </p:graphicEl>
                                          </p:spTgt>
                                        </p:tgtEl>
                                        <p:attrNameLst>
                                          <p:attrName>stroke.color</p:attrName>
                                        </p:attrNameLst>
                                      </p:cBhvr>
                                      <p:by>
                                        <p:hsl h="0" s="-12549" l="-25098"/>
                                      </p:by>
                                    </p:animClr>
                                    <p:set>
                                      <p:cBhvr>
                                        <p:cTn id="64" dur="500" fill="hold"/>
                                        <p:tgtEl>
                                          <p:spTgt spid="9">
                                            <p:graphicEl>
                                              <a:dgm id="{3D96D7D6-CDA6-744A-B359-7AAD9DC516A2}"/>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9">
                                            <p:graphicEl>
                                              <a:dgm id="{EE6476A2-9207-E545-8B7C-25C4B289E9CA}"/>
                                            </p:graphicEl>
                                          </p:spTgt>
                                        </p:tgtEl>
                                        <p:attrNameLst>
                                          <p:attrName>style.color</p:attrName>
                                        </p:attrNameLst>
                                      </p:cBhvr>
                                      <p:by>
                                        <p:hsl h="0" s="-12549" l="-25098"/>
                                      </p:by>
                                    </p:animClr>
                                    <p:animClr clrSpc="hsl" dir="cw">
                                      <p:cBhvr>
                                        <p:cTn id="67" dur="500" fill="hold"/>
                                        <p:tgtEl>
                                          <p:spTgt spid="9">
                                            <p:graphicEl>
                                              <a:dgm id="{EE6476A2-9207-E545-8B7C-25C4B289E9CA}"/>
                                            </p:graphicEl>
                                          </p:spTgt>
                                        </p:tgtEl>
                                        <p:attrNameLst>
                                          <p:attrName>fillcolor</p:attrName>
                                        </p:attrNameLst>
                                      </p:cBhvr>
                                      <p:by>
                                        <p:hsl h="0" s="-12549" l="-25098"/>
                                      </p:by>
                                    </p:animClr>
                                    <p:animClr clrSpc="hsl" dir="cw">
                                      <p:cBhvr>
                                        <p:cTn id="68" dur="500" fill="hold"/>
                                        <p:tgtEl>
                                          <p:spTgt spid="9">
                                            <p:graphicEl>
                                              <a:dgm id="{EE6476A2-9207-E545-8B7C-25C4B289E9CA}"/>
                                            </p:graphicEl>
                                          </p:spTgt>
                                        </p:tgtEl>
                                        <p:attrNameLst>
                                          <p:attrName>stroke.color</p:attrName>
                                        </p:attrNameLst>
                                      </p:cBhvr>
                                      <p:by>
                                        <p:hsl h="0" s="-12549" l="-25098"/>
                                      </p:by>
                                    </p:animClr>
                                    <p:set>
                                      <p:cBhvr>
                                        <p:cTn id="69" dur="500" fill="hold"/>
                                        <p:tgtEl>
                                          <p:spTgt spid="9">
                                            <p:graphicEl>
                                              <a:dgm id="{EE6476A2-9207-E545-8B7C-25C4B289E9CA}"/>
                                            </p:graphicEl>
                                          </p:spTgt>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4" presetClass="emph" presetSubtype="0" fill="hold" grpId="0" nodeType="clickEffect">
                                  <p:stCondLst>
                                    <p:cond delay="0"/>
                                  </p:stCondLst>
                                  <p:childTnLst>
                                    <p:animClr clrSpc="hsl" dir="cw">
                                      <p:cBhvr override="childStyle">
                                        <p:cTn id="73" dur="500" fill="hold"/>
                                        <p:tgtEl>
                                          <p:spTgt spid="9">
                                            <p:graphicEl>
                                              <a:dgm id="{A253D351-F4AF-E840-AC99-E6DDA40D95CD}"/>
                                            </p:graphicEl>
                                          </p:spTgt>
                                        </p:tgtEl>
                                        <p:attrNameLst>
                                          <p:attrName>style.color</p:attrName>
                                        </p:attrNameLst>
                                      </p:cBhvr>
                                      <p:by>
                                        <p:hsl h="0" s="-12549" l="-25098"/>
                                      </p:by>
                                    </p:animClr>
                                    <p:animClr clrSpc="hsl" dir="cw">
                                      <p:cBhvr>
                                        <p:cTn id="74" dur="500" fill="hold"/>
                                        <p:tgtEl>
                                          <p:spTgt spid="9">
                                            <p:graphicEl>
                                              <a:dgm id="{A253D351-F4AF-E840-AC99-E6DDA40D95CD}"/>
                                            </p:graphicEl>
                                          </p:spTgt>
                                        </p:tgtEl>
                                        <p:attrNameLst>
                                          <p:attrName>fillcolor</p:attrName>
                                        </p:attrNameLst>
                                      </p:cBhvr>
                                      <p:by>
                                        <p:hsl h="0" s="-12549" l="-25098"/>
                                      </p:by>
                                    </p:animClr>
                                    <p:animClr clrSpc="hsl" dir="cw">
                                      <p:cBhvr>
                                        <p:cTn id="75" dur="500" fill="hold"/>
                                        <p:tgtEl>
                                          <p:spTgt spid="9">
                                            <p:graphicEl>
                                              <a:dgm id="{A253D351-F4AF-E840-AC99-E6DDA40D95CD}"/>
                                            </p:graphicEl>
                                          </p:spTgt>
                                        </p:tgtEl>
                                        <p:attrNameLst>
                                          <p:attrName>stroke.color</p:attrName>
                                        </p:attrNameLst>
                                      </p:cBhvr>
                                      <p:by>
                                        <p:hsl h="0" s="-12549" l="-25098"/>
                                      </p:by>
                                    </p:animClr>
                                    <p:set>
                                      <p:cBhvr>
                                        <p:cTn id="76" dur="500" fill="hold"/>
                                        <p:tgtEl>
                                          <p:spTgt spid="9">
                                            <p:graphicEl>
                                              <a:dgm id="{A253D351-F4AF-E840-AC99-E6DDA40D95CD}"/>
                                            </p:graphicEl>
                                          </p:spTgt>
                                        </p:tgtEl>
                                        <p:attrNameLst>
                                          <p:attrName>fill.type</p:attrName>
                                        </p:attrNameLst>
                                      </p:cBhvr>
                                      <p:to>
                                        <p:strVal val="solid"/>
                                      </p:to>
                                    </p:set>
                                  </p:childTnLst>
                                </p:cTn>
                              </p:par>
                              <p:par>
                                <p:cTn id="77" presetID="24" presetClass="emph" presetSubtype="0" fill="hold" grpId="0" nodeType="withEffect">
                                  <p:stCondLst>
                                    <p:cond delay="0"/>
                                  </p:stCondLst>
                                  <p:childTnLst>
                                    <p:animClr clrSpc="hsl" dir="cw">
                                      <p:cBhvr override="childStyle">
                                        <p:cTn id="78" dur="500" fill="hold"/>
                                        <p:tgtEl>
                                          <p:spTgt spid="9">
                                            <p:graphicEl>
                                              <a:dgm id="{E9F666E3-1731-944E-B4BE-50962E9D1818}"/>
                                            </p:graphicEl>
                                          </p:spTgt>
                                        </p:tgtEl>
                                        <p:attrNameLst>
                                          <p:attrName>style.color</p:attrName>
                                        </p:attrNameLst>
                                      </p:cBhvr>
                                      <p:by>
                                        <p:hsl h="0" s="-12549" l="-25098"/>
                                      </p:by>
                                    </p:animClr>
                                    <p:animClr clrSpc="hsl" dir="cw">
                                      <p:cBhvr>
                                        <p:cTn id="79" dur="500" fill="hold"/>
                                        <p:tgtEl>
                                          <p:spTgt spid="9">
                                            <p:graphicEl>
                                              <a:dgm id="{E9F666E3-1731-944E-B4BE-50962E9D1818}"/>
                                            </p:graphicEl>
                                          </p:spTgt>
                                        </p:tgtEl>
                                        <p:attrNameLst>
                                          <p:attrName>fillcolor</p:attrName>
                                        </p:attrNameLst>
                                      </p:cBhvr>
                                      <p:by>
                                        <p:hsl h="0" s="-12549" l="-25098"/>
                                      </p:by>
                                    </p:animClr>
                                    <p:animClr clrSpc="hsl" dir="cw">
                                      <p:cBhvr>
                                        <p:cTn id="80" dur="500" fill="hold"/>
                                        <p:tgtEl>
                                          <p:spTgt spid="9">
                                            <p:graphicEl>
                                              <a:dgm id="{E9F666E3-1731-944E-B4BE-50962E9D1818}"/>
                                            </p:graphicEl>
                                          </p:spTgt>
                                        </p:tgtEl>
                                        <p:attrNameLst>
                                          <p:attrName>stroke.color</p:attrName>
                                        </p:attrNameLst>
                                      </p:cBhvr>
                                      <p:by>
                                        <p:hsl h="0" s="-12549" l="-25098"/>
                                      </p:by>
                                    </p:animClr>
                                    <p:set>
                                      <p:cBhvr>
                                        <p:cTn id="81" dur="500" fill="hold"/>
                                        <p:tgtEl>
                                          <p:spTgt spid="9">
                                            <p:graphicEl>
                                              <a:dgm id="{E9F666E3-1731-944E-B4BE-50962E9D1818}"/>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sp>
        <p:nvSpPr>
          <p:cNvPr id="5" name="Espace réservé du contenu 4"/>
          <p:cNvSpPr>
            <a:spLocks noGrp="1"/>
          </p:cNvSpPr>
          <p:nvPr>
            <p:ph idx="1"/>
          </p:nvPr>
        </p:nvSpPr>
        <p:spPr/>
        <p:txBody>
          <a:bodyPr>
            <a:normAutofit/>
          </a:bodyPr>
          <a:lstStyle/>
          <a:p>
            <a:r>
              <a:rPr lang="fr-FR" dirty="0" smtClean="0"/>
              <a:t>L’accommodation :</a:t>
            </a:r>
          </a:p>
          <a:p>
            <a:endParaRPr lang="fr-FR" dirty="0" smtClean="0"/>
          </a:p>
          <a:p>
            <a:pPr lvl="8"/>
            <a:endParaRPr lang="fr-FR" dirty="0" smtClean="0"/>
          </a:p>
          <a:p>
            <a:endParaRPr lang="fr-FR" dirty="0"/>
          </a:p>
        </p:txBody>
      </p:sp>
      <p:pic>
        <p:nvPicPr>
          <p:cNvPr id="6" name="Picture 2"/>
          <p:cNvPicPr>
            <a:picLocks noChangeAspect="1" noChangeArrowheads="1"/>
          </p:cNvPicPr>
          <p:nvPr/>
        </p:nvPicPr>
        <p:blipFill>
          <a:blip r:embed="rId3" cstate="print"/>
          <a:srcRect/>
          <a:stretch>
            <a:fillRect/>
          </a:stretch>
        </p:blipFill>
        <p:spPr bwMode="auto">
          <a:xfrm>
            <a:off x="2000250" y="2687638"/>
            <a:ext cx="5905500" cy="2209800"/>
          </a:xfrm>
          <a:prstGeom prst="rect">
            <a:avLst/>
          </a:prstGeom>
          <a:noFill/>
          <a:ln w="9525">
            <a:noFill/>
            <a:miter lim="800000"/>
            <a:headEnd/>
            <a:tailEnd/>
          </a:ln>
        </p:spPr>
      </p:pic>
      <p:sp>
        <p:nvSpPr>
          <p:cNvPr id="8" name="Rectangle 7"/>
          <p:cNvSpPr/>
          <p:nvPr/>
        </p:nvSpPr>
        <p:spPr>
          <a:xfrm>
            <a:off x="2019300" y="5220385"/>
            <a:ext cx="6172200" cy="369332"/>
          </a:xfrm>
          <a:prstGeom prst="rect">
            <a:avLst/>
          </a:prstGeom>
        </p:spPr>
        <p:txBody>
          <a:bodyPr wrap="square">
            <a:spAutoFit/>
          </a:bodyPr>
          <a:lstStyle/>
          <a:p>
            <a:r>
              <a:rPr lang="fr-FR" dirty="0" smtClean="0">
                <a:solidFill>
                  <a:srgbClr val="0070C0"/>
                </a:solidFill>
              </a:rPr>
              <a:t>Objet proche, vision floue sans accommodation </a:t>
            </a:r>
            <a:endParaRPr lang="fr-FR" dirty="0">
              <a:solidFill>
                <a:srgbClr val="0070C0"/>
              </a:solidFill>
            </a:endParaRPr>
          </a:p>
        </p:txBody>
      </p:sp>
      <p:pic>
        <p:nvPicPr>
          <p:cNvPr id="9" name="Image 8"/>
          <p:cNvPicPr>
            <a:picLocks noChangeAspect="1"/>
          </p:cNvPicPr>
          <p:nvPr/>
        </p:nvPicPr>
        <p:blipFill>
          <a:blip r:embed="rId4"/>
          <a:stretch>
            <a:fillRect/>
          </a:stretch>
        </p:blipFill>
        <p:spPr>
          <a:xfrm>
            <a:off x="6832601" y="114300"/>
            <a:ext cx="1101202" cy="1270000"/>
          </a:xfrm>
          <a:prstGeom prst="rect">
            <a:avLst/>
          </a:prstGeom>
        </p:spPr>
      </p:pic>
      <p:sp>
        <p:nvSpPr>
          <p:cNvPr id="12" name="ZoneTexte 11"/>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55441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L’œil humain</a:t>
            </a:r>
            <a:endParaRPr lang="fr-FR" dirty="0"/>
          </a:p>
        </p:txBody>
      </p:sp>
      <p:sp>
        <p:nvSpPr>
          <p:cNvPr id="5" name="Espace réservé du contenu 4"/>
          <p:cNvSpPr>
            <a:spLocks noGrp="1"/>
          </p:cNvSpPr>
          <p:nvPr>
            <p:ph idx="1"/>
          </p:nvPr>
        </p:nvSpPr>
        <p:spPr/>
        <p:txBody>
          <a:bodyPr>
            <a:normAutofit/>
          </a:bodyPr>
          <a:lstStyle/>
          <a:p>
            <a:r>
              <a:rPr lang="fr-FR" dirty="0" smtClean="0"/>
              <a:t>Le traitement de l’information</a:t>
            </a:r>
            <a:endParaRPr lang="fr-FR" dirty="0"/>
          </a:p>
        </p:txBody>
      </p:sp>
      <p:pic>
        <p:nvPicPr>
          <p:cNvPr id="1442818" name="Image 6"/>
          <p:cNvPicPr>
            <a:picLocks noChangeAspect="1" noChangeArrowheads="1"/>
          </p:cNvPicPr>
          <p:nvPr/>
        </p:nvPicPr>
        <p:blipFill>
          <a:blip r:embed="rId3"/>
          <a:srcRect/>
          <a:stretch>
            <a:fillRect/>
          </a:stretch>
        </p:blipFill>
        <p:spPr bwMode="auto">
          <a:xfrm>
            <a:off x="1751014" y="2120914"/>
            <a:ext cx="3400611" cy="3441686"/>
          </a:xfrm>
          <a:prstGeom prst="rect">
            <a:avLst/>
          </a:prstGeom>
          <a:noFill/>
          <a:ln w="9525">
            <a:noFill/>
            <a:miter lim="800000"/>
            <a:headEnd/>
            <a:tailEnd/>
          </a:ln>
        </p:spPr>
      </p:pic>
      <p:pic>
        <p:nvPicPr>
          <p:cNvPr id="1442819" name="Image 5"/>
          <p:cNvPicPr>
            <a:picLocks noChangeAspect="1" noChangeArrowheads="1"/>
          </p:cNvPicPr>
          <p:nvPr/>
        </p:nvPicPr>
        <p:blipFill>
          <a:blip r:embed="rId4"/>
          <a:srcRect/>
          <a:stretch>
            <a:fillRect/>
          </a:stretch>
        </p:blipFill>
        <p:spPr bwMode="auto">
          <a:xfrm>
            <a:off x="5156200" y="2130283"/>
            <a:ext cx="3670300" cy="3341616"/>
          </a:xfrm>
          <a:prstGeom prst="rect">
            <a:avLst/>
          </a:prstGeom>
          <a:noFill/>
          <a:ln w="9525">
            <a:noFill/>
            <a:miter lim="800000"/>
            <a:headEnd/>
            <a:tailEnd/>
          </a:ln>
        </p:spPr>
      </p:pic>
      <p:pic>
        <p:nvPicPr>
          <p:cNvPr id="8" name="Image 7"/>
          <p:cNvPicPr>
            <a:picLocks noChangeAspect="1"/>
          </p:cNvPicPr>
          <p:nvPr/>
        </p:nvPicPr>
        <p:blipFill>
          <a:blip r:embed="rId5"/>
          <a:stretch>
            <a:fillRect/>
          </a:stretch>
        </p:blipFill>
        <p:spPr>
          <a:xfrm>
            <a:off x="6832601" y="114300"/>
            <a:ext cx="1101202" cy="1270000"/>
          </a:xfrm>
          <a:prstGeom prst="rect">
            <a:avLst/>
          </a:prstGeom>
        </p:spPr>
      </p:pic>
      <p:sp>
        <p:nvSpPr>
          <p:cNvPr id="11" name="ZoneTexte 10"/>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106343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limitations </a:t>
            </a:r>
            <a:endParaRPr lang="fr-FR" dirty="0"/>
          </a:p>
        </p:txBody>
      </p:sp>
      <p:sp>
        <p:nvSpPr>
          <p:cNvPr id="5" name="Espace réservé du contenu 4"/>
          <p:cNvSpPr>
            <a:spLocks noGrp="1"/>
          </p:cNvSpPr>
          <p:nvPr>
            <p:ph idx="1"/>
          </p:nvPr>
        </p:nvSpPr>
        <p:spPr/>
        <p:txBody>
          <a:bodyPr>
            <a:normAutofit/>
          </a:bodyPr>
          <a:lstStyle/>
          <a:p>
            <a:r>
              <a:rPr lang="fr-FR" dirty="0" smtClean="0"/>
              <a:t>la vision est influencée par plusieurs facteurs</a:t>
            </a:r>
          </a:p>
          <a:p>
            <a:pPr>
              <a:buNone/>
            </a:pPr>
            <a:endParaRPr lang="fr-FR" dirty="0" smtClean="0"/>
          </a:p>
          <a:p>
            <a:endParaRPr lang="fr-FR" dirty="0"/>
          </a:p>
        </p:txBody>
      </p:sp>
      <p:pic>
        <p:nvPicPr>
          <p:cNvPr id="1443842" name="Image 120"/>
          <p:cNvPicPr>
            <a:picLocks noChangeAspect="1" noChangeArrowheads="1"/>
          </p:cNvPicPr>
          <p:nvPr/>
        </p:nvPicPr>
        <p:blipFill>
          <a:blip r:embed="rId3"/>
          <a:srcRect/>
          <a:stretch>
            <a:fillRect/>
          </a:stretch>
        </p:blipFill>
        <p:spPr bwMode="auto">
          <a:xfrm>
            <a:off x="2336800" y="2670427"/>
            <a:ext cx="5101608" cy="3146173"/>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05253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limitations</a:t>
            </a:r>
            <a:endParaRPr lang="fr-FR"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567914688"/>
              </p:ext>
            </p:extLst>
          </p:nvPr>
        </p:nvGraphicFramePr>
        <p:xfrm>
          <a:off x="1255331" y="1362260"/>
          <a:ext cx="7498080" cy="4403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84453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limitations</a:t>
            </a:r>
            <a:endParaRPr lang="fr-FR" dirty="0"/>
          </a:p>
        </p:txBody>
      </p:sp>
      <p:sp>
        <p:nvSpPr>
          <p:cNvPr id="5" name="Espace réservé du contenu 4"/>
          <p:cNvSpPr>
            <a:spLocks noGrp="1"/>
          </p:cNvSpPr>
          <p:nvPr>
            <p:ph idx="1"/>
          </p:nvPr>
        </p:nvSpPr>
        <p:spPr/>
        <p:txBody>
          <a:bodyPr>
            <a:normAutofit/>
          </a:bodyPr>
          <a:lstStyle/>
          <a:p>
            <a:r>
              <a:rPr lang="fr-FR" dirty="0" smtClean="0"/>
              <a:t>Exemple1: les conditions atmosphériques</a:t>
            </a:r>
          </a:p>
          <a:p>
            <a:endParaRPr lang="fr-FR" dirty="0" smtClean="0"/>
          </a:p>
          <a:p>
            <a:pPr lvl="0"/>
            <a:endParaRPr lang="fr-FR" dirty="0" smtClean="0"/>
          </a:p>
          <a:p>
            <a:endParaRPr lang="fr-FR" dirty="0" smtClean="0"/>
          </a:p>
          <a:p>
            <a:endParaRPr lang="fr-FR" dirty="0" smtClean="0"/>
          </a:p>
          <a:p>
            <a:pPr>
              <a:buNone/>
            </a:pPr>
            <a:endParaRPr lang="fr-FR" dirty="0" smtClean="0"/>
          </a:p>
          <a:p>
            <a:endParaRPr lang="fr-FR" dirty="0"/>
          </a:p>
        </p:txBody>
      </p:sp>
      <p:pic>
        <p:nvPicPr>
          <p:cNvPr id="1444866" name="Image 9"/>
          <p:cNvPicPr>
            <a:picLocks noChangeAspect="1" noChangeArrowheads="1"/>
          </p:cNvPicPr>
          <p:nvPr/>
        </p:nvPicPr>
        <p:blipFill>
          <a:blip r:embed="rId3"/>
          <a:srcRect/>
          <a:stretch>
            <a:fillRect/>
          </a:stretch>
        </p:blipFill>
        <p:spPr bwMode="auto">
          <a:xfrm>
            <a:off x="2095499" y="2081545"/>
            <a:ext cx="6172201" cy="3876048"/>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18022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limitations</a:t>
            </a:r>
            <a:endParaRPr lang="fr-FR" dirty="0"/>
          </a:p>
        </p:txBody>
      </p:sp>
      <p:sp>
        <p:nvSpPr>
          <p:cNvPr id="5" name="Espace réservé du contenu 4"/>
          <p:cNvSpPr>
            <a:spLocks noGrp="1"/>
          </p:cNvSpPr>
          <p:nvPr>
            <p:ph idx="1"/>
          </p:nvPr>
        </p:nvSpPr>
        <p:spPr/>
        <p:txBody>
          <a:bodyPr>
            <a:normAutofit/>
          </a:bodyPr>
          <a:lstStyle/>
          <a:p>
            <a:r>
              <a:rPr lang="fr-FR" dirty="0" smtClean="0"/>
              <a:t>Exemple 2 : vision de nuit</a:t>
            </a:r>
          </a:p>
          <a:p>
            <a:endParaRPr lang="fr-FR" dirty="0" smtClean="0"/>
          </a:p>
          <a:p>
            <a:pPr lvl="0"/>
            <a:endParaRPr lang="fr-FR" dirty="0" smtClean="0"/>
          </a:p>
          <a:p>
            <a:endParaRPr lang="fr-FR" dirty="0" smtClean="0"/>
          </a:p>
          <a:p>
            <a:endParaRPr lang="fr-FR" dirty="0" smtClean="0"/>
          </a:p>
          <a:p>
            <a:pPr>
              <a:buNone/>
            </a:pPr>
            <a:endParaRPr lang="fr-FR" dirty="0" smtClean="0"/>
          </a:p>
          <a:p>
            <a:endParaRPr lang="fr-FR" dirty="0"/>
          </a:p>
        </p:txBody>
      </p:sp>
      <p:pic>
        <p:nvPicPr>
          <p:cNvPr id="1445890" name="Image 10"/>
          <p:cNvPicPr>
            <a:picLocks noChangeAspect="1" noChangeArrowheads="1"/>
          </p:cNvPicPr>
          <p:nvPr/>
        </p:nvPicPr>
        <p:blipFill>
          <a:blip r:embed="rId3"/>
          <a:srcRect/>
          <a:stretch>
            <a:fillRect/>
          </a:stretch>
        </p:blipFill>
        <p:spPr bwMode="auto">
          <a:xfrm>
            <a:off x="1809035" y="2216150"/>
            <a:ext cx="6556218" cy="3409950"/>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928794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limitations</a:t>
            </a:r>
            <a:endParaRPr lang="fr-FR" dirty="0"/>
          </a:p>
        </p:txBody>
      </p:sp>
      <p:sp>
        <p:nvSpPr>
          <p:cNvPr id="5" name="Espace réservé du contenu 4"/>
          <p:cNvSpPr>
            <a:spLocks noGrp="1"/>
          </p:cNvSpPr>
          <p:nvPr>
            <p:ph idx="1"/>
          </p:nvPr>
        </p:nvSpPr>
        <p:spPr/>
        <p:txBody>
          <a:bodyPr>
            <a:normAutofit/>
          </a:bodyPr>
          <a:lstStyle/>
          <a:p>
            <a:r>
              <a:rPr lang="fr-FR" dirty="0" smtClean="0"/>
              <a:t>Exemple 3 : environnement lumineux</a:t>
            </a:r>
          </a:p>
          <a:p>
            <a:endParaRPr lang="fr-FR" dirty="0" smtClean="0"/>
          </a:p>
          <a:p>
            <a:pPr lvl="0"/>
            <a:endParaRPr lang="fr-FR" dirty="0" smtClean="0"/>
          </a:p>
          <a:p>
            <a:endParaRPr lang="fr-FR" dirty="0" smtClean="0"/>
          </a:p>
          <a:p>
            <a:endParaRPr lang="fr-FR" dirty="0" smtClean="0"/>
          </a:p>
          <a:p>
            <a:pPr>
              <a:buNone/>
            </a:pPr>
            <a:endParaRPr lang="fr-FR" dirty="0" smtClean="0"/>
          </a:p>
          <a:p>
            <a:endParaRPr lang="fr-FR" dirty="0"/>
          </a:p>
        </p:txBody>
      </p:sp>
      <p:pic>
        <p:nvPicPr>
          <p:cNvPr id="1446914" name="Image 11"/>
          <p:cNvPicPr>
            <a:picLocks noChangeAspect="1" noChangeArrowheads="1"/>
          </p:cNvPicPr>
          <p:nvPr/>
        </p:nvPicPr>
        <p:blipFill>
          <a:blip r:embed="rId3"/>
          <a:srcRect/>
          <a:stretch>
            <a:fillRect/>
          </a:stretch>
        </p:blipFill>
        <p:spPr bwMode="auto">
          <a:xfrm>
            <a:off x="1310114" y="2694522"/>
            <a:ext cx="7694186" cy="2618306"/>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88493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 la fatigue </a:t>
            </a:r>
            <a:endParaRPr lang="fr-FR" dirty="0"/>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3732518164"/>
              </p:ext>
            </p:extLst>
          </p:nvPr>
        </p:nvGraphicFramePr>
        <p:xfrm>
          <a:off x="1435608" y="1425760"/>
          <a:ext cx="7498080" cy="4378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6832601" y="114300"/>
            <a:ext cx="1101202" cy="1270000"/>
          </a:xfrm>
          <a:prstGeom prst="rect">
            <a:avLst/>
          </a:prstGeom>
        </p:spPr>
      </p:pic>
      <p:sp>
        <p:nvSpPr>
          <p:cNvPr id="9" name="ZoneTexte 8"/>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33638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vision: la fatigue</a:t>
            </a:r>
            <a:endParaRPr lang="fr-FR" dirty="0"/>
          </a:p>
        </p:txBody>
      </p:sp>
      <p:sp>
        <p:nvSpPr>
          <p:cNvPr id="5" name="Espace réservé du contenu 4"/>
          <p:cNvSpPr>
            <a:spLocks noGrp="1"/>
          </p:cNvSpPr>
          <p:nvPr>
            <p:ph idx="1"/>
          </p:nvPr>
        </p:nvSpPr>
        <p:spPr/>
        <p:txBody>
          <a:bodyPr>
            <a:normAutofit lnSpcReduction="10000"/>
          </a:bodyPr>
          <a:lstStyle/>
          <a:p>
            <a:r>
              <a:rPr lang="fr-FR" dirty="0" smtClean="0"/>
              <a:t>La fatigue visuelle, peut être causée par :</a:t>
            </a:r>
          </a:p>
          <a:p>
            <a:endParaRPr lang="fr-FR" dirty="0" smtClean="0"/>
          </a:p>
          <a:p>
            <a:pPr lvl="0"/>
            <a:r>
              <a:rPr lang="fr-FR" dirty="0" smtClean="0"/>
              <a:t>un éblouissement prolongé,</a:t>
            </a:r>
          </a:p>
          <a:p>
            <a:r>
              <a:rPr lang="fr-FR" dirty="0" smtClean="0"/>
              <a:t>le stress, </a:t>
            </a:r>
          </a:p>
          <a:p>
            <a:r>
              <a:rPr lang="fr-FR" dirty="0" smtClean="0"/>
              <a:t>une fatigue générale, </a:t>
            </a:r>
          </a:p>
          <a:p>
            <a:r>
              <a:rPr lang="fr-FR" dirty="0" smtClean="0"/>
              <a:t>une fixation prolongée du regard sur un poste de travail,</a:t>
            </a:r>
          </a:p>
          <a:p>
            <a:r>
              <a:rPr lang="fr-FR" dirty="0" smtClean="0"/>
              <a:t>…</a:t>
            </a:r>
          </a:p>
          <a:p>
            <a:endParaRPr lang="fr-FR" dirty="0" smtClean="0"/>
          </a:p>
          <a:p>
            <a:pPr lvl="0"/>
            <a:endParaRPr lang="fr-FR" dirty="0" smtClean="0"/>
          </a:p>
          <a:p>
            <a:endParaRPr lang="fr-FR" dirty="0" smtClean="0"/>
          </a:p>
          <a:p>
            <a:endParaRPr lang="fr-FR" dirty="0" smtClean="0"/>
          </a:p>
          <a:p>
            <a:pPr>
              <a:buNone/>
            </a:pPr>
            <a:endParaRPr lang="fr-FR" dirty="0" smtClean="0"/>
          </a:p>
          <a:p>
            <a:endParaRPr lang="fr-FR" dirty="0"/>
          </a:p>
        </p:txBody>
      </p:sp>
      <p:pic>
        <p:nvPicPr>
          <p:cNvPr id="6" name="Image 5"/>
          <p:cNvPicPr>
            <a:picLocks noChangeAspect="1"/>
          </p:cNvPicPr>
          <p:nvPr/>
        </p:nvPicPr>
        <p:blipFill>
          <a:blip r:embed="rId3"/>
          <a:stretch>
            <a:fillRect/>
          </a:stretch>
        </p:blipFill>
        <p:spPr>
          <a:xfrm>
            <a:off x="6832601" y="114300"/>
            <a:ext cx="1101202" cy="1270000"/>
          </a:xfrm>
          <a:prstGeom prst="rect">
            <a:avLst/>
          </a:prstGeom>
        </p:spPr>
      </p:pic>
      <p:pic>
        <p:nvPicPr>
          <p:cNvPr id="9" name="Image 8"/>
          <p:cNvPicPr>
            <a:picLocks noChangeAspect="1"/>
          </p:cNvPicPr>
          <p:nvPr/>
        </p:nvPicPr>
        <p:blipFill>
          <a:blip r:embed="rId4"/>
          <a:stretch>
            <a:fillRect/>
          </a:stretch>
        </p:blipFill>
        <p:spPr>
          <a:xfrm>
            <a:off x="6642100" y="1905000"/>
            <a:ext cx="2197100" cy="2197100"/>
          </a:xfrm>
          <a:prstGeom prst="rect">
            <a:avLst/>
          </a:prstGeom>
          <a:noFill/>
          <a:ln>
            <a:noFill/>
          </a:ln>
        </p:spPr>
      </p:pic>
      <p:sp>
        <p:nvSpPr>
          <p:cNvPr id="10" name="ZoneTexte 9"/>
          <p:cNvSpPr txBox="1"/>
          <p:nvPr/>
        </p:nvSpPr>
        <p:spPr>
          <a:xfrm>
            <a:off x="3117492" y="6182943"/>
            <a:ext cx="1125629" cy="369332"/>
          </a:xfrm>
          <a:prstGeom prst="rect">
            <a:avLst/>
          </a:prstGeom>
          <a:noFill/>
        </p:spPr>
        <p:txBody>
          <a:bodyPr wrap="none" rtlCol="0">
            <a:spAutoFit/>
          </a:bodyPr>
          <a:lstStyle/>
          <a:p>
            <a:r>
              <a:rPr lang="en-AU"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vision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19153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L’audition</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2769388262"/>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performances humaines et limites</a:t>
            </a:r>
            <a:endParaRPr lang="fr-FR" dirty="0"/>
          </a:p>
        </p:txBody>
      </p:sp>
      <p:sp>
        <p:nvSpPr>
          <p:cNvPr id="3" name="Espace réservé du texte 2"/>
          <p:cNvSpPr>
            <a:spLocks noGrp="1"/>
          </p:cNvSpPr>
          <p:nvPr>
            <p:ph type="body" idx="1"/>
          </p:nvPr>
        </p:nvSpPr>
        <p:spPr/>
        <p:txBody>
          <a:bodyPr/>
          <a:lstStyle/>
          <a:p>
            <a:r>
              <a:rPr lang="fr-FR" dirty="0" smtClean="0"/>
              <a:t>Mieux se connaître soi-même</a:t>
            </a:r>
            <a:endParaRPr lang="fr-FR" dirty="0"/>
          </a:p>
        </p:txBody>
      </p:sp>
    </p:spTree>
    <p:extLst>
      <p:ext uri="{BB962C8B-B14F-4D97-AF65-F5344CB8AC3E}">
        <p14:creationId xmlns:p14="http://schemas.microsoft.com/office/powerpoint/2010/main" val="3898614365"/>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système auditif</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954528" y="18233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i="1" dirty="0" smtClean="0"/>
              <a:t>« L’oreille est le chemin du cœur.</a:t>
            </a:r>
            <a:r>
              <a:rPr lang="fr-FR" sz="2800" i="1" dirty="0"/>
              <a:t> »</a:t>
            </a:r>
            <a:r>
              <a:rPr lang="fr-FR" sz="2800" i="1" dirty="0" smtClean="0"/>
              <a:t>.</a:t>
            </a:r>
            <a:endParaRPr lang="fr-FR" sz="28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Voltaire</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3" name="ZoneTexte 12"/>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658239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r 13"/>
          <p:cNvGrpSpPr/>
          <p:nvPr/>
        </p:nvGrpSpPr>
        <p:grpSpPr>
          <a:xfrm>
            <a:off x="4000500" y="406400"/>
            <a:ext cx="1052423" cy="914400"/>
            <a:chOff x="3962400" y="215900"/>
            <a:chExt cx="1549400" cy="1346200"/>
          </a:xfrm>
          <a:effectLst>
            <a:innerShdw blurRad="114300">
              <a:prstClr val="black"/>
            </a:innerShdw>
          </a:effectLst>
        </p:grpSpPr>
        <p:sp>
          <p:nvSpPr>
            <p:cNvPr id="13" name="Ellipse 12"/>
            <p:cNvSpPr/>
            <p:nvPr/>
          </p:nvSpPr>
          <p:spPr>
            <a:xfrm>
              <a:off x="4070350" y="215900"/>
              <a:ext cx="1308100" cy="1308100"/>
            </a:xfrm>
            <a:prstGeom prst="ellipse">
              <a:avLst/>
            </a:prstGeom>
            <a:solidFill>
              <a:srgbClr val="FFFFFF"/>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2">
              <a:duotone>
                <a:prstClr val="black"/>
                <a:schemeClr val="accent1">
                  <a:tint val="45000"/>
                  <a:satMod val="400000"/>
                </a:schemeClr>
              </a:duotone>
            </a:blip>
            <a:stretch>
              <a:fillRect/>
            </a:stretch>
          </p:blipFill>
          <p:spPr>
            <a:xfrm>
              <a:off x="3962400" y="228600"/>
              <a:ext cx="1549400" cy="1333500"/>
            </a:xfrm>
            <a:prstGeom prst="rect">
              <a:avLst/>
            </a:prstGeom>
          </p:spPr>
        </p:pic>
      </p:grpSp>
      <p:sp>
        <p:nvSpPr>
          <p:cNvPr id="2" name="Titre 1"/>
          <p:cNvSpPr>
            <a:spLocks noGrp="1"/>
          </p:cNvSpPr>
          <p:nvPr>
            <p:ph type="title"/>
          </p:nvPr>
        </p:nvSpPr>
        <p:spPr/>
        <p:txBody>
          <a:bodyPr/>
          <a:lstStyle/>
          <a:p>
            <a:r>
              <a:rPr lang="fr-FR" dirty="0" smtClean="0"/>
              <a:t>L’audition</a:t>
            </a:r>
            <a:endParaRPr lang="fr-FR" dirty="0"/>
          </a:p>
        </p:txBody>
      </p:sp>
      <p:sp>
        <p:nvSpPr>
          <p:cNvPr id="3" name="Espace réservé du contenu 2"/>
          <p:cNvSpPr>
            <a:spLocks noGrp="1"/>
          </p:cNvSpPr>
          <p:nvPr>
            <p:ph idx="1"/>
          </p:nvPr>
        </p:nvSpPr>
        <p:spPr/>
        <p:txBody>
          <a:bodyPr/>
          <a:lstStyle/>
          <a:p>
            <a:r>
              <a:rPr lang="fr-FR" dirty="0" smtClean="0"/>
              <a:t>Après le système visuel, c’est le dispositif sensoriel le plus sollicité.</a:t>
            </a:r>
          </a:p>
          <a:p>
            <a:endParaRPr lang="fr-FR" dirty="0" smtClean="0"/>
          </a:p>
          <a:p>
            <a:pPr marL="82296" indent="0">
              <a:buNone/>
            </a:pPr>
            <a:endParaRPr lang="fr-FR" dirty="0"/>
          </a:p>
        </p:txBody>
      </p:sp>
      <p:pic>
        <p:nvPicPr>
          <p:cNvPr id="8" name="Picture 10" descr="E:\Avion\019593h.jpg"/>
          <p:cNvPicPr>
            <a:picLocks noChangeAspect="1" noChangeArrowheads="1"/>
          </p:cNvPicPr>
          <p:nvPr/>
        </p:nvPicPr>
        <p:blipFill>
          <a:blip r:embed="rId3" cstate="print"/>
          <a:srcRect/>
          <a:stretch>
            <a:fillRect/>
          </a:stretch>
        </p:blipFill>
        <p:spPr bwMode="auto">
          <a:xfrm>
            <a:off x="6265161" y="2292118"/>
            <a:ext cx="2555755" cy="1813475"/>
          </a:xfrm>
          <a:prstGeom prst="rect">
            <a:avLst/>
          </a:prstGeom>
          <a:noFill/>
          <a:ln w="9525">
            <a:noFill/>
            <a:miter lim="800000"/>
            <a:headEnd/>
            <a:tailEnd/>
          </a:ln>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061" y="2910841"/>
            <a:ext cx="3892743" cy="2588260"/>
          </a:xfrm>
          <a:prstGeom prst="rect">
            <a:avLst/>
          </a:prstGeom>
        </p:spPr>
      </p:pic>
      <p:pic>
        <p:nvPicPr>
          <p:cNvPr id="10" name="Image 9"/>
          <p:cNvPicPr>
            <a:picLocks noChangeAspect="1"/>
          </p:cNvPicPr>
          <p:nvPr/>
        </p:nvPicPr>
        <p:blipFill>
          <a:blip r:embed="rId5"/>
          <a:stretch>
            <a:fillRect/>
          </a:stretch>
        </p:blipFill>
        <p:spPr>
          <a:xfrm>
            <a:off x="5611421" y="4320243"/>
            <a:ext cx="1775758" cy="1775758"/>
          </a:xfrm>
          <a:prstGeom prst="rect">
            <a:avLst/>
          </a:prstGeom>
        </p:spPr>
      </p:pic>
      <p:sp>
        <p:nvSpPr>
          <p:cNvPr id="15" name="ZoneTexte 14"/>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618849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généraux</a:t>
            </a:r>
            <a:endParaRPr lang="fr-FR" dirty="0"/>
          </a:p>
        </p:txBody>
      </p:sp>
      <p:sp>
        <p:nvSpPr>
          <p:cNvPr id="3" name="Espace réservé du contenu 2"/>
          <p:cNvSpPr>
            <a:spLocks noGrp="1"/>
          </p:cNvSpPr>
          <p:nvPr>
            <p:ph idx="1"/>
          </p:nvPr>
        </p:nvSpPr>
        <p:spPr>
          <a:xfrm>
            <a:off x="1435608" y="1447800"/>
            <a:ext cx="7498080" cy="4495800"/>
          </a:xfrm>
        </p:spPr>
        <p:txBody>
          <a:bodyPr>
            <a:normAutofit fontScale="92500" lnSpcReduction="20000"/>
          </a:bodyPr>
          <a:lstStyle/>
          <a:p>
            <a:pPr algn="just"/>
            <a:r>
              <a:rPr lang="fr-FR" dirty="0" smtClean="0"/>
              <a:t>L'audition est possible grâce aux </a:t>
            </a:r>
            <a:r>
              <a:rPr lang="fr-FR" b="1" dirty="0" smtClean="0"/>
              <a:t>vibrations de l'air</a:t>
            </a:r>
            <a:r>
              <a:rPr lang="fr-FR" dirty="0" smtClean="0"/>
              <a:t>. </a:t>
            </a:r>
          </a:p>
          <a:p>
            <a:pPr algn="just"/>
            <a:endParaRPr lang="fr-FR" dirty="0" smtClean="0"/>
          </a:p>
          <a:p>
            <a:pPr algn="just"/>
            <a:r>
              <a:rPr lang="fr-FR" dirty="0" smtClean="0"/>
              <a:t>Celles-ci circulent sous forme d'ondes. </a:t>
            </a:r>
          </a:p>
          <a:p>
            <a:pPr algn="just"/>
            <a:endParaRPr lang="fr-FR" dirty="0" smtClean="0"/>
          </a:p>
          <a:p>
            <a:pPr algn="just"/>
            <a:r>
              <a:rPr lang="fr-FR" dirty="0" smtClean="0"/>
              <a:t>C'est leur </a:t>
            </a:r>
            <a:r>
              <a:rPr lang="fr-FR" b="1" dirty="0" smtClean="0"/>
              <a:t>amplitude</a:t>
            </a:r>
            <a:r>
              <a:rPr lang="fr-FR" dirty="0" smtClean="0"/>
              <a:t> qui détermine si le son </a:t>
            </a:r>
            <a:r>
              <a:rPr lang="fr-FR" u="sng" dirty="0" smtClean="0"/>
              <a:t>est </a:t>
            </a:r>
            <a:r>
              <a:rPr lang="fr-FR" i="1" u="sng" dirty="0" smtClean="0"/>
              <a:t>fort ou faible</a:t>
            </a:r>
            <a:r>
              <a:rPr lang="fr-FR" i="1" dirty="0" smtClean="0"/>
              <a:t>. </a:t>
            </a:r>
          </a:p>
          <a:p>
            <a:pPr algn="just"/>
            <a:endParaRPr lang="fr-FR" dirty="0" smtClean="0"/>
          </a:p>
          <a:p>
            <a:pPr algn="just"/>
            <a:r>
              <a:rPr lang="fr-FR" b="1" dirty="0" smtClean="0"/>
              <a:t>La fréquence </a:t>
            </a:r>
            <a:r>
              <a:rPr lang="fr-FR" dirty="0" smtClean="0"/>
              <a:t>des ondes, elle, permet de moduler les sons </a:t>
            </a:r>
            <a:r>
              <a:rPr lang="fr-FR" i="1" u="sng" dirty="0" smtClean="0"/>
              <a:t>aigus et graves</a:t>
            </a:r>
            <a:r>
              <a:rPr lang="fr-FR" dirty="0" smtClean="0"/>
              <a:t>.</a:t>
            </a:r>
          </a:p>
          <a:p>
            <a:pPr algn="just"/>
            <a:endParaRPr lang="fr-FR" dirty="0" smtClean="0"/>
          </a:p>
          <a:p>
            <a:pPr algn="just"/>
            <a:endParaRPr lang="fr-FR"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6" name="ZoneTexte 5"/>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647441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Principes généraux</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L'audition est possible grâce aux </a:t>
            </a:r>
            <a:r>
              <a:rPr lang="fr-FR" b="1" dirty="0" smtClean="0"/>
              <a:t>vibrations de l'air</a:t>
            </a:r>
            <a:r>
              <a:rPr lang="fr-FR" dirty="0" smtClean="0"/>
              <a:t>. </a:t>
            </a:r>
          </a:p>
          <a:p>
            <a:pPr algn="just">
              <a:buNone/>
            </a:pPr>
            <a:r>
              <a:rPr lang="fr-FR" dirty="0" smtClean="0"/>
              <a:t>L'intensité : la force du son (</a:t>
            </a:r>
            <a:r>
              <a:rPr lang="fr-FR" dirty="0" err="1" smtClean="0"/>
              <a:t>i,e</a:t>
            </a:r>
            <a:r>
              <a:rPr lang="fr-FR" dirty="0" smtClean="0"/>
              <a:t>. la pression) </a:t>
            </a:r>
          </a:p>
          <a:p>
            <a:pPr algn="just">
              <a:buNone/>
            </a:pPr>
            <a:endParaRPr lang="fr-FR" dirty="0" smtClean="0"/>
          </a:p>
          <a:p>
            <a:pPr algn="just"/>
            <a:endParaRPr lang="fr-FR" dirty="0"/>
          </a:p>
        </p:txBody>
      </p:sp>
      <p:pic>
        <p:nvPicPr>
          <p:cNvPr id="5" name="Image 14"/>
          <p:cNvPicPr>
            <a:picLocks noChangeAspect="1" noChangeArrowheads="1"/>
          </p:cNvPicPr>
          <p:nvPr/>
        </p:nvPicPr>
        <p:blipFill>
          <a:blip r:embed="rId3" cstate="print"/>
          <a:srcRect/>
          <a:stretch>
            <a:fillRect/>
          </a:stretch>
        </p:blipFill>
        <p:spPr bwMode="auto">
          <a:xfrm>
            <a:off x="2202260" y="3005894"/>
            <a:ext cx="5829944" cy="3032956"/>
          </a:xfrm>
          <a:prstGeom prst="rect">
            <a:avLst/>
          </a:prstGeom>
          <a:noFill/>
          <a:ln w="9525">
            <a:noFill/>
            <a:miter lim="800000"/>
            <a:headEnd/>
            <a:tailEnd/>
          </a:ln>
        </p:spPr>
      </p:pic>
      <p:pic>
        <p:nvPicPr>
          <p:cNvPr id="8" name="Image 7"/>
          <p:cNvPicPr>
            <a:picLocks noChangeAspect="1"/>
          </p:cNvPicPr>
          <p:nvPr/>
        </p:nvPicPr>
        <p:blipFill>
          <a:blip r:embed="rId4">
            <a:extLst>
              <a:ext uri="{BEBA8EAE-BF5A-486C-A8C5-ECC9F3942E4B}">
                <a14:imgProps xmlns:a14="http://schemas.microsoft.com/office/drawing/2010/main">
                  <a14:imgLayer r:embed="rId5">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9" name="ZoneTexte 8"/>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07698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Principes généraux</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L'audition est possible grâce aux </a:t>
            </a:r>
            <a:r>
              <a:rPr lang="fr-FR" b="1" dirty="0" smtClean="0"/>
              <a:t>vibrations de l'air</a:t>
            </a:r>
            <a:r>
              <a:rPr lang="fr-FR" dirty="0" smtClean="0"/>
              <a:t>. </a:t>
            </a:r>
          </a:p>
          <a:p>
            <a:pPr algn="just">
              <a:buNone/>
            </a:pPr>
            <a:r>
              <a:rPr lang="fr-FR" dirty="0" smtClean="0"/>
              <a:t>La fréquence : nombre de vibrations par seconde </a:t>
            </a:r>
          </a:p>
          <a:p>
            <a:pPr algn="just">
              <a:buNone/>
            </a:pPr>
            <a:endParaRPr lang="fr-FR" dirty="0" smtClean="0"/>
          </a:p>
          <a:p>
            <a:pPr algn="just"/>
            <a:endParaRPr lang="fr-FR" dirty="0"/>
          </a:p>
        </p:txBody>
      </p:sp>
      <p:pic>
        <p:nvPicPr>
          <p:cNvPr id="6" name="Image 13"/>
          <p:cNvPicPr>
            <a:picLocks noChangeAspect="1" noChangeArrowheads="1"/>
          </p:cNvPicPr>
          <p:nvPr/>
        </p:nvPicPr>
        <p:blipFill>
          <a:blip r:embed="rId3" cstate="print"/>
          <a:srcRect/>
          <a:stretch>
            <a:fillRect/>
          </a:stretch>
        </p:blipFill>
        <p:spPr bwMode="auto">
          <a:xfrm>
            <a:off x="1032596" y="3689226"/>
            <a:ext cx="3830934" cy="2083354"/>
          </a:xfrm>
          <a:prstGeom prst="rect">
            <a:avLst/>
          </a:prstGeom>
          <a:noFill/>
          <a:ln w="9525">
            <a:noFill/>
            <a:miter lim="800000"/>
            <a:headEnd/>
            <a:tailEnd/>
          </a:ln>
        </p:spPr>
      </p:pic>
      <p:pic>
        <p:nvPicPr>
          <p:cNvPr id="7" name="Image 12"/>
          <p:cNvPicPr>
            <a:picLocks noChangeAspect="1" noChangeArrowheads="1"/>
          </p:cNvPicPr>
          <p:nvPr/>
        </p:nvPicPr>
        <p:blipFill>
          <a:blip r:embed="rId4" cstate="print"/>
          <a:srcRect/>
          <a:stretch>
            <a:fillRect/>
          </a:stretch>
        </p:blipFill>
        <p:spPr bwMode="auto">
          <a:xfrm>
            <a:off x="5076726" y="3728055"/>
            <a:ext cx="3724374" cy="2074436"/>
          </a:xfrm>
          <a:prstGeom prst="rect">
            <a:avLst/>
          </a:prstGeom>
          <a:noFill/>
          <a:ln w="9525">
            <a:noFill/>
            <a:miter lim="800000"/>
            <a:headEnd/>
            <a:tailEnd/>
          </a:ln>
        </p:spPr>
      </p:pic>
      <p:pic>
        <p:nvPicPr>
          <p:cNvPr id="10" name="Image 9"/>
          <p:cNvPicPr>
            <a:picLocks noChangeAspect="1"/>
          </p:cNvPicPr>
          <p:nvPr/>
        </p:nvPicPr>
        <p:blipFill>
          <a:blip r:embed="rId5">
            <a:extLst>
              <a:ext uri="{BEBA8EAE-BF5A-486C-A8C5-ECC9F3942E4B}">
                <a14:imgProps xmlns:a14="http://schemas.microsoft.com/office/drawing/2010/main">
                  <a14:imgLayer r:embed="rId6">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1" name="ZoneTexte 10"/>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9186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Principes généraux</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L'audition est possible grâce aux </a:t>
            </a:r>
            <a:r>
              <a:rPr lang="fr-FR" b="1" dirty="0" smtClean="0"/>
              <a:t>vibrations de l'air</a:t>
            </a:r>
            <a:r>
              <a:rPr lang="fr-FR" dirty="0" smtClean="0"/>
              <a:t>. </a:t>
            </a:r>
          </a:p>
          <a:p>
            <a:pPr algn="just">
              <a:buNone/>
            </a:pPr>
            <a:r>
              <a:rPr lang="fr-FR" dirty="0" smtClean="0"/>
              <a:t>Le timbre : la complexité de l'onde</a:t>
            </a:r>
          </a:p>
          <a:p>
            <a:pPr algn="just">
              <a:buNone/>
            </a:pPr>
            <a:endParaRPr lang="fr-FR" dirty="0" smtClean="0"/>
          </a:p>
          <a:p>
            <a:pPr algn="just"/>
            <a:endParaRPr lang="fr-FR" dirty="0"/>
          </a:p>
        </p:txBody>
      </p:sp>
      <p:pic>
        <p:nvPicPr>
          <p:cNvPr id="8" name="Image 16"/>
          <p:cNvPicPr>
            <a:picLocks noChangeAspect="1" noChangeArrowheads="1"/>
          </p:cNvPicPr>
          <p:nvPr/>
        </p:nvPicPr>
        <p:blipFill>
          <a:blip r:embed="rId3" cstate="print"/>
          <a:srcRect/>
          <a:stretch>
            <a:fillRect/>
          </a:stretch>
        </p:blipFill>
        <p:spPr bwMode="auto">
          <a:xfrm>
            <a:off x="2660366" y="2993700"/>
            <a:ext cx="3981066" cy="2980559"/>
          </a:xfrm>
          <a:prstGeom prst="rect">
            <a:avLst/>
          </a:prstGeom>
          <a:noFill/>
          <a:ln w="9525">
            <a:noFill/>
            <a:miter lim="800000"/>
            <a:headEnd/>
            <a:tailEnd/>
          </a:ln>
        </p:spPr>
      </p:pic>
      <p:pic>
        <p:nvPicPr>
          <p:cNvPr id="9" name="Image 8"/>
          <p:cNvPicPr>
            <a:picLocks noChangeAspect="1"/>
          </p:cNvPicPr>
          <p:nvPr/>
        </p:nvPicPr>
        <p:blipFill>
          <a:blip r:embed="rId4">
            <a:extLst>
              <a:ext uri="{BEBA8EAE-BF5A-486C-A8C5-ECC9F3942E4B}">
                <a14:imgProps xmlns:a14="http://schemas.microsoft.com/office/drawing/2010/main">
                  <a14:imgLayer r:embed="rId5">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0" name="ZoneTexte 9"/>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6642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3972421" y="2740247"/>
            <a:ext cx="5171579" cy="3425155"/>
          </a:xfrm>
          <a:prstGeom prst="rect">
            <a:avLst/>
          </a:prstGeom>
          <a:noFill/>
          <a:ln w="9525">
            <a:noFill/>
            <a:miter lim="800000"/>
            <a:headEnd/>
            <a:tailEnd/>
          </a:ln>
          <a:effectLst/>
        </p:spPr>
      </p:pic>
      <p:sp>
        <p:nvSpPr>
          <p:cNvPr id="2" name="Titre 1"/>
          <p:cNvSpPr>
            <a:spLocks noGrp="1"/>
          </p:cNvSpPr>
          <p:nvPr>
            <p:ph type="title"/>
          </p:nvPr>
        </p:nvSpPr>
        <p:spPr/>
        <p:txBody>
          <a:bodyPr/>
          <a:lstStyle/>
          <a:p>
            <a:r>
              <a:rPr lang="fr-FR" dirty="0" smtClean="0"/>
              <a:t>Principes généraux</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L’acuité auditive</a:t>
            </a:r>
          </a:p>
          <a:p>
            <a:pPr algn="just">
              <a:buNone/>
            </a:pPr>
            <a:endParaRPr lang="fr-FR" dirty="0" smtClean="0"/>
          </a:p>
          <a:p>
            <a:pPr algn="just"/>
            <a:endParaRPr lang="fr-FR" dirty="0"/>
          </a:p>
        </p:txBody>
      </p:sp>
      <p:pic>
        <p:nvPicPr>
          <p:cNvPr id="6" name="Picture 3"/>
          <p:cNvPicPr>
            <a:picLocks noChangeAspect="1" noChangeArrowheads="1"/>
          </p:cNvPicPr>
          <p:nvPr/>
        </p:nvPicPr>
        <p:blipFill>
          <a:blip r:embed="rId4" cstate="print"/>
          <a:srcRect/>
          <a:stretch>
            <a:fillRect/>
          </a:stretch>
        </p:blipFill>
        <p:spPr bwMode="auto">
          <a:xfrm>
            <a:off x="1055692" y="2094045"/>
            <a:ext cx="2835660" cy="2102057"/>
          </a:xfrm>
          <a:prstGeom prst="rect">
            <a:avLst/>
          </a:prstGeom>
          <a:noFill/>
        </p:spPr>
      </p:pic>
      <p:sp>
        <p:nvSpPr>
          <p:cNvPr id="7" name="ZoneTexte 6"/>
          <p:cNvSpPr txBox="1"/>
          <p:nvPr/>
        </p:nvSpPr>
        <p:spPr>
          <a:xfrm>
            <a:off x="1632210" y="3657450"/>
            <a:ext cx="441146" cy="369332"/>
          </a:xfrm>
          <a:prstGeom prst="rect">
            <a:avLst/>
          </a:prstGeom>
          <a:noFill/>
        </p:spPr>
        <p:txBody>
          <a:bodyPr wrap="none" rtlCol="0">
            <a:spAutoFit/>
          </a:bodyPr>
          <a:lstStyle/>
          <a:p>
            <a:r>
              <a:rPr lang="fr-FR" b="1" dirty="0" smtClean="0">
                <a:solidFill>
                  <a:schemeClr val="accent6">
                    <a:lumMod val="75000"/>
                  </a:schemeClr>
                </a:solidFill>
              </a:rPr>
              <a:t>16</a:t>
            </a:r>
            <a:endParaRPr lang="fr-FR" b="1" dirty="0">
              <a:solidFill>
                <a:schemeClr val="accent6">
                  <a:lumMod val="75000"/>
                </a:schemeClr>
              </a:solidFill>
            </a:endParaRPr>
          </a:p>
        </p:txBody>
      </p:sp>
      <p:sp>
        <p:nvSpPr>
          <p:cNvPr id="9" name="ZoneTexte 8"/>
          <p:cNvSpPr txBox="1"/>
          <p:nvPr/>
        </p:nvSpPr>
        <p:spPr>
          <a:xfrm>
            <a:off x="3103036" y="3648158"/>
            <a:ext cx="825867" cy="369332"/>
          </a:xfrm>
          <a:prstGeom prst="rect">
            <a:avLst/>
          </a:prstGeom>
          <a:noFill/>
        </p:spPr>
        <p:txBody>
          <a:bodyPr wrap="none" rtlCol="0">
            <a:spAutoFit/>
          </a:bodyPr>
          <a:lstStyle/>
          <a:p>
            <a:r>
              <a:rPr lang="fr-FR" b="1" dirty="0" smtClean="0">
                <a:solidFill>
                  <a:schemeClr val="accent6">
                    <a:lumMod val="75000"/>
                  </a:schemeClr>
                </a:solidFill>
              </a:rPr>
              <a:t>20000</a:t>
            </a:r>
            <a:endParaRPr lang="fr-FR" b="1" dirty="0">
              <a:solidFill>
                <a:schemeClr val="accent6">
                  <a:lumMod val="75000"/>
                </a:schemeClr>
              </a:solidFill>
            </a:endParaRPr>
          </a:p>
        </p:txBody>
      </p:sp>
      <p:pic>
        <p:nvPicPr>
          <p:cNvPr id="13" name="Image 12"/>
          <p:cNvPicPr>
            <a:picLocks noChangeAspect="1"/>
          </p:cNvPicPr>
          <p:nvPr/>
        </p:nvPicPr>
        <p:blipFill>
          <a:blip r:embed="rId5">
            <a:extLst>
              <a:ext uri="{BEBA8EAE-BF5A-486C-A8C5-ECC9F3942E4B}">
                <a14:imgProps xmlns:a14="http://schemas.microsoft.com/office/drawing/2010/main">
                  <a14:imgLayer r:embed="rId6">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4" name="ZoneTexte 13"/>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295179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L’acuité auditive</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audiogramme</a:t>
            </a:r>
          </a:p>
          <a:p>
            <a:pPr algn="just">
              <a:buNone/>
            </a:pPr>
            <a:endParaRPr lang="fr-FR" dirty="0" smtClean="0"/>
          </a:p>
          <a:p>
            <a:pPr algn="just"/>
            <a:endParaRPr lang="fr-FR" dirty="0"/>
          </a:p>
        </p:txBody>
      </p:sp>
      <p:pic>
        <p:nvPicPr>
          <p:cNvPr id="11" name="Picture 4"/>
          <p:cNvPicPr>
            <a:picLocks noChangeAspect="1" noChangeArrowheads="1"/>
          </p:cNvPicPr>
          <p:nvPr/>
        </p:nvPicPr>
        <p:blipFill>
          <a:blip r:embed="rId3" cstate="print"/>
          <a:srcRect/>
          <a:stretch>
            <a:fillRect/>
          </a:stretch>
        </p:blipFill>
        <p:spPr bwMode="auto">
          <a:xfrm>
            <a:off x="2510936" y="2180730"/>
            <a:ext cx="5109064" cy="3539787"/>
          </a:xfrm>
          <a:prstGeom prst="rect">
            <a:avLst/>
          </a:prstGeom>
          <a:noFill/>
          <a:ln w="9525">
            <a:noFill/>
            <a:miter lim="800000"/>
            <a:headEnd/>
            <a:tailEnd/>
          </a:ln>
        </p:spPr>
      </p:pic>
      <p:pic>
        <p:nvPicPr>
          <p:cNvPr id="8" name="Image 7"/>
          <p:cNvPicPr>
            <a:picLocks noChangeAspect="1"/>
          </p:cNvPicPr>
          <p:nvPr/>
        </p:nvPicPr>
        <p:blipFill>
          <a:blip r:embed="rId4">
            <a:extLst>
              <a:ext uri="{BEBA8EAE-BF5A-486C-A8C5-ECC9F3942E4B}">
                <a14:imgProps xmlns:a14="http://schemas.microsoft.com/office/drawing/2010/main">
                  <a14:imgLayer r:embed="rId5">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0" name="ZoneTexte 9"/>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941403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L’acuité auditive</a:t>
            </a:r>
            <a:endParaRPr lang="fr-FR" dirty="0"/>
          </a:p>
        </p:txBody>
      </p:sp>
      <p:sp>
        <p:nvSpPr>
          <p:cNvPr id="3" name="Espace réservé du contenu 2"/>
          <p:cNvSpPr>
            <a:spLocks noGrp="1"/>
          </p:cNvSpPr>
          <p:nvPr>
            <p:ph idx="1"/>
          </p:nvPr>
        </p:nvSpPr>
        <p:spPr>
          <a:xfrm>
            <a:off x="1435608" y="1447800"/>
            <a:ext cx="7498080" cy="1702326"/>
          </a:xfrm>
        </p:spPr>
        <p:txBody>
          <a:bodyPr>
            <a:normAutofit fontScale="55000" lnSpcReduction="20000"/>
          </a:bodyPr>
          <a:lstStyle/>
          <a:p>
            <a:pPr algn="just"/>
            <a:r>
              <a:rPr lang="fr-FR" u="sng" dirty="0" smtClean="0"/>
              <a:t>1</a:t>
            </a:r>
            <a:r>
              <a:rPr lang="fr-FR" u="sng" baseline="30000" dirty="0" smtClean="0"/>
              <a:t>er</a:t>
            </a:r>
            <a:r>
              <a:rPr lang="fr-FR" u="sng" dirty="0" smtClean="0"/>
              <a:t> stade (courbe bleue)</a:t>
            </a:r>
            <a:r>
              <a:rPr lang="fr-FR" dirty="0" smtClean="0"/>
              <a:t>, le sujet ne se rend pas compte de sa perte d’audition car les fréquences de la parole sont peu touchées.</a:t>
            </a:r>
          </a:p>
          <a:p>
            <a:pPr algn="just"/>
            <a:r>
              <a:rPr lang="fr-FR" u="sng" dirty="0" smtClean="0"/>
              <a:t>2</a:t>
            </a:r>
            <a:r>
              <a:rPr lang="fr-FR" u="sng" baseline="30000" dirty="0" smtClean="0"/>
              <a:t>ème</a:t>
            </a:r>
            <a:r>
              <a:rPr lang="fr-FR" u="sng" dirty="0" smtClean="0"/>
              <a:t> stade (courbe verte), </a:t>
            </a:r>
            <a:r>
              <a:rPr lang="fr-FR" dirty="0" smtClean="0"/>
              <a:t>le sujet devient dur d’oreille, il ne comprend plus distinctement ce qui se dit.</a:t>
            </a:r>
          </a:p>
          <a:p>
            <a:pPr algn="just"/>
            <a:r>
              <a:rPr lang="fr-FR" u="sng" dirty="0" smtClean="0"/>
              <a:t>3</a:t>
            </a:r>
            <a:r>
              <a:rPr lang="fr-FR" u="sng" baseline="30000" dirty="0" smtClean="0"/>
              <a:t>ème</a:t>
            </a:r>
            <a:r>
              <a:rPr lang="fr-FR" u="sng" dirty="0" smtClean="0"/>
              <a:t> stade (couleur rouge), </a:t>
            </a:r>
            <a:r>
              <a:rPr lang="fr-FR" dirty="0" smtClean="0"/>
              <a:t>surdité manifeste, la surdité est profonde et irréversible.</a:t>
            </a:r>
            <a:endParaRPr lang="fr-FR" dirty="0"/>
          </a:p>
        </p:txBody>
      </p:sp>
      <p:pic>
        <p:nvPicPr>
          <p:cNvPr id="8" name="Image 7"/>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graphicFrame>
        <p:nvGraphicFramePr>
          <p:cNvPr id="7" name="Graphique 6"/>
          <p:cNvGraphicFramePr>
            <a:graphicFrameLocks/>
          </p:cNvGraphicFramePr>
          <p:nvPr>
            <p:extLst>
              <p:ext uri="{D42A27DB-BD31-4B8C-83A1-F6EECF244321}">
                <p14:modId xmlns:p14="http://schemas.microsoft.com/office/powerpoint/2010/main" val="752850166"/>
              </p:ext>
            </p:extLst>
          </p:nvPr>
        </p:nvGraphicFramePr>
        <p:xfrm flipV="1">
          <a:off x="1846792" y="2798940"/>
          <a:ext cx="6127750" cy="3009900"/>
        </p:xfrm>
        <a:graphic>
          <a:graphicData uri="http://schemas.openxmlformats.org/drawingml/2006/chart">
            <c:chart xmlns:c="http://schemas.openxmlformats.org/drawingml/2006/chart" xmlns:r="http://schemas.openxmlformats.org/officeDocument/2006/relationships" r:id="rId5"/>
          </a:graphicData>
        </a:graphic>
      </p:graphicFrame>
      <p:sp>
        <p:nvSpPr>
          <p:cNvPr id="11" name="ZoneTexte 10"/>
          <p:cNvSpPr txBox="1"/>
          <p:nvPr/>
        </p:nvSpPr>
        <p:spPr>
          <a:xfrm>
            <a:off x="3117492" y="6182943"/>
            <a:ext cx="2140330"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système</a:t>
            </a:r>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auditif</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98099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708392" cy="5410200"/>
          </a:xfrm>
        </p:spPr>
        <p:txBody>
          <a:bodyPr>
            <a:normAutofit/>
          </a:bodyPr>
          <a:lstStyle/>
          <a:p>
            <a:pPr algn="just"/>
            <a:r>
              <a:rPr lang="fr-FR" dirty="0" smtClean="0"/>
              <a:t>Le système auditif</a:t>
            </a:r>
          </a:p>
          <a:p>
            <a:pPr algn="just">
              <a:buNone/>
            </a:pPr>
            <a:endParaRPr lang="fr-FR" dirty="0" smtClean="0"/>
          </a:p>
          <a:p>
            <a:pPr algn="just"/>
            <a:r>
              <a:rPr lang="fr-FR" b="1" dirty="0">
                <a:solidFill>
                  <a:schemeClr val="accent6">
                    <a:lumMod val="75000"/>
                  </a:schemeClr>
                </a:solidFill>
              </a:rPr>
              <a:t>L’oreille est composée </a:t>
            </a:r>
            <a:r>
              <a:rPr lang="fr-FR" b="1" dirty="0" smtClean="0">
                <a:solidFill>
                  <a:schemeClr val="accent6">
                    <a:lumMod val="75000"/>
                  </a:schemeClr>
                </a:solidFill>
              </a:rPr>
              <a:t>de </a:t>
            </a:r>
            <a:r>
              <a:rPr lang="fr-FR" b="1" dirty="0">
                <a:solidFill>
                  <a:schemeClr val="accent6">
                    <a:lumMod val="75000"/>
                  </a:schemeClr>
                </a:solidFill>
              </a:rPr>
              <a:t>3 </a:t>
            </a:r>
            <a:r>
              <a:rPr lang="fr-FR" b="1" dirty="0" smtClean="0">
                <a:solidFill>
                  <a:schemeClr val="accent6">
                    <a:lumMod val="75000"/>
                  </a:schemeClr>
                </a:solidFill>
              </a:rPr>
              <a:t>parties :</a:t>
            </a:r>
            <a:endParaRPr lang="fr-FR" b="1" dirty="0">
              <a:solidFill>
                <a:schemeClr val="accent6">
                  <a:lumMod val="75000"/>
                </a:schemeClr>
              </a:solidFill>
            </a:endParaRPr>
          </a:p>
          <a:p>
            <a:pPr algn="just"/>
            <a:endParaRPr lang="fr-FR" dirty="0" smtClean="0"/>
          </a:p>
          <a:p>
            <a:pPr lvl="1" algn="just"/>
            <a:r>
              <a:rPr lang="fr-FR" dirty="0"/>
              <a:t>L’OREILLE EXTERNE</a:t>
            </a:r>
          </a:p>
          <a:p>
            <a:pPr lvl="1" algn="just"/>
            <a:r>
              <a:rPr lang="fr-FR" dirty="0" smtClean="0"/>
              <a:t>L’OREILLE </a:t>
            </a:r>
            <a:r>
              <a:rPr lang="fr-FR" dirty="0"/>
              <a:t>MOYENNE</a:t>
            </a:r>
          </a:p>
          <a:p>
            <a:pPr lvl="1" algn="just"/>
            <a:r>
              <a:rPr lang="fr-FR" dirty="0" smtClean="0"/>
              <a:t>L’OREILLE </a:t>
            </a:r>
            <a:r>
              <a:rPr lang="fr-FR" dirty="0"/>
              <a:t>INTERNE</a:t>
            </a:r>
          </a:p>
          <a:p>
            <a:pPr algn="just"/>
            <a:endParaRPr lang="fr-FR"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517529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Généralités </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802128" y="17217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i="1" dirty="0"/>
              <a:t>« Rien dans l’intelligence qui ne soit passé par nos sens »</a:t>
            </a:r>
            <a:r>
              <a:rPr lang="fr-FR" sz="2800" i="1" dirty="0" smtClean="0"/>
              <a:t>.</a:t>
            </a:r>
            <a:endParaRPr lang="fr-FR" sz="28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a:t>ARISTOTE</a:t>
            </a:r>
          </a:p>
        </p:txBody>
      </p:sp>
      <p:sp>
        <p:nvSpPr>
          <p:cNvPr id="8" name="ZoneTexte 7"/>
          <p:cNvSpPr txBox="1"/>
          <p:nvPr/>
        </p:nvSpPr>
        <p:spPr>
          <a:xfrm>
            <a:off x="3117492" y="6182943"/>
            <a:ext cx="258597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9-2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27176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4075587"/>
          </a:xfrm>
        </p:spPr>
        <p:txBody>
          <a:bodyPr>
            <a:normAutofit/>
          </a:bodyPr>
          <a:lstStyle/>
          <a:p>
            <a:pPr algn="just">
              <a:lnSpc>
                <a:spcPct val="160000"/>
              </a:lnSpc>
            </a:pPr>
            <a:r>
              <a:rPr lang="fr-FR" dirty="0" smtClean="0">
                <a:solidFill>
                  <a:schemeClr val="tx2">
                    <a:lumMod val="75000"/>
                  </a:schemeClr>
                </a:solidFill>
              </a:rPr>
              <a:t>Principe:</a:t>
            </a:r>
          </a:p>
          <a:p>
            <a:pPr algn="just">
              <a:lnSpc>
                <a:spcPct val="160000"/>
              </a:lnSpc>
            </a:pPr>
            <a:r>
              <a:rPr lang="fr-FR" dirty="0" smtClean="0">
                <a:solidFill>
                  <a:schemeClr val="tx2">
                    <a:lumMod val="75000"/>
                  </a:schemeClr>
                </a:solidFill>
              </a:rPr>
              <a:t>L'audition </a:t>
            </a:r>
            <a:r>
              <a:rPr lang="fr-FR" dirty="0">
                <a:solidFill>
                  <a:schemeClr val="tx2">
                    <a:lumMod val="75000"/>
                  </a:schemeClr>
                </a:solidFill>
              </a:rPr>
              <a:t>est le fruit d'un mécanisme complexe assuré par les deux oreilles pour permettre la perception </a:t>
            </a:r>
            <a:r>
              <a:rPr lang="fr-FR" dirty="0" smtClean="0">
                <a:solidFill>
                  <a:schemeClr val="tx2">
                    <a:lumMod val="75000"/>
                  </a:schemeClr>
                </a:solidFill>
              </a:rPr>
              <a:t>stéréophonique.</a:t>
            </a:r>
            <a:endParaRPr lang="fr-FR" dirty="0">
              <a:solidFill>
                <a:schemeClr val="tx2">
                  <a:lumMod val="75000"/>
                </a:schemeClr>
              </a:solidFill>
            </a:endParaRPr>
          </a:p>
          <a:p>
            <a:pPr marL="82296" indent="0" algn="just">
              <a:buNone/>
            </a:pPr>
            <a:endParaRPr lang="fr-FR" dirty="0"/>
          </a:p>
        </p:txBody>
      </p:sp>
      <p:pic>
        <p:nvPicPr>
          <p:cNvPr id="7" name="Image 6"/>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8" name="Image 7"/>
          <p:cNvPicPr>
            <a:picLocks noChangeAspect="1"/>
          </p:cNvPicPr>
          <p:nvPr/>
        </p:nvPicPr>
        <p:blipFill>
          <a:blip r:embed="rId5"/>
          <a:stretch>
            <a:fillRect/>
          </a:stretch>
        </p:blipFill>
        <p:spPr>
          <a:xfrm>
            <a:off x="5703468" y="835567"/>
            <a:ext cx="1792129" cy="1792129"/>
          </a:xfrm>
          <a:prstGeom prst="rect">
            <a:avLst/>
          </a:prstGeom>
        </p:spPr>
      </p:pic>
      <p:sp>
        <p:nvSpPr>
          <p:cNvPr id="10" name="ZoneTexte 9"/>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54644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présentation</a:t>
            </a:r>
          </a:p>
          <a:p>
            <a:pPr algn="just">
              <a:buNone/>
            </a:pPr>
            <a:endParaRPr lang="fr-FR" dirty="0" smtClean="0"/>
          </a:p>
          <a:p>
            <a:pPr marL="82296" indent="0" algn="just">
              <a:buNone/>
            </a:pPr>
            <a:endParaRPr lang="fr-FR" dirty="0"/>
          </a:p>
        </p:txBody>
      </p:sp>
      <p:pic>
        <p:nvPicPr>
          <p:cNvPr id="5" name="Picture 2"/>
          <p:cNvPicPr>
            <a:picLocks noChangeAspect="1" noChangeArrowheads="1"/>
          </p:cNvPicPr>
          <p:nvPr/>
        </p:nvPicPr>
        <p:blipFill>
          <a:blip r:embed="rId3" cstate="print"/>
          <a:srcRect/>
          <a:stretch>
            <a:fillRect/>
          </a:stretch>
        </p:blipFill>
        <p:spPr bwMode="auto">
          <a:xfrm>
            <a:off x="2359413" y="2100962"/>
            <a:ext cx="4866887" cy="3650165"/>
          </a:xfrm>
          <a:prstGeom prst="rect">
            <a:avLst/>
          </a:prstGeom>
          <a:noFill/>
          <a:ln w="9525">
            <a:noFill/>
            <a:miter lim="800000"/>
            <a:headEnd/>
            <a:tailEnd/>
          </a:ln>
          <a:effectLst/>
        </p:spPr>
      </p:pic>
      <p:pic>
        <p:nvPicPr>
          <p:cNvPr id="8" name="Image 7"/>
          <p:cNvPicPr>
            <a:picLocks noChangeAspect="1"/>
          </p:cNvPicPr>
          <p:nvPr/>
        </p:nvPicPr>
        <p:blipFill>
          <a:blip r:embed="rId4">
            <a:extLst>
              <a:ext uri="{BEBA8EAE-BF5A-486C-A8C5-ECC9F3942E4B}">
                <a14:imgProps xmlns:a14="http://schemas.microsoft.com/office/drawing/2010/main">
                  <a14:imgLayer r:embed="rId5">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9" name="ZoneTexte 8"/>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847194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3965884418"/>
              </p:ext>
            </p:extLst>
          </p:nvPr>
        </p:nvGraphicFramePr>
        <p:xfrm>
          <a:off x="1435608" y="1447800"/>
          <a:ext cx="7498080" cy="4211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BEBA8EAE-BF5A-486C-A8C5-ECC9F3942E4B}">
                <a14:imgProps xmlns:a14="http://schemas.microsoft.com/office/drawing/2010/main">
                  <a14:imgLayer r:embed="rId9">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10" name="Image 9"/>
          <p:cNvPicPr>
            <a:picLocks noChangeAspect="1"/>
          </p:cNvPicPr>
          <p:nvPr/>
        </p:nvPicPr>
        <p:blipFill>
          <a:blip r:embed="rId10">
            <a:extLst>
              <a:ext uri="{BEBA8EAE-BF5A-486C-A8C5-ECC9F3942E4B}">
                <a14:imgProps xmlns:a14="http://schemas.microsoft.com/office/drawing/2010/main">
                  <a14:imgLayer r:embed="rId11">
                    <a14:imgEffect>
                      <a14:backgroundRemoval t="339" b="100000" l="9628" r="98311"/>
                    </a14:imgEffect>
                  </a14:imgLayer>
                </a14:imgProps>
              </a:ext>
            </a:extLst>
          </a:blip>
          <a:stretch>
            <a:fillRect/>
          </a:stretch>
        </p:blipFill>
        <p:spPr>
          <a:xfrm>
            <a:off x="5408702" y="1505249"/>
            <a:ext cx="1249326" cy="1245105"/>
          </a:xfrm>
          <a:prstGeom prst="rect">
            <a:avLst/>
          </a:prstGeom>
        </p:spPr>
      </p:pic>
      <p:sp>
        <p:nvSpPr>
          <p:cNvPr id="11" name="ZoneTexte 10"/>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814063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221439413"/>
              </p:ext>
            </p:extLst>
          </p:nvPr>
        </p:nvGraphicFramePr>
        <p:xfrm>
          <a:off x="1435608" y="1447800"/>
          <a:ext cx="7498080" cy="4050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BEBA8EAE-BF5A-486C-A8C5-ECC9F3942E4B}">
                <a14:imgProps xmlns:a14="http://schemas.microsoft.com/office/drawing/2010/main">
                  <a14:imgLayer r:embed="rId9">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9" name="Image 8"/>
          <p:cNvPicPr>
            <a:picLocks noChangeAspect="1"/>
          </p:cNvPicPr>
          <p:nvPr/>
        </p:nvPicPr>
        <p:blipFill>
          <a:blip r:embed="rId10">
            <a:extLst>
              <a:ext uri="{BEBA8EAE-BF5A-486C-A8C5-ECC9F3942E4B}">
                <a14:imgProps xmlns:a14="http://schemas.microsoft.com/office/drawing/2010/main">
                  <a14:imgLayer r:embed="rId11">
                    <a14:imgEffect>
                      <a14:backgroundRemoval t="847" b="96893" l="3929" r="99643"/>
                    </a14:imgEffect>
                  </a14:imgLayer>
                </a14:imgProps>
              </a:ext>
            </a:extLst>
          </a:blip>
          <a:stretch>
            <a:fillRect/>
          </a:stretch>
        </p:blipFill>
        <p:spPr>
          <a:xfrm>
            <a:off x="4798043" y="1489327"/>
            <a:ext cx="1611001" cy="2036765"/>
          </a:xfrm>
          <a:prstGeom prst="rect">
            <a:avLst/>
          </a:prstGeom>
        </p:spPr>
      </p:pic>
      <p:pic>
        <p:nvPicPr>
          <p:cNvPr id="12" name="Image 11"/>
          <p:cNvPicPr>
            <a:picLocks noChangeAspect="1"/>
          </p:cNvPicPr>
          <p:nvPr/>
        </p:nvPicPr>
        <p:blipFill>
          <a:blip r:embed="rId12">
            <a:extLst>
              <a:ext uri="{BEBA8EAE-BF5A-486C-A8C5-ECC9F3942E4B}">
                <a14:imgProps xmlns:a14="http://schemas.microsoft.com/office/drawing/2010/main">
                  <a14:imgLayer r:embed="rId13">
                    <a14:imgEffect>
                      <a14:backgroundRemoval t="3667" b="95000" l="2957" r="94624"/>
                    </a14:imgEffect>
                  </a14:imgLayer>
                </a14:imgProps>
              </a:ext>
            </a:extLst>
          </a:blip>
          <a:stretch>
            <a:fillRect/>
          </a:stretch>
        </p:blipFill>
        <p:spPr>
          <a:xfrm>
            <a:off x="6266266" y="3681573"/>
            <a:ext cx="2299137" cy="1854143"/>
          </a:xfrm>
          <a:prstGeom prst="rect">
            <a:avLst/>
          </a:prstGeom>
        </p:spPr>
      </p:pic>
      <p:sp>
        <p:nvSpPr>
          <p:cNvPr id="11" name="ZoneTexte 10"/>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977372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L’oreille moyenne</a:t>
            </a:r>
          </a:p>
          <a:p>
            <a:pPr algn="just">
              <a:buNone/>
            </a:pPr>
            <a:endParaRPr lang="fr-FR" dirty="0" smtClean="0"/>
          </a:p>
          <a:p>
            <a:pPr marL="82296" indent="0" algn="just">
              <a:buNone/>
            </a:pPr>
            <a:endParaRPr lang="fr-FR" dirty="0"/>
          </a:p>
        </p:txBody>
      </p:sp>
      <p:pic>
        <p:nvPicPr>
          <p:cNvPr id="9" name="Image 8"/>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10" name="Image 9"/>
          <p:cNvPicPr>
            <a:picLocks noChangeAspect="1"/>
          </p:cNvPicPr>
          <p:nvPr/>
        </p:nvPicPr>
        <p:blipFill>
          <a:blip r:embed="rId5"/>
          <a:stretch>
            <a:fillRect/>
          </a:stretch>
        </p:blipFill>
        <p:spPr>
          <a:xfrm>
            <a:off x="2140855" y="2001492"/>
            <a:ext cx="5663841" cy="3756146"/>
          </a:xfrm>
          <a:prstGeom prst="rect">
            <a:avLst/>
          </a:prstGeom>
        </p:spPr>
      </p:pic>
      <p:sp>
        <p:nvSpPr>
          <p:cNvPr id="7" name="ZoneTexte 6"/>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24033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L’oreille moyenne</a:t>
            </a:r>
          </a:p>
          <a:p>
            <a:pPr algn="just">
              <a:buNone/>
            </a:pPr>
            <a:endParaRPr lang="fr-FR" dirty="0" smtClean="0"/>
          </a:p>
          <a:p>
            <a:pPr marL="82296" indent="0" algn="just">
              <a:buNone/>
            </a:pPr>
            <a:endParaRPr lang="fr-FR" dirty="0"/>
          </a:p>
        </p:txBody>
      </p:sp>
      <p:pic>
        <p:nvPicPr>
          <p:cNvPr id="6" name="Picture 2"/>
          <p:cNvPicPr>
            <a:picLocks noChangeAspect="1" noChangeArrowheads="1"/>
          </p:cNvPicPr>
          <p:nvPr/>
        </p:nvPicPr>
        <p:blipFill>
          <a:blip r:embed="rId3" cstate="print"/>
          <a:srcRect/>
          <a:stretch>
            <a:fillRect/>
          </a:stretch>
        </p:blipFill>
        <p:spPr bwMode="auto">
          <a:xfrm>
            <a:off x="2675582" y="2149589"/>
            <a:ext cx="6328718" cy="3477556"/>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tretch>
            <a:fillRect/>
          </a:stretch>
        </p:blipFill>
        <p:spPr bwMode="auto">
          <a:xfrm>
            <a:off x="1252940" y="3254375"/>
            <a:ext cx="4495800" cy="2409825"/>
          </a:xfrm>
          <a:prstGeom prst="rect">
            <a:avLst/>
          </a:prstGeom>
          <a:noFill/>
          <a:ln>
            <a:noFill/>
          </a:ln>
        </p:spPr>
      </p:pic>
      <p:pic>
        <p:nvPicPr>
          <p:cNvPr id="9" name="Image 8"/>
          <p:cNvPicPr>
            <a:picLocks noChangeAspect="1"/>
          </p:cNvPicPr>
          <p:nvPr/>
        </p:nvPicPr>
        <p:blipFill>
          <a:blip r:embed="rId5">
            <a:extLst>
              <a:ext uri="{BEBA8EAE-BF5A-486C-A8C5-ECC9F3942E4B}">
                <a14:imgProps xmlns:a14="http://schemas.microsoft.com/office/drawing/2010/main">
                  <a14:imgLayer r:embed="rId6">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0" name="ZoneTexte 9"/>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98374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4075587"/>
          </a:xfrm>
        </p:spPr>
        <p:txBody>
          <a:bodyPr>
            <a:normAutofit/>
          </a:bodyPr>
          <a:lstStyle/>
          <a:p>
            <a:pPr algn="just"/>
            <a:r>
              <a:rPr lang="fr-FR" dirty="0" smtClean="0"/>
              <a:t>Protection de l’oreille interne</a:t>
            </a:r>
          </a:p>
          <a:p>
            <a:pPr algn="just"/>
            <a:endParaRPr lang="fr-FR" dirty="0"/>
          </a:p>
          <a:p>
            <a:pPr algn="just"/>
            <a:r>
              <a:rPr lang="fr-FR" dirty="0" smtClean="0"/>
              <a:t>Le réflexe </a:t>
            </a:r>
            <a:r>
              <a:rPr lang="fr-FR" dirty="0" err="1" smtClean="0"/>
              <a:t>stapédien</a:t>
            </a:r>
            <a:endParaRPr lang="fr-FR" dirty="0" smtClean="0"/>
          </a:p>
          <a:p>
            <a:pPr marL="82296" indent="0" algn="just">
              <a:buNone/>
            </a:pPr>
            <a:endParaRPr lang="fr-FR" dirty="0"/>
          </a:p>
        </p:txBody>
      </p:sp>
      <p:pic>
        <p:nvPicPr>
          <p:cNvPr id="9" name="Image 8"/>
          <p:cNvPicPr>
            <a:picLocks noChangeAspect="1"/>
          </p:cNvPicPr>
          <p:nvPr/>
        </p:nvPicPr>
        <p:blipFill>
          <a:blip r:embed="rId3">
            <a:extLst>
              <a:ext uri="{BEBA8EAE-BF5A-486C-A8C5-ECC9F3942E4B}">
                <a14:imgProps xmlns:a14="http://schemas.microsoft.com/office/drawing/2010/main">
                  <a14:imgLayer r:embed="rId4">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4" name="Image 3"/>
          <p:cNvPicPr>
            <a:picLocks noChangeAspect="1"/>
          </p:cNvPicPr>
          <p:nvPr/>
        </p:nvPicPr>
        <p:blipFill>
          <a:blip r:embed="rId5">
            <a:extLst>
              <a:ext uri="{BEBA8EAE-BF5A-486C-A8C5-ECC9F3942E4B}">
                <a14:imgProps xmlns:a14="http://schemas.microsoft.com/office/drawing/2010/main">
                  <a14:imgLayer r:embed="rId6">
                    <a14:imgEffect>
                      <a14:backgroundRemoval t="1245" b="97095" l="1887" r="97642">
                        <a14:foregroundMark x1="85849" y1="90456" x2="85849" y2="90456"/>
                        <a14:foregroundMark x1="13208" y1="43154" x2="13208" y2="43154"/>
                        <a14:foregroundMark x1="13208" y1="43154" x2="13208" y2="43154"/>
                        <a14:foregroundMark x1="26887" y1="53527" x2="26887" y2="53527"/>
                        <a14:foregroundMark x1="26887" y1="53527" x2="26887" y2="53527"/>
                      </a14:backgroundRemoval>
                    </a14:imgEffect>
                  </a14:imgLayer>
                </a14:imgProps>
              </a:ext>
            </a:extLst>
          </a:blip>
          <a:stretch>
            <a:fillRect/>
          </a:stretch>
        </p:blipFill>
        <p:spPr>
          <a:xfrm>
            <a:off x="5741055" y="2262169"/>
            <a:ext cx="2692400" cy="3060700"/>
          </a:xfrm>
          <a:prstGeom prst="rect">
            <a:avLst/>
          </a:prstGeom>
        </p:spPr>
      </p:pic>
      <p:sp>
        <p:nvSpPr>
          <p:cNvPr id="8" name="ZoneTexte 7"/>
          <p:cNvSpPr txBox="1"/>
          <p:nvPr/>
        </p:nvSpPr>
        <p:spPr>
          <a:xfrm>
            <a:off x="7348491" y="2675391"/>
            <a:ext cx="1380924" cy="646331"/>
          </a:xfrm>
          <a:prstGeom prst="rect">
            <a:avLst/>
          </a:prstGeom>
          <a:noFill/>
        </p:spPr>
        <p:txBody>
          <a:bodyPr wrap="square" rtlCol="0">
            <a:spAutoFit/>
          </a:bodyPr>
          <a:lstStyle/>
          <a:p>
            <a:r>
              <a:rPr lang="fr-FR" dirty="0" smtClean="0"/>
              <a:t>Tenseur du tympan</a:t>
            </a:r>
            <a:endParaRPr lang="fr-FR" dirty="0"/>
          </a:p>
        </p:txBody>
      </p:sp>
      <p:sp>
        <p:nvSpPr>
          <p:cNvPr id="11" name="ZoneTexte 10"/>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094907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225760043"/>
              </p:ext>
            </p:extLst>
          </p:nvPr>
        </p:nvGraphicFramePr>
        <p:xfrm>
          <a:off x="1435608" y="1447800"/>
          <a:ext cx="7498080" cy="4445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a:extLst>
              <a:ext uri="{BEBA8EAE-BF5A-486C-A8C5-ECC9F3942E4B}">
                <a14:imgProps xmlns:a14="http://schemas.microsoft.com/office/drawing/2010/main">
                  <a14:imgLayer r:embed="rId9">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4" name="Image 3"/>
          <p:cNvPicPr>
            <a:picLocks noChangeAspect="1"/>
          </p:cNvPicPr>
          <p:nvPr/>
        </p:nvPicPr>
        <p:blipFill>
          <a:blip r:embed="rId10">
            <a:extLst>
              <a:ext uri="{BEBA8EAE-BF5A-486C-A8C5-ECC9F3942E4B}">
                <a14:imgProps xmlns:a14="http://schemas.microsoft.com/office/drawing/2010/main">
                  <a14:imgLayer r:embed="rId11">
                    <a14:imgEffect>
                      <a14:backgroundRemoval t="1245" b="97095" l="1887" r="97642">
                        <a14:foregroundMark x1="85849" y1="90456" x2="85849" y2="90456"/>
                        <a14:foregroundMark x1="13208" y1="43154" x2="13208" y2="43154"/>
                        <a14:foregroundMark x1="13208" y1="43154" x2="13208" y2="43154"/>
                        <a14:foregroundMark x1="26887" y1="53527" x2="26887" y2="53527"/>
                        <a14:foregroundMark x1="26887" y1="53527" x2="26887" y2="53527"/>
                      </a14:backgroundRemoval>
                    </a14:imgEffect>
                  </a14:imgLayer>
                </a14:imgProps>
              </a:ext>
            </a:extLst>
          </a:blip>
          <a:stretch>
            <a:fillRect/>
          </a:stretch>
        </p:blipFill>
        <p:spPr>
          <a:xfrm>
            <a:off x="6089131" y="0"/>
            <a:ext cx="1295456" cy="1472665"/>
          </a:xfrm>
          <a:prstGeom prst="rect">
            <a:avLst/>
          </a:prstGeom>
        </p:spPr>
      </p:pic>
      <p:sp>
        <p:nvSpPr>
          <p:cNvPr id="7" name="ZoneTexte 6"/>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13970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814959393"/>
              </p:ext>
            </p:extLst>
          </p:nvPr>
        </p:nvGraphicFramePr>
        <p:xfrm>
          <a:off x="1685865" y="1817867"/>
          <a:ext cx="6832092" cy="393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a:extLst>
              <a:ext uri="{BEBA8EAE-BF5A-486C-A8C5-ECC9F3942E4B}">
                <a14:imgProps xmlns:a14="http://schemas.microsoft.com/office/drawing/2010/main">
                  <a14:imgLayer r:embed="rId9">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4" name="Image 3"/>
          <p:cNvPicPr>
            <a:picLocks noChangeAspect="1"/>
          </p:cNvPicPr>
          <p:nvPr/>
        </p:nvPicPr>
        <p:blipFill>
          <a:blip r:embed="rId10">
            <a:extLst>
              <a:ext uri="{BEBA8EAE-BF5A-486C-A8C5-ECC9F3942E4B}">
                <a14:imgProps xmlns:a14="http://schemas.microsoft.com/office/drawing/2010/main">
                  <a14:imgLayer r:embed="rId11">
                    <a14:imgEffect>
                      <a14:backgroundRemoval t="1245" b="97095" l="1887" r="97642">
                        <a14:foregroundMark x1="85849" y1="90456" x2="85849" y2="90456"/>
                        <a14:foregroundMark x1="13208" y1="43154" x2="13208" y2="43154"/>
                        <a14:foregroundMark x1="13208" y1="43154" x2="13208" y2="43154"/>
                        <a14:foregroundMark x1="26887" y1="53527" x2="26887" y2="53527"/>
                        <a14:foregroundMark x1="26887" y1="53527" x2="26887" y2="53527"/>
                      </a14:backgroundRemoval>
                    </a14:imgEffect>
                  </a14:imgLayer>
                </a14:imgProps>
              </a:ext>
            </a:extLst>
          </a:blip>
          <a:stretch>
            <a:fillRect/>
          </a:stretch>
        </p:blipFill>
        <p:spPr>
          <a:xfrm>
            <a:off x="5935127" y="0"/>
            <a:ext cx="1472114" cy="1673488"/>
          </a:xfrm>
          <a:prstGeom prst="rect">
            <a:avLst/>
          </a:prstGeom>
        </p:spPr>
      </p:pic>
      <p:sp>
        <p:nvSpPr>
          <p:cNvPr id="7" name="ZoneTexte 6"/>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3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935986394"/>
              </p:ext>
            </p:extLst>
          </p:nvPr>
        </p:nvGraphicFramePr>
        <p:xfrm>
          <a:off x="1435608" y="1447800"/>
          <a:ext cx="7498080" cy="3829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extLst>
              <a:ext uri="{BEBA8EAE-BF5A-486C-A8C5-ECC9F3942E4B}">
                <a14:imgProps xmlns:a14="http://schemas.microsoft.com/office/drawing/2010/main">
                  <a14:imgLayer r:embed="rId9">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584304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généralités</a:t>
            </a:r>
            <a:endParaRPr lang="fr-FR" dirty="0"/>
          </a:p>
        </p:txBody>
      </p:sp>
      <p:sp>
        <p:nvSpPr>
          <p:cNvPr id="3" name="Espace réservé du texte 2"/>
          <p:cNvSpPr>
            <a:spLocks noGrp="1"/>
          </p:cNvSpPr>
          <p:nvPr>
            <p:ph type="body" idx="1"/>
          </p:nvPr>
        </p:nvSpPr>
        <p:spPr/>
        <p:txBody>
          <a:bodyPr/>
          <a:lstStyle/>
          <a:p>
            <a:r>
              <a:rPr lang="fr-FR" dirty="0" smtClean="0"/>
              <a:t>Les performances humaines</a:t>
            </a:r>
            <a:endParaRPr lang="fr-FR" dirty="0"/>
          </a:p>
        </p:txBody>
      </p:sp>
    </p:spTree>
    <p:extLst>
      <p:ext uri="{BB962C8B-B14F-4D97-AF65-F5344CB8AC3E}">
        <p14:creationId xmlns:p14="http://schemas.microsoft.com/office/powerpoint/2010/main" val="670506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4586643" y="1638229"/>
            <a:ext cx="4365778" cy="2800207"/>
          </a:xfrm>
          <a:prstGeom prst="rect">
            <a:avLst/>
          </a:prstGeom>
          <a:noFill/>
          <a:ln w="9525">
            <a:noFill/>
            <a:miter lim="800000"/>
            <a:headEnd/>
            <a:tailEnd/>
          </a:ln>
          <a:effectLst/>
        </p:spPr>
      </p:pic>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L’oreille interne</a:t>
            </a:r>
          </a:p>
          <a:p>
            <a:pPr algn="just">
              <a:buNone/>
            </a:pPr>
            <a:endParaRPr lang="fr-FR" dirty="0" smtClean="0"/>
          </a:p>
          <a:p>
            <a:pPr marL="82296" indent="0" algn="just">
              <a:buNone/>
            </a:pPr>
            <a:endParaRPr lang="fr-FR" dirty="0"/>
          </a:p>
        </p:txBody>
      </p:sp>
      <p:sp>
        <p:nvSpPr>
          <p:cNvPr id="6" name="Rectangle 5"/>
          <p:cNvSpPr/>
          <p:nvPr/>
        </p:nvSpPr>
        <p:spPr>
          <a:xfrm>
            <a:off x="6073025" y="4708867"/>
            <a:ext cx="2807888" cy="1015663"/>
          </a:xfrm>
          <a:prstGeom prst="rect">
            <a:avLst/>
          </a:prstGeom>
        </p:spPr>
        <p:txBody>
          <a:bodyPr wrap="square">
            <a:spAutoFit/>
          </a:bodyPr>
          <a:lstStyle/>
          <a:p>
            <a:pPr marL="342900" indent="-342900">
              <a:buFont typeface="+mj-lt"/>
              <a:buAutoNum type="arabicPeriod"/>
            </a:pPr>
            <a:r>
              <a:rPr lang="fr-FR" sz="1200" dirty="0">
                <a:solidFill>
                  <a:schemeClr val="accent4">
                    <a:lumMod val="10000"/>
                  </a:schemeClr>
                </a:solidFill>
              </a:rPr>
              <a:t>Canal cochléaire</a:t>
            </a:r>
          </a:p>
          <a:p>
            <a:pPr marL="342900" indent="-342900">
              <a:buFont typeface="+mj-lt"/>
              <a:buAutoNum type="arabicPeriod"/>
            </a:pPr>
            <a:r>
              <a:rPr lang="fr-FR" sz="1200" dirty="0">
                <a:solidFill>
                  <a:schemeClr val="accent4">
                    <a:lumMod val="10000"/>
                  </a:schemeClr>
                </a:solidFill>
              </a:rPr>
              <a:t>Rampe vestibulaire</a:t>
            </a:r>
          </a:p>
          <a:p>
            <a:pPr marL="342900" indent="-342900">
              <a:buFont typeface="+mj-lt"/>
              <a:buAutoNum type="arabicPeriod"/>
            </a:pPr>
            <a:r>
              <a:rPr lang="fr-FR" sz="1200" dirty="0">
                <a:solidFill>
                  <a:schemeClr val="accent4">
                    <a:lumMod val="10000"/>
                  </a:schemeClr>
                </a:solidFill>
              </a:rPr>
              <a:t>Rampe tympanique</a:t>
            </a:r>
          </a:p>
          <a:p>
            <a:pPr marL="342900" indent="-342900">
              <a:buFont typeface="+mj-lt"/>
              <a:buAutoNum type="arabicPeriod"/>
            </a:pPr>
            <a:r>
              <a:rPr lang="fr-FR" sz="1200" dirty="0">
                <a:solidFill>
                  <a:schemeClr val="accent4">
                    <a:lumMod val="10000"/>
                  </a:schemeClr>
                </a:solidFill>
              </a:rPr>
              <a:t>Ganglion spiral</a:t>
            </a:r>
          </a:p>
          <a:p>
            <a:pPr marL="342900" indent="-342900">
              <a:buFont typeface="+mj-lt"/>
              <a:buAutoNum type="arabicPeriod"/>
            </a:pPr>
            <a:r>
              <a:rPr lang="fr-FR" sz="1200" dirty="0">
                <a:solidFill>
                  <a:schemeClr val="accent4">
                    <a:lumMod val="10000"/>
                  </a:schemeClr>
                </a:solidFill>
              </a:rPr>
              <a:t>Nerf auditif</a:t>
            </a:r>
          </a:p>
        </p:txBody>
      </p:sp>
      <p:pic>
        <p:nvPicPr>
          <p:cNvPr id="5" name="Picture 2"/>
          <p:cNvPicPr>
            <a:picLocks noChangeAspect="1" noChangeArrowheads="1"/>
          </p:cNvPicPr>
          <p:nvPr/>
        </p:nvPicPr>
        <p:blipFill>
          <a:blip r:embed="rId4" cstate="print"/>
          <a:srcRect/>
          <a:stretch>
            <a:fillRect/>
          </a:stretch>
        </p:blipFill>
        <p:spPr bwMode="auto">
          <a:xfrm>
            <a:off x="3864376" y="3894220"/>
            <a:ext cx="1988846" cy="1880570"/>
          </a:xfrm>
          <a:prstGeom prst="rect">
            <a:avLst/>
          </a:prstGeom>
          <a:noFill/>
          <a:ln w="9525">
            <a:noFill/>
            <a:miter lim="800000"/>
            <a:headEnd/>
            <a:tailEnd/>
          </a:ln>
          <a:effectLst/>
        </p:spPr>
      </p:pic>
      <p:pic>
        <p:nvPicPr>
          <p:cNvPr id="11" name="Image 10"/>
          <p:cNvPicPr>
            <a:picLocks noChangeAspect="1"/>
          </p:cNvPicPr>
          <p:nvPr/>
        </p:nvPicPr>
        <p:blipFill>
          <a:blip r:embed="rId5"/>
          <a:stretch>
            <a:fillRect/>
          </a:stretch>
        </p:blipFill>
        <p:spPr>
          <a:xfrm>
            <a:off x="1612834" y="2440797"/>
            <a:ext cx="2171222" cy="2996286"/>
          </a:xfrm>
          <a:prstGeom prst="rect">
            <a:avLst/>
          </a:prstGeom>
        </p:spPr>
      </p:pic>
      <p:pic>
        <p:nvPicPr>
          <p:cNvPr id="12" name="Image 11"/>
          <p:cNvPicPr>
            <a:picLocks noChangeAspect="1"/>
          </p:cNvPicPr>
          <p:nvPr/>
        </p:nvPicPr>
        <p:blipFill>
          <a:blip r:embed="rId6">
            <a:extLst>
              <a:ext uri="{BEBA8EAE-BF5A-486C-A8C5-ECC9F3942E4B}">
                <a14:imgProps xmlns:a14="http://schemas.microsoft.com/office/drawing/2010/main">
                  <a14:imgLayer r:embed="rId7">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sp>
        <p:nvSpPr>
          <p:cNvPr id="13" name="ZoneTexte 12"/>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830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 transmission du signal</a:t>
            </a:r>
          </a:p>
          <a:p>
            <a:pPr algn="just">
              <a:buNone/>
            </a:pPr>
            <a:endParaRPr lang="fr-FR" dirty="0" smtClean="0"/>
          </a:p>
          <a:p>
            <a:pPr marL="82296" indent="0" algn="just">
              <a:buNone/>
            </a:pPr>
            <a:endParaRPr lang="fr-FR" dirty="0"/>
          </a:p>
        </p:txBody>
      </p:sp>
      <p:pic>
        <p:nvPicPr>
          <p:cNvPr id="9" name="Image 35"/>
          <p:cNvPicPr>
            <a:picLocks noChangeAspect="1" noChangeArrowheads="1"/>
          </p:cNvPicPr>
          <p:nvPr/>
        </p:nvPicPr>
        <p:blipFill>
          <a:blip r:embed="rId3" cstate="print"/>
          <a:srcRect/>
          <a:stretch>
            <a:fillRect/>
          </a:stretch>
        </p:blipFill>
        <p:spPr bwMode="auto">
          <a:xfrm>
            <a:off x="4660619" y="2369482"/>
            <a:ext cx="4267457" cy="3030615"/>
          </a:xfrm>
          <a:prstGeom prst="rect">
            <a:avLst/>
          </a:prstGeom>
          <a:noFill/>
          <a:ln w="9525">
            <a:noFill/>
            <a:miter lim="800000"/>
            <a:headEnd/>
            <a:tailEnd/>
          </a:ln>
        </p:spPr>
      </p:pic>
      <p:pic>
        <p:nvPicPr>
          <p:cNvPr id="8" name="Image 7"/>
          <p:cNvPicPr>
            <a:picLocks noChangeAspect="1"/>
          </p:cNvPicPr>
          <p:nvPr/>
        </p:nvPicPr>
        <p:blipFill>
          <a:blip r:embed="rId4">
            <a:extLst>
              <a:ext uri="{BEBA8EAE-BF5A-486C-A8C5-ECC9F3942E4B}">
                <a14:imgProps xmlns:a14="http://schemas.microsoft.com/office/drawing/2010/main">
                  <a14:imgLayer r:embed="rId5">
                    <a14:imgEffect>
                      <a14:backgroundRemoval t="4500" b="98167" l="10000" r="95000"/>
                    </a14:imgEffect>
                  </a14:imgLayer>
                </a14:imgProps>
              </a:ext>
            </a:extLst>
          </a:blip>
          <a:stretch>
            <a:fillRect/>
          </a:stretch>
        </p:blipFill>
        <p:spPr>
          <a:xfrm>
            <a:off x="7302500" y="139700"/>
            <a:ext cx="965200" cy="965200"/>
          </a:xfrm>
          <a:prstGeom prst="rect">
            <a:avLst/>
          </a:prstGeom>
          <a:effectLst>
            <a:outerShdw blurRad="152400" dist="88900" dir="5400000" sx="90000" sy="-19000" rotWithShape="0">
              <a:prstClr val="black">
                <a:alpha val="15000"/>
              </a:prstClr>
            </a:outerShdw>
          </a:effectLst>
        </p:spPr>
      </p:pic>
      <p:pic>
        <p:nvPicPr>
          <p:cNvPr id="5" name="Image 4"/>
          <p:cNvPicPr>
            <a:picLocks noChangeAspect="1"/>
          </p:cNvPicPr>
          <p:nvPr/>
        </p:nvPicPr>
        <p:blipFill>
          <a:blip r:embed="rId6">
            <a:extLst>
              <a:ext uri="{BEBA8EAE-BF5A-486C-A8C5-ECC9F3942E4B}">
                <a14:imgProps xmlns:a14="http://schemas.microsoft.com/office/drawing/2010/main">
                  <a14:imgLayer r:embed="rId7">
                    <a14:imgEffect>
                      <a14:backgroundRemoval t="4922" b="97763" l="4698" r="93960"/>
                    </a14:imgEffect>
                  </a14:imgLayer>
                </a14:imgProps>
              </a:ext>
            </a:extLst>
          </a:blip>
          <a:stretch>
            <a:fillRect/>
          </a:stretch>
        </p:blipFill>
        <p:spPr>
          <a:xfrm>
            <a:off x="1024409" y="1965047"/>
            <a:ext cx="3755604" cy="3755604"/>
          </a:xfrm>
          <a:prstGeom prst="rect">
            <a:avLst/>
          </a:prstGeom>
        </p:spPr>
      </p:pic>
      <p:sp>
        <p:nvSpPr>
          <p:cNvPr id="11" name="ZoneTexte 10"/>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16221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413404520"/>
              </p:ext>
            </p:extLst>
          </p:nvPr>
        </p:nvGraphicFramePr>
        <p:xfrm>
          <a:off x="1435607" y="1447800"/>
          <a:ext cx="7256005" cy="4250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extLst>
              <a:ext uri="{BEBA8EAE-BF5A-486C-A8C5-ECC9F3942E4B}">
                <a14:imgProps xmlns:a14="http://schemas.microsoft.com/office/drawing/2010/main">
                  <a14:imgLayer r:embed="rId9">
                    <a14:imgEffect>
                      <a14:backgroundRemoval t="4922" b="97763" l="4698" r="93960"/>
                    </a14:imgEffect>
                  </a14:imgLayer>
                </a14:imgProps>
              </a:ext>
            </a:extLst>
          </a:blip>
          <a:stretch>
            <a:fillRect/>
          </a:stretch>
        </p:blipFill>
        <p:spPr>
          <a:xfrm>
            <a:off x="6856350" y="140358"/>
            <a:ext cx="1166516" cy="1166516"/>
          </a:xfrm>
          <a:prstGeom prst="rect">
            <a:avLst/>
          </a:prstGeom>
          <a:effectLst>
            <a:outerShdw blurRad="152400" dist="114300" dir="5400000" sx="90000" sy="-19000" rotWithShape="0">
              <a:prstClr val="black">
                <a:alpha val="15000"/>
              </a:prstClr>
            </a:outerShdw>
          </a:effectLst>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79156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 transmission du signal</a:t>
            </a:r>
          </a:p>
          <a:p>
            <a:pPr algn="just">
              <a:buNone/>
            </a:pPr>
            <a:endParaRPr lang="fr-FR" dirty="0" smtClean="0"/>
          </a:p>
          <a:p>
            <a:pPr marL="82296" indent="0" algn="just">
              <a:buNone/>
            </a:pPr>
            <a:endParaRPr lang="fr-FR" dirty="0"/>
          </a:p>
        </p:txBody>
      </p:sp>
      <p:pic>
        <p:nvPicPr>
          <p:cNvPr id="10" name="Image 9"/>
          <p:cNvPicPr>
            <a:picLocks noChangeAspect="1"/>
          </p:cNvPicPr>
          <p:nvPr/>
        </p:nvPicPr>
        <p:blipFill>
          <a:blip r:embed="rId3">
            <a:extLst>
              <a:ext uri="{BEBA8EAE-BF5A-486C-A8C5-ECC9F3942E4B}">
                <a14:imgProps xmlns:a14="http://schemas.microsoft.com/office/drawing/2010/main">
                  <a14:imgLayer r:embed="rId4">
                    <a14:imgEffect>
                      <a14:backgroundRemoval t="4922" b="97763" l="4698" r="93960"/>
                    </a14:imgEffect>
                  </a14:imgLayer>
                </a14:imgProps>
              </a:ext>
            </a:extLst>
          </a:blip>
          <a:stretch>
            <a:fillRect/>
          </a:stretch>
        </p:blipFill>
        <p:spPr>
          <a:xfrm>
            <a:off x="6856350" y="140358"/>
            <a:ext cx="1166516" cy="1166516"/>
          </a:xfrm>
          <a:prstGeom prst="rect">
            <a:avLst/>
          </a:prstGeom>
          <a:effectLst>
            <a:outerShdw blurRad="152400" dist="114300" dir="5400000" sx="90000" sy="-19000" rotWithShape="0">
              <a:prstClr val="black">
                <a:alpha val="15000"/>
              </a:prstClr>
            </a:outerShdw>
          </a:effectLst>
        </p:spPr>
      </p:pic>
      <p:pic>
        <p:nvPicPr>
          <p:cNvPr id="5" name="Image 4"/>
          <p:cNvPicPr>
            <a:picLocks noChangeAspect="1"/>
          </p:cNvPicPr>
          <p:nvPr/>
        </p:nvPicPr>
        <p:blipFill>
          <a:blip r:embed="rId5"/>
          <a:stretch>
            <a:fillRect/>
          </a:stretch>
        </p:blipFill>
        <p:spPr>
          <a:xfrm>
            <a:off x="2236084" y="1997296"/>
            <a:ext cx="5748925" cy="3778852"/>
          </a:xfrm>
          <a:prstGeom prst="rect">
            <a:avLst/>
          </a:prstGeom>
        </p:spPr>
      </p:pic>
      <p:sp>
        <p:nvSpPr>
          <p:cNvPr id="7" name="ZoneTexte 6"/>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23199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système auditif</a:t>
            </a:r>
            <a:endParaRPr lang="fr-FR" dirty="0"/>
          </a:p>
        </p:txBody>
      </p:sp>
      <p:sp>
        <p:nvSpPr>
          <p:cNvPr id="3" name="Espace réservé du contenu 2"/>
          <p:cNvSpPr>
            <a:spLocks noGrp="1"/>
          </p:cNvSpPr>
          <p:nvPr>
            <p:ph idx="1"/>
          </p:nvPr>
        </p:nvSpPr>
        <p:spPr>
          <a:xfrm>
            <a:off x="1435608" y="1447800"/>
            <a:ext cx="7498080" cy="5410200"/>
          </a:xfrm>
        </p:spPr>
        <p:txBody>
          <a:bodyPr>
            <a:normAutofit/>
          </a:bodyPr>
          <a:lstStyle/>
          <a:p>
            <a:pPr algn="just"/>
            <a:r>
              <a:rPr lang="fr-FR" dirty="0" smtClean="0"/>
              <a:t>La transmission du signal</a:t>
            </a:r>
          </a:p>
          <a:p>
            <a:pPr algn="just">
              <a:buNone/>
            </a:pPr>
            <a:endParaRPr lang="fr-FR" dirty="0" smtClean="0"/>
          </a:p>
          <a:p>
            <a:pPr marL="82296" indent="0" algn="just">
              <a:buNone/>
            </a:pPr>
            <a:endParaRPr lang="fr-FR" dirty="0"/>
          </a:p>
        </p:txBody>
      </p:sp>
      <p:pic>
        <p:nvPicPr>
          <p:cNvPr id="6" name="Image 18"/>
          <p:cNvPicPr>
            <a:picLocks noChangeAspect="1" noChangeArrowheads="1"/>
          </p:cNvPicPr>
          <p:nvPr/>
        </p:nvPicPr>
        <p:blipFill>
          <a:blip r:embed="rId3" cstate="print"/>
          <a:srcRect/>
          <a:stretch>
            <a:fillRect/>
          </a:stretch>
        </p:blipFill>
        <p:spPr bwMode="auto">
          <a:xfrm>
            <a:off x="2627272" y="2401040"/>
            <a:ext cx="4449965" cy="3497278"/>
          </a:xfrm>
          <a:prstGeom prst="rect">
            <a:avLst/>
          </a:prstGeom>
          <a:noFill/>
          <a:ln w="9525">
            <a:noFill/>
            <a:miter lim="800000"/>
            <a:headEnd/>
            <a:tailEnd/>
          </a:ln>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4922" b="97763" l="4698" r="93960"/>
                    </a14:imgEffect>
                  </a14:imgLayer>
                </a14:imgProps>
              </a:ext>
            </a:extLst>
          </a:blip>
          <a:stretch>
            <a:fillRect/>
          </a:stretch>
        </p:blipFill>
        <p:spPr>
          <a:xfrm>
            <a:off x="6856350" y="140358"/>
            <a:ext cx="1166516" cy="1166516"/>
          </a:xfrm>
          <a:prstGeom prst="rect">
            <a:avLst/>
          </a:prstGeom>
          <a:effectLst>
            <a:outerShdw blurRad="152400" dist="114300" dir="5400000" sx="90000" sy="-19000" rotWithShape="0">
              <a:prstClr val="black">
                <a:alpha val="15000"/>
              </a:prstClr>
            </a:outerShdw>
          </a:effectLst>
        </p:spPr>
      </p:pic>
      <p:sp>
        <p:nvSpPr>
          <p:cNvPr id="7" name="ZoneTexte 6"/>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22735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1006001155"/>
      </p:ext>
    </p:extLst>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système vestibulaire</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954528" y="18233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t>« La </a:t>
            </a:r>
            <a:r>
              <a:rPr lang="fr-FR" sz="2400" i="1" dirty="0"/>
              <a:t>tendance la plus profonde de toute activité humaine est la marche vers </a:t>
            </a:r>
            <a:r>
              <a:rPr lang="fr-FR" sz="2400" i="1" dirty="0" smtClean="0"/>
              <a:t>l'équilibre</a:t>
            </a:r>
            <a:r>
              <a:rPr lang="fr-FR" sz="2400" i="1" dirty="0"/>
              <a:t> »</a:t>
            </a:r>
            <a:r>
              <a:rPr lang="fr-FR" sz="2400" i="1" dirty="0" smtClean="0"/>
              <a:t>.</a:t>
            </a:r>
            <a:endParaRPr lang="fr-FR" sz="24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Jean Piaget</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 name="ZoneTexte 18"/>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67267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L’équilibre</a:t>
            </a:r>
            <a:endParaRPr lang="fr-FR" dirty="0"/>
          </a:p>
        </p:txBody>
      </p:sp>
      <p:pic>
        <p:nvPicPr>
          <p:cNvPr id="5" name="Picture 2"/>
          <p:cNvPicPr>
            <a:picLocks noChangeAspect="1" noChangeArrowheads="1"/>
          </p:cNvPicPr>
          <p:nvPr/>
        </p:nvPicPr>
        <p:blipFill>
          <a:blip r:embed="rId2" cstate="print"/>
          <a:srcRect/>
          <a:stretch>
            <a:fillRect/>
          </a:stretch>
        </p:blipFill>
        <p:spPr bwMode="auto">
          <a:xfrm>
            <a:off x="2876641" y="1994037"/>
            <a:ext cx="4445329" cy="3737987"/>
          </a:xfrm>
          <a:prstGeom prst="rect">
            <a:avLst/>
          </a:prstGeom>
          <a:ln w="9525">
            <a:noFill/>
            <a:miter lim="800000"/>
            <a:headEnd/>
            <a:tailEnd/>
          </a:ln>
          <a:effectLst/>
        </p:spPr>
      </p:pic>
      <p:pic>
        <p:nvPicPr>
          <p:cNvPr id="8" name="Image 7"/>
          <p:cNvPicPr>
            <a:picLocks noChangeAspect="1"/>
          </p:cNvPicPr>
          <p:nvPr/>
        </p:nvPicPr>
        <p:blipFill>
          <a:blip r:embed="rId3">
            <a:extLst>
              <a:ext uri="{BEBA8EAE-BF5A-486C-A8C5-ECC9F3942E4B}">
                <a14:imgProps xmlns:a14="http://schemas.microsoft.com/office/drawing/2010/main">
                  <a14:imgLayer r:embed="rId4">
                    <a14:imgEffect>
                      <a14:backgroundRemoval t="0" b="100000" l="0" r="97934"/>
                    </a14:imgEffect>
                  </a14:imgLayer>
                </a14:imgProps>
              </a:ext>
            </a:extLst>
          </a:blip>
          <a:stretch>
            <a:fillRect/>
          </a:stretch>
        </p:blipFill>
        <p:spPr>
          <a:xfrm>
            <a:off x="6781800" y="88900"/>
            <a:ext cx="1460500" cy="1140638"/>
          </a:xfrm>
          <a:prstGeom prst="rect">
            <a:avLst/>
          </a:prstGeom>
          <a:effectLst>
            <a:outerShdw blurRad="136525" dist="25400" dir="5400000" sx="90000" sy="-19000" rotWithShape="0">
              <a:prstClr val="black">
                <a:alpha val="15000"/>
              </a:prstClr>
            </a:outerShdw>
          </a:effectLst>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750034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sp>
        <p:nvSpPr>
          <p:cNvPr id="3" name="Espace réservé du contenu 2"/>
          <p:cNvSpPr>
            <a:spLocks noGrp="1"/>
          </p:cNvSpPr>
          <p:nvPr>
            <p:ph idx="1"/>
          </p:nvPr>
        </p:nvSpPr>
        <p:spPr>
          <a:xfrm>
            <a:off x="1435608" y="1571090"/>
            <a:ext cx="7498080" cy="4223536"/>
          </a:xfrm>
        </p:spPr>
        <p:txBody>
          <a:bodyPr>
            <a:normAutofit lnSpcReduction="10000"/>
          </a:bodyPr>
          <a:lstStyle/>
          <a:p>
            <a:pPr algn="just"/>
            <a:r>
              <a:rPr lang="fr-FR" dirty="0">
                <a:solidFill>
                  <a:schemeClr val="accent1"/>
                </a:solidFill>
              </a:rPr>
              <a:t>L’équilibre est fondé sur les récepteurs situés dans l’oreille interne, </a:t>
            </a:r>
            <a:endParaRPr lang="fr-FR" dirty="0" smtClean="0">
              <a:solidFill>
                <a:schemeClr val="accent1"/>
              </a:solidFill>
            </a:endParaRPr>
          </a:p>
          <a:p>
            <a:pPr algn="just"/>
            <a:r>
              <a:rPr lang="fr-FR" dirty="0" smtClean="0">
                <a:solidFill>
                  <a:schemeClr val="accent1"/>
                </a:solidFill>
              </a:rPr>
              <a:t>les </a:t>
            </a:r>
            <a:r>
              <a:rPr lang="fr-FR" dirty="0">
                <a:solidFill>
                  <a:schemeClr val="accent1"/>
                </a:solidFill>
              </a:rPr>
              <a:t>deux os situés dans le limaçon (</a:t>
            </a:r>
            <a:r>
              <a:rPr lang="fr-FR" dirty="0">
                <a:solidFill>
                  <a:srgbClr val="FF6600"/>
                </a:solidFill>
              </a:rPr>
              <a:t>utricule et saccule</a:t>
            </a:r>
            <a:r>
              <a:rPr lang="fr-FR" dirty="0">
                <a:solidFill>
                  <a:schemeClr val="accent1"/>
                </a:solidFill>
              </a:rPr>
              <a:t>) sont sensibles aux </a:t>
            </a:r>
            <a:r>
              <a:rPr lang="fr-FR" u="sng" dirty="0">
                <a:solidFill>
                  <a:schemeClr val="accent1"/>
                </a:solidFill>
              </a:rPr>
              <a:t>accélérations linéaires </a:t>
            </a:r>
            <a:r>
              <a:rPr lang="fr-FR" dirty="0">
                <a:solidFill>
                  <a:schemeClr val="accent1"/>
                </a:solidFill>
              </a:rPr>
              <a:t>et </a:t>
            </a:r>
            <a:r>
              <a:rPr lang="fr-FR" dirty="0">
                <a:solidFill>
                  <a:srgbClr val="FF6600"/>
                </a:solidFill>
              </a:rPr>
              <a:t>les trois canaux semi circulaires</a:t>
            </a:r>
            <a:r>
              <a:rPr lang="fr-FR" dirty="0">
                <a:solidFill>
                  <a:schemeClr val="accent1"/>
                </a:solidFill>
              </a:rPr>
              <a:t> sont sensibles aux </a:t>
            </a:r>
            <a:r>
              <a:rPr lang="fr-FR" u="sng" dirty="0">
                <a:solidFill>
                  <a:schemeClr val="accent1"/>
                </a:solidFill>
              </a:rPr>
              <a:t>accélérations angulaires </a:t>
            </a:r>
            <a:r>
              <a:rPr lang="fr-FR" dirty="0">
                <a:solidFill>
                  <a:schemeClr val="accent1"/>
                </a:solidFill>
              </a:rPr>
              <a:t>aux sensations de déplacement (ex sensation de tournis dans la valse).</a:t>
            </a:r>
          </a:p>
          <a:p>
            <a:pPr algn="just"/>
            <a:endParaRPr lang="fr-FR" dirty="0">
              <a:solidFill>
                <a:schemeClr val="accent1"/>
              </a:solidFill>
            </a:endParaRP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ackgroundRemoval t="0" b="100000" l="0" r="97934"/>
                    </a14:imgEffect>
                  </a14:imgLayer>
                </a14:imgProps>
              </a:ext>
            </a:extLst>
          </a:blip>
          <a:stretch>
            <a:fillRect/>
          </a:stretch>
        </p:blipFill>
        <p:spPr>
          <a:xfrm>
            <a:off x="6781800" y="88900"/>
            <a:ext cx="1460500" cy="1140638"/>
          </a:xfrm>
          <a:prstGeom prst="rect">
            <a:avLst/>
          </a:prstGeom>
          <a:effectLst>
            <a:outerShdw blurRad="136525" dist="25400" dir="5400000" sx="90000" sy="-19000" rotWithShape="0">
              <a:prstClr val="black">
                <a:alpha val="15000"/>
              </a:prstClr>
            </a:outerShdw>
          </a:effectLst>
        </p:spPr>
      </p:pic>
      <p:pic>
        <p:nvPicPr>
          <p:cNvPr id="6" name="Image 5"/>
          <p:cNvPicPr>
            <a:picLocks noChangeAspect="1"/>
          </p:cNvPicPr>
          <p:nvPr/>
        </p:nvPicPr>
        <p:blipFill>
          <a:blip r:embed="rId4"/>
          <a:stretch>
            <a:fillRect/>
          </a:stretch>
        </p:blipFill>
        <p:spPr>
          <a:xfrm>
            <a:off x="4060036" y="89128"/>
            <a:ext cx="2133600" cy="1600200"/>
          </a:xfrm>
          <a:prstGeom prst="rect">
            <a:avLst/>
          </a:prstGeom>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3839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pic>
        <p:nvPicPr>
          <p:cNvPr id="4" name="Picture 2"/>
          <p:cNvPicPr>
            <a:picLocks noGrp="1" noChangeAspect="1" noChangeArrowheads="1"/>
          </p:cNvPicPr>
          <p:nvPr>
            <p:ph idx="1"/>
          </p:nvPr>
        </p:nvPicPr>
        <p:blipFill>
          <a:blip r:embed="rId2" cstate="print"/>
          <a:srcRect l="-19036" r="-19036"/>
          <a:stretch>
            <a:fillRect/>
          </a:stretch>
        </p:blipFill>
        <p:spPr bwMode="auto">
          <a:prstGeom prst="rect">
            <a:avLst/>
          </a:prstGeom>
          <a:noFill/>
          <a:ln w="9525">
            <a:noFill/>
            <a:miter lim="800000"/>
            <a:headEnd/>
            <a:tailEnd/>
          </a:ln>
        </p:spPr>
      </p:pic>
      <p:pic>
        <p:nvPicPr>
          <p:cNvPr id="8" name="Image 7"/>
          <p:cNvPicPr>
            <a:picLocks noChangeAspect="1"/>
          </p:cNvPicPr>
          <p:nvPr/>
        </p:nvPicPr>
        <p:blipFill>
          <a:blip r:embed="rId3"/>
          <a:stretch>
            <a:fillRect/>
          </a:stretch>
        </p:blipFill>
        <p:spPr>
          <a:xfrm>
            <a:off x="6841738" y="89127"/>
            <a:ext cx="1357036" cy="1017777"/>
          </a:xfrm>
          <a:prstGeom prst="rect">
            <a:avLst/>
          </a:prstGeom>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89153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Performances humaines et limitations</a:t>
            </a:r>
            <a:endParaRPr lang="fr-FR" dirty="0"/>
          </a:p>
        </p:txBody>
      </p:sp>
      <p:graphicFrame>
        <p:nvGraphicFramePr>
          <p:cNvPr id="7" name="Diagramme 6"/>
          <p:cNvGraphicFramePr/>
          <p:nvPr>
            <p:extLst>
              <p:ext uri="{D42A27DB-BD31-4B8C-83A1-F6EECF244321}">
                <p14:modId xmlns:p14="http://schemas.microsoft.com/office/powerpoint/2010/main" val="2557148267"/>
              </p:ext>
            </p:extLst>
          </p:nvPr>
        </p:nvGraphicFramePr>
        <p:xfrm>
          <a:off x="1432559" y="1850064"/>
          <a:ext cx="7432405" cy="383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5503040" y="1992392"/>
            <a:ext cx="1966580" cy="1381288"/>
          </a:xfrm>
          <a:prstGeom prst="rect">
            <a:avLst/>
          </a:prstGeom>
        </p:spPr>
      </p:pic>
      <p:pic>
        <p:nvPicPr>
          <p:cNvPr id="5" name="Image 4"/>
          <p:cNvPicPr>
            <a:picLocks noChangeAspect="1"/>
          </p:cNvPicPr>
          <p:nvPr/>
        </p:nvPicPr>
        <p:blipFill>
          <a:blip r:embed="rId8"/>
          <a:stretch>
            <a:fillRect/>
          </a:stretch>
        </p:blipFill>
        <p:spPr>
          <a:xfrm>
            <a:off x="1102239" y="4213423"/>
            <a:ext cx="1909169" cy="1340964"/>
          </a:xfrm>
          <a:prstGeom prst="rect">
            <a:avLst/>
          </a:prstGeom>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06841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sp>
        <p:nvSpPr>
          <p:cNvPr id="3" name="Espace réservé du contenu 2"/>
          <p:cNvSpPr>
            <a:spLocks noGrp="1"/>
          </p:cNvSpPr>
          <p:nvPr>
            <p:ph idx="1"/>
          </p:nvPr>
        </p:nvSpPr>
        <p:spPr/>
        <p:txBody>
          <a:bodyPr>
            <a:normAutofit fontScale="70000" lnSpcReduction="20000"/>
          </a:bodyPr>
          <a:lstStyle/>
          <a:p>
            <a:pPr marL="0" lvl="0" indent="0" algn="just" fontAlgn="base">
              <a:lnSpc>
                <a:spcPct val="200000"/>
              </a:lnSpc>
              <a:spcBef>
                <a:spcPct val="0"/>
              </a:spcBef>
              <a:spcAft>
                <a:spcPct val="0"/>
              </a:spcAft>
              <a:buClrTx/>
              <a:buSzTx/>
              <a:buNone/>
            </a:pPr>
            <a:r>
              <a:rPr lang="fr-FR" dirty="0">
                <a:solidFill>
                  <a:srgbClr val="007BCF">
                    <a:lumMod val="75000"/>
                  </a:srgbClr>
                </a:solidFill>
                <a:latin typeface="Arial" charset="0"/>
              </a:rPr>
              <a:t>L’utricule et le saccule contiennent chacun dans leur paroi une zone sensorielle qui est </a:t>
            </a:r>
            <a:r>
              <a:rPr lang="fr-FR" b="1" u="sng" dirty="0">
                <a:solidFill>
                  <a:srgbClr val="007BCF">
                    <a:lumMod val="75000"/>
                  </a:srgbClr>
                </a:solidFill>
                <a:latin typeface="Arial" charset="0"/>
              </a:rPr>
              <a:t>sur le plan horizontal au niveau de l’utricule </a:t>
            </a:r>
            <a:r>
              <a:rPr lang="fr-FR" dirty="0">
                <a:solidFill>
                  <a:srgbClr val="007BCF">
                    <a:lumMod val="75000"/>
                  </a:srgbClr>
                </a:solidFill>
                <a:latin typeface="Arial" charset="0"/>
              </a:rPr>
              <a:t>et </a:t>
            </a:r>
            <a:r>
              <a:rPr lang="fr-FR" b="1" u="sng" dirty="0">
                <a:solidFill>
                  <a:srgbClr val="007BCF">
                    <a:lumMod val="75000"/>
                  </a:srgbClr>
                </a:solidFill>
                <a:latin typeface="Arial" charset="0"/>
              </a:rPr>
              <a:t>sur le plan vertical dans le saccule</a:t>
            </a:r>
            <a:r>
              <a:rPr lang="fr-FR" dirty="0">
                <a:solidFill>
                  <a:srgbClr val="007BCF">
                    <a:lumMod val="75000"/>
                  </a:srgbClr>
                </a:solidFill>
                <a:latin typeface="Arial" charset="0"/>
              </a:rPr>
              <a:t>.</a:t>
            </a:r>
          </a:p>
          <a:p>
            <a:pPr marL="0" lvl="0" indent="0" algn="just" fontAlgn="base">
              <a:lnSpc>
                <a:spcPct val="200000"/>
              </a:lnSpc>
              <a:spcBef>
                <a:spcPct val="0"/>
              </a:spcBef>
              <a:spcAft>
                <a:spcPct val="0"/>
              </a:spcAft>
              <a:buClrTx/>
              <a:buSzTx/>
              <a:buNone/>
            </a:pPr>
            <a:r>
              <a:rPr lang="fr-FR" dirty="0">
                <a:solidFill>
                  <a:srgbClr val="007BCF">
                    <a:lumMod val="75000"/>
                  </a:srgbClr>
                </a:solidFill>
                <a:latin typeface="Arial" charset="0"/>
              </a:rPr>
              <a:t>Les organes à otolithes sont sensibles aux accélérations linéaires, au déplacement et à la gravitation : on parle </a:t>
            </a:r>
            <a:r>
              <a:rPr lang="fr-FR" b="1" dirty="0">
                <a:solidFill>
                  <a:srgbClr val="007BCF">
                    <a:lumMod val="75000"/>
                  </a:srgbClr>
                </a:solidFill>
                <a:latin typeface="Arial" charset="0"/>
              </a:rPr>
              <a:t>d'équilibre statique </a:t>
            </a:r>
          </a:p>
          <a:p>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70</a:t>
            </a:fld>
            <a:endParaRPr kumimoji="0" lang="en-US" dirty="0"/>
          </a:p>
        </p:txBody>
      </p:sp>
      <p:pic>
        <p:nvPicPr>
          <p:cNvPr id="7" name="Image 6"/>
          <p:cNvPicPr>
            <a:picLocks noChangeAspect="1"/>
          </p:cNvPicPr>
          <p:nvPr/>
        </p:nvPicPr>
        <p:blipFill>
          <a:blip r:embed="rId2"/>
          <a:stretch>
            <a:fillRect/>
          </a:stretch>
        </p:blipFill>
        <p:spPr>
          <a:xfrm>
            <a:off x="6841738" y="89127"/>
            <a:ext cx="1357036" cy="1017777"/>
          </a:xfrm>
          <a:prstGeom prst="rect">
            <a:avLst/>
          </a:prstGeom>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158892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pic>
        <p:nvPicPr>
          <p:cNvPr id="7" name="Imag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228" y="2465798"/>
            <a:ext cx="3360265" cy="255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3"/>
          <a:stretch>
            <a:fillRect/>
          </a:stretch>
        </p:blipFill>
        <p:spPr>
          <a:xfrm>
            <a:off x="0" y="1861679"/>
            <a:ext cx="6971133" cy="4083011"/>
          </a:xfrm>
          <a:prstGeom prst="rect">
            <a:avLst/>
          </a:prstGeom>
        </p:spPr>
      </p:pic>
      <p:pic>
        <p:nvPicPr>
          <p:cNvPr id="9" name="Image 8"/>
          <p:cNvPicPr>
            <a:picLocks noChangeAspect="1"/>
          </p:cNvPicPr>
          <p:nvPr/>
        </p:nvPicPr>
        <p:blipFill>
          <a:blip r:embed="rId4"/>
          <a:stretch>
            <a:fillRect/>
          </a:stretch>
        </p:blipFill>
        <p:spPr>
          <a:xfrm>
            <a:off x="6841738" y="89127"/>
            <a:ext cx="1357036" cy="1017777"/>
          </a:xfrm>
          <a:prstGeom prst="rect">
            <a:avLst/>
          </a:prstGeom>
        </p:spPr>
      </p:pic>
      <p:sp>
        <p:nvSpPr>
          <p:cNvPr id="10" name="ZoneTexte 9"/>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0230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pic>
        <p:nvPicPr>
          <p:cNvPr id="6" name="Picture 2"/>
          <p:cNvPicPr>
            <a:picLocks noGrp="1" noChangeAspect="1" noChangeArrowheads="1"/>
          </p:cNvPicPr>
          <p:nvPr>
            <p:ph idx="1"/>
          </p:nvPr>
        </p:nvPicPr>
        <p:blipFill>
          <a:blip r:embed="rId2" cstate="print"/>
          <a:srcRect t="-4765" b="-4765"/>
          <a:stretch>
            <a:fillRect/>
          </a:stretch>
        </p:blipFill>
        <p:spPr bwMode="auto">
          <a:prstGeom prst="rect">
            <a:avLst/>
          </a:prstGeom>
          <a:noFill/>
          <a:ln w="9525">
            <a:noFill/>
            <a:miter lim="800000"/>
            <a:headEnd/>
            <a:tailEnd/>
          </a:ln>
        </p:spPr>
      </p:pic>
      <p:pic>
        <p:nvPicPr>
          <p:cNvPr id="7" name="Image 6"/>
          <p:cNvPicPr>
            <a:picLocks noChangeAspect="1"/>
          </p:cNvPicPr>
          <p:nvPr/>
        </p:nvPicPr>
        <p:blipFill>
          <a:blip r:embed="rId3"/>
          <a:stretch>
            <a:fillRect/>
          </a:stretch>
        </p:blipFill>
        <p:spPr>
          <a:xfrm>
            <a:off x="6841738" y="89127"/>
            <a:ext cx="1357036" cy="1017777"/>
          </a:xfrm>
          <a:prstGeom prst="rect">
            <a:avLst/>
          </a:prstGeom>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06868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sp>
        <p:nvSpPr>
          <p:cNvPr id="3" name="Espace réservé du contenu 2"/>
          <p:cNvSpPr>
            <a:spLocks noGrp="1"/>
          </p:cNvSpPr>
          <p:nvPr>
            <p:ph idx="1"/>
          </p:nvPr>
        </p:nvSpPr>
        <p:spPr/>
        <p:txBody>
          <a:bodyPr>
            <a:normAutofit/>
          </a:bodyPr>
          <a:lstStyle/>
          <a:p>
            <a:pPr marL="0" lvl="0" indent="0" algn="just" fontAlgn="base">
              <a:lnSpc>
                <a:spcPct val="200000"/>
              </a:lnSpc>
              <a:spcBef>
                <a:spcPct val="0"/>
              </a:spcBef>
              <a:spcAft>
                <a:spcPct val="0"/>
              </a:spcAft>
              <a:buClrTx/>
              <a:buSzTx/>
              <a:buNone/>
            </a:pPr>
            <a:r>
              <a:rPr lang="fr-FR" sz="1800" dirty="0">
                <a:solidFill>
                  <a:srgbClr val="007BCF">
                    <a:lumMod val="75000"/>
                  </a:srgbClr>
                </a:solidFill>
                <a:latin typeface="Arial" charset="0"/>
              </a:rPr>
              <a:t>Dans les canaux semi-circulaires osseux siègent les canaux semi-circulaires membraneux remplis d’endolymphe. </a:t>
            </a:r>
            <a:endParaRPr lang="fr-FR" sz="1800" dirty="0" smtClean="0">
              <a:solidFill>
                <a:srgbClr val="007BCF">
                  <a:lumMod val="75000"/>
                </a:srgbClr>
              </a:solidFill>
              <a:latin typeface="Arial" charset="0"/>
            </a:endParaRPr>
          </a:p>
          <a:p>
            <a:pPr marL="0" lvl="0" indent="0" algn="just" fontAlgn="base">
              <a:lnSpc>
                <a:spcPct val="200000"/>
              </a:lnSpc>
              <a:spcBef>
                <a:spcPct val="0"/>
              </a:spcBef>
              <a:spcAft>
                <a:spcPct val="0"/>
              </a:spcAft>
              <a:buClrTx/>
              <a:buSzTx/>
              <a:buNone/>
            </a:pPr>
            <a:r>
              <a:rPr lang="fr-FR" sz="1800" dirty="0" smtClean="0">
                <a:solidFill>
                  <a:srgbClr val="007BCF">
                    <a:lumMod val="75000"/>
                  </a:srgbClr>
                </a:solidFill>
                <a:latin typeface="Arial" charset="0"/>
              </a:rPr>
              <a:t>Chaque </a:t>
            </a:r>
            <a:r>
              <a:rPr lang="fr-FR" sz="1800" dirty="0">
                <a:solidFill>
                  <a:srgbClr val="007BCF">
                    <a:lumMod val="75000"/>
                  </a:srgbClr>
                </a:solidFill>
                <a:latin typeface="Arial" charset="0"/>
              </a:rPr>
              <a:t>canal possède une zone élargie à son extrémité (l’ampoule), où siègent les cellules ciliées sensorielles du système.</a:t>
            </a:r>
          </a:p>
          <a:p>
            <a:pPr marL="0" lvl="0" indent="0" algn="just" fontAlgn="base">
              <a:lnSpc>
                <a:spcPct val="200000"/>
              </a:lnSpc>
              <a:spcBef>
                <a:spcPct val="0"/>
              </a:spcBef>
              <a:spcAft>
                <a:spcPct val="0"/>
              </a:spcAft>
              <a:buClrTx/>
              <a:buSzTx/>
              <a:buNone/>
            </a:pPr>
            <a:endParaRPr lang="fr-FR" sz="1800" dirty="0">
              <a:solidFill>
                <a:srgbClr val="007BCF">
                  <a:lumMod val="75000"/>
                </a:srgbClr>
              </a:solidFill>
              <a:latin typeface="Arial" charset="0"/>
            </a:endParaRPr>
          </a:p>
        </p:txBody>
      </p:sp>
      <p:pic>
        <p:nvPicPr>
          <p:cNvPr id="5" name="Imag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1590" y="3771325"/>
            <a:ext cx="38195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3"/>
          <a:stretch>
            <a:fillRect/>
          </a:stretch>
        </p:blipFill>
        <p:spPr>
          <a:xfrm>
            <a:off x="6841738" y="89127"/>
            <a:ext cx="1357036" cy="1017777"/>
          </a:xfrm>
          <a:prstGeom prst="rect">
            <a:avLst/>
          </a:prstGeom>
        </p:spPr>
      </p:pic>
      <p:sp>
        <p:nvSpPr>
          <p:cNvPr id="9" name="ZoneTexte 8"/>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0838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pic>
        <p:nvPicPr>
          <p:cNvPr id="6" name="Image 1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2251" b="-1225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stretch>
            <a:fillRect/>
          </a:stretch>
        </p:blipFill>
        <p:spPr>
          <a:xfrm>
            <a:off x="6841738" y="89127"/>
            <a:ext cx="1357036" cy="1017777"/>
          </a:xfrm>
          <a:prstGeom prst="rect">
            <a:avLst/>
          </a:prstGeom>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50572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p:txBody>
          <a:bodyPr/>
          <a:lstStyle/>
          <a:p>
            <a:r>
              <a:rPr lang="fr-FR">
                <a:latin typeface="Calibri" charset="0"/>
              </a:rPr>
              <a:t>L</a:t>
            </a:r>
            <a:r>
              <a:rPr lang="ja-JP" altLang="fr-FR">
                <a:latin typeface="Calibri" charset="0"/>
              </a:rPr>
              <a:t>’</a:t>
            </a:r>
            <a:r>
              <a:rPr lang="fr-FR">
                <a:latin typeface="Calibri" charset="0"/>
              </a:rPr>
              <a:t>équilibre</a:t>
            </a:r>
          </a:p>
        </p:txBody>
      </p:sp>
      <p:sp>
        <p:nvSpPr>
          <p:cNvPr id="3" name="Espace réservé du contenu 2"/>
          <p:cNvSpPr>
            <a:spLocks noGrp="1"/>
          </p:cNvSpPr>
          <p:nvPr>
            <p:ph idx="1"/>
          </p:nvPr>
        </p:nvSpPr>
        <p:spPr>
          <a:xfrm>
            <a:off x="1405210" y="1412875"/>
            <a:ext cx="7281590" cy="4608513"/>
          </a:xfrm>
        </p:spPr>
        <p:txBody>
          <a:bodyPr>
            <a:normAutofit/>
          </a:bodyPr>
          <a:lstStyle/>
          <a:p>
            <a:pPr algn="just">
              <a:lnSpc>
                <a:spcPct val="80000"/>
              </a:lnSpc>
            </a:pPr>
            <a:r>
              <a:rPr lang="fr-FR" sz="2700" b="1" dirty="0">
                <a:latin typeface="Calibri" charset="0"/>
              </a:rPr>
              <a:t>L</a:t>
            </a:r>
            <a:r>
              <a:rPr lang="ja-JP" altLang="fr-FR" sz="2700" b="1" dirty="0">
                <a:latin typeface="Calibri" charset="0"/>
              </a:rPr>
              <a:t>’</a:t>
            </a:r>
            <a:r>
              <a:rPr lang="fr-FR" sz="2700" b="1" dirty="0">
                <a:latin typeface="Calibri" charset="0"/>
              </a:rPr>
              <a:t>effet « Mal de mer »</a:t>
            </a:r>
            <a:endParaRPr lang="fr-FR" sz="2700" dirty="0">
              <a:latin typeface="Calibri" charset="0"/>
            </a:endParaRPr>
          </a:p>
          <a:p>
            <a:pPr algn="just">
              <a:lnSpc>
                <a:spcPct val="80000"/>
              </a:lnSpc>
              <a:buFont typeface="Arial" charset="0"/>
              <a:buNone/>
            </a:pPr>
            <a:r>
              <a:rPr lang="fr-FR" sz="2700" dirty="0">
                <a:latin typeface="Calibri" charset="0"/>
              </a:rPr>
              <a:t> </a:t>
            </a:r>
          </a:p>
          <a:p>
            <a:pPr algn="just">
              <a:lnSpc>
                <a:spcPct val="80000"/>
              </a:lnSpc>
            </a:pPr>
            <a:r>
              <a:rPr lang="fr-FR" sz="2700" dirty="0">
                <a:latin typeface="Calibri" charset="0"/>
              </a:rPr>
              <a:t>Il provient  :</a:t>
            </a:r>
          </a:p>
          <a:p>
            <a:pPr algn="just">
              <a:lnSpc>
                <a:spcPct val="80000"/>
              </a:lnSpc>
              <a:buFont typeface="Arial" charset="0"/>
              <a:buNone/>
            </a:pPr>
            <a:endParaRPr lang="fr-FR" sz="2700" dirty="0">
              <a:latin typeface="Calibri" charset="0"/>
            </a:endParaRPr>
          </a:p>
          <a:p>
            <a:pPr algn="just">
              <a:lnSpc>
                <a:spcPct val="80000"/>
              </a:lnSpc>
            </a:pPr>
            <a:r>
              <a:rPr lang="fr-FR" sz="2700" dirty="0">
                <a:latin typeface="Calibri" charset="0"/>
              </a:rPr>
              <a:t>Soit </a:t>
            </a:r>
            <a:r>
              <a:rPr lang="fr-FR" sz="2700" dirty="0" smtClean="0">
                <a:latin typeface="Calibri" charset="0"/>
              </a:rPr>
              <a:t>d</a:t>
            </a:r>
            <a:r>
              <a:rPr lang="ja-JP" altLang="fr-FR" sz="2700" dirty="0" smtClean="0">
                <a:latin typeface="Calibri" charset="0"/>
              </a:rPr>
              <a:t>’</a:t>
            </a:r>
            <a:r>
              <a:rPr lang="fr-FR" sz="2700" dirty="0">
                <a:latin typeface="Calibri" charset="0"/>
              </a:rPr>
              <a:t>une information de mouvement transmise au cerveau alors que les yeux ne détectent rien (bateau, voiture) ;</a:t>
            </a:r>
          </a:p>
          <a:p>
            <a:pPr algn="just">
              <a:lnSpc>
                <a:spcPct val="80000"/>
              </a:lnSpc>
              <a:buFont typeface="Arial" charset="0"/>
              <a:buNone/>
            </a:pPr>
            <a:endParaRPr lang="fr-FR" sz="2700" dirty="0">
              <a:latin typeface="Calibri" charset="0"/>
            </a:endParaRPr>
          </a:p>
          <a:p>
            <a:pPr algn="just">
              <a:lnSpc>
                <a:spcPct val="80000"/>
              </a:lnSpc>
            </a:pPr>
            <a:r>
              <a:rPr lang="fr-FR" sz="2700" dirty="0">
                <a:latin typeface="Calibri" charset="0"/>
              </a:rPr>
              <a:t>Soit les yeux détectent un mouvement alors que le cerveau ne reçoit aucune information dans ce sens (simulateurs).</a:t>
            </a:r>
          </a:p>
        </p:txBody>
      </p:sp>
      <p:pic>
        <p:nvPicPr>
          <p:cNvPr id="5" name="Image 4"/>
          <p:cNvPicPr>
            <a:picLocks noChangeAspect="1"/>
          </p:cNvPicPr>
          <p:nvPr/>
        </p:nvPicPr>
        <p:blipFill>
          <a:blip r:embed="rId2"/>
          <a:stretch>
            <a:fillRect/>
          </a:stretch>
        </p:blipFill>
        <p:spPr>
          <a:xfrm>
            <a:off x="6841738" y="89127"/>
            <a:ext cx="1357036" cy="1017777"/>
          </a:xfrm>
          <a:prstGeom prst="rect">
            <a:avLst/>
          </a:prstGeom>
        </p:spPr>
      </p:pic>
      <p:sp>
        <p:nvSpPr>
          <p:cNvPr id="6" name="ZoneTexte 5"/>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01258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a:t>
            </a:r>
            <a:endParaRPr lang="fr-FR" dirty="0"/>
          </a:p>
        </p:txBody>
      </p:sp>
      <p:pic>
        <p:nvPicPr>
          <p:cNvPr id="5" name="Espace réservé du contenu 4" descr="vestibul.gif"/>
          <p:cNvPicPr>
            <a:picLocks noGrp="1" noChangeAspect="1"/>
          </p:cNvPicPr>
          <p:nvPr>
            <p:ph idx="1"/>
          </p:nvPr>
        </p:nvPicPr>
        <p:blipFill>
          <a:blip r:embed="rId2" cstate="print"/>
          <a:srcRect l="-16919" r="-16919"/>
          <a:stretch>
            <a:fillRect/>
          </a:stretch>
        </p:blipFill>
        <p:spPr>
          <a:prstGeom prst="rect">
            <a:avLst/>
          </a:prstGeom>
        </p:spPr>
      </p:pic>
      <p:pic>
        <p:nvPicPr>
          <p:cNvPr id="6" name="Image 5"/>
          <p:cNvPicPr>
            <a:picLocks noChangeAspect="1"/>
          </p:cNvPicPr>
          <p:nvPr/>
        </p:nvPicPr>
        <p:blipFill>
          <a:blip r:embed="rId3"/>
          <a:stretch>
            <a:fillRect/>
          </a:stretch>
        </p:blipFill>
        <p:spPr>
          <a:xfrm>
            <a:off x="6841738" y="89127"/>
            <a:ext cx="1357036" cy="1017777"/>
          </a:xfrm>
          <a:prstGeom prst="rect">
            <a:avLst/>
          </a:prstGeom>
        </p:spPr>
      </p:pic>
      <p:sp>
        <p:nvSpPr>
          <p:cNvPr id="8" name="ZoneTexte 7"/>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31524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traitement de l’information</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3675878517"/>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638"/>
            <a:ext cx="5173101" cy="1143000"/>
          </a:xfrm>
        </p:spPr>
        <p:txBody>
          <a:bodyPr>
            <a:normAutofit fontScale="90000"/>
          </a:bodyPr>
          <a:lstStyle/>
          <a:p>
            <a:r>
              <a:rPr lang="fr-FR" dirty="0" smtClean="0"/>
              <a:t>L’attention et 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78</a:t>
            </a:fld>
            <a:endParaRPr kumimoji="0" lang="en-US"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9966" b="97251" l="4612" r="98301"/>
                    </a14:imgEffect>
                  </a14:imgLayer>
                </a14:imgProps>
              </a:ext>
            </a:extLst>
          </a:blip>
          <a:stretch>
            <a:fillRect/>
          </a:stretch>
        </p:blipFill>
        <p:spPr>
          <a:xfrm>
            <a:off x="6604091" y="0"/>
            <a:ext cx="1628043" cy="1149905"/>
          </a:xfrm>
          <a:prstGeom prst="rect">
            <a:avLst/>
          </a:prstGeom>
        </p:spPr>
      </p:pic>
      <p:pic>
        <p:nvPicPr>
          <p:cNvPr id="16" name="Espace réservé du contenu 15"/>
          <p:cNvPicPr>
            <a:picLocks noGrp="1"/>
          </p:cNvPicPr>
          <p:nvPr>
            <p:ph idx="1"/>
          </p:nvPr>
        </p:nvPicPr>
        <p:blipFill>
          <a:blip r:embed="rId4" cstate="print"/>
          <a:srcRect t="-10192" b="-10192"/>
          <a:stretch>
            <a:fillRect/>
          </a:stretch>
        </p:blipFill>
        <p:spPr bwMode="auto">
          <a:prstGeom prst="rect">
            <a:avLst/>
          </a:prstGeom>
          <a:noFill/>
          <a:ln w="9525">
            <a:noFill/>
            <a:miter lim="800000"/>
            <a:headEnd/>
            <a:tailEnd/>
          </a:ln>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0418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79</a:t>
            </a:fld>
            <a:endParaRPr kumimoji="0" lang="en-US"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9966" b="97251" l="4612" r="98301"/>
                    </a14:imgEffect>
                  </a14:imgLayer>
                </a14:imgProps>
              </a:ext>
            </a:extLst>
          </a:blip>
          <a:stretch>
            <a:fillRect/>
          </a:stretch>
        </p:blipFill>
        <p:spPr>
          <a:xfrm>
            <a:off x="6604091" y="0"/>
            <a:ext cx="1628043" cy="114990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63543947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re 1"/>
          <p:cNvSpPr>
            <a:spLocks noGrp="1"/>
          </p:cNvSpPr>
          <p:nvPr>
            <p:ph type="title"/>
          </p:nvPr>
        </p:nvSpPr>
        <p:spPr>
          <a:xfrm>
            <a:off x="1435608" y="274638"/>
            <a:ext cx="5173101" cy="1143000"/>
          </a:xfrm>
        </p:spPr>
        <p:txBody>
          <a:bodyPr>
            <a:normAutofit fontScale="90000"/>
          </a:bodyPr>
          <a:lstStyle/>
          <a:p>
            <a:r>
              <a:rPr lang="fr-FR" dirty="0" smtClean="0"/>
              <a:t>L’attention et la perception</a:t>
            </a:r>
            <a:endParaRPr lang="fr-FR" dirty="0"/>
          </a:p>
        </p:txBody>
      </p:sp>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26207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ce réservé du contenu 7"/>
          <p:cNvGraphicFramePr>
            <a:graphicFrameLocks noGrp="1"/>
          </p:cNvGraphicFramePr>
          <p:nvPr>
            <p:ph idx="1"/>
            <p:extLst>
              <p:ext uri="{D42A27DB-BD31-4B8C-83A1-F6EECF244321}">
                <p14:modId xmlns:p14="http://schemas.microsoft.com/office/powerpoint/2010/main" val="43835497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p:cNvSpPr>
            <a:spLocks noGrp="1"/>
          </p:cNvSpPr>
          <p:nvPr>
            <p:ph type="title"/>
          </p:nvPr>
        </p:nvSpPr>
        <p:spPr/>
        <p:txBody>
          <a:bodyPr>
            <a:normAutofit/>
          </a:bodyPr>
          <a:lstStyle/>
          <a:p>
            <a:r>
              <a:rPr lang="fr-FR" dirty="0" smtClean="0"/>
              <a:t> Intégrer une information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a:t>
            </a:fld>
            <a:endParaRPr kumimoji="0" lang="en-US"/>
          </a:p>
        </p:txBody>
      </p:sp>
      <p:sp>
        <p:nvSpPr>
          <p:cNvPr id="14" name="Forme libre 13"/>
          <p:cNvSpPr/>
          <p:nvPr/>
        </p:nvSpPr>
        <p:spPr>
          <a:xfrm>
            <a:off x="2233315" y="3098488"/>
            <a:ext cx="5922662" cy="2233537"/>
          </a:xfrm>
          <a:custGeom>
            <a:avLst/>
            <a:gdLst>
              <a:gd name="connsiteX0" fmla="*/ 5900767 w 5922662"/>
              <a:gd name="connsiteY0" fmla="*/ 0 h 1926973"/>
              <a:gd name="connsiteX1" fmla="*/ 5922662 w 5922662"/>
              <a:gd name="connsiteY1" fmla="*/ 1926973 h 1926973"/>
              <a:gd name="connsiteX2" fmla="*/ 10947 w 5922662"/>
              <a:gd name="connsiteY2" fmla="*/ 1872230 h 1926973"/>
              <a:gd name="connsiteX3" fmla="*/ 0 w 5922662"/>
              <a:gd name="connsiteY3" fmla="*/ 1598512 h 1926973"/>
            </a:gdLst>
            <a:ahLst/>
            <a:cxnLst>
              <a:cxn ang="0">
                <a:pos x="connsiteX0" y="connsiteY0"/>
              </a:cxn>
              <a:cxn ang="0">
                <a:pos x="connsiteX1" y="connsiteY1"/>
              </a:cxn>
              <a:cxn ang="0">
                <a:pos x="connsiteX2" y="connsiteY2"/>
              </a:cxn>
              <a:cxn ang="0">
                <a:pos x="connsiteX3" y="connsiteY3"/>
              </a:cxn>
            </a:cxnLst>
            <a:rect l="l" t="t" r="r" b="b"/>
            <a:pathLst>
              <a:path w="5922662" h="1926973">
                <a:moveTo>
                  <a:pt x="5900767" y="0"/>
                </a:moveTo>
                <a:lnTo>
                  <a:pt x="5922662" y="1926973"/>
                </a:lnTo>
                <a:lnTo>
                  <a:pt x="10947" y="1872230"/>
                </a:lnTo>
                <a:lnTo>
                  <a:pt x="0" y="1598512"/>
                </a:lnTo>
              </a:path>
            </a:pathLst>
          </a:custGeom>
          <a:ln w="76200" cmpd="sng">
            <a:solidFill>
              <a:schemeClr val="accent6">
                <a:lumMod val="75000"/>
              </a:schemeClr>
            </a:solidFill>
            <a:headEnd type="none"/>
            <a:tailEnd type="triangle"/>
          </a:ln>
          <a:effectLst>
            <a:glow rad="101600">
              <a:schemeClr val="accent6">
                <a:lumMod val="50000"/>
                <a:alpha val="75000"/>
              </a:schemeClr>
            </a:glow>
            <a:outerShdw blurRad="63500" dist="25400" dir="5400000"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20" name="Image 19"/>
          <p:cNvPicPr>
            <a:picLocks noChangeAspect="1"/>
          </p:cNvPicPr>
          <p:nvPr/>
        </p:nvPicPr>
        <p:blipFill>
          <a:blip r:embed="rId7"/>
          <a:stretch>
            <a:fillRect/>
          </a:stretch>
        </p:blipFill>
        <p:spPr>
          <a:xfrm>
            <a:off x="5944558" y="1291949"/>
            <a:ext cx="1690864" cy="1220586"/>
          </a:xfrm>
          <a:prstGeom prst="rect">
            <a:avLst/>
          </a:prstGeom>
        </p:spPr>
      </p:pic>
      <p:pic>
        <p:nvPicPr>
          <p:cNvPr id="21" name="Image 20"/>
          <p:cNvPicPr>
            <a:picLocks noChangeAspect="1"/>
          </p:cNvPicPr>
          <p:nvPr/>
        </p:nvPicPr>
        <p:blipFill>
          <a:blip r:embed="rId8"/>
          <a:stretch>
            <a:fillRect/>
          </a:stretch>
        </p:blipFill>
        <p:spPr>
          <a:xfrm>
            <a:off x="4167200" y="1445229"/>
            <a:ext cx="1932919" cy="1136271"/>
          </a:xfrm>
          <a:prstGeom prst="rect">
            <a:avLst/>
          </a:prstGeom>
        </p:spPr>
      </p:pic>
      <p:pic>
        <p:nvPicPr>
          <p:cNvPr id="22" name="Image 21"/>
          <p:cNvPicPr>
            <a:picLocks noChangeAspect="1"/>
          </p:cNvPicPr>
          <p:nvPr/>
        </p:nvPicPr>
        <p:blipFill>
          <a:blip r:embed="rId9"/>
          <a:stretch>
            <a:fillRect/>
          </a:stretch>
        </p:blipFill>
        <p:spPr>
          <a:xfrm>
            <a:off x="2736905" y="1926973"/>
            <a:ext cx="1578391" cy="1018939"/>
          </a:xfrm>
          <a:prstGeom prst="rect">
            <a:avLst/>
          </a:prstGeom>
        </p:spPr>
      </p:pic>
      <p:pic>
        <p:nvPicPr>
          <p:cNvPr id="23" name="Image 22"/>
          <p:cNvPicPr>
            <a:picLocks noChangeAspect="1"/>
          </p:cNvPicPr>
          <p:nvPr/>
        </p:nvPicPr>
        <p:blipFill>
          <a:blip r:embed="rId10"/>
          <a:stretch>
            <a:fillRect/>
          </a:stretch>
        </p:blipFill>
        <p:spPr>
          <a:xfrm flipH="1">
            <a:off x="1262142" y="2430613"/>
            <a:ext cx="1689451" cy="1261507"/>
          </a:xfrm>
          <a:prstGeom prst="rect">
            <a:avLst/>
          </a:prstGeom>
        </p:spPr>
      </p:pic>
      <p:pic>
        <p:nvPicPr>
          <p:cNvPr id="24" name="Image 23"/>
          <p:cNvPicPr>
            <a:picLocks noChangeAspect="1"/>
          </p:cNvPicPr>
          <p:nvPr/>
        </p:nvPicPr>
        <p:blipFill>
          <a:blip r:embed="rId11"/>
          <a:stretch>
            <a:fillRect/>
          </a:stretch>
        </p:blipFill>
        <p:spPr>
          <a:xfrm>
            <a:off x="6319474" y="3812815"/>
            <a:ext cx="1617552" cy="1360418"/>
          </a:xfrm>
          <a:prstGeom prst="rect">
            <a:avLst/>
          </a:prstGeom>
        </p:spPr>
      </p:pic>
      <p:pic>
        <p:nvPicPr>
          <p:cNvPr id="25" name="Image 24"/>
          <p:cNvPicPr>
            <a:picLocks noChangeAspect="1"/>
          </p:cNvPicPr>
          <p:nvPr/>
        </p:nvPicPr>
        <p:blipFill>
          <a:blip r:embed="rId12"/>
          <a:stretch>
            <a:fillRect/>
          </a:stretch>
        </p:blipFill>
        <p:spPr>
          <a:xfrm>
            <a:off x="7530231" y="1040128"/>
            <a:ext cx="1502072" cy="1208463"/>
          </a:xfrm>
          <a:prstGeom prst="rect">
            <a:avLst/>
          </a:prstGeom>
        </p:spPr>
      </p:pic>
      <p:sp>
        <p:nvSpPr>
          <p:cNvPr id="15" name="ZoneTexte 14"/>
          <p:cNvSpPr txBox="1"/>
          <p:nvPr/>
        </p:nvSpPr>
        <p:spPr>
          <a:xfrm>
            <a:off x="3117492" y="6182943"/>
            <a:ext cx="3205878" cy="369332"/>
          </a:xfrm>
          <a:prstGeom prst="rect">
            <a:avLst/>
          </a:prstGeom>
          <a:noFill/>
        </p:spPr>
        <p:txBody>
          <a:bodyPr wrap="none" rtlCol="0">
            <a:spAutoFit/>
          </a:bodyPr>
          <a:lstStyle/>
          <a:p>
            <a:r>
              <a:rPr lang="en-A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Les performances </a:t>
            </a:r>
            <a:r>
              <a:rPr lang="en-A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humaines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5504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80</a:t>
            </a:fld>
            <a:endParaRPr kumimoji="0" lang="en-US"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9966" b="97251" l="4612" r="98301"/>
                    </a14:imgEffect>
                  </a14:imgLayer>
                </a14:imgProps>
              </a:ext>
            </a:extLst>
          </a:blip>
          <a:stretch>
            <a:fillRect/>
          </a:stretch>
        </p:blipFill>
        <p:spPr>
          <a:xfrm>
            <a:off x="6604091" y="0"/>
            <a:ext cx="1628043" cy="1149905"/>
          </a:xfrm>
          <a:prstGeom prst="rect">
            <a:avLst/>
          </a:prstGeom>
        </p:spPr>
      </p:pic>
      <p:pic>
        <p:nvPicPr>
          <p:cNvPr id="9" name="Picture 2"/>
          <p:cNvPicPr>
            <a:picLocks noGrp="1" noChangeAspect="1" noChangeArrowheads="1"/>
          </p:cNvPicPr>
          <p:nvPr>
            <p:ph idx="1"/>
          </p:nvPr>
        </p:nvPicPr>
        <p:blipFill>
          <a:blip r:embed="rId4" cstate="print"/>
          <a:srcRect l="-10309" r="-10309"/>
          <a:stretch>
            <a:fillRect/>
          </a:stretch>
        </p:blipFill>
        <p:spPr bwMode="auto">
          <a:prstGeom prst="rect">
            <a:avLst/>
          </a:prstGeom>
          <a:noFill/>
          <a:ln w="9525">
            <a:noFill/>
            <a:miter lim="800000"/>
            <a:headEnd/>
            <a:tailEnd/>
          </a:ln>
        </p:spPr>
      </p:pic>
      <p:sp>
        <p:nvSpPr>
          <p:cNvPr id="10" name="Titre 1"/>
          <p:cNvSpPr>
            <a:spLocks noGrp="1"/>
          </p:cNvSpPr>
          <p:nvPr>
            <p:ph type="title"/>
          </p:nvPr>
        </p:nvSpPr>
        <p:spPr>
          <a:xfrm>
            <a:off x="1435608" y="274638"/>
            <a:ext cx="5173101" cy="1143000"/>
          </a:xfrm>
        </p:spPr>
        <p:txBody>
          <a:bodyPr>
            <a:normAutofit fontScale="90000"/>
          </a:bodyPr>
          <a:lstStyle/>
          <a:p>
            <a:r>
              <a:rPr lang="fr-FR" dirty="0"/>
              <a:t>Le traitement de l’information </a:t>
            </a:r>
          </a:p>
        </p:txBody>
      </p:sp>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693653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81</a:t>
            </a:fld>
            <a:endParaRPr kumimoji="0" lang="en-US" dirty="0"/>
          </a:p>
        </p:txBody>
      </p:sp>
      <p:sp>
        <p:nvSpPr>
          <p:cNvPr id="3" name="Espace réservé du contenu 2"/>
          <p:cNvSpPr>
            <a:spLocks noGrp="1"/>
          </p:cNvSpPr>
          <p:nvPr>
            <p:ph idx="1"/>
          </p:nvPr>
        </p:nvSpPr>
        <p:spPr/>
        <p:txBody>
          <a:bodyPr>
            <a:normAutofit fontScale="70000" lnSpcReduction="20000"/>
          </a:bodyPr>
          <a:lstStyle/>
          <a:p>
            <a:pPr>
              <a:lnSpc>
                <a:spcPct val="150000"/>
              </a:lnSpc>
            </a:pPr>
            <a:r>
              <a:rPr lang="fr-FR" dirty="0">
                <a:solidFill>
                  <a:schemeClr val="tx2">
                    <a:lumMod val="25000"/>
                  </a:schemeClr>
                </a:solidFill>
              </a:rPr>
              <a:t>les différents stimuli sensoriels peuvent être :</a:t>
            </a:r>
          </a:p>
          <a:p>
            <a:pPr marL="742950" lvl="1" indent="-285750">
              <a:lnSpc>
                <a:spcPct val="150000"/>
              </a:lnSpc>
              <a:buFont typeface="Arial" pitchFamily="34" charset="0"/>
              <a:buChar char="•"/>
            </a:pPr>
            <a:r>
              <a:rPr lang="fr-FR" b="1" dirty="0">
                <a:solidFill>
                  <a:schemeClr val="tx2">
                    <a:lumMod val="25000"/>
                  </a:schemeClr>
                </a:solidFill>
              </a:rPr>
              <a:t>mécaniques</a:t>
            </a:r>
            <a:r>
              <a:rPr lang="fr-FR" dirty="0">
                <a:solidFill>
                  <a:schemeClr val="tx2">
                    <a:lumMod val="25000"/>
                  </a:schemeClr>
                </a:solidFill>
              </a:rPr>
              <a:t> (mécanorécepteurs</a:t>
            </a:r>
            <a:r>
              <a:rPr lang="fr-FR" dirty="0" smtClean="0">
                <a:solidFill>
                  <a:schemeClr val="tx2">
                    <a:lumMod val="25000"/>
                  </a:schemeClr>
                </a:solidFill>
              </a:rPr>
              <a:t>)</a:t>
            </a:r>
            <a:endParaRPr lang="fr-FR" dirty="0">
              <a:solidFill>
                <a:schemeClr val="tx2">
                  <a:lumMod val="25000"/>
                </a:schemeClr>
              </a:solidFill>
            </a:endParaRPr>
          </a:p>
          <a:p>
            <a:pPr marL="1200150" lvl="2" indent="-285750">
              <a:lnSpc>
                <a:spcPct val="150000"/>
              </a:lnSpc>
              <a:buFont typeface="Arial" pitchFamily="34" charset="0"/>
              <a:buChar char="•"/>
            </a:pPr>
            <a:r>
              <a:rPr lang="fr-FR" dirty="0">
                <a:solidFill>
                  <a:schemeClr val="tx2">
                    <a:lumMod val="25000"/>
                  </a:schemeClr>
                </a:solidFill>
              </a:rPr>
              <a:t>récepteurs du toucher , contact ou déformation d'une partie du corps, pression </a:t>
            </a:r>
            <a:r>
              <a:rPr lang="fr-FR" dirty="0" smtClean="0">
                <a:solidFill>
                  <a:schemeClr val="tx2">
                    <a:lumMod val="25000"/>
                  </a:schemeClr>
                </a:solidFill>
              </a:rPr>
              <a:t>atmosphérique</a:t>
            </a:r>
            <a:endParaRPr lang="fr-FR" dirty="0">
              <a:solidFill>
                <a:schemeClr val="tx2">
                  <a:lumMod val="25000"/>
                </a:schemeClr>
              </a:solidFill>
            </a:endParaRPr>
          </a:p>
          <a:p>
            <a:pPr marL="1200150" lvl="2" indent="-285750">
              <a:lnSpc>
                <a:spcPct val="150000"/>
              </a:lnSpc>
              <a:buFont typeface="Arial" pitchFamily="34" charset="0"/>
              <a:buChar char="•"/>
            </a:pPr>
            <a:r>
              <a:rPr lang="fr-FR" dirty="0">
                <a:solidFill>
                  <a:schemeClr val="tx2">
                    <a:lumMod val="25000"/>
                  </a:schemeClr>
                </a:solidFill>
              </a:rPr>
              <a:t>récepteurs de l'audition : vibration du son dans l'eau ou l'air</a:t>
            </a:r>
          </a:p>
          <a:p>
            <a:pPr marL="742950" lvl="1" indent="-285750">
              <a:lnSpc>
                <a:spcPct val="150000"/>
              </a:lnSpc>
              <a:buFont typeface="Arial" pitchFamily="34" charset="0"/>
              <a:buChar char="•"/>
            </a:pPr>
            <a:r>
              <a:rPr lang="fr-FR" b="1" dirty="0">
                <a:solidFill>
                  <a:schemeClr val="tx2">
                    <a:lumMod val="25000"/>
                  </a:schemeClr>
                </a:solidFill>
              </a:rPr>
              <a:t>photoniques</a:t>
            </a:r>
            <a:r>
              <a:rPr lang="fr-FR" dirty="0">
                <a:solidFill>
                  <a:schemeClr val="tx2">
                    <a:lumMod val="25000"/>
                  </a:schemeClr>
                </a:solidFill>
              </a:rPr>
              <a:t> (photorécepteurs): récepteurs de la </a:t>
            </a:r>
            <a:r>
              <a:rPr lang="fr-FR" dirty="0" smtClean="0">
                <a:solidFill>
                  <a:schemeClr val="tx2">
                    <a:lumMod val="25000"/>
                  </a:schemeClr>
                </a:solidFill>
              </a:rPr>
              <a:t>vision</a:t>
            </a:r>
            <a:endParaRPr lang="fr-FR" dirty="0">
              <a:solidFill>
                <a:schemeClr val="tx2">
                  <a:lumMod val="25000"/>
                </a:schemeClr>
              </a:solidFill>
            </a:endParaRPr>
          </a:p>
          <a:p>
            <a:pPr marL="742950" lvl="1" indent="-285750">
              <a:lnSpc>
                <a:spcPct val="150000"/>
              </a:lnSpc>
              <a:buFont typeface="Arial" pitchFamily="34" charset="0"/>
              <a:buChar char="•"/>
            </a:pPr>
            <a:r>
              <a:rPr lang="fr-FR" b="1" dirty="0">
                <a:solidFill>
                  <a:schemeClr val="tx2">
                    <a:lumMod val="25000"/>
                  </a:schemeClr>
                </a:solidFill>
              </a:rPr>
              <a:t>chimiques</a:t>
            </a:r>
            <a:r>
              <a:rPr lang="fr-FR" dirty="0">
                <a:solidFill>
                  <a:schemeClr val="tx2">
                    <a:lumMod val="25000"/>
                  </a:schemeClr>
                </a:solidFill>
              </a:rPr>
              <a:t> (chimiorécepteurs</a:t>
            </a:r>
            <a:r>
              <a:rPr lang="fr-FR" dirty="0" smtClean="0">
                <a:solidFill>
                  <a:schemeClr val="tx2">
                    <a:lumMod val="25000"/>
                  </a:schemeClr>
                </a:solidFill>
              </a:rPr>
              <a:t>)</a:t>
            </a:r>
            <a:endParaRPr lang="fr-FR" dirty="0">
              <a:solidFill>
                <a:schemeClr val="tx2">
                  <a:lumMod val="25000"/>
                </a:schemeClr>
              </a:solidFill>
            </a:endParaRPr>
          </a:p>
          <a:p>
            <a:pPr marL="1200150" lvl="2" indent="-285750">
              <a:lnSpc>
                <a:spcPct val="150000"/>
              </a:lnSpc>
              <a:buFont typeface="Arial" pitchFamily="34" charset="0"/>
              <a:buChar char="•"/>
            </a:pPr>
            <a:r>
              <a:rPr lang="fr-FR" dirty="0">
                <a:solidFill>
                  <a:schemeClr val="tx2">
                    <a:lumMod val="25000"/>
                  </a:schemeClr>
                </a:solidFill>
              </a:rPr>
              <a:t>chimiorécepteurs de l'olfaction ou de l'odorat ; substances odorantes dissoutes dans l'eau ou dans l'air ;</a:t>
            </a:r>
          </a:p>
          <a:p>
            <a:pPr marL="1200150" lvl="2" indent="-285750">
              <a:lnSpc>
                <a:spcPct val="150000"/>
              </a:lnSpc>
              <a:buFont typeface="Arial" pitchFamily="34" charset="0"/>
              <a:buChar char="•"/>
            </a:pPr>
            <a:r>
              <a:rPr lang="fr-FR" dirty="0">
                <a:solidFill>
                  <a:schemeClr val="tx2">
                    <a:lumMod val="25000"/>
                  </a:schemeClr>
                </a:solidFill>
              </a:rPr>
              <a:t>récepteurs du goût </a:t>
            </a:r>
          </a:p>
          <a:p>
            <a:endParaRPr lang="fr-FR" dirty="0"/>
          </a:p>
        </p:txBody>
      </p:sp>
      <p:pic>
        <p:nvPicPr>
          <p:cNvPr id="7" name="Image 6"/>
          <p:cNvPicPr>
            <a:picLocks noChangeAspect="1"/>
          </p:cNvPicPr>
          <p:nvPr/>
        </p:nvPicPr>
        <p:blipFill>
          <a:blip r:embed="rId2"/>
          <a:stretch>
            <a:fillRect/>
          </a:stretch>
        </p:blipFill>
        <p:spPr>
          <a:xfrm>
            <a:off x="4972439" y="172606"/>
            <a:ext cx="1874007" cy="1405505"/>
          </a:xfrm>
          <a:prstGeom prst="rect">
            <a:avLst/>
          </a:prstGeom>
        </p:spPr>
      </p:pic>
      <p:sp>
        <p:nvSpPr>
          <p:cNvPr id="10" name="Titre 1"/>
          <p:cNvSpPr>
            <a:spLocks noGrp="1"/>
          </p:cNvSpPr>
          <p:nvPr>
            <p:ph type="title"/>
          </p:nvPr>
        </p:nvSpPr>
        <p:spPr>
          <a:xfrm>
            <a:off x="1435608" y="274638"/>
            <a:ext cx="5173101" cy="1143000"/>
          </a:xfrm>
        </p:spPr>
        <p:txBody>
          <a:bodyPr>
            <a:normAutofit/>
          </a:bodyPr>
          <a:lstStyle/>
          <a:p>
            <a:r>
              <a:rPr lang="fr-FR" dirty="0" smtClean="0"/>
              <a:t>Les capteurs</a:t>
            </a:r>
            <a:endParaRPr lang="fr-FR" dirty="0"/>
          </a:p>
        </p:txBody>
      </p:sp>
      <p:pic>
        <p:nvPicPr>
          <p:cNvPr id="15" name="Image 14"/>
          <p:cNvPicPr>
            <a:picLocks noChangeAspect="1"/>
          </p:cNvPicPr>
          <p:nvPr/>
        </p:nvPicPr>
        <p:blipFill>
          <a:blip r:embed="rId3">
            <a:extLst>
              <a:ext uri="{BEBA8EAE-BF5A-486C-A8C5-ECC9F3942E4B}">
                <a14:imgProps xmlns:a14="http://schemas.microsoft.com/office/drawing/2010/main">
                  <a14:imgLayer r:embed="rId4">
                    <a14:imgEffect>
                      <a14:backgroundRemoval t="9966" b="97251" l="4612" r="98301"/>
                    </a14:imgEffect>
                  </a14:imgLayer>
                </a14:imgProps>
              </a:ext>
            </a:extLst>
          </a:blip>
          <a:stretch>
            <a:fillRect/>
          </a:stretch>
        </p:blipFill>
        <p:spPr>
          <a:xfrm>
            <a:off x="6604091" y="0"/>
            <a:ext cx="1628043" cy="1149905"/>
          </a:xfrm>
          <a:prstGeom prst="rect">
            <a:avLst/>
          </a:prstGeom>
        </p:spPr>
      </p:pic>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776721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82</a:t>
            </a:fld>
            <a:endParaRPr kumimoji="0" lang="en-US" dirty="0"/>
          </a:p>
        </p:txBody>
      </p:sp>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9966" b="97251" l="4612" r="98301"/>
                    </a14:imgEffect>
                  </a14:imgLayer>
                </a14:imgProps>
              </a:ext>
            </a:extLst>
          </a:blip>
          <a:stretch>
            <a:fillRect/>
          </a:stretch>
        </p:blipFill>
        <p:spPr>
          <a:xfrm>
            <a:off x="6604091" y="0"/>
            <a:ext cx="1628043" cy="1149905"/>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110631564"/>
              </p:ext>
            </p:extLst>
          </p:nvPr>
        </p:nvGraphicFramePr>
        <p:xfrm>
          <a:off x="1435608" y="1447800"/>
          <a:ext cx="7293806" cy="4100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 8"/>
          <p:cNvPicPr>
            <a:picLocks noChangeAspect="1"/>
          </p:cNvPicPr>
          <p:nvPr/>
        </p:nvPicPr>
        <p:blipFill>
          <a:blip r:embed="rId9"/>
          <a:stretch>
            <a:fillRect/>
          </a:stretch>
        </p:blipFill>
        <p:spPr>
          <a:xfrm>
            <a:off x="5995796" y="1552197"/>
            <a:ext cx="1488321" cy="1302281"/>
          </a:xfrm>
          <a:prstGeom prst="rect">
            <a:avLst/>
          </a:prstGeom>
        </p:spPr>
      </p:pic>
      <p:pic>
        <p:nvPicPr>
          <p:cNvPr id="10" name="Image 9"/>
          <p:cNvPicPr>
            <a:picLocks noChangeAspect="1"/>
          </p:cNvPicPr>
          <p:nvPr/>
        </p:nvPicPr>
        <p:blipFill>
          <a:blip r:embed="rId10"/>
          <a:stretch>
            <a:fillRect/>
          </a:stretch>
        </p:blipFill>
        <p:spPr>
          <a:xfrm>
            <a:off x="6784896" y="4162232"/>
            <a:ext cx="1315705" cy="1315705"/>
          </a:xfrm>
          <a:prstGeom prst="rect">
            <a:avLst/>
          </a:prstGeom>
        </p:spPr>
      </p:pic>
      <p:sp>
        <p:nvSpPr>
          <p:cNvPr id="11" name="Titre 1"/>
          <p:cNvSpPr>
            <a:spLocks noGrp="1"/>
          </p:cNvSpPr>
          <p:nvPr>
            <p:ph type="title"/>
          </p:nvPr>
        </p:nvSpPr>
        <p:spPr>
          <a:xfrm>
            <a:off x="1435608" y="274638"/>
            <a:ext cx="5173101" cy="1143000"/>
          </a:xfrm>
        </p:spPr>
        <p:txBody>
          <a:bodyPr>
            <a:normAutofit/>
          </a:bodyPr>
          <a:lstStyle/>
          <a:p>
            <a:r>
              <a:rPr lang="fr-FR" dirty="0"/>
              <a:t>Le </a:t>
            </a:r>
            <a:r>
              <a:rPr lang="fr-FR" dirty="0" smtClean="0"/>
              <a:t>travail de nos sens</a:t>
            </a:r>
            <a:endParaRPr lang="fr-FR" dirty="0"/>
          </a:p>
        </p:txBody>
      </p:sp>
      <p:sp>
        <p:nvSpPr>
          <p:cNvPr id="13" name="ZoneTexte 12"/>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21565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perception</a:t>
            </a:r>
            <a:endParaRPr lang="fr-FR" dirty="0"/>
          </a:p>
        </p:txBody>
      </p:sp>
      <p:pic>
        <p:nvPicPr>
          <p:cNvPr id="4" name="Image 3"/>
          <p:cNvPicPr>
            <a:picLocks noChangeAspect="1"/>
          </p:cNvPicPr>
          <p:nvPr/>
        </p:nvPicPr>
        <p:blipFill>
          <a:blip r:embed="rId2"/>
          <a:stretch>
            <a:fillRect/>
          </a:stretch>
        </p:blipFill>
        <p:spPr>
          <a:xfrm>
            <a:off x="1294529" y="3596816"/>
            <a:ext cx="2133600" cy="2133600"/>
          </a:xfrm>
          <a:prstGeom prst="rect">
            <a:avLst/>
          </a:prstGeom>
        </p:spPr>
      </p:pic>
      <p:pic>
        <p:nvPicPr>
          <p:cNvPr id="5" name="Image 4"/>
          <p:cNvPicPr>
            <a:picLocks noChangeAspect="1"/>
          </p:cNvPicPr>
          <p:nvPr/>
        </p:nvPicPr>
        <p:blipFill>
          <a:blip r:embed="rId3"/>
          <a:stretch>
            <a:fillRect/>
          </a:stretch>
        </p:blipFill>
        <p:spPr>
          <a:xfrm flipH="1">
            <a:off x="7777511" y="4262807"/>
            <a:ext cx="1063234" cy="1623848"/>
          </a:xfrm>
          <a:prstGeom prst="rect">
            <a:avLst/>
          </a:prstGeom>
        </p:spPr>
      </p:pic>
      <p:sp>
        <p:nvSpPr>
          <p:cNvPr id="6" name="Bulle ronde 5"/>
          <p:cNvSpPr/>
          <p:nvPr/>
        </p:nvSpPr>
        <p:spPr>
          <a:xfrm>
            <a:off x="2954528" y="1823324"/>
            <a:ext cx="5805176" cy="1483043"/>
          </a:xfrm>
          <a:prstGeom prst="wedgeEllipseCallout">
            <a:avLst>
              <a:gd name="adj1" fmla="val -49011"/>
              <a:gd name="adj2" fmla="val 882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i="1" dirty="0" smtClean="0"/>
              <a:t>« on </a:t>
            </a:r>
            <a:r>
              <a:rPr lang="fr-FR" sz="2400" i="1" dirty="0"/>
              <a:t>perçoit ce que l’on ressent et pas seulement </a:t>
            </a:r>
            <a:r>
              <a:rPr lang="fr-FR" sz="2400" i="1" dirty="0" smtClean="0"/>
              <a:t>ce </a:t>
            </a:r>
            <a:r>
              <a:rPr lang="fr-FR" sz="2400" i="1" dirty="0"/>
              <a:t>que l’on </a:t>
            </a:r>
            <a:r>
              <a:rPr lang="fr-FR" sz="2400" i="1" dirty="0" smtClean="0"/>
              <a:t>sent, si l’on y prête attention</a:t>
            </a:r>
            <a:r>
              <a:rPr lang="fr-FR" sz="2400" i="1" dirty="0"/>
              <a:t> »</a:t>
            </a:r>
            <a:r>
              <a:rPr lang="fr-FR" sz="2400" i="1" dirty="0" smtClean="0"/>
              <a:t>.</a:t>
            </a:r>
            <a:endParaRPr lang="fr-FR" sz="2400" i="1" dirty="0"/>
          </a:p>
        </p:txBody>
      </p:sp>
      <p:sp>
        <p:nvSpPr>
          <p:cNvPr id="7" name="Bulle ronde 6"/>
          <p:cNvSpPr/>
          <p:nvPr/>
        </p:nvSpPr>
        <p:spPr>
          <a:xfrm>
            <a:off x="4233100" y="3625248"/>
            <a:ext cx="2943014" cy="1368084"/>
          </a:xfrm>
          <a:prstGeom prst="wedgeEllipseCallout">
            <a:avLst>
              <a:gd name="adj1" fmla="val 82940"/>
              <a:gd name="adj2" fmla="val 4015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C’est du bon sens ?</a:t>
            </a:r>
            <a:endParaRPr lang="fr-FR" sz="2800" i="1"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3" name="Image 12"/>
          <p:cNvPicPr>
            <a:picLocks noChangeAspect="1"/>
          </p:cNvPicPr>
          <p:nvPr/>
        </p:nvPicPr>
        <p:blipFill>
          <a:blip r:embed="rId6"/>
          <a:stretch>
            <a:fillRect/>
          </a:stretch>
        </p:blipFill>
        <p:spPr>
          <a:xfrm>
            <a:off x="6977248" y="216956"/>
            <a:ext cx="1112218" cy="1459786"/>
          </a:xfrm>
          <a:prstGeom prst="rect">
            <a:avLst/>
          </a:prstGeom>
        </p:spPr>
      </p:pic>
      <p:sp>
        <p:nvSpPr>
          <p:cNvPr id="20" name="ZoneTexte 19"/>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37234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12"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perception</a:t>
            </a:r>
            <a:endParaRPr lang="fr-FR" dirty="0"/>
          </a:p>
        </p:txBody>
      </p:sp>
      <p:sp>
        <p:nvSpPr>
          <p:cNvPr id="3" name="Espace réservé du texte 2"/>
          <p:cNvSpPr>
            <a:spLocks noGrp="1"/>
          </p:cNvSpPr>
          <p:nvPr>
            <p:ph type="subTitle" idx="1"/>
          </p:nvPr>
        </p:nvSpPr>
        <p:spPr/>
        <p:txBody>
          <a:bodyPr/>
          <a:lstStyle/>
          <a:p>
            <a:r>
              <a:rPr lang="fr-FR" dirty="0" smtClean="0"/>
              <a:t>Sentir, c’est différent de ressentir !!!</a:t>
            </a:r>
            <a:endParaRPr lang="fr-FR" dirty="0"/>
          </a:p>
        </p:txBody>
      </p:sp>
      <p:pic>
        <p:nvPicPr>
          <p:cNvPr id="4" name="Image 3"/>
          <p:cNvPicPr>
            <a:picLocks noChangeAspect="1"/>
          </p:cNvPicPr>
          <p:nvPr/>
        </p:nvPicPr>
        <p:blipFill>
          <a:blip r:embed="rId2"/>
          <a:stretch>
            <a:fillRect/>
          </a:stretch>
        </p:blipFill>
        <p:spPr>
          <a:xfrm>
            <a:off x="3746368" y="2594395"/>
            <a:ext cx="1973712" cy="2590497"/>
          </a:xfrm>
          <a:prstGeom prst="rect">
            <a:avLst/>
          </a:prstGeom>
        </p:spPr>
      </p:pic>
      <p:sp>
        <p:nvSpPr>
          <p:cNvPr id="7" name="ZoneTexte 6"/>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1797215"/>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perception</a:t>
            </a:r>
            <a:endParaRPr lang="fr-FR" dirty="0"/>
          </a:p>
        </p:txBody>
      </p:sp>
      <p:grpSp>
        <p:nvGrpSpPr>
          <p:cNvPr id="14" name="Grouper 13"/>
          <p:cNvGrpSpPr/>
          <p:nvPr/>
        </p:nvGrpSpPr>
        <p:grpSpPr>
          <a:xfrm>
            <a:off x="-3164539" y="182323"/>
            <a:ext cx="3009216" cy="641412"/>
            <a:chOff x="3583325" y="156271"/>
            <a:chExt cx="3009216" cy="641412"/>
          </a:xfrm>
        </p:grpSpPr>
        <p:pic>
          <p:nvPicPr>
            <p:cNvPr id="15" name="Image 14"/>
            <p:cNvPicPr>
              <a:picLocks noChangeAspect="1"/>
            </p:cNvPicPr>
            <p:nvPr/>
          </p:nvPicPr>
          <p:blipFill>
            <a:blip r:embed="rId2">
              <a:extLst>
                <a:ext uri="{BEBA8EAE-BF5A-486C-A8C5-ECC9F3942E4B}">
                  <a14:imgProps xmlns:a14="http://schemas.microsoft.com/office/drawing/2010/main">
                    <a14:imgLayer r:embed="rId3">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6" name="Vague 15"/>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Triangle isocèle 17"/>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3" name="Picture 2"/>
          <p:cNvPicPr>
            <a:picLocks noChangeAspect="1" noChangeArrowheads="1"/>
          </p:cNvPicPr>
          <p:nvPr/>
        </p:nvPicPr>
        <p:blipFill>
          <a:blip r:embed="rId4" cstate="print"/>
          <a:srcRect t="-8532" b="-8532"/>
          <a:stretch>
            <a:fillRect/>
          </a:stretch>
        </p:blipFill>
        <p:spPr bwMode="auto">
          <a:xfrm>
            <a:off x="1423278" y="1620406"/>
            <a:ext cx="7498080" cy="4388796"/>
          </a:xfrm>
          <a:prstGeom prst="rect">
            <a:avLst/>
          </a:prstGeom>
          <a:noFill/>
          <a:ln>
            <a:noFill/>
          </a:ln>
        </p:spPr>
      </p:pic>
      <p:sp>
        <p:nvSpPr>
          <p:cNvPr id="3" name="ZoneTexte 2"/>
          <p:cNvSpPr txBox="1"/>
          <p:nvPr/>
        </p:nvSpPr>
        <p:spPr>
          <a:xfrm>
            <a:off x="2133035" y="2404153"/>
            <a:ext cx="2761848" cy="861774"/>
          </a:xfrm>
          <a:prstGeom prst="rect">
            <a:avLst/>
          </a:prstGeom>
          <a:noFill/>
        </p:spPr>
        <p:txBody>
          <a:bodyPr wrap="square" rtlCol="0">
            <a:spAutoFit/>
          </a:bodyPr>
          <a:lstStyle/>
          <a:p>
            <a:r>
              <a:rPr lang="fr-FR" i="1" dirty="0" smtClean="0">
                <a:solidFill>
                  <a:srgbClr val="FF0000"/>
                </a:solidFill>
              </a:rPr>
              <a:t>Je </a:t>
            </a:r>
            <a:r>
              <a:rPr lang="fr-FR" sz="3200" i="1" dirty="0" smtClean="0">
                <a:solidFill>
                  <a:srgbClr val="FF0000"/>
                </a:solidFill>
              </a:rPr>
              <a:t>vois</a:t>
            </a:r>
            <a:r>
              <a:rPr lang="fr-FR" i="1" dirty="0" smtClean="0">
                <a:solidFill>
                  <a:srgbClr val="FF0000"/>
                </a:solidFill>
              </a:rPr>
              <a:t> des points blancs sur un fond noir…</a:t>
            </a:r>
            <a:endParaRPr lang="fr-FR" i="1" dirty="0">
              <a:solidFill>
                <a:srgbClr val="FF0000"/>
              </a:solidFill>
            </a:endParaRPr>
          </a:p>
        </p:txBody>
      </p:sp>
      <p:sp>
        <p:nvSpPr>
          <p:cNvPr id="19" name="ZoneTexte 18"/>
          <p:cNvSpPr txBox="1"/>
          <p:nvPr/>
        </p:nvSpPr>
        <p:spPr>
          <a:xfrm>
            <a:off x="5663768" y="2507237"/>
            <a:ext cx="2761848" cy="1138773"/>
          </a:xfrm>
          <a:prstGeom prst="rect">
            <a:avLst/>
          </a:prstGeom>
          <a:noFill/>
        </p:spPr>
        <p:txBody>
          <a:bodyPr wrap="square" rtlCol="0">
            <a:spAutoFit/>
          </a:bodyPr>
          <a:lstStyle/>
          <a:p>
            <a:r>
              <a:rPr lang="fr-FR" i="1" dirty="0" smtClean="0">
                <a:solidFill>
                  <a:srgbClr val="FF0000"/>
                </a:solidFill>
              </a:rPr>
              <a:t>Je </a:t>
            </a:r>
            <a:r>
              <a:rPr lang="fr-FR" sz="3200" i="1" dirty="0" smtClean="0">
                <a:solidFill>
                  <a:srgbClr val="FF0000"/>
                </a:solidFill>
              </a:rPr>
              <a:t>perçois</a:t>
            </a:r>
            <a:r>
              <a:rPr lang="fr-FR" i="1" dirty="0" smtClean="0">
                <a:solidFill>
                  <a:srgbClr val="FF0000"/>
                </a:solidFill>
              </a:rPr>
              <a:t> la grande ourse (la </a:t>
            </a:r>
            <a:r>
              <a:rPr lang="fr-FR" i="1" dirty="0" err="1" smtClean="0">
                <a:solidFill>
                  <a:srgbClr val="FF0000"/>
                </a:solidFill>
              </a:rPr>
              <a:t>casserolle</a:t>
            </a:r>
            <a:r>
              <a:rPr lang="fr-FR" i="1" dirty="0" smtClean="0">
                <a:solidFill>
                  <a:srgbClr val="FF0000"/>
                </a:solidFill>
              </a:rPr>
              <a:t>) et j’identifie la …</a:t>
            </a:r>
            <a:endParaRPr lang="fr-FR" i="1" dirty="0">
              <a:solidFill>
                <a:srgbClr val="FF0000"/>
              </a:solidFill>
            </a:endParaRPr>
          </a:p>
        </p:txBody>
      </p:sp>
      <p:pic>
        <p:nvPicPr>
          <p:cNvPr id="12" name="Image 11"/>
          <p:cNvPicPr>
            <a:picLocks noChangeAspect="1"/>
          </p:cNvPicPr>
          <p:nvPr/>
        </p:nvPicPr>
        <p:blipFill>
          <a:blip r:embed="rId5"/>
          <a:stretch>
            <a:fillRect/>
          </a:stretch>
        </p:blipFill>
        <p:spPr>
          <a:xfrm>
            <a:off x="6977248" y="216956"/>
            <a:ext cx="1112218" cy="1459786"/>
          </a:xfrm>
          <a:prstGeom prst="rect">
            <a:avLst/>
          </a:prstGeom>
        </p:spPr>
      </p:pic>
      <p:sp>
        <p:nvSpPr>
          <p:cNvPr id="21" name="ZoneTexte 2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216573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6" dur="10000" fill="hold"/>
                                        <p:tgtEl>
                                          <p:spTgt spid="14"/>
                                        </p:tgtEl>
                                        <p:attrNameLst>
                                          <p:attrName>ppt_x</p:attrName>
                                          <p:attrName>ppt_y</p:attrName>
                                        </p:attrNameLst>
                                      </p:cBhvr>
                                      <p:rCtr x="81041" y="-3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3" name="Espace réservé du contenu 2"/>
          <p:cNvSpPr>
            <a:spLocks noGrp="1"/>
          </p:cNvSpPr>
          <p:nvPr>
            <p:ph idx="1"/>
          </p:nvPr>
        </p:nvSpPr>
        <p:spPr/>
        <p:txBody>
          <a:bodyPr>
            <a:normAutofit lnSpcReduction="10000"/>
          </a:bodyPr>
          <a:lstStyle/>
          <a:p>
            <a:pPr algn="just">
              <a:lnSpc>
                <a:spcPct val="150000"/>
              </a:lnSpc>
            </a:pPr>
            <a:r>
              <a:rPr lang="fr-FR" dirty="0"/>
              <a:t>Voir, c’est être sensible aux informations venues du monde extérieur, mais c’est aussi les sélectionner, les organiser et les interpréter en fonction de nos schémas mentaux, nos expériences, nos connaissances, nos filtres personnels. </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86</a:t>
            </a:fld>
            <a:endParaRPr kumimoji="0" lang="en-US" dirty="0"/>
          </a:p>
        </p:txBody>
      </p:sp>
      <p:pic>
        <p:nvPicPr>
          <p:cNvPr id="6" name="Image 5"/>
          <p:cNvPicPr>
            <a:picLocks noChangeAspect="1"/>
          </p:cNvPicPr>
          <p:nvPr/>
        </p:nvPicPr>
        <p:blipFill>
          <a:blip r:embed="rId2"/>
          <a:stretch>
            <a:fillRect/>
          </a:stretch>
        </p:blipFill>
        <p:spPr>
          <a:xfrm>
            <a:off x="6977248" y="216956"/>
            <a:ext cx="1112218" cy="1459786"/>
          </a:xfrm>
          <a:prstGeom prst="rect">
            <a:avLst/>
          </a:prstGeom>
        </p:spPr>
      </p:pic>
      <p:sp>
        <p:nvSpPr>
          <p:cNvPr id="8" name="ZoneTexte 7"/>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08526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559405434"/>
              </p:ext>
            </p:extLst>
          </p:nvPr>
        </p:nvGraphicFramePr>
        <p:xfrm>
          <a:off x="1726154" y="2120586"/>
          <a:ext cx="7052579" cy="363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87</a:t>
            </a:fld>
            <a:endParaRPr kumimoji="0" lang="en-US" dirty="0"/>
          </a:p>
        </p:txBody>
      </p:sp>
      <p:sp>
        <p:nvSpPr>
          <p:cNvPr id="6" name="Rectangle 5"/>
          <p:cNvSpPr/>
          <p:nvPr/>
        </p:nvSpPr>
        <p:spPr>
          <a:xfrm>
            <a:off x="1072682" y="1515395"/>
            <a:ext cx="8071317" cy="461665"/>
          </a:xfrm>
          <a:prstGeom prst="rect">
            <a:avLst/>
          </a:prstGeom>
        </p:spPr>
        <p:txBody>
          <a:bodyPr wrap="square">
            <a:spAutoFit/>
          </a:bodyPr>
          <a:lstStyle/>
          <a:p>
            <a:r>
              <a:rPr lang="fr-FR" sz="2400" dirty="0"/>
              <a:t>La perception dépend de </a:t>
            </a:r>
            <a:r>
              <a:rPr lang="fr-FR" sz="2400" b="1" dirty="0"/>
              <a:t>nombreux processus psychiques</a:t>
            </a:r>
            <a:r>
              <a:rPr lang="fr-FR" sz="2400" dirty="0"/>
              <a:t> :</a:t>
            </a:r>
          </a:p>
        </p:txBody>
      </p:sp>
      <p:pic>
        <p:nvPicPr>
          <p:cNvPr id="10" name="Image 9"/>
          <p:cNvPicPr>
            <a:picLocks noChangeAspect="1"/>
          </p:cNvPicPr>
          <p:nvPr/>
        </p:nvPicPr>
        <p:blipFill>
          <a:blip r:embed="rId7"/>
          <a:stretch>
            <a:fillRect/>
          </a:stretch>
        </p:blipFill>
        <p:spPr>
          <a:xfrm>
            <a:off x="6977248" y="216956"/>
            <a:ext cx="1112218" cy="1459786"/>
          </a:xfrm>
          <a:prstGeom prst="rect">
            <a:avLst/>
          </a:prstGeom>
        </p:spPr>
      </p:pic>
      <p:pic>
        <p:nvPicPr>
          <p:cNvPr id="3" name="Image 2"/>
          <p:cNvPicPr>
            <a:picLocks noChangeAspect="1"/>
          </p:cNvPicPr>
          <p:nvPr/>
        </p:nvPicPr>
        <p:blipFill>
          <a:blip r:embed="rId8">
            <a:extLst>
              <a:ext uri="{BEBA8EAE-BF5A-486C-A8C5-ECC9F3942E4B}">
                <a14:imgProps xmlns:a14="http://schemas.microsoft.com/office/drawing/2010/main">
                  <a14:imgLayer r:embed="rId9">
                    <a14:imgEffect>
                      <a14:backgroundRemoval t="0" b="96970" l="0" r="100000">
                        <a14:foregroundMark x1="46429" y1="40152" x2="46429" y2="40152"/>
                        <a14:foregroundMark x1="27976" y1="46212" x2="27976" y2="46212"/>
                        <a14:foregroundMark x1="25000" y1="40909" x2="25000" y2="40909"/>
                        <a14:foregroundMark x1="22024" y1="45455" x2="22024" y2="45455"/>
                        <a14:foregroundMark x1="44048" y1="36364" x2="44048" y2="36364"/>
                        <a14:foregroundMark x1="41667" y1="34091" x2="41667" y2="34091"/>
                        <a14:foregroundMark x1="49405" y1="24242" x2="49405" y2="24242"/>
                        <a14:foregroundMark x1="46429" y1="29545" x2="46429" y2="29545"/>
                        <a14:foregroundMark x1="52976" y1="21212" x2="52976" y2="21212"/>
                        <a14:foregroundMark x1="52381" y1="12879" x2="52381" y2="12879"/>
                        <a14:foregroundMark x1="48810" y1="12121" x2="48810" y2="12121"/>
                        <a14:foregroundMark x1="45238" y1="11364" x2="45238" y2="11364"/>
                        <a14:foregroundMark x1="40476" y1="12121" x2="40476" y2="12121"/>
                        <a14:foregroundMark x1="42857" y1="9091" x2="42857" y2="9091"/>
                        <a14:foregroundMark x1="44643" y1="7576" x2="44643" y2="7576"/>
                        <a14:foregroundMark x1="48214" y1="7576" x2="48214" y2="7576"/>
                        <a14:foregroundMark x1="51190" y1="7576" x2="51190" y2="7576"/>
                        <a14:foregroundMark x1="54167" y1="10606" x2="54167" y2="10606"/>
                        <a14:foregroundMark x1="56548" y1="14394" x2="56548" y2="14394"/>
                        <a14:foregroundMark x1="55952" y1="11364" x2="55952" y2="11364"/>
                        <a14:foregroundMark x1="67857" y1="44697" x2="67857" y2="44697"/>
                        <a14:foregroundMark x1="57738" y1="86364" x2="57738" y2="86364"/>
                        <a14:foregroundMark x1="39881" y1="85606" x2="39881" y2="85606"/>
                        <a14:foregroundMark x1="39881" y1="37879" x2="39881" y2="37879"/>
                        <a14:foregroundMark x1="38095" y1="39394" x2="38095" y2="39394"/>
                        <a14:foregroundMark x1="35119" y1="40909" x2="35119" y2="40909"/>
                        <a14:foregroundMark x1="39286" y1="35606" x2="39286" y2="35606"/>
                      </a14:backgroundRemoval>
                    </a14:imgEffect>
                  </a14:imgLayer>
                </a14:imgProps>
              </a:ext>
            </a:extLst>
          </a:blip>
          <a:stretch>
            <a:fillRect/>
          </a:stretch>
        </p:blipFill>
        <p:spPr>
          <a:xfrm>
            <a:off x="1070937" y="4217728"/>
            <a:ext cx="1575880" cy="1238192"/>
          </a:xfrm>
          <a:prstGeom prst="rect">
            <a:avLst/>
          </a:prstGeom>
        </p:spPr>
      </p:pic>
      <p:sp>
        <p:nvSpPr>
          <p:cNvPr id="12" name="ZoneTexte 1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43963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Freeform 8"/>
          <p:cNvSpPr>
            <a:spLocks/>
          </p:cNvSpPr>
          <p:nvPr/>
        </p:nvSpPr>
        <p:spPr bwMode="auto">
          <a:xfrm>
            <a:off x="6984268" y="3310175"/>
            <a:ext cx="1612900" cy="1811338"/>
          </a:xfrm>
          <a:custGeom>
            <a:avLst/>
            <a:gdLst/>
            <a:ahLst/>
            <a:cxnLst>
              <a:cxn ang="0">
                <a:pos x="652" y="2282"/>
              </a:cxn>
              <a:cxn ang="0">
                <a:pos x="619" y="2114"/>
              </a:cxn>
              <a:cxn ang="0">
                <a:pos x="588" y="2021"/>
              </a:cxn>
              <a:cxn ang="0">
                <a:pos x="551" y="1962"/>
              </a:cxn>
              <a:cxn ang="0">
                <a:pos x="494" y="1908"/>
              </a:cxn>
              <a:cxn ang="0">
                <a:pos x="428" y="1870"/>
              </a:cxn>
              <a:cxn ang="0">
                <a:pos x="372" y="1849"/>
              </a:cxn>
              <a:cxn ang="0">
                <a:pos x="198" y="1833"/>
              </a:cxn>
              <a:cxn ang="0">
                <a:pos x="135" y="1806"/>
              </a:cxn>
              <a:cxn ang="0">
                <a:pos x="105" y="1773"/>
              </a:cxn>
              <a:cxn ang="0">
                <a:pos x="88" y="1734"/>
              </a:cxn>
              <a:cxn ang="0">
                <a:pos x="87" y="1688"/>
              </a:cxn>
              <a:cxn ang="0">
                <a:pos x="100" y="1642"/>
              </a:cxn>
              <a:cxn ang="0">
                <a:pos x="112" y="1609"/>
              </a:cxn>
              <a:cxn ang="0">
                <a:pos x="105" y="1548"/>
              </a:cxn>
              <a:cxn ang="0">
                <a:pos x="79" y="1504"/>
              </a:cxn>
              <a:cxn ang="0">
                <a:pos x="68" y="1478"/>
              </a:cxn>
              <a:cxn ang="0">
                <a:pos x="68" y="1442"/>
              </a:cxn>
              <a:cxn ang="0">
                <a:pos x="81" y="1418"/>
              </a:cxn>
              <a:cxn ang="0">
                <a:pos x="113" y="1392"/>
              </a:cxn>
              <a:cxn ang="0">
                <a:pos x="100" y="1379"/>
              </a:cxn>
              <a:cxn ang="0">
                <a:pos x="69" y="1359"/>
              </a:cxn>
              <a:cxn ang="0">
                <a:pos x="59" y="1340"/>
              </a:cxn>
              <a:cxn ang="0">
                <a:pos x="67" y="1310"/>
              </a:cxn>
              <a:cxn ang="0">
                <a:pos x="96" y="1237"/>
              </a:cxn>
              <a:cxn ang="0">
                <a:pos x="81" y="1198"/>
              </a:cxn>
              <a:cxn ang="0">
                <a:pos x="4" y="1140"/>
              </a:cxn>
              <a:cxn ang="0">
                <a:pos x="0" y="1100"/>
              </a:cxn>
              <a:cxn ang="0">
                <a:pos x="13" y="1061"/>
              </a:cxn>
              <a:cxn ang="0">
                <a:pos x="180" y="874"/>
              </a:cxn>
              <a:cxn ang="0">
                <a:pos x="221" y="796"/>
              </a:cxn>
              <a:cxn ang="0">
                <a:pos x="232" y="730"/>
              </a:cxn>
              <a:cxn ang="0">
                <a:pos x="229" y="682"/>
              </a:cxn>
              <a:cxn ang="0">
                <a:pos x="241" y="556"/>
              </a:cxn>
              <a:cxn ang="0">
                <a:pos x="280" y="424"/>
              </a:cxn>
              <a:cxn ang="0">
                <a:pos x="377" y="265"/>
              </a:cxn>
              <a:cxn ang="0">
                <a:pos x="544" y="123"/>
              </a:cxn>
              <a:cxn ang="0">
                <a:pos x="743" y="40"/>
              </a:cxn>
              <a:cxn ang="0">
                <a:pos x="1128" y="0"/>
              </a:cxn>
              <a:cxn ang="0">
                <a:pos x="1369" y="37"/>
              </a:cxn>
              <a:cxn ang="0">
                <a:pos x="1642" y="165"/>
              </a:cxn>
              <a:cxn ang="0">
                <a:pos x="1824" y="328"/>
              </a:cxn>
              <a:cxn ang="0">
                <a:pos x="1973" y="562"/>
              </a:cxn>
              <a:cxn ang="0">
                <a:pos x="2026" y="767"/>
              </a:cxn>
              <a:cxn ang="0">
                <a:pos x="2022" y="1008"/>
              </a:cxn>
              <a:cxn ang="0">
                <a:pos x="1941" y="1261"/>
              </a:cxn>
              <a:cxn ang="0">
                <a:pos x="1649" y="1614"/>
              </a:cxn>
              <a:cxn ang="0">
                <a:pos x="1570" y="1756"/>
              </a:cxn>
              <a:cxn ang="0">
                <a:pos x="1546" y="1916"/>
              </a:cxn>
              <a:cxn ang="0">
                <a:pos x="1563" y="2004"/>
              </a:cxn>
            </a:cxnLst>
            <a:rect l="0" t="0" r="r" b="b"/>
            <a:pathLst>
              <a:path w="2032" h="2282">
                <a:moveTo>
                  <a:pt x="1641" y="2281"/>
                </a:moveTo>
                <a:lnTo>
                  <a:pt x="652" y="2282"/>
                </a:lnTo>
                <a:lnTo>
                  <a:pt x="641" y="2198"/>
                </a:lnTo>
                <a:lnTo>
                  <a:pt x="619" y="2114"/>
                </a:lnTo>
                <a:lnTo>
                  <a:pt x="600" y="2050"/>
                </a:lnTo>
                <a:lnTo>
                  <a:pt x="588" y="2021"/>
                </a:lnTo>
                <a:lnTo>
                  <a:pt x="574" y="1994"/>
                </a:lnTo>
                <a:lnTo>
                  <a:pt x="551" y="1962"/>
                </a:lnTo>
                <a:lnTo>
                  <a:pt x="531" y="1940"/>
                </a:lnTo>
                <a:lnTo>
                  <a:pt x="494" y="1908"/>
                </a:lnTo>
                <a:lnTo>
                  <a:pt x="445" y="1878"/>
                </a:lnTo>
                <a:lnTo>
                  <a:pt x="428" y="1870"/>
                </a:lnTo>
                <a:lnTo>
                  <a:pt x="405" y="1859"/>
                </a:lnTo>
                <a:lnTo>
                  <a:pt x="372" y="1849"/>
                </a:lnTo>
                <a:lnTo>
                  <a:pt x="304" y="1840"/>
                </a:lnTo>
                <a:lnTo>
                  <a:pt x="198" y="1833"/>
                </a:lnTo>
                <a:lnTo>
                  <a:pt x="161" y="1821"/>
                </a:lnTo>
                <a:lnTo>
                  <a:pt x="135" y="1806"/>
                </a:lnTo>
                <a:lnTo>
                  <a:pt x="112" y="1783"/>
                </a:lnTo>
                <a:lnTo>
                  <a:pt x="105" y="1773"/>
                </a:lnTo>
                <a:lnTo>
                  <a:pt x="95" y="1753"/>
                </a:lnTo>
                <a:lnTo>
                  <a:pt x="88" y="1734"/>
                </a:lnTo>
                <a:lnTo>
                  <a:pt x="85" y="1708"/>
                </a:lnTo>
                <a:lnTo>
                  <a:pt x="87" y="1688"/>
                </a:lnTo>
                <a:lnTo>
                  <a:pt x="91" y="1667"/>
                </a:lnTo>
                <a:lnTo>
                  <a:pt x="100" y="1642"/>
                </a:lnTo>
                <a:lnTo>
                  <a:pt x="107" y="1627"/>
                </a:lnTo>
                <a:lnTo>
                  <a:pt x="112" y="1609"/>
                </a:lnTo>
                <a:lnTo>
                  <a:pt x="113" y="1587"/>
                </a:lnTo>
                <a:lnTo>
                  <a:pt x="105" y="1548"/>
                </a:lnTo>
                <a:lnTo>
                  <a:pt x="96" y="1523"/>
                </a:lnTo>
                <a:lnTo>
                  <a:pt x="79" y="1504"/>
                </a:lnTo>
                <a:lnTo>
                  <a:pt x="72" y="1491"/>
                </a:lnTo>
                <a:lnTo>
                  <a:pt x="68" y="1478"/>
                </a:lnTo>
                <a:lnTo>
                  <a:pt x="67" y="1463"/>
                </a:lnTo>
                <a:lnTo>
                  <a:pt x="68" y="1442"/>
                </a:lnTo>
                <a:lnTo>
                  <a:pt x="70" y="1433"/>
                </a:lnTo>
                <a:lnTo>
                  <a:pt x="81" y="1418"/>
                </a:lnTo>
                <a:lnTo>
                  <a:pt x="104" y="1401"/>
                </a:lnTo>
                <a:lnTo>
                  <a:pt x="113" y="1392"/>
                </a:lnTo>
                <a:lnTo>
                  <a:pt x="107" y="1385"/>
                </a:lnTo>
                <a:lnTo>
                  <a:pt x="100" y="1379"/>
                </a:lnTo>
                <a:lnTo>
                  <a:pt x="76" y="1366"/>
                </a:lnTo>
                <a:lnTo>
                  <a:pt x="69" y="1359"/>
                </a:lnTo>
                <a:lnTo>
                  <a:pt x="64" y="1351"/>
                </a:lnTo>
                <a:lnTo>
                  <a:pt x="59" y="1340"/>
                </a:lnTo>
                <a:lnTo>
                  <a:pt x="61" y="1327"/>
                </a:lnTo>
                <a:lnTo>
                  <a:pt x="67" y="1310"/>
                </a:lnTo>
                <a:lnTo>
                  <a:pt x="89" y="1267"/>
                </a:lnTo>
                <a:lnTo>
                  <a:pt x="96" y="1237"/>
                </a:lnTo>
                <a:lnTo>
                  <a:pt x="91" y="1219"/>
                </a:lnTo>
                <a:lnTo>
                  <a:pt x="81" y="1198"/>
                </a:lnTo>
                <a:lnTo>
                  <a:pt x="14" y="1154"/>
                </a:lnTo>
                <a:lnTo>
                  <a:pt x="4" y="1140"/>
                </a:lnTo>
                <a:lnTo>
                  <a:pt x="0" y="1123"/>
                </a:lnTo>
                <a:lnTo>
                  <a:pt x="0" y="1100"/>
                </a:lnTo>
                <a:lnTo>
                  <a:pt x="5" y="1082"/>
                </a:lnTo>
                <a:lnTo>
                  <a:pt x="13" y="1061"/>
                </a:lnTo>
                <a:lnTo>
                  <a:pt x="21" y="1049"/>
                </a:lnTo>
                <a:lnTo>
                  <a:pt x="180" y="874"/>
                </a:lnTo>
                <a:lnTo>
                  <a:pt x="201" y="842"/>
                </a:lnTo>
                <a:lnTo>
                  <a:pt x="221" y="796"/>
                </a:lnTo>
                <a:lnTo>
                  <a:pt x="229" y="758"/>
                </a:lnTo>
                <a:lnTo>
                  <a:pt x="232" y="730"/>
                </a:lnTo>
                <a:lnTo>
                  <a:pt x="231" y="700"/>
                </a:lnTo>
                <a:lnTo>
                  <a:pt x="229" y="682"/>
                </a:lnTo>
                <a:lnTo>
                  <a:pt x="232" y="627"/>
                </a:lnTo>
                <a:lnTo>
                  <a:pt x="241" y="556"/>
                </a:lnTo>
                <a:lnTo>
                  <a:pt x="263" y="472"/>
                </a:lnTo>
                <a:lnTo>
                  <a:pt x="280" y="424"/>
                </a:lnTo>
                <a:lnTo>
                  <a:pt x="318" y="348"/>
                </a:lnTo>
                <a:lnTo>
                  <a:pt x="377" y="265"/>
                </a:lnTo>
                <a:lnTo>
                  <a:pt x="438" y="200"/>
                </a:lnTo>
                <a:lnTo>
                  <a:pt x="544" y="123"/>
                </a:lnTo>
                <a:lnTo>
                  <a:pt x="615" y="86"/>
                </a:lnTo>
                <a:lnTo>
                  <a:pt x="743" y="40"/>
                </a:lnTo>
                <a:lnTo>
                  <a:pt x="934" y="5"/>
                </a:lnTo>
                <a:lnTo>
                  <a:pt x="1128" y="0"/>
                </a:lnTo>
                <a:lnTo>
                  <a:pt x="1265" y="14"/>
                </a:lnTo>
                <a:lnTo>
                  <a:pt x="1369" y="37"/>
                </a:lnTo>
                <a:lnTo>
                  <a:pt x="1535" y="101"/>
                </a:lnTo>
                <a:lnTo>
                  <a:pt x="1642" y="165"/>
                </a:lnTo>
                <a:lnTo>
                  <a:pt x="1720" y="225"/>
                </a:lnTo>
                <a:lnTo>
                  <a:pt x="1824" y="328"/>
                </a:lnTo>
                <a:lnTo>
                  <a:pt x="1912" y="446"/>
                </a:lnTo>
                <a:lnTo>
                  <a:pt x="1973" y="562"/>
                </a:lnTo>
                <a:lnTo>
                  <a:pt x="2007" y="664"/>
                </a:lnTo>
                <a:lnTo>
                  <a:pt x="2026" y="767"/>
                </a:lnTo>
                <a:lnTo>
                  <a:pt x="2032" y="901"/>
                </a:lnTo>
                <a:lnTo>
                  <a:pt x="2022" y="1008"/>
                </a:lnTo>
                <a:lnTo>
                  <a:pt x="1983" y="1165"/>
                </a:lnTo>
                <a:lnTo>
                  <a:pt x="1941" y="1261"/>
                </a:lnTo>
                <a:lnTo>
                  <a:pt x="1866" y="1365"/>
                </a:lnTo>
                <a:lnTo>
                  <a:pt x="1649" y="1614"/>
                </a:lnTo>
                <a:lnTo>
                  <a:pt x="1592" y="1707"/>
                </a:lnTo>
                <a:lnTo>
                  <a:pt x="1570" y="1756"/>
                </a:lnTo>
                <a:lnTo>
                  <a:pt x="1550" y="1833"/>
                </a:lnTo>
                <a:lnTo>
                  <a:pt x="1546" y="1916"/>
                </a:lnTo>
                <a:lnTo>
                  <a:pt x="1555" y="1974"/>
                </a:lnTo>
                <a:lnTo>
                  <a:pt x="1563" y="2004"/>
                </a:lnTo>
                <a:lnTo>
                  <a:pt x="1641" y="2281"/>
                </a:lnTo>
                <a:close/>
              </a:path>
            </a:pathLst>
          </a:custGeom>
          <a:solidFill>
            <a:schemeClr val="tx1">
              <a:lumMod val="6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1" name="Flèche droite 10"/>
          <p:cNvSpPr/>
          <p:nvPr/>
        </p:nvSpPr>
        <p:spPr>
          <a:xfrm>
            <a:off x="1439652" y="3454191"/>
            <a:ext cx="62286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088212" y="2150938"/>
            <a:ext cx="427553" cy="2996205"/>
          </a:xfrm>
          <a:prstGeom prst="rect">
            <a:avLst/>
          </a:prstGeom>
          <a:solidFill>
            <a:schemeClr val="accent1">
              <a:lumMod val="75000"/>
            </a:schemeClr>
          </a:solidFill>
          <a:ln>
            <a:solidFill>
              <a:schemeClr val="tx1"/>
            </a:solidFill>
          </a:ln>
        </p:spPr>
        <p:txBody>
          <a:bodyPr vert="wordArtVert" wrap="none" rtlCol="0">
            <a:spAutoFit/>
          </a:bodyPr>
          <a:lstStyle/>
          <a:p>
            <a:r>
              <a:rPr lang="fr-FR" sz="1400" dirty="0" smtClean="0"/>
              <a:t>NEUROLOGIQUE</a:t>
            </a:r>
          </a:p>
        </p:txBody>
      </p:sp>
      <p:sp>
        <p:nvSpPr>
          <p:cNvPr id="14" name="ZoneTexte 13"/>
          <p:cNvSpPr txBox="1"/>
          <p:nvPr/>
        </p:nvSpPr>
        <p:spPr>
          <a:xfrm>
            <a:off x="2664276" y="1911642"/>
            <a:ext cx="427553" cy="3474797"/>
          </a:xfrm>
          <a:prstGeom prst="rect">
            <a:avLst/>
          </a:prstGeom>
          <a:solidFill>
            <a:schemeClr val="accent1">
              <a:lumMod val="75000"/>
            </a:schemeClr>
          </a:solidFill>
          <a:ln>
            <a:solidFill>
              <a:schemeClr val="tx1"/>
            </a:solidFill>
          </a:ln>
        </p:spPr>
        <p:txBody>
          <a:bodyPr vert="wordArtVert" wrap="none" rtlCol="0">
            <a:spAutoFit/>
          </a:bodyPr>
          <a:lstStyle/>
          <a:p>
            <a:r>
              <a:rPr lang="fr-FR" sz="1400" dirty="0" smtClean="0"/>
              <a:t>SOCIO-CULTUREL</a:t>
            </a:r>
          </a:p>
        </p:txBody>
      </p:sp>
      <p:sp>
        <p:nvSpPr>
          <p:cNvPr id="15" name="ZoneTexte 14"/>
          <p:cNvSpPr txBox="1"/>
          <p:nvPr/>
        </p:nvSpPr>
        <p:spPr>
          <a:xfrm>
            <a:off x="3240340" y="2266995"/>
            <a:ext cx="427553" cy="2764090"/>
          </a:xfrm>
          <a:prstGeom prst="rect">
            <a:avLst/>
          </a:prstGeom>
          <a:solidFill>
            <a:schemeClr val="accent1">
              <a:lumMod val="75000"/>
            </a:schemeClr>
          </a:solidFill>
          <a:ln>
            <a:solidFill>
              <a:schemeClr val="tx1"/>
            </a:solidFill>
          </a:ln>
        </p:spPr>
        <p:txBody>
          <a:bodyPr vert="wordArtVert" wrap="none" rtlCol="0">
            <a:spAutoFit/>
          </a:bodyPr>
          <a:lstStyle/>
          <a:p>
            <a:r>
              <a:rPr lang="fr-FR" sz="1400" dirty="0" smtClean="0"/>
              <a:t>INDIVIDUELS</a:t>
            </a:r>
          </a:p>
        </p:txBody>
      </p:sp>
      <p:sp>
        <p:nvSpPr>
          <p:cNvPr id="16" name="ZoneTexte 15"/>
          <p:cNvSpPr txBox="1"/>
          <p:nvPr/>
        </p:nvSpPr>
        <p:spPr>
          <a:xfrm>
            <a:off x="3473137" y="2581787"/>
            <a:ext cx="936104" cy="954107"/>
          </a:xfrm>
          <a:prstGeom prst="rect">
            <a:avLst/>
          </a:prstGeom>
          <a:noFill/>
        </p:spPr>
        <p:txBody>
          <a:bodyPr wrap="square" rtlCol="0">
            <a:spAutoFit/>
          </a:bodyPr>
          <a:lstStyle/>
          <a:p>
            <a:pPr algn="ctr"/>
            <a:r>
              <a:rPr lang="fr-FR" sz="1400" dirty="0" smtClean="0">
                <a:solidFill>
                  <a:srgbClr val="002060"/>
                </a:solidFill>
              </a:rPr>
              <a:t>Une partie</a:t>
            </a:r>
          </a:p>
          <a:p>
            <a:pPr algn="ctr"/>
            <a:r>
              <a:rPr lang="fr-FR" sz="1400" dirty="0" smtClean="0">
                <a:solidFill>
                  <a:srgbClr val="002060"/>
                </a:solidFill>
              </a:rPr>
              <a:t> de la réalité </a:t>
            </a:r>
          </a:p>
        </p:txBody>
      </p:sp>
      <p:sp>
        <p:nvSpPr>
          <p:cNvPr id="17" name="ZoneTexte 16"/>
          <p:cNvSpPr txBox="1"/>
          <p:nvPr/>
        </p:nvSpPr>
        <p:spPr>
          <a:xfrm>
            <a:off x="4322930" y="1911642"/>
            <a:ext cx="427553" cy="3474797"/>
          </a:xfrm>
          <a:prstGeom prst="rect">
            <a:avLst/>
          </a:prstGeom>
          <a:solidFill>
            <a:schemeClr val="accent1">
              <a:lumMod val="75000"/>
            </a:schemeClr>
          </a:solidFill>
          <a:ln>
            <a:solidFill>
              <a:schemeClr val="tx1"/>
            </a:solidFill>
          </a:ln>
        </p:spPr>
        <p:txBody>
          <a:bodyPr vert="wordArtVert" wrap="none" rtlCol="0">
            <a:spAutoFit/>
          </a:bodyPr>
          <a:lstStyle/>
          <a:p>
            <a:r>
              <a:rPr lang="fr-FR" sz="1400" dirty="0" smtClean="0"/>
              <a:t>GENERALISATION</a:t>
            </a:r>
          </a:p>
        </p:txBody>
      </p:sp>
      <p:sp>
        <p:nvSpPr>
          <p:cNvPr id="18" name="ZoneTexte 17"/>
          <p:cNvSpPr txBox="1"/>
          <p:nvPr/>
        </p:nvSpPr>
        <p:spPr>
          <a:xfrm>
            <a:off x="4862990" y="2509882"/>
            <a:ext cx="427553" cy="2278316"/>
          </a:xfrm>
          <a:prstGeom prst="rect">
            <a:avLst/>
          </a:prstGeom>
          <a:solidFill>
            <a:schemeClr val="accent1">
              <a:lumMod val="75000"/>
            </a:schemeClr>
          </a:solidFill>
          <a:ln>
            <a:solidFill>
              <a:schemeClr val="tx1"/>
            </a:solidFill>
          </a:ln>
        </p:spPr>
        <p:txBody>
          <a:bodyPr vert="wordArtVert" wrap="none" rtlCol="0">
            <a:spAutoFit/>
          </a:bodyPr>
          <a:lstStyle/>
          <a:p>
            <a:r>
              <a:rPr lang="fr-FR" sz="1400" dirty="0" smtClean="0"/>
              <a:t>SELECTION</a:t>
            </a:r>
          </a:p>
        </p:txBody>
      </p:sp>
      <p:sp>
        <p:nvSpPr>
          <p:cNvPr id="19" name="ZoneTexte 18"/>
          <p:cNvSpPr txBox="1"/>
          <p:nvPr/>
        </p:nvSpPr>
        <p:spPr>
          <a:xfrm>
            <a:off x="5439054" y="2394177"/>
            <a:ext cx="427553" cy="2509726"/>
          </a:xfrm>
          <a:prstGeom prst="rect">
            <a:avLst/>
          </a:prstGeom>
          <a:solidFill>
            <a:schemeClr val="accent1">
              <a:lumMod val="75000"/>
            </a:schemeClr>
          </a:solidFill>
          <a:ln>
            <a:solidFill>
              <a:schemeClr val="tx1"/>
            </a:solidFill>
          </a:ln>
        </p:spPr>
        <p:txBody>
          <a:bodyPr vert="wordArtVert" wrap="none" rtlCol="0">
            <a:spAutoFit/>
          </a:bodyPr>
          <a:lstStyle/>
          <a:p>
            <a:r>
              <a:rPr lang="fr-FR" sz="1400" smtClean="0"/>
              <a:t>DISTORSION</a:t>
            </a:r>
            <a:endParaRPr lang="fr-FR" sz="1400" dirty="0" smtClean="0"/>
          </a:p>
        </p:txBody>
      </p:sp>
      <p:sp>
        <p:nvSpPr>
          <p:cNvPr id="20" name="Forme libre 19"/>
          <p:cNvSpPr/>
          <p:nvPr/>
        </p:nvSpPr>
        <p:spPr>
          <a:xfrm>
            <a:off x="7798003" y="3323895"/>
            <a:ext cx="570586" cy="1133856"/>
          </a:xfrm>
          <a:custGeom>
            <a:avLst/>
            <a:gdLst>
              <a:gd name="connsiteX0" fmla="*/ 0 w 570586"/>
              <a:gd name="connsiteY0" fmla="*/ 0 h 1133856"/>
              <a:gd name="connsiteX1" fmla="*/ 234087 w 570586"/>
              <a:gd name="connsiteY1" fmla="*/ 402336 h 1133856"/>
              <a:gd name="connsiteX2" fmla="*/ 175565 w 570586"/>
              <a:gd name="connsiteY2" fmla="*/ 753466 h 1133856"/>
              <a:gd name="connsiteX3" fmla="*/ 570586 w 570586"/>
              <a:gd name="connsiteY3" fmla="*/ 1133856 h 1133856"/>
            </a:gdLst>
            <a:ahLst/>
            <a:cxnLst>
              <a:cxn ang="0">
                <a:pos x="connsiteX0" y="connsiteY0"/>
              </a:cxn>
              <a:cxn ang="0">
                <a:pos x="connsiteX1" y="connsiteY1"/>
              </a:cxn>
              <a:cxn ang="0">
                <a:pos x="connsiteX2" y="connsiteY2"/>
              </a:cxn>
              <a:cxn ang="0">
                <a:pos x="connsiteX3" y="connsiteY3"/>
              </a:cxn>
            </a:cxnLst>
            <a:rect l="l" t="t" r="r" b="b"/>
            <a:pathLst>
              <a:path w="570586" h="1133856">
                <a:moveTo>
                  <a:pt x="0" y="0"/>
                </a:moveTo>
                <a:cubicBezTo>
                  <a:pt x="102413" y="138379"/>
                  <a:pt x="204826" y="276758"/>
                  <a:pt x="234087" y="402336"/>
                </a:cubicBezTo>
                <a:cubicBezTo>
                  <a:pt x="263348" y="527914"/>
                  <a:pt x="119482" y="631546"/>
                  <a:pt x="175565" y="753466"/>
                </a:cubicBezTo>
                <a:cubicBezTo>
                  <a:pt x="231648" y="875386"/>
                  <a:pt x="401117" y="1004621"/>
                  <a:pt x="570586" y="113385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 name="Connecteur droit 22"/>
          <p:cNvCxnSpPr/>
          <p:nvPr/>
        </p:nvCxnSpPr>
        <p:spPr>
          <a:xfrm rot="5400000">
            <a:off x="5616116" y="3773921"/>
            <a:ext cx="11521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a:off x="5804520" y="3778227"/>
            <a:ext cx="11521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a:off x="5976156" y="3778227"/>
            <a:ext cx="11521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6156176" y="3778227"/>
            <a:ext cx="11521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336196" y="3778227"/>
            <a:ext cx="11521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921790" y="3526199"/>
            <a:ext cx="1224101" cy="307777"/>
          </a:xfrm>
          <a:prstGeom prst="rect">
            <a:avLst/>
          </a:prstGeom>
          <a:solidFill>
            <a:schemeClr val="accent1">
              <a:lumMod val="75000"/>
            </a:schemeClr>
          </a:solidFill>
        </p:spPr>
        <p:txBody>
          <a:bodyPr wrap="none" rtlCol="0">
            <a:spAutoFit/>
          </a:bodyPr>
          <a:lstStyle/>
          <a:p>
            <a:pPr algn="ctr"/>
            <a:r>
              <a:rPr lang="fr-FR" sz="1400" dirty="0" smtClean="0"/>
              <a:t>PERCEPTION</a:t>
            </a:r>
          </a:p>
        </p:txBody>
      </p:sp>
      <p:sp>
        <p:nvSpPr>
          <p:cNvPr id="28" name="ZoneTexte 27"/>
          <p:cNvSpPr txBox="1"/>
          <p:nvPr/>
        </p:nvSpPr>
        <p:spPr>
          <a:xfrm>
            <a:off x="5997237" y="4354291"/>
            <a:ext cx="1152367" cy="307777"/>
          </a:xfrm>
          <a:prstGeom prst="rect">
            <a:avLst/>
          </a:prstGeom>
          <a:noFill/>
        </p:spPr>
        <p:txBody>
          <a:bodyPr wrap="none" rtlCol="0">
            <a:spAutoFit/>
          </a:bodyPr>
          <a:lstStyle/>
          <a:p>
            <a:r>
              <a:rPr lang="fr-FR" sz="1400" dirty="0" smtClean="0">
                <a:solidFill>
                  <a:srgbClr val="002060"/>
                </a:solidFill>
              </a:rPr>
              <a:t>V  A  K  O G</a:t>
            </a:r>
          </a:p>
        </p:txBody>
      </p:sp>
      <p:sp>
        <p:nvSpPr>
          <p:cNvPr id="29" name="ZoneTexte 28"/>
          <p:cNvSpPr txBox="1"/>
          <p:nvPr/>
        </p:nvSpPr>
        <p:spPr>
          <a:xfrm>
            <a:off x="7060024" y="3933683"/>
            <a:ext cx="877163" cy="307777"/>
          </a:xfrm>
          <a:prstGeom prst="rect">
            <a:avLst/>
          </a:prstGeom>
          <a:noFill/>
        </p:spPr>
        <p:txBody>
          <a:bodyPr wrap="none" rtlCol="0">
            <a:spAutoFit/>
          </a:bodyPr>
          <a:lstStyle/>
          <a:p>
            <a:r>
              <a:rPr lang="fr-FR" sz="1400" dirty="0" smtClean="0">
                <a:solidFill>
                  <a:srgbClr val="FF0000"/>
                </a:solidFill>
              </a:rPr>
              <a:t>conscient</a:t>
            </a:r>
          </a:p>
        </p:txBody>
      </p:sp>
      <p:sp>
        <p:nvSpPr>
          <p:cNvPr id="31" name="ZoneTexte 30"/>
          <p:cNvSpPr txBox="1"/>
          <p:nvPr/>
        </p:nvSpPr>
        <p:spPr>
          <a:xfrm>
            <a:off x="8043180" y="3946768"/>
            <a:ext cx="1018227" cy="307777"/>
          </a:xfrm>
          <a:prstGeom prst="rect">
            <a:avLst/>
          </a:prstGeom>
          <a:noFill/>
        </p:spPr>
        <p:txBody>
          <a:bodyPr wrap="none" rtlCol="0">
            <a:spAutoFit/>
          </a:bodyPr>
          <a:lstStyle/>
          <a:p>
            <a:r>
              <a:rPr lang="fr-FR" sz="1400" dirty="0" smtClean="0">
                <a:solidFill>
                  <a:srgbClr val="FF0000"/>
                </a:solidFill>
              </a:rPr>
              <a:t>Inconscient</a:t>
            </a:r>
          </a:p>
        </p:txBody>
      </p:sp>
      <p:sp>
        <p:nvSpPr>
          <p:cNvPr id="32" name="ZoneTexte 31"/>
          <p:cNvSpPr txBox="1"/>
          <p:nvPr/>
        </p:nvSpPr>
        <p:spPr>
          <a:xfrm>
            <a:off x="2385616" y="1401092"/>
            <a:ext cx="908710" cy="307777"/>
          </a:xfrm>
          <a:prstGeom prst="rect">
            <a:avLst/>
          </a:prstGeom>
          <a:noFill/>
        </p:spPr>
        <p:txBody>
          <a:bodyPr wrap="none" rtlCol="0">
            <a:spAutoFit/>
          </a:bodyPr>
          <a:lstStyle/>
          <a:p>
            <a:r>
              <a:rPr lang="fr-FR" sz="1400" dirty="0" smtClean="0">
                <a:solidFill>
                  <a:srgbClr val="002060"/>
                </a:solidFill>
              </a:rPr>
              <a:t>FILTRES</a:t>
            </a:r>
          </a:p>
        </p:txBody>
      </p:sp>
      <p:sp>
        <p:nvSpPr>
          <p:cNvPr id="33" name="ZoneTexte 32"/>
          <p:cNvSpPr txBox="1"/>
          <p:nvPr/>
        </p:nvSpPr>
        <p:spPr>
          <a:xfrm>
            <a:off x="4593196" y="1321267"/>
            <a:ext cx="1440160" cy="738664"/>
          </a:xfrm>
          <a:prstGeom prst="rect">
            <a:avLst/>
          </a:prstGeom>
          <a:noFill/>
        </p:spPr>
        <p:txBody>
          <a:bodyPr wrap="square" rtlCol="0">
            <a:spAutoFit/>
          </a:bodyPr>
          <a:lstStyle/>
          <a:p>
            <a:pPr algn="ctr"/>
            <a:r>
              <a:rPr lang="fr-FR" sz="1400" dirty="0" smtClean="0">
                <a:solidFill>
                  <a:srgbClr val="002060"/>
                </a:solidFill>
              </a:rPr>
              <a:t>3 processus universels de modélisation</a:t>
            </a:r>
          </a:p>
        </p:txBody>
      </p:sp>
      <p:sp>
        <p:nvSpPr>
          <p:cNvPr id="34" name="ZoneTexte 33"/>
          <p:cNvSpPr txBox="1"/>
          <p:nvPr/>
        </p:nvSpPr>
        <p:spPr>
          <a:xfrm>
            <a:off x="6714476" y="1891640"/>
            <a:ext cx="2232248" cy="1169551"/>
          </a:xfrm>
          <a:prstGeom prst="rect">
            <a:avLst/>
          </a:prstGeom>
          <a:noFill/>
        </p:spPr>
        <p:txBody>
          <a:bodyPr wrap="square" rtlCol="0">
            <a:spAutoFit/>
          </a:bodyPr>
          <a:lstStyle/>
          <a:p>
            <a:r>
              <a:rPr lang="fr-FR" sz="1400" b="1" dirty="0" smtClean="0">
                <a:solidFill>
                  <a:srgbClr val="002060"/>
                </a:solidFill>
              </a:rPr>
              <a:t>Expériences subjectives</a:t>
            </a:r>
          </a:p>
          <a:p>
            <a:pPr>
              <a:buFont typeface="Arial" pitchFamily="34" charset="0"/>
              <a:buChar char="•"/>
            </a:pPr>
            <a:r>
              <a:rPr lang="fr-FR" sz="1400" dirty="0" smtClean="0">
                <a:solidFill>
                  <a:srgbClr val="002060"/>
                </a:solidFill>
              </a:rPr>
              <a:t> programmes</a:t>
            </a:r>
          </a:p>
          <a:p>
            <a:pPr>
              <a:buFont typeface="Arial" pitchFamily="34" charset="0"/>
              <a:buChar char="•"/>
            </a:pPr>
            <a:r>
              <a:rPr lang="fr-FR" sz="1400" dirty="0" smtClean="0">
                <a:solidFill>
                  <a:srgbClr val="002060"/>
                </a:solidFill>
              </a:rPr>
              <a:t> valeurs et croyances sur le monde et sur soi</a:t>
            </a:r>
          </a:p>
        </p:txBody>
      </p:sp>
      <p:sp>
        <p:nvSpPr>
          <p:cNvPr id="35" name="Rectangle 34"/>
          <p:cNvSpPr/>
          <p:nvPr/>
        </p:nvSpPr>
        <p:spPr>
          <a:xfrm>
            <a:off x="5794950" y="5029071"/>
            <a:ext cx="3349050" cy="923330"/>
          </a:xfrm>
          <a:prstGeom prst="rect">
            <a:avLst/>
          </a:prstGeom>
        </p:spPr>
        <p:txBody>
          <a:bodyPr wrap="square">
            <a:spAutoFit/>
          </a:bodyPr>
          <a:lstStyle/>
          <a:p>
            <a:pPr algn="just"/>
            <a:r>
              <a:rPr lang="fr-FR" i="1" dirty="0" smtClean="0">
                <a:solidFill>
                  <a:schemeClr val="tx2">
                    <a:lumMod val="25000"/>
                  </a:schemeClr>
                </a:solidFill>
              </a:rPr>
              <a:t>Nous croyons agir sur la réalité, mais nous n'agissons que sur une représentation de celle-ci.</a:t>
            </a:r>
            <a:endParaRPr lang="fr-FR" i="1" dirty="0">
              <a:solidFill>
                <a:schemeClr val="tx2">
                  <a:lumMod val="25000"/>
                </a:schemeClr>
              </a:solidFill>
            </a:endParaRPr>
          </a:p>
        </p:txBody>
      </p:sp>
      <p:sp>
        <p:nvSpPr>
          <p:cNvPr id="2" name="Titre 1"/>
          <p:cNvSpPr>
            <a:spLocks noGrp="1"/>
          </p:cNvSpPr>
          <p:nvPr>
            <p:ph type="title"/>
          </p:nvPr>
        </p:nvSpPr>
        <p:spPr/>
        <p:txBody>
          <a:bodyPr>
            <a:normAutofit fontScale="90000"/>
          </a:bodyPr>
          <a:lstStyle/>
          <a:p>
            <a:r>
              <a:rPr lang="fr-FR" dirty="0"/>
              <a:t>le </a:t>
            </a:r>
            <a:r>
              <a:rPr lang="fr-FR" dirty="0" smtClean="0"/>
              <a:t>"tout </a:t>
            </a:r>
            <a:r>
              <a:rPr lang="fr-FR" dirty="0"/>
              <a:t>est différent de </a:t>
            </a:r>
            <a:r>
              <a:rPr lang="fr-FR" dirty="0" smtClean="0"/>
              <a:t/>
            </a:r>
            <a:br>
              <a:rPr lang="fr-FR" dirty="0" smtClean="0"/>
            </a:br>
            <a:r>
              <a:rPr lang="fr-FR" dirty="0" smtClean="0"/>
              <a:t>la </a:t>
            </a:r>
            <a:r>
              <a:rPr lang="fr-FR" dirty="0"/>
              <a:t>somme des </a:t>
            </a:r>
            <a:r>
              <a:rPr lang="fr-FR" dirty="0" smtClean="0"/>
              <a:t>parties"</a:t>
            </a:r>
            <a:r>
              <a:rPr lang="fr-FR" dirty="0"/>
              <a:t/>
            </a:r>
            <a:br>
              <a:rPr lang="fr-FR" dirty="0"/>
            </a:br>
            <a:endParaRPr lang="fr-FR" dirty="0"/>
          </a:p>
        </p:txBody>
      </p:sp>
      <p:sp>
        <p:nvSpPr>
          <p:cNvPr id="10" name="ZoneTexte 9"/>
          <p:cNvSpPr txBox="1"/>
          <p:nvPr/>
        </p:nvSpPr>
        <p:spPr>
          <a:xfrm>
            <a:off x="1051878" y="3177505"/>
            <a:ext cx="922881" cy="954107"/>
          </a:xfrm>
          <a:prstGeom prst="rect">
            <a:avLst/>
          </a:prstGeom>
          <a:solidFill>
            <a:schemeClr val="accent1">
              <a:lumMod val="75000"/>
            </a:schemeClr>
          </a:solidFill>
        </p:spPr>
        <p:txBody>
          <a:bodyPr wrap="none" rtlCol="0">
            <a:spAutoFit/>
          </a:bodyPr>
          <a:lstStyle/>
          <a:p>
            <a:pPr algn="ctr"/>
            <a:r>
              <a:rPr lang="fr-FR" sz="1400" dirty="0" smtClean="0"/>
              <a:t>La réalité</a:t>
            </a:r>
          </a:p>
          <a:p>
            <a:pPr algn="ctr"/>
            <a:r>
              <a:rPr lang="fr-FR" sz="1400" dirty="0" smtClean="0"/>
              <a:t>Le monde</a:t>
            </a:r>
          </a:p>
          <a:p>
            <a:pPr algn="ctr"/>
            <a:r>
              <a:rPr lang="fr-FR" sz="1400" dirty="0" smtClean="0"/>
              <a:t>La vie</a:t>
            </a:r>
          </a:p>
          <a:p>
            <a:pPr algn="ctr"/>
            <a:r>
              <a:rPr lang="fr-FR" sz="1400" dirty="0" smtClean="0"/>
              <a:t>Les autres</a:t>
            </a:r>
            <a:endParaRPr lang="fr-FR" sz="1400" dirty="0"/>
          </a:p>
        </p:txBody>
      </p:sp>
      <p:pic>
        <p:nvPicPr>
          <p:cNvPr id="39" name="Image 38"/>
          <p:cNvPicPr>
            <a:picLocks noChangeAspect="1"/>
          </p:cNvPicPr>
          <p:nvPr/>
        </p:nvPicPr>
        <p:blipFill>
          <a:blip r:embed="rId2"/>
          <a:stretch>
            <a:fillRect/>
          </a:stretch>
        </p:blipFill>
        <p:spPr>
          <a:xfrm>
            <a:off x="6977248" y="216956"/>
            <a:ext cx="1112218" cy="1459786"/>
          </a:xfrm>
          <a:prstGeom prst="rect">
            <a:avLst/>
          </a:prstGeom>
        </p:spPr>
      </p:pic>
      <p:sp>
        <p:nvSpPr>
          <p:cNvPr id="36" name="ZoneTexte 35"/>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67649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395754987"/>
              </p:ext>
            </p:extLst>
          </p:nvPr>
        </p:nvGraphicFramePr>
        <p:xfrm>
          <a:off x="1726154" y="2120586"/>
          <a:ext cx="7052579" cy="363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89</a:t>
            </a:fld>
            <a:endParaRPr kumimoji="0" lang="en-US" dirty="0"/>
          </a:p>
        </p:txBody>
      </p:sp>
      <p:sp>
        <p:nvSpPr>
          <p:cNvPr id="6" name="Rectangle 5"/>
          <p:cNvSpPr/>
          <p:nvPr/>
        </p:nvSpPr>
        <p:spPr>
          <a:xfrm>
            <a:off x="1072682" y="1515395"/>
            <a:ext cx="8071317" cy="461665"/>
          </a:xfrm>
          <a:prstGeom prst="rect">
            <a:avLst/>
          </a:prstGeom>
        </p:spPr>
        <p:txBody>
          <a:bodyPr wrap="square">
            <a:spAutoFit/>
          </a:bodyPr>
          <a:lstStyle/>
          <a:p>
            <a:r>
              <a:rPr lang="fr-FR" sz="2400" dirty="0"/>
              <a:t>La perception dépend de </a:t>
            </a:r>
            <a:r>
              <a:rPr lang="fr-FR" sz="2400" b="1" dirty="0"/>
              <a:t>nombreux processus psychiques</a:t>
            </a:r>
            <a:r>
              <a:rPr lang="fr-FR" sz="2400" dirty="0"/>
              <a:t> :</a:t>
            </a:r>
          </a:p>
        </p:txBody>
      </p:sp>
      <p:pic>
        <p:nvPicPr>
          <p:cNvPr id="10" name="Image 9"/>
          <p:cNvPicPr>
            <a:picLocks noChangeAspect="1"/>
          </p:cNvPicPr>
          <p:nvPr/>
        </p:nvPicPr>
        <p:blipFill>
          <a:blip r:embed="rId7"/>
          <a:stretch>
            <a:fillRect/>
          </a:stretch>
        </p:blipFill>
        <p:spPr>
          <a:xfrm>
            <a:off x="6977248" y="216956"/>
            <a:ext cx="1112218" cy="1459786"/>
          </a:xfrm>
          <a:prstGeom prst="rect">
            <a:avLst/>
          </a:prstGeom>
        </p:spPr>
      </p:pic>
      <p:pic>
        <p:nvPicPr>
          <p:cNvPr id="7" name="Image 6"/>
          <p:cNvPicPr>
            <a:picLocks noChangeAspect="1"/>
          </p:cNvPicPr>
          <p:nvPr/>
        </p:nvPicPr>
        <p:blipFill>
          <a:blip r:embed="rId8"/>
          <a:stretch>
            <a:fillRect/>
          </a:stretch>
        </p:blipFill>
        <p:spPr>
          <a:xfrm>
            <a:off x="1097280" y="4554220"/>
            <a:ext cx="1572300" cy="1216660"/>
          </a:xfrm>
          <a:prstGeom prst="rect">
            <a:avLst/>
          </a:prstGeom>
        </p:spPr>
      </p:pic>
      <p:sp>
        <p:nvSpPr>
          <p:cNvPr id="12" name="ZoneTexte 1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27132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Performances humaines et limitations</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09655473"/>
              </p:ext>
            </p:extLst>
          </p:nvPr>
        </p:nvGraphicFramePr>
        <p:xfrm>
          <a:off x="1536396" y="1689669"/>
          <a:ext cx="7131380" cy="4115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848323"/>
      </p:ext>
    </p:extLst>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133808934"/>
              </p:ext>
            </p:extLst>
          </p:nvPr>
        </p:nvGraphicFramePr>
        <p:xfrm>
          <a:off x="1726154" y="2120586"/>
          <a:ext cx="7052579" cy="3637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90</a:t>
            </a:fld>
            <a:endParaRPr kumimoji="0" lang="en-US" dirty="0"/>
          </a:p>
        </p:txBody>
      </p:sp>
      <p:sp>
        <p:nvSpPr>
          <p:cNvPr id="6" name="Rectangle 5"/>
          <p:cNvSpPr/>
          <p:nvPr/>
        </p:nvSpPr>
        <p:spPr>
          <a:xfrm>
            <a:off x="1072682" y="1515395"/>
            <a:ext cx="8071317" cy="461665"/>
          </a:xfrm>
          <a:prstGeom prst="rect">
            <a:avLst/>
          </a:prstGeom>
        </p:spPr>
        <p:txBody>
          <a:bodyPr wrap="square">
            <a:spAutoFit/>
          </a:bodyPr>
          <a:lstStyle/>
          <a:p>
            <a:r>
              <a:rPr lang="fr-FR" sz="2400" dirty="0"/>
              <a:t>La perception dépend de </a:t>
            </a:r>
            <a:r>
              <a:rPr lang="fr-FR" sz="2400" b="1" dirty="0"/>
              <a:t>nombreux processus psychiques</a:t>
            </a:r>
            <a:r>
              <a:rPr lang="fr-FR" sz="2400" dirty="0"/>
              <a:t> :</a:t>
            </a:r>
          </a:p>
        </p:txBody>
      </p:sp>
      <p:pic>
        <p:nvPicPr>
          <p:cNvPr id="10" name="Image 9"/>
          <p:cNvPicPr>
            <a:picLocks noChangeAspect="1"/>
          </p:cNvPicPr>
          <p:nvPr/>
        </p:nvPicPr>
        <p:blipFill>
          <a:blip r:embed="rId7"/>
          <a:stretch>
            <a:fillRect/>
          </a:stretch>
        </p:blipFill>
        <p:spPr>
          <a:xfrm>
            <a:off x="6977248" y="216956"/>
            <a:ext cx="1112218" cy="1459786"/>
          </a:xfrm>
          <a:prstGeom prst="rect">
            <a:avLst/>
          </a:prstGeom>
        </p:spPr>
      </p:pic>
      <p:pic>
        <p:nvPicPr>
          <p:cNvPr id="3" name="Image 2"/>
          <p:cNvPicPr>
            <a:picLocks noChangeAspect="1"/>
          </p:cNvPicPr>
          <p:nvPr/>
        </p:nvPicPr>
        <p:blipFill>
          <a:blip r:embed="rId8">
            <a:extLst>
              <a:ext uri="{BEBA8EAE-BF5A-486C-A8C5-ECC9F3942E4B}">
                <a14:imgProps xmlns:a14="http://schemas.microsoft.com/office/drawing/2010/main">
                  <a14:imgLayer r:embed="rId9">
                    <a14:imgEffect>
                      <a14:backgroundRemoval t="0" b="96970" l="0" r="100000">
                        <a14:foregroundMark x1="46429" y1="40152" x2="46429" y2="40152"/>
                        <a14:foregroundMark x1="27976" y1="46212" x2="27976" y2="46212"/>
                        <a14:foregroundMark x1="25000" y1="40909" x2="25000" y2="40909"/>
                        <a14:foregroundMark x1="22024" y1="45455" x2="22024" y2="45455"/>
                        <a14:foregroundMark x1="44048" y1="36364" x2="44048" y2="36364"/>
                        <a14:foregroundMark x1="41667" y1="34091" x2="41667" y2="34091"/>
                        <a14:foregroundMark x1="49405" y1="24242" x2="49405" y2="24242"/>
                        <a14:foregroundMark x1="46429" y1="29545" x2="46429" y2="29545"/>
                        <a14:foregroundMark x1="52976" y1="21212" x2="52976" y2="21212"/>
                        <a14:foregroundMark x1="52381" y1="12879" x2="52381" y2="12879"/>
                        <a14:foregroundMark x1="48810" y1="12121" x2="48810" y2="12121"/>
                        <a14:foregroundMark x1="45238" y1="11364" x2="45238" y2="11364"/>
                        <a14:foregroundMark x1="40476" y1="12121" x2="40476" y2="12121"/>
                        <a14:foregroundMark x1="42857" y1="9091" x2="42857" y2="9091"/>
                        <a14:foregroundMark x1="44643" y1="7576" x2="44643" y2="7576"/>
                        <a14:foregroundMark x1="48214" y1="7576" x2="48214" y2="7576"/>
                        <a14:foregroundMark x1="51190" y1="7576" x2="51190" y2="7576"/>
                        <a14:foregroundMark x1="54167" y1="10606" x2="54167" y2="10606"/>
                        <a14:foregroundMark x1="56548" y1="14394" x2="56548" y2="14394"/>
                        <a14:foregroundMark x1="55952" y1="11364" x2="55952" y2="11364"/>
                        <a14:foregroundMark x1="67857" y1="44697" x2="67857" y2="44697"/>
                        <a14:foregroundMark x1="57738" y1="86364" x2="57738" y2="86364"/>
                        <a14:foregroundMark x1="39881" y1="85606" x2="39881" y2="85606"/>
                        <a14:foregroundMark x1="39881" y1="37879" x2="39881" y2="37879"/>
                        <a14:foregroundMark x1="38095" y1="39394" x2="38095" y2="39394"/>
                        <a14:foregroundMark x1="35119" y1="40909" x2="35119" y2="40909"/>
                        <a14:foregroundMark x1="39286" y1="35606" x2="39286" y2="35606"/>
                      </a14:backgroundRemoval>
                    </a14:imgEffect>
                  </a14:imgLayer>
                </a14:imgProps>
              </a:ext>
            </a:extLst>
          </a:blip>
          <a:stretch>
            <a:fillRect/>
          </a:stretch>
        </p:blipFill>
        <p:spPr>
          <a:xfrm>
            <a:off x="1070937" y="4217728"/>
            <a:ext cx="1575880" cy="1238192"/>
          </a:xfrm>
          <a:prstGeom prst="rect">
            <a:avLst/>
          </a:prstGeom>
        </p:spPr>
      </p:pic>
      <p:pic>
        <p:nvPicPr>
          <p:cNvPr id="7" name="Image 6"/>
          <p:cNvPicPr>
            <a:picLocks noChangeAspect="1"/>
          </p:cNvPicPr>
          <p:nvPr/>
        </p:nvPicPr>
        <p:blipFill>
          <a:blip r:embed="rId10"/>
          <a:stretch>
            <a:fillRect/>
          </a:stretch>
        </p:blipFill>
        <p:spPr>
          <a:xfrm>
            <a:off x="7701281" y="4993640"/>
            <a:ext cx="965199" cy="545797"/>
          </a:xfrm>
          <a:prstGeom prst="rect">
            <a:avLst/>
          </a:prstGeom>
        </p:spPr>
      </p:pic>
      <p:pic>
        <p:nvPicPr>
          <p:cNvPr id="11" name="Image 10"/>
          <p:cNvPicPr>
            <a:picLocks noChangeAspect="1"/>
          </p:cNvPicPr>
          <p:nvPr/>
        </p:nvPicPr>
        <p:blipFill>
          <a:blip r:embed="rId11"/>
          <a:stretch>
            <a:fillRect/>
          </a:stretch>
        </p:blipFill>
        <p:spPr>
          <a:xfrm>
            <a:off x="6563360" y="2219960"/>
            <a:ext cx="701040" cy="701040"/>
          </a:xfrm>
          <a:prstGeom prst="rect">
            <a:avLst/>
          </a:prstGeom>
        </p:spPr>
      </p:pic>
      <p:pic>
        <p:nvPicPr>
          <p:cNvPr id="12" name="Image 11"/>
          <p:cNvPicPr>
            <a:picLocks noChangeAspect="1"/>
          </p:cNvPicPr>
          <p:nvPr/>
        </p:nvPicPr>
        <p:blipFill>
          <a:blip r:embed="rId12"/>
          <a:stretch>
            <a:fillRect/>
          </a:stretch>
        </p:blipFill>
        <p:spPr>
          <a:xfrm>
            <a:off x="7467601" y="3606800"/>
            <a:ext cx="731521" cy="548641"/>
          </a:xfrm>
          <a:prstGeom prst="rect">
            <a:avLst/>
          </a:prstGeom>
        </p:spPr>
      </p:pic>
      <p:sp>
        <p:nvSpPr>
          <p:cNvPr id="14" name="ZoneTexte 13"/>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607835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91</a:t>
            </a:fld>
            <a:endParaRPr kumimoji="0" lang="en-US" dirty="0"/>
          </a:p>
        </p:txBody>
      </p:sp>
      <p:pic>
        <p:nvPicPr>
          <p:cNvPr id="10" name="Image 9"/>
          <p:cNvPicPr>
            <a:picLocks noChangeAspect="1"/>
          </p:cNvPicPr>
          <p:nvPr/>
        </p:nvPicPr>
        <p:blipFill>
          <a:blip r:embed="rId2"/>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lstStyle/>
          <a:p>
            <a:r>
              <a:rPr lang="fr-FR" dirty="0"/>
              <a:t>Les pièges de la </a:t>
            </a:r>
            <a:r>
              <a:rPr lang="fr-FR" dirty="0" smtClean="0"/>
              <a:t>perception :</a:t>
            </a:r>
            <a:endParaRPr lang="fr-FR" dirty="0"/>
          </a:p>
          <a:p>
            <a:pPr lvl="1"/>
            <a:r>
              <a:rPr lang="fr-FR" dirty="0"/>
              <a:t>L'interprétation </a:t>
            </a:r>
            <a:r>
              <a:rPr lang="fr-FR" dirty="0" smtClean="0"/>
              <a:t>faite par le </a:t>
            </a:r>
            <a:r>
              <a:rPr lang="fr-FR" dirty="0"/>
              <a:t>cerveau peut parfois être ambiguë</a:t>
            </a:r>
            <a:r>
              <a:rPr lang="fr-FR" dirty="0" smtClean="0"/>
              <a:t>.</a:t>
            </a:r>
          </a:p>
          <a:p>
            <a:pPr lvl="1"/>
            <a:r>
              <a:rPr lang="fr-FR" dirty="0" smtClean="0"/>
              <a:t>Que lisez vous instantanément ci dessous?</a:t>
            </a:r>
            <a:endParaRPr lang="fr-FR" dirty="0"/>
          </a:p>
        </p:txBody>
      </p:sp>
      <p:grpSp>
        <p:nvGrpSpPr>
          <p:cNvPr id="14" name="Groupe 4"/>
          <p:cNvGrpSpPr/>
          <p:nvPr/>
        </p:nvGrpSpPr>
        <p:grpSpPr>
          <a:xfrm>
            <a:off x="2764851" y="3577352"/>
            <a:ext cx="4272189" cy="2232248"/>
            <a:chOff x="2699792" y="2420888"/>
            <a:chExt cx="4272189" cy="2232248"/>
          </a:xfrm>
        </p:grpSpPr>
        <p:sp>
          <p:nvSpPr>
            <p:cNvPr id="15" name="ZoneTexte 14"/>
            <p:cNvSpPr txBox="1"/>
            <p:nvPr/>
          </p:nvSpPr>
          <p:spPr>
            <a:xfrm>
              <a:off x="2699792" y="2420888"/>
              <a:ext cx="3508893" cy="1323439"/>
            </a:xfrm>
            <a:prstGeom prst="rect">
              <a:avLst/>
            </a:prstGeom>
            <a:noFill/>
          </p:spPr>
          <p:txBody>
            <a:bodyPr wrap="none" rtlCol="0">
              <a:spAutoFit/>
            </a:bodyPr>
            <a:lstStyle/>
            <a:p>
              <a:r>
                <a:rPr lang="fr-FR" sz="8000" dirty="0" smtClean="0">
                  <a:solidFill>
                    <a:srgbClr val="FF6600"/>
                  </a:solidFill>
                </a:rPr>
                <a:t>F   E   R</a:t>
              </a:r>
            </a:p>
          </p:txBody>
        </p:sp>
        <p:sp>
          <p:nvSpPr>
            <p:cNvPr id="16" name="ZoneTexte 15"/>
            <p:cNvSpPr txBox="1"/>
            <p:nvPr/>
          </p:nvSpPr>
          <p:spPr>
            <a:xfrm>
              <a:off x="3516804" y="3329697"/>
              <a:ext cx="3455177" cy="1323439"/>
            </a:xfrm>
            <a:prstGeom prst="rect">
              <a:avLst/>
            </a:prstGeom>
            <a:noFill/>
          </p:spPr>
          <p:txBody>
            <a:bodyPr wrap="none" rtlCol="0">
              <a:spAutoFit/>
            </a:bodyPr>
            <a:lstStyle/>
            <a:p>
              <a:r>
                <a:rPr lang="fr-FR" sz="8000" dirty="0" smtClean="0">
                  <a:solidFill>
                    <a:srgbClr val="FF6600"/>
                  </a:solidFill>
                </a:rPr>
                <a:t>L   U   I</a:t>
              </a:r>
            </a:p>
          </p:txBody>
        </p:sp>
      </p:grpSp>
      <p:sp>
        <p:nvSpPr>
          <p:cNvPr id="12" name="ZoneTexte 11"/>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878685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92</a:t>
            </a:fld>
            <a:endParaRPr kumimoji="0" lang="en-US" dirty="0"/>
          </a:p>
        </p:txBody>
      </p:sp>
      <p:pic>
        <p:nvPicPr>
          <p:cNvPr id="10" name="Image 9"/>
          <p:cNvPicPr>
            <a:picLocks noChangeAspect="1"/>
          </p:cNvPicPr>
          <p:nvPr/>
        </p:nvPicPr>
        <p:blipFill>
          <a:blip r:embed="rId2"/>
          <a:stretch>
            <a:fillRect/>
          </a:stretch>
        </p:blipFill>
        <p:spPr>
          <a:xfrm>
            <a:off x="6977248" y="216956"/>
            <a:ext cx="1112218" cy="1459786"/>
          </a:xfrm>
          <a:prstGeom prst="rect">
            <a:avLst/>
          </a:prstGeom>
        </p:spPr>
      </p:pic>
      <p:graphicFrame>
        <p:nvGraphicFramePr>
          <p:cNvPr id="3" name="Espace réservé du contenu 2"/>
          <p:cNvGraphicFramePr>
            <a:graphicFrameLocks noGrp="1"/>
          </p:cNvGraphicFramePr>
          <p:nvPr>
            <p:ph idx="1"/>
            <p:extLst>
              <p:ext uri="{D42A27DB-BD31-4B8C-83A1-F6EECF244321}">
                <p14:modId xmlns:p14="http://schemas.microsoft.com/office/powerpoint/2010/main" val="1990107185"/>
              </p:ext>
            </p:extLst>
          </p:nvPr>
        </p:nvGraphicFramePr>
        <p:xfrm>
          <a:off x="1191853" y="1473456"/>
          <a:ext cx="7480674" cy="4286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35413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L’expectative</a:t>
            </a:r>
            <a:endParaRPr lang="fr-FR" dirty="0"/>
          </a:p>
        </p:txBody>
      </p:sp>
      <p:sp>
        <p:nvSpPr>
          <p:cNvPr id="3" name="Espace réservé du contenu 2"/>
          <p:cNvSpPr>
            <a:spLocks noGrp="1"/>
          </p:cNvSpPr>
          <p:nvPr>
            <p:ph idx="1"/>
          </p:nvPr>
        </p:nvSpPr>
        <p:spPr/>
        <p:txBody>
          <a:bodyPr/>
          <a:lstStyle/>
          <a:p>
            <a:pPr marL="82296" indent="0">
              <a:buNone/>
            </a:pPr>
            <a:endParaRPr lang="fr-FR" dirty="0"/>
          </a:p>
        </p:txBody>
      </p:sp>
      <p:pic>
        <p:nvPicPr>
          <p:cNvPr id="4" name="Picture 4"/>
          <p:cNvPicPr>
            <a:picLocks noChangeAspect="1" noChangeArrowheads="1"/>
          </p:cNvPicPr>
          <p:nvPr/>
        </p:nvPicPr>
        <p:blipFill>
          <a:blip r:embed="rId3" cstate="print"/>
          <a:srcRect/>
          <a:stretch>
            <a:fillRect/>
          </a:stretch>
        </p:blipFill>
        <p:spPr bwMode="auto">
          <a:xfrm>
            <a:off x="4909594" y="2027889"/>
            <a:ext cx="3205286" cy="324299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269757" y="1465216"/>
            <a:ext cx="2241283" cy="198780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241435" y="3558030"/>
            <a:ext cx="2248854" cy="2263650"/>
          </a:xfrm>
          <a:prstGeom prst="rect">
            <a:avLst/>
          </a:prstGeom>
          <a:noFill/>
          <a:ln w="9525">
            <a:noFill/>
            <a:miter lim="800000"/>
            <a:headEnd/>
            <a:tailEnd/>
          </a:ln>
        </p:spPr>
      </p:pic>
      <p:pic>
        <p:nvPicPr>
          <p:cNvPr id="7" name="Image 6"/>
          <p:cNvPicPr>
            <a:picLocks noChangeAspect="1"/>
          </p:cNvPicPr>
          <p:nvPr/>
        </p:nvPicPr>
        <p:blipFill>
          <a:blip r:embed="rId6"/>
          <a:stretch>
            <a:fillRect/>
          </a:stretch>
        </p:blipFill>
        <p:spPr>
          <a:xfrm>
            <a:off x="6977248" y="216956"/>
            <a:ext cx="1112218" cy="1459786"/>
          </a:xfrm>
          <a:prstGeom prst="rect">
            <a:avLst/>
          </a:prstGeom>
        </p:spPr>
      </p:pic>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224043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94</a:t>
            </a:fld>
            <a:endParaRPr kumimoji="0" lang="en-US" dirty="0"/>
          </a:p>
        </p:txBody>
      </p:sp>
      <p:pic>
        <p:nvPicPr>
          <p:cNvPr id="10" name="Image 9"/>
          <p:cNvPicPr>
            <a:picLocks noChangeAspect="1"/>
          </p:cNvPicPr>
          <p:nvPr/>
        </p:nvPicPr>
        <p:blipFill>
          <a:blip r:embed="rId2"/>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a:bodyPr>
          <a:lstStyle/>
          <a:p>
            <a:r>
              <a:rPr lang="fr-FR" dirty="0"/>
              <a:t>Les pièges de la perception:</a:t>
            </a:r>
          </a:p>
          <a:p>
            <a:pPr lvl="1"/>
            <a:r>
              <a:rPr lang="fr-FR" dirty="0" smtClean="0"/>
              <a:t>Les illusions d’optique</a:t>
            </a:r>
          </a:p>
          <a:p>
            <a:pPr lvl="2"/>
            <a:r>
              <a:rPr lang="fr-FR" dirty="0" smtClean="0"/>
              <a:t>Les </a:t>
            </a:r>
            <a:r>
              <a:rPr lang="fr-FR" dirty="0"/>
              <a:t>illusions sont les </a:t>
            </a:r>
            <a:r>
              <a:rPr lang="fr-FR" dirty="0" smtClean="0"/>
              <a:t>témoins </a:t>
            </a:r>
            <a:r>
              <a:rPr lang="fr-FR" dirty="0"/>
              <a:t>des </a:t>
            </a:r>
            <a:r>
              <a:rPr lang="fr-FR" dirty="0" smtClean="0"/>
              <a:t>mécanismes </a:t>
            </a:r>
            <a:r>
              <a:rPr lang="fr-FR" dirty="0"/>
              <a:t>de la vision. </a:t>
            </a:r>
          </a:p>
          <a:p>
            <a:pPr lvl="2"/>
            <a:r>
              <a:rPr lang="fr-FR" dirty="0" smtClean="0"/>
              <a:t>Elles </a:t>
            </a:r>
            <a:r>
              <a:rPr lang="fr-FR" dirty="0"/>
              <a:t>confirment que notre perception du monde est assez </a:t>
            </a:r>
            <a:r>
              <a:rPr lang="fr-FR" dirty="0" smtClean="0"/>
              <a:t>éloignée </a:t>
            </a:r>
            <a:r>
              <a:rPr lang="fr-FR" dirty="0"/>
              <a:t>de la </a:t>
            </a:r>
            <a:r>
              <a:rPr lang="fr-FR" dirty="0" smtClean="0"/>
              <a:t>photographie.</a:t>
            </a:r>
            <a:endParaRPr lang="fr-FR" dirty="0"/>
          </a:p>
          <a:p>
            <a:pPr lvl="2"/>
            <a:endParaRPr lang="fr-FR" dirty="0"/>
          </a:p>
        </p:txBody>
      </p:sp>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06698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95</a:t>
            </a:fld>
            <a:endParaRPr kumimoji="0" lang="en-US" dirty="0"/>
          </a:p>
        </p:txBody>
      </p:sp>
      <p:pic>
        <p:nvPicPr>
          <p:cNvPr id="10" name="Image 9"/>
          <p:cNvPicPr>
            <a:picLocks noChangeAspect="1"/>
          </p:cNvPicPr>
          <p:nvPr/>
        </p:nvPicPr>
        <p:blipFill>
          <a:blip r:embed="rId2"/>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a:bodyPr>
          <a:lstStyle/>
          <a:p>
            <a:r>
              <a:rPr lang="fr-FR" dirty="0" smtClean="0"/>
              <a:t>Les illusions d’optique</a:t>
            </a:r>
            <a:endParaRPr lang="fr-FR" dirty="0"/>
          </a:p>
        </p:txBody>
      </p:sp>
      <p:grpSp>
        <p:nvGrpSpPr>
          <p:cNvPr id="8" name="Group 25"/>
          <p:cNvGrpSpPr>
            <a:grpSpLocks/>
          </p:cNvGrpSpPr>
          <p:nvPr/>
        </p:nvGrpSpPr>
        <p:grpSpPr bwMode="auto">
          <a:xfrm>
            <a:off x="1790700" y="3166110"/>
            <a:ext cx="1270000" cy="1346200"/>
            <a:chOff x="968" y="2200"/>
            <a:chExt cx="800" cy="848"/>
          </a:xfrm>
        </p:grpSpPr>
        <p:sp>
          <p:nvSpPr>
            <p:cNvPr id="11" name="Oval 6"/>
            <p:cNvSpPr>
              <a:spLocks noChangeArrowheads="1"/>
            </p:cNvSpPr>
            <p:nvPr/>
          </p:nvSpPr>
          <p:spPr bwMode="auto">
            <a:xfrm>
              <a:off x="1042" y="2784"/>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2" name="Oval 7"/>
            <p:cNvSpPr>
              <a:spLocks noChangeArrowheads="1"/>
            </p:cNvSpPr>
            <p:nvPr/>
          </p:nvSpPr>
          <p:spPr bwMode="auto">
            <a:xfrm>
              <a:off x="1042" y="2272"/>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4" name="Oval 9"/>
            <p:cNvSpPr>
              <a:spLocks noChangeArrowheads="1"/>
            </p:cNvSpPr>
            <p:nvPr/>
          </p:nvSpPr>
          <p:spPr bwMode="auto">
            <a:xfrm>
              <a:off x="1518" y="2272"/>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5" name="Oval 11"/>
            <p:cNvSpPr>
              <a:spLocks noChangeArrowheads="1"/>
            </p:cNvSpPr>
            <p:nvPr/>
          </p:nvSpPr>
          <p:spPr bwMode="auto">
            <a:xfrm>
              <a:off x="1518" y="2800"/>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6" name="Oval 5"/>
            <p:cNvSpPr>
              <a:spLocks noChangeArrowheads="1"/>
            </p:cNvSpPr>
            <p:nvPr/>
          </p:nvSpPr>
          <p:spPr bwMode="auto">
            <a:xfrm>
              <a:off x="1280" y="2200"/>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7" name="Oval 8"/>
            <p:cNvSpPr>
              <a:spLocks noChangeArrowheads="1"/>
            </p:cNvSpPr>
            <p:nvPr/>
          </p:nvSpPr>
          <p:spPr bwMode="auto">
            <a:xfrm>
              <a:off x="968" y="2536"/>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8" name="Oval 10"/>
            <p:cNvSpPr>
              <a:spLocks noChangeArrowheads="1"/>
            </p:cNvSpPr>
            <p:nvPr/>
          </p:nvSpPr>
          <p:spPr bwMode="auto">
            <a:xfrm>
              <a:off x="1592" y="2536"/>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19" name="Oval 12"/>
            <p:cNvSpPr>
              <a:spLocks noChangeArrowheads="1"/>
            </p:cNvSpPr>
            <p:nvPr/>
          </p:nvSpPr>
          <p:spPr bwMode="auto">
            <a:xfrm>
              <a:off x="1280" y="2872"/>
              <a:ext cx="176" cy="176"/>
            </a:xfrm>
            <a:prstGeom prst="ellipse">
              <a:avLst/>
            </a:prstGeom>
            <a:noFill/>
            <a:ln w="28575" algn="ctr">
              <a:solidFill>
                <a:schemeClr val="accent1"/>
              </a:solidFill>
              <a:round/>
              <a:headEnd/>
              <a:tailEnd/>
            </a:ln>
          </p:spPr>
          <p:txBody>
            <a:bodyPr wrap="none" anchor="ctr">
              <a:spAutoFit/>
            </a:bodyPr>
            <a:lstStyle/>
            <a:p>
              <a:endParaRPr lang="fr-FR"/>
            </a:p>
          </p:txBody>
        </p:sp>
        <p:sp>
          <p:nvSpPr>
            <p:cNvPr id="20" name="Oval 13"/>
            <p:cNvSpPr>
              <a:spLocks noChangeArrowheads="1"/>
            </p:cNvSpPr>
            <p:nvPr/>
          </p:nvSpPr>
          <p:spPr bwMode="auto">
            <a:xfrm>
              <a:off x="1188" y="2444"/>
              <a:ext cx="360" cy="360"/>
            </a:xfrm>
            <a:prstGeom prst="ellipse">
              <a:avLst/>
            </a:prstGeom>
            <a:noFill/>
            <a:ln w="28575" algn="ctr">
              <a:solidFill>
                <a:srgbClr val="FF0000"/>
              </a:solidFill>
              <a:round/>
              <a:headEnd/>
              <a:tailEnd/>
            </a:ln>
          </p:spPr>
          <p:txBody>
            <a:bodyPr wrap="none" anchor="ctr">
              <a:spAutoFit/>
            </a:bodyPr>
            <a:lstStyle/>
            <a:p>
              <a:endParaRPr lang="fr-FR"/>
            </a:p>
          </p:txBody>
        </p:sp>
      </p:grpSp>
      <p:grpSp>
        <p:nvGrpSpPr>
          <p:cNvPr id="21" name="Group 24"/>
          <p:cNvGrpSpPr>
            <a:grpSpLocks/>
          </p:cNvGrpSpPr>
          <p:nvPr/>
        </p:nvGrpSpPr>
        <p:grpSpPr bwMode="auto">
          <a:xfrm>
            <a:off x="5327650" y="2213610"/>
            <a:ext cx="3263900" cy="3251200"/>
            <a:chOff x="2132" y="1612"/>
            <a:chExt cx="2056" cy="2048"/>
          </a:xfrm>
        </p:grpSpPr>
        <p:grpSp>
          <p:nvGrpSpPr>
            <p:cNvPr id="22" name="Group 22"/>
            <p:cNvGrpSpPr>
              <a:grpSpLocks/>
            </p:cNvGrpSpPr>
            <p:nvPr/>
          </p:nvGrpSpPr>
          <p:grpSpPr bwMode="auto">
            <a:xfrm>
              <a:off x="2768" y="1612"/>
              <a:ext cx="784" cy="2048"/>
              <a:chOff x="2800" y="1612"/>
              <a:chExt cx="784" cy="2048"/>
            </a:xfrm>
          </p:grpSpPr>
          <p:sp>
            <p:nvSpPr>
              <p:cNvPr id="26" name="Oval 16"/>
              <p:cNvSpPr>
                <a:spLocks noChangeArrowheads="1"/>
              </p:cNvSpPr>
              <p:nvPr/>
            </p:nvSpPr>
            <p:spPr bwMode="auto">
              <a:xfrm>
                <a:off x="3012" y="2468"/>
                <a:ext cx="360" cy="360"/>
              </a:xfrm>
              <a:prstGeom prst="ellipse">
                <a:avLst/>
              </a:prstGeom>
              <a:noFill/>
              <a:ln w="28575" algn="ctr">
                <a:solidFill>
                  <a:schemeClr val="tx1"/>
                </a:solidFill>
                <a:round/>
                <a:headEnd/>
                <a:tailEnd/>
              </a:ln>
            </p:spPr>
            <p:txBody>
              <a:bodyPr wrap="none" anchor="ctr">
                <a:spAutoFit/>
              </a:bodyPr>
              <a:lstStyle/>
              <a:p>
                <a:endParaRPr lang="fr-FR"/>
              </a:p>
            </p:txBody>
          </p:sp>
          <p:sp>
            <p:nvSpPr>
              <p:cNvPr id="27" name="Oval 18"/>
              <p:cNvSpPr>
                <a:spLocks noChangeArrowheads="1"/>
              </p:cNvSpPr>
              <p:nvPr/>
            </p:nvSpPr>
            <p:spPr bwMode="auto">
              <a:xfrm>
                <a:off x="2800" y="1612"/>
                <a:ext cx="784" cy="800"/>
              </a:xfrm>
              <a:prstGeom prst="ellipse">
                <a:avLst/>
              </a:prstGeom>
              <a:noFill/>
              <a:ln w="28575" algn="ctr">
                <a:solidFill>
                  <a:schemeClr val="accent1"/>
                </a:solidFill>
                <a:round/>
                <a:headEnd/>
                <a:tailEnd/>
              </a:ln>
            </p:spPr>
            <p:txBody>
              <a:bodyPr anchor="ctr">
                <a:spAutoFit/>
              </a:bodyPr>
              <a:lstStyle/>
              <a:p>
                <a:endParaRPr lang="fr-FR"/>
              </a:p>
            </p:txBody>
          </p:sp>
          <p:sp>
            <p:nvSpPr>
              <p:cNvPr id="28" name="Oval 20"/>
              <p:cNvSpPr>
                <a:spLocks noChangeArrowheads="1"/>
              </p:cNvSpPr>
              <p:nvPr/>
            </p:nvSpPr>
            <p:spPr bwMode="auto">
              <a:xfrm>
                <a:off x="2800" y="2860"/>
                <a:ext cx="784" cy="800"/>
              </a:xfrm>
              <a:prstGeom prst="ellipse">
                <a:avLst/>
              </a:prstGeom>
              <a:noFill/>
              <a:ln w="28575" algn="ctr">
                <a:solidFill>
                  <a:schemeClr val="accent1"/>
                </a:solidFill>
                <a:round/>
                <a:headEnd/>
                <a:tailEnd/>
              </a:ln>
            </p:spPr>
            <p:txBody>
              <a:bodyPr anchor="ctr">
                <a:spAutoFit/>
              </a:bodyPr>
              <a:lstStyle/>
              <a:p>
                <a:endParaRPr lang="fr-FR"/>
              </a:p>
            </p:txBody>
          </p:sp>
        </p:grpSp>
        <p:grpSp>
          <p:nvGrpSpPr>
            <p:cNvPr id="23" name="Group 23"/>
            <p:cNvGrpSpPr>
              <a:grpSpLocks/>
            </p:cNvGrpSpPr>
            <p:nvPr/>
          </p:nvGrpSpPr>
          <p:grpSpPr bwMode="auto">
            <a:xfrm>
              <a:off x="2132" y="2236"/>
              <a:ext cx="2056" cy="800"/>
              <a:chOff x="2132" y="2248"/>
              <a:chExt cx="2056" cy="800"/>
            </a:xfrm>
          </p:grpSpPr>
          <p:sp>
            <p:nvSpPr>
              <p:cNvPr id="24" name="Oval 19"/>
              <p:cNvSpPr>
                <a:spLocks noChangeArrowheads="1"/>
              </p:cNvSpPr>
              <p:nvPr/>
            </p:nvSpPr>
            <p:spPr bwMode="auto">
              <a:xfrm>
                <a:off x="3404" y="2248"/>
                <a:ext cx="784" cy="800"/>
              </a:xfrm>
              <a:prstGeom prst="ellipse">
                <a:avLst/>
              </a:prstGeom>
              <a:noFill/>
              <a:ln w="28575" algn="ctr">
                <a:solidFill>
                  <a:schemeClr val="accent1"/>
                </a:solidFill>
                <a:round/>
                <a:headEnd/>
                <a:tailEnd/>
              </a:ln>
            </p:spPr>
            <p:txBody>
              <a:bodyPr anchor="ctr">
                <a:spAutoFit/>
              </a:bodyPr>
              <a:lstStyle/>
              <a:p>
                <a:endParaRPr lang="fr-FR"/>
              </a:p>
            </p:txBody>
          </p:sp>
          <p:sp>
            <p:nvSpPr>
              <p:cNvPr id="25" name="Oval 21"/>
              <p:cNvSpPr>
                <a:spLocks noChangeArrowheads="1"/>
              </p:cNvSpPr>
              <p:nvPr/>
            </p:nvSpPr>
            <p:spPr bwMode="auto">
              <a:xfrm>
                <a:off x="2132" y="2248"/>
                <a:ext cx="784" cy="800"/>
              </a:xfrm>
              <a:prstGeom prst="ellipse">
                <a:avLst/>
              </a:prstGeom>
              <a:noFill/>
              <a:ln w="28575" algn="ctr">
                <a:solidFill>
                  <a:schemeClr val="accent1"/>
                </a:solidFill>
                <a:round/>
                <a:headEnd/>
                <a:tailEnd/>
              </a:ln>
            </p:spPr>
            <p:txBody>
              <a:bodyPr anchor="ctr">
                <a:spAutoFit/>
              </a:bodyPr>
              <a:lstStyle/>
              <a:p>
                <a:endParaRPr lang="fr-FR"/>
              </a:p>
            </p:txBody>
          </p:sp>
        </p:grpSp>
      </p:grpSp>
      <p:sp>
        <p:nvSpPr>
          <p:cNvPr id="29" name="Oval 28"/>
          <p:cNvSpPr>
            <a:spLocks noChangeArrowheads="1"/>
          </p:cNvSpPr>
          <p:nvPr/>
        </p:nvSpPr>
        <p:spPr bwMode="auto">
          <a:xfrm>
            <a:off x="6673850" y="3572510"/>
            <a:ext cx="571500" cy="571500"/>
          </a:xfrm>
          <a:prstGeom prst="ellipse">
            <a:avLst/>
          </a:prstGeom>
          <a:noFill/>
          <a:ln w="28575" algn="ctr">
            <a:solidFill>
              <a:srgbClr val="FF0000"/>
            </a:solidFill>
            <a:round/>
            <a:headEnd/>
            <a:tailEnd/>
          </a:ln>
        </p:spPr>
        <p:txBody>
          <a:bodyPr wrap="none" anchor="ctr">
            <a:spAutoFit/>
          </a:bodyPr>
          <a:lstStyle/>
          <a:p>
            <a:endParaRPr lang="fr-FR"/>
          </a:p>
        </p:txBody>
      </p:sp>
      <p:sp>
        <p:nvSpPr>
          <p:cNvPr id="31" name="ZoneTexte 3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137645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49583 -3.33333E-6 L -3.33333E-6 -3.33333E-6 " pathEditMode="relative" rAng="0" ptsTypes="AA">
                                      <p:cBhvr>
                                        <p:cTn id="6" dur="2000" spd="-100000" fill="hold"/>
                                        <p:tgtEl>
                                          <p:spTgt spid="29"/>
                                        </p:tgtEl>
                                        <p:attrNameLst>
                                          <p:attrName>ppt_x</p:attrName>
                                          <p:attrName>ppt_y</p:attrName>
                                        </p:attrNameLst>
                                      </p:cBhvr>
                                      <p:rCtr x="24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96</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a:bodyPr>
          <a:lstStyle/>
          <a:p>
            <a:r>
              <a:rPr lang="fr-FR" dirty="0" smtClean="0"/>
              <a:t>Les illusions d’optique</a:t>
            </a:r>
            <a:endParaRPr lang="fr-FR" dirty="0"/>
          </a:p>
        </p:txBody>
      </p:sp>
      <p:sp>
        <p:nvSpPr>
          <p:cNvPr id="30" name="Line 64"/>
          <p:cNvSpPr>
            <a:spLocks noChangeShapeType="1"/>
          </p:cNvSpPr>
          <p:nvPr/>
        </p:nvSpPr>
        <p:spPr bwMode="auto">
          <a:xfrm>
            <a:off x="2586990" y="2740660"/>
            <a:ext cx="1943100" cy="0"/>
          </a:xfrm>
          <a:prstGeom prst="line">
            <a:avLst/>
          </a:prstGeom>
          <a:noFill/>
          <a:ln w="57150">
            <a:solidFill>
              <a:schemeClr val="bg2">
                <a:lumMod val="75000"/>
              </a:schemeClr>
            </a:solidFill>
            <a:round/>
            <a:headEnd/>
            <a:tailEnd/>
          </a:ln>
        </p:spPr>
        <p:txBody>
          <a:bodyPr>
            <a:spAutoFit/>
          </a:bodyPr>
          <a:lstStyle/>
          <a:p>
            <a:endParaRPr lang="fr-FR"/>
          </a:p>
        </p:txBody>
      </p:sp>
      <p:grpSp>
        <p:nvGrpSpPr>
          <p:cNvPr id="31" name="Group 36"/>
          <p:cNvGrpSpPr>
            <a:grpSpLocks/>
          </p:cNvGrpSpPr>
          <p:nvPr/>
        </p:nvGrpSpPr>
        <p:grpSpPr bwMode="auto">
          <a:xfrm flipH="1">
            <a:off x="2482687" y="2600960"/>
            <a:ext cx="134937" cy="285750"/>
            <a:chOff x="2033" y="2073"/>
            <a:chExt cx="85" cy="180"/>
          </a:xfrm>
        </p:grpSpPr>
        <p:sp>
          <p:nvSpPr>
            <p:cNvPr id="32" name="Line 34"/>
            <p:cNvSpPr>
              <a:spLocks noChangeShapeType="1"/>
            </p:cNvSpPr>
            <p:nvPr/>
          </p:nvSpPr>
          <p:spPr bwMode="auto">
            <a:xfrm flipH="1" flipV="1">
              <a:off x="2040" y="2160"/>
              <a:ext cx="78" cy="93"/>
            </a:xfrm>
            <a:prstGeom prst="line">
              <a:avLst/>
            </a:prstGeom>
            <a:noFill/>
            <a:ln w="50800">
              <a:solidFill>
                <a:schemeClr val="bg2">
                  <a:lumMod val="75000"/>
                </a:schemeClr>
              </a:solidFill>
              <a:round/>
              <a:headEnd/>
              <a:tailEnd/>
            </a:ln>
          </p:spPr>
          <p:txBody>
            <a:bodyPr>
              <a:spAutoFit/>
            </a:bodyPr>
            <a:lstStyle/>
            <a:p>
              <a:endParaRPr lang="fr-FR"/>
            </a:p>
          </p:txBody>
        </p:sp>
        <p:sp>
          <p:nvSpPr>
            <p:cNvPr id="33" name="Line 35"/>
            <p:cNvSpPr>
              <a:spLocks noChangeShapeType="1"/>
            </p:cNvSpPr>
            <p:nvPr/>
          </p:nvSpPr>
          <p:spPr bwMode="auto">
            <a:xfrm rot="-5400000" flipH="1" flipV="1">
              <a:off x="2024" y="2082"/>
              <a:ext cx="96" cy="78"/>
            </a:xfrm>
            <a:prstGeom prst="line">
              <a:avLst/>
            </a:prstGeom>
            <a:noFill/>
            <a:ln w="50800">
              <a:solidFill>
                <a:schemeClr val="bg2">
                  <a:lumMod val="75000"/>
                </a:schemeClr>
              </a:solidFill>
              <a:round/>
              <a:headEnd/>
              <a:tailEnd/>
            </a:ln>
          </p:spPr>
          <p:txBody>
            <a:bodyPr>
              <a:spAutoFit/>
            </a:bodyPr>
            <a:lstStyle/>
            <a:p>
              <a:endParaRPr lang="fr-FR"/>
            </a:p>
          </p:txBody>
        </p:sp>
      </p:grpSp>
      <p:grpSp>
        <p:nvGrpSpPr>
          <p:cNvPr id="34" name="Group 46"/>
          <p:cNvGrpSpPr>
            <a:grpSpLocks/>
          </p:cNvGrpSpPr>
          <p:nvPr/>
        </p:nvGrpSpPr>
        <p:grpSpPr bwMode="auto">
          <a:xfrm>
            <a:off x="2521903" y="2219960"/>
            <a:ext cx="144462" cy="285750"/>
            <a:chOff x="2011" y="1832"/>
            <a:chExt cx="91" cy="180"/>
          </a:xfrm>
        </p:grpSpPr>
        <p:sp>
          <p:nvSpPr>
            <p:cNvPr id="35" name="Line 41"/>
            <p:cNvSpPr>
              <a:spLocks noChangeShapeType="1"/>
            </p:cNvSpPr>
            <p:nvPr/>
          </p:nvSpPr>
          <p:spPr bwMode="auto">
            <a:xfrm flipH="1" flipV="1">
              <a:off x="2016" y="1917"/>
              <a:ext cx="86" cy="95"/>
            </a:xfrm>
            <a:prstGeom prst="line">
              <a:avLst/>
            </a:prstGeom>
            <a:noFill/>
            <a:ln w="50800">
              <a:solidFill>
                <a:schemeClr val="bg2">
                  <a:lumMod val="75000"/>
                </a:schemeClr>
              </a:solidFill>
              <a:round/>
              <a:headEnd/>
              <a:tailEnd/>
            </a:ln>
          </p:spPr>
          <p:txBody>
            <a:bodyPr>
              <a:spAutoFit/>
            </a:bodyPr>
            <a:lstStyle/>
            <a:p>
              <a:endParaRPr lang="fr-FR"/>
            </a:p>
          </p:txBody>
        </p:sp>
        <p:sp>
          <p:nvSpPr>
            <p:cNvPr id="36" name="Line 42"/>
            <p:cNvSpPr>
              <a:spLocks noChangeShapeType="1"/>
            </p:cNvSpPr>
            <p:nvPr/>
          </p:nvSpPr>
          <p:spPr bwMode="auto">
            <a:xfrm rot="-5400000" flipH="1" flipV="1">
              <a:off x="2002" y="1841"/>
              <a:ext cx="102" cy="84"/>
            </a:xfrm>
            <a:prstGeom prst="line">
              <a:avLst/>
            </a:prstGeom>
            <a:noFill/>
            <a:ln w="50800">
              <a:solidFill>
                <a:schemeClr val="bg2">
                  <a:lumMod val="75000"/>
                </a:schemeClr>
              </a:solidFill>
              <a:round/>
              <a:headEnd/>
              <a:tailEnd/>
            </a:ln>
          </p:spPr>
          <p:txBody>
            <a:bodyPr>
              <a:spAutoFit/>
            </a:bodyPr>
            <a:lstStyle/>
            <a:p>
              <a:endParaRPr lang="fr-FR"/>
            </a:p>
          </p:txBody>
        </p:sp>
      </p:grpSp>
      <p:grpSp>
        <p:nvGrpSpPr>
          <p:cNvPr id="37" name="Group 43"/>
          <p:cNvGrpSpPr>
            <a:grpSpLocks/>
          </p:cNvGrpSpPr>
          <p:nvPr/>
        </p:nvGrpSpPr>
        <p:grpSpPr bwMode="auto">
          <a:xfrm>
            <a:off x="4489832" y="2600960"/>
            <a:ext cx="134937" cy="285750"/>
            <a:chOff x="2033" y="2073"/>
            <a:chExt cx="85" cy="180"/>
          </a:xfrm>
        </p:grpSpPr>
        <p:sp>
          <p:nvSpPr>
            <p:cNvPr id="38" name="Line 44"/>
            <p:cNvSpPr>
              <a:spLocks noChangeShapeType="1"/>
            </p:cNvSpPr>
            <p:nvPr/>
          </p:nvSpPr>
          <p:spPr bwMode="auto">
            <a:xfrm flipH="1" flipV="1">
              <a:off x="2040" y="2160"/>
              <a:ext cx="78" cy="93"/>
            </a:xfrm>
            <a:prstGeom prst="line">
              <a:avLst/>
            </a:prstGeom>
            <a:noFill/>
            <a:ln w="50800">
              <a:solidFill>
                <a:schemeClr val="bg2">
                  <a:lumMod val="75000"/>
                </a:schemeClr>
              </a:solidFill>
              <a:round/>
              <a:headEnd/>
              <a:tailEnd/>
            </a:ln>
          </p:spPr>
          <p:txBody>
            <a:bodyPr>
              <a:spAutoFit/>
            </a:bodyPr>
            <a:lstStyle/>
            <a:p>
              <a:endParaRPr lang="fr-FR"/>
            </a:p>
          </p:txBody>
        </p:sp>
        <p:sp>
          <p:nvSpPr>
            <p:cNvPr id="39" name="Line 45"/>
            <p:cNvSpPr>
              <a:spLocks noChangeShapeType="1"/>
            </p:cNvSpPr>
            <p:nvPr/>
          </p:nvSpPr>
          <p:spPr bwMode="auto">
            <a:xfrm rot="-5400000" flipH="1" flipV="1">
              <a:off x="2024" y="2082"/>
              <a:ext cx="96" cy="78"/>
            </a:xfrm>
            <a:prstGeom prst="line">
              <a:avLst/>
            </a:prstGeom>
            <a:noFill/>
            <a:ln w="50800">
              <a:solidFill>
                <a:schemeClr val="bg2">
                  <a:lumMod val="75000"/>
                </a:schemeClr>
              </a:solidFill>
              <a:round/>
              <a:headEnd/>
              <a:tailEnd/>
            </a:ln>
          </p:spPr>
          <p:txBody>
            <a:bodyPr>
              <a:spAutoFit/>
            </a:bodyPr>
            <a:lstStyle/>
            <a:p>
              <a:endParaRPr lang="fr-FR">
                <a:ln>
                  <a:solidFill>
                    <a:sysClr val="windowText" lastClr="000000"/>
                  </a:solidFill>
                </a:ln>
              </a:endParaRPr>
            </a:p>
          </p:txBody>
        </p:sp>
      </p:grpSp>
      <p:grpSp>
        <p:nvGrpSpPr>
          <p:cNvPr id="40" name="Group 47"/>
          <p:cNvGrpSpPr>
            <a:grpSpLocks/>
          </p:cNvGrpSpPr>
          <p:nvPr/>
        </p:nvGrpSpPr>
        <p:grpSpPr bwMode="auto">
          <a:xfrm flipH="1">
            <a:off x="4442778" y="2216785"/>
            <a:ext cx="144462" cy="285750"/>
            <a:chOff x="2011" y="1832"/>
            <a:chExt cx="91" cy="180"/>
          </a:xfrm>
        </p:grpSpPr>
        <p:sp>
          <p:nvSpPr>
            <p:cNvPr id="41" name="Line 48"/>
            <p:cNvSpPr>
              <a:spLocks noChangeShapeType="1"/>
            </p:cNvSpPr>
            <p:nvPr/>
          </p:nvSpPr>
          <p:spPr bwMode="auto">
            <a:xfrm flipH="1" flipV="1">
              <a:off x="2016" y="1917"/>
              <a:ext cx="86" cy="95"/>
            </a:xfrm>
            <a:prstGeom prst="line">
              <a:avLst/>
            </a:prstGeom>
            <a:noFill/>
            <a:ln w="50800">
              <a:solidFill>
                <a:schemeClr val="bg2">
                  <a:lumMod val="75000"/>
                </a:schemeClr>
              </a:solidFill>
              <a:round/>
              <a:headEnd/>
              <a:tailEnd/>
            </a:ln>
          </p:spPr>
          <p:txBody>
            <a:bodyPr>
              <a:spAutoFit/>
            </a:bodyPr>
            <a:lstStyle/>
            <a:p>
              <a:endParaRPr lang="fr-FR"/>
            </a:p>
          </p:txBody>
        </p:sp>
        <p:sp>
          <p:nvSpPr>
            <p:cNvPr id="42" name="Line 49"/>
            <p:cNvSpPr>
              <a:spLocks noChangeShapeType="1"/>
            </p:cNvSpPr>
            <p:nvPr/>
          </p:nvSpPr>
          <p:spPr bwMode="auto">
            <a:xfrm rot="-5400000" flipH="1" flipV="1">
              <a:off x="2002" y="1841"/>
              <a:ext cx="102" cy="84"/>
            </a:xfrm>
            <a:prstGeom prst="line">
              <a:avLst/>
            </a:prstGeom>
            <a:noFill/>
            <a:ln w="50800">
              <a:solidFill>
                <a:schemeClr val="bg2">
                  <a:lumMod val="75000"/>
                </a:schemeClr>
              </a:solidFill>
              <a:round/>
              <a:headEnd/>
              <a:tailEnd/>
            </a:ln>
          </p:spPr>
          <p:txBody>
            <a:bodyPr>
              <a:spAutoFit/>
            </a:bodyPr>
            <a:lstStyle/>
            <a:p>
              <a:endParaRPr lang="fr-FR"/>
            </a:p>
          </p:txBody>
        </p:sp>
      </p:grpSp>
      <p:sp>
        <p:nvSpPr>
          <p:cNvPr id="43" name="Line 50"/>
          <p:cNvSpPr>
            <a:spLocks noChangeShapeType="1"/>
          </p:cNvSpPr>
          <p:nvPr/>
        </p:nvSpPr>
        <p:spPr bwMode="auto">
          <a:xfrm>
            <a:off x="2525078" y="2362835"/>
            <a:ext cx="2057400" cy="0"/>
          </a:xfrm>
          <a:prstGeom prst="line">
            <a:avLst/>
          </a:prstGeom>
          <a:noFill/>
          <a:ln w="50800">
            <a:solidFill>
              <a:schemeClr val="bg2">
                <a:lumMod val="75000"/>
              </a:schemeClr>
            </a:solidFill>
            <a:round/>
            <a:headEnd type="none" w="lg" len="sm"/>
            <a:tailEnd type="none" w="lg" len="sm"/>
          </a:ln>
        </p:spPr>
        <p:txBody>
          <a:bodyPr wrap="none">
            <a:spAutoFit/>
          </a:bodyPr>
          <a:lstStyle/>
          <a:p>
            <a:endParaRPr lang="fr-FR"/>
          </a:p>
        </p:txBody>
      </p:sp>
      <p:grpSp>
        <p:nvGrpSpPr>
          <p:cNvPr id="44" name="Group 55"/>
          <p:cNvGrpSpPr>
            <a:grpSpLocks/>
          </p:cNvGrpSpPr>
          <p:nvPr/>
        </p:nvGrpSpPr>
        <p:grpSpPr bwMode="auto">
          <a:xfrm>
            <a:off x="5933440" y="2969260"/>
            <a:ext cx="2006600" cy="1993900"/>
            <a:chOff x="3744" y="1736"/>
            <a:chExt cx="1264" cy="1256"/>
          </a:xfrm>
        </p:grpSpPr>
        <p:sp>
          <p:nvSpPr>
            <p:cNvPr id="45" name="Line 51"/>
            <p:cNvSpPr>
              <a:spLocks noChangeShapeType="1"/>
            </p:cNvSpPr>
            <p:nvPr/>
          </p:nvSpPr>
          <p:spPr bwMode="auto">
            <a:xfrm flipV="1">
              <a:off x="3744" y="1736"/>
              <a:ext cx="376" cy="1256"/>
            </a:xfrm>
            <a:prstGeom prst="line">
              <a:avLst/>
            </a:prstGeom>
            <a:noFill/>
            <a:ln w="28575">
              <a:solidFill>
                <a:schemeClr val="bg2">
                  <a:lumMod val="75000"/>
                </a:schemeClr>
              </a:solidFill>
              <a:round/>
              <a:headEnd/>
              <a:tailEnd/>
            </a:ln>
          </p:spPr>
          <p:txBody>
            <a:bodyPr wrap="none">
              <a:spAutoFit/>
            </a:bodyPr>
            <a:lstStyle/>
            <a:p>
              <a:endParaRPr lang="fr-FR"/>
            </a:p>
          </p:txBody>
        </p:sp>
        <p:sp>
          <p:nvSpPr>
            <p:cNvPr id="46" name="Line 52"/>
            <p:cNvSpPr>
              <a:spLocks noChangeShapeType="1"/>
            </p:cNvSpPr>
            <p:nvPr/>
          </p:nvSpPr>
          <p:spPr bwMode="auto">
            <a:xfrm flipH="1" flipV="1">
              <a:off x="4632" y="1736"/>
              <a:ext cx="376" cy="1256"/>
            </a:xfrm>
            <a:prstGeom prst="line">
              <a:avLst/>
            </a:prstGeom>
            <a:noFill/>
            <a:ln w="28575">
              <a:solidFill>
                <a:schemeClr val="bg2">
                  <a:lumMod val="75000"/>
                </a:schemeClr>
              </a:solidFill>
              <a:round/>
              <a:headEnd/>
              <a:tailEnd/>
            </a:ln>
          </p:spPr>
          <p:txBody>
            <a:bodyPr wrap="none">
              <a:spAutoFit/>
            </a:bodyPr>
            <a:lstStyle/>
            <a:p>
              <a:endParaRPr lang="fr-FR"/>
            </a:p>
          </p:txBody>
        </p:sp>
      </p:grpSp>
      <p:sp>
        <p:nvSpPr>
          <p:cNvPr id="47" name="Line 53"/>
          <p:cNvSpPr>
            <a:spLocks noChangeShapeType="1"/>
          </p:cNvSpPr>
          <p:nvPr/>
        </p:nvSpPr>
        <p:spPr bwMode="auto">
          <a:xfrm>
            <a:off x="6657340" y="3401060"/>
            <a:ext cx="558800" cy="0"/>
          </a:xfrm>
          <a:prstGeom prst="line">
            <a:avLst/>
          </a:prstGeom>
          <a:noFill/>
          <a:ln w="57150">
            <a:solidFill>
              <a:schemeClr val="bg2">
                <a:lumMod val="75000"/>
              </a:schemeClr>
            </a:solidFill>
            <a:round/>
            <a:headEnd/>
            <a:tailEnd/>
          </a:ln>
        </p:spPr>
        <p:txBody>
          <a:bodyPr wrap="none">
            <a:spAutoFit/>
          </a:bodyPr>
          <a:lstStyle/>
          <a:p>
            <a:endParaRPr lang="fr-FR"/>
          </a:p>
        </p:txBody>
      </p:sp>
      <p:sp>
        <p:nvSpPr>
          <p:cNvPr id="48" name="Line 54"/>
          <p:cNvSpPr>
            <a:spLocks noChangeShapeType="1"/>
          </p:cNvSpPr>
          <p:nvPr/>
        </p:nvSpPr>
        <p:spPr bwMode="auto">
          <a:xfrm>
            <a:off x="6657340" y="4404360"/>
            <a:ext cx="558800" cy="0"/>
          </a:xfrm>
          <a:prstGeom prst="line">
            <a:avLst/>
          </a:prstGeom>
          <a:noFill/>
          <a:ln w="57150">
            <a:solidFill>
              <a:schemeClr val="bg1"/>
            </a:solidFill>
            <a:round/>
            <a:headEnd/>
            <a:tailEnd/>
          </a:ln>
        </p:spPr>
        <p:txBody>
          <a:bodyPr wrap="none">
            <a:spAutoFit/>
          </a:bodyPr>
          <a:lstStyle/>
          <a:p>
            <a:endParaRPr lang="fr-FR"/>
          </a:p>
        </p:txBody>
      </p:sp>
      <p:sp>
        <p:nvSpPr>
          <p:cNvPr id="49" name="Line 57"/>
          <p:cNvSpPr>
            <a:spLocks noChangeShapeType="1"/>
          </p:cNvSpPr>
          <p:nvPr/>
        </p:nvSpPr>
        <p:spPr bwMode="auto">
          <a:xfrm>
            <a:off x="2390140" y="5420360"/>
            <a:ext cx="2273300" cy="0"/>
          </a:xfrm>
          <a:prstGeom prst="line">
            <a:avLst/>
          </a:prstGeom>
          <a:noFill/>
          <a:ln w="28575">
            <a:solidFill>
              <a:schemeClr val="bg2">
                <a:lumMod val="75000"/>
              </a:schemeClr>
            </a:solidFill>
            <a:round/>
            <a:headEnd/>
            <a:tailEnd/>
          </a:ln>
        </p:spPr>
        <p:txBody>
          <a:bodyPr wrap="none">
            <a:spAutoFit/>
          </a:bodyPr>
          <a:lstStyle/>
          <a:p>
            <a:endParaRPr lang="fr-FR"/>
          </a:p>
        </p:txBody>
      </p:sp>
      <p:sp>
        <p:nvSpPr>
          <p:cNvPr id="50" name="Line 58"/>
          <p:cNvSpPr>
            <a:spLocks noChangeShapeType="1"/>
          </p:cNvSpPr>
          <p:nvPr/>
        </p:nvSpPr>
        <p:spPr bwMode="auto">
          <a:xfrm rot="16200000">
            <a:off x="2390140" y="4264660"/>
            <a:ext cx="2273300" cy="0"/>
          </a:xfrm>
          <a:prstGeom prst="line">
            <a:avLst/>
          </a:prstGeom>
          <a:noFill/>
          <a:ln w="28575">
            <a:solidFill>
              <a:schemeClr val="bg1"/>
            </a:solidFill>
            <a:round/>
            <a:headEnd/>
            <a:tailEnd/>
          </a:ln>
        </p:spPr>
        <p:txBody>
          <a:bodyPr wrap="none">
            <a:spAutoFit/>
          </a:bodyPr>
          <a:lstStyle/>
          <a:p>
            <a:endParaRPr lang="fr-FR"/>
          </a:p>
        </p:txBody>
      </p:sp>
      <p:sp>
        <p:nvSpPr>
          <p:cNvPr id="51" name="Line 61"/>
          <p:cNvSpPr>
            <a:spLocks noChangeShapeType="1"/>
          </p:cNvSpPr>
          <p:nvPr/>
        </p:nvSpPr>
        <p:spPr bwMode="auto">
          <a:xfrm>
            <a:off x="6657340" y="4404360"/>
            <a:ext cx="558800" cy="0"/>
          </a:xfrm>
          <a:prstGeom prst="line">
            <a:avLst/>
          </a:prstGeom>
          <a:noFill/>
          <a:ln w="57150">
            <a:solidFill>
              <a:srgbClr val="FF0000"/>
            </a:solidFill>
            <a:round/>
            <a:headEnd/>
            <a:tailEnd/>
          </a:ln>
        </p:spPr>
        <p:txBody>
          <a:bodyPr wrap="none">
            <a:spAutoFit/>
          </a:bodyPr>
          <a:lstStyle/>
          <a:p>
            <a:endParaRPr lang="fr-FR"/>
          </a:p>
        </p:txBody>
      </p:sp>
      <p:sp>
        <p:nvSpPr>
          <p:cNvPr id="52" name="Line 62"/>
          <p:cNvSpPr>
            <a:spLocks noChangeShapeType="1"/>
          </p:cNvSpPr>
          <p:nvPr/>
        </p:nvSpPr>
        <p:spPr bwMode="auto">
          <a:xfrm rot="16200000">
            <a:off x="2390140" y="4277360"/>
            <a:ext cx="2273300" cy="0"/>
          </a:xfrm>
          <a:prstGeom prst="line">
            <a:avLst/>
          </a:prstGeom>
          <a:noFill/>
          <a:ln w="28575">
            <a:solidFill>
              <a:srgbClr val="FF0000"/>
            </a:solidFill>
            <a:round/>
            <a:headEnd/>
            <a:tailEnd/>
          </a:ln>
        </p:spPr>
        <p:txBody>
          <a:bodyPr wrap="none">
            <a:spAutoFit/>
          </a:bodyPr>
          <a:lstStyle/>
          <a:p>
            <a:endParaRPr lang="fr-FR"/>
          </a:p>
        </p:txBody>
      </p:sp>
      <p:sp>
        <p:nvSpPr>
          <p:cNvPr id="54" name="ZoneTexte 53"/>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28885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1" nodeType="clickEffect">
                                  <p:stCondLst>
                                    <p:cond delay="0"/>
                                  </p:stCondLst>
                                  <p:childTnLst>
                                    <p:animMotion origin="layout" path="M -2.22222E-6 -1.11111E-6 L -2.22222E-6 -0.1463 " pathEditMode="relative" rAng="0" ptsTypes="AA">
                                      <p:cBhvr>
                                        <p:cTn id="10" dur="2000" fill="hold"/>
                                        <p:tgtEl>
                                          <p:spTgt spid="51"/>
                                        </p:tgtEl>
                                        <p:attrNameLst>
                                          <p:attrName>ppt_x</p:attrName>
                                          <p:attrName>ppt_y</p:attrName>
                                        </p:attrNameLst>
                                      </p:cBhvr>
                                      <p:rCtr x="0" y="-7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5400000">
                                      <p:cBhvr>
                                        <p:cTn id="18" dur="2000" fill="hold"/>
                                        <p:tgtEl>
                                          <p:spTgt spid="5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2" nodeType="clickEffect">
                                  <p:stCondLst>
                                    <p:cond delay="0"/>
                                  </p:stCondLst>
                                  <p:childTnLst>
                                    <p:animMotion origin="layout" path="M 4.44444E-6 -2.59259E-6 L 4.44444E-6 0.16297 " pathEditMode="relative" rAng="0" ptsTypes="AA">
                                      <p:cBhvr>
                                        <p:cTn id="22" dur="2000" fill="hold"/>
                                        <p:tgtEl>
                                          <p:spTgt spid="52"/>
                                        </p:tgtEl>
                                        <p:attrNameLst>
                                          <p:attrName>ppt_x</p:attrName>
                                          <p:attrName>ppt_y</p:attrName>
                                        </p:attrNameLst>
                                      </p:cBhvr>
                                      <p:rCtr x="0" y="81"/>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2.22222E-6 1.48148E-6 L -2.22222E-6 -0.05463 " pathEditMode="relative" rAng="0" ptsTypes="AA">
                                      <p:cBhvr>
                                        <p:cTn id="30" dur="2000" fill="hold"/>
                                        <p:tgtEl>
                                          <p:spTgt spid="30"/>
                                        </p:tgtEl>
                                        <p:attrNameLst>
                                          <p:attrName>ppt_x</p:attrName>
                                          <p:attrName>ppt_y</p:attrName>
                                        </p:attrNameLst>
                                      </p:cBhvr>
                                      <p:rCtr x="0" y="-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51" grpId="0" animBg="1"/>
      <p:bldP spid="51" grpId="1" animBg="1"/>
      <p:bldP spid="52" grpId="0" animBg="1"/>
      <p:bldP spid="52" grpId="1" animBg="1"/>
      <p:bldP spid="52" grpId="2"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97</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sp>
        <p:nvSpPr>
          <p:cNvPr id="13" name="Espace réservé du contenu 12"/>
          <p:cNvSpPr>
            <a:spLocks noGrp="1"/>
          </p:cNvSpPr>
          <p:nvPr>
            <p:ph idx="1"/>
          </p:nvPr>
        </p:nvSpPr>
        <p:spPr>
          <a:xfrm>
            <a:off x="1435608" y="1447799"/>
            <a:ext cx="7498080" cy="4519863"/>
          </a:xfrm>
        </p:spPr>
        <p:txBody>
          <a:bodyPr>
            <a:normAutofit fontScale="70000" lnSpcReduction="20000"/>
          </a:bodyPr>
          <a:lstStyle/>
          <a:p>
            <a:r>
              <a:rPr lang="fr-FR" dirty="0"/>
              <a:t>Les pièges de la </a:t>
            </a:r>
            <a:r>
              <a:rPr lang="fr-FR" dirty="0" smtClean="0"/>
              <a:t>perception</a:t>
            </a:r>
          </a:p>
          <a:p>
            <a:r>
              <a:rPr lang="fr-FR" dirty="0" smtClean="0"/>
              <a:t>La tunnelisation : </a:t>
            </a:r>
          </a:p>
          <a:p>
            <a:pPr lvl="1"/>
            <a:r>
              <a:rPr lang="fr-FR" dirty="0" smtClean="0"/>
              <a:t>L’habitude </a:t>
            </a:r>
            <a:r>
              <a:rPr lang="fr-FR" dirty="0"/>
              <a:t>peut aussi </a:t>
            </a:r>
            <a:r>
              <a:rPr lang="fr-FR" dirty="0" smtClean="0"/>
              <a:t>être </a:t>
            </a:r>
            <a:r>
              <a:rPr lang="fr-FR" dirty="0"/>
              <a:t>source d’erreurs et peut nous conduire à la tunnelisation </a:t>
            </a:r>
            <a:r>
              <a:rPr lang="fr-FR" dirty="0" smtClean="0"/>
              <a:t>mentale.</a:t>
            </a:r>
          </a:p>
          <a:p>
            <a:pPr marL="402336" lvl="1" indent="0">
              <a:buNone/>
            </a:pPr>
            <a:r>
              <a:rPr lang="fr-FR" dirty="0" smtClean="0"/>
              <a:t> </a:t>
            </a:r>
            <a:endParaRPr lang="fr-FR" dirty="0"/>
          </a:p>
          <a:p>
            <a:pPr lvl="1"/>
            <a:r>
              <a:rPr lang="fr-FR" sz="2700" dirty="0" smtClean="0"/>
              <a:t>On </a:t>
            </a:r>
            <a:r>
              <a:rPr lang="fr-FR" sz="2700" dirty="0"/>
              <a:t>peut dire que l’on est sous l’emprise de la tunnelisation mentale lorsque </a:t>
            </a:r>
            <a:r>
              <a:rPr lang="fr-FR" sz="2700" dirty="0" smtClean="0"/>
              <a:t>:</a:t>
            </a:r>
          </a:p>
          <a:p>
            <a:pPr marL="402336" lvl="1" indent="0">
              <a:buNone/>
            </a:pPr>
            <a:endParaRPr lang="fr-FR" sz="2700" dirty="0"/>
          </a:p>
          <a:p>
            <a:pPr lvl="2"/>
            <a:r>
              <a:rPr lang="fr-FR" sz="2300" dirty="0" smtClean="0"/>
              <a:t>Le </a:t>
            </a:r>
            <a:r>
              <a:rPr lang="fr-FR" sz="2300" dirty="0"/>
              <a:t>niveau de stress est si important qu’il empêche de prendre une décision rationnelle </a:t>
            </a:r>
            <a:r>
              <a:rPr lang="fr-FR" sz="2300" dirty="0" smtClean="0"/>
              <a:t>;</a:t>
            </a:r>
          </a:p>
          <a:p>
            <a:pPr marL="658368" lvl="2" indent="0">
              <a:buNone/>
            </a:pPr>
            <a:endParaRPr lang="fr-FR" sz="2300" dirty="0"/>
          </a:p>
          <a:p>
            <a:pPr lvl="2"/>
            <a:r>
              <a:rPr lang="fr-FR" sz="2300" dirty="0" smtClean="0"/>
              <a:t>On </a:t>
            </a:r>
            <a:r>
              <a:rPr lang="fr-FR" sz="2300" dirty="0"/>
              <a:t>ressent l’envie impérieuse de terminer au plus vite ce que l’on a commencé car on ne se sent pas maître de la </a:t>
            </a:r>
            <a:r>
              <a:rPr lang="fr-FR" sz="2300" dirty="0" smtClean="0"/>
              <a:t>situation ;</a:t>
            </a:r>
          </a:p>
          <a:p>
            <a:pPr marL="658368" lvl="2" indent="0">
              <a:buNone/>
            </a:pPr>
            <a:endParaRPr lang="fr-FR" sz="2300" dirty="0"/>
          </a:p>
          <a:p>
            <a:pPr lvl="2"/>
            <a:r>
              <a:rPr lang="fr-FR" sz="2300" dirty="0" smtClean="0"/>
              <a:t>On </a:t>
            </a:r>
            <a:r>
              <a:rPr lang="fr-FR" sz="2300" dirty="0"/>
              <a:t>s’obstine dans son premier choix, dans le premier objectif que l’on s’était fixé, comme si notre cerveau était incapable de réagir aux nouveaux stimuli, même lorsqu’ils sont anodins.</a:t>
            </a:r>
          </a:p>
          <a:p>
            <a:pPr lvl="1"/>
            <a:endParaRPr lang="fr-FR" dirty="0" smtClean="0"/>
          </a:p>
        </p:txBody>
      </p:sp>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61740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98</a:t>
            </a:fld>
            <a:endParaRPr kumimoji="0" lang="en-US" dirty="0"/>
          </a:p>
        </p:txBody>
      </p:sp>
      <p:pic>
        <p:nvPicPr>
          <p:cNvPr id="10" name="Image 9"/>
          <p:cNvPicPr>
            <a:picLocks noChangeAspect="1"/>
          </p:cNvPicPr>
          <p:nvPr/>
        </p:nvPicPr>
        <p:blipFill>
          <a:blip r:embed="rId3"/>
          <a:stretch>
            <a:fillRect/>
          </a:stretch>
        </p:blipFill>
        <p:spPr>
          <a:xfrm>
            <a:off x="6977248" y="216956"/>
            <a:ext cx="1112218" cy="1459786"/>
          </a:xfrm>
          <a:prstGeom prst="rect">
            <a:avLst/>
          </a:prstGeom>
        </p:spPr>
      </p:pic>
      <p:sp>
        <p:nvSpPr>
          <p:cNvPr id="13" name="Espace réservé du contenu 12"/>
          <p:cNvSpPr>
            <a:spLocks noGrp="1"/>
          </p:cNvSpPr>
          <p:nvPr>
            <p:ph idx="1"/>
          </p:nvPr>
        </p:nvSpPr>
        <p:spPr/>
        <p:txBody>
          <a:bodyPr>
            <a:normAutofit fontScale="55000" lnSpcReduction="20000"/>
          </a:bodyPr>
          <a:lstStyle/>
          <a:p>
            <a:r>
              <a:rPr lang="fr-FR" dirty="0"/>
              <a:t>Les pièges de la </a:t>
            </a:r>
            <a:r>
              <a:rPr lang="fr-FR" dirty="0" smtClean="0"/>
              <a:t>perception</a:t>
            </a:r>
            <a:endParaRPr lang="fr-FR" dirty="0"/>
          </a:p>
          <a:p>
            <a:r>
              <a:rPr lang="fr-FR" dirty="0" smtClean="0"/>
              <a:t>La tunnelisation : </a:t>
            </a:r>
          </a:p>
          <a:p>
            <a:pPr algn="just">
              <a:lnSpc>
                <a:spcPct val="200000"/>
              </a:lnSpc>
            </a:pPr>
            <a:r>
              <a:rPr lang="fr-FR" dirty="0">
                <a:solidFill>
                  <a:schemeClr val="tx2">
                    <a:lumMod val="25000"/>
                  </a:schemeClr>
                </a:solidFill>
              </a:rPr>
              <a:t>Une </a:t>
            </a:r>
            <a:r>
              <a:rPr lang="fr-FR" u="sng" dirty="0">
                <a:solidFill>
                  <a:schemeClr val="tx2">
                    <a:lumMod val="25000"/>
                  </a:schemeClr>
                </a:solidFill>
              </a:rPr>
              <a:t>situation</a:t>
            </a:r>
            <a:r>
              <a:rPr lang="fr-FR" dirty="0">
                <a:solidFill>
                  <a:schemeClr val="tx2">
                    <a:lumMod val="25000"/>
                  </a:schemeClr>
                </a:solidFill>
              </a:rPr>
              <a:t> est la plupart du temps </a:t>
            </a:r>
            <a:r>
              <a:rPr lang="fr-FR" b="1" dirty="0">
                <a:solidFill>
                  <a:schemeClr val="tx2">
                    <a:lumMod val="25000"/>
                  </a:schemeClr>
                </a:solidFill>
              </a:rPr>
              <a:t>très ouverte au départ </a:t>
            </a:r>
            <a:r>
              <a:rPr lang="fr-FR" dirty="0">
                <a:solidFill>
                  <a:schemeClr val="tx2">
                    <a:lumMod val="25000"/>
                  </a:schemeClr>
                </a:solidFill>
              </a:rPr>
              <a:t>puis s’affine avec </a:t>
            </a:r>
            <a:r>
              <a:rPr lang="fr-FR" b="1" dirty="0">
                <a:solidFill>
                  <a:schemeClr val="tx2">
                    <a:lumMod val="25000"/>
                  </a:schemeClr>
                </a:solidFill>
              </a:rPr>
              <a:t>l’apport d’informations </a:t>
            </a:r>
            <a:r>
              <a:rPr lang="fr-FR" dirty="0">
                <a:solidFill>
                  <a:schemeClr val="tx2">
                    <a:lumMod val="25000"/>
                  </a:schemeClr>
                </a:solidFill>
              </a:rPr>
              <a:t>nouvelles.</a:t>
            </a:r>
          </a:p>
          <a:p>
            <a:pPr algn="just">
              <a:lnSpc>
                <a:spcPct val="200000"/>
              </a:lnSpc>
            </a:pPr>
            <a:r>
              <a:rPr lang="fr-FR" dirty="0">
                <a:solidFill>
                  <a:schemeClr val="tx2">
                    <a:lumMod val="25000"/>
                  </a:schemeClr>
                </a:solidFill>
              </a:rPr>
              <a:t>Les </a:t>
            </a:r>
            <a:r>
              <a:rPr lang="fr-FR" b="1" dirty="0">
                <a:solidFill>
                  <a:schemeClr val="tx2">
                    <a:lumMod val="25000"/>
                  </a:schemeClr>
                </a:solidFill>
              </a:rPr>
              <a:t>éléments objectifs initiaux</a:t>
            </a:r>
            <a:r>
              <a:rPr lang="fr-FR" dirty="0">
                <a:solidFill>
                  <a:schemeClr val="tx2">
                    <a:lumMod val="25000"/>
                  </a:schemeClr>
                </a:solidFill>
              </a:rPr>
              <a:t> autorisent souvent plusieurs </a:t>
            </a:r>
            <a:r>
              <a:rPr lang="fr-FR" u="sng" dirty="0">
                <a:solidFill>
                  <a:schemeClr val="tx2">
                    <a:lumMod val="25000"/>
                  </a:schemeClr>
                </a:solidFill>
              </a:rPr>
              <a:t>hypothèses</a:t>
            </a:r>
            <a:r>
              <a:rPr lang="fr-FR" dirty="0">
                <a:solidFill>
                  <a:schemeClr val="tx2">
                    <a:lumMod val="25000"/>
                  </a:schemeClr>
                </a:solidFill>
              </a:rPr>
              <a:t>. </a:t>
            </a:r>
          </a:p>
          <a:p>
            <a:pPr algn="just">
              <a:lnSpc>
                <a:spcPct val="200000"/>
              </a:lnSpc>
            </a:pPr>
            <a:r>
              <a:rPr lang="fr-FR" b="1" dirty="0">
                <a:solidFill>
                  <a:schemeClr val="tx2">
                    <a:lumMod val="25000"/>
                  </a:schemeClr>
                </a:solidFill>
              </a:rPr>
              <a:t>Mais</a:t>
            </a:r>
            <a:r>
              <a:rPr lang="fr-FR" dirty="0">
                <a:solidFill>
                  <a:schemeClr val="tx2">
                    <a:lumMod val="25000"/>
                  </a:schemeClr>
                </a:solidFill>
              </a:rPr>
              <a:t> souvent </a:t>
            </a:r>
            <a:r>
              <a:rPr lang="fr-FR" b="1" dirty="0">
                <a:solidFill>
                  <a:schemeClr val="tx2">
                    <a:lumMod val="25000"/>
                  </a:schemeClr>
                </a:solidFill>
              </a:rPr>
              <a:t>dés le début on privilégie</a:t>
            </a:r>
            <a:r>
              <a:rPr lang="fr-FR" dirty="0">
                <a:solidFill>
                  <a:schemeClr val="tx2">
                    <a:lumMod val="25000"/>
                  </a:schemeClr>
                </a:solidFill>
              </a:rPr>
              <a:t>, sur des </a:t>
            </a:r>
            <a:r>
              <a:rPr lang="fr-FR" b="1" dirty="0">
                <a:solidFill>
                  <a:schemeClr val="tx2">
                    <a:lumMod val="25000"/>
                  </a:schemeClr>
                </a:solidFill>
              </a:rPr>
              <a:t>critères subjectifs</a:t>
            </a:r>
            <a:r>
              <a:rPr lang="fr-FR" dirty="0">
                <a:solidFill>
                  <a:schemeClr val="tx2">
                    <a:lumMod val="25000"/>
                  </a:schemeClr>
                </a:solidFill>
              </a:rPr>
              <a:t>, une de ces </a:t>
            </a:r>
            <a:r>
              <a:rPr lang="fr-FR" b="1" dirty="0">
                <a:solidFill>
                  <a:schemeClr val="tx2">
                    <a:lumMod val="25000"/>
                  </a:schemeClr>
                </a:solidFill>
              </a:rPr>
              <a:t>hypothèses que nous maintenons </a:t>
            </a:r>
            <a:r>
              <a:rPr lang="fr-FR" dirty="0">
                <a:solidFill>
                  <a:schemeClr val="tx2">
                    <a:lumMod val="25000"/>
                  </a:schemeClr>
                </a:solidFill>
              </a:rPr>
              <a:t>jusqu’à ce qu’elle soit mise en défaut de manière incontestable.</a:t>
            </a:r>
          </a:p>
          <a:p>
            <a:endParaRPr lang="fr-FR" dirty="0"/>
          </a:p>
          <a:p>
            <a:endParaRPr lang="fr-FR" dirty="0" smtClean="0"/>
          </a:p>
        </p:txBody>
      </p:sp>
      <p:sp>
        <p:nvSpPr>
          <p:cNvPr id="9" name="ZoneTexte 8"/>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46637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perception</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99</a:t>
            </a:fld>
            <a:endParaRPr kumimoji="0" lang="en-US" dirty="0"/>
          </a:p>
        </p:txBody>
      </p:sp>
      <p:pic>
        <p:nvPicPr>
          <p:cNvPr id="10" name="Image 9"/>
          <p:cNvPicPr>
            <a:picLocks noChangeAspect="1"/>
          </p:cNvPicPr>
          <p:nvPr/>
        </p:nvPicPr>
        <p:blipFill>
          <a:blip r:embed="rId5"/>
          <a:stretch>
            <a:fillRect/>
          </a:stretch>
        </p:blipFill>
        <p:spPr>
          <a:xfrm>
            <a:off x="6977248" y="216956"/>
            <a:ext cx="1112218" cy="1459786"/>
          </a:xfrm>
          <a:prstGeom prst="rect">
            <a:avLst/>
          </a:prstGeom>
        </p:spPr>
      </p:pic>
      <p:pic>
        <p:nvPicPr>
          <p:cNvPr id="6" name="simons &amp; chabris-1999-quicktim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77783" y="1734424"/>
            <a:ext cx="4826715" cy="3620036"/>
          </a:xfrm>
          <a:prstGeom prst="rect">
            <a:avLst/>
          </a:prstGeom>
        </p:spPr>
      </p:pic>
      <p:sp>
        <p:nvSpPr>
          <p:cNvPr id="11" name="ZoneTexte 10"/>
          <p:cNvSpPr txBox="1"/>
          <p:nvPr/>
        </p:nvSpPr>
        <p:spPr>
          <a:xfrm>
            <a:off x="3117492" y="6182943"/>
            <a:ext cx="3068019"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traitement</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l’information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93666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13636</TotalTime>
  <Words>45553</Words>
  <Application>Microsoft Office PowerPoint</Application>
  <PresentationFormat>Affichage à l'écran (4:3)</PresentationFormat>
  <Paragraphs>2333</Paragraphs>
  <Slides>196</Slides>
  <Notes>71</Notes>
  <HiddenSlides>0</HiddenSlides>
  <MMClips>1</MMClips>
  <ScaleCrop>false</ScaleCrop>
  <HeadingPairs>
    <vt:vector size="6" baseType="variant">
      <vt:variant>
        <vt:lpstr>Thème</vt:lpstr>
      </vt:variant>
      <vt:variant>
        <vt:i4>3</vt:i4>
      </vt:variant>
      <vt:variant>
        <vt:lpstr>Serveurs OLE incorporés</vt:lpstr>
      </vt:variant>
      <vt:variant>
        <vt:i4>1</vt:i4>
      </vt:variant>
      <vt:variant>
        <vt:lpstr>Titres des diapositives</vt:lpstr>
      </vt:variant>
      <vt:variant>
        <vt:i4>196</vt:i4>
      </vt:variant>
    </vt:vector>
  </HeadingPairs>
  <TitlesOfParts>
    <vt:vector size="200" baseType="lpstr">
      <vt:lpstr>1_Thème Office</vt:lpstr>
      <vt:lpstr>Solstice</vt:lpstr>
      <vt:lpstr>Conception personnalisée</vt:lpstr>
      <vt:lpstr>Picture</vt:lpstr>
      <vt:lpstr>Facteurs Humains dans l’Aéronautique</vt:lpstr>
      <vt:lpstr>Formation de BASE facteurs humains</vt:lpstr>
      <vt:lpstr>Sujets à traiter</vt:lpstr>
      <vt:lpstr>Les performances humaines et limites</vt:lpstr>
      <vt:lpstr>Généralités </vt:lpstr>
      <vt:lpstr>généralités</vt:lpstr>
      <vt:lpstr>Performances humaines et limitations</vt:lpstr>
      <vt:lpstr> Intégrer une information ?</vt:lpstr>
      <vt:lpstr>Performances humaines et limitations</vt:lpstr>
      <vt:lpstr>La vision</vt:lpstr>
      <vt:lpstr>La vision </vt:lpstr>
      <vt:lpstr>La vision</vt:lpstr>
      <vt:lpstr>La vision</vt:lpstr>
      <vt:lpstr>L’œil humain</vt:lpstr>
      <vt:lpstr>L’œil humain</vt:lpstr>
      <vt:lpstr>L’œil humain</vt:lpstr>
      <vt:lpstr>L’œil humain</vt:lpstr>
      <vt:lpstr>L’œil humain</vt:lpstr>
      <vt:lpstr>L’œil humain</vt:lpstr>
      <vt:lpstr>L’œil humain</vt:lpstr>
      <vt:lpstr>La vision: l’œil humain</vt:lpstr>
      <vt:lpstr>La vision : l’œil humain</vt:lpstr>
      <vt:lpstr>L’œil humain</vt:lpstr>
      <vt:lpstr>L’œil humain</vt:lpstr>
      <vt:lpstr>L’œil humain</vt:lpstr>
      <vt:lpstr>L’œil humain</vt:lpstr>
      <vt:lpstr>L’œil humain</vt:lpstr>
      <vt:lpstr>L’œil humain</vt:lpstr>
      <vt:lpstr>L’œil humain</vt:lpstr>
      <vt:lpstr>L’œil humain</vt:lpstr>
      <vt:lpstr>L’œil humain</vt:lpstr>
      <vt:lpstr>La vision: limitations </vt:lpstr>
      <vt:lpstr>La vision : limitations</vt:lpstr>
      <vt:lpstr>La vision : limitations</vt:lpstr>
      <vt:lpstr>La vision : limitations</vt:lpstr>
      <vt:lpstr>La vision : limitations</vt:lpstr>
      <vt:lpstr>La vision : la fatigue </vt:lpstr>
      <vt:lpstr>La vision: la fatigue</vt:lpstr>
      <vt:lpstr>L’audition</vt:lpstr>
      <vt:lpstr>Le système auditif</vt:lpstr>
      <vt:lpstr>L’audition</vt:lpstr>
      <vt:lpstr>Principe généraux</vt:lpstr>
      <vt:lpstr>Principes généraux</vt:lpstr>
      <vt:lpstr>Principes généraux</vt:lpstr>
      <vt:lpstr>Principes généraux</vt:lpstr>
      <vt:lpstr>Principes généraux</vt:lpstr>
      <vt:lpstr>L’acuité auditive</vt:lpstr>
      <vt:lpstr>L’acuité auditive</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Le système auditif</vt:lpstr>
      <vt:lpstr>L’équilibre</vt:lpstr>
      <vt:lpstr>Le système vestibulaire</vt:lpstr>
      <vt:lpstr>L’équilibre</vt:lpstr>
      <vt:lpstr>L’équilibre</vt:lpstr>
      <vt:lpstr>L’équilibre</vt:lpstr>
      <vt:lpstr>L’équilibre</vt:lpstr>
      <vt:lpstr>L’équilibre</vt:lpstr>
      <vt:lpstr>L’équilibre</vt:lpstr>
      <vt:lpstr>L’équilibre</vt:lpstr>
      <vt:lpstr>L’équilibre</vt:lpstr>
      <vt:lpstr>L’équilibre</vt:lpstr>
      <vt:lpstr>L’équilibre</vt:lpstr>
      <vt:lpstr>Le traitement de l’information</vt:lpstr>
      <vt:lpstr>L’attention et la perception</vt:lpstr>
      <vt:lpstr>L’attention et la perception</vt:lpstr>
      <vt:lpstr>Le traitement de l’information </vt:lpstr>
      <vt:lpstr>Les capteurs</vt:lpstr>
      <vt:lpstr>Le travail de nos sens</vt:lpstr>
      <vt:lpstr>La perception</vt:lpstr>
      <vt:lpstr>La perception</vt:lpstr>
      <vt:lpstr>La perception</vt:lpstr>
      <vt:lpstr>La perception</vt:lpstr>
      <vt:lpstr>La perception</vt:lpstr>
      <vt:lpstr>le "tout est différent de  la somme des parties" </vt:lpstr>
      <vt:lpstr>La perception</vt:lpstr>
      <vt:lpstr>La perception</vt:lpstr>
      <vt:lpstr>La perception</vt:lpstr>
      <vt:lpstr>La perception</vt:lpstr>
      <vt:lpstr>L’expectative</vt:lpstr>
      <vt:lpstr>La perception</vt:lpstr>
      <vt:lpstr>La perception</vt:lpstr>
      <vt:lpstr>La perception</vt:lpstr>
      <vt:lpstr>La perception</vt:lpstr>
      <vt:lpstr>La perception</vt:lpstr>
      <vt:lpstr>La perception</vt:lpstr>
      <vt:lpstr>La perception</vt:lpstr>
      <vt:lpstr>La perception</vt:lpstr>
      <vt:lpstr>La perception</vt:lpstr>
      <vt:lpstr>La perception</vt:lpstr>
      <vt:lpstr>L’attention</vt:lpstr>
      <vt:lpstr>L’attention</vt:lpstr>
      <vt:lpstr>L’attention</vt:lpstr>
      <vt:lpstr>L’attention</vt:lpstr>
      <vt:lpstr>L’attention</vt:lpstr>
      <vt:lpstr>L’attention</vt:lpstr>
      <vt:lpstr>L’attention</vt:lpstr>
      <vt:lpstr>L’attention</vt:lpstr>
      <vt:lpstr>L’attention</vt:lpstr>
      <vt:lpstr>L’attention</vt:lpstr>
      <vt:lpstr>L’attention soutenue</vt:lpstr>
      <vt:lpstr>L’attention soutenue</vt:lpstr>
      <vt:lpstr>L’attention sélective</vt:lpstr>
      <vt:lpstr>L’attention sélective</vt:lpstr>
      <vt:lpstr>L’attention sélective</vt:lpstr>
      <vt:lpstr>L’attention sélective</vt:lpstr>
      <vt:lpstr>L’attention partagée</vt:lpstr>
      <vt:lpstr>L’attention partagée</vt:lpstr>
      <vt:lpstr>Limitations de l’attention</vt:lpstr>
      <vt:lpstr>Limitations de l’attention</vt:lpstr>
      <vt:lpstr>Limitations de l’attention</vt:lpstr>
      <vt:lpstr>Limitations de l’attention</vt:lpstr>
      <vt:lpstr>L’acquisition de l’expertise</vt:lpstr>
      <vt:lpstr>L’acquisition de l’expertise</vt:lpstr>
      <vt:lpstr>Les bases de l’expertise</vt:lpstr>
      <vt:lpstr>Le modèle d’anderson</vt:lpstr>
      <vt:lpstr>Le modèle d’anderson</vt:lpstr>
      <vt:lpstr>Les connaissances de l’expert</vt:lpstr>
      <vt:lpstr>La mémorisation</vt:lpstr>
      <vt:lpstr>La mémorisation</vt:lpstr>
      <vt:lpstr>Le processus de mémorisation</vt:lpstr>
      <vt:lpstr>La mémorisation</vt:lpstr>
      <vt:lpstr>La mémorisation</vt:lpstr>
      <vt:lpstr>Présentation PowerPoint</vt:lpstr>
      <vt:lpstr>Le codage sensoriel</vt:lpstr>
      <vt:lpstr>Le codage sensoriel</vt:lpstr>
      <vt:lpstr>Le codage lexical</vt:lpstr>
      <vt:lpstr>Exemple:</vt:lpstr>
      <vt:lpstr>Le codage lexical</vt:lpstr>
      <vt:lpstr>Le codage sémantique</vt:lpstr>
      <vt:lpstr>Le codage sémantique</vt:lpstr>
      <vt:lpstr>Le codage sémantique</vt:lpstr>
      <vt:lpstr>Le codage sémantique</vt:lpstr>
      <vt:lpstr>Le codage sémantique</vt:lpstr>
      <vt:lpstr>Le codage sémantique</vt:lpstr>
      <vt:lpstr>Le codage sémantique</vt:lpstr>
      <vt:lpstr>Le codage imagé</vt:lpstr>
      <vt:lpstr>Le codage imagé</vt:lpstr>
      <vt:lpstr>La consolidation</vt:lpstr>
      <vt:lpstr>Le stockage</vt:lpstr>
      <vt:lpstr>Le stockage</vt:lpstr>
      <vt:lpstr>Le stockage</vt:lpstr>
      <vt:lpstr>Le stockage</vt:lpstr>
      <vt:lpstr>Le stockage</vt:lpstr>
      <vt:lpstr>Le stockage</vt:lpstr>
      <vt:lpstr>Le stockage</vt:lpstr>
      <vt:lpstr>Le stockage</vt:lpstr>
      <vt:lpstr>Le stockage</vt:lpstr>
      <vt:lpstr>Le stockage</vt:lpstr>
      <vt:lpstr>Le stockage</vt:lpstr>
      <vt:lpstr>Le stockage</vt:lpstr>
      <vt:lpstr>Le rappel</vt:lpstr>
      <vt:lpstr>SYNTHESE</vt:lpstr>
      <vt:lpstr>Le traitement de l’information</vt:lpstr>
      <vt:lpstr>Le traitement de l’information</vt:lpstr>
      <vt:lpstr>Le raisonnement</vt:lpstr>
      <vt:lpstr>Le raisonnement</vt:lpstr>
      <vt:lpstr>Le raisonnement</vt:lpstr>
      <vt:lpstr>Le raisonnement</vt:lpstr>
      <vt:lpstr>Le raisonnement</vt:lpstr>
      <vt:lpstr>Le raisonnement</vt:lpstr>
      <vt:lpstr>Le raisonnement</vt:lpstr>
      <vt:lpstr>Le raisonnement</vt:lpstr>
      <vt:lpstr>Les performances humaines</vt:lpstr>
      <vt:lpstr>La résolution  de problèmes</vt:lpstr>
      <vt:lpstr>Les performances humaines</vt:lpstr>
      <vt:lpstr>Les performances humaines</vt:lpstr>
      <vt:lpstr>Présentation PowerPoint</vt:lpstr>
      <vt:lpstr>La prise de décision</vt:lpstr>
      <vt:lpstr>Cela repose sur :</vt:lpstr>
      <vt:lpstr>Gérer les ressources</vt:lpstr>
      <vt:lpstr>Gérer les ressources</vt:lpstr>
      <vt:lpstr>Gérer les ressources</vt:lpstr>
      <vt:lpstr>Gérer les ressources</vt:lpstr>
      <vt:lpstr>Gérer les ressources</vt:lpstr>
      <vt:lpstr>Gérer les ressources</vt:lpstr>
      <vt:lpstr>Claustrophobie et accès physique</vt:lpstr>
      <vt:lpstr>Les phobies</vt:lpstr>
      <vt:lpstr>Les phobies</vt:lpstr>
      <vt:lpstr>Les phobies</vt:lpstr>
      <vt:lpstr>La claustrophobie</vt:lpstr>
      <vt:lpstr>La claustrophobie</vt:lpstr>
      <vt:lpstr>La claustrophobie</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Facteurs Humains dans l’Aéronautique</dc:title>
  <dc:subject>Performances humaines et limites</dc:subject>
  <dc:creator>thierry BARBO</dc:creator>
  <cp:lastModifiedBy>Les Tateurs</cp:lastModifiedBy>
  <cp:revision>1088</cp:revision>
  <dcterms:created xsi:type="dcterms:W3CDTF">2012-02-10T06:25:19Z</dcterms:created>
  <dcterms:modified xsi:type="dcterms:W3CDTF">2016-01-31T07:51:22Z</dcterms:modified>
</cp:coreProperties>
</file>