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  <p:sldMasterId id="2147483996" r:id="rId2"/>
    <p:sldMasterId id="2147484008" r:id="rId3"/>
  </p:sldMasterIdLst>
  <p:notesMasterIdLst>
    <p:notesMasterId r:id="rId19"/>
  </p:notesMasterIdLst>
  <p:handoutMasterIdLst>
    <p:handoutMasterId r:id="rId20"/>
  </p:handoutMasterIdLst>
  <p:sldIdLst>
    <p:sldId id="839" r:id="rId4"/>
    <p:sldId id="824" r:id="rId5"/>
    <p:sldId id="825" r:id="rId6"/>
    <p:sldId id="837" r:id="rId7"/>
    <p:sldId id="836" r:id="rId8"/>
    <p:sldId id="838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mille" initials="f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 autoAdjust="0"/>
    <p:restoredTop sz="96271" autoAdjust="0"/>
  </p:normalViewPr>
  <p:slideViewPr>
    <p:cSldViewPr snapToGrid="0">
      <p:cViewPr>
        <p:scale>
          <a:sx n="108" d="100"/>
          <a:sy n="10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-21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A3C98-20D6-8840-9BF2-9FB83495B43C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6310FD5-C541-D146-9ADF-05CED7951146}">
      <dgm:prSet/>
      <dgm:spPr/>
      <dgm:t>
        <a:bodyPr/>
        <a:lstStyle/>
        <a:p>
          <a:pPr algn="just" rtl="0"/>
          <a:r>
            <a:rPr lang="en-AU" i="1" dirty="0" smtClean="0"/>
            <a:t>Les </a:t>
          </a:r>
          <a:r>
            <a:rPr lang="en-AU" i="1" dirty="0" err="1" smtClean="0"/>
            <a:t>connaissances</a:t>
          </a:r>
          <a:r>
            <a:rPr lang="en-AU" i="1" dirty="0" smtClean="0"/>
            <a:t> de base pour </a:t>
          </a:r>
          <a:r>
            <a:rPr lang="en-AU" i="1" dirty="0" err="1" smtClean="0"/>
            <a:t>chacune</a:t>
          </a:r>
          <a:r>
            <a:rPr lang="en-AU" i="1" dirty="0" smtClean="0"/>
            <a:t> des </a:t>
          </a:r>
          <a:r>
            <a:rPr lang="en-AU" i="1" dirty="0" err="1" smtClean="0"/>
            <a:t>catégories</a:t>
          </a:r>
          <a:r>
            <a:rPr lang="en-AU" i="1" dirty="0" smtClean="0"/>
            <a:t> A, B1, B2 et B3</a:t>
          </a:r>
          <a:endParaRPr lang="en-AU" dirty="0"/>
        </a:p>
      </dgm:t>
    </dgm:pt>
    <dgm:pt modelId="{86EE741A-17D3-874D-9775-35A8685970FA}" type="parTrans" cxnId="{4B620733-4BDD-C346-A5C6-F8E8D9D6B582}">
      <dgm:prSet/>
      <dgm:spPr/>
      <dgm:t>
        <a:bodyPr/>
        <a:lstStyle/>
        <a:p>
          <a:endParaRPr lang="fr-FR"/>
        </a:p>
      </dgm:t>
    </dgm:pt>
    <dgm:pt modelId="{C48E5F63-870E-434F-9CD9-84CD78839488}" type="sibTrans" cxnId="{4B620733-4BDD-C346-A5C6-F8E8D9D6B582}">
      <dgm:prSet/>
      <dgm:spPr/>
      <dgm:t>
        <a:bodyPr/>
        <a:lstStyle/>
        <a:p>
          <a:endParaRPr lang="fr-FR"/>
        </a:p>
      </dgm:t>
    </dgm:pt>
    <dgm:pt modelId="{007E5B6E-7613-724F-8023-67928B647324}">
      <dgm:prSet/>
      <dgm:spPr/>
      <dgm:t>
        <a:bodyPr/>
        <a:lstStyle/>
        <a:p>
          <a:pPr rtl="0"/>
          <a:r>
            <a:rPr lang="en-AU" i="1" dirty="0" smtClean="0"/>
            <a:t>Les postulants à la </a:t>
          </a:r>
          <a:r>
            <a:rPr lang="en-AU" i="1" dirty="0" err="1" smtClean="0"/>
            <a:t>catégorie</a:t>
          </a:r>
          <a:r>
            <a:rPr lang="en-AU" i="1" dirty="0" smtClean="0"/>
            <a:t> C</a:t>
          </a:r>
          <a:endParaRPr lang="en-AU" dirty="0"/>
        </a:p>
      </dgm:t>
    </dgm:pt>
    <dgm:pt modelId="{94BB9AA1-3A65-CB4C-912E-B415E044AF2F}" type="parTrans" cxnId="{3A5790A9-2537-A34F-9CC2-FD6531726B1D}">
      <dgm:prSet/>
      <dgm:spPr/>
      <dgm:t>
        <a:bodyPr/>
        <a:lstStyle/>
        <a:p>
          <a:endParaRPr lang="fr-FR"/>
        </a:p>
      </dgm:t>
    </dgm:pt>
    <dgm:pt modelId="{46E5CAE4-50D7-2541-ABA4-E50D810A0907}" type="sibTrans" cxnId="{3A5790A9-2537-A34F-9CC2-FD6531726B1D}">
      <dgm:prSet/>
      <dgm:spPr/>
      <dgm:t>
        <a:bodyPr/>
        <a:lstStyle/>
        <a:p>
          <a:endParaRPr lang="fr-FR"/>
        </a:p>
      </dgm:t>
    </dgm:pt>
    <dgm:pt modelId="{876F07E2-BC45-5E48-BB2F-8FC50B9130F3}">
      <dgm:prSet/>
      <dgm:spPr/>
      <dgm:t>
        <a:bodyPr/>
        <a:lstStyle/>
        <a:p>
          <a:pPr algn="just" rtl="0"/>
          <a:r>
            <a:rPr lang="en-AU" i="1" dirty="0" err="1" smtClean="0"/>
            <a:t>sont</a:t>
          </a:r>
          <a:r>
            <a:rPr lang="en-AU" i="1" dirty="0" smtClean="0"/>
            <a:t> </a:t>
          </a:r>
          <a:r>
            <a:rPr lang="en-AU" i="1" dirty="0" err="1" smtClean="0"/>
            <a:t>distinguées</a:t>
          </a:r>
          <a:r>
            <a:rPr lang="en-AU" i="1" dirty="0" smtClean="0"/>
            <a:t> par des </a:t>
          </a:r>
          <a:r>
            <a:rPr lang="en-AU" i="1" dirty="0" err="1" smtClean="0"/>
            <a:t>niveaux</a:t>
          </a:r>
          <a:r>
            <a:rPr lang="en-AU" i="1" dirty="0" smtClean="0"/>
            <a:t> </a:t>
          </a:r>
          <a:r>
            <a:rPr lang="en-AU" i="1" dirty="0" err="1" smtClean="0"/>
            <a:t>d’acquisition</a:t>
          </a:r>
          <a:r>
            <a:rPr lang="en-AU" i="1" dirty="0" smtClean="0"/>
            <a:t> (1, 2 </a:t>
          </a:r>
          <a:r>
            <a:rPr lang="en-AU" i="1" dirty="0" err="1" smtClean="0"/>
            <a:t>ou</a:t>
          </a:r>
          <a:r>
            <a:rPr lang="en-AU" i="1" dirty="0" smtClean="0"/>
            <a:t> 3) </a:t>
          </a:r>
          <a:r>
            <a:rPr lang="en-AU" i="1" dirty="0" err="1" smtClean="0"/>
            <a:t>attribués</a:t>
          </a:r>
          <a:r>
            <a:rPr lang="en-AU" i="1" dirty="0" smtClean="0"/>
            <a:t> </a:t>
          </a:r>
          <a:r>
            <a:rPr lang="en-AU" i="1" smtClean="0"/>
            <a:t>à </a:t>
          </a:r>
          <a:r>
            <a:rPr lang="en-AU" i="1" dirty="0" err="1" smtClean="0"/>
            <a:t>chaque</a:t>
          </a:r>
          <a:r>
            <a:rPr lang="en-AU" i="1" dirty="0" smtClean="0"/>
            <a:t> </a:t>
          </a:r>
          <a:r>
            <a:rPr lang="en-AU" i="1" dirty="0" err="1" smtClean="0"/>
            <a:t>sujet</a:t>
          </a:r>
          <a:r>
            <a:rPr lang="en-AU" i="1" dirty="0" smtClean="0"/>
            <a:t> </a:t>
          </a:r>
          <a:r>
            <a:rPr lang="en-AU" i="1" dirty="0" err="1" smtClean="0"/>
            <a:t>concerné</a:t>
          </a:r>
          <a:r>
            <a:rPr lang="en-AU" i="1" dirty="0" smtClean="0"/>
            <a:t> </a:t>
          </a:r>
          <a:endParaRPr lang="en-AU" dirty="0"/>
        </a:p>
      </dgm:t>
    </dgm:pt>
    <dgm:pt modelId="{3E72E3C3-55D8-2A4E-A1AE-28308A5DD0D4}" type="parTrans" cxnId="{802FDB1B-6CC2-4D4A-9929-36F70B6C4923}">
      <dgm:prSet/>
      <dgm:spPr/>
    </dgm:pt>
    <dgm:pt modelId="{E13EB8B9-E709-5F41-A338-72EDC04FE0F9}" type="sibTrans" cxnId="{802FDB1B-6CC2-4D4A-9929-36F70B6C4923}">
      <dgm:prSet/>
      <dgm:spPr/>
    </dgm:pt>
    <dgm:pt modelId="{77B5B2AB-FE1C-5640-990A-76A58B485C79}">
      <dgm:prSet/>
      <dgm:spPr/>
      <dgm:t>
        <a:bodyPr/>
        <a:lstStyle/>
        <a:p>
          <a:pPr rtl="0"/>
          <a:r>
            <a:rPr lang="en-AU" i="1" dirty="0" err="1" smtClean="0"/>
            <a:t>doivent</a:t>
          </a:r>
          <a:r>
            <a:rPr lang="en-AU" i="1" dirty="0" smtClean="0"/>
            <a:t> </a:t>
          </a:r>
          <a:r>
            <a:rPr lang="en-AU" i="1" dirty="0" err="1" smtClean="0"/>
            <a:t>satisfaire</a:t>
          </a:r>
          <a:r>
            <a:rPr lang="en-AU" i="1" dirty="0" smtClean="0"/>
            <a:t> aux </a:t>
          </a:r>
          <a:r>
            <a:rPr lang="en-AU" i="1" dirty="0" err="1" smtClean="0"/>
            <a:t>niveaux</a:t>
          </a:r>
          <a:r>
            <a:rPr lang="en-AU" i="1" dirty="0" smtClean="0"/>
            <a:t> de </a:t>
          </a:r>
          <a:r>
            <a:rPr lang="en-AU" i="1" dirty="0" err="1" smtClean="0"/>
            <a:t>connaissances</a:t>
          </a:r>
          <a:r>
            <a:rPr lang="en-AU" i="1" dirty="0" smtClean="0"/>
            <a:t> de base de la </a:t>
          </a:r>
          <a:r>
            <a:rPr lang="en-AU" i="1" dirty="0" err="1" smtClean="0"/>
            <a:t>catégorie</a:t>
          </a:r>
          <a:r>
            <a:rPr lang="en-AU" i="1" dirty="0" smtClean="0"/>
            <a:t> B1 </a:t>
          </a:r>
          <a:r>
            <a:rPr lang="en-AU" i="1" dirty="0" err="1" smtClean="0"/>
            <a:t>ou</a:t>
          </a:r>
          <a:r>
            <a:rPr lang="en-AU" i="1" dirty="0" smtClean="0"/>
            <a:t> de la </a:t>
          </a:r>
          <a:r>
            <a:rPr lang="en-AU" i="1" dirty="0" err="1" smtClean="0"/>
            <a:t>catégorie</a:t>
          </a:r>
          <a:r>
            <a:rPr lang="en-AU" i="1" dirty="0" smtClean="0"/>
            <a:t> B2.</a:t>
          </a:r>
          <a:endParaRPr lang="en-AU" dirty="0"/>
        </a:p>
      </dgm:t>
    </dgm:pt>
    <dgm:pt modelId="{67FF5DBF-9F39-E543-9258-6BE51698D893}" type="parTrans" cxnId="{25A29081-8380-DD40-ACC2-B606C3AAC1C6}">
      <dgm:prSet/>
      <dgm:spPr/>
    </dgm:pt>
    <dgm:pt modelId="{85CE20FC-842D-4D4E-B950-0327F638276E}" type="sibTrans" cxnId="{25A29081-8380-DD40-ACC2-B606C3AAC1C6}">
      <dgm:prSet/>
      <dgm:spPr/>
    </dgm:pt>
    <dgm:pt modelId="{87CE15BD-59E6-0240-A633-64305FE96AB6}" type="pres">
      <dgm:prSet presAssocID="{3D8A3C98-20D6-8840-9BF2-9FB83495B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FF3FAC-E5F6-414A-BEDA-3A332B91D0DF}" type="pres">
      <dgm:prSet presAssocID="{26310FD5-C541-D146-9ADF-05CED79511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299457-A470-B848-BC79-C43C04266AEF}" type="pres">
      <dgm:prSet presAssocID="{26310FD5-C541-D146-9ADF-05CED79511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AE432B-8149-0249-846C-8C8AAC53AB86}" type="pres">
      <dgm:prSet presAssocID="{007E5B6E-7613-724F-8023-67928B6473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70CF3F-5E4A-7C4F-A4B1-C80D31D658A4}" type="pres">
      <dgm:prSet presAssocID="{007E5B6E-7613-724F-8023-67928B64732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5790A9-2537-A34F-9CC2-FD6531726B1D}" srcId="{3D8A3C98-20D6-8840-9BF2-9FB83495B43C}" destId="{007E5B6E-7613-724F-8023-67928B647324}" srcOrd="1" destOrd="0" parTransId="{94BB9AA1-3A65-CB4C-912E-B415E044AF2F}" sibTransId="{46E5CAE4-50D7-2541-ABA4-E50D810A0907}"/>
    <dgm:cxn modelId="{47C2B35B-0108-A544-A89D-294EE9EBAB1C}" type="presOf" srcId="{26310FD5-C541-D146-9ADF-05CED7951146}" destId="{D3FF3FAC-E5F6-414A-BEDA-3A332B91D0DF}" srcOrd="0" destOrd="0" presId="urn:microsoft.com/office/officeart/2005/8/layout/vList2"/>
    <dgm:cxn modelId="{CF21EC00-AB1F-0142-B753-C8E8622E9306}" type="presOf" srcId="{3D8A3C98-20D6-8840-9BF2-9FB83495B43C}" destId="{87CE15BD-59E6-0240-A633-64305FE96AB6}" srcOrd="0" destOrd="0" presId="urn:microsoft.com/office/officeart/2005/8/layout/vList2"/>
    <dgm:cxn modelId="{006B7996-C371-A24F-9E12-09EB3484022F}" type="presOf" srcId="{876F07E2-BC45-5E48-BB2F-8FC50B9130F3}" destId="{3E299457-A470-B848-BC79-C43C04266AEF}" srcOrd="0" destOrd="0" presId="urn:microsoft.com/office/officeart/2005/8/layout/vList2"/>
    <dgm:cxn modelId="{4B620733-4BDD-C346-A5C6-F8E8D9D6B582}" srcId="{3D8A3C98-20D6-8840-9BF2-9FB83495B43C}" destId="{26310FD5-C541-D146-9ADF-05CED7951146}" srcOrd="0" destOrd="0" parTransId="{86EE741A-17D3-874D-9775-35A8685970FA}" sibTransId="{C48E5F63-870E-434F-9CD9-84CD78839488}"/>
    <dgm:cxn modelId="{25A29081-8380-DD40-ACC2-B606C3AAC1C6}" srcId="{007E5B6E-7613-724F-8023-67928B647324}" destId="{77B5B2AB-FE1C-5640-990A-76A58B485C79}" srcOrd="0" destOrd="0" parTransId="{67FF5DBF-9F39-E543-9258-6BE51698D893}" sibTransId="{85CE20FC-842D-4D4E-B950-0327F638276E}"/>
    <dgm:cxn modelId="{7FFCB353-3B92-804D-9879-7158BB99E2D4}" type="presOf" srcId="{77B5B2AB-FE1C-5640-990A-76A58B485C79}" destId="{D970CF3F-5E4A-7C4F-A4B1-C80D31D658A4}" srcOrd="0" destOrd="0" presId="urn:microsoft.com/office/officeart/2005/8/layout/vList2"/>
    <dgm:cxn modelId="{A4893949-8CD5-A84F-99A9-C8F71DDBCAFE}" type="presOf" srcId="{007E5B6E-7613-724F-8023-67928B647324}" destId="{F8AE432B-8149-0249-846C-8C8AAC53AB86}" srcOrd="0" destOrd="0" presId="urn:microsoft.com/office/officeart/2005/8/layout/vList2"/>
    <dgm:cxn modelId="{802FDB1B-6CC2-4D4A-9929-36F70B6C4923}" srcId="{26310FD5-C541-D146-9ADF-05CED7951146}" destId="{876F07E2-BC45-5E48-BB2F-8FC50B9130F3}" srcOrd="0" destOrd="0" parTransId="{3E72E3C3-55D8-2A4E-A1AE-28308A5DD0D4}" sibTransId="{E13EB8B9-E709-5F41-A338-72EDC04FE0F9}"/>
    <dgm:cxn modelId="{51ABFD49-BF55-DC43-B71F-052E6CD8BEC3}" type="presParOf" srcId="{87CE15BD-59E6-0240-A633-64305FE96AB6}" destId="{D3FF3FAC-E5F6-414A-BEDA-3A332B91D0DF}" srcOrd="0" destOrd="0" presId="urn:microsoft.com/office/officeart/2005/8/layout/vList2"/>
    <dgm:cxn modelId="{44F534FC-80F9-AB4C-87E3-89FCC75EA3AF}" type="presParOf" srcId="{87CE15BD-59E6-0240-A633-64305FE96AB6}" destId="{3E299457-A470-B848-BC79-C43C04266AEF}" srcOrd="1" destOrd="0" presId="urn:microsoft.com/office/officeart/2005/8/layout/vList2"/>
    <dgm:cxn modelId="{7753FCA1-5735-294C-A8E0-618C7E4F1E49}" type="presParOf" srcId="{87CE15BD-59E6-0240-A633-64305FE96AB6}" destId="{F8AE432B-8149-0249-846C-8C8AAC53AB86}" srcOrd="2" destOrd="0" presId="urn:microsoft.com/office/officeart/2005/8/layout/vList2"/>
    <dgm:cxn modelId="{CE3516A6-2D55-364B-8B70-2EC11C10D56E}" type="presParOf" srcId="{87CE15BD-59E6-0240-A633-64305FE96AB6}" destId="{D970CF3F-5E4A-7C4F-A4B1-C80D31D658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Tâches  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Travail physique</a:t>
          </a:r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E6445F47-3235-834C-98F9-0FC6183FC786}">
      <dgm:prSet phldrT="[Texte]"/>
      <dgm:spPr/>
      <dgm:t>
        <a:bodyPr/>
        <a:lstStyle/>
        <a:p>
          <a:r>
            <a:rPr lang="fr-FR" dirty="0" smtClean="0"/>
            <a:t>Tâches répétitives</a:t>
          </a:r>
          <a:endParaRPr lang="fr-FR" dirty="0"/>
        </a:p>
      </dgm:t>
    </dgm:pt>
    <dgm:pt modelId="{57FEE951-655B-9B4F-AA03-6F0EADCDAA65}" type="parTrans" cxnId="{BCD59C4F-09BF-7042-9AA3-68769708AA3D}">
      <dgm:prSet/>
      <dgm:spPr/>
      <dgm:t>
        <a:bodyPr/>
        <a:lstStyle/>
        <a:p>
          <a:endParaRPr lang="fr-FR"/>
        </a:p>
      </dgm:t>
    </dgm:pt>
    <dgm:pt modelId="{8ECA1674-1766-8846-8FD9-1E6975130543}" type="sibTrans" cxnId="{BCD59C4F-09BF-7042-9AA3-68769708AA3D}">
      <dgm:prSet/>
      <dgm:spPr/>
      <dgm:t>
        <a:bodyPr/>
        <a:lstStyle/>
        <a:p>
          <a:endParaRPr lang="fr-FR"/>
        </a:p>
      </dgm:t>
    </dgm:pt>
    <dgm:pt modelId="{CB5F8166-BC69-BC46-AC49-06B305AD3B77}">
      <dgm:prSet phldrT="[Texte]"/>
      <dgm:spPr/>
      <dgm:t>
        <a:bodyPr/>
        <a:lstStyle/>
        <a:p>
          <a:r>
            <a:rPr lang="fr-FR" dirty="0" smtClean="0"/>
            <a:t>Inspection visuelle</a:t>
          </a:r>
          <a:endParaRPr lang="fr-FR" dirty="0"/>
        </a:p>
      </dgm:t>
    </dgm:pt>
    <dgm:pt modelId="{0006AE81-A4FF-9641-A367-F8F79AC70754}" type="parTrans" cxnId="{DB930F78-F5A9-8D41-A4D4-E62B84443284}">
      <dgm:prSet/>
      <dgm:spPr/>
      <dgm:t>
        <a:bodyPr/>
        <a:lstStyle/>
        <a:p>
          <a:endParaRPr lang="fr-FR"/>
        </a:p>
      </dgm:t>
    </dgm:pt>
    <dgm:pt modelId="{D412D13D-F8DA-8C4E-929B-DACB087DC821}" type="sibTrans" cxnId="{DB930F78-F5A9-8D41-A4D4-E62B84443284}">
      <dgm:prSet/>
      <dgm:spPr/>
      <dgm:t>
        <a:bodyPr/>
        <a:lstStyle/>
        <a:p>
          <a:endParaRPr lang="fr-FR"/>
        </a:p>
      </dgm:t>
    </dgm:pt>
    <dgm:pt modelId="{56F93FC2-2B13-DA4D-A067-9D3CD81C59B1}">
      <dgm:prSet phldrT="[Texte]"/>
      <dgm:spPr/>
      <dgm:t>
        <a:bodyPr/>
        <a:lstStyle/>
        <a:p>
          <a:r>
            <a:rPr lang="fr-FR" dirty="0" smtClean="0"/>
            <a:t>Systèmes complexes</a:t>
          </a:r>
          <a:endParaRPr lang="fr-FR" dirty="0"/>
        </a:p>
      </dgm:t>
    </dgm:pt>
    <dgm:pt modelId="{FA87C134-A5B6-164D-B6C6-018AE8D636F5}" type="parTrans" cxnId="{8971C0C2-F3EC-6C45-ADA3-006D042CA78C}">
      <dgm:prSet/>
      <dgm:spPr/>
      <dgm:t>
        <a:bodyPr/>
        <a:lstStyle/>
        <a:p>
          <a:endParaRPr lang="fr-FR"/>
        </a:p>
      </dgm:t>
    </dgm:pt>
    <dgm:pt modelId="{55906E7B-B4B1-104B-99EC-844228B63F56}" type="sibTrans" cxnId="{8971C0C2-F3EC-6C45-ADA3-006D042CA78C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4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86F256-61E0-F74D-95A0-A4DDCFA256F4}" type="pres">
      <dgm:prSet presAssocID="{57FEE951-655B-9B4F-AA03-6F0EADCDAA65}" presName="parTrans" presStyleLbl="bgSibTrans2D1" presStyleIdx="1" presStyleCnt="4"/>
      <dgm:spPr/>
      <dgm:t>
        <a:bodyPr/>
        <a:lstStyle/>
        <a:p>
          <a:endParaRPr lang="fr-FR"/>
        </a:p>
      </dgm:t>
    </dgm:pt>
    <dgm:pt modelId="{8EE65554-9579-FB4A-A5D7-B4CE7C68DCE9}" type="pres">
      <dgm:prSet presAssocID="{E6445F47-3235-834C-98F9-0FC6183FC7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BA14FD-00B1-F346-873A-21C10C2EA275}" type="pres">
      <dgm:prSet presAssocID="{0006AE81-A4FF-9641-A367-F8F79AC70754}" presName="parTrans" presStyleLbl="bgSibTrans2D1" presStyleIdx="2" presStyleCnt="4"/>
      <dgm:spPr/>
      <dgm:t>
        <a:bodyPr/>
        <a:lstStyle/>
        <a:p>
          <a:endParaRPr lang="fr-FR"/>
        </a:p>
      </dgm:t>
    </dgm:pt>
    <dgm:pt modelId="{DF16EA5F-AA44-CE4D-AE62-8AE0E71D3FE0}" type="pres">
      <dgm:prSet presAssocID="{CB5F8166-BC69-BC46-AC49-06B305AD3B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4D9277-0877-2943-843E-2895C4E9125D}" type="pres">
      <dgm:prSet presAssocID="{FA87C134-A5B6-164D-B6C6-018AE8D636F5}" presName="parTrans" presStyleLbl="bgSibTrans2D1" presStyleIdx="3" presStyleCnt="4"/>
      <dgm:spPr/>
      <dgm:t>
        <a:bodyPr/>
        <a:lstStyle/>
        <a:p>
          <a:endParaRPr lang="fr-FR"/>
        </a:p>
      </dgm:t>
    </dgm:pt>
    <dgm:pt modelId="{28B8D020-5665-BF4C-B9D8-4C275BA843EE}" type="pres">
      <dgm:prSet presAssocID="{56F93FC2-2B13-DA4D-A067-9D3CD81C59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40D22D-A5A7-AC4E-8048-804FB90B66B2}" type="presOf" srcId="{FA87C134-A5B6-164D-B6C6-018AE8D636F5}" destId="{8E4D9277-0877-2943-843E-2895C4E9125D}" srcOrd="0" destOrd="0" presId="urn:microsoft.com/office/officeart/2005/8/layout/radial4"/>
    <dgm:cxn modelId="{72ABD019-F1D1-8747-A219-94FDB50B0D48}" type="presOf" srcId="{E6445F47-3235-834C-98F9-0FC6183FC786}" destId="{8EE65554-9579-FB4A-A5D7-B4CE7C68DCE9}" srcOrd="0" destOrd="0" presId="urn:microsoft.com/office/officeart/2005/8/layout/radial4"/>
    <dgm:cxn modelId="{EBA4E9E3-B03A-2A4A-AF05-517628846E7E}" type="presOf" srcId="{CB5F8166-BC69-BC46-AC49-06B305AD3B77}" destId="{DF16EA5F-AA44-CE4D-AE62-8AE0E71D3FE0}" srcOrd="0" destOrd="0" presId="urn:microsoft.com/office/officeart/2005/8/layout/radial4"/>
    <dgm:cxn modelId="{BCD59C4F-09BF-7042-9AA3-68769708AA3D}" srcId="{856F9DF1-6E79-D54A-AD72-C789806B7772}" destId="{E6445F47-3235-834C-98F9-0FC6183FC786}" srcOrd="1" destOrd="0" parTransId="{57FEE951-655B-9B4F-AA03-6F0EADCDAA65}" sibTransId="{8ECA1674-1766-8846-8FD9-1E6975130543}"/>
    <dgm:cxn modelId="{14956B46-EDBD-434E-8DD8-73AF68BC61F7}" type="presOf" srcId="{15D1939A-2A31-E949-AEDB-F08FE86BFD58}" destId="{A5FB6500-059A-A148-8AB6-81A2901233E9}" srcOrd="0" destOrd="0" presId="urn:microsoft.com/office/officeart/2005/8/layout/radial4"/>
    <dgm:cxn modelId="{DB930F78-F5A9-8D41-A4D4-E62B84443284}" srcId="{856F9DF1-6E79-D54A-AD72-C789806B7772}" destId="{CB5F8166-BC69-BC46-AC49-06B305AD3B77}" srcOrd="2" destOrd="0" parTransId="{0006AE81-A4FF-9641-A367-F8F79AC70754}" sibTransId="{D412D13D-F8DA-8C4E-929B-DACB087DC821}"/>
    <dgm:cxn modelId="{A4EF9312-74CC-0B41-9FAC-A9966EF601E4}" type="presOf" srcId="{F2F3AFB7-DD32-F64A-BFF0-7E5AFD6C319B}" destId="{DF8B9BAC-E5D1-0549-9C3F-D71787F6FA9C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BFA81444-F2A4-144A-9ADB-B568CF939913}" type="presOf" srcId="{57FEE951-655B-9B4F-AA03-6F0EADCDAA65}" destId="{9B86F256-61E0-F74D-95A0-A4DDCFA256F4}" srcOrd="0" destOrd="0" presId="urn:microsoft.com/office/officeart/2005/8/layout/radial4"/>
    <dgm:cxn modelId="{8971C0C2-F3EC-6C45-ADA3-006D042CA78C}" srcId="{856F9DF1-6E79-D54A-AD72-C789806B7772}" destId="{56F93FC2-2B13-DA4D-A067-9D3CD81C59B1}" srcOrd="3" destOrd="0" parTransId="{FA87C134-A5B6-164D-B6C6-018AE8D636F5}" sibTransId="{55906E7B-B4B1-104B-99EC-844228B63F56}"/>
    <dgm:cxn modelId="{F98BDB4E-F608-F143-ACE8-B8B5632A9932}" type="presOf" srcId="{856F9DF1-6E79-D54A-AD72-C789806B7772}" destId="{F6BF57FE-5B65-F645-A1AA-2285FDA13809}" srcOrd="0" destOrd="0" presId="urn:microsoft.com/office/officeart/2005/8/layout/radial4"/>
    <dgm:cxn modelId="{471AD2D9-C57F-D540-84FB-482246DF5EDB}" type="presOf" srcId="{0006AE81-A4FF-9641-A367-F8F79AC70754}" destId="{EBBA14FD-00B1-F346-873A-21C10C2EA275}" srcOrd="0" destOrd="0" presId="urn:microsoft.com/office/officeart/2005/8/layout/radial4"/>
    <dgm:cxn modelId="{857FA1F0-2209-C647-80E1-06488900C1BA}" type="presOf" srcId="{0E4D6D77-1F70-0642-A036-3159631CACCC}" destId="{26CCB634-D361-8D47-9860-740A8B96132D}" srcOrd="0" destOrd="0" presId="urn:microsoft.com/office/officeart/2005/8/layout/radial4"/>
    <dgm:cxn modelId="{25DE2FAD-EE70-124E-A0CC-A95293E2354C}" type="presOf" srcId="{56F93FC2-2B13-DA4D-A067-9D3CD81C59B1}" destId="{28B8D020-5665-BF4C-B9D8-4C275BA843EE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CCA3D32C-6B24-7D46-BB2B-900F36836518}" type="presParOf" srcId="{26CCB634-D361-8D47-9860-740A8B96132D}" destId="{F6BF57FE-5B65-F645-A1AA-2285FDA13809}" srcOrd="0" destOrd="0" presId="urn:microsoft.com/office/officeart/2005/8/layout/radial4"/>
    <dgm:cxn modelId="{B085E0F5-0A12-1D4D-848B-6BE25427FB07}" type="presParOf" srcId="{26CCB634-D361-8D47-9860-740A8B96132D}" destId="{DF8B9BAC-E5D1-0549-9C3F-D71787F6FA9C}" srcOrd="1" destOrd="0" presId="urn:microsoft.com/office/officeart/2005/8/layout/radial4"/>
    <dgm:cxn modelId="{8EBA1ED0-3237-6043-8D28-EB3BCE9CA840}" type="presParOf" srcId="{26CCB634-D361-8D47-9860-740A8B96132D}" destId="{A5FB6500-059A-A148-8AB6-81A2901233E9}" srcOrd="2" destOrd="0" presId="urn:microsoft.com/office/officeart/2005/8/layout/radial4"/>
    <dgm:cxn modelId="{389472E6-AE76-EC48-B1F1-D7FF4E592E50}" type="presParOf" srcId="{26CCB634-D361-8D47-9860-740A8B96132D}" destId="{9B86F256-61E0-F74D-95A0-A4DDCFA256F4}" srcOrd="3" destOrd="0" presId="urn:microsoft.com/office/officeart/2005/8/layout/radial4"/>
    <dgm:cxn modelId="{43A22F80-1CEE-2644-A740-58BEB72B25E8}" type="presParOf" srcId="{26CCB634-D361-8D47-9860-740A8B96132D}" destId="{8EE65554-9579-FB4A-A5D7-B4CE7C68DCE9}" srcOrd="4" destOrd="0" presId="urn:microsoft.com/office/officeart/2005/8/layout/radial4"/>
    <dgm:cxn modelId="{CCCC7025-8C5B-CE46-93AD-4BF3DD6A2BDA}" type="presParOf" srcId="{26CCB634-D361-8D47-9860-740A8B96132D}" destId="{EBBA14FD-00B1-F346-873A-21C10C2EA275}" srcOrd="5" destOrd="0" presId="urn:microsoft.com/office/officeart/2005/8/layout/radial4"/>
    <dgm:cxn modelId="{DBE05B77-1F8C-6147-83F3-F684B7CCBDFF}" type="presParOf" srcId="{26CCB634-D361-8D47-9860-740A8B96132D}" destId="{DF16EA5F-AA44-CE4D-AE62-8AE0E71D3FE0}" srcOrd="6" destOrd="0" presId="urn:microsoft.com/office/officeart/2005/8/layout/radial4"/>
    <dgm:cxn modelId="{EB398A74-454D-0E4A-9D07-9930B839689E}" type="presParOf" srcId="{26CCB634-D361-8D47-9860-740A8B96132D}" destId="{8E4D9277-0877-2943-843E-2895C4E9125D}" srcOrd="7" destOrd="0" presId="urn:microsoft.com/office/officeart/2005/8/layout/radial4"/>
    <dgm:cxn modelId="{43FEF85E-F647-A844-B24F-AE1E82468509}" type="presParOf" srcId="{26CCB634-D361-8D47-9860-740A8B96132D}" destId="{28B8D020-5665-BF4C-B9D8-4C275BA843E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Communication 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À l'intérieur et entre les équipes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3082A036-CD2A-A848-A5A8-C131AD4D0550}">
      <dgm:prSet phldrT="[Texte]"/>
      <dgm:spPr/>
      <dgm:t>
        <a:bodyPr/>
        <a:lstStyle/>
        <a:p>
          <a:r>
            <a:rPr lang="fr-FR" dirty="0" smtClean="0"/>
            <a:t>Tenue à jour, en cours</a:t>
          </a:r>
        </a:p>
      </dgm:t>
    </dgm:pt>
    <dgm:pt modelId="{CD910299-2602-BF4D-A012-7B3473994BC1}" type="parTrans" cxnId="{18274DAC-262A-5F4F-BDDB-D8B82813B724}">
      <dgm:prSet/>
      <dgm:spPr/>
      <dgm:t>
        <a:bodyPr/>
        <a:lstStyle/>
        <a:p>
          <a:endParaRPr lang="fr-FR"/>
        </a:p>
      </dgm:t>
    </dgm:pt>
    <dgm:pt modelId="{0896E80B-A074-C34D-9688-4D7D6FCB5555}" type="sibTrans" cxnId="{18274DAC-262A-5F4F-BDDB-D8B82813B724}">
      <dgm:prSet/>
      <dgm:spPr/>
      <dgm:t>
        <a:bodyPr/>
        <a:lstStyle/>
        <a:p>
          <a:endParaRPr lang="fr-FR"/>
        </a:p>
      </dgm:t>
    </dgm:pt>
    <dgm:pt modelId="{249016C7-8C91-624A-8AD0-DC64F971F5A7}">
      <dgm:prSet phldrT="[Texte]"/>
      <dgm:spPr/>
      <dgm:t>
        <a:bodyPr/>
        <a:lstStyle/>
        <a:p>
          <a:r>
            <a:rPr lang="fr-FR" dirty="0" smtClean="0"/>
            <a:t>Dissémination des informations</a:t>
          </a:r>
          <a:endParaRPr lang="fr-FR" dirty="0"/>
        </a:p>
      </dgm:t>
    </dgm:pt>
    <dgm:pt modelId="{9FAEAAFC-2208-4440-8E27-2AC9A7FEAD29}" type="parTrans" cxnId="{79DB1F83-60FD-BA46-84B1-6BB848462F28}">
      <dgm:prSet/>
      <dgm:spPr/>
      <dgm:t>
        <a:bodyPr/>
        <a:lstStyle/>
        <a:p>
          <a:endParaRPr lang="fr-FR"/>
        </a:p>
      </dgm:t>
    </dgm:pt>
    <dgm:pt modelId="{F409F1AB-DEC5-074C-B580-9728DBB9C4E6}" type="sibTrans" cxnId="{79DB1F83-60FD-BA46-84B1-6BB848462F28}">
      <dgm:prSet/>
      <dgm:spPr/>
      <dgm:t>
        <a:bodyPr/>
        <a:lstStyle/>
        <a:p>
          <a:endParaRPr lang="fr-FR"/>
        </a:p>
      </dgm:t>
    </dgm:pt>
    <dgm:pt modelId="{D4032EBC-4893-7740-9C54-FB1C465AF00D}">
      <dgm:prSet phldrT="[Texte]"/>
      <dgm:spPr/>
      <dgm:t>
        <a:bodyPr/>
        <a:lstStyle/>
        <a:p>
          <a:r>
            <a:rPr lang="fr-FR" dirty="0" smtClean="0"/>
            <a:t>Découpage et enregistrement du travail</a:t>
          </a:r>
          <a:endParaRPr lang="fr-FR" dirty="0"/>
        </a:p>
      </dgm:t>
    </dgm:pt>
    <dgm:pt modelId="{E22D69A3-DEC4-C649-B563-57F7E8121A04}" type="parTrans" cxnId="{035DDB1E-C788-C443-9E26-AB1717DB062A}">
      <dgm:prSet/>
      <dgm:spPr/>
      <dgm:t>
        <a:bodyPr/>
        <a:lstStyle/>
        <a:p>
          <a:endParaRPr lang="fr-FR"/>
        </a:p>
      </dgm:t>
    </dgm:pt>
    <dgm:pt modelId="{619AA7BB-207E-2441-9585-7EC48EC78F51}" type="sibTrans" cxnId="{035DDB1E-C788-C443-9E26-AB1717DB062A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4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3DEA84-CF46-1444-AF76-7D686E3F8B74}" type="pres">
      <dgm:prSet presAssocID="{E22D69A3-DEC4-C649-B563-57F7E8121A04}" presName="parTrans" presStyleLbl="bgSibTrans2D1" presStyleIdx="1" presStyleCnt="4"/>
      <dgm:spPr/>
      <dgm:t>
        <a:bodyPr/>
        <a:lstStyle/>
        <a:p>
          <a:endParaRPr lang="fr-FR"/>
        </a:p>
      </dgm:t>
    </dgm:pt>
    <dgm:pt modelId="{415DA780-DA2B-C941-8581-0A636C7D4DDD}" type="pres">
      <dgm:prSet presAssocID="{D4032EBC-4893-7740-9C54-FB1C465AF0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01466-1410-7549-B750-BCB9D83BBF3F}" type="pres">
      <dgm:prSet presAssocID="{CD910299-2602-BF4D-A012-7B3473994BC1}" presName="parTrans" presStyleLbl="bgSibTrans2D1" presStyleIdx="2" presStyleCnt="4"/>
      <dgm:spPr/>
      <dgm:t>
        <a:bodyPr/>
        <a:lstStyle/>
        <a:p>
          <a:endParaRPr lang="fr-FR"/>
        </a:p>
      </dgm:t>
    </dgm:pt>
    <dgm:pt modelId="{8EE65D5A-9AA4-A64E-ABB9-E86D05FABF07}" type="pres">
      <dgm:prSet presAssocID="{3082A036-CD2A-A848-A5A8-C131AD4D05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1DCDCA-F228-A947-A29E-FEF603265791}" type="pres">
      <dgm:prSet presAssocID="{9FAEAAFC-2208-4440-8E27-2AC9A7FEAD29}" presName="parTrans" presStyleLbl="bgSibTrans2D1" presStyleIdx="3" presStyleCnt="4"/>
      <dgm:spPr/>
      <dgm:t>
        <a:bodyPr/>
        <a:lstStyle/>
        <a:p>
          <a:endParaRPr lang="fr-FR"/>
        </a:p>
      </dgm:t>
    </dgm:pt>
    <dgm:pt modelId="{C17BAEEF-3B60-714F-8748-570DD38AEB95}" type="pres">
      <dgm:prSet presAssocID="{249016C7-8C91-624A-8AD0-DC64F971F5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14F163E-7AD1-C442-A2E9-A04D9C48577A}" type="presOf" srcId="{CD910299-2602-BF4D-A012-7B3473994BC1}" destId="{DE201466-1410-7549-B750-BCB9D83BBF3F}" srcOrd="0" destOrd="0" presId="urn:microsoft.com/office/officeart/2005/8/layout/radial4"/>
    <dgm:cxn modelId="{95753034-AF7B-1B47-8957-F9DF02DDC3B9}" type="presOf" srcId="{249016C7-8C91-624A-8AD0-DC64F971F5A7}" destId="{C17BAEEF-3B60-714F-8748-570DD38AEB95}" srcOrd="0" destOrd="0" presId="urn:microsoft.com/office/officeart/2005/8/layout/radial4"/>
    <dgm:cxn modelId="{2D4E299C-B087-2D4B-9BE5-D24A14B0850C}" type="presOf" srcId="{15D1939A-2A31-E949-AEDB-F08FE86BFD58}" destId="{A5FB6500-059A-A148-8AB6-81A2901233E9}" srcOrd="0" destOrd="0" presId="urn:microsoft.com/office/officeart/2005/8/layout/radial4"/>
    <dgm:cxn modelId="{035DDB1E-C788-C443-9E26-AB1717DB062A}" srcId="{856F9DF1-6E79-D54A-AD72-C789806B7772}" destId="{D4032EBC-4893-7740-9C54-FB1C465AF00D}" srcOrd="1" destOrd="0" parTransId="{E22D69A3-DEC4-C649-B563-57F7E8121A04}" sibTransId="{619AA7BB-207E-2441-9585-7EC48EC78F51}"/>
    <dgm:cxn modelId="{A1906426-D173-7C4A-B7A3-1201CB0E6BBB}" type="presOf" srcId="{0E4D6D77-1F70-0642-A036-3159631CACCC}" destId="{26CCB634-D361-8D47-9860-740A8B96132D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F23193D6-B35A-6B46-A992-D8C87BBBAE9D}" type="presOf" srcId="{D4032EBC-4893-7740-9C54-FB1C465AF00D}" destId="{415DA780-DA2B-C941-8581-0A636C7D4DDD}" srcOrd="0" destOrd="0" presId="urn:microsoft.com/office/officeart/2005/8/layout/radial4"/>
    <dgm:cxn modelId="{FCBFDD71-7DB8-924F-B9F5-66A32660315E}" type="presOf" srcId="{856F9DF1-6E79-D54A-AD72-C789806B7772}" destId="{F6BF57FE-5B65-F645-A1AA-2285FDA13809}" srcOrd="0" destOrd="0" presId="urn:microsoft.com/office/officeart/2005/8/layout/radial4"/>
    <dgm:cxn modelId="{FD6127F9-3C6F-CD48-862D-31EE7C0EABDE}" type="presOf" srcId="{F2F3AFB7-DD32-F64A-BFF0-7E5AFD6C319B}" destId="{DF8B9BAC-E5D1-0549-9C3F-D71787F6FA9C}" srcOrd="0" destOrd="0" presId="urn:microsoft.com/office/officeart/2005/8/layout/radial4"/>
    <dgm:cxn modelId="{9A002A94-9B88-CD40-9A23-4CB9C842FD86}" type="presOf" srcId="{9FAEAAFC-2208-4440-8E27-2AC9A7FEAD29}" destId="{B11DCDCA-F228-A947-A29E-FEF603265791}" srcOrd="0" destOrd="0" presId="urn:microsoft.com/office/officeart/2005/8/layout/radial4"/>
    <dgm:cxn modelId="{6B08AFC4-6D59-BF4A-B465-F3944A81E743}" type="presOf" srcId="{E22D69A3-DEC4-C649-B563-57F7E8121A04}" destId="{C73DEA84-CF46-1444-AF76-7D686E3F8B74}" srcOrd="0" destOrd="0" presId="urn:microsoft.com/office/officeart/2005/8/layout/radial4"/>
    <dgm:cxn modelId="{79DB1F83-60FD-BA46-84B1-6BB848462F28}" srcId="{856F9DF1-6E79-D54A-AD72-C789806B7772}" destId="{249016C7-8C91-624A-8AD0-DC64F971F5A7}" srcOrd="3" destOrd="0" parTransId="{9FAEAAFC-2208-4440-8E27-2AC9A7FEAD29}" sibTransId="{F409F1AB-DEC5-074C-B580-9728DBB9C4E6}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18274DAC-262A-5F4F-BDDB-D8B82813B724}" srcId="{856F9DF1-6E79-D54A-AD72-C789806B7772}" destId="{3082A036-CD2A-A848-A5A8-C131AD4D0550}" srcOrd="2" destOrd="0" parTransId="{CD910299-2602-BF4D-A012-7B3473994BC1}" sibTransId="{0896E80B-A074-C34D-9688-4D7D6FCB5555}"/>
    <dgm:cxn modelId="{DADDF46C-1A3B-5548-8D6C-63DAFAE31348}" type="presOf" srcId="{3082A036-CD2A-A848-A5A8-C131AD4D0550}" destId="{8EE65D5A-9AA4-A64E-ABB9-E86D05FABF07}" srcOrd="0" destOrd="0" presId="urn:microsoft.com/office/officeart/2005/8/layout/radial4"/>
    <dgm:cxn modelId="{C1BF275E-25E6-FE48-A3E4-725CB5D15F58}" type="presParOf" srcId="{26CCB634-D361-8D47-9860-740A8B96132D}" destId="{F6BF57FE-5B65-F645-A1AA-2285FDA13809}" srcOrd="0" destOrd="0" presId="urn:microsoft.com/office/officeart/2005/8/layout/radial4"/>
    <dgm:cxn modelId="{B42024E7-5585-8648-ADCB-0059EEFC0E5C}" type="presParOf" srcId="{26CCB634-D361-8D47-9860-740A8B96132D}" destId="{DF8B9BAC-E5D1-0549-9C3F-D71787F6FA9C}" srcOrd="1" destOrd="0" presId="urn:microsoft.com/office/officeart/2005/8/layout/radial4"/>
    <dgm:cxn modelId="{DBFB4FFD-AFA0-5741-BD0C-8A96EE0547F7}" type="presParOf" srcId="{26CCB634-D361-8D47-9860-740A8B96132D}" destId="{A5FB6500-059A-A148-8AB6-81A2901233E9}" srcOrd="2" destOrd="0" presId="urn:microsoft.com/office/officeart/2005/8/layout/radial4"/>
    <dgm:cxn modelId="{3555595E-7751-9447-B1E7-80D7C873C94A}" type="presParOf" srcId="{26CCB634-D361-8D47-9860-740A8B96132D}" destId="{C73DEA84-CF46-1444-AF76-7D686E3F8B74}" srcOrd="3" destOrd="0" presId="urn:microsoft.com/office/officeart/2005/8/layout/radial4"/>
    <dgm:cxn modelId="{9ACBCB7E-EE7C-9444-8C0F-DDAD35BB7EEE}" type="presParOf" srcId="{26CCB634-D361-8D47-9860-740A8B96132D}" destId="{415DA780-DA2B-C941-8581-0A636C7D4DDD}" srcOrd="4" destOrd="0" presId="urn:microsoft.com/office/officeart/2005/8/layout/radial4"/>
    <dgm:cxn modelId="{6D40F356-46F0-3047-A980-5DCEFDAE91BC}" type="presParOf" srcId="{26CCB634-D361-8D47-9860-740A8B96132D}" destId="{DE201466-1410-7549-B750-BCB9D83BBF3F}" srcOrd="5" destOrd="0" presId="urn:microsoft.com/office/officeart/2005/8/layout/radial4"/>
    <dgm:cxn modelId="{0CE928EF-953D-AA45-B53E-DAC02E71E06E}" type="presParOf" srcId="{26CCB634-D361-8D47-9860-740A8B96132D}" destId="{8EE65D5A-9AA4-A64E-ABB9-E86D05FABF07}" srcOrd="6" destOrd="0" presId="urn:microsoft.com/office/officeart/2005/8/layout/radial4"/>
    <dgm:cxn modelId="{330194D5-251F-E646-973E-8CFC6DC29A43}" type="presParOf" srcId="{26CCB634-D361-8D47-9860-740A8B96132D}" destId="{B11DCDCA-F228-A947-A29E-FEF603265791}" srcOrd="7" destOrd="0" presId="urn:microsoft.com/office/officeart/2005/8/layout/radial4"/>
    <dgm:cxn modelId="{0FAF5450-8098-FD42-B5AE-ACCEA02508E0}" type="presParOf" srcId="{26CCB634-D361-8D47-9860-740A8B96132D}" destId="{C17BAEEF-3B60-714F-8748-570DD38AEB9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Erreur humaine  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Modèles et théorie des erreurs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06EBF26F-6647-D34F-BB0E-E29F6F64C759}">
      <dgm:prSet phldrT="[Texte]"/>
      <dgm:spPr/>
      <dgm:t>
        <a:bodyPr/>
        <a:lstStyle/>
        <a:p>
          <a:r>
            <a:rPr lang="fr-FR" dirty="0" smtClean="0"/>
            <a:t>Types d'erreur dans les tâches de maintenance</a:t>
          </a:r>
          <a:endParaRPr lang="fr-FR" dirty="0"/>
        </a:p>
      </dgm:t>
    </dgm:pt>
    <dgm:pt modelId="{1A1EDAF2-A9BA-294B-AC23-219AF1673ECB}" type="parTrans" cxnId="{40BF1B5D-FFD1-D646-8B63-B24D52D955D3}">
      <dgm:prSet/>
      <dgm:spPr/>
      <dgm:t>
        <a:bodyPr/>
        <a:lstStyle/>
        <a:p>
          <a:endParaRPr lang="fr-FR"/>
        </a:p>
      </dgm:t>
    </dgm:pt>
    <dgm:pt modelId="{9B1EF168-496C-4B4E-9E24-69104393CB71}" type="sibTrans" cxnId="{40BF1B5D-FFD1-D646-8B63-B24D52D955D3}">
      <dgm:prSet/>
      <dgm:spPr/>
      <dgm:t>
        <a:bodyPr/>
        <a:lstStyle/>
        <a:p>
          <a:endParaRPr lang="fr-FR"/>
        </a:p>
      </dgm:t>
    </dgm:pt>
    <dgm:pt modelId="{F4C28CF5-BC03-3C44-9F4A-3498A651E933}">
      <dgm:prSet phldrT="[Texte]"/>
      <dgm:spPr/>
      <dgm:t>
        <a:bodyPr/>
        <a:lstStyle/>
        <a:p>
          <a:r>
            <a:rPr lang="fr-FR" dirty="0" smtClean="0"/>
            <a:t> Implications des erreurs (c'est-à-dire accidents)</a:t>
          </a:r>
          <a:endParaRPr lang="fr-FR" dirty="0"/>
        </a:p>
      </dgm:t>
    </dgm:pt>
    <dgm:pt modelId="{7457DE12-F795-934C-AE7E-1478A67A0017}" type="parTrans" cxnId="{78F40F70-F826-254B-8322-680076AE6F25}">
      <dgm:prSet/>
      <dgm:spPr/>
      <dgm:t>
        <a:bodyPr/>
        <a:lstStyle/>
        <a:p>
          <a:endParaRPr lang="fr-FR"/>
        </a:p>
      </dgm:t>
    </dgm:pt>
    <dgm:pt modelId="{AED23797-B706-CE4F-8B4C-B5276D0F0914}" type="sibTrans" cxnId="{78F40F70-F826-254B-8322-680076AE6F25}">
      <dgm:prSet/>
      <dgm:spPr/>
      <dgm:t>
        <a:bodyPr/>
        <a:lstStyle/>
        <a:p>
          <a:endParaRPr lang="fr-FR"/>
        </a:p>
      </dgm:t>
    </dgm:pt>
    <dgm:pt modelId="{DE822308-883E-5B43-8CB4-EBDAC717F2C1}">
      <dgm:prSet phldrT="[Texte]"/>
      <dgm:spPr/>
      <dgm:t>
        <a:bodyPr/>
        <a:lstStyle/>
        <a:p>
          <a:r>
            <a:rPr lang="fr-FR" dirty="0" smtClean="0"/>
            <a:t> Évitement et gestion des erreurs </a:t>
          </a:r>
          <a:endParaRPr lang="fr-FR" dirty="0"/>
        </a:p>
      </dgm:t>
    </dgm:pt>
    <dgm:pt modelId="{38D6597E-CC90-A148-8A30-DC2790125973}" type="parTrans" cxnId="{66D52D4C-5220-CE49-A177-3AA4419A35E7}">
      <dgm:prSet/>
      <dgm:spPr/>
      <dgm:t>
        <a:bodyPr/>
        <a:lstStyle/>
        <a:p>
          <a:endParaRPr lang="fr-FR"/>
        </a:p>
      </dgm:t>
    </dgm:pt>
    <dgm:pt modelId="{75403544-C587-C046-A672-3B073B55628B}" type="sibTrans" cxnId="{66D52D4C-5220-CE49-A177-3AA4419A35E7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4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7D5275-DC24-A141-8AA3-7504CD2945EF}" type="pres">
      <dgm:prSet presAssocID="{1A1EDAF2-A9BA-294B-AC23-219AF1673ECB}" presName="parTrans" presStyleLbl="bgSibTrans2D1" presStyleIdx="1" presStyleCnt="4"/>
      <dgm:spPr/>
      <dgm:t>
        <a:bodyPr/>
        <a:lstStyle/>
        <a:p>
          <a:endParaRPr lang="fr-FR"/>
        </a:p>
      </dgm:t>
    </dgm:pt>
    <dgm:pt modelId="{C17C084C-E6DF-B64F-B152-559D62E16D01}" type="pres">
      <dgm:prSet presAssocID="{06EBF26F-6647-D34F-BB0E-E29F6F64C7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B49A30-1639-484E-8838-7D8F419C73D2}" type="pres">
      <dgm:prSet presAssocID="{7457DE12-F795-934C-AE7E-1478A67A0017}" presName="parTrans" presStyleLbl="bgSibTrans2D1" presStyleIdx="2" presStyleCnt="4"/>
      <dgm:spPr/>
      <dgm:t>
        <a:bodyPr/>
        <a:lstStyle/>
        <a:p>
          <a:endParaRPr lang="fr-FR"/>
        </a:p>
      </dgm:t>
    </dgm:pt>
    <dgm:pt modelId="{FA865939-61F1-C546-9596-DDDDD8F3BFEF}" type="pres">
      <dgm:prSet presAssocID="{F4C28CF5-BC03-3C44-9F4A-3498A651E9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015C55-805E-7C4A-962F-7C7014FD220A}" type="pres">
      <dgm:prSet presAssocID="{38D6597E-CC90-A148-8A30-DC2790125973}" presName="parTrans" presStyleLbl="bgSibTrans2D1" presStyleIdx="3" presStyleCnt="4"/>
      <dgm:spPr/>
      <dgm:t>
        <a:bodyPr/>
        <a:lstStyle/>
        <a:p>
          <a:endParaRPr lang="fr-FR"/>
        </a:p>
      </dgm:t>
    </dgm:pt>
    <dgm:pt modelId="{5324F5C8-ED0F-C140-8B50-5BE72FC03308}" type="pres">
      <dgm:prSet presAssocID="{DE822308-883E-5B43-8CB4-EBDAC717F2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439ADE-D4B9-9044-995F-7320529685EE}" type="presOf" srcId="{1A1EDAF2-A9BA-294B-AC23-219AF1673ECB}" destId="{957D5275-DC24-A141-8AA3-7504CD2945EF}" srcOrd="0" destOrd="0" presId="urn:microsoft.com/office/officeart/2005/8/layout/radial4"/>
    <dgm:cxn modelId="{8EF09B3E-9D39-0446-9BAD-91FCF7097784}" type="presOf" srcId="{7457DE12-F795-934C-AE7E-1478A67A0017}" destId="{D5B49A30-1639-484E-8838-7D8F419C73D2}" srcOrd="0" destOrd="0" presId="urn:microsoft.com/office/officeart/2005/8/layout/radial4"/>
    <dgm:cxn modelId="{6005AFF5-BD03-7C4E-95B4-C2CAE436EFBA}" type="presOf" srcId="{F4C28CF5-BC03-3C44-9F4A-3498A651E933}" destId="{FA865939-61F1-C546-9596-DDDDD8F3BFEF}" srcOrd="0" destOrd="0" presId="urn:microsoft.com/office/officeart/2005/8/layout/radial4"/>
    <dgm:cxn modelId="{380F7D2D-201B-E84E-AFC8-5D56BB38CDBB}" type="presOf" srcId="{DE822308-883E-5B43-8CB4-EBDAC717F2C1}" destId="{5324F5C8-ED0F-C140-8B50-5BE72FC03308}" srcOrd="0" destOrd="0" presId="urn:microsoft.com/office/officeart/2005/8/layout/radial4"/>
    <dgm:cxn modelId="{78F40F70-F826-254B-8322-680076AE6F25}" srcId="{856F9DF1-6E79-D54A-AD72-C789806B7772}" destId="{F4C28CF5-BC03-3C44-9F4A-3498A651E933}" srcOrd="2" destOrd="0" parTransId="{7457DE12-F795-934C-AE7E-1478A67A0017}" sibTransId="{AED23797-B706-CE4F-8B4C-B5276D0F0914}"/>
    <dgm:cxn modelId="{9939C2C3-AB34-8B48-9D8B-4B286125EA1E}" type="presOf" srcId="{0E4D6D77-1F70-0642-A036-3159631CACCC}" destId="{26CCB634-D361-8D47-9860-740A8B96132D}" srcOrd="0" destOrd="0" presId="urn:microsoft.com/office/officeart/2005/8/layout/radial4"/>
    <dgm:cxn modelId="{4C4B96C5-6EB5-5C4E-BD99-BAFEB7F2226C}" type="presOf" srcId="{F2F3AFB7-DD32-F64A-BFF0-7E5AFD6C319B}" destId="{DF8B9BAC-E5D1-0549-9C3F-D71787F6FA9C}" srcOrd="0" destOrd="0" presId="urn:microsoft.com/office/officeart/2005/8/layout/radial4"/>
    <dgm:cxn modelId="{275A23D6-A53A-C24B-AE07-637FCA52686B}" type="presOf" srcId="{38D6597E-CC90-A148-8A30-DC2790125973}" destId="{7F015C55-805E-7C4A-962F-7C7014FD220A}" srcOrd="0" destOrd="0" presId="urn:microsoft.com/office/officeart/2005/8/layout/radial4"/>
    <dgm:cxn modelId="{66D52D4C-5220-CE49-A177-3AA4419A35E7}" srcId="{856F9DF1-6E79-D54A-AD72-C789806B7772}" destId="{DE822308-883E-5B43-8CB4-EBDAC717F2C1}" srcOrd="3" destOrd="0" parTransId="{38D6597E-CC90-A148-8A30-DC2790125973}" sibTransId="{75403544-C587-C046-A672-3B073B55628B}"/>
    <dgm:cxn modelId="{CB83634C-BB95-8740-9FBC-A3DD02500C38}" type="presOf" srcId="{06EBF26F-6647-D34F-BB0E-E29F6F64C759}" destId="{C17C084C-E6DF-B64F-B152-559D62E16D01}" srcOrd="0" destOrd="0" presId="urn:microsoft.com/office/officeart/2005/8/layout/radial4"/>
    <dgm:cxn modelId="{D8BCAE96-DA1A-7448-8D99-003409D6FEF7}" type="presOf" srcId="{856F9DF1-6E79-D54A-AD72-C789806B7772}" destId="{F6BF57FE-5B65-F645-A1AA-2285FDA13809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40BF1B5D-FFD1-D646-8B63-B24D52D955D3}" srcId="{856F9DF1-6E79-D54A-AD72-C789806B7772}" destId="{06EBF26F-6647-D34F-BB0E-E29F6F64C759}" srcOrd="1" destOrd="0" parTransId="{1A1EDAF2-A9BA-294B-AC23-219AF1673ECB}" sibTransId="{9B1EF168-496C-4B4E-9E24-69104393CB71}"/>
    <dgm:cxn modelId="{B1A7B750-2CA1-544F-9521-270B2A4ED1D9}" type="presOf" srcId="{15D1939A-2A31-E949-AEDB-F08FE86BFD58}" destId="{A5FB6500-059A-A148-8AB6-81A2901233E9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DF9F9611-93F1-144E-8263-40732A69AAD2}" type="presParOf" srcId="{26CCB634-D361-8D47-9860-740A8B96132D}" destId="{F6BF57FE-5B65-F645-A1AA-2285FDA13809}" srcOrd="0" destOrd="0" presId="urn:microsoft.com/office/officeart/2005/8/layout/radial4"/>
    <dgm:cxn modelId="{32D46348-28E5-CE4A-9254-CF5438F2CB21}" type="presParOf" srcId="{26CCB634-D361-8D47-9860-740A8B96132D}" destId="{DF8B9BAC-E5D1-0549-9C3F-D71787F6FA9C}" srcOrd="1" destOrd="0" presId="urn:microsoft.com/office/officeart/2005/8/layout/radial4"/>
    <dgm:cxn modelId="{28BC9EFD-F46A-7244-92C8-80C9E1A9D5CC}" type="presParOf" srcId="{26CCB634-D361-8D47-9860-740A8B96132D}" destId="{A5FB6500-059A-A148-8AB6-81A2901233E9}" srcOrd="2" destOrd="0" presId="urn:microsoft.com/office/officeart/2005/8/layout/radial4"/>
    <dgm:cxn modelId="{5F1ED4A8-5AEC-C144-AF09-5A9AF51FC975}" type="presParOf" srcId="{26CCB634-D361-8D47-9860-740A8B96132D}" destId="{957D5275-DC24-A141-8AA3-7504CD2945EF}" srcOrd="3" destOrd="0" presId="urn:microsoft.com/office/officeart/2005/8/layout/radial4"/>
    <dgm:cxn modelId="{1CFB8A34-0650-D247-965E-1DC3C76A8BCF}" type="presParOf" srcId="{26CCB634-D361-8D47-9860-740A8B96132D}" destId="{C17C084C-E6DF-B64F-B152-559D62E16D01}" srcOrd="4" destOrd="0" presId="urn:microsoft.com/office/officeart/2005/8/layout/radial4"/>
    <dgm:cxn modelId="{FDD3D7BA-89FA-D140-86C1-C9FD930D28DF}" type="presParOf" srcId="{26CCB634-D361-8D47-9860-740A8B96132D}" destId="{D5B49A30-1639-484E-8838-7D8F419C73D2}" srcOrd="5" destOrd="0" presId="urn:microsoft.com/office/officeart/2005/8/layout/radial4"/>
    <dgm:cxn modelId="{935B8F4E-1DAA-514C-98E6-6CDE35E6FBE9}" type="presParOf" srcId="{26CCB634-D361-8D47-9860-740A8B96132D}" destId="{FA865939-61F1-C546-9596-DDDDD8F3BFEF}" srcOrd="6" destOrd="0" presId="urn:microsoft.com/office/officeart/2005/8/layout/radial4"/>
    <dgm:cxn modelId="{1D63CD75-BBFD-A84C-922B-C148B14A5DFE}" type="presParOf" srcId="{26CCB634-D361-8D47-9860-740A8B96132D}" destId="{7F015C55-805E-7C4A-962F-7C7014FD220A}" srcOrd="7" destOrd="0" presId="urn:microsoft.com/office/officeart/2005/8/layout/radial4"/>
    <dgm:cxn modelId="{FE65617C-7C54-284C-A8A5-F505E1349DE3}" type="presParOf" srcId="{26CCB634-D361-8D47-9860-740A8B96132D}" destId="{5324F5C8-ED0F-C140-8B50-5BE72FC0330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Dangers sur le lieu de travail 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Identification et évitement des dangers 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4D7F52A9-470F-5F4D-8C15-D9116279F68B}">
      <dgm:prSet phldrT="[Texte]"/>
      <dgm:spPr/>
      <dgm:t>
        <a:bodyPr/>
        <a:lstStyle/>
        <a:p>
          <a:r>
            <a:rPr lang="fr-FR" dirty="0" smtClean="0"/>
            <a:t>Traitement des urgences</a:t>
          </a:r>
          <a:endParaRPr lang="fr-FR" dirty="0"/>
        </a:p>
      </dgm:t>
    </dgm:pt>
    <dgm:pt modelId="{35CA20F4-CDBA-4F4B-A308-D9C9C3FF71A7}" type="parTrans" cxnId="{59E290C5-107B-F746-A8D3-234DB1B3B42D}">
      <dgm:prSet/>
      <dgm:spPr/>
      <dgm:t>
        <a:bodyPr/>
        <a:lstStyle/>
        <a:p>
          <a:endParaRPr lang="fr-FR"/>
        </a:p>
      </dgm:t>
    </dgm:pt>
    <dgm:pt modelId="{415E07DF-7E9C-664B-A401-ED3F1FF727D1}" type="sibTrans" cxnId="{59E290C5-107B-F746-A8D3-234DB1B3B42D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2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14D429-C9EC-F843-BD44-F037EB752697}" type="pres">
      <dgm:prSet presAssocID="{35CA20F4-CDBA-4F4B-A308-D9C9C3FF71A7}" presName="parTrans" presStyleLbl="bgSibTrans2D1" presStyleIdx="1" presStyleCnt="2"/>
      <dgm:spPr/>
      <dgm:t>
        <a:bodyPr/>
        <a:lstStyle/>
        <a:p>
          <a:endParaRPr lang="fr-FR"/>
        </a:p>
      </dgm:t>
    </dgm:pt>
    <dgm:pt modelId="{7013DA06-2512-F64F-917F-E00D62E8C126}" type="pres">
      <dgm:prSet presAssocID="{4D7F52A9-470F-5F4D-8C15-D9116279F68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A8C603B-4A00-0B48-BAB2-20100FA7B1D3}" type="presOf" srcId="{4D7F52A9-470F-5F4D-8C15-D9116279F68B}" destId="{7013DA06-2512-F64F-917F-E00D62E8C126}" srcOrd="0" destOrd="0" presId="urn:microsoft.com/office/officeart/2005/8/layout/radial4"/>
    <dgm:cxn modelId="{59E290C5-107B-F746-A8D3-234DB1B3B42D}" srcId="{856F9DF1-6E79-D54A-AD72-C789806B7772}" destId="{4D7F52A9-470F-5F4D-8C15-D9116279F68B}" srcOrd="1" destOrd="0" parTransId="{35CA20F4-CDBA-4F4B-A308-D9C9C3FF71A7}" sibTransId="{415E07DF-7E9C-664B-A401-ED3F1FF727D1}"/>
    <dgm:cxn modelId="{D6C72482-8E56-9A4C-86E8-5E50382DC0A4}" type="presOf" srcId="{F2F3AFB7-DD32-F64A-BFF0-7E5AFD6C319B}" destId="{DF8B9BAC-E5D1-0549-9C3F-D71787F6FA9C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4EBB7756-149A-6547-96F8-D2624F96EC97}" type="presOf" srcId="{0E4D6D77-1F70-0642-A036-3159631CACCC}" destId="{26CCB634-D361-8D47-9860-740A8B96132D}" srcOrd="0" destOrd="0" presId="urn:microsoft.com/office/officeart/2005/8/layout/radial4"/>
    <dgm:cxn modelId="{5B22E2F4-6387-2E40-B2B7-23D97A3A5E6C}" type="presOf" srcId="{15D1939A-2A31-E949-AEDB-F08FE86BFD58}" destId="{A5FB6500-059A-A148-8AB6-81A2901233E9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5AAD7AE1-59AA-554C-B094-0A96D6DE56FE}" type="presOf" srcId="{856F9DF1-6E79-D54A-AD72-C789806B7772}" destId="{F6BF57FE-5B65-F645-A1AA-2285FDA13809}" srcOrd="0" destOrd="0" presId="urn:microsoft.com/office/officeart/2005/8/layout/radial4"/>
    <dgm:cxn modelId="{3B8F1464-6BD9-D146-8A1A-71B1C1C62069}" type="presOf" srcId="{35CA20F4-CDBA-4F4B-A308-D9C9C3FF71A7}" destId="{ED14D429-C9EC-F843-BD44-F037EB752697}" srcOrd="0" destOrd="0" presId="urn:microsoft.com/office/officeart/2005/8/layout/radial4"/>
    <dgm:cxn modelId="{15867BCB-FB0E-7341-990B-F04ABD24134B}" type="presParOf" srcId="{26CCB634-D361-8D47-9860-740A8B96132D}" destId="{F6BF57FE-5B65-F645-A1AA-2285FDA13809}" srcOrd="0" destOrd="0" presId="urn:microsoft.com/office/officeart/2005/8/layout/radial4"/>
    <dgm:cxn modelId="{5028AE9B-6D0F-4A45-B284-952530CE3DCB}" type="presParOf" srcId="{26CCB634-D361-8D47-9860-740A8B96132D}" destId="{DF8B9BAC-E5D1-0549-9C3F-D71787F6FA9C}" srcOrd="1" destOrd="0" presId="urn:microsoft.com/office/officeart/2005/8/layout/radial4"/>
    <dgm:cxn modelId="{95DFF038-9F15-DD4D-AFFD-37EA6C32D03D}" type="presParOf" srcId="{26CCB634-D361-8D47-9860-740A8B96132D}" destId="{A5FB6500-059A-A148-8AB6-81A2901233E9}" srcOrd="2" destOrd="0" presId="urn:microsoft.com/office/officeart/2005/8/layout/radial4"/>
    <dgm:cxn modelId="{9DAFD0C5-77AB-6A49-A60C-35D02DEA45F5}" type="presParOf" srcId="{26CCB634-D361-8D47-9860-740A8B96132D}" destId="{ED14D429-C9EC-F843-BD44-F037EB752697}" srcOrd="3" destOrd="0" presId="urn:microsoft.com/office/officeart/2005/8/layout/radial4"/>
    <dgm:cxn modelId="{0B6C1804-8B34-E449-906A-11709752A922}" type="presParOf" srcId="{26CCB634-D361-8D47-9860-740A8B96132D}" destId="{7013DA06-2512-F64F-917F-E00D62E8C12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1D52-9DAD-D743-AA07-84976A99C746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8C0AFE4-33B6-664B-8097-32BAA985EC5B}">
      <dgm:prSet/>
      <dgm:spPr/>
      <dgm:t>
        <a:bodyPr/>
        <a:lstStyle/>
        <a:p>
          <a:pPr rtl="0"/>
          <a:r>
            <a:rPr lang="fr-FR" dirty="0" smtClean="0"/>
            <a:t>NIVEAU 1:</a:t>
          </a:r>
          <a:endParaRPr lang="fr-FR" dirty="0"/>
        </a:p>
      </dgm:t>
    </dgm:pt>
    <dgm:pt modelId="{73012165-11FD-0E47-82A5-AEB2FBA4945B}" type="parTrans" cxnId="{CBB9B6D2-849C-2645-B24B-9BA712B43353}">
      <dgm:prSet/>
      <dgm:spPr/>
      <dgm:t>
        <a:bodyPr/>
        <a:lstStyle/>
        <a:p>
          <a:endParaRPr lang="fr-FR"/>
        </a:p>
      </dgm:t>
    </dgm:pt>
    <dgm:pt modelId="{D6E666F8-4410-F84D-BFC0-DCEE6B5CBBA3}" type="sibTrans" cxnId="{CBB9B6D2-849C-2645-B24B-9BA712B43353}">
      <dgm:prSet/>
      <dgm:spPr/>
      <dgm:t>
        <a:bodyPr/>
        <a:lstStyle/>
        <a:p>
          <a:endParaRPr lang="fr-FR"/>
        </a:p>
      </dgm:t>
    </dgm:pt>
    <dgm:pt modelId="{C8A131AB-8E56-DF41-9387-39EAFB05B0B3}">
      <dgm:prSet/>
      <dgm:spPr/>
      <dgm:t>
        <a:bodyPr/>
        <a:lstStyle/>
        <a:p>
          <a:pPr rtl="0"/>
          <a:r>
            <a:rPr lang="fr-FR" smtClean="0"/>
            <a:t>Objectifs: </a:t>
          </a:r>
          <a:endParaRPr lang="fr-FR"/>
        </a:p>
      </dgm:t>
    </dgm:pt>
    <dgm:pt modelId="{E90524E1-575E-B741-9A0D-5DA7D52C1B03}" type="parTrans" cxnId="{D45645F6-7F7D-274C-A50D-083887A7942C}">
      <dgm:prSet/>
      <dgm:spPr/>
      <dgm:t>
        <a:bodyPr/>
        <a:lstStyle/>
        <a:p>
          <a:endParaRPr lang="fr-FR"/>
        </a:p>
      </dgm:t>
    </dgm:pt>
    <dgm:pt modelId="{1EB5F41F-55EC-C54F-B20D-A7987A9BA499}" type="sibTrans" cxnId="{D45645F6-7F7D-274C-A50D-083887A7942C}">
      <dgm:prSet/>
      <dgm:spPr/>
      <dgm:t>
        <a:bodyPr/>
        <a:lstStyle/>
        <a:p>
          <a:endParaRPr lang="fr-FR"/>
        </a:p>
      </dgm:t>
    </dgm:pt>
    <dgm:pt modelId="{8657D7C0-53C3-B541-A2BF-05417ECB1D5B}">
      <dgm:prSet/>
      <dgm:spPr/>
      <dgm:t>
        <a:bodyPr/>
        <a:lstStyle/>
        <a:p>
          <a:pPr rtl="0"/>
          <a:r>
            <a:rPr lang="fr-FR" smtClean="0"/>
            <a:t>Le postulant devra être familiarisé avec les éléments de base du sujet. </a:t>
          </a:r>
          <a:endParaRPr lang="fr-FR"/>
        </a:p>
      </dgm:t>
    </dgm:pt>
    <dgm:pt modelId="{B579E549-BDC5-B44B-8C37-646A29CF64B3}" type="parTrans" cxnId="{331EDE94-34E0-E747-954C-C5D183BD3CAD}">
      <dgm:prSet/>
      <dgm:spPr/>
      <dgm:t>
        <a:bodyPr/>
        <a:lstStyle/>
        <a:p>
          <a:endParaRPr lang="fr-FR"/>
        </a:p>
      </dgm:t>
    </dgm:pt>
    <dgm:pt modelId="{37A76B4B-7C05-8743-8D9B-C64FE08E9463}" type="sibTrans" cxnId="{331EDE94-34E0-E747-954C-C5D183BD3CAD}">
      <dgm:prSet/>
      <dgm:spPr/>
      <dgm:t>
        <a:bodyPr/>
        <a:lstStyle/>
        <a:p>
          <a:endParaRPr lang="fr-FR"/>
        </a:p>
      </dgm:t>
    </dgm:pt>
    <dgm:pt modelId="{EE420AFE-775E-904F-9F4A-C2E0AC58A024}">
      <dgm:prSet/>
      <dgm:spPr/>
      <dgm:t>
        <a:bodyPr/>
        <a:lstStyle/>
        <a:p>
          <a:pPr rtl="0"/>
          <a:r>
            <a:rPr lang="fr-FR" smtClean="0"/>
            <a:t>Le postulant devra être capable de donner une description simple de la totalite du sujet, en utilisant des mots communs et des exemples. </a:t>
          </a:r>
          <a:endParaRPr lang="fr-FR"/>
        </a:p>
      </dgm:t>
    </dgm:pt>
    <dgm:pt modelId="{EF9F8B4C-4EBB-BC4E-B653-5C7E825E16FC}" type="parTrans" cxnId="{4483F179-1586-8545-9947-E7BFCF27937B}">
      <dgm:prSet/>
      <dgm:spPr/>
      <dgm:t>
        <a:bodyPr/>
        <a:lstStyle/>
        <a:p>
          <a:endParaRPr lang="fr-FR"/>
        </a:p>
      </dgm:t>
    </dgm:pt>
    <dgm:pt modelId="{B74D5039-D81C-134D-A867-16ABFDFEDD59}" type="sibTrans" cxnId="{4483F179-1586-8545-9947-E7BFCF27937B}">
      <dgm:prSet/>
      <dgm:spPr/>
      <dgm:t>
        <a:bodyPr/>
        <a:lstStyle/>
        <a:p>
          <a:endParaRPr lang="fr-FR"/>
        </a:p>
      </dgm:t>
    </dgm:pt>
    <dgm:pt modelId="{3CA1A2CC-B803-614F-BDE3-2790F4D4E95F}">
      <dgm:prSet/>
      <dgm:spPr/>
      <dgm:t>
        <a:bodyPr/>
        <a:lstStyle/>
        <a:p>
          <a:pPr rtl="0"/>
          <a:r>
            <a:rPr lang="fr-FR" smtClean="0"/>
            <a:t>Le postulant devra être capable d'utiliser des termes typiques. </a:t>
          </a:r>
          <a:endParaRPr lang="fr-FR"/>
        </a:p>
      </dgm:t>
    </dgm:pt>
    <dgm:pt modelId="{2B34A251-4331-8946-8399-853DF8E1D1D2}" type="parTrans" cxnId="{41D165E2-A9BC-004C-BB0C-244E05F82ECE}">
      <dgm:prSet/>
      <dgm:spPr/>
      <dgm:t>
        <a:bodyPr/>
        <a:lstStyle/>
        <a:p>
          <a:endParaRPr lang="fr-FR"/>
        </a:p>
      </dgm:t>
    </dgm:pt>
    <dgm:pt modelId="{C1451B19-6F25-A047-8C72-8843DF043CD9}" type="sibTrans" cxnId="{41D165E2-A9BC-004C-BB0C-244E05F82ECE}">
      <dgm:prSet/>
      <dgm:spPr/>
      <dgm:t>
        <a:bodyPr/>
        <a:lstStyle/>
        <a:p>
          <a:endParaRPr lang="fr-FR"/>
        </a:p>
      </dgm:t>
    </dgm:pt>
    <dgm:pt modelId="{A8512CDE-781F-8348-A6A0-936E05518ED6}">
      <dgm:prSet/>
      <dgm:spPr/>
      <dgm:t>
        <a:bodyPr/>
        <a:lstStyle/>
        <a:p>
          <a:pPr rtl="0"/>
          <a:r>
            <a:rPr lang="fr-FR" dirty="0" smtClean="0"/>
            <a:t>Une familiarisation avec les éléments principaux du sujet. </a:t>
          </a:r>
          <a:endParaRPr lang="fr-FR" dirty="0"/>
        </a:p>
      </dgm:t>
    </dgm:pt>
    <dgm:pt modelId="{BC1EFFB5-3AAA-2047-893D-688AB1938211}" type="parTrans" cxnId="{25F3EAC4-AE2D-054E-BDE6-8726406E0839}">
      <dgm:prSet/>
      <dgm:spPr/>
    </dgm:pt>
    <dgm:pt modelId="{F47B8F3E-CA3F-044E-842D-F33BC316AEB9}" type="sibTrans" cxnId="{25F3EAC4-AE2D-054E-BDE6-8726406E0839}">
      <dgm:prSet/>
      <dgm:spPr/>
    </dgm:pt>
    <dgm:pt modelId="{EBE1D14F-0A76-E342-8C77-DFEBCDAB0C17}" type="pres">
      <dgm:prSet presAssocID="{15631D52-9DAD-D743-AA07-84976A99C7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F6C6A2-0CDC-0F46-BB8E-ED7496FC54AE}" type="pres">
      <dgm:prSet presAssocID="{98C0AFE4-33B6-664B-8097-32BAA985EC5B}" presName="parentLin" presStyleCnt="0"/>
      <dgm:spPr/>
    </dgm:pt>
    <dgm:pt modelId="{672D3704-43B5-7F4A-A0AD-9FF9354D135D}" type="pres">
      <dgm:prSet presAssocID="{98C0AFE4-33B6-664B-8097-32BAA985EC5B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5054D50D-C8E9-7B4E-9D94-CAE7E6CB98FC}" type="pres">
      <dgm:prSet presAssocID="{98C0AFE4-33B6-664B-8097-32BAA985EC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C9AC47-64F2-3947-BE3B-C19D32F6A63E}" type="pres">
      <dgm:prSet presAssocID="{98C0AFE4-33B6-664B-8097-32BAA985EC5B}" presName="negativeSpace" presStyleCnt="0"/>
      <dgm:spPr/>
    </dgm:pt>
    <dgm:pt modelId="{DB35C5D3-F657-5A49-92DC-B56B8EA4671E}" type="pres">
      <dgm:prSet presAssocID="{98C0AFE4-33B6-664B-8097-32BAA985EC5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777FD1-69DC-5E4C-BFE7-DEFB40DDDD0A}" type="pres">
      <dgm:prSet presAssocID="{D6E666F8-4410-F84D-BFC0-DCEE6B5CBBA3}" presName="spaceBetweenRectangles" presStyleCnt="0"/>
      <dgm:spPr/>
    </dgm:pt>
    <dgm:pt modelId="{F53E7772-FBD7-E84A-BAAD-F689C64C02B5}" type="pres">
      <dgm:prSet presAssocID="{C8A131AB-8E56-DF41-9387-39EAFB05B0B3}" presName="parentLin" presStyleCnt="0"/>
      <dgm:spPr/>
    </dgm:pt>
    <dgm:pt modelId="{8DA73090-F877-2441-B97E-76EA654DD581}" type="pres">
      <dgm:prSet presAssocID="{C8A131AB-8E56-DF41-9387-39EAFB05B0B3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A1498E3-9F6E-224F-B258-8C22C1AAEF42}" type="pres">
      <dgm:prSet presAssocID="{C8A131AB-8E56-DF41-9387-39EAFB05B0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EF9B47-FD8A-6F43-8A4E-28448824AFF2}" type="pres">
      <dgm:prSet presAssocID="{C8A131AB-8E56-DF41-9387-39EAFB05B0B3}" presName="negativeSpace" presStyleCnt="0"/>
      <dgm:spPr/>
    </dgm:pt>
    <dgm:pt modelId="{581D62C0-C3C4-EC48-AA3D-D8CA6EC2EFF1}" type="pres">
      <dgm:prSet presAssocID="{C8A131AB-8E56-DF41-9387-39EAFB05B0B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4EC8A9-8FEC-A14D-AA1C-15F8B34BF121}" type="presOf" srcId="{15631D52-9DAD-D743-AA07-84976A99C746}" destId="{EBE1D14F-0A76-E342-8C77-DFEBCDAB0C17}" srcOrd="0" destOrd="0" presId="urn:microsoft.com/office/officeart/2005/8/layout/list1"/>
    <dgm:cxn modelId="{D45645F6-7F7D-274C-A50D-083887A7942C}" srcId="{15631D52-9DAD-D743-AA07-84976A99C746}" destId="{C8A131AB-8E56-DF41-9387-39EAFB05B0B3}" srcOrd="1" destOrd="0" parTransId="{E90524E1-575E-B741-9A0D-5DA7D52C1B03}" sibTransId="{1EB5F41F-55EC-C54F-B20D-A7987A9BA499}"/>
    <dgm:cxn modelId="{4483F179-1586-8545-9947-E7BFCF27937B}" srcId="{C8A131AB-8E56-DF41-9387-39EAFB05B0B3}" destId="{EE420AFE-775E-904F-9F4A-C2E0AC58A024}" srcOrd="1" destOrd="0" parTransId="{EF9F8B4C-4EBB-BC4E-B653-5C7E825E16FC}" sibTransId="{B74D5039-D81C-134D-A867-16ABFDFEDD59}"/>
    <dgm:cxn modelId="{0D364C8E-2DB0-C644-B4AC-D312084D5F05}" type="presOf" srcId="{C8A131AB-8E56-DF41-9387-39EAFB05B0B3}" destId="{AA1498E3-9F6E-224F-B258-8C22C1AAEF42}" srcOrd="1" destOrd="0" presId="urn:microsoft.com/office/officeart/2005/8/layout/list1"/>
    <dgm:cxn modelId="{25F3EAC4-AE2D-054E-BDE6-8726406E0839}" srcId="{98C0AFE4-33B6-664B-8097-32BAA985EC5B}" destId="{A8512CDE-781F-8348-A6A0-936E05518ED6}" srcOrd="0" destOrd="0" parTransId="{BC1EFFB5-3AAA-2047-893D-688AB1938211}" sibTransId="{F47B8F3E-CA3F-044E-842D-F33BC316AEB9}"/>
    <dgm:cxn modelId="{331EDE94-34E0-E747-954C-C5D183BD3CAD}" srcId="{C8A131AB-8E56-DF41-9387-39EAFB05B0B3}" destId="{8657D7C0-53C3-B541-A2BF-05417ECB1D5B}" srcOrd="0" destOrd="0" parTransId="{B579E549-BDC5-B44B-8C37-646A29CF64B3}" sibTransId="{37A76B4B-7C05-8743-8D9B-C64FE08E9463}"/>
    <dgm:cxn modelId="{D26DA458-F79C-7548-AF60-C2F7A6FA1F51}" type="presOf" srcId="{3CA1A2CC-B803-614F-BDE3-2790F4D4E95F}" destId="{581D62C0-C3C4-EC48-AA3D-D8CA6EC2EFF1}" srcOrd="0" destOrd="2" presId="urn:microsoft.com/office/officeart/2005/8/layout/list1"/>
    <dgm:cxn modelId="{21E95CE5-CEA1-9946-9780-D6269493EE16}" type="presOf" srcId="{98C0AFE4-33B6-664B-8097-32BAA985EC5B}" destId="{5054D50D-C8E9-7B4E-9D94-CAE7E6CB98FC}" srcOrd="1" destOrd="0" presId="urn:microsoft.com/office/officeart/2005/8/layout/list1"/>
    <dgm:cxn modelId="{0B05AA5C-050F-5D4F-8187-BE30F438560F}" type="presOf" srcId="{A8512CDE-781F-8348-A6A0-936E05518ED6}" destId="{DB35C5D3-F657-5A49-92DC-B56B8EA4671E}" srcOrd="0" destOrd="0" presId="urn:microsoft.com/office/officeart/2005/8/layout/list1"/>
    <dgm:cxn modelId="{195D9C86-01D3-394D-9AAF-30D1B437DF6F}" type="presOf" srcId="{C8A131AB-8E56-DF41-9387-39EAFB05B0B3}" destId="{8DA73090-F877-2441-B97E-76EA654DD581}" srcOrd="0" destOrd="0" presId="urn:microsoft.com/office/officeart/2005/8/layout/list1"/>
    <dgm:cxn modelId="{9AA0BEEB-B488-AD4A-AEEA-4B9308752E28}" type="presOf" srcId="{EE420AFE-775E-904F-9F4A-C2E0AC58A024}" destId="{581D62C0-C3C4-EC48-AA3D-D8CA6EC2EFF1}" srcOrd="0" destOrd="1" presId="urn:microsoft.com/office/officeart/2005/8/layout/list1"/>
    <dgm:cxn modelId="{CBB9B6D2-849C-2645-B24B-9BA712B43353}" srcId="{15631D52-9DAD-D743-AA07-84976A99C746}" destId="{98C0AFE4-33B6-664B-8097-32BAA985EC5B}" srcOrd="0" destOrd="0" parTransId="{73012165-11FD-0E47-82A5-AEB2FBA4945B}" sibTransId="{D6E666F8-4410-F84D-BFC0-DCEE6B5CBBA3}"/>
    <dgm:cxn modelId="{EECEC6E1-C019-B74D-AFB7-832471F27DC8}" type="presOf" srcId="{98C0AFE4-33B6-664B-8097-32BAA985EC5B}" destId="{672D3704-43B5-7F4A-A0AD-9FF9354D135D}" srcOrd="0" destOrd="0" presId="urn:microsoft.com/office/officeart/2005/8/layout/list1"/>
    <dgm:cxn modelId="{41D165E2-A9BC-004C-BB0C-244E05F82ECE}" srcId="{C8A131AB-8E56-DF41-9387-39EAFB05B0B3}" destId="{3CA1A2CC-B803-614F-BDE3-2790F4D4E95F}" srcOrd="2" destOrd="0" parTransId="{2B34A251-4331-8946-8399-853DF8E1D1D2}" sibTransId="{C1451B19-6F25-A047-8C72-8843DF043CD9}"/>
    <dgm:cxn modelId="{D0B4C0D0-EB10-B942-B1A3-0F5CD7E75571}" type="presOf" srcId="{8657D7C0-53C3-B541-A2BF-05417ECB1D5B}" destId="{581D62C0-C3C4-EC48-AA3D-D8CA6EC2EFF1}" srcOrd="0" destOrd="0" presId="urn:microsoft.com/office/officeart/2005/8/layout/list1"/>
    <dgm:cxn modelId="{E91C4871-A136-3E4B-8210-881B6C0EE19F}" type="presParOf" srcId="{EBE1D14F-0A76-E342-8C77-DFEBCDAB0C17}" destId="{5DF6C6A2-0CDC-0F46-BB8E-ED7496FC54AE}" srcOrd="0" destOrd="0" presId="urn:microsoft.com/office/officeart/2005/8/layout/list1"/>
    <dgm:cxn modelId="{4988B6A5-4071-0C4C-A272-E2AD7307AFFB}" type="presParOf" srcId="{5DF6C6A2-0CDC-0F46-BB8E-ED7496FC54AE}" destId="{672D3704-43B5-7F4A-A0AD-9FF9354D135D}" srcOrd="0" destOrd="0" presId="urn:microsoft.com/office/officeart/2005/8/layout/list1"/>
    <dgm:cxn modelId="{646DB608-063C-204B-8662-450DCD2245E1}" type="presParOf" srcId="{5DF6C6A2-0CDC-0F46-BB8E-ED7496FC54AE}" destId="{5054D50D-C8E9-7B4E-9D94-CAE7E6CB98FC}" srcOrd="1" destOrd="0" presId="urn:microsoft.com/office/officeart/2005/8/layout/list1"/>
    <dgm:cxn modelId="{438CA190-80E5-E54D-8672-57249E3AD9C2}" type="presParOf" srcId="{EBE1D14F-0A76-E342-8C77-DFEBCDAB0C17}" destId="{3FC9AC47-64F2-3947-BE3B-C19D32F6A63E}" srcOrd="1" destOrd="0" presId="urn:microsoft.com/office/officeart/2005/8/layout/list1"/>
    <dgm:cxn modelId="{4C5F37EA-792A-EC4C-A20A-1C1C71366C2C}" type="presParOf" srcId="{EBE1D14F-0A76-E342-8C77-DFEBCDAB0C17}" destId="{DB35C5D3-F657-5A49-92DC-B56B8EA4671E}" srcOrd="2" destOrd="0" presId="urn:microsoft.com/office/officeart/2005/8/layout/list1"/>
    <dgm:cxn modelId="{E4E7D56A-AC4A-2744-B4F8-6E7390CF858F}" type="presParOf" srcId="{EBE1D14F-0A76-E342-8C77-DFEBCDAB0C17}" destId="{7C777FD1-69DC-5E4C-BFE7-DEFB40DDDD0A}" srcOrd="3" destOrd="0" presId="urn:microsoft.com/office/officeart/2005/8/layout/list1"/>
    <dgm:cxn modelId="{D608CDA9-9920-4549-A15B-239E2B258A28}" type="presParOf" srcId="{EBE1D14F-0A76-E342-8C77-DFEBCDAB0C17}" destId="{F53E7772-FBD7-E84A-BAAD-F689C64C02B5}" srcOrd="4" destOrd="0" presId="urn:microsoft.com/office/officeart/2005/8/layout/list1"/>
    <dgm:cxn modelId="{E4735D6A-24DE-A345-807D-BF68445FA2F0}" type="presParOf" srcId="{F53E7772-FBD7-E84A-BAAD-F689C64C02B5}" destId="{8DA73090-F877-2441-B97E-76EA654DD581}" srcOrd="0" destOrd="0" presId="urn:microsoft.com/office/officeart/2005/8/layout/list1"/>
    <dgm:cxn modelId="{6E268350-5DB2-7C43-B828-3012CA802EAF}" type="presParOf" srcId="{F53E7772-FBD7-E84A-BAAD-F689C64C02B5}" destId="{AA1498E3-9F6E-224F-B258-8C22C1AAEF42}" srcOrd="1" destOrd="0" presId="urn:microsoft.com/office/officeart/2005/8/layout/list1"/>
    <dgm:cxn modelId="{6E4B1C77-8EEE-B541-BB6A-B46561DD1D8E}" type="presParOf" srcId="{EBE1D14F-0A76-E342-8C77-DFEBCDAB0C17}" destId="{FAEF9B47-FD8A-6F43-8A4E-28448824AFF2}" srcOrd="5" destOrd="0" presId="urn:microsoft.com/office/officeart/2005/8/layout/list1"/>
    <dgm:cxn modelId="{23BF6FBF-D02F-1D44-AAD5-548535C79A73}" type="presParOf" srcId="{EBE1D14F-0A76-E342-8C77-DFEBCDAB0C17}" destId="{581D62C0-C3C4-EC48-AA3D-D8CA6EC2EF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581CC-99D3-0D46-A680-FF86EAC45A2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D3E1C0A-262F-9A4E-8439-7507D90C9EC3}">
      <dgm:prSet/>
      <dgm:spPr/>
      <dgm:t>
        <a:bodyPr/>
        <a:lstStyle/>
        <a:p>
          <a:pPr rtl="0"/>
          <a:r>
            <a:rPr lang="fr-FR" dirty="0" smtClean="0"/>
            <a:t>NIVEAU 2:</a:t>
          </a:r>
          <a:endParaRPr lang="fr-FR" dirty="0"/>
        </a:p>
      </dgm:t>
    </dgm:pt>
    <dgm:pt modelId="{35222DD1-8D31-EF41-9B2F-4DD12F7E70A0}" type="parTrans" cxnId="{1B08A7FD-17F0-944F-B3C3-A04ED69EC250}">
      <dgm:prSet/>
      <dgm:spPr/>
      <dgm:t>
        <a:bodyPr/>
        <a:lstStyle/>
        <a:p>
          <a:endParaRPr lang="fr-FR"/>
        </a:p>
      </dgm:t>
    </dgm:pt>
    <dgm:pt modelId="{11FD825C-8C19-2C4C-807C-73318CFC7349}" type="sibTrans" cxnId="{1B08A7FD-17F0-944F-B3C3-A04ED69EC250}">
      <dgm:prSet/>
      <dgm:spPr/>
      <dgm:t>
        <a:bodyPr/>
        <a:lstStyle/>
        <a:p>
          <a:endParaRPr lang="fr-FR"/>
        </a:p>
      </dgm:t>
    </dgm:pt>
    <dgm:pt modelId="{6B2E9B36-5501-8C40-BFDF-32E99AE78EF1}">
      <dgm:prSet/>
      <dgm:spPr/>
      <dgm:t>
        <a:bodyPr/>
        <a:lstStyle/>
        <a:p>
          <a:pPr rtl="0"/>
          <a:r>
            <a:rPr lang="fr-FR" smtClean="0"/>
            <a:t>Objectifs: </a:t>
          </a:r>
          <a:endParaRPr lang="fr-FR"/>
        </a:p>
      </dgm:t>
    </dgm:pt>
    <dgm:pt modelId="{0F37B39E-F0C5-0E42-8D53-4DB03DCF797E}" type="parTrans" cxnId="{4DDFF48F-175B-B947-97AA-E9682E0B8155}">
      <dgm:prSet/>
      <dgm:spPr/>
      <dgm:t>
        <a:bodyPr/>
        <a:lstStyle/>
        <a:p>
          <a:endParaRPr lang="fr-FR"/>
        </a:p>
      </dgm:t>
    </dgm:pt>
    <dgm:pt modelId="{D4D94580-FA7D-E44A-9EE8-6C36516E4733}" type="sibTrans" cxnId="{4DDFF48F-175B-B947-97AA-E9682E0B8155}">
      <dgm:prSet/>
      <dgm:spPr/>
      <dgm:t>
        <a:bodyPr/>
        <a:lstStyle/>
        <a:p>
          <a:endParaRPr lang="fr-FR"/>
        </a:p>
      </dgm:t>
    </dgm:pt>
    <dgm:pt modelId="{80BCD4A9-9D43-AC40-A763-6983B9BCDA76}">
      <dgm:prSet/>
      <dgm:spPr/>
      <dgm:t>
        <a:bodyPr/>
        <a:lstStyle/>
        <a:p>
          <a:pPr rtl="0"/>
          <a:r>
            <a:rPr lang="fr-FR" smtClean="0"/>
            <a:t>Le postulant devra être capable de comprendre les principes essentiels théoriques du sujet. </a:t>
          </a:r>
          <a:endParaRPr lang="fr-FR"/>
        </a:p>
      </dgm:t>
    </dgm:pt>
    <dgm:pt modelId="{B7DD374E-D0B0-D740-A371-6C79CF9635BC}" type="parTrans" cxnId="{0E2060C7-6371-A140-9065-BE3B52FC6195}">
      <dgm:prSet/>
      <dgm:spPr/>
      <dgm:t>
        <a:bodyPr/>
        <a:lstStyle/>
        <a:p>
          <a:endParaRPr lang="fr-FR"/>
        </a:p>
      </dgm:t>
    </dgm:pt>
    <dgm:pt modelId="{62133E93-A5A3-2F41-9D1C-00C154C96DB8}" type="sibTrans" cxnId="{0E2060C7-6371-A140-9065-BE3B52FC6195}">
      <dgm:prSet/>
      <dgm:spPr/>
      <dgm:t>
        <a:bodyPr/>
        <a:lstStyle/>
        <a:p>
          <a:endParaRPr lang="fr-FR"/>
        </a:p>
      </dgm:t>
    </dgm:pt>
    <dgm:pt modelId="{833847A2-8856-564F-9FD2-1058FEBA160B}">
      <dgm:prSet/>
      <dgm:spPr/>
      <dgm:t>
        <a:bodyPr/>
        <a:lstStyle/>
        <a:p>
          <a:pPr rtl="0"/>
          <a:r>
            <a:rPr lang="fr-FR" smtClean="0"/>
            <a:t>Le postulant devra être capable de donner une description générale du sujet, en utilisant, comme il convient, des exemples typiques. </a:t>
          </a:r>
          <a:endParaRPr lang="fr-FR"/>
        </a:p>
      </dgm:t>
    </dgm:pt>
    <dgm:pt modelId="{5C49546D-0C59-BB42-9816-C9DC2976AF4A}" type="parTrans" cxnId="{78DB5A22-CA64-2B47-8BF9-84BC960AF6FB}">
      <dgm:prSet/>
      <dgm:spPr/>
      <dgm:t>
        <a:bodyPr/>
        <a:lstStyle/>
        <a:p>
          <a:endParaRPr lang="fr-FR"/>
        </a:p>
      </dgm:t>
    </dgm:pt>
    <dgm:pt modelId="{142D6C76-00A0-6141-B7CF-3C4A8758D451}" type="sibTrans" cxnId="{78DB5A22-CA64-2B47-8BF9-84BC960AF6FB}">
      <dgm:prSet/>
      <dgm:spPr/>
      <dgm:t>
        <a:bodyPr/>
        <a:lstStyle/>
        <a:p>
          <a:endParaRPr lang="fr-FR"/>
        </a:p>
      </dgm:t>
    </dgm:pt>
    <dgm:pt modelId="{63EBB050-F84D-DD40-AB1D-14BA3ED7A72D}">
      <dgm:prSet/>
      <dgm:spPr/>
      <dgm:t>
        <a:bodyPr/>
        <a:lstStyle/>
        <a:p>
          <a:pPr rtl="0"/>
          <a:r>
            <a:rPr lang="fr-FR" smtClean="0"/>
            <a:t>Le postulant devra être capable d'utiliser des formules mathématiques conjointement aux lois physiques décrivant le sujet. </a:t>
          </a:r>
          <a:endParaRPr lang="fr-FR"/>
        </a:p>
      </dgm:t>
    </dgm:pt>
    <dgm:pt modelId="{23820A21-AD12-3642-AFD0-E6C1A69DB403}" type="parTrans" cxnId="{81F5A9DF-87A4-624F-8C5E-FB36531B3254}">
      <dgm:prSet/>
      <dgm:spPr/>
      <dgm:t>
        <a:bodyPr/>
        <a:lstStyle/>
        <a:p>
          <a:endParaRPr lang="fr-FR"/>
        </a:p>
      </dgm:t>
    </dgm:pt>
    <dgm:pt modelId="{BF2550D1-34FE-F145-9EF1-9147B83408D0}" type="sibTrans" cxnId="{81F5A9DF-87A4-624F-8C5E-FB36531B3254}">
      <dgm:prSet/>
      <dgm:spPr/>
      <dgm:t>
        <a:bodyPr/>
        <a:lstStyle/>
        <a:p>
          <a:endParaRPr lang="fr-FR"/>
        </a:p>
      </dgm:t>
    </dgm:pt>
    <dgm:pt modelId="{858BA212-AB54-754E-8DEF-1378F4C6E8C0}">
      <dgm:prSet/>
      <dgm:spPr/>
      <dgm:t>
        <a:bodyPr/>
        <a:lstStyle/>
        <a:p>
          <a:pPr rtl="0"/>
          <a:r>
            <a:rPr lang="fr-FR" smtClean="0"/>
            <a:t>Le postulant devra être capable de lire et de comprendre des croquis, des dessins et des schémas décrivant le sujet. </a:t>
          </a:r>
          <a:endParaRPr lang="fr-FR"/>
        </a:p>
      </dgm:t>
    </dgm:pt>
    <dgm:pt modelId="{AF193C09-8CFC-0647-8214-46FE205BF76D}" type="parTrans" cxnId="{75F3825C-FD63-1F40-9583-28EA9C16C337}">
      <dgm:prSet/>
      <dgm:spPr/>
      <dgm:t>
        <a:bodyPr/>
        <a:lstStyle/>
        <a:p>
          <a:endParaRPr lang="fr-FR"/>
        </a:p>
      </dgm:t>
    </dgm:pt>
    <dgm:pt modelId="{E60C0D15-7348-E849-B5A9-4B6FA77BB90C}" type="sibTrans" cxnId="{75F3825C-FD63-1F40-9583-28EA9C16C337}">
      <dgm:prSet/>
      <dgm:spPr/>
      <dgm:t>
        <a:bodyPr/>
        <a:lstStyle/>
        <a:p>
          <a:endParaRPr lang="fr-FR"/>
        </a:p>
      </dgm:t>
    </dgm:pt>
    <dgm:pt modelId="{A553B66A-380D-7C4D-8D0C-D74755F0C5D5}">
      <dgm:prSet/>
      <dgm:spPr/>
      <dgm:t>
        <a:bodyPr/>
        <a:lstStyle/>
        <a:p>
          <a:pPr rtl="0"/>
          <a:r>
            <a:rPr lang="fr-FR" dirty="0" smtClean="0"/>
            <a:t>Le postulant devra être capable d'appliquer ses connaissances d'une manière pratique en utilisant des procédures détaillées. </a:t>
          </a:r>
          <a:endParaRPr lang="fr-FR" dirty="0"/>
        </a:p>
      </dgm:t>
    </dgm:pt>
    <dgm:pt modelId="{38D5FC09-33F1-6241-80AA-D2E70FFA16C7}" type="parTrans" cxnId="{E3D33243-39C7-B840-A3E1-1A26154497EC}">
      <dgm:prSet/>
      <dgm:spPr/>
      <dgm:t>
        <a:bodyPr/>
        <a:lstStyle/>
        <a:p>
          <a:endParaRPr lang="fr-FR"/>
        </a:p>
      </dgm:t>
    </dgm:pt>
    <dgm:pt modelId="{968ED92E-801E-C441-8B19-D5CE97994CA1}" type="sibTrans" cxnId="{E3D33243-39C7-B840-A3E1-1A26154497EC}">
      <dgm:prSet/>
      <dgm:spPr/>
      <dgm:t>
        <a:bodyPr/>
        <a:lstStyle/>
        <a:p>
          <a:endParaRPr lang="fr-FR"/>
        </a:p>
      </dgm:t>
    </dgm:pt>
    <dgm:pt modelId="{5CE08646-66C0-3D4B-8AC0-796B68FA200C}">
      <dgm:prSet/>
      <dgm:spPr/>
      <dgm:t>
        <a:bodyPr/>
        <a:lstStyle/>
        <a:p>
          <a:pPr algn="just" rtl="0"/>
          <a:r>
            <a:rPr lang="fr-FR" dirty="0" smtClean="0"/>
            <a:t>Une connaissance générale des aspects théoriques et pratiques du sujet et une capacité à appliquer cette connaissance. </a:t>
          </a:r>
          <a:endParaRPr lang="fr-FR" dirty="0"/>
        </a:p>
      </dgm:t>
    </dgm:pt>
    <dgm:pt modelId="{16360938-2130-D24F-8CDF-339AD154B524}" type="parTrans" cxnId="{FC16FA12-CFF8-6A44-95B0-75D7105EA1BA}">
      <dgm:prSet/>
      <dgm:spPr/>
      <dgm:t>
        <a:bodyPr/>
        <a:lstStyle/>
        <a:p>
          <a:endParaRPr lang="fr-FR"/>
        </a:p>
      </dgm:t>
    </dgm:pt>
    <dgm:pt modelId="{A076922A-21B7-C045-8222-CA4CF4F8B69A}" type="sibTrans" cxnId="{FC16FA12-CFF8-6A44-95B0-75D7105EA1BA}">
      <dgm:prSet/>
      <dgm:spPr/>
      <dgm:t>
        <a:bodyPr/>
        <a:lstStyle/>
        <a:p>
          <a:endParaRPr lang="fr-FR"/>
        </a:p>
      </dgm:t>
    </dgm:pt>
    <dgm:pt modelId="{D8F2D480-273F-F14E-8AEC-4649A732CAF6}" type="pres">
      <dgm:prSet presAssocID="{F34581CC-99D3-0D46-A680-FF86EAC45A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755B9E-3BDB-824E-A207-0423886F0BEC}" type="pres">
      <dgm:prSet presAssocID="{9D3E1C0A-262F-9A4E-8439-7507D90C9EC3}" presName="parentLin" presStyleCnt="0"/>
      <dgm:spPr/>
    </dgm:pt>
    <dgm:pt modelId="{B3C4A361-FECD-A346-B22B-79D55F81D69B}" type="pres">
      <dgm:prSet presAssocID="{9D3E1C0A-262F-9A4E-8439-7507D90C9EC3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2CD8C7E6-1500-A445-81D5-79B447B97C33}" type="pres">
      <dgm:prSet presAssocID="{9D3E1C0A-262F-9A4E-8439-7507D90C9E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6D5C52-1A1F-FB46-A880-142163FB9487}" type="pres">
      <dgm:prSet presAssocID="{9D3E1C0A-262F-9A4E-8439-7507D90C9EC3}" presName="negativeSpace" presStyleCnt="0"/>
      <dgm:spPr/>
    </dgm:pt>
    <dgm:pt modelId="{990B5B80-2505-D34F-861B-3B07AA5E8A5D}" type="pres">
      <dgm:prSet presAssocID="{9D3E1C0A-262F-9A4E-8439-7507D90C9EC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EEBD7-D78C-3249-A48F-DB5B35E27ED2}" type="pres">
      <dgm:prSet presAssocID="{11FD825C-8C19-2C4C-807C-73318CFC7349}" presName="spaceBetweenRectangles" presStyleCnt="0"/>
      <dgm:spPr/>
    </dgm:pt>
    <dgm:pt modelId="{A33460C7-C917-9F40-95A0-DA4F5EF80FD5}" type="pres">
      <dgm:prSet presAssocID="{6B2E9B36-5501-8C40-BFDF-32E99AE78EF1}" presName="parentLin" presStyleCnt="0"/>
      <dgm:spPr/>
    </dgm:pt>
    <dgm:pt modelId="{41555BF1-A0EA-A34A-AF16-400B3E69387A}" type="pres">
      <dgm:prSet presAssocID="{6B2E9B36-5501-8C40-BFDF-32E99AE78EF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753D01A-B512-0E42-A67D-D15B3584000A}" type="pres">
      <dgm:prSet presAssocID="{6B2E9B36-5501-8C40-BFDF-32E99AE78E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96E2BF-FDE6-B443-83B7-DE9EA8DBC9D9}" type="pres">
      <dgm:prSet presAssocID="{6B2E9B36-5501-8C40-BFDF-32E99AE78EF1}" presName="negativeSpace" presStyleCnt="0"/>
      <dgm:spPr/>
    </dgm:pt>
    <dgm:pt modelId="{211D3208-15D7-BA4B-8CA2-8162E909DF09}" type="pres">
      <dgm:prSet presAssocID="{6B2E9B36-5501-8C40-BFDF-32E99AE78EF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2402E5-6A12-554F-A5FA-1C4A5DFA6AA3}" type="presOf" srcId="{6B2E9B36-5501-8C40-BFDF-32E99AE78EF1}" destId="{41555BF1-A0EA-A34A-AF16-400B3E69387A}" srcOrd="0" destOrd="0" presId="urn:microsoft.com/office/officeart/2005/8/layout/list1"/>
    <dgm:cxn modelId="{B0056DEB-1B22-2E45-B11B-C2EC3E3755B9}" type="presOf" srcId="{F34581CC-99D3-0D46-A680-FF86EAC45A22}" destId="{D8F2D480-273F-F14E-8AEC-4649A732CAF6}" srcOrd="0" destOrd="0" presId="urn:microsoft.com/office/officeart/2005/8/layout/list1"/>
    <dgm:cxn modelId="{81F5A9DF-87A4-624F-8C5E-FB36531B3254}" srcId="{6B2E9B36-5501-8C40-BFDF-32E99AE78EF1}" destId="{63EBB050-F84D-DD40-AB1D-14BA3ED7A72D}" srcOrd="2" destOrd="0" parTransId="{23820A21-AD12-3642-AFD0-E6C1A69DB403}" sibTransId="{BF2550D1-34FE-F145-9EF1-9147B83408D0}"/>
    <dgm:cxn modelId="{CD558978-F4D9-2C44-8A10-9D88650EDE67}" type="presOf" srcId="{63EBB050-F84D-DD40-AB1D-14BA3ED7A72D}" destId="{211D3208-15D7-BA4B-8CA2-8162E909DF09}" srcOrd="0" destOrd="2" presId="urn:microsoft.com/office/officeart/2005/8/layout/list1"/>
    <dgm:cxn modelId="{66FFF882-3030-3D41-840D-70F6B08AC0BD}" type="presOf" srcId="{9D3E1C0A-262F-9A4E-8439-7507D90C9EC3}" destId="{2CD8C7E6-1500-A445-81D5-79B447B97C33}" srcOrd="1" destOrd="0" presId="urn:microsoft.com/office/officeart/2005/8/layout/list1"/>
    <dgm:cxn modelId="{E7866B4D-44EB-8B40-AEA4-5AF863A18239}" type="presOf" srcId="{6B2E9B36-5501-8C40-BFDF-32E99AE78EF1}" destId="{C753D01A-B512-0E42-A67D-D15B3584000A}" srcOrd="1" destOrd="0" presId="urn:microsoft.com/office/officeart/2005/8/layout/list1"/>
    <dgm:cxn modelId="{B8477B75-F625-F044-A1E9-44E69AFD6AD0}" type="presOf" srcId="{A553B66A-380D-7C4D-8D0C-D74755F0C5D5}" destId="{211D3208-15D7-BA4B-8CA2-8162E909DF09}" srcOrd="0" destOrd="4" presId="urn:microsoft.com/office/officeart/2005/8/layout/list1"/>
    <dgm:cxn modelId="{4DDFF48F-175B-B947-97AA-E9682E0B8155}" srcId="{F34581CC-99D3-0D46-A680-FF86EAC45A22}" destId="{6B2E9B36-5501-8C40-BFDF-32E99AE78EF1}" srcOrd="1" destOrd="0" parTransId="{0F37B39E-F0C5-0E42-8D53-4DB03DCF797E}" sibTransId="{D4D94580-FA7D-E44A-9EE8-6C36516E4733}"/>
    <dgm:cxn modelId="{B2A66476-F1A1-AF4D-8E6E-8B78079E9EC1}" type="presOf" srcId="{858BA212-AB54-754E-8DEF-1378F4C6E8C0}" destId="{211D3208-15D7-BA4B-8CA2-8162E909DF09}" srcOrd="0" destOrd="3" presId="urn:microsoft.com/office/officeart/2005/8/layout/list1"/>
    <dgm:cxn modelId="{EC086059-3C32-C54E-88D1-DC69E7A6DAB7}" type="presOf" srcId="{5CE08646-66C0-3D4B-8AC0-796B68FA200C}" destId="{990B5B80-2505-D34F-861B-3B07AA5E8A5D}" srcOrd="0" destOrd="0" presId="urn:microsoft.com/office/officeart/2005/8/layout/list1"/>
    <dgm:cxn modelId="{3A244255-35E8-5C4C-B898-2103D3251415}" type="presOf" srcId="{833847A2-8856-564F-9FD2-1058FEBA160B}" destId="{211D3208-15D7-BA4B-8CA2-8162E909DF09}" srcOrd="0" destOrd="1" presId="urn:microsoft.com/office/officeart/2005/8/layout/list1"/>
    <dgm:cxn modelId="{0E2060C7-6371-A140-9065-BE3B52FC6195}" srcId="{6B2E9B36-5501-8C40-BFDF-32E99AE78EF1}" destId="{80BCD4A9-9D43-AC40-A763-6983B9BCDA76}" srcOrd="0" destOrd="0" parTransId="{B7DD374E-D0B0-D740-A371-6C79CF9635BC}" sibTransId="{62133E93-A5A3-2F41-9D1C-00C154C96DB8}"/>
    <dgm:cxn modelId="{E3D33243-39C7-B840-A3E1-1A26154497EC}" srcId="{6B2E9B36-5501-8C40-BFDF-32E99AE78EF1}" destId="{A553B66A-380D-7C4D-8D0C-D74755F0C5D5}" srcOrd="4" destOrd="0" parTransId="{38D5FC09-33F1-6241-80AA-D2E70FFA16C7}" sibTransId="{968ED92E-801E-C441-8B19-D5CE97994CA1}"/>
    <dgm:cxn modelId="{78DB5A22-CA64-2B47-8BF9-84BC960AF6FB}" srcId="{6B2E9B36-5501-8C40-BFDF-32E99AE78EF1}" destId="{833847A2-8856-564F-9FD2-1058FEBA160B}" srcOrd="1" destOrd="0" parTransId="{5C49546D-0C59-BB42-9816-C9DC2976AF4A}" sibTransId="{142D6C76-00A0-6141-B7CF-3C4A8758D451}"/>
    <dgm:cxn modelId="{DD4553E0-695C-304F-A552-B9F52E7ED88C}" type="presOf" srcId="{9D3E1C0A-262F-9A4E-8439-7507D90C9EC3}" destId="{B3C4A361-FECD-A346-B22B-79D55F81D69B}" srcOrd="0" destOrd="0" presId="urn:microsoft.com/office/officeart/2005/8/layout/list1"/>
    <dgm:cxn modelId="{1B08A7FD-17F0-944F-B3C3-A04ED69EC250}" srcId="{F34581CC-99D3-0D46-A680-FF86EAC45A22}" destId="{9D3E1C0A-262F-9A4E-8439-7507D90C9EC3}" srcOrd="0" destOrd="0" parTransId="{35222DD1-8D31-EF41-9B2F-4DD12F7E70A0}" sibTransId="{11FD825C-8C19-2C4C-807C-73318CFC7349}"/>
    <dgm:cxn modelId="{AEC8C3A2-CC3E-E044-B990-536853F939E1}" type="presOf" srcId="{80BCD4A9-9D43-AC40-A763-6983B9BCDA76}" destId="{211D3208-15D7-BA4B-8CA2-8162E909DF09}" srcOrd="0" destOrd="0" presId="urn:microsoft.com/office/officeart/2005/8/layout/list1"/>
    <dgm:cxn modelId="{75F3825C-FD63-1F40-9583-28EA9C16C337}" srcId="{6B2E9B36-5501-8C40-BFDF-32E99AE78EF1}" destId="{858BA212-AB54-754E-8DEF-1378F4C6E8C0}" srcOrd="3" destOrd="0" parTransId="{AF193C09-8CFC-0647-8214-46FE205BF76D}" sibTransId="{E60C0D15-7348-E849-B5A9-4B6FA77BB90C}"/>
    <dgm:cxn modelId="{FC16FA12-CFF8-6A44-95B0-75D7105EA1BA}" srcId="{9D3E1C0A-262F-9A4E-8439-7507D90C9EC3}" destId="{5CE08646-66C0-3D4B-8AC0-796B68FA200C}" srcOrd="0" destOrd="0" parTransId="{16360938-2130-D24F-8CDF-339AD154B524}" sibTransId="{A076922A-21B7-C045-8222-CA4CF4F8B69A}"/>
    <dgm:cxn modelId="{BA1A49DD-83E4-D945-B574-0002CF706F84}" type="presParOf" srcId="{D8F2D480-273F-F14E-8AEC-4649A732CAF6}" destId="{DC755B9E-3BDB-824E-A207-0423886F0BEC}" srcOrd="0" destOrd="0" presId="urn:microsoft.com/office/officeart/2005/8/layout/list1"/>
    <dgm:cxn modelId="{C0A99B34-7027-944C-A4C5-48CF901F5EB9}" type="presParOf" srcId="{DC755B9E-3BDB-824E-A207-0423886F0BEC}" destId="{B3C4A361-FECD-A346-B22B-79D55F81D69B}" srcOrd="0" destOrd="0" presId="urn:microsoft.com/office/officeart/2005/8/layout/list1"/>
    <dgm:cxn modelId="{2A96FB70-6EB4-F04F-B8DC-9242D741C175}" type="presParOf" srcId="{DC755B9E-3BDB-824E-A207-0423886F0BEC}" destId="{2CD8C7E6-1500-A445-81D5-79B447B97C33}" srcOrd="1" destOrd="0" presId="urn:microsoft.com/office/officeart/2005/8/layout/list1"/>
    <dgm:cxn modelId="{D38E98C7-C554-B940-ADD1-3F7F2BDEBBE8}" type="presParOf" srcId="{D8F2D480-273F-F14E-8AEC-4649A732CAF6}" destId="{216D5C52-1A1F-FB46-A880-142163FB9487}" srcOrd="1" destOrd="0" presId="urn:microsoft.com/office/officeart/2005/8/layout/list1"/>
    <dgm:cxn modelId="{10D58461-FD5B-D343-8938-204E4058750A}" type="presParOf" srcId="{D8F2D480-273F-F14E-8AEC-4649A732CAF6}" destId="{990B5B80-2505-D34F-861B-3B07AA5E8A5D}" srcOrd="2" destOrd="0" presId="urn:microsoft.com/office/officeart/2005/8/layout/list1"/>
    <dgm:cxn modelId="{0E7A7762-CD2A-F745-8D0D-A4632E58D2B2}" type="presParOf" srcId="{D8F2D480-273F-F14E-8AEC-4649A732CAF6}" destId="{3EFEEBD7-D78C-3249-A48F-DB5B35E27ED2}" srcOrd="3" destOrd="0" presId="urn:microsoft.com/office/officeart/2005/8/layout/list1"/>
    <dgm:cxn modelId="{834A7874-21C0-794D-B98B-B83527264A95}" type="presParOf" srcId="{D8F2D480-273F-F14E-8AEC-4649A732CAF6}" destId="{A33460C7-C917-9F40-95A0-DA4F5EF80FD5}" srcOrd="4" destOrd="0" presId="urn:microsoft.com/office/officeart/2005/8/layout/list1"/>
    <dgm:cxn modelId="{6E4AC476-F9A6-044C-A33D-13EFE60F72BD}" type="presParOf" srcId="{A33460C7-C917-9F40-95A0-DA4F5EF80FD5}" destId="{41555BF1-A0EA-A34A-AF16-400B3E69387A}" srcOrd="0" destOrd="0" presId="urn:microsoft.com/office/officeart/2005/8/layout/list1"/>
    <dgm:cxn modelId="{02EEDFB9-58DC-7B46-8FA0-F50C17176266}" type="presParOf" srcId="{A33460C7-C917-9F40-95A0-DA4F5EF80FD5}" destId="{C753D01A-B512-0E42-A67D-D15B3584000A}" srcOrd="1" destOrd="0" presId="urn:microsoft.com/office/officeart/2005/8/layout/list1"/>
    <dgm:cxn modelId="{D90D9DC1-30E0-1E44-9D86-30B5C3769E34}" type="presParOf" srcId="{D8F2D480-273F-F14E-8AEC-4649A732CAF6}" destId="{2D96E2BF-FDE6-B443-83B7-DE9EA8DBC9D9}" srcOrd="5" destOrd="0" presId="urn:microsoft.com/office/officeart/2005/8/layout/list1"/>
    <dgm:cxn modelId="{07F90B50-C460-2545-B7EE-2798322B4D53}" type="presParOf" srcId="{D8F2D480-273F-F14E-8AEC-4649A732CAF6}" destId="{211D3208-15D7-BA4B-8CA2-8162E909DF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783DB5-E37F-7348-9EC7-BAB099ED910F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1967F44-39B3-8142-A307-DD239A2C75B9}">
      <dgm:prSet/>
      <dgm:spPr/>
      <dgm:t>
        <a:bodyPr/>
        <a:lstStyle/>
        <a:p>
          <a:pPr algn="just" rtl="0"/>
          <a:r>
            <a:rPr lang="fr-FR" dirty="0" smtClean="0"/>
            <a:t>NIVEAU 3:</a:t>
          </a:r>
          <a:endParaRPr lang="fr-FR" dirty="0"/>
        </a:p>
      </dgm:t>
    </dgm:pt>
    <dgm:pt modelId="{48D520FF-5FAC-6F43-9605-740DA57B8C57}" type="parTrans" cxnId="{03526DDC-C64B-5646-B912-C809A96AA8A8}">
      <dgm:prSet/>
      <dgm:spPr/>
      <dgm:t>
        <a:bodyPr/>
        <a:lstStyle/>
        <a:p>
          <a:endParaRPr lang="fr-FR"/>
        </a:p>
      </dgm:t>
    </dgm:pt>
    <dgm:pt modelId="{06FAEC1D-1843-7C4F-B239-1D407F3038A2}" type="sibTrans" cxnId="{03526DDC-C64B-5646-B912-C809A96AA8A8}">
      <dgm:prSet/>
      <dgm:spPr/>
      <dgm:t>
        <a:bodyPr/>
        <a:lstStyle/>
        <a:p>
          <a:endParaRPr lang="fr-FR"/>
        </a:p>
      </dgm:t>
    </dgm:pt>
    <dgm:pt modelId="{07DF21F6-BF47-B444-94CE-047C3C8AC5D5}">
      <dgm:prSet/>
      <dgm:spPr/>
      <dgm:t>
        <a:bodyPr/>
        <a:lstStyle/>
        <a:p>
          <a:pPr rtl="0"/>
          <a:r>
            <a:rPr lang="fr-FR" smtClean="0"/>
            <a:t>Objectifs: </a:t>
          </a:r>
          <a:endParaRPr lang="fr-FR"/>
        </a:p>
      </dgm:t>
    </dgm:pt>
    <dgm:pt modelId="{AD96B4B7-6ABE-AE46-A89E-574F6EE94815}" type="parTrans" cxnId="{B6822C79-574A-0D44-B873-C8014007B338}">
      <dgm:prSet/>
      <dgm:spPr/>
      <dgm:t>
        <a:bodyPr/>
        <a:lstStyle/>
        <a:p>
          <a:endParaRPr lang="fr-FR"/>
        </a:p>
      </dgm:t>
    </dgm:pt>
    <dgm:pt modelId="{B4DF44F4-DAAC-194F-884D-E686B69670D8}" type="sibTrans" cxnId="{B6822C79-574A-0D44-B873-C8014007B338}">
      <dgm:prSet/>
      <dgm:spPr/>
      <dgm:t>
        <a:bodyPr/>
        <a:lstStyle/>
        <a:p>
          <a:endParaRPr lang="fr-FR"/>
        </a:p>
      </dgm:t>
    </dgm:pt>
    <dgm:pt modelId="{D99E3CB4-7FFC-DC4D-958C-B6C7ADDA37C6}">
      <dgm:prSet/>
      <dgm:spPr/>
      <dgm:t>
        <a:bodyPr/>
        <a:lstStyle/>
        <a:p>
          <a:pPr rtl="0"/>
          <a:r>
            <a:rPr lang="fr-FR" smtClean="0"/>
            <a:t>Le postulant devra connaître la théorie du sujet et les relations avec les autres sujets. </a:t>
          </a:r>
          <a:endParaRPr lang="fr-FR"/>
        </a:p>
      </dgm:t>
    </dgm:pt>
    <dgm:pt modelId="{3ED60EB9-063B-8B4C-B1B9-052D9E8DFAC9}" type="parTrans" cxnId="{66BAD9B8-3A7C-064D-88B5-9725AEBFDC79}">
      <dgm:prSet/>
      <dgm:spPr/>
      <dgm:t>
        <a:bodyPr/>
        <a:lstStyle/>
        <a:p>
          <a:endParaRPr lang="fr-FR"/>
        </a:p>
      </dgm:t>
    </dgm:pt>
    <dgm:pt modelId="{FC318718-EBF8-FC4B-A985-DB57FE6E7EAB}" type="sibTrans" cxnId="{66BAD9B8-3A7C-064D-88B5-9725AEBFDC79}">
      <dgm:prSet/>
      <dgm:spPr/>
      <dgm:t>
        <a:bodyPr/>
        <a:lstStyle/>
        <a:p>
          <a:endParaRPr lang="fr-FR"/>
        </a:p>
      </dgm:t>
    </dgm:pt>
    <dgm:pt modelId="{35243916-F09D-1E41-88FB-916318214BC9}">
      <dgm:prSet/>
      <dgm:spPr/>
      <dgm:t>
        <a:bodyPr/>
        <a:lstStyle/>
        <a:p>
          <a:pPr rtl="0"/>
          <a:r>
            <a:rPr lang="fr-FR" dirty="0" smtClean="0"/>
            <a:t>Le postulant devra être capable de donner une description détaillée du sujet en utilisant les principes essentiels théoriques et des exemples spécifiques. </a:t>
          </a:r>
          <a:endParaRPr lang="fr-FR" dirty="0"/>
        </a:p>
      </dgm:t>
    </dgm:pt>
    <dgm:pt modelId="{D418B11A-ECDE-C948-8283-924508C6408B}" type="parTrans" cxnId="{FEBBB8EC-550B-964A-83E5-42D713DE0B30}">
      <dgm:prSet/>
      <dgm:spPr/>
      <dgm:t>
        <a:bodyPr/>
        <a:lstStyle/>
        <a:p>
          <a:endParaRPr lang="fr-FR"/>
        </a:p>
      </dgm:t>
    </dgm:pt>
    <dgm:pt modelId="{C0E7DE78-55BD-B349-B154-D17BE84C98DF}" type="sibTrans" cxnId="{FEBBB8EC-550B-964A-83E5-42D713DE0B30}">
      <dgm:prSet/>
      <dgm:spPr/>
      <dgm:t>
        <a:bodyPr/>
        <a:lstStyle/>
        <a:p>
          <a:endParaRPr lang="fr-FR"/>
        </a:p>
      </dgm:t>
    </dgm:pt>
    <dgm:pt modelId="{3B991FB2-52F3-FD4F-A4F6-399A9ABCC447}">
      <dgm:prSet/>
      <dgm:spPr/>
      <dgm:t>
        <a:bodyPr/>
        <a:lstStyle/>
        <a:p>
          <a:pPr rtl="0"/>
          <a:r>
            <a:rPr lang="fr-FR" smtClean="0"/>
            <a:t>Le postulant devra comprendre et être capable d'utiliser les formules mathématiques en rapport avec le sujet. </a:t>
          </a:r>
          <a:endParaRPr lang="fr-FR"/>
        </a:p>
      </dgm:t>
    </dgm:pt>
    <dgm:pt modelId="{EC76BD51-672F-E54C-9BA5-4CACE6BEC815}" type="parTrans" cxnId="{B071321A-AF96-CD46-8665-16A0A08CBCB8}">
      <dgm:prSet/>
      <dgm:spPr/>
      <dgm:t>
        <a:bodyPr/>
        <a:lstStyle/>
        <a:p>
          <a:endParaRPr lang="fr-FR"/>
        </a:p>
      </dgm:t>
    </dgm:pt>
    <dgm:pt modelId="{7AF334F6-2960-3B4F-8187-1BD2B201A863}" type="sibTrans" cxnId="{B071321A-AF96-CD46-8665-16A0A08CBCB8}">
      <dgm:prSet/>
      <dgm:spPr/>
      <dgm:t>
        <a:bodyPr/>
        <a:lstStyle/>
        <a:p>
          <a:endParaRPr lang="fr-FR"/>
        </a:p>
      </dgm:t>
    </dgm:pt>
    <dgm:pt modelId="{4BAFD27A-58E7-B448-9B1B-708CD6616428}">
      <dgm:prSet/>
      <dgm:spPr/>
      <dgm:t>
        <a:bodyPr/>
        <a:lstStyle/>
        <a:p>
          <a:pPr rtl="0"/>
          <a:r>
            <a:rPr lang="fr-FR" smtClean="0"/>
            <a:t>Le postulant devra être capable de lire, de comprendre et de préparer des croquis, des dessins simples et des schémas décrivant le sujet. </a:t>
          </a:r>
          <a:endParaRPr lang="fr-FR"/>
        </a:p>
      </dgm:t>
    </dgm:pt>
    <dgm:pt modelId="{6856EBA8-E40A-B14F-9B44-618709D84159}" type="parTrans" cxnId="{D6822C4E-54AA-0943-BED5-C116CD8DC43D}">
      <dgm:prSet/>
      <dgm:spPr/>
      <dgm:t>
        <a:bodyPr/>
        <a:lstStyle/>
        <a:p>
          <a:endParaRPr lang="fr-FR"/>
        </a:p>
      </dgm:t>
    </dgm:pt>
    <dgm:pt modelId="{2359C4B2-F490-7743-A0BA-953D9D60EEAA}" type="sibTrans" cxnId="{D6822C4E-54AA-0943-BED5-C116CD8DC43D}">
      <dgm:prSet/>
      <dgm:spPr/>
      <dgm:t>
        <a:bodyPr/>
        <a:lstStyle/>
        <a:p>
          <a:endParaRPr lang="fr-FR"/>
        </a:p>
      </dgm:t>
    </dgm:pt>
    <dgm:pt modelId="{C94C1165-732C-A147-AB1B-92F9684AAC31}">
      <dgm:prSet/>
      <dgm:spPr/>
      <dgm:t>
        <a:bodyPr/>
        <a:lstStyle/>
        <a:p>
          <a:pPr rtl="0"/>
          <a:r>
            <a:rPr lang="fr-FR" dirty="0" smtClean="0"/>
            <a:t>Le postulant devra être capable d'appliquer ses connaissances d'une manière pratique en utilisant les instructions du constructeur. </a:t>
          </a:r>
          <a:endParaRPr lang="fr-FR" dirty="0"/>
        </a:p>
      </dgm:t>
    </dgm:pt>
    <dgm:pt modelId="{CDC6E083-C9BF-A946-B5C1-A90BCE090CE7}" type="parTrans" cxnId="{CF4A91FB-AE4B-6A40-BF43-D21C4278851A}">
      <dgm:prSet/>
      <dgm:spPr/>
      <dgm:t>
        <a:bodyPr/>
        <a:lstStyle/>
        <a:p>
          <a:endParaRPr lang="fr-FR"/>
        </a:p>
      </dgm:t>
    </dgm:pt>
    <dgm:pt modelId="{427F7DE4-CC37-7845-8B54-4057320383FB}" type="sibTrans" cxnId="{CF4A91FB-AE4B-6A40-BF43-D21C4278851A}">
      <dgm:prSet/>
      <dgm:spPr/>
      <dgm:t>
        <a:bodyPr/>
        <a:lstStyle/>
        <a:p>
          <a:endParaRPr lang="fr-FR"/>
        </a:p>
      </dgm:t>
    </dgm:pt>
    <dgm:pt modelId="{42FA1BF5-DB56-1642-83FD-C988370912C9}">
      <dgm:prSet/>
      <dgm:spPr/>
      <dgm:t>
        <a:bodyPr/>
        <a:lstStyle/>
        <a:p>
          <a:pPr rtl="0"/>
          <a:r>
            <a:rPr lang="fr-FR" smtClean="0"/>
            <a:t>Le postulant devra être capable d'interpréter les résultats provenant de différentes sources et mesures et d'appliquer une action corrective comme il convient. </a:t>
          </a:r>
          <a:endParaRPr lang="fr-FR"/>
        </a:p>
      </dgm:t>
    </dgm:pt>
    <dgm:pt modelId="{9FD3B233-BDDA-0647-AF82-698E704DCFA4}" type="parTrans" cxnId="{85E662DA-B21C-4C44-A54C-287BCFD82ADA}">
      <dgm:prSet/>
      <dgm:spPr/>
      <dgm:t>
        <a:bodyPr/>
        <a:lstStyle/>
        <a:p>
          <a:endParaRPr lang="fr-FR"/>
        </a:p>
      </dgm:t>
    </dgm:pt>
    <dgm:pt modelId="{028AC6BD-5B6A-1249-9980-931AEA233AC9}" type="sibTrans" cxnId="{85E662DA-B21C-4C44-A54C-287BCFD82ADA}">
      <dgm:prSet/>
      <dgm:spPr/>
      <dgm:t>
        <a:bodyPr/>
        <a:lstStyle/>
        <a:p>
          <a:endParaRPr lang="fr-FR"/>
        </a:p>
      </dgm:t>
    </dgm:pt>
    <dgm:pt modelId="{C45471B7-FE5E-4545-B90C-66311F3D1AD0}">
      <dgm:prSet/>
      <dgm:spPr/>
      <dgm:t>
        <a:bodyPr/>
        <a:lstStyle/>
        <a:p>
          <a:pPr rtl="0"/>
          <a:r>
            <a:rPr lang="fr-FR" dirty="0" smtClean="0"/>
            <a:t>Une connaissance détaillée des aspects théoriques et pratiques du sujet et une capacité à combiner et appliquer des éléments de connaissance séparés d'une manière logique et compréhensible. </a:t>
          </a:r>
          <a:endParaRPr lang="fr-FR" dirty="0"/>
        </a:p>
      </dgm:t>
    </dgm:pt>
    <dgm:pt modelId="{9E15E14E-109A-3847-BD45-CE59EC52C99F}" type="parTrans" cxnId="{34074402-0DF8-7A43-842C-EC6A84C55248}">
      <dgm:prSet/>
      <dgm:spPr/>
      <dgm:t>
        <a:bodyPr/>
        <a:lstStyle/>
        <a:p>
          <a:endParaRPr lang="fr-FR"/>
        </a:p>
      </dgm:t>
    </dgm:pt>
    <dgm:pt modelId="{130C3392-4C81-1B49-BAD9-4C945EACEDA9}" type="sibTrans" cxnId="{34074402-0DF8-7A43-842C-EC6A84C55248}">
      <dgm:prSet/>
      <dgm:spPr/>
      <dgm:t>
        <a:bodyPr/>
        <a:lstStyle/>
        <a:p>
          <a:endParaRPr lang="fr-FR"/>
        </a:p>
      </dgm:t>
    </dgm:pt>
    <dgm:pt modelId="{A59F4E0B-2982-ED4F-9A04-FADF357C26DF}" type="pres">
      <dgm:prSet presAssocID="{F4783DB5-E37F-7348-9EC7-BAB099ED91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A8E0249-4959-F943-AB9D-B89527686063}" type="pres">
      <dgm:prSet presAssocID="{71967F44-39B3-8142-A307-DD239A2C75B9}" presName="parentLin" presStyleCnt="0"/>
      <dgm:spPr/>
    </dgm:pt>
    <dgm:pt modelId="{6D367B1C-EB2D-254F-86C2-00AA8C3E8367}" type="pres">
      <dgm:prSet presAssocID="{71967F44-39B3-8142-A307-DD239A2C75B9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F425B9FD-1AB3-AD45-8FF2-EA9A9E684B1A}" type="pres">
      <dgm:prSet presAssocID="{71967F44-39B3-8142-A307-DD239A2C75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2C515F-B433-6247-90CC-C52FA3338247}" type="pres">
      <dgm:prSet presAssocID="{71967F44-39B3-8142-A307-DD239A2C75B9}" presName="negativeSpace" presStyleCnt="0"/>
      <dgm:spPr/>
    </dgm:pt>
    <dgm:pt modelId="{3237A480-D855-3845-A04A-7FE9DCCAB62B}" type="pres">
      <dgm:prSet presAssocID="{71967F44-39B3-8142-A307-DD239A2C75B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FD15F0-6DF4-EC47-8E18-1D92C5CCC732}" type="pres">
      <dgm:prSet presAssocID="{06FAEC1D-1843-7C4F-B239-1D407F3038A2}" presName="spaceBetweenRectangles" presStyleCnt="0"/>
      <dgm:spPr/>
    </dgm:pt>
    <dgm:pt modelId="{11FB68D7-8025-8148-ACCB-6064A3BA27F4}" type="pres">
      <dgm:prSet presAssocID="{07DF21F6-BF47-B444-94CE-047C3C8AC5D5}" presName="parentLin" presStyleCnt="0"/>
      <dgm:spPr/>
    </dgm:pt>
    <dgm:pt modelId="{8C649377-5B3F-BF4B-8BE1-F175F87C3498}" type="pres">
      <dgm:prSet presAssocID="{07DF21F6-BF47-B444-94CE-047C3C8AC5D5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58B8C148-77C0-D443-8C96-2E2F78D59479}" type="pres">
      <dgm:prSet presAssocID="{07DF21F6-BF47-B444-94CE-047C3C8AC5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13D01A-8668-1C4A-8DC7-C983E45E1422}" type="pres">
      <dgm:prSet presAssocID="{07DF21F6-BF47-B444-94CE-047C3C8AC5D5}" presName="negativeSpace" presStyleCnt="0"/>
      <dgm:spPr/>
    </dgm:pt>
    <dgm:pt modelId="{2F82B04A-1B52-D041-8D62-C731B7F47563}" type="pres">
      <dgm:prSet presAssocID="{07DF21F6-BF47-B444-94CE-047C3C8AC5D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822C79-574A-0D44-B873-C8014007B338}" srcId="{F4783DB5-E37F-7348-9EC7-BAB099ED910F}" destId="{07DF21F6-BF47-B444-94CE-047C3C8AC5D5}" srcOrd="1" destOrd="0" parTransId="{AD96B4B7-6ABE-AE46-A89E-574F6EE94815}" sibTransId="{B4DF44F4-DAAC-194F-884D-E686B69670D8}"/>
    <dgm:cxn modelId="{8FB261C5-8AD9-A246-B7ED-DBE8FC471BB7}" type="presOf" srcId="{07DF21F6-BF47-B444-94CE-047C3C8AC5D5}" destId="{8C649377-5B3F-BF4B-8BE1-F175F87C3498}" srcOrd="0" destOrd="0" presId="urn:microsoft.com/office/officeart/2005/8/layout/list1"/>
    <dgm:cxn modelId="{C4F64BB0-7357-5E45-9589-5974BD6A8FD7}" type="presOf" srcId="{35243916-F09D-1E41-88FB-916318214BC9}" destId="{2F82B04A-1B52-D041-8D62-C731B7F47563}" srcOrd="0" destOrd="1" presId="urn:microsoft.com/office/officeart/2005/8/layout/list1"/>
    <dgm:cxn modelId="{B071321A-AF96-CD46-8665-16A0A08CBCB8}" srcId="{07DF21F6-BF47-B444-94CE-047C3C8AC5D5}" destId="{3B991FB2-52F3-FD4F-A4F6-399A9ABCC447}" srcOrd="2" destOrd="0" parTransId="{EC76BD51-672F-E54C-9BA5-4CACE6BEC815}" sibTransId="{7AF334F6-2960-3B4F-8187-1BD2B201A863}"/>
    <dgm:cxn modelId="{D6822C4E-54AA-0943-BED5-C116CD8DC43D}" srcId="{07DF21F6-BF47-B444-94CE-047C3C8AC5D5}" destId="{4BAFD27A-58E7-B448-9B1B-708CD6616428}" srcOrd="3" destOrd="0" parTransId="{6856EBA8-E40A-B14F-9B44-618709D84159}" sibTransId="{2359C4B2-F490-7743-A0BA-953D9D60EEAA}"/>
    <dgm:cxn modelId="{FEBBB8EC-550B-964A-83E5-42D713DE0B30}" srcId="{07DF21F6-BF47-B444-94CE-047C3C8AC5D5}" destId="{35243916-F09D-1E41-88FB-916318214BC9}" srcOrd="1" destOrd="0" parTransId="{D418B11A-ECDE-C948-8283-924508C6408B}" sibTransId="{C0E7DE78-55BD-B349-B154-D17BE84C98DF}"/>
    <dgm:cxn modelId="{03526DDC-C64B-5646-B912-C809A96AA8A8}" srcId="{F4783DB5-E37F-7348-9EC7-BAB099ED910F}" destId="{71967F44-39B3-8142-A307-DD239A2C75B9}" srcOrd="0" destOrd="0" parTransId="{48D520FF-5FAC-6F43-9605-740DA57B8C57}" sibTransId="{06FAEC1D-1843-7C4F-B239-1D407F3038A2}"/>
    <dgm:cxn modelId="{85E662DA-B21C-4C44-A54C-287BCFD82ADA}" srcId="{07DF21F6-BF47-B444-94CE-047C3C8AC5D5}" destId="{42FA1BF5-DB56-1642-83FD-C988370912C9}" srcOrd="5" destOrd="0" parTransId="{9FD3B233-BDDA-0647-AF82-698E704DCFA4}" sibTransId="{028AC6BD-5B6A-1249-9980-931AEA233AC9}"/>
    <dgm:cxn modelId="{0A007FA9-9557-AA43-9BA9-E318F3341FDA}" type="presOf" srcId="{4BAFD27A-58E7-B448-9B1B-708CD6616428}" destId="{2F82B04A-1B52-D041-8D62-C731B7F47563}" srcOrd="0" destOrd="3" presId="urn:microsoft.com/office/officeart/2005/8/layout/list1"/>
    <dgm:cxn modelId="{E08D3B96-7B41-9F45-8A70-95A2B9CFEEED}" type="presOf" srcId="{3B991FB2-52F3-FD4F-A4F6-399A9ABCC447}" destId="{2F82B04A-1B52-D041-8D62-C731B7F47563}" srcOrd="0" destOrd="2" presId="urn:microsoft.com/office/officeart/2005/8/layout/list1"/>
    <dgm:cxn modelId="{DBC92454-2FCB-3347-9218-56B0CADF22E0}" type="presOf" srcId="{71967F44-39B3-8142-A307-DD239A2C75B9}" destId="{6D367B1C-EB2D-254F-86C2-00AA8C3E8367}" srcOrd="0" destOrd="0" presId="urn:microsoft.com/office/officeart/2005/8/layout/list1"/>
    <dgm:cxn modelId="{4CB0FE00-D104-A543-88CF-0F9434753887}" type="presOf" srcId="{71967F44-39B3-8142-A307-DD239A2C75B9}" destId="{F425B9FD-1AB3-AD45-8FF2-EA9A9E684B1A}" srcOrd="1" destOrd="0" presId="urn:microsoft.com/office/officeart/2005/8/layout/list1"/>
    <dgm:cxn modelId="{582977EE-2CE6-2D44-9A09-000B706FEB20}" type="presOf" srcId="{42FA1BF5-DB56-1642-83FD-C988370912C9}" destId="{2F82B04A-1B52-D041-8D62-C731B7F47563}" srcOrd="0" destOrd="5" presId="urn:microsoft.com/office/officeart/2005/8/layout/list1"/>
    <dgm:cxn modelId="{4A0B1FC8-B46C-214D-9B67-09D5BE909D62}" type="presOf" srcId="{F4783DB5-E37F-7348-9EC7-BAB099ED910F}" destId="{A59F4E0B-2982-ED4F-9A04-FADF357C26DF}" srcOrd="0" destOrd="0" presId="urn:microsoft.com/office/officeart/2005/8/layout/list1"/>
    <dgm:cxn modelId="{CF4A91FB-AE4B-6A40-BF43-D21C4278851A}" srcId="{07DF21F6-BF47-B444-94CE-047C3C8AC5D5}" destId="{C94C1165-732C-A147-AB1B-92F9684AAC31}" srcOrd="4" destOrd="0" parTransId="{CDC6E083-C9BF-A946-B5C1-A90BCE090CE7}" sibTransId="{427F7DE4-CC37-7845-8B54-4057320383FB}"/>
    <dgm:cxn modelId="{66BAD9B8-3A7C-064D-88B5-9725AEBFDC79}" srcId="{07DF21F6-BF47-B444-94CE-047C3C8AC5D5}" destId="{D99E3CB4-7FFC-DC4D-958C-B6C7ADDA37C6}" srcOrd="0" destOrd="0" parTransId="{3ED60EB9-063B-8B4C-B1B9-052D9E8DFAC9}" sibTransId="{FC318718-EBF8-FC4B-A985-DB57FE6E7EAB}"/>
    <dgm:cxn modelId="{40F64EEA-BEE2-4C48-B47C-649F8E85A5E9}" type="presOf" srcId="{C94C1165-732C-A147-AB1B-92F9684AAC31}" destId="{2F82B04A-1B52-D041-8D62-C731B7F47563}" srcOrd="0" destOrd="4" presId="urn:microsoft.com/office/officeart/2005/8/layout/list1"/>
    <dgm:cxn modelId="{5F779CCB-FA4E-3C42-99BE-8356FB4295C1}" type="presOf" srcId="{C45471B7-FE5E-4545-B90C-66311F3D1AD0}" destId="{3237A480-D855-3845-A04A-7FE9DCCAB62B}" srcOrd="0" destOrd="0" presId="urn:microsoft.com/office/officeart/2005/8/layout/list1"/>
    <dgm:cxn modelId="{34074402-0DF8-7A43-842C-EC6A84C55248}" srcId="{71967F44-39B3-8142-A307-DD239A2C75B9}" destId="{C45471B7-FE5E-4545-B90C-66311F3D1AD0}" srcOrd="0" destOrd="0" parTransId="{9E15E14E-109A-3847-BD45-CE59EC52C99F}" sibTransId="{130C3392-4C81-1B49-BAD9-4C945EACEDA9}"/>
    <dgm:cxn modelId="{263647B9-6278-6F45-9FD4-27C79594056C}" type="presOf" srcId="{07DF21F6-BF47-B444-94CE-047C3C8AC5D5}" destId="{58B8C148-77C0-D443-8C96-2E2F78D59479}" srcOrd="1" destOrd="0" presId="urn:microsoft.com/office/officeart/2005/8/layout/list1"/>
    <dgm:cxn modelId="{AD28996E-DEAF-2045-9A77-078A407B4D40}" type="presOf" srcId="{D99E3CB4-7FFC-DC4D-958C-B6C7ADDA37C6}" destId="{2F82B04A-1B52-D041-8D62-C731B7F47563}" srcOrd="0" destOrd="0" presId="urn:microsoft.com/office/officeart/2005/8/layout/list1"/>
    <dgm:cxn modelId="{C5055C19-F5E1-B94C-A328-BBAFAF7C3D5E}" type="presParOf" srcId="{A59F4E0B-2982-ED4F-9A04-FADF357C26DF}" destId="{CA8E0249-4959-F943-AB9D-B89527686063}" srcOrd="0" destOrd="0" presId="urn:microsoft.com/office/officeart/2005/8/layout/list1"/>
    <dgm:cxn modelId="{2D50233A-D47A-DE4D-ADFE-9517D2317678}" type="presParOf" srcId="{CA8E0249-4959-F943-AB9D-B89527686063}" destId="{6D367B1C-EB2D-254F-86C2-00AA8C3E8367}" srcOrd="0" destOrd="0" presId="urn:microsoft.com/office/officeart/2005/8/layout/list1"/>
    <dgm:cxn modelId="{E901BB5C-FA2D-5142-9C69-147338370653}" type="presParOf" srcId="{CA8E0249-4959-F943-AB9D-B89527686063}" destId="{F425B9FD-1AB3-AD45-8FF2-EA9A9E684B1A}" srcOrd="1" destOrd="0" presId="urn:microsoft.com/office/officeart/2005/8/layout/list1"/>
    <dgm:cxn modelId="{77E41113-5469-7040-9ECB-DA521C7DBA9C}" type="presParOf" srcId="{A59F4E0B-2982-ED4F-9A04-FADF357C26DF}" destId="{552C515F-B433-6247-90CC-C52FA3338247}" srcOrd="1" destOrd="0" presId="urn:microsoft.com/office/officeart/2005/8/layout/list1"/>
    <dgm:cxn modelId="{847A34D6-DF9F-534B-8C2D-48105AD9C802}" type="presParOf" srcId="{A59F4E0B-2982-ED4F-9A04-FADF357C26DF}" destId="{3237A480-D855-3845-A04A-7FE9DCCAB62B}" srcOrd="2" destOrd="0" presId="urn:microsoft.com/office/officeart/2005/8/layout/list1"/>
    <dgm:cxn modelId="{4AA793E4-FAA0-2546-B86F-D6F0B25B1272}" type="presParOf" srcId="{A59F4E0B-2982-ED4F-9A04-FADF357C26DF}" destId="{83FD15F0-6DF4-EC47-8E18-1D92C5CCC732}" srcOrd="3" destOrd="0" presId="urn:microsoft.com/office/officeart/2005/8/layout/list1"/>
    <dgm:cxn modelId="{7AAA49D8-64F7-4F47-827C-22598025A552}" type="presParOf" srcId="{A59F4E0B-2982-ED4F-9A04-FADF357C26DF}" destId="{11FB68D7-8025-8148-ACCB-6064A3BA27F4}" srcOrd="4" destOrd="0" presId="urn:microsoft.com/office/officeart/2005/8/layout/list1"/>
    <dgm:cxn modelId="{1F45E473-7BDD-B94C-BF1A-0A15FD6D0169}" type="presParOf" srcId="{11FB68D7-8025-8148-ACCB-6064A3BA27F4}" destId="{8C649377-5B3F-BF4B-8BE1-F175F87C3498}" srcOrd="0" destOrd="0" presId="urn:microsoft.com/office/officeart/2005/8/layout/list1"/>
    <dgm:cxn modelId="{F0251A33-076A-2441-95D8-B595860D3A80}" type="presParOf" srcId="{11FB68D7-8025-8148-ACCB-6064A3BA27F4}" destId="{58B8C148-77C0-D443-8C96-2E2F78D59479}" srcOrd="1" destOrd="0" presId="urn:microsoft.com/office/officeart/2005/8/layout/list1"/>
    <dgm:cxn modelId="{8C78323B-F0CA-9E47-AA40-2EA16DA2CB79}" type="presParOf" srcId="{A59F4E0B-2982-ED4F-9A04-FADF357C26DF}" destId="{EE13D01A-8668-1C4A-8DC7-C983E45E1422}" srcOrd="5" destOrd="0" presId="urn:microsoft.com/office/officeart/2005/8/layout/list1"/>
    <dgm:cxn modelId="{787CEB93-87B6-6240-8238-7FC36AC45133}" type="presParOf" srcId="{A59F4E0B-2982-ED4F-9A04-FADF357C26DF}" destId="{2F82B04A-1B52-D041-8D62-C731B7F4756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Généralité et introduction aux facteurs humains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Nécessité de prendre en compte le facteur humain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5113CCFE-5E33-0C4D-9AC6-5DE578510656}">
      <dgm:prSet phldrT="[Texte]"/>
      <dgm:spPr/>
      <dgm:t>
        <a:bodyPr/>
        <a:lstStyle/>
        <a:p>
          <a:r>
            <a:rPr lang="fr-FR" dirty="0" smtClean="0"/>
            <a:t>Incidents attribuables aux facteurs humains/à l'erreur humaine</a:t>
          </a:r>
          <a:endParaRPr lang="fr-FR" dirty="0"/>
        </a:p>
      </dgm:t>
    </dgm:pt>
    <dgm:pt modelId="{1BD742DC-BDC5-B24D-BBE0-FDC77F198B31}" type="parTrans" cxnId="{54F791F4-77E8-324D-87DF-D14AF137F674}">
      <dgm:prSet/>
      <dgm:spPr/>
      <dgm:t>
        <a:bodyPr/>
        <a:lstStyle/>
        <a:p>
          <a:endParaRPr lang="fr-FR"/>
        </a:p>
      </dgm:t>
    </dgm:pt>
    <dgm:pt modelId="{F8F2A3F6-A358-EC4A-BA32-1C76FE294815}" type="sibTrans" cxnId="{54F791F4-77E8-324D-87DF-D14AF137F674}">
      <dgm:prSet/>
      <dgm:spPr/>
      <dgm:t>
        <a:bodyPr/>
        <a:lstStyle/>
        <a:p>
          <a:endParaRPr lang="fr-FR"/>
        </a:p>
      </dgm:t>
    </dgm:pt>
    <dgm:pt modelId="{A841BFBD-9442-C443-87AF-6B17FB225493}">
      <dgm:prSet phldrT="[Texte]"/>
      <dgm:spPr/>
      <dgm:t>
        <a:bodyPr/>
        <a:lstStyle/>
        <a:p>
          <a:r>
            <a:rPr lang="fr-FR" dirty="0" smtClean="0"/>
            <a:t>Loi de «Murphy»</a:t>
          </a:r>
          <a:endParaRPr lang="fr-FR" dirty="0"/>
        </a:p>
      </dgm:t>
    </dgm:pt>
    <dgm:pt modelId="{EEF2492F-8419-BB4A-B131-42196B67F732}" type="parTrans" cxnId="{9583E962-9680-9546-8E6C-E8462017BC62}">
      <dgm:prSet/>
      <dgm:spPr/>
      <dgm:t>
        <a:bodyPr/>
        <a:lstStyle/>
        <a:p>
          <a:endParaRPr lang="fr-FR"/>
        </a:p>
      </dgm:t>
    </dgm:pt>
    <dgm:pt modelId="{614AC5DB-4081-7B44-9113-C270D0879D2B}" type="sibTrans" cxnId="{9583E962-9680-9546-8E6C-E8462017BC62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33C412-B223-3948-9C2B-84E8628894E4}" type="pres">
      <dgm:prSet presAssocID="{1BD742DC-BDC5-B24D-BBE0-FDC77F198B31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0225EC65-4754-7249-AF9D-DA1CC1B5BD44}" type="pres">
      <dgm:prSet presAssocID="{5113CCFE-5E33-0C4D-9AC6-5DE5785106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A32C0-4930-3846-8B69-3D2B0590779A}" type="pres">
      <dgm:prSet presAssocID="{EEF2492F-8419-BB4A-B131-42196B67F732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755CB2A3-AF0D-334E-B248-ED1DA705D3EC}" type="pres">
      <dgm:prSet presAssocID="{A841BFBD-9442-C443-87AF-6B17FB2254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5B27EC-C4ED-4748-9405-C0818398CF1A}" type="presOf" srcId="{15D1939A-2A31-E949-AEDB-F08FE86BFD58}" destId="{A5FB6500-059A-A148-8AB6-81A2901233E9}" srcOrd="0" destOrd="0" presId="urn:microsoft.com/office/officeart/2005/8/layout/radial4"/>
    <dgm:cxn modelId="{5C9FC08A-104A-DA42-9E03-44B8E7F9C6DD}" type="presOf" srcId="{5113CCFE-5E33-0C4D-9AC6-5DE578510656}" destId="{0225EC65-4754-7249-AF9D-DA1CC1B5BD44}" srcOrd="0" destOrd="0" presId="urn:microsoft.com/office/officeart/2005/8/layout/radial4"/>
    <dgm:cxn modelId="{CE9475A5-37B1-8C47-B88F-92608D3A8A77}" type="presOf" srcId="{856F9DF1-6E79-D54A-AD72-C789806B7772}" destId="{F6BF57FE-5B65-F645-A1AA-2285FDA13809}" srcOrd="0" destOrd="0" presId="urn:microsoft.com/office/officeart/2005/8/layout/radial4"/>
    <dgm:cxn modelId="{36575F0A-9D2E-6A4F-B695-CB333E585344}" type="presOf" srcId="{1BD742DC-BDC5-B24D-BBE0-FDC77F198B31}" destId="{E633C412-B223-3948-9C2B-84E8628894E4}" srcOrd="0" destOrd="0" presId="urn:microsoft.com/office/officeart/2005/8/layout/radial4"/>
    <dgm:cxn modelId="{36D9056E-2BEB-6D41-8606-55F2F3292363}" type="presOf" srcId="{0E4D6D77-1F70-0642-A036-3159631CACCC}" destId="{26CCB634-D361-8D47-9860-740A8B96132D}" srcOrd="0" destOrd="0" presId="urn:microsoft.com/office/officeart/2005/8/layout/radial4"/>
    <dgm:cxn modelId="{EB888F4B-DD72-DB48-933C-ADE78A98763E}" type="presOf" srcId="{EEF2492F-8419-BB4A-B131-42196B67F732}" destId="{FB2A32C0-4930-3846-8B69-3D2B0590779A}" srcOrd="0" destOrd="0" presId="urn:microsoft.com/office/officeart/2005/8/layout/radial4"/>
    <dgm:cxn modelId="{FBC158AC-6845-874E-8AE3-0166536C5210}" type="presOf" srcId="{F2F3AFB7-DD32-F64A-BFF0-7E5AFD6C319B}" destId="{DF8B9BAC-E5D1-0549-9C3F-D71787F6FA9C}" srcOrd="0" destOrd="0" presId="urn:microsoft.com/office/officeart/2005/8/layout/radial4"/>
    <dgm:cxn modelId="{54F791F4-77E8-324D-87DF-D14AF137F674}" srcId="{856F9DF1-6E79-D54A-AD72-C789806B7772}" destId="{5113CCFE-5E33-0C4D-9AC6-5DE578510656}" srcOrd="1" destOrd="0" parTransId="{1BD742DC-BDC5-B24D-BBE0-FDC77F198B31}" sibTransId="{F8F2A3F6-A358-EC4A-BA32-1C76FE294815}"/>
    <dgm:cxn modelId="{0A168C6C-5D2D-A544-9680-8999D4E97444}" type="presOf" srcId="{A841BFBD-9442-C443-87AF-6B17FB225493}" destId="{755CB2A3-AF0D-334E-B248-ED1DA705D3EC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9583E962-9680-9546-8E6C-E8462017BC62}" srcId="{856F9DF1-6E79-D54A-AD72-C789806B7772}" destId="{A841BFBD-9442-C443-87AF-6B17FB225493}" srcOrd="2" destOrd="0" parTransId="{EEF2492F-8419-BB4A-B131-42196B67F732}" sibTransId="{614AC5DB-4081-7B44-9113-C270D0879D2B}"/>
    <dgm:cxn modelId="{3EBFD916-7BDB-D841-8337-8FF9CB308A0B}" type="presParOf" srcId="{26CCB634-D361-8D47-9860-740A8B96132D}" destId="{F6BF57FE-5B65-F645-A1AA-2285FDA13809}" srcOrd="0" destOrd="0" presId="urn:microsoft.com/office/officeart/2005/8/layout/radial4"/>
    <dgm:cxn modelId="{A903316A-2DAD-6B43-8D5B-BA63D8649413}" type="presParOf" srcId="{26CCB634-D361-8D47-9860-740A8B96132D}" destId="{DF8B9BAC-E5D1-0549-9C3F-D71787F6FA9C}" srcOrd="1" destOrd="0" presId="urn:microsoft.com/office/officeart/2005/8/layout/radial4"/>
    <dgm:cxn modelId="{79F724DC-00E2-FC43-BA9C-D7F8217F2770}" type="presParOf" srcId="{26CCB634-D361-8D47-9860-740A8B96132D}" destId="{A5FB6500-059A-A148-8AB6-81A2901233E9}" srcOrd="2" destOrd="0" presId="urn:microsoft.com/office/officeart/2005/8/layout/radial4"/>
    <dgm:cxn modelId="{75ACD355-1D87-1E42-AE2D-A39BD75D19A2}" type="presParOf" srcId="{26CCB634-D361-8D47-9860-740A8B96132D}" destId="{E633C412-B223-3948-9C2B-84E8628894E4}" srcOrd="3" destOrd="0" presId="urn:microsoft.com/office/officeart/2005/8/layout/radial4"/>
    <dgm:cxn modelId="{879E982D-1533-A54D-9095-5DDE31908B6B}" type="presParOf" srcId="{26CCB634-D361-8D47-9860-740A8B96132D}" destId="{0225EC65-4754-7249-AF9D-DA1CC1B5BD44}" srcOrd="4" destOrd="0" presId="urn:microsoft.com/office/officeart/2005/8/layout/radial4"/>
    <dgm:cxn modelId="{4025EFA1-C8CD-C446-9EE1-5C37B7DEB3D8}" type="presParOf" srcId="{26CCB634-D361-8D47-9860-740A8B96132D}" destId="{FB2A32C0-4930-3846-8B69-3D2B0590779A}" srcOrd="5" destOrd="0" presId="urn:microsoft.com/office/officeart/2005/8/layout/radial4"/>
    <dgm:cxn modelId="{E9168585-5B68-9243-ADFA-D36E028836A0}" type="presParOf" srcId="{26CCB634-D361-8D47-9860-740A8B96132D}" destId="{755CB2A3-AF0D-334E-B248-ED1DA705D3E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Performances humaines et limites 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Vision 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7E7D63C8-1F66-064D-A100-DF54392BDFB1}">
      <dgm:prSet phldrT="[Texte]"/>
      <dgm:spPr/>
      <dgm:t>
        <a:bodyPr/>
        <a:lstStyle/>
        <a:p>
          <a:r>
            <a:rPr lang="fr-FR" dirty="0" smtClean="0"/>
            <a:t>Audition</a:t>
          </a:r>
          <a:endParaRPr lang="fr-FR" dirty="0"/>
        </a:p>
      </dgm:t>
    </dgm:pt>
    <dgm:pt modelId="{5DECCE3B-8D9E-8D42-A186-2B91637DD550}" type="parTrans" cxnId="{0935E28C-8220-1C48-BF53-A2A642295DCD}">
      <dgm:prSet/>
      <dgm:spPr/>
      <dgm:t>
        <a:bodyPr/>
        <a:lstStyle/>
        <a:p>
          <a:endParaRPr lang="fr-FR"/>
        </a:p>
      </dgm:t>
    </dgm:pt>
    <dgm:pt modelId="{E10267BD-7076-C444-B12F-917E16A32EA9}" type="sibTrans" cxnId="{0935E28C-8220-1C48-BF53-A2A642295DCD}">
      <dgm:prSet/>
      <dgm:spPr/>
      <dgm:t>
        <a:bodyPr/>
        <a:lstStyle/>
        <a:p>
          <a:endParaRPr lang="fr-FR"/>
        </a:p>
      </dgm:t>
    </dgm:pt>
    <dgm:pt modelId="{DDE4EED4-FF97-9A4D-88FA-8F6BAE28E548}">
      <dgm:prSet phldrT="[Texte]"/>
      <dgm:spPr/>
      <dgm:t>
        <a:bodyPr/>
        <a:lstStyle/>
        <a:p>
          <a:r>
            <a:rPr lang="fr-FR" dirty="0" smtClean="0"/>
            <a:t>Traitement des informations</a:t>
          </a:r>
          <a:endParaRPr lang="fr-FR" dirty="0"/>
        </a:p>
      </dgm:t>
    </dgm:pt>
    <dgm:pt modelId="{3BAE9FB1-E748-6544-B16C-E51E8310614D}" type="parTrans" cxnId="{3F2D5D88-ED7F-F747-A6C4-9CFA4E46355C}">
      <dgm:prSet/>
      <dgm:spPr/>
      <dgm:t>
        <a:bodyPr/>
        <a:lstStyle/>
        <a:p>
          <a:endParaRPr lang="fr-FR"/>
        </a:p>
      </dgm:t>
    </dgm:pt>
    <dgm:pt modelId="{0CA9C98D-7B7A-C44B-B224-8E7F90BB15FD}" type="sibTrans" cxnId="{3F2D5D88-ED7F-F747-A6C4-9CFA4E46355C}">
      <dgm:prSet/>
      <dgm:spPr/>
      <dgm:t>
        <a:bodyPr/>
        <a:lstStyle/>
        <a:p>
          <a:endParaRPr lang="fr-FR"/>
        </a:p>
      </dgm:t>
    </dgm:pt>
    <dgm:pt modelId="{DB411414-63B9-1D48-B6A4-38F56228FD44}">
      <dgm:prSet phldrT="[Texte]"/>
      <dgm:spPr/>
      <dgm:t>
        <a:bodyPr/>
        <a:lstStyle/>
        <a:p>
          <a:r>
            <a:rPr lang="fr-FR" dirty="0" smtClean="0"/>
            <a:t>Attention et perception</a:t>
          </a:r>
          <a:endParaRPr lang="fr-FR" dirty="0"/>
        </a:p>
      </dgm:t>
    </dgm:pt>
    <dgm:pt modelId="{3B71C9AE-9048-334D-AF96-596DE6DF68D3}" type="parTrans" cxnId="{D97F1DDD-8E21-8642-AB32-8074F8E8583B}">
      <dgm:prSet/>
      <dgm:spPr/>
      <dgm:t>
        <a:bodyPr/>
        <a:lstStyle/>
        <a:p>
          <a:endParaRPr lang="fr-FR"/>
        </a:p>
      </dgm:t>
    </dgm:pt>
    <dgm:pt modelId="{BF7D5C06-FA28-3B43-A197-0A6365224D1B}" type="sibTrans" cxnId="{D97F1DDD-8E21-8642-AB32-8074F8E8583B}">
      <dgm:prSet/>
      <dgm:spPr/>
      <dgm:t>
        <a:bodyPr/>
        <a:lstStyle/>
        <a:p>
          <a:endParaRPr lang="fr-FR"/>
        </a:p>
      </dgm:t>
    </dgm:pt>
    <dgm:pt modelId="{8CEEF2A5-8DB1-5B49-AAEC-EB217A3CEE84}">
      <dgm:prSet phldrT="[Texte]"/>
      <dgm:spPr/>
      <dgm:t>
        <a:bodyPr/>
        <a:lstStyle/>
        <a:p>
          <a:r>
            <a:rPr lang="fr-FR" dirty="0" smtClean="0"/>
            <a:t>Mémoire</a:t>
          </a:r>
          <a:endParaRPr lang="fr-FR" dirty="0"/>
        </a:p>
      </dgm:t>
    </dgm:pt>
    <dgm:pt modelId="{51FFB7C8-87D2-EF46-83CC-89DBE4EA806F}" type="parTrans" cxnId="{39F67BB5-3644-644E-A068-4821BCE4B744}">
      <dgm:prSet/>
      <dgm:spPr/>
      <dgm:t>
        <a:bodyPr/>
        <a:lstStyle/>
        <a:p>
          <a:endParaRPr lang="fr-FR"/>
        </a:p>
      </dgm:t>
    </dgm:pt>
    <dgm:pt modelId="{DC89C67F-8D0F-3244-A1DC-C6A7FE082117}" type="sibTrans" cxnId="{39F67BB5-3644-644E-A068-4821BCE4B744}">
      <dgm:prSet/>
      <dgm:spPr/>
      <dgm:t>
        <a:bodyPr/>
        <a:lstStyle/>
        <a:p>
          <a:endParaRPr lang="fr-FR"/>
        </a:p>
      </dgm:t>
    </dgm:pt>
    <dgm:pt modelId="{790F109F-1818-224F-8091-6C51E08D05B4}">
      <dgm:prSet phldrT="[Texte]"/>
      <dgm:spPr/>
      <dgm:t>
        <a:bodyPr/>
        <a:lstStyle/>
        <a:p>
          <a:r>
            <a:rPr lang="fr-FR" dirty="0" smtClean="0"/>
            <a:t>Claustrophobie et accès physique</a:t>
          </a:r>
          <a:endParaRPr lang="fr-FR" dirty="0"/>
        </a:p>
      </dgm:t>
    </dgm:pt>
    <dgm:pt modelId="{BCEB734D-037F-B244-8DC0-1EE0D8D12513}" type="parTrans" cxnId="{8016BC10-683A-A64B-A058-F99307B37D68}">
      <dgm:prSet/>
      <dgm:spPr/>
      <dgm:t>
        <a:bodyPr/>
        <a:lstStyle/>
        <a:p>
          <a:endParaRPr lang="fr-FR"/>
        </a:p>
      </dgm:t>
    </dgm:pt>
    <dgm:pt modelId="{27D8A133-BF79-8A4F-B619-CB923715CFAD}" type="sibTrans" cxnId="{8016BC10-683A-A64B-A058-F99307B37D68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6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ACBC0D-D66D-894C-8026-FDB75A26950C}" type="pres">
      <dgm:prSet presAssocID="{5DECCE3B-8D9E-8D42-A186-2B91637DD550}" presName="parTrans" presStyleLbl="bgSibTrans2D1" presStyleIdx="1" presStyleCnt="6"/>
      <dgm:spPr/>
      <dgm:t>
        <a:bodyPr/>
        <a:lstStyle/>
        <a:p>
          <a:endParaRPr lang="fr-FR"/>
        </a:p>
      </dgm:t>
    </dgm:pt>
    <dgm:pt modelId="{9E440686-96F9-D74B-A309-02706E1DCB08}" type="pres">
      <dgm:prSet presAssocID="{7E7D63C8-1F66-064D-A100-DF54392BDFB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DA83B0-7912-D64B-8C5C-463AA16841B9}" type="pres">
      <dgm:prSet presAssocID="{3BAE9FB1-E748-6544-B16C-E51E8310614D}" presName="parTrans" presStyleLbl="bgSibTrans2D1" presStyleIdx="2" presStyleCnt="6"/>
      <dgm:spPr/>
      <dgm:t>
        <a:bodyPr/>
        <a:lstStyle/>
        <a:p>
          <a:endParaRPr lang="fr-FR"/>
        </a:p>
      </dgm:t>
    </dgm:pt>
    <dgm:pt modelId="{25A8E09C-44C2-1B4F-982B-2537232D01CB}" type="pres">
      <dgm:prSet presAssocID="{DDE4EED4-FF97-9A4D-88FA-8F6BAE28E54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4BDD61-C95E-734C-91B8-69A2C3505284}" type="pres">
      <dgm:prSet presAssocID="{3B71C9AE-9048-334D-AF96-596DE6DF68D3}" presName="parTrans" presStyleLbl="bgSibTrans2D1" presStyleIdx="3" presStyleCnt="6"/>
      <dgm:spPr/>
      <dgm:t>
        <a:bodyPr/>
        <a:lstStyle/>
        <a:p>
          <a:endParaRPr lang="fr-FR"/>
        </a:p>
      </dgm:t>
    </dgm:pt>
    <dgm:pt modelId="{99F0C251-081B-324E-B80F-4EEEC04FEB25}" type="pres">
      <dgm:prSet presAssocID="{DB411414-63B9-1D48-B6A4-38F56228FD4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96D7D6-CDA6-744A-B359-7AAD9DC516A2}" type="pres">
      <dgm:prSet presAssocID="{51FFB7C8-87D2-EF46-83CC-89DBE4EA806F}" presName="parTrans" presStyleLbl="bgSibTrans2D1" presStyleIdx="4" presStyleCnt="6"/>
      <dgm:spPr/>
      <dgm:t>
        <a:bodyPr/>
        <a:lstStyle/>
        <a:p>
          <a:endParaRPr lang="fr-FR"/>
        </a:p>
      </dgm:t>
    </dgm:pt>
    <dgm:pt modelId="{EE6476A2-9207-E545-8B7C-25C4B289E9CA}" type="pres">
      <dgm:prSet presAssocID="{8CEEF2A5-8DB1-5B49-AAEC-EB217A3CEE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D351-F4AF-E840-AC99-E6DDA40D95CD}" type="pres">
      <dgm:prSet presAssocID="{BCEB734D-037F-B244-8DC0-1EE0D8D12513}" presName="parTrans" presStyleLbl="bgSibTrans2D1" presStyleIdx="5" presStyleCnt="6"/>
      <dgm:spPr/>
      <dgm:t>
        <a:bodyPr/>
        <a:lstStyle/>
        <a:p>
          <a:endParaRPr lang="fr-FR"/>
        </a:p>
      </dgm:t>
    </dgm:pt>
    <dgm:pt modelId="{E9F666E3-1731-944E-B4BE-50962E9D1818}" type="pres">
      <dgm:prSet presAssocID="{790F109F-1818-224F-8091-6C51E08D05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35E28C-8220-1C48-BF53-A2A642295DCD}" srcId="{856F9DF1-6E79-D54A-AD72-C789806B7772}" destId="{7E7D63C8-1F66-064D-A100-DF54392BDFB1}" srcOrd="1" destOrd="0" parTransId="{5DECCE3B-8D9E-8D42-A186-2B91637DD550}" sibTransId="{E10267BD-7076-C444-B12F-917E16A32EA9}"/>
    <dgm:cxn modelId="{F72A22F8-570A-B245-A6E2-1CA23AD88479}" type="presOf" srcId="{BCEB734D-037F-B244-8DC0-1EE0D8D12513}" destId="{A253D351-F4AF-E840-AC99-E6DDA40D95CD}" srcOrd="0" destOrd="0" presId="urn:microsoft.com/office/officeart/2005/8/layout/radial4"/>
    <dgm:cxn modelId="{FC367641-836F-1D41-93A2-E35763235805}" type="presOf" srcId="{8CEEF2A5-8DB1-5B49-AAEC-EB217A3CEE84}" destId="{EE6476A2-9207-E545-8B7C-25C4B289E9CA}" srcOrd="0" destOrd="0" presId="urn:microsoft.com/office/officeart/2005/8/layout/radial4"/>
    <dgm:cxn modelId="{7E64EC62-D761-4E48-A16D-1E9364EFE970}" type="presOf" srcId="{856F9DF1-6E79-D54A-AD72-C789806B7772}" destId="{F6BF57FE-5B65-F645-A1AA-2285FDA13809}" srcOrd="0" destOrd="0" presId="urn:microsoft.com/office/officeart/2005/8/layout/radial4"/>
    <dgm:cxn modelId="{A76FE212-D743-0B4F-8A97-04D36EE6BF2D}" type="presOf" srcId="{3B71C9AE-9048-334D-AF96-596DE6DF68D3}" destId="{0D4BDD61-C95E-734C-91B8-69A2C3505284}" srcOrd="0" destOrd="0" presId="urn:microsoft.com/office/officeart/2005/8/layout/radial4"/>
    <dgm:cxn modelId="{D97F1DDD-8E21-8642-AB32-8074F8E8583B}" srcId="{856F9DF1-6E79-D54A-AD72-C789806B7772}" destId="{DB411414-63B9-1D48-B6A4-38F56228FD44}" srcOrd="3" destOrd="0" parTransId="{3B71C9AE-9048-334D-AF96-596DE6DF68D3}" sibTransId="{BF7D5C06-FA28-3B43-A197-0A6365224D1B}"/>
    <dgm:cxn modelId="{3F2D5D88-ED7F-F747-A6C4-9CFA4E46355C}" srcId="{856F9DF1-6E79-D54A-AD72-C789806B7772}" destId="{DDE4EED4-FF97-9A4D-88FA-8F6BAE28E548}" srcOrd="2" destOrd="0" parTransId="{3BAE9FB1-E748-6544-B16C-E51E8310614D}" sibTransId="{0CA9C98D-7B7A-C44B-B224-8E7F90BB15FD}"/>
    <dgm:cxn modelId="{FDB02F5F-07F7-CF4A-9886-CCABCA6D559F}" type="presOf" srcId="{51FFB7C8-87D2-EF46-83CC-89DBE4EA806F}" destId="{3D96D7D6-CDA6-744A-B359-7AAD9DC516A2}" srcOrd="0" destOrd="0" presId="urn:microsoft.com/office/officeart/2005/8/layout/radial4"/>
    <dgm:cxn modelId="{D54EAB48-BB08-1F41-9D93-8CCB5D5D9A47}" type="presOf" srcId="{F2F3AFB7-DD32-F64A-BFF0-7E5AFD6C319B}" destId="{DF8B9BAC-E5D1-0549-9C3F-D71787F6FA9C}" srcOrd="0" destOrd="0" presId="urn:microsoft.com/office/officeart/2005/8/layout/radial4"/>
    <dgm:cxn modelId="{C9A9F66A-CA8E-634F-9B4C-662C7E1854DC}" type="presOf" srcId="{790F109F-1818-224F-8091-6C51E08D05B4}" destId="{E9F666E3-1731-944E-B4BE-50962E9D1818}" srcOrd="0" destOrd="0" presId="urn:microsoft.com/office/officeart/2005/8/layout/radial4"/>
    <dgm:cxn modelId="{AD38275F-07D7-0440-9D20-7A39D8A9ED07}" type="presOf" srcId="{3BAE9FB1-E748-6544-B16C-E51E8310614D}" destId="{4EDA83B0-7912-D64B-8C5C-463AA16841B9}" srcOrd="0" destOrd="0" presId="urn:microsoft.com/office/officeart/2005/8/layout/radial4"/>
    <dgm:cxn modelId="{168DF67E-9C03-AC4C-91DA-7A772C2E47E3}" type="presOf" srcId="{5DECCE3B-8D9E-8D42-A186-2B91637DD550}" destId="{68ACBC0D-D66D-894C-8026-FDB75A26950C}" srcOrd="0" destOrd="0" presId="urn:microsoft.com/office/officeart/2005/8/layout/radial4"/>
    <dgm:cxn modelId="{F722D188-8582-AD40-881C-20A7B1D88761}" type="presOf" srcId="{15D1939A-2A31-E949-AEDB-F08FE86BFD58}" destId="{A5FB6500-059A-A148-8AB6-81A2901233E9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DA3174DC-C9F6-5447-8F4C-93A2368D4B6F}" type="presOf" srcId="{7E7D63C8-1F66-064D-A100-DF54392BDFB1}" destId="{9E440686-96F9-D74B-A309-02706E1DCB08}" srcOrd="0" destOrd="0" presId="urn:microsoft.com/office/officeart/2005/8/layout/radial4"/>
    <dgm:cxn modelId="{39F67BB5-3644-644E-A068-4821BCE4B744}" srcId="{856F9DF1-6E79-D54A-AD72-C789806B7772}" destId="{8CEEF2A5-8DB1-5B49-AAEC-EB217A3CEE84}" srcOrd="4" destOrd="0" parTransId="{51FFB7C8-87D2-EF46-83CC-89DBE4EA806F}" sibTransId="{DC89C67F-8D0F-3244-A1DC-C6A7FE082117}"/>
    <dgm:cxn modelId="{8016BC10-683A-A64B-A058-F99307B37D68}" srcId="{856F9DF1-6E79-D54A-AD72-C789806B7772}" destId="{790F109F-1818-224F-8091-6C51E08D05B4}" srcOrd="5" destOrd="0" parTransId="{BCEB734D-037F-B244-8DC0-1EE0D8D12513}" sibTransId="{27D8A133-BF79-8A4F-B619-CB923715CFAD}"/>
    <dgm:cxn modelId="{B4127E43-AA1B-8049-89D8-C0AAAA601152}" type="presOf" srcId="{DDE4EED4-FF97-9A4D-88FA-8F6BAE28E548}" destId="{25A8E09C-44C2-1B4F-982B-2537232D01CB}" srcOrd="0" destOrd="0" presId="urn:microsoft.com/office/officeart/2005/8/layout/radial4"/>
    <dgm:cxn modelId="{A065ED8F-8CD0-1044-8FCB-C09B2C8EE509}" type="presOf" srcId="{DB411414-63B9-1D48-B6A4-38F56228FD44}" destId="{99F0C251-081B-324E-B80F-4EEEC04FEB25}" srcOrd="0" destOrd="0" presId="urn:microsoft.com/office/officeart/2005/8/layout/radial4"/>
    <dgm:cxn modelId="{14CC434E-2574-7C47-8072-698157E30FB7}" type="presOf" srcId="{0E4D6D77-1F70-0642-A036-3159631CACCC}" destId="{26CCB634-D361-8D47-9860-740A8B96132D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6B05515B-4A0F-2445-8D01-A4A2A2CAA08E}" type="presParOf" srcId="{26CCB634-D361-8D47-9860-740A8B96132D}" destId="{F6BF57FE-5B65-F645-A1AA-2285FDA13809}" srcOrd="0" destOrd="0" presId="urn:microsoft.com/office/officeart/2005/8/layout/radial4"/>
    <dgm:cxn modelId="{78B8C688-9EAA-F84A-B0EF-135D443C31EA}" type="presParOf" srcId="{26CCB634-D361-8D47-9860-740A8B96132D}" destId="{DF8B9BAC-E5D1-0549-9C3F-D71787F6FA9C}" srcOrd="1" destOrd="0" presId="urn:microsoft.com/office/officeart/2005/8/layout/radial4"/>
    <dgm:cxn modelId="{14A2E413-CB89-3842-885A-9710196CF532}" type="presParOf" srcId="{26CCB634-D361-8D47-9860-740A8B96132D}" destId="{A5FB6500-059A-A148-8AB6-81A2901233E9}" srcOrd="2" destOrd="0" presId="urn:microsoft.com/office/officeart/2005/8/layout/radial4"/>
    <dgm:cxn modelId="{B06FDE11-737D-1640-A741-ACA795B8C947}" type="presParOf" srcId="{26CCB634-D361-8D47-9860-740A8B96132D}" destId="{68ACBC0D-D66D-894C-8026-FDB75A26950C}" srcOrd="3" destOrd="0" presId="urn:microsoft.com/office/officeart/2005/8/layout/radial4"/>
    <dgm:cxn modelId="{81C13401-AA6C-1A40-9EC9-2FDAE39B5BEF}" type="presParOf" srcId="{26CCB634-D361-8D47-9860-740A8B96132D}" destId="{9E440686-96F9-D74B-A309-02706E1DCB08}" srcOrd="4" destOrd="0" presId="urn:microsoft.com/office/officeart/2005/8/layout/radial4"/>
    <dgm:cxn modelId="{E8C26E0B-86BE-0948-B5B2-D11ECA903D48}" type="presParOf" srcId="{26CCB634-D361-8D47-9860-740A8B96132D}" destId="{4EDA83B0-7912-D64B-8C5C-463AA16841B9}" srcOrd="5" destOrd="0" presId="urn:microsoft.com/office/officeart/2005/8/layout/radial4"/>
    <dgm:cxn modelId="{9697E125-3188-414C-9EAD-2F2735ACA4E8}" type="presParOf" srcId="{26CCB634-D361-8D47-9860-740A8B96132D}" destId="{25A8E09C-44C2-1B4F-982B-2537232D01CB}" srcOrd="6" destOrd="0" presId="urn:microsoft.com/office/officeart/2005/8/layout/radial4"/>
    <dgm:cxn modelId="{1711EE5B-A1C1-124E-B308-F62B30488CF9}" type="presParOf" srcId="{26CCB634-D361-8D47-9860-740A8B96132D}" destId="{0D4BDD61-C95E-734C-91B8-69A2C3505284}" srcOrd="7" destOrd="0" presId="urn:microsoft.com/office/officeart/2005/8/layout/radial4"/>
    <dgm:cxn modelId="{FA574BA8-53FB-8E45-9521-BDB0EFC4563F}" type="presParOf" srcId="{26CCB634-D361-8D47-9860-740A8B96132D}" destId="{99F0C251-081B-324E-B80F-4EEEC04FEB25}" srcOrd="8" destOrd="0" presId="urn:microsoft.com/office/officeart/2005/8/layout/radial4"/>
    <dgm:cxn modelId="{E99C4B24-2C7E-7541-93B9-6EC5F3E186FB}" type="presParOf" srcId="{26CCB634-D361-8D47-9860-740A8B96132D}" destId="{3D96D7D6-CDA6-744A-B359-7AAD9DC516A2}" srcOrd="9" destOrd="0" presId="urn:microsoft.com/office/officeart/2005/8/layout/radial4"/>
    <dgm:cxn modelId="{9D5A245C-B498-DD48-B4B7-85CB7E1782BE}" type="presParOf" srcId="{26CCB634-D361-8D47-9860-740A8B96132D}" destId="{EE6476A2-9207-E545-8B7C-25C4B289E9CA}" srcOrd="10" destOrd="0" presId="urn:microsoft.com/office/officeart/2005/8/layout/radial4"/>
    <dgm:cxn modelId="{786A73FD-AF9F-B24D-8C86-AB4275628168}" type="presParOf" srcId="{26CCB634-D361-8D47-9860-740A8B96132D}" destId="{A253D351-F4AF-E840-AC99-E6DDA40D95CD}" srcOrd="11" destOrd="0" presId="urn:microsoft.com/office/officeart/2005/8/layout/radial4"/>
    <dgm:cxn modelId="{7286695A-CACE-A441-911D-142CB067A068}" type="presParOf" srcId="{26CCB634-D361-8D47-9860-740A8B96132D}" destId="{E9F666E3-1731-944E-B4BE-50962E9D181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Psychologie sociale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Responsabilité: individuelle et de groupe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48DADFD1-46F0-E447-B114-484093A4ED47}">
      <dgm:prSet phldrT="[Texte]"/>
      <dgm:spPr/>
      <dgm:t>
        <a:bodyPr/>
        <a:lstStyle/>
        <a:p>
          <a:r>
            <a:rPr lang="fr-FR" dirty="0" smtClean="0"/>
            <a:t>Motivation et démotivation</a:t>
          </a:r>
          <a:endParaRPr lang="fr-FR" dirty="0"/>
        </a:p>
      </dgm:t>
    </dgm:pt>
    <dgm:pt modelId="{66BCB814-B4E9-714D-8799-DB128795E704}" type="parTrans" cxnId="{4E458A7E-3C5B-A841-B3B3-495335AC1CA7}">
      <dgm:prSet/>
      <dgm:spPr/>
      <dgm:t>
        <a:bodyPr/>
        <a:lstStyle/>
        <a:p>
          <a:endParaRPr lang="fr-FR"/>
        </a:p>
      </dgm:t>
    </dgm:pt>
    <dgm:pt modelId="{E7741F8B-B1C8-6D4A-B5F4-5F12A4873BBD}" type="sibTrans" cxnId="{4E458A7E-3C5B-A841-B3B3-495335AC1CA7}">
      <dgm:prSet/>
      <dgm:spPr/>
      <dgm:t>
        <a:bodyPr/>
        <a:lstStyle/>
        <a:p>
          <a:endParaRPr lang="fr-FR"/>
        </a:p>
      </dgm:t>
    </dgm:pt>
    <dgm:pt modelId="{B8CDBC2A-3644-2548-A43F-F740DD384554}">
      <dgm:prSet phldrT="[Texte]"/>
      <dgm:spPr/>
      <dgm:t>
        <a:bodyPr/>
        <a:lstStyle/>
        <a:p>
          <a:r>
            <a:rPr lang="fr-FR" dirty="0" smtClean="0"/>
            <a:t>Pression exercée par l'entourage</a:t>
          </a:r>
          <a:endParaRPr lang="fr-FR" dirty="0"/>
        </a:p>
      </dgm:t>
    </dgm:pt>
    <dgm:pt modelId="{41C08084-21D5-2C49-9AA5-21AB2F63EFC3}" type="parTrans" cxnId="{FE336719-CA8A-744A-B8A2-49C8DF874823}">
      <dgm:prSet/>
      <dgm:spPr/>
      <dgm:t>
        <a:bodyPr/>
        <a:lstStyle/>
        <a:p>
          <a:endParaRPr lang="fr-FR"/>
        </a:p>
      </dgm:t>
    </dgm:pt>
    <dgm:pt modelId="{56260CAA-3AB0-C84F-9EE7-55507325DF4B}" type="sibTrans" cxnId="{FE336719-CA8A-744A-B8A2-49C8DF874823}">
      <dgm:prSet/>
      <dgm:spPr/>
      <dgm:t>
        <a:bodyPr/>
        <a:lstStyle/>
        <a:p>
          <a:endParaRPr lang="fr-FR"/>
        </a:p>
      </dgm:t>
    </dgm:pt>
    <dgm:pt modelId="{BABD1DFF-DE92-9D4D-B29B-D44E3A738A61}">
      <dgm:prSet phldrT="[Texte]"/>
      <dgm:spPr/>
      <dgm:t>
        <a:bodyPr/>
        <a:lstStyle/>
        <a:p>
          <a:r>
            <a:rPr lang="fr-FR" dirty="0" smtClean="0"/>
            <a:t>Problèmes liés à la «culture»</a:t>
          </a:r>
          <a:endParaRPr lang="fr-FR" dirty="0"/>
        </a:p>
      </dgm:t>
    </dgm:pt>
    <dgm:pt modelId="{432251E4-A840-434B-B76E-F8D2F1BEEB7C}" type="parTrans" cxnId="{196092F1-AE04-6648-99A0-A70D29C92AD5}">
      <dgm:prSet/>
      <dgm:spPr/>
      <dgm:t>
        <a:bodyPr/>
        <a:lstStyle/>
        <a:p>
          <a:endParaRPr lang="fr-FR"/>
        </a:p>
      </dgm:t>
    </dgm:pt>
    <dgm:pt modelId="{4C0810D6-5361-EF44-8BDC-48B0FE74CCB4}" type="sibTrans" cxnId="{196092F1-AE04-6648-99A0-A70D29C92AD5}">
      <dgm:prSet/>
      <dgm:spPr/>
      <dgm:t>
        <a:bodyPr/>
        <a:lstStyle/>
        <a:p>
          <a:endParaRPr lang="fr-FR"/>
        </a:p>
      </dgm:t>
    </dgm:pt>
    <dgm:pt modelId="{991FE7B4-982F-DF40-AF02-ABF0E8F49ED9}">
      <dgm:prSet phldrT="[Texte]"/>
      <dgm:spPr/>
      <dgm:t>
        <a:bodyPr/>
        <a:lstStyle/>
        <a:p>
          <a:r>
            <a:rPr lang="fr-FR" dirty="0" smtClean="0"/>
            <a:t>Travail en équipe</a:t>
          </a:r>
          <a:endParaRPr lang="fr-FR" dirty="0"/>
        </a:p>
      </dgm:t>
    </dgm:pt>
    <dgm:pt modelId="{FE5C391B-B642-1D44-B3FC-5475AA53915C}" type="parTrans" cxnId="{E9843570-3000-974F-8501-5ECF207C81C0}">
      <dgm:prSet/>
      <dgm:spPr/>
      <dgm:t>
        <a:bodyPr/>
        <a:lstStyle/>
        <a:p>
          <a:endParaRPr lang="fr-FR"/>
        </a:p>
      </dgm:t>
    </dgm:pt>
    <dgm:pt modelId="{F97A2AAF-F244-CB40-9633-F71780BE8FEA}" type="sibTrans" cxnId="{E9843570-3000-974F-8501-5ECF207C81C0}">
      <dgm:prSet/>
      <dgm:spPr/>
      <dgm:t>
        <a:bodyPr/>
        <a:lstStyle/>
        <a:p>
          <a:endParaRPr lang="fr-FR"/>
        </a:p>
      </dgm:t>
    </dgm:pt>
    <dgm:pt modelId="{03F7455D-56A7-2342-955B-C6B997B19094}">
      <dgm:prSet phldrT="[Texte]"/>
      <dgm:spPr/>
      <dgm:t>
        <a:bodyPr/>
        <a:lstStyle/>
        <a:p>
          <a:r>
            <a:rPr lang="fr-FR" dirty="0" smtClean="0"/>
            <a:t>Gestion, supervision et direction </a:t>
          </a:r>
          <a:endParaRPr lang="fr-FR" dirty="0"/>
        </a:p>
      </dgm:t>
    </dgm:pt>
    <dgm:pt modelId="{B7395025-53E1-544B-8B2B-2F1D5F5F99D9}" type="parTrans" cxnId="{22919D10-065D-CA46-8817-73B1E1DB1764}">
      <dgm:prSet/>
      <dgm:spPr/>
      <dgm:t>
        <a:bodyPr/>
        <a:lstStyle/>
        <a:p>
          <a:endParaRPr lang="fr-FR"/>
        </a:p>
      </dgm:t>
    </dgm:pt>
    <dgm:pt modelId="{91D89AAC-9D47-6141-855A-030DD1293962}" type="sibTrans" cxnId="{22919D10-065D-CA46-8817-73B1E1DB1764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6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043A6A-6D02-A346-953A-65BAD4BE0803}" type="pres">
      <dgm:prSet presAssocID="{66BCB814-B4E9-714D-8799-DB128795E704}" presName="parTrans" presStyleLbl="bgSibTrans2D1" presStyleIdx="1" presStyleCnt="6"/>
      <dgm:spPr/>
      <dgm:t>
        <a:bodyPr/>
        <a:lstStyle/>
        <a:p>
          <a:endParaRPr lang="fr-FR"/>
        </a:p>
      </dgm:t>
    </dgm:pt>
    <dgm:pt modelId="{8FB55F85-78B4-B848-A657-B1ADE5B4D136}" type="pres">
      <dgm:prSet presAssocID="{48DADFD1-46F0-E447-B114-484093A4ED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16BCFE-CA42-814E-AE9C-70BCFD574823}" type="pres">
      <dgm:prSet presAssocID="{41C08084-21D5-2C49-9AA5-21AB2F63EFC3}" presName="parTrans" presStyleLbl="bgSibTrans2D1" presStyleIdx="2" presStyleCnt="6"/>
      <dgm:spPr/>
      <dgm:t>
        <a:bodyPr/>
        <a:lstStyle/>
        <a:p>
          <a:endParaRPr lang="fr-FR"/>
        </a:p>
      </dgm:t>
    </dgm:pt>
    <dgm:pt modelId="{CD1A2898-8599-0242-881B-A58016FAF46D}" type="pres">
      <dgm:prSet presAssocID="{B8CDBC2A-3644-2548-A43F-F740DD3845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5AD022-77A7-7E4E-8D22-2E3E30099C5D}" type="pres">
      <dgm:prSet presAssocID="{432251E4-A840-434B-B76E-F8D2F1BEEB7C}" presName="parTrans" presStyleLbl="bgSibTrans2D1" presStyleIdx="3" presStyleCnt="6"/>
      <dgm:spPr/>
      <dgm:t>
        <a:bodyPr/>
        <a:lstStyle/>
        <a:p>
          <a:endParaRPr lang="fr-FR"/>
        </a:p>
      </dgm:t>
    </dgm:pt>
    <dgm:pt modelId="{B84C36F5-D7D6-7E46-9288-2D9D8FBD2568}" type="pres">
      <dgm:prSet presAssocID="{BABD1DFF-DE92-9D4D-B29B-D44E3A738A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6A7D8D-69E3-C84F-A195-E90CA66774D8}" type="pres">
      <dgm:prSet presAssocID="{FE5C391B-B642-1D44-B3FC-5475AA53915C}" presName="parTrans" presStyleLbl="bgSibTrans2D1" presStyleIdx="4" presStyleCnt="6"/>
      <dgm:spPr/>
      <dgm:t>
        <a:bodyPr/>
        <a:lstStyle/>
        <a:p>
          <a:endParaRPr lang="fr-FR"/>
        </a:p>
      </dgm:t>
    </dgm:pt>
    <dgm:pt modelId="{F544A58B-D72E-4F49-AB71-83DBEA7F240A}" type="pres">
      <dgm:prSet presAssocID="{991FE7B4-982F-DF40-AF02-ABF0E8F49E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19A00B-EEE4-994C-9488-8F2D30C539F7}" type="pres">
      <dgm:prSet presAssocID="{B7395025-53E1-544B-8B2B-2F1D5F5F99D9}" presName="parTrans" presStyleLbl="bgSibTrans2D1" presStyleIdx="5" presStyleCnt="6"/>
      <dgm:spPr/>
      <dgm:t>
        <a:bodyPr/>
        <a:lstStyle/>
        <a:p>
          <a:endParaRPr lang="fr-FR"/>
        </a:p>
      </dgm:t>
    </dgm:pt>
    <dgm:pt modelId="{599CA51E-A953-194C-8B87-B036A7FE244C}" type="pres">
      <dgm:prSet presAssocID="{03F7455D-56A7-2342-955B-C6B997B190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B352EE-CFF3-2B44-AEDE-B14625A3A706}" type="presOf" srcId="{41C08084-21D5-2C49-9AA5-21AB2F63EFC3}" destId="{BA16BCFE-CA42-814E-AE9C-70BCFD574823}" srcOrd="0" destOrd="0" presId="urn:microsoft.com/office/officeart/2005/8/layout/radial4"/>
    <dgm:cxn modelId="{EE0E239C-6D5D-3B40-8C6E-A637E8824F92}" type="presOf" srcId="{0E4D6D77-1F70-0642-A036-3159631CACCC}" destId="{26CCB634-D361-8D47-9860-740A8B96132D}" srcOrd="0" destOrd="0" presId="urn:microsoft.com/office/officeart/2005/8/layout/radial4"/>
    <dgm:cxn modelId="{E9843570-3000-974F-8501-5ECF207C81C0}" srcId="{856F9DF1-6E79-D54A-AD72-C789806B7772}" destId="{991FE7B4-982F-DF40-AF02-ABF0E8F49ED9}" srcOrd="4" destOrd="0" parTransId="{FE5C391B-B642-1D44-B3FC-5475AA53915C}" sibTransId="{F97A2AAF-F244-CB40-9633-F71780BE8FEA}"/>
    <dgm:cxn modelId="{A3577D86-97AC-0E41-BE2F-51D52873D1EF}" type="presOf" srcId="{48DADFD1-46F0-E447-B114-484093A4ED47}" destId="{8FB55F85-78B4-B848-A657-B1ADE5B4D136}" srcOrd="0" destOrd="0" presId="urn:microsoft.com/office/officeart/2005/8/layout/radial4"/>
    <dgm:cxn modelId="{196092F1-AE04-6648-99A0-A70D29C92AD5}" srcId="{856F9DF1-6E79-D54A-AD72-C789806B7772}" destId="{BABD1DFF-DE92-9D4D-B29B-D44E3A738A61}" srcOrd="3" destOrd="0" parTransId="{432251E4-A840-434B-B76E-F8D2F1BEEB7C}" sibTransId="{4C0810D6-5361-EF44-8BDC-48B0FE74CCB4}"/>
    <dgm:cxn modelId="{81828589-485F-ED4E-9DFA-752331D2A63E}" type="presOf" srcId="{03F7455D-56A7-2342-955B-C6B997B19094}" destId="{599CA51E-A953-194C-8B87-B036A7FE244C}" srcOrd="0" destOrd="0" presId="urn:microsoft.com/office/officeart/2005/8/layout/radial4"/>
    <dgm:cxn modelId="{1E6812FD-5B92-6846-BD73-F183BC47A44C}" type="presOf" srcId="{66BCB814-B4E9-714D-8799-DB128795E704}" destId="{52043A6A-6D02-A346-953A-65BAD4BE0803}" srcOrd="0" destOrd="0" presId="urn:microsoft.com/office/officeart/2005/8/layout/radial4"/>
    <dgm:cxn modelId="{AAFF8535-2FC2-8940-8DFA-4B569A72A957}" type="presOf" srcId="{856F9DF1-6E79-D54A-AD72-C789806B7772}" destId="{F6BF57FE-5B65-F645-A1AA-2285FDA13809}" srcOrd="0" destOrd="0" presId="urn:microsoft.com/office/officeart/2005/8/layout/radial4"/>
    <dgm:cxn modelId="{9D42E0C8-70AF-2F4C-B0A8-5A18C29B3C50}" type="presOf" srcId="{991FE7B4-982F-DF40-AF02-ABF0E8F49ED9}" destId="{F544A58B-D72E-4F49-AB71-83DBEA7F240A}" srcOrd="0" destOrd="0" presId="urn:microsoft.com/office/officeart/2005/8/layout/radial4"/>
    <dgm:cxn modelId="{22919D10-065D-CA46-8817-73B1E1DB1764}" srcId="{856F9DF1-6E79-D54A-AD72-C789806B7772}" destId="{03F7455D-56A7-2342-955B-C6B997B19094}" srcOrd="5" destOrd="0" parTransId="{B7395025-53E1-544B-8B2B-2F1D5F5F99D9}" sibTransId="{91D89AAC-9D47-6141-855A-030DD1293962}"/>
    <dgm:cxn modelId="{FE336719-CA8A-744A-B8A2-49C8DF874823}" srcId="{856F9DF1-6E79-D54A-AD72-C789806B7772}" destId="{B8CDBC2A-3644-2548-A43F-F740DD384554}" srcOrd="2" destOrd="0" parTransId="{41C08084-21D5-2C49-9AA5-21AB2F63EFC3}" sibTransId="{56260CAA-3AB0-C84F-9EE7-55507325DF4B}"/>
    <dgm:cxn modelId="{4E458A7E-3C5B-A841-B3B3-495335AC1CA7}" srcId="{856F9DF1-6E79-D54A-AD72-C789806B7772}" destId="{48DADFD1-46F0-E447-B114-484093A4ED47}" srcOrd="1" destOrd="0" parTransId="{66BCB814-B4E9-714D-8799-DB128795E704}" sibTransId="{E7741F8B-B1C8-6D4A-B5F4-5F12A4873BBD}"/>
    <dgm:cxn modelId="{06930382-D2DF-B943-AA03-DD81EB7745CB}" type="presOf" srcId="{F2F3AFB7-DD32-F64A-BFF0-7E5AFD6C319B}" destId="{DF8B9BAC-E5D1-0549-9C3F-D71787F6FA9C}" srcOrd="0" destOrd="0" presId="urn:microsoft.com/office/officeart/2005/8/layout/radial4"/>
    <dgm:cxn modelId="{D3C54878-A65B-294B-9923-96FFD81B9E0D}" type="presOf" srcId="{B8CDBC2A-3644-2548-A43F-F740DD384554}" destId="{CD1A2898-8599-0242-881B-A58016FAF46D}" srcOrd="0" destOrd="0" presId="urn:microsoft.com/office/officeart/2005/8/layout/radial4"/>
    <dgm:cxn modelId="{0C13753D-6D2F-2747-B02F-64D0439A21D3}" type="presOf" srcId="{FE5C391B-B642-1D44-B3FC-5475AA53915C}" destId="{056A7D8D-69E3-C84F-A195-E90CA66774D8}" srcOrd="0" destOrd="0" presId="urn:microsoft.com/office/officeart/2005/8/layout/radial4"/>
    <dgm:cxn modelId="{2FD8818C-72F5-6244-B256-DB572261F001}" type="presOf" srcId="{B7395025-53E1-544B-8B2B-2F1D5F5F99D9}" destId="{9019A00B-EEE4-994C-9488-8F2D30C539F7}" srcOrd="0" destOrd="0" presId="urn:microsoft.com/office/officeart/2005/8/layout/radial4"/>
    <dgm:cxn modelId="{B0F71692-D471-E241-BE0B-B4521FFE1EBF}" type="presOf" srcId="{15D1939A-2A31-E949-AEDB-F08FE86BFD58}" destId="{A5FB6500-059A-A148-8AB6-81A2901233E9}" srcOrd="0" destOrd="0" presId="urn:microsoft.com/office/officeart/2005/8/layout/radial4"/>
    <dgm:cxn modelId="{509B2AAF-CCCD-9849-B60D-BB7504621F37}" type="presOf" srcId="{BABD1DFF-DE92-9D4D-B29B-D44E3A738A61}" destId="{B84C36F5-D7D6-7E46-9288-2D9D8FBD2568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02E4093F-416B-AE44-838B-808E868FF02F}" type="presOf" srcId="{432251E4-A840-434B-B76E-F8D2F1BEEB7C}" destId="{975AD022-77A7-7E4E-8D22-2E3E30099C5D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76257958-35CD-144D-8769-BB92C10AA112}" type="presParOf" srcId="{26CCB634-D361-8D47-9860-740A8B96132D}" destId="{F6BF57FE-5B65-F645-A1AA-2285FDA13809}" srcOrd="0" destOrd="0" presId="urn:microsoft.com/office/officeart/2005/8/layout/radial4"/>
    <dgm:cxn modelId="{11B2DB14-5413-B746-907E-DBC194001754}" type="presParOf" srcId="{26CCB634-D361-8D47-9860-740A8B96132D}" destId="{DF8B9BAC-E5D1-0549-9C3F-D71787F6FA9C}" srcOrd="1" destOrd="0" presId="urn:microsoft.com/office/officeart/2005/8/layout/radial4"/>
    <dgm:cxn modelId="{62127980-4F99-424D-BF53-FC19DE85DF52}" type="presParOf" srcId="{26CCB634-D361-8D47-9860-740A8B96132D}" destId="{A5FB6500-059A-A148-8AB6-81A2901233E9}" srcOrd="2" destOrd="0" presId="urn:microsoft.com/office/officeart/2005/8/layout/radial4"/>
    <dgm:cxn modelId="{30618A71-9621-4E49-BD41-B929EF552713}" type="presParOf" srcId="{26CCB634-D361-8D47-9860-740A8B96132D}" destId="{52043A6A-6D02-A346-953A-65BAD4BE0803}" srcOrd="3" destOrd="0" presId="urn:microsoft.com/office/officeart/2005/8/layout/radial4"/>
    <dgm:cxn modelId="{AC348C0E-69FA-4D44-A3CB-7AD6878D1683}" type="presParOf" srcId="{26CCB634-D361-8D47-9860-740A8B96132D}" destId="{8FB55F85-78B4-B848-A657-B1ADE5B4D136}" srcOrd="4" destOrd="0" presId="urn:microsoft.com/office/officeart/2005/8/layout/radial4"/>
    <dgm:cxn modelId="{4B79B574-5B1E-D544-84D3-9DCCB68F9C0B}" type="presParOf" srcId="{26CCB634-D361-8D47-9860-740A8B96132D}" destId="{BA16BCFE-CA42-814E-AE9C-70BCFD574823}" srcOrd="5" destOrd="0" presId="urn:microsoft.com/office/officeart/2005/8/layout/radial4"/>
    <dgm:cxn modelId="{74F5376F-D800-144D-9B1C-886AEDF4D7B8}" type="presParOf" srcId="{26CCB634-D361-8D47-9860-740A8B96132D}" destId="{CD1A2898-8599-0242-881B-A58016FAF46D}" srcOrd="6" destOrd="0" presId="urn:microsoft.com/office/officeart/2005/8/layout/radial4"/>
    <dgm:cxn modelId="{0CC34DED-6976-9A41-B151-E7041C051CFF}" type="presParOf" srcId="{26CCB634-D361-8D47-9860-740A8B96132D}" destId="{975AD022-77A7-7E4E-8D22-2E3E30099C5D}" srcOrd="7" destOrd="0" presId="urn:microsoft.com/office/officeart/2005/8/layout/radial4"/>
    <dgm:cxn modelId="{48C8FDAC-CA4E-C549-B087-237F0DA7A9BE}" type="presParOf" srcId="{26CCB634-D361-8D47-9860-740A8B96132D}" destId="{B84C36F5-D7D6-7E46-9288-2D9D8FBD2568}" srcOrd="8" destOrd="0" presId="urn:microsoft.com/office/officeart/2005/8/layout/radial4"/>
    <dgm:cxn modelId="{A3B68D7A-2385-1D49-9D7E-2223F60EE5F3}" type="presParOf" srcId="{26CCB634-D361-8D47-9860-740A8B96132D}" destId="{056A7D8D-69E3-C84F-A195-E90CA66774D8}" srcOrd="9" destOrd="0" presId="urn:microsoft.com/office/officeart/2005/8/layout/radial4"/>
    <dgm:cxn modelId="{A766BC7C-9482-5A45-A3F7-1077E10ACBE1}" type="presParOf" srcId="{26CCB634-D361-8D47-9860-740A8B96132D}" destId="{F544A58B-D72E-4F49-AB71-83DBEA7F240A}" srcOrd="10" destOrd="0" presId="urn:microsoft.com/office/officeart/2005/8/layout/radial4"/>
    <dgm:cxn modelId="{D5A20A1D-895F-5746-8994-46D1401E96F3}" type="presParOf" srcId="{26CCB634-D361-8D47-9860-740A8B96132D}" destId="{9019A00B-EEE4-994C-9488-8F2D30C539F7}" srcOrd="11" destOrd="0" presId="urn:microsoft.com/office/officeart/2005/8/layout/radial4"/>
    <dgm:cxn modelId="{66E33EC0-3F56-304D-9887-86E70F83460A}" type="presParOf" srcId="{26CCB634-D361-8D47-9860-740A8B96132D}" destId="{599CA51E-A953-194C-8B87-B036A7FE244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Facteurs affectant les performances 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Forme/santé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781C05B1-F3E5-084B-91A8-BCF1850ADD9A}">
      <dgm:prSet phldrT="[Texte]"/>
      <dgm:spPr/>
      <dgm:t>
        <a:bodyPr/>
        <a:lstStyle/>
        <a:p>
          <a:r>
            <a:rPr lang="fr-FR" dirty="0" smtClean="0"/>
            <a:t>Stress: domestique et en rapport avec le travail</a:t>
          </a:r>
          <a:endParaRPr lang="fr-FR" dirty="0"/>
        </a:p>
      </dgm:t>
    </dgm:pt>
    <dgm:pt modelId="{E1D60849-0374-364B-9DDC-0B640B5D1AC7}" type="parTrans" cxnId="{01CA337B-2739-3444-81EF-0EFF189E21C3}">
      <dgm:prSet/>
      <dgm:spPr/>
      <dgm:t>
        <a:bodyPr/>
        <a:lstStyle/>
        <a:p>
          <a:endParaRPr lang="fr-FR"/>
        </a:p>
      </dgm:t>
    </dgm:pt>
    <dgm:pt modelId="{5417D2FD-17F4-3B4D-A06D-F315B1120664}" type="sibTrans" cxnId="{01CA337B-2739-3444-81EF-0EFF189E21C3}">
      <dgm:prSet/>
      <dgm:spPr/>
      <dgm:t>
        <a:bodyPr/>
        <a:lstStyle/>
        <a:p>
          <a:endParaRPr lang="fr-FR"/>
        </a:p>
      </dgm:t>
    </dgm:pt>
    <dgm:pt modelId="{045A19B5-6088-2841-904F-26552B46DACD}">
      <dgm:prSet phldrT="[Texte]"/>
      <dgm:spPr/>
      <dgm:t>
        <a:bodyPr/>
        <a:lstStyle/>
        <a:p>
          <a:r>
            <a:rPr lang="fr-FR" dirty="0" smtClean="0"/>
            <a:t>Pression des horaires et heures limites</a:t>
          </a:r>
          <a:endParaRPr lang="fr-FR" dirty="0"/>
        </a:p>
      </dgm:t>
    </dgm:pt>
    <dgm:pt modelId="{71F6568C-32BF-F64B-8AC7-C30CA15813C9}" type="parTrans" cxnId="{7DCAF813-AC29-A143-9C54-8D87483D435D}">
      <dgm:prSet/>
      <dgm:spPr/>
      <dgm:t>
        <a:bodyPr/>
        <a:lstStyle/>
        <a:p>
          <a:endParaRPr lang="fr-FR"/>
        </a:p>
      </dgm:t>
    </dgm:pt>
    <dgm:pt modelId="{C7B47CB1-9DCE-CC40-9B02-8CE536B8F099}" type="sibTrans" cxnId="{7DCAF813-AC29-A143-9C54-8D87483D435D}">
      <dgm:prSet/>
      <dgm:spPr/>
      <dgm:t>
        <a:bodyPr/>
        <a:lstStyle/>
        <a:p>
          <a:endParaRPr lang="fr-FR"/>
        </a:p>
      </dgm:t>
    </dgm:pt>
    <dgm:pt modelId="{C822984E-0A69-D741-BEBF-92206E74C975}">
      <dgm:prSet phldrT="[Texte]"/>
      <dgm:spPr/>
      <dgm:t>
        <a:bodyPr/>
        <a:lstStyle/>
        <a:p>
          <a:r>
            <a:rPr lang="fr-FR" dirty="0" smtClean="0"/>
            <a:t>charge de travail: surcharge et sous-charge</a:t>
          </a:r>
          <a:endParaRPr lang="fr-FR" dirty="0"/>
        </a:p>
      </dgm:t>
    </dgm:pt>
    <dgm:pt modelId="{D0E197FB-BC38-1B4A-8B7A-C5B480CC8AA1}" type="parTrans" cxnId="{AE24E63F-E4D3-D841-B975-F0D9AF8796F7}">
      <dgm:prSet/>
      <dgm:spPr/>
      <dgm:t>
        <a:bodyPr/>
        <a:lstStyle/>
        <a:p>
          <a:endParaRPr lang="fr-FR"/>
        </a:p>
      </dgm:t>
    </dgm:pt>
    <dgm:pt modelId="{3EA3E330-D00F-7643-B720-7EC5FBF1410B}" type="sibTrans" cxnId="{AE24E63F-E4D3-D841-B975-F0D9AF8796F7}">
      <dgm:prSet/>
      <dgm:spPr/>
      <dgm:t>
        <a:bodyPr/>
        <a:lstStyle/>
        <a:p>
          <a:endParaRPr lang="fr-FR"/>
        </a:p>
      </dgm:t>
    </dgm:pt>
    <dgm:pt modelId="{E3662049-B759-3049-B26F-9A322541C657}">
      <dgm:prSet phldrT="[Texte]"/>
      <dgm:spPr/>
      <dgm:t>
        <a:bodyPr/>
        <a:lstStyle/>
        <a:p>
          <a:r>
            <a:rPr lang="fr-FR" dirty="0" smtClean="0"/>
            <a:t>Sommeil et fatigue </a:t>
          </a:r>
          <a:endParaRPr lang="fr-FR" dirty="0"/>
        </a:p>
      </dgm:t>
    </dgm:pt>
    <dgm:pt modelId="{2AB51FD1-9EB7-8246-938E-D9CACDABCC4C}" type="parTrans" cxnId="{78495DE7-88D3-8B49-9D8E-6198A2698F76}">
      <dgm:prSet/>
      <dgm:spPr/>
      <dgm:t>
        <a:bodyPr/>
        <a:lstStyle/>
        <a:p>
          <a:endParaRPr lang="fr-FR"/>
        </a:p>
      </dgm:t>
    </dgm:pt>
    <dgm:pt modelId="{C198CAE6-A89A-4946-8BF2-D4DD7AAFABC0}" type="sibTrans" cxnId="{78495DE7-88D3-8B49-9D8E-6198A2698F76}">
      <dgm:prSet/>
      <dgm:spPr/>
      <dgm:t>
        <a:bodyPr/>
        <a:lstStyle/>
        <a:p>
          <a:endParaRPr lang="fr-FR"/>
        </a:p>
      </dgm:t>
    </dgm:pt>
    <dgm:pt modelId="{6E2763B0-85D0-E444-BBCB-5B60EFA2D661}">
      <dgm:prSet phldrT="[Texte]"/>
      <dgm:spPr/>
      <dgm:t>
        <a:bodyPr/>
        <a:lstStyle/>
        <a:p>
          <a:r>
            <a:rPr lang="fr-FR" dirty="0" smtClean="0"/>
            <a:t>travail posté</a:t>
          </a:r>
          <a:endParaRPr lang="fr-FR" dirty="0"/>
        </a:p>
      </dgm:t>
    </dgm:pt>
    <dgm:pt modelId="{21E7404C-927B-E942-8D96-B4BFC0CFC46F}" type="parTrans" cxnId="{7C4175F4-A0A0-154F-9622-5EAC00DFB2BD}">
      <dgm:prSet/>
      <dgm:spPr/>
      <dgm:t>
        <a:bodyPr/>
        <a:lstStyle/>
        <a:p>
          <a:endParaRPr lang="fr-FR"/>
        </a:p>
      </dgm:t>
    </dgm:pt>
    <dgm:pt modelId="{34346D77-1380-2747-A2F4-FB8807F98759}" type="sibTrans" cxnId="{7C4175F4-A0A0-154F-9622-5EAC00DFB2BD}">
      <dgm:prSet/>
      <dgm:spPr/>
      <dgm:t>
        <a:bodyPr/>
        <a:lstStyle/>
        <a:p>
          <a:endParaRPr lang="fr-FR"/>
        </a:p>
      </dgm:t>
    </dgm:pt>
    <dgm:pt modelId="{6DB2ED38-8F8C-6E46-B6D1-963BB67504C6}">
      <dgm:prSet phldrT="[Texte]"/>
      <dgm:spPr/>
      <dgm:t>
        <a:bodyPr/>
        <a:lstStyle/>
        <a:p>
          <a:r>
            <a:rPr lang="fr-FR" dirty="0" smtClean="0"/>
            <a:t>Abus d'alcool, de médicaments, de drogue</a:t>
          </a:r>
          <a:endParaRPr lang="fr-FR" dirty="0"/>
        </a:p>
      </dgm:t>
    </dgm:pt>
    <dgm:pt modelId="{468A8E72-FB75-B640-B8ED-4229919211D8}" type="parTrans" cxnId="{F8434BB6-99B7-E647-B083-4E99E7849E33}">
      <dgm:prSet/>
      <dgm:spPr/>
      <dgm:t>
        <a:bodyPr/>
        <a:lstStyle/>
        <a:p>
          <a:endParaRPr lang="fr-FR"/>
        </a:p>
      </dgm:t>
    </dgm:pt>
    <dgm:pt modelId="{1F3D5628-1A00-7C46-9E1C-2381635AC275}" type="sibTrans" cxnId="{F8434BB6-99B7-E647-B083-4E99E7849E33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7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5DD6D-4F1B-5B46-8325-F6E3FB527CFF}" type="pres">
      <dgm:prSet presAssocID="{E1D60849-0374-364B-9DDC-0B640B5D1AC7}" presName="parTrans" presStyleLbl="bgSibTrans2D1" presStyleIdx="1" presStyleCnt="7"/>
      <dgm:spPr/>
      <dgm:t>
        <a:bodyPr/>
        <a:lstStyle/>
        <a:p>
          <a:endParaRPr lang="fr-FR"/>
        </a:p>
      </dgm:t>
    </dgm:pt>
    <dgm:pt modelId="{636B96A4-D8DC-DC48-87D0-513C8912BBE3}" type="pres">
      <dgm:prSet presAssocID="{781C05B1-F3E5-084B-91A8-BCF1850ADD9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7373A4-FE59-274A-96CF-F39A49EBA14D}" type="pres">
      <dgm:prSet presAssocID="{71F6568C-32BF-F64B-8AC7-C30CA15813C9}" presName="parTrans" presStyleLbl="bgSibTrans2D1" presStyleIdx="2" presStyleCnt="7"/>
      <dgm:spPr/>
      <dgm:t>
        <a:bodyPr/>
        <a:lstStyle/>
        <a:p>
          <a:endParaRPr lang="fr-FR"/>
        </a:p>
      </dgm:t>
    </dgm:pt>
    <dgm:pt modelId="{8B9F4B0E-A9E2-FA49-8510-5CB44E026ED0}" type="pres">
      <dgm:prSet presAssocID="{045A19B5-6088-2841-904F-26552B46DAC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CA1B59-5EE4-1A48-BF61-613CB8BA5E68}" type="pres">
      <dgm:prSet presAssocID="{D0E197FB-BC38-1B4A-8B7A-C5B480CC8AA1}" presName="parTrans" presStyleLbl="bgSibTrans2D1" presStyleIdx="3" presStyleCnt="7"/>
      <dgm:spPr/>
      <dgm:t>
        <a:bodyPr/>
        <a:lstStyle/>
        <a:p>
          <a:endParaRPr lang="fr-FR"/>
        </a:p>
      </dgm:t>
    </dgm:pt>
    <dgm:pt modelId="{4B49A871-E5D9-864C-953C-EEEDFDC77B2B}" type="pres">
      <dgm:prSet presAssocID="{C822984E-0A69-D741-BEBF-92206E74C97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DABB45-6D06-E84F-9C5C-AD8F973FCCEF}" type="pres">
      <dgm:prSet presAssocID="{2AB51FD1-9EB7-8246-938E-D9CACDABCC4C}" presName="parTrans" presStyleLbl="bgSibTrans2D1" presStyleIdx="4" presStyleCnt="7"/>
      <dgm:spPr/>
      <dgm:t>
        <a:bodyPr/>
        <a:lstStyle/>
        <a:p>
          <a:endParaRPr lang="fr-FR"/>
        </a:p>
      </dgm:t>
    </dgm:pt>
    <dgm:pt modelId="{ED7A0297-2B3F-3D46-8AF5-E17A34667C9B}" type="pres">
      <dgm:prSet presAssocID="{E3662049-B759-3049-B26F-9A322541C65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D713B4-4F07-DD4D-A4F1-42850FC25FFD}" type="pres">
      <dgm:prSet presAssocID="{21E7404C-927B-E942-8D96-B4BFC0CFC46F}" presName="parTrans" presStyleLbl="bgSibTrans2D1" presStyleIdx="5" presStyleCnt="7"/>
      <dgm:spPr/>
      <dgm:t>
        <a:bodyPr/>
        <a:lstStyle/>
        <a:p>
          <a:endParaRPr lang="fr-FR"/>
        </a:p>
      </dgm:t>
    </dgm:pt>
    <dgm:pt modelId="{D43BACD9-4353-714B-86F6-B5DF796317B8}" type="pres">
      <dgm:prSet presAssocID="{6E2763B0-85D0-E444-BBCB-5B60EFA2D66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A13367-5311-FC41-AFE0-740133750ECC}" type="pres">
      <dgm:prSet presAssocID="{468A8E72-FB75-B640-B8ED-4229919211D8}" presName="parTrans" presStyleLbl="bgSibTrans2D1" presStyleIdx="6" presStyleCnt="7"/>
      <dgm:spPr/>
      <dgm:t>
        <a:bodyPr/>
        <a:lstStyle/>
        <a:p>
          <a:endParaRPr lang="fr-FR"/>
        </a:p>
      </dgm:t>
    </dgm:pt>
    <dgm:pt modelId="{AB3EE51F-06AC-A247-8A09-BDBC7BC9A1F8}" type="pres">
      <dgm:prSet presAssocID="{6DB2ED38-8F8C-6E46-B6D1-963BB67504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CE801B-DDAD-0740-94FF-D6E496A7EE07}" type="presOf" srcId="{C822984E-0A69-D741-BEBF-92206E74C975}" destId="{4B49A871-E5D9-864C-953C-EEEDFDC77B2B}" srcOrd="0" destOrd="0" presId="urn:microsoft.com/office/officeart/2005/8/layout/radial4"/>
    <dgm:cxn modelId="{6C5C2C47-7313-DD4E-9BCA-3BD54EA1F85F}" type="presOf" srcId="{21E7404C-927B-E942-8D96-B4BFC0CFC46F}" destId="{D5D713B4-4F07-DD4D-A4F1-42850FC25FFD}" srcOrd="0" destOrd="0" presId="urn:microsoft.com/office/officeart/2005/8/layout/radial4"/>
    <dgm:cxn modelId="{01CA337B-2739-3444-81EF-0EFF189E21C3}" srcId="{856F9DF1-6E79-D54A-AD72-C789806B7772}" destId="{781C05B1-F3E5-084B-91A8-BCF1850ADD9A}" srcOrd="1" destOrd="0" parTransId="{E1D60849-0374-364B-9DDC-0B640B5D1AC7}" sibTransId="{5417D2FD-17F4-3B4D-A06D-F315B1120664}"/>
    <dgm:cxn modelId="{6A7F7FD4-5F11-F346-B1F1-CAA43D7E46EC}" type="presOf" srcId="{045A19B5-6088-2841-904F-26552B46DACD}" destId="{8B9F4B0E-A9E2-FA49-8510-5CB44E026ED0}" srcOrd="0" destOrd="0" presId="urn:microsoft.com/office/officeart/2005/8/layout/radial4"/>
    <dgm:cxn modelId="{1FC27BC6-3B42-B943-9705-A183FAFA49A6}" type="presOf" srcId="{468A8E72-FB75-B640-B8ED-4229919211D8}" destId="{9DA13367-5311-FC41-AFE0-740133750ECC}" srcOrd="0" destOrd="0" presId="urn:microsoft.com/office/officeart/2005/8/layout/radial4"/>
    <dgm:cxn modelId="{7C4175F4-A0A0-154F-9622-5EAC00DFB2BD}" srcId="{856F9DF1-6E79-D54A-AD72-C789806B7772}" destId="{6E2763B0-85D0-E444-BBCB-5B60EFA2D661}" srcOrd="5" destOrd="0" parTransId="{21E7404C-927B-E942-8D96-B4BFC0CFC46F}" sibTransId="{34346D77-1380-2747-A2F4-FB8807F98759}"/>
    <dgm:cxn modelId="{7BB5456E-C7A5-7F47-A4BE-200E625002B6}" type="presOf" srcId="{781C05B1-F3E5-084B-91A8-BCF1850ADD9A}" destId="{636B96A4-D8DC-DC48-87D0-513C8912BBE3}" srcOrd="0" destOrd="0" presId="urn:microsoft.com/office/officeart/2005/8/layout/radial4"/>
    <dgm:cxn modelId="{39430FEA-CF71-B44D-B224-A9F1F1577BBF}" type="presOf" srcId="{6DB2ED38-8F8C-6E46-B6D1-963BB67504C6}" destId="{AB3EE51F-06AC-A247-8A09-BDBC7BC9A1F8}" srcOrd="0" destOrd="0" presId="urn:microsoft.com/office/officeart/2005/8/layout/radial4"/>
    <dgm:cxn modelId="{D2C5EBB0-E359-AA4F-8796-70AA4DEBE8C0}" type="presOf" srcId="{D0E197FB-BC38-1B4A-8B7A-C5B480CC8AA1}" destId="{F3CA1B59-5EE4-1A48-BF61-613CB8BA5E68}" srcOrd="0" destOrd="0" presId="urn:microsoft.com/office/officeart/2005/8/layout/radial4"/>
    <dgm:cxn modelId="{7DCAF813-AC29-A143-9C54-8D87483D435D}" srcId="{856F9DF1-6E79-D54A-AD72-C789806B7772}" destId="{045A19B5-6088-2841-904F-26552B46DACD}" srcOrd="2" destOrd="0" parTransId="{71F6568C-32BF-F64B-8AC7-C30CA15813C9}" sibTransId="{C7B47CB1-9DCE-CC40-9B02-8CE536B8F099}"/>
    <dgm:cxn modelId="{C5AA97E6-C730-4743-BDFD-2F301015B103}" type="presOf" srcId="{71F6568C-32BF-F64B-8AC7-C30CA15813C9}" destId="{E77373A4-FE59-274A-96CF-F39A49EBA14D}" srcOrd="0" destOrd="0" presId="urn:microsoft.com/office/officeart/2005/8/layout/radial4"/>
    <dgm:cxn modelId="{78495DE7-88D3-8B49-9D8E-6198A2698F76}" srcId="{856F9DF1-6E79-D54A-AD72-C789806B7772}" destId="{E3662049-B759-3049-B26F-9A322541C657}" srcOrd="4" destOrd="0" parTransId="{2AB51FD1-9EB7-8246-938E-D9CACDABCC4C}" sibTransId="{C198CAE6-A89A-4946-8BF2-D4DD7AAFABC0}"/>
    <dgm:cxn modelId="{1557D331-2425-6042-880F-447D38183FA9}" type="presOf" srcId="{0E4D6D77-1F70-0642-A036-3159631CACCC}" destId="{26CCB634-D361-8D47-9860-740A8B96132D}" srcOrd="0" destOrd="0" presId="urn:microsoft.com/office/officeart/2005/8/layout/radial4"/>
    <dgm:cxn modelId="{4B5BDA32-12E2-5147-BCBB-F9CCE4EFE81E}" type="presOf" srcId="{E3662049-B759-3049-B26F-9A322541C657}" destId="{ED7A0297-2B3F-3D46-8AF5-E17A34667C9B}" srcOrd="0" destOrd="0" presId="urn:microsoft.com/office/officeart/2005/8/layout/radial4"/>
    <dgm:cxn modelId="{349598EB-5AE6-2247-A87E-664BD7D665EE}" type="presOf" srcId="{E1D60849-0374-364B-9DDC-0B640B5D1AC7}" destId="{D565DD6D-4F1B-5B46-8325-F6E3FB527CFF}" srcOrd="0" destOrd="0" presId="urn:microsoft.com/office/officeart/2005/8/layout/radial4"/>
    <dgm:cxn modelId="{41B53ECC-BB99-0746-B3EC-B57B8791AB3D}" type="presOf" srcId="{F2F3AFB7-DD32-F64A-BFF0-7E5AFD6C319B}" destId="{DF8B9BAC-E5D1-0549-9C3F-D71787F6FA9C}" srcOrd="0" destOrd="0" presId="urn:microsoft.com/office/officeart/2005/8/layout/radial4"/>
    <dgm:cxn modelId="{FBE4ECDC-66BC-8A45-B281-C03A2FF34D8B}" type="presOf" srcId="{856F9DF1-6E79-D54A-AD72-C789806B7772}" destId="{F6BF57FE-5B65-F645-A1AA-2285FDA13809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AE24E63F-E4D3-D841-B975-F0D9AF8796F7}" srcId="{856F9DF1-6E79-D54A-AD72-C789806B7772}" destId="{C822984E-0A69-D741-BEBF-92206E74C975}" srcOrd="3" destOrd="0" parTransId="{D0E197FB-BC38-1B4A-8B7A-C5B480CC8AA1}" sibTransId="{3EA3E330-D00F-7643-B720-7EC5FBF1410B}"/>
    <dgm:cxn modelId="{F8434BB6-99B7-E647-B083-4E99E7849E33}" srcId="{856F9DF1-6E79-D54A-AD72-C789806B7772}" destId="{6DB2ED38-8F8C-6E46-B6D1-963BB67504C6}" srcOrd="6" destOrd="0" parTransId="{468A8E72-FB75-B640-B8ED-4229919211D8}" sibTransId="{1F3D5628-1A00-7C46-9E1C-2381635AC275}"/>
    <dgm:cxn modelId="{79A6E03A-9E58-5E4E-8355-40B6AEC80C04}" type="presOf" srcId="{15D1939A-2A31-E949-AEDB-F08FE86BFD58}" destId="{A5FB6500-059A-A148-8AB6-81A2901233E9}" srcOrd="0" destOrd="0" presId="urn:microsoft.com/office/officeart/2005/8/layout/radial4"/>
    <dgm:cxn modelId="{5D37F2E6-4020-9B46-8938-051000EEFC99}" type="presOf" srcId="{2AB51FD1-9EB7-8246-938E-D9CACDABCC4C}" destId="{72DABB45-6D06-E84F-9C5C-AD8F973FCCEF}" srcOrd="0" destOrd="0" presId="urn:microsoft.com/office/officeart/2005/8/layout/radial4"/>
    <dgm:cxn modelId="{22042CA8-7C68-A74A-AB86-A609262DB85C}" type="presOf" srcId="{6E2763B0-85D0-E444-BBCB-5B60EFA2D661}" destId="{D43BACD9-4353-714B-86F6-B5DF796317B8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64291D9C-82E8-764B-8EA4-CF3A5B9DDC53}" type="presParOf" srcId="{26CCB634-D361-8D47-9860-740A8B96132D}" destId="{F6BF57FE-5B65-F645-A1AA-2285FDA13809}" srcOrd="0" destOrd="0" presId="urn:microsoft.com/office/officeart/2005/8/layout/radial4"/>
    <dgm:cxn modelId="{4D5C10AF-4849-0C44-BBB3-3E47BEE21C75}" type="presParOf" srcId="{26CCB634-D361-8D47-9860-740A8B96132D}" destId="{DF8B9BAC-E5D1-0549-9C3F-D71787F6FA9C}" srcOrd="1" destOrd="0" presId="urn:microsoft.com/office/officeart/2005/8/layout/radial4"/>
    <dgm:cxn modelId="{55C32BAC-F282-224A-9BF5-23F49D381A2E}" type="presParOf" srcId="{26CCB634-D361-8D47-9860-740A8B96132D}" destId="{A5FB6500-059A-A148-8AB6-81A2901233E9}" srcOrd="2" destOrd="0" presId="urn:microsoft.com/office/officeart/2005/8/layout/radial4"/>
    <dgm:cxn modelId="{3709D8EB-D7AF-4249-8970-11BC60D318F8}" type="presParOf" srcId="{26CCB634-D361-8D47-9860-740A8B96132D}" destId="{D565DD6D-4F1B-5B46-8325-F6E3FB527CFF}" srcOrd="3" destOrd="0" presId="urn:microsoft.com/office/officeart/2005/8/layout/radial4"/>
    <dgm:cxn modelId="{457F4C8A-F788-A749-B683-248EC4725F0A}" type="presParOf" srcId="{26CCB634-D361-8D47-9860-740A8B96132D}" destId="{636B96A4-D8DC-DC48-87D0-513C8912BBE3}" srcOrd="4" destOrd="0" presId="urn:microsoft.com/office/officeart/2005/8/layout/radial4"/>
    <dgm:cxn modelId="{B22C2651-DA84-4F47-B0B0-476C8E47A5EC}" type="presParOf" srcId="{26CCB634-D361-8D47-9860-740A8B96132D}" destId="{E77373A4-FE59-274A-96CF-F39A49EBA14D}" srcOrd="5" destOrd="0" presId="urn:microsoft.com/office/officeart/2005/8/layout/radial4"/>
    <dgm:cxn modelId="{5FFE3C28-5DD1-9C44-8BED-2565B0101AD3}" type="presParOf" srcId="{26CCB634-D361-8D47-9860-740A8B96132D}" destId="{8B9F4B0E-A9E2-FA49-8510-5CB44E026ED0}" srcOrd="6" destOrd="0" presId="urn:microsoft.com/office/officeart/2005/8/layout/radial4"/>
    <dgm:cxn modelId="{6D5DF67C-59DB-BC4D-9678-549F32096623}" type="presParOf" srcId="{26CCB634-D361-8D47-9860-740A8B96132D}" destId="{F3CA1B59-5EE4-1A48-BF61-613CB8BA5E68}" srcOrd="7" destOrd="0" presId="urn:microsoft.com/office/officeart/2005/8/layout/radial4"/>
    <dgm:cxn modelId="{906B6386-7D5A-434F-AD79-13590D5CFCFC}" type="presParOf" srcId="{26CCB634-D361-8D47-9860-740A8B96132D}" destId="{4B49A871-E5D9-864C-953C-EEEDFDC77B2B}" srcOrd="8" destOrd="0" presId="urn:microsoft.com/office/officeart/2005/8/layout/radial4"/>
    <dgm:cxn modelId="{585923D7-8A2F-8B4D-AE1F-58CE15A080F4}" type="presParOf" srcId="{26CCB634-D361-8D47-9860-740A8B96132D}" destId="{72DABB45-6D06-E84F-9C5C-AD8F973FCCEF}" srcOrd="9" destOrd="0" presId="urn:microsoft.com/office/officeart/2005/8/layout/radial4"/>
    <dgm:cxn modelId="{17A20ABF-7107-9D41-9248-46BFFABC15EB}" type="presParOf" srcId="{26CCB634-D361-8D47-9860-740A8B96132D}" destId="{ED7A0297-2B3F-3D46-8AF5-E17A34667C9B}" srcOrd="10" destOrd="0" presId="urn:microsoft.com/office/officeart/2005/8/layout/radial4"/>
    <dgm:cxn modelId="{9604CDFF-953D-CE46-8CB4-9A3B136A903B}" type="presParOf" srcId="{26CCB634-D361-8D47-9860-740A8B96132D}" destId="{D5D713B4-4F07-DD4D-A4F1-42850FC25FFD}" srcOrd="11" destOrd="0" presId="urn:microsoft.com/office/officeart/2005/8/layout/radial4"/>
    <dgm:cxn modelId="{4A53CB90-ABBE-9E43-9B83-31E1B4E3EBD6}" type="presParOf" srcId="{26CCB634-D361-8D47-9860-740A8B96132D}" destId="{D43BACD9-4353-714B-86F6-B5DF796317B8}" srcOrd="12" destOrd="0" presId="urn:microsoft.com/office/officeart/2005/8/layout/radial4"/>
    <dgm:cxn modelId="{AE7A3AF1-4187-744B-AFB1-93DA350DEF3A}" type="presParOf" srcId="{26CCB634-D361-8D47-9860-740A8B96132D}" destId="{9DA13367-5311-FC41-AFE0-740133750ECC}" srcOrd="13" destOrd="0" presId="urn:microsoft.com/office/officeart/2005/8/layout/radial4"/>
    <dgm:cxn modelId="{5F332A99-B205-7247-ACCF-B3C34EFFABFA}" type="presParOf" srcId="{26CCB634-D361-8D47-9860-740A8B96132D}" destId="{AB3EE51F-06AC-A247-8A09-BDBC7BC9A1F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4D6D77-1F70-0642-A036-3159631CACCC}" type="doc">
      <dgm:prSet loTypeId="urn:microsoft.com/office/officeart/2005/8/layout/radial4" loCatId="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56F9DF1-6E79-D54A-AD72-C789806B777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Environnement physique </a:t>
          </a:r>
          <a:endParaRPr lang="fr-FR" dirty="0"/>
        </a:p>
      </dgm:t>
    </dgm:pt>
    <dgm:pt modelId="{E1938042-2DD6-B949-A4EF-217D286A21A0}" type="parTrans" cxnId="{691590E1-0D79-6B4C-BEE5-895EE3E107A2}">
      <dgm:prSet/>
      <dgm:spPr/>
      <dgm:t>
        <a:bodyPr/>
        <a:lstStyle/>
        <a:p>
          <a:endParaRPr lang="fr-FR"/>
        </a:p>
      </dgm:t>
    </dgm:pt>
    <dgm:pt modelId="{FC66DF94-4989-CE4C-B74A-849F27C75A59}" type="sibTrans" cxnId="{691590E1-0D79-6B4C-BEE5-895EE3E107A2}">
      <dgm:prSet/>
      <dgm:spPr/>
      <dgm:t>
        <a:bodyPr/>
        <a:lstStyle/>
        <a:p>
          <a:endParaRPr lang="fr-FR"/>
        </a:p>
      </dgm:t>
    </dgm:pt>
    <dgm:pt modelId="{15D1939A-2A31-E949-AEDB-F08FE86BFD58}">
      <dgm:prSet phldrT="[Texte]"/>
      <dgm:spPr/>
      <dgm:t>
        <a:bodyPr/>
        <a:lstStyle/>
        <a:p>
          <a:r>
            <a:rPr lang="fr-FR" dirty="0" smtClean="0"/>
            <a:t>Bruit et fumées</a:t>
          </a:r>
          <a:endParaRPr lang="fr-FR" dirty="0"/>
        </a:p>
      </dgm:t>
    </dgm:pt>
    <dgm:pt modelId="{F2F3AFB7-DD32-F64A-BFF0-7E5AFD6C319B}" type="parTrans" cxnId="{EC6010EA-E807-C748-95CA-4450C9971982}">
      <dgm:prSet/>
      <dgm:spPr/>
      <dgm:t>
        <a:bodyPr/>
        <a:lstStyle/>
        <a:p>
          <a:endParaRPr lang="fr-FR"/>
        </a:p>
      </dgm:t>
    </dgm:pt>
    <dgm:pt modelId="{2B97DA8F-96B7-734D-9F86-F8CD87AEF179}" type="sibTrans" cxnId="{EC6010EA-E807-C748-95CA-4450C9971982}">
      <dgm:prSet/>
      <dgm:spPr/>
      <dgm:t>
        <a:bodyPr/>
        <a:lstStyle/>
        <a:p>
          <a:endParaRPr lang="fr-FR"/>
        </a:p>
      </dgm:t>
    </dgm:pt>
    <dgm:pt modelId="{7324541D-00C9-AF4D-BB96-64E836D121D8}">
      <dgm:prSet phldrT="[Texte]"/>
      <dgm:spPr/>
      <dgm:t>
        <a:bodyPr/>
        <a:lstStyle/>
        <a:p>
          <a:r>
            <a:rPr lang="fr-FR" dirty="0" smtClean="0"/>
            <a:t>Éclairage</a:t>
          </a:r>
          <a:endParaRPr lang="fr-FR" dirty="0"/>
        </a:p>
      </dgm:t>
    </dgm:pt>
    <dgm:pt modelId="{0EF9CCD5-8D73-C04C-891D-1E5CD38B2CB7}" type="parTrans" cxnId="{6511C8F3-0F9D-2D4B-AEAE-9A552E007BB4}">
      <dgm:prSet/>
      <dgm:spPr/>
      <dgm:t>
        <a:bodyPr/>
        <a:lstStyle/>
        <a:p>
          <a:endParaRPr lang="fr-FR"/>
        </a:p>
      </dgm:t>
    </dgm:pt>
    <dgm:pt modelId="{44CB9C35-80AC-1840-923C-2606CBE41398}" type="sibTrans" cxnId="{6511C8F3-0F9D-2D4B-AEAE-9A552E007BB4}">
      <dgm:prSet/>
      <dgm:spPr/>
      <dgm:t>
        <a:bodyPr/>
        <a:lstStyle/>
        <a:p>
          <a:endParaRPr lang="fr-FR"/>
        </a:p>
      </dgm:t>
    </dgm:pt>
    <dgm:pt modelId="{AD58C0FF-70B1-794B-9679-326DEBBE5DEF}">
      <dgm:prSet phldrT="[Texte]"/>
      <dgm:spPr/>
      <dgm:t>
        <a:bodyPr/>
        <a:lstStyle/>
        <a:p>
          <a:r>
            <a:rPr lang="fr-FR" dirty="0" smtClean="0"/>
            <a:t>Climat et température</a:t>
          </a:r>
          <a:endParaRPr lang="fr-FR" dirty="0"/>
        </a:p>
      </dgm:t>
    </dgm:pt>
    <dgm:pt modelId="{97CC266A-7A7A-3546-B172-82BEBD4389AC}" type="parTrans" cxnId="{D4D17909-5FA5-2347-BE3E-09BF0564CBCF}">
      <dgm:prSet/>
      <dgm:spPr/>
      <dgm:t>
        <a:bodyPr/>
        <a:lstStyle/>
        <a:p>
          <a:endParaRPr lang="fr-FR"/>
        </a:p>
      </dgm:t>
    </dgm:pt>
    <dgm:pt modelId="{4ECB040C-778F-BE48-A6AB-A80107BCF8BA}" type="sibTrans" cxnId="{D4D17909-5FA5-2347-BE3E-09BF0564CBCF}">
      <dgm:prSet/>
      <dgm:spPr/>
      <dgm:t>
        <a:bodyPr/>
        <a:lstStyle/>
        <a:p>
          <a:endParaRPr lang="fr-FR"/>
        </a:p>
      </dgm:t>
    </dgm:pt>
    <dgm:pt modelId="{48F21B11-DA85-014C-9D75-3EB5B3B60865}">
      <dgm:prSet phldrT="[Texte]"/>
      <dgm:spPr/>
      <dgm:t>
        <a:bodyPr/>
        <a:lstStyle/>
        <a:p>
          <a:r>
            <a:rPr lang="fr-FR" dirty="0" smtClean="0"/>
            <a:t>Déplacement et vibration</a:t>
          </a:r>
          <a:endParaRPr lang="fr-FR" dirty="0"/>
        </a:p>
      </dgm:t>
    </dgm:pt>
    <dgm:pt modelId="{B13AD64E-B23C-AE4F-9B4E-AD7FB7DA213D}" type="parTrans" cxnId="{6F35F8FD-8540-F34F-85CE-74E6E9A4FEFE}">
      <dgm:prSet/>
      <dgm:spPr/>
      <dgm:t>
        <a:bodyPr/>
        <a:lstStyle/>
        <a:p>
          <a:endParaRPr lang="fr-FR"/>
        </a:p>
      </dgm:t>
    </dgm:pt>
    <dgm:pt modelId="{879F9F6D-C49E-AD46-8B6C-14E8E3F70BA1}" type="sibTrans" cxnId="{6F35F8FD-8540-F34F-85CE-74E6E9A4FEFE}">
      <dgm:prSet/>
      <dgm:spPr/>
      <dgm:t>
        <a:bodyPr/>
        <a:lstStyle/>
        <a:p>
          <a:endParaRPr lang="fr-FR"/>
        </a:p>
      </dgm:t>
    </dgm:pt>
    <dgm:pt modelId="{BCDA2647-84B2-F042-9792-B53F00AB434D}">
      <dgm:prSet phldrT="[Texte]"/>
      <dgm:spPr/>
      <dgm:t>
        <a:bodyPr/>
        <a:lstStyle/>
        <a:p>
          <a:r>
            <a:rPr lang="fr-FR" dirty="0" smtClean="0"/>
            <a:t>Environnement de travail</a:t>
          </a:r>
          <a:endParaRPr lang="fr-FR" dirty="0"/>
        </a:p>
      </dgm:t>
    </dgm:pt>
    <dgm:pt modelId="{AD7C1AA3-AD56-B141-AD85-4B1D3E170545}" type="parTrans" cxnId="{BD652E46-EBC0-3144-9AD3-D2C99AE1771F}">
      <dgm:prSet/>
      <dgm:spPr/>
      <dgm:t>
        <a:bodyPr/>
        <a:lstStyle/>
        <a:p>
          <a:endParaRPr lang="fr-FR"/>
        </a:p>
      </dgm:t>
    </dgm:pt>
    <dgm:pt modelId="{CD6BBE87-9B57-6D4F-8F2F-58FAA82FD79A}" type="sibTrans" cxnId="{BD652E46-EBC0-3144-9AD3-D2C99AE1771F}">
      <dgm:prSet/>
      <dgm:spPr/>
      <dgm:t>
        <a:bodyPr/>
        <a:lstStyle/>
        <a:p>
          <a:endParaRPr lang="fr-FR"/>
        </a:p>
      </dgm:t>
    </dgm:pt>
    <dgm:pt modelId="{26CCB634-D361-8D47-9860-740A8B96132D}" type="pres">
      <dgm:prSet presAssocID="{0E4D6D77-1F70-0642-A036-3159631C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57FE-5B65-F645-A1AA-2285FDA13809}" type="pres">
      <dgm:prSet presAssocID="{856F9DF1-6E79-D54A-AD72-C789806B7772}" presName="centerShape" presStyleLbl="node0" presStyleIdx="0" presStyleCnt="1"/>
      <dgm:spPr/>
      <dgm:t>
        <a:bodyPr/>
        <a:lstStyle/>
        <a:p>
          <a:endParaRPr lang="fr-FR"/>
        </a:p>
      </dgm:t>
    </dgm:pt>
    <dgm:pt modelId="{DF8B9BAC-E5D1-0549-9C3F-D71787F6FA9C}" type="pres">
      <dgm:prSet presAssocID="{F2F3AFB7-DD32-F64A-BFF0-7E5AFD6C319B}" presName="parTrans" presStyleLbl="bgSibTrans2D1" presStyleIdx="0" presStyleCnt="5"/>
      <dgm:spPr/>
      <dgm:t>
        <a:bodyPr/>
        <a:lstStyle/>
        <a:p>
          <a:endParaRPr lang="fr-FR"/>
        </a:p>
      </dgm:t>
    </dgm:pt>
    <dgm:pt modelId="{A5FB6500-059A-A148-8AB6-81A2901233E9}" type="pres">
      <dgm:prSet presAssocID="{15D1939A-2A31-E949-AEDB-F08FE86BFD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37C8C9-46A4-B94B-A105-8DF04BCA1D35}" type="pres">
      <dgm:prSet presAssocID="{0EF9CCD5-8D73-C04C-891D-1E5CD38B2CB7}" presName="parTrans" presStyleLbl="bgSibTrans2D1" presStyleIdx="1" presStyleCnt="5"/>
      <dgm:spPr/>
      <dgm:t>
        <a:bodyPr/>
        <a:lstStyle/>
        <a:p>
          <a:endParaRPr lang="fr-FR"/>
        </a:p>
      </dgm:t>
    </dgm:pt>
    <dgm:pt modelId="{D30BCC2B-8DAD-BA49-8C22-3E14674A0D5B}" type="pres">
      <dgm:prSet presAssocID="{7324541D-00C9-AF4D-BB96-64E836D121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A6B52E-64C6-DD4B-98E1-55940746899D}" type="pres">
      <dgm:prSet presAssocID="{97CC266A-7A7A-3546-B172-82BEBD4389AC}" presName="parTrans" presStyleLbl="bgSibTrans2D1" presStyleIdx="2" presStyleCnt="5"/>
      <dgm:spPr/>
      <dgm:t>
        <a:bodyPr/>
        <a:lstStyle/>
        <a:p>
          <a:endParaRPr lang="fr-FR"/>
        </a:p>
      </dgm:t>
    </dgm:pt>
    <dgm:pt modelId="{FA6B8AB0-29D0-0C44-BDD3-C41CE3C05255}" type="pres">
      <dgm:prSet presAssocID="{AD58C0FF-70B1-794B-9679-326DEBBE5D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7C229F-63CD-6E4F-A80F-9FAE7D53DE16}" type="pres">
      <dgm:prSet presAssocID="{B13AD64E-B23C-AE4F-9B4E-AD7FB7DA213D}" presName="parTrans" presStyleLbl="bgSibTrans2D1" presStyleIdx="3" presStyleCnt="5"/>
      <dgm:spPr/>
      <dgm:t>
        <a:bodyPr/>
        <a:lstStyle/>
        <a:p>
          <a:endParaRPr lang="fr-FR"/>
        </a:p>
      </dgm:t>
    </dgm:pt>
    <dgm:pt modelId="{899D773E-5478-5F44-9782-E372BE4988E0}" type="pres">
      <dgm:prSet presAssocID="{48F21B11-DA85-014C-9D75-3EB5B3B608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623701-A0BA-A04B-9C49-1626DBA3CB81}" type="pres">
      <dgm:prSet presAssocID="{AD7C1AA3-AD56-B141-AD85-4B1D3E170545}" presName="parTrans" presStyleLbl="bgSibTrans2D1" presStyleIdx="4" presStyleCnt="5"/>
      <dgm:spPr/>
      <dgm:t>
        <a:bodyPr/>
        <a:lstStyle/>
        <a:p>
          <a:endParaRPr lang="fr-FR"/>
        </a:p>
      </dgm:t>
    </dgm:pt>
    <dgm:pt modelId="{75AEA47D-0212-214E-B5AC-B9926BB3A422}" type="pres">
      <dgm:prSet presAssocID="{BCDA2647-84B2-F042-9792-B53F00AB43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D17909-5FA5-2347-BE3E-09BF0564CBCF}" srcId="{856F9DF1-6E79-D54A-AD72-C789806B7772}" destId="{AD58C0FF-70B1-794B-9679-326DEBBE5DEF}" srcOrd="2" destOrd="0" parTransId="{97CC266A-7A7A-3546-B172-82BEBD4389AC}" sibTransId="{4ECB040C-778F-BE48-A6AB-A80107BCF8BA}"/>
    <dgm:cxn modelId="{BD652E46-EBC0-3144-9AD3-D2C99AE1771F}" srcId="{856F9DF1-6E79-D54A-AD72-C789806B7772}" destId="{BCDA2647-84B2-F042-9792-B53F00AB434D}" srcOrd="4" destOrd="0" parTransId="{AD7C1AA3-AD56-B141-AD85-4B1D3E170545}" sibTransId="{CD6BBE87-9B57-6D4F-8F2F-58FAA82FD79A}"/>
    <dgm:cxn modelId="{09AA6653-76DD-A243-B737-475579D571B7}" type="presOf" srcId="{15D1939A-2A31-E949-AEDB-F08FE86BFD58}" destId="{A5FB6500-059A-A148-8AB6-81A2901233E9}" srcOrd="0" destOrd="0" presId="urn:microsoft.com/office/officeart/2005/8/layout/radial4"/>
    <dgm:cxn modelId="{EC6010EA-E807-C748-95CA-4450C9971982}" srcId="{856F9DF1-6E79-D54A-AD72-C789806B7772}" destId="{15D1939A-2A31-E949-AEDB-F08FE86BFD58}" srcOrd="0" destOrd="0" parTransId="{F2F3AFB7-DD32-F64A-BFF0-7E5AFD6C319B}" sibTransId="{2B97DA8F-96B7-734D-9F86-F8CD87AEF179}"/>
    <dgm:cxn modelId="{6511C8F3-0F9D-2D4B-AEAE-9A552E007BB4}" srcId="{856F9DF1-6E79-D54A-AD72-C789806B7772}" destId="{7324541D-00C9-AF4D-BB96-64E836D121D8}" srcOrd="1" destOrd="0" parTransId="{0EF9CCD5-8D73-C04C-891D-1E5CD38B2CB7}" sibTransId="{44CB9C35-80AC-1840-923C-2606CBE41398}"/>
    <dgm:cxn modelId="{DE15C4A8-2DC9-6247-912F-020D2A2A6BE6}" type="presOf" srcId="{AD7C1AA3-AD56-B141-AD85-4B1D3E170545}" destId="{86623701-A0BA-A04B-9C49-1626DBA3CB81}" srcOrd="0" destOrd="0" presId="urn:microsoft.com/office/officeart/2005/8/layout/radial4"/>
    <dgm:cxn modelId="{419D68DF-8694-1745-9717-A12BD7B89DA0}" type="presOf" srcId="{BCDA2647-84B2-F042-9792-B53F00AB434D}" destId="{75AEA47D-0212-214E-B5AC-B9926BB3A422}" srcOrd="0" destOrd="0" presId="urn:microsoft.com/office/officeart/2005/8/layout/radial4"/>
    <dgm:cxn modelId="{1A7E91DB-D2EE-624C-A779-5DF8D15D0715}" type="presOf" srcId="{97CC266A-7A7A-3546-B172-82BEBD4389AC}" destId="{2EA6B52E-64C6-DD4B-98E1-55940746899D}" srcOrd="0" destOrd="0" presId="urn:microsoft.com/office/officeart/2005/8/layout/radial4"/>
    <dgm:cxn modelId="{62C29757-F834-6B4C-9217-17D5B8AF797B}" type="presOf" srcId="{0EF9CCD5-8D73-C04C-891D-1E5CD38B2CB7}" destId="{6537C8C9-46A4-B94B-A105-8DF04BCA1D35}" srcOrd="0" destOrd="0" presId="urn:microsoft.com/office/officeart/2005/8/layout/radial4"/>
    <dgm:cxn modelId="{ADB6D610-4B40-7646-B90F-FDE8315427C0}" type="presOf" srcId="{0E4D6D77-1F70-0642-A036-3159631CACCC}" destId="{26CCB634-D361-8D47-9860-740A8B96132D}" srcOrd="0" destOrd="0" presId="urn:microsoft.com/office/officeart/2005/8/layout/radial4"/>
    <dgm:cxn modelId="{691590E1-0D79-6B4C-BEE5-895EE3E107A2}" srcId="{0E4D6D77-1F70-0642-A036-3159631CACCC}" destId="{856F9DF1-6E79-D54A-AD72-C789806B7772}" srcOrd="0" destOrd="0" parTransId="{E1938042-2DD6-B949-A4EF-217D286A21A0}" sibTransId="{FC66DF94-4989-CE4C-B74A-849F27C75A59}"/>
    <dgm:cxn modelId="{F68B564F-42BD-2D47-8096-9CD22DD5ED30}" type="presOf" srcId="{F2F3AFB7-DD32-F64A-BFF0-7E5AFD6C319B}" destId="{DF8B9BAC-E5D1-0549-9C3F-D71787F6FA9C}" srcOrd="0" destOrd="0" presId="urn:microsoft.com/office/officeart/2005/8/layout/radial4"/>
    <dgm:cxn modelId="{0DA7DDFD-33E4-364E-B6AF-395C2B817B07}" type="presOf" srcId="{AD58C0FF-70B1-794B-9679-326DEBBE5DEF}" destId="{FA6B8AB0-29D0-0C44-BDD3-C41CE3C05255}" srcOrd="0" destOrd="0" presId="urn:microsoft.com/office/officeart/2005/8/layout/radial4"/>
    <dgm:cxn modelId="{B7931387-FEF1-F445-AB76-A28A11D4C892}" type="presOf" srcId="{856F9DF1-6E79-D54A-AD72-C789806B7772}" destId="{F6BF57FE-5B65-F645-A1AA-2285FDA13809}" srcOrd="0" destOrd="0" presId="urn:microsoft.com/office/officeart/2005/8/layout/radial4"/>
    <dgm:cxn modelId="{6F35F8FD-8540-F34F-85CE-74E6E9A4FEFE}" srcId="{856F9DF1-6E79-D54A-AD72-C789806B7772}" destId="{48F21B11-DA85-014C-9D75-3EB5B3B60865}" srcOrd="3" destOrd="0" parTransId="{B13AD64E-B23C-AE4F-9B4E-AD7FB7DA213D}" sibTransId="{879F9F6D-C49E-AD46-8B6C-14E8E3F70BA1}"/>
    <dgm:cxn modelId="{4305E20A-C258-1345-92C3-EC5D0D19D6AE}" type="presOf" srcId="{B13AD64E-B23C-AE4F-9B4E-AD7FB7DA213D}" destId="{557C229F-63CD-6E4F-A80F-9FAE7D53DE16}" srcOrd="0" destOrd="0" presId="urn:microsoft.com/office/officeart/2005/8/layout/radial4"/>
    <dgm:cxn modelId="{FCA6C3EF-A577-7B4D-A006-95A3A39FDE6E}" type="presOf" srcId="{48F21B11-DA85-014C-9D75-3EB5B3B60865}" destId="{899D773E-5478-5F44-9782-E372BE4988E0}" srcOrd="0" destOrd="0" presId="urn:microsoft.com/office/officeart/2005/8/layout/radial4"/>
    <dgm:cxn modelId="{9CA334EA-5EC0-474C-BAE3-ABBBCF1111D8}" type="presOf" srcId="{7324541D-00C9-AF4D-BB96-64E836D121D8}" destId="{D30BCC2B-8DAD-BA49-8C22-3E14674A0D5B}" srcOrd="0" destOrd="0" presId="urn:microsoft.com/office/officeart/2005/8/layout/radial4"/>
    <dgm:cxn modelId="{E2FFBB56-F8CE-C54E-A88C-D4E2E9CD670B}" type="presParOf" srcId="{26CCB634-D361-8D47-9860-740A8B96132D}" destId="{F6BF57FE-5B65-F645-A1AA-2285FDA13809}" srcOrd="0" destOrd="0" presId="urn:microsoft.com/office/officeart/2005/8/layout/radial4"/>
    <dgm:cxn modelId="{D91F556C-BF86-604E-A751-FAA8BB854A16}" type="presParOf" srcId="{26CCB634-D361-8D47-9860-740A8B96132D}" destId="{DF8B9BAC-E5D1-0549-9C3F-D71787F6FA9C}" srcOrd="1" destOrd="0" presId="urn:microsoft.com/office/officeart/2005/8/layout/radial4"/>
    <dgm:cxn modelId="{843B2EBB-B93D-504B-A61E-CE85683A1BB8}" type="presParOf" srcId="{26CCB634-D361-8D47-9860-740A8B96132D}" destId="{A5FB6500-059A-A148-8AB6-81A2901233E9}" srcOrd="2" destOrd="0" presId="urn:microsoft.com/office/officeart/2005/8/layout/radial4"/>
    <dgm:cxn modelId="{E94227F2-42E7-4A4D-8943-37F1567E8F99}" type="presParOf" srcId="{26CCB634-D361-8D47-9860-740A8B96132D}" destId="{6537C8C9-46A4-B94B-A105-8DF04BCA1D35}" srcOrd="3" destOrd="0" presId="urn:microsoft.com/office/officeart/2005/8/layout/radial4"/>
    <dgm:cxn modelId="{FE700570-26AE-BC4E-A49D-8AA8AF788E0B}" type="presParOf" srcId="{26CCB634-D361-8D47-9860-740A8B96132D}" destId="{D30BCC2B-8DAD-BA49-8C22-3E14674A0D5B}" srcOrd="4" destOrd="0" presId="urn:microsoft.com/office/officeart/2005/8/layout/radial4"/>
    <dgm:cxn modelId="{4566C646-A124-E946-A96D-0FE06C7EB134}" type="presParOf" srcId="{26CCB634-D361-8D47-9860-740A8B96132D}" destId="{2EA6B52E-64C6-DD4B-98E1-55940746899D}" srcOrd="5" destOrd="0" presId="urn:microsoft.com/office/officeart/2005/8/layout/radial4"/>
    <dgm:cxn modelId="{8633F6CD-24F9-9044-A569-83C6AEEB4D47}" type="presParOf" srcId="{26CCB634-D361-8D47-9860-740A8B96132D}" destId="{FA6B8AB0-29D0-0C44-BDD3-C41CE3C05255}" srcOrd="6" destOrd="0" presId="urn:microsoft.com/office/officeart/2005/8/layout/radial4"/>
    <dgm:cxn modelId="{2D3381F7-0922-FF4F-AFA6-D79931F10999}" type="presParOf" srcId="{26CCB634-D361-8D47-9860-740A8B96132D}" destId="{557C229F-63CD-6E4F-A80F-9FAE7D53DE16}" srcOrd="7" destOrd="0" presId="urn:microsoft.com/office/officeart/2005/8/layout/radial4"/>
    <dgm:cxn modelId="{3C208284-C934-E34D-A071-B146E74CBC41}" type="presParOf" srcId="{26CCB634-D361-8D47-9860-740A8B96132D}" destId="{899D773E-5478-5F44-9782-E372BE4988E0}" srcOrd="8" destOrd="0" presId="urn:microsoft.com/office/officeart/2005/8/layout/radial4"/>
    <dgm:cxn modelId="{81C6CE69-209D-144E-B3BD-E3938DE6065F}" type="presParOf" srcId="{26CCB634-D361-8D47-9860-740A8B96132D}" destId="{86623701-A0BA-A04B-9C49-1626DBA3CB81}" srcOrd="9" destOrd="0" presId="urn:microsoft.com/office/officeart/2005/8/layout/radial4"/>
    <dgm:cxn modelId="{BF97EBED-71C5-404E-BF11-E6DE5E275745}" type="presParOf" srcId="{26CCB634-D361-8D47-9860-740A8B96132D}" destId="{75AEA47D-0212-214E-B5AC-B9926BB3A42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F3FAC-E5F6-414A-BEDA-3A332B91D0DF}">
      <dsp:nvSpPr>
        <dsp:cNvPr id="0" name=""/>
        <dsp:cNvSpPr/>
      </dsp:nvSpPr>
      <dsp:spPr>
        <a:xfrm>
          <a:off x="0" y="13043"/>
          <a:ext cx="7498080" cy="12741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i="1" kern="1200" dirty="0" smtClean="0"/>
            <a:t>Les </a:t>
          </a:r>
          <a:r>
            <a:rPr lang="en-AU" sz="3300" i="1" kern="1200" dirty="0" err="1" smtClean="0"/>
            <a:t>connaissances</a:t>
          </a:r>
          <a:r>
            <a:rPr lang="en-AU" sz="3300" i="1" kern="1200" dirty="0" smtClean="0"/>
            <a:t> de base pour </a:t>
          </a:r>
          <a:r>
            <a:rPr lang="en-AU" sz="3300" i="1" kern="1200" dirty="0" err="1" smtClean="0"/>
            <a:t>chacune</a:t>
          </a:r>
          <a:r>
            <a:rPr lang="en-AU" sz="3300" i="1" kern="1200" dirty="0" smtClean="0"/>
            <a:t> des </a:t>
          </a:r>
          <a:r>
            <a:rPr lang="en-AU" sz="3300" i="1" kern="1200" dirty="0" err="1" smtClean="0"/>
            <a:t>catégories</a:t>
          </a:r>
          <a:r>
            <a:rPr lang="en-AU" sz="3300" i="1" kern="1200" dirty="0" smtClean="0"/>
            <a:t> A, B1, B2 et B3</a:t>
          </a:r>
          <a:endParaRPr lang="en-AU" sz="3300" kern="1200" dirty="0"/>
        </a:p>
      </dsp:txBody>
      <dsp:txXfrm>
        <a:off x="62198" y="75241"/>
        <a:ext cx="7373684" cy="1149734"/>
      </dsp:txXfrm>
    </dsp:sp>
    <dsp:sp modelId="{3E299457-A470-B848-BC79-C43C04266AEF}">
      <dsp:nvSpPr>
        <dsp:cNvPr id="0" name=""/>
        <dsp:cNvSpPr/>
      </dsp:nvSpPr>
      <dsp:spPr>
        <a:xfrm>
          <a:off x="0" y="1287173"/>
          <a:ext cx="7498080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064" tIns="41910" rIns="234696" bIns="41910" numCol="1" spcCol="1270" anchor="t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600" i="1" kern="1200" dirty="0" err="1" smtClean="0"/>
            <a:t>sont</a:t>
          </a:r>
          <a:r>
            <a:rPr lang="en-AU" sz="2600" i="1" kern="1200" dirty="0" smtClean="0"/>
            <a:t> </a:t>
          </a:r>
          <a:r>
            <a:rPr lang="en-AU" sz="2600" i="1" kern="1200" dirty="0" err="1" smtClean="0"/>
            <a:t>distinguées</a:t>
          </a:r>
          <a:r>
            <a:rPr lang="en-AU" sz="2600" i="1" kern="1200" dirty="0" smtClean="0"/>
            <a:t> par des </a:t>
          </a:r>
          <a:r>
            <a:rPr lang="en-AU" sz="2600" i="1" kern="1200" dirty="0" err="1" smtClean="0"/>
            <a:t>niveaux</a:t>
          </a:r>
          <a:r>
            <a:rPr lang="en-AU" sz="2600" i="1" kern="1200" dirty="0" smtClean="0"/>
            <a:t> </a:t>
          </a:r>
          <a:r>
            <a:rPr lang="en-AU" sz="2600" i="1" kern="1200" dirty="0" err="1" smtClean="0"/>
            <a:t>d’acquisition</a:t>
          </a:r>
          <a:r>
            <a:rPr lang="en-AU" sz="2600" i="1" kern="1200" dirty="0" smtClean="0"/>
            <a:t> (1, 2 </a:t>
          </a:r>
          <a:r>
            <a:rPr lang="en-AU" sz="2600" i="1" kern="1200" dirty="0" err="1" smtClean="0"/>
            <a:t>ou</a:t>
          </a:r>
          <a:r>
            <a:rPr lang="en-AU" sz="2600" i="1" kern="1200" dirty="0" smtClean="0"/>
            <a:t> 3) </a:t>
          </a:r>
          <a:r>
            <a:rPr lang="en-AU" sz="2600" i="1" kern="1200" dirty="0" err="1" smtClean="0"/>
            <a:t>attribués</a:t>
          </a:r>
          <a:r>
            <a:rPr lang="en-AU" sz="2600" i="1" kern="1200" dirty="0" smtClean="0"/>
            <a:t> </a:t>
          </a:r>
          <a:r>
            <a:rPr lang="en-AU" sz="2600" i="1" kern="1200" smtClean="0"/>
            <a:t>à </a:t>
          </a:r>
          <a:r>
            <a:rPr lang="en-AU" sz="2600" i="1" kern="1200" dirty="0" err="1" smtClean="0"/>
            <a:t>chaque</a:t>
          </a:r>
          <a:r>
            <a:rPr lang="en-AU" sz="2600" i="1" kern="1200" dirty="0" smtClean="0"/>
            <a:t> </a:t>
          </a:r>
          <a:r>
            <a:rPr lang="en-AU" sz="2600" i="1" kern="1200" dirty="0" err="1" smtClean="0"/>
            <a:t>sujet</a:t>
          </a:r>
          <a:r>
            <a:rPr lang="en-AU" sz="2600" i="1" kern="1200" dirty="0" smtClean="0"/>
            <a:t> </a:t>
          </a:r>
          <a:r>
            <a:rPr lang="en-AU" sz="2600" i="1" kern="1200" dirty="0" err="1" smtClean="0"/>
            <a:t>concerné</a:t>
          </a:r>
          <a:r>
            <a:rPr lang="en-AU" sz="2600" i="1" kern="1200" dirty="0" smtClean="0"/>
            <a:t> </a:t>
          </a:r>
          <a:endParaRPr lang="en-AU" sz="2600" kern="1200" dirty="0"/>
        </a:p>
      </dsp:txBody>
      <dsp:txXfrm>
        <a:off x="0" y="1287173"/>
        <a:ext cx="7498080" cy="785565"/>
      </dsp:txXfrm>
    </dsp:sp>
    <dsp:sp modelId="{F8AE432B-8149-0249-846C-8C8AAC53AB86}">
      <dsp:nvSpPr>
        <dsp:cNvPr id="0" name=""/>
        <dsp:cNvSpPr/>
      </dsp:nvSpPr>
      <dsp:spPr>
        <a:xfrm>
          <a:off x="0" y="2072739"/>
          <a:ext cx="7498080" cy="12741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i="1" kern="1200" dirty="0" smtClean="0"/>
            <a:t>Les postulants à la </a:t>
          </a:r>
          <a:r>
            <a:rPr lang="en-AU" sz="3300" i="1" kern="1200" dirty="0" err="1" smtClean="0"/>
            <a:t>catégorie</a:t>
          </a:r>
          <a:r>
            <a:rPr lang="en-AU" sz="3300" i="1" kern="1200" dirty="0" smtClean="0"/>
            <a:t> C</a:t>
          </a:r>
          <a:endParaRPr lang="en-AU" sz="3300" kern="1200" dirty="0"/>
        </a:p>
      </dsp:txBody>
      <dsp:txXfrm>
        <a:off x="62198" y="2134937"/>
        <a:ext cx="7373684" cy="1149734"/>
      </dsp:txXfrm>
    </dsp:sp>
    <dsp:sp modelId="{D970CF3F-5E4A-7C4F-A4B1-C80D31D658A4}">
      <dsp:nvSpPr>
        <dsp:cNvPr id="0" name=""/>
        <dsp:cNvSpPr/>
      </dsp:nvSpPr>
      <dsp:spPr>
        <a:xfrm>
          <a:off x="0" y="3346869"/>
          <a:ext cx="7498080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600" i="1" kern="1200" dirty="0" err="1" smtClean="0"/>
            <a:t>doivent</a:t>
          </a:r>
          <a:r>
            <a:rPr lang="en-AU" sz="2600" i="1" kern="1200" dirty="0" smtClean="0"/>
            <a:t> </a:t>
          </a:r>
          <a:r>
            <a:rPr lang="en-AU" sz="2600" i="1" kern="1200" dirty="0" err="1" smtClean="0"/>
            <a:t>satisfaire</a:t>
          </a:r>
          <a:r>
            <a:rPr lang="en-AU" sz="2600" i="1" kern="1200" dirty="0" smtClean="0"/>
            <a:t> aux </a:t>
          </a:r>
          <a:r>
            <a:rPr lang="en-AU" sz="2600" i="1" kern="1200" dirty="0" err="1" smtClean="0"/>
            <a:t>niveaux</a:t>
          </a:r>
          <a:r>
            <a:rPr lang="en-AU" sz="2600" i="1" kern="1200" dirty="0" smtClean="0"/>
            <a:t> de </a:t>
          </a:r>
          <a:r>
            <a:rPr lang="en-AU" sz="2600" i="1" kern="1200" dirty="0" err="1" smtClean="0"/>
            <a:t>connaissances</a:t>
          </a:r>
          <a:r>
            <a:rPr lang="en-AU" sz="2600" i="1" kern="1200" dirty="0" smtClean="0"/>
            <a:t> de base de la </a:t>
          </a:r>
          <a:r>
            <a:rPr lang="en-AU" sz="2600" i="1" kern="1200" dirty="0" err="1" smtClean="0"/>
            <a:t>catégorie</a:t>
          </a:r>
          <a:r>
            <a:rPr lang="en-AU" sz="2600" i="1" kern="1200" dirty="0" smtClean="0"/>
            <a:t> B1 </a:t>
          </a:r>
          <a:r>
            <a:rPr lang="en-AU" sz="2600" i="1" kern="1200" dirty="0" err="1" smtClean="0"/>
            <a:t>ou</a:t>
          </a:r>
          <a:r>
            <a:rPr lang="en-AU" sz="2600" i="1" kern="1200" dirty="0" smtClean="0"/>
            <a:t> de la </a:t>
          </a:r>
          <a:r>
            <a:rPr lang="en-AU" sz="2600" i="1" kern="1200" dirty="0" err="1" smtClean="0"/>
            <a:t>catégorie</a:t>
          </a:r>
          <a:r>
            <a:rPr lang="en-AU" sz="2600" i="1" kern="1200" dirty="0" smtClean="0"/>
            <a:t> B2.</a:t>
          </a:r>
          <a:endParaRPr lang="en-AU" sz="2600" kern="1200" dirty="0"/>
        </a:p>
      </dsp:txBody>
      <dsp:txXfrm>
        <a:off x="0" y="3346869"/>
        <a:ext cx="7498080" cy="785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5C5D3-F657-5A49-92DC-B56B8EA4671E}">
      <dsp:nvSpPr>
        <dsp:cNvPr id="0" name=""/>
        <dsp:cNvSpPr/>
      </dsp:nvSpPr>
      <dsp:spPr>
        <a:xfrm>
          <a:off x="0" y="463022"/>
          <a:ext cx="7498080" cy="834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34" tIns="416560" rIns="58193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Une familiarisation avec les éléments principaux du sujet. </a:t>
          </a:r>
          <a:endParaRPr lang="fr-FR" sz="2000" kern="1200" dirty="0"/>
        </a:p>
      </dsp:txBody>
      <dsp:txXfrm>
        <a:off x="0" y="463022"/>
        <a:ext cx="7498080" cy="834750"/>
      </dsp:txXfrm>
    </dsp:sp>
    <dsp:sp modelId="{5054D50D-C8E9-7B4E-9D94-CAE7E6CB98FC}">
      <dsp:nvSpPr>
        <dsp:cNvPr id="0" name=""/>
        <dsp:cNvSpPr/>
      </dsp:nvSpPr>
      <dsp:spPr>
        <a:xfrm>
          <a:off x="374904" y="167822"/>
          <a:ext cx="5248656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NIVEAU 1:</a:t>
          </a:r>
          <a:endParaRPr lang="fr-FR" sz="2000" kern="1200" dirty="0"/>
        </a:p>
      </dsp:txBody>
      <dsp:txXfrm>
        <a:off x="403725" y="196643"/>
        <a:ext cx="5191014" cy="532758"/>
      </dsp:txXfrm>
    </dsp:sp>
    <dsp:sp modelId="{581D62C0-C3C4-EC48-AA3D-D8CA6EC2EFF1}">
      <dsp:nvSpPr>
        <dsp:cNvPr id="0" name=""/>
        <dsp:cNvSpPr/>
      </dsp:nvSpPr>
      <dsp:spPr>
        <a:xfrm>
          <a:off x="0" y="1700973"/>
          <a:ext cx="7498080" cy="252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34" tIns="416560" rIns="58193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/>
            <a:t>Le postulant devra être familiarisé avec les éléments de base du sujet. </a:t>
          </a:r>
          <a:endParaRPr lang="fr-F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/>
            <a:t>Le postulant devra être capable de donner une description simple de la totalite du sujet, en utilisant des mots communs et des exemples. </a:t>
          </a:r>
          <a:endParaRPr lang="fr-F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/>
            <a:t>Le postulant devra être capable d'utiliser des termes typiques. </a:t>
          </a:r>
          <a:endParaRPr lang="fr-FR" sz="2000" kern="1200"/>
        </a:p>
      </dsp:txBody>
      <dsp:txXfrm>
        <a:off x="0" y="1700973"/>
        <a:ext cx="7498080" cy="2520000"/>
      </dsp:txXfrm>
    </dsp:sp>
    <dsp:sp modelId="{AA1498E3-9F6E-224F-B258-8C22C1AAEF42}">
      <dsp:nvSpPr>
        <dsp:cNvPr id="0" name=""/>
        <dsp:cNvSpPr/>
      </dsp:nvSpPr>
      <dsp:spPr>
        <a:xfrm>
          <a:off x="374904" y="1405772"/>
          <a:ext cx="5248656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Objectifs: </a:t>
          </a:r>
          <a:endParaRPr lang="fr-FR" sz="2000" kern="1200"/>
        </a:p>
      </dsp:txBody>
      <dsp:txXfrm>
        <a:off x="403725" y="1434593"/>
        <a:ext cx="5191014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B5B80-2505-D34F-861B-3B07AA5E8A5D}">
      <dsp:nvSpPr>
        <dsp:cNvPr id="0" name=""/>
        <dsp:cNvSpPr/>
      </dsp:nvSpPr>
      <dsp:spPr>
        <a:xfrm>
          <a:off x="0" y="311649"/>
          <a:ext cx="7498080" cy="88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34" tIns="333248" rIns="581934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Une connaissance générale des aspects théoriques et pratiques du sujet et une capacité à appliquer cette connaissance. </a:t>
          </a:r>
          <a:endParaRPr lang="fr-FR" sz="1600" kern="1200" dirty="0"/>
        </a:p>
      </dsp:txBody>
      <dsp:txXfrm>
        <a:off x="0" y="311649"/>
        <a:ext cx="7498080" cy="882000"/>
      </dsp:txXfrm>
    </dsp:sp>
    <dsp:sp modelId="{2CD8C7E6-1500-A445-81D5-79B447B97C33}">
      <dsp:nvSpPr>
        <dsp:cNvPr id="0" name=""/>
        <dsp:cNvSpPr/>
      </dsp:nvSpPr>
      <dsp:spPr>
        <a:xfrm>
          <a:off x="374904" y="75489"/>
          <a:ext cx="5248656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NIVEAU 2:</a:t>
          </a:r>
          <a:endParaRPr lang="fr-FR" sz="1600" kern="1200" dirty="0"/>
        </a:p>
      </dsp:txBody>
      <dsp:txXfrm>
        <a:off x="397961" y="98546"/>
        <a:ext cx="5202542" cy="426206"/>
      </dsp:txXfrm>
    </dsp:sp>
    <dsp:sp modelId="{211D3208-15D7-BA4B-8CA2-8162E909DF09}">
      <dsp:nvSpPr>
        <dsp:cNvPr id="0" name=""/>
        <dsp:cNvSpPr/>
      </dsp:nvSpPr>
      <dsp:spPr>
        <a:xfrm>
          <a:off x="0" y="1516209"/>
          <a:ext cx="7498080" cy="277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34" tIns="333248" rIns="58193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Le postulant devra être capable de comprendre les principes essentiels théoriques du sujet. 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Le postulant devra être capable de donner une description générale du sujet, en utilisant, comme il convient, des exemples typiques. 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Le postulant devra être capable d'utiliser des formules mathématiques conjointement aux lois physiques décrivant le sujet. 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Le postulant devra être capable de lire et de comprendre des croquis, des dessins et des schémas décrivant le sujet. 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Le postulant devra être capable d'appliquer ses connaissances d'une manière pratique en utilisant des procédures détaillées. </a:t>
          </a:r>
          <a:endParaRPr lang="fr-FR" sz="1600" kern="1200" dirty="0"/>
        </a:p>
      </dsp:txBody>
      <dsp:txXfrm>
        <a:off x="0" y="1516209"/>
        <a:ext cx="7498080" cy="2772000"/>
      </dsp:txXfrm>
    </dsp:sp>
    <dsp:sp modelId="{C753D01A-B512-0E42-A67D-D15B3584000A}">
      <dsp:nvSpPr>
        <dsp:cNvPr id="0" name=""/>
        <dsp:cNvSpPr/>
      </dsp:nvSpPr>
      <dsp:spPr>
        <a:xfrm>
          <a:off x="374904" y="1280049"/>
          <a:ext cx="5248656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Objectifs: </a:t>
          </a:r>
          <a:endParaRPr lang="fr-FR" sz="1600" kern="1200"/>
        </a:p>
      </dsp:txBody>
      <dsp:txXfrm>
        <a:off x="397961" y="1303106"/>
        <a:ext cx="5202542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7A480-D855-3845-A04A-7FE9DCCAB62B}">
      <dsp:nvSpPr>
        <dsp:cNvPr id="0" name=""/>
        <dsp:cNvSpPr/>
      </dsp:nvSpPr>
      <dsp:spPr>
        <a:xfrm>
          <a:off x="0" y="409181"/>
          <a:ext cx="7282898" cy="970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34" tIns="291592" rIns="56523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Une connaissance détaillée des aspects théoriques et pratiques du sujet et une capacité à combiner et appliquer des éléments de connaissance séparés d'une manière logique et compréhensible. </a:t>
          </a:r>
          <a:endParaRPr lang="fr-FR" sz="1400" kern="1200" dirty="0"/>
        </a:p>
      </dsp:txBody>
      <dsp:txXfrm>
        <a:off x="0" y="409181"/>
        <a:ext cx="7282898" cy="970200"/>
      </dsp:txXfrm>
    </dsp:sp>
    <dsp:sp modelId="{F425B9FD-1AB3-AD45-8FF2-EA9A9E684B1A}">
      <dsp:nvSpPr>
        <dsp:cNvPr id="0" name=""/>
        <dsp:cNvSpPr/>
      </dsp:nvSpPr>
      <dsp:spPr>
        <a:xfrm>
          <a:off x="364144" y="202541"/>
          <a:ext cx="5098028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93" tIns="0" rIns="192693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NIVEAU 3:</a:t>
          </a:r>
          <a:endParaRPr lang="fr-FR" sz="1400" kern="1200" dirty="0"/>
        </a:p>
      </dsp:txBody>
      <dsp:txXfrm>
        <a:off x="384319" y="222716"/>
        <a:ext cx="5057678" cy="372930"/>
      </dsp:txXfrm>
    </dsp:sp>
    <dsp:sp modelId="{2F82B04A-1B52-D041-8D62-C731B7F47563}">
      <dsp:nvSpPr>
        <dsp:cNvPr id="0" name=""/>
        <dsp:cNvSpPr/>
      </dsp:nvSpPr>
      <dsp:spPr>
        <a:xfrm>
          <a:off x="0" y="1661621"/>
          <a:ext cx="7282898" cy="282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34" tIns="291592" rIns="56523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Le postulant devra connaître la théorie du sujet et les relations avec les autres sujets. 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Le postulant devra être capable de donner une description détaillée du sujet en utilisant les principes essentiels théoriques et des exemples spécifiques. 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Le postulant devra comprendre et être capable d'utiliser les formules mathématiques en rapport avec le sujet. 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Le postulant devra être capable de lire, de comprendre et de préparer des croquis, des dessins simples et des schémas décrivant le sujet. 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Le postulant devra être capable d'appliquer ses connaissances d'une manière pratique en utilisant les instructions du constructeur. 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Le postulant devra être capable d'interpréter les résultats provenant de différentes sources et mesures et d'appliquer une action corrective comme il convient. </a:t>
          </a:r>
          <a:endParaRPr lang="fr-FR" sz="1400" kern="1200"/>
        </a:p>
      </dsp:txBody>
      <dsp:txXfrm>
        <a:off x="0" y="1661621"/>
        <a:ext cx="7282898" cy="2822400"/>
      </dsp:txXfrm>
    </dsp:sp>
    <dsp:sp modelId="{58B8C148-77C0-D443-8C96-2E2F78D59479}">
      <dsp:nvSpPr>
        <dsp:cNvPr id="0" name=""/>
        <dsp:cNvSpPr/>
      </dsp:nvSpPr>
      <dsp:spPr>
        <a:xfrm>
          <a:off x="364144" y="1454981"/>
          <a:ext cx="5098028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93" tIns="0" rIns="19269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Objectifs: </a:t>
          </a:r>
          <a:endParaRPr lang="fr-FR" sz="1400" kern="1200"/>
        </a:p>
      </dsp:txBody>
      <dsp:txXfrm>
        <a:off x="384319" y="1475156"/>
        <a:ext cx="5057678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F57FE-5B65-F645-A1AA-2285FDA13809}">
      <dsp:nvSpPr>
        <dsp:cNvPr id="0" name=""/>
        <dsp:cNvSpPr/>
      </dsp:nvSpPr>
      <dsp:spPr>
        <a:xfrm>
          <a:off x="2662879" y="2245470"/>
          <a:ext cx="1886441" cy="188644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Généralité et introduction aux facteurs humains</a:t>
          </a:r>
          <a:endParaRPr lang="fr-FR" sz="1900" kern="1200" dirty="0"/>
        </a:p>
      </dsp:txBody>
      <dsp:txXfrm>
        <a:off x="2939142" y="2521733"/>
        <a:ext cx="1333915" cy="1333915"/>
      </dsp:txXfrm>
    </dsp:sp>
    <dsp:sp modelId="{DF8B9BAC-E5D1-0549-9C3F-D71787F6FA9C}">
      <dsp:nvSpPr>
        <dsp:cNvPr id="0" name=""/>
        <dsp:cNvSpPr/>
      </dsp:nvSpPr>
      <dsp:spPr>
        <a:xfrm rot="12900000">
          <a:off x="1450833" y="1916418"/>
          <a:ext cx="1444370" cy="537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B6500-059A-A148-8AB6-81A2901233E9}">
      <dsp:nvSpPr>
        <dsp:cNvPr id="0" name=""/>
        <dsp:cNvSpPr/>
      </dsp:nvSpPr>
      <dsp:spPr>
        <a:xfrm>
          <a:off x="685379" y="1054160"/>
          <a:ext cx="1792119" cy="143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Nécessité de prendre en compte le facteur humain</a:t>
          </a:r>
          <a:endParaRPr lang="fr-FR" sz="1900" kern="1200" dirty="0"/>
        </a:p>
      </dsp:txBody>
      <dsp:txXfrm>
        <a:off x="727370" y="1096151"/>
        <a:ext cx="1708137" cy="1349713"/>
      </dsp:txXfrm>
    </dsp:sp>
    <dsp:sp modelId="{E633C412-B223-3948-9C2B-84E8628894E4}">
      <dsp:nvSpPr>
        <dsp:cNvPr id="0" name=""/>
        <dsp:cNvSpPr/>
      </dsp:nvSpPr>
      <dsp:spPr>
        <a:xfrm rot="16200000">
          <a:off x="2883915" y="1170403"/>
          <a:ext cx="1444370" cy="537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5EC65-4754-7249-AF9D-DA1CC1B5BD44}">
      <dsp:nvSpPr>
        <dsp:cNvPr id="0" name=""/>
        <dsp:cNvSpPr/>
      </dsp:nvSpPr>
      <dsp:spPr>
        <a:xfrm>
          <a:off x="2710040" y="188"/>
          <a:ext cx="1792119" cy="143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Incidents attribuables aux facteurs humains/à l'erreur humaine</a:t>
          </a:r>
          <a:endParaRPr lang="fr-FR" sz="1900" kern="1200" dirty="0"/>
        </a:p>
      </dsp:txBody>
      <dsp:txXfrm>
        <a:off x="2752031" y="42179"/>
        <a:ext cx="1708137" cy="1349713"/>
      </dsp:txXfrm>
    </dsp:sp>
    <dsp:sp modelId="{FB2A32C0-4930-3846-8B69-3D2B0590779A}">
      <dsp:nvSpPr>
        <dsp:cNvPr id="0" name=""/>
        <dsp:cNvSpPr/>
      </dsp:nvSpPr>
      <dsp:spPr>
        <a:xfrm rot="19500000">
          <a:off x="4316997" y="1916418"/>
          <a:ext cx="1444370" cy="537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CB2A3-AF0D-334E-B248-ED1DA705D3EC}">
      <dsp:nvSpPr>
        <dsp:cNvPr id="0" name=""/>
        <dsp:cNvSpPr/>
      </dsp:nvSpPr>
      <dsp:spPr>
        <a:xfrm>
          <a:off x="4734702" y="1054160"/>
          <a:ext cx="1792119" cy="143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Loi de «Murphy»</a:t>
          </a:r>
          <a:endParaRPr lang="fr-FR" sz="1900" kern="1200" dirty="0"/>
        </a:p>
      </dsp:txBody>
      <dsp:txXfrm>
        <a:off x="4776693" y="1096151"/>
        <a:ext cx="1708137" cy="1349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F57FE-5B65-F645-A1AA-2285FDA13809}">
      <dsp:nvSpPr>
        <dsp:cNvPr id="0" name=""/>
        <dsp:cNvSpPr/>
      </dsp:nvSpPr>
      <dsp:spPr>
        <a:xfrm>
          <a:off x="2676191" y="2272000"/>
          <a:ext cx="1859818" cy="185981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Performances humaines et limites </a:t>
          </a:r>
          <a:endParaRPr lang="fr-FR" sz="1800" kern="1200" dirty="0"/>
        </a:p>
      </dsp:txBody>
      <dsp:txXfrm>
        <a:off x="2948555" y="2544364"/>
        <a:ext cx="1315090" cy="1315090"/>
      </dsp:txXfrm>
    </dsp:sp>
    <dsp:sp modelId="{DF8B9BAC-E5D1-0549-9C3F-D71787F6FA9C}">
      <dsp:nvSpPr>
        <dsp:cNvPr id="0" name=""/>
        <dsp:cNvSpPr/>
      </dsp:nvSpPr>
      <dsp:spPr>
        <a:xfrm rot="10800000">
          <a:off x="787256" y="2936885"/>
          <a:ext cx="1785043" cy="5300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B6500-059A-A148-8AB6-81A2901233E9}">
      <dsp:nvSpPr>
        <dsp:cNvPr id="0" name=""/>
        <dsp:cNvSpPr/>
      </dsp:nvSpPr>
      <dsp:spPr>
        <a:xfrm>
          <a:off x="136320" y="2681160"/>
          <a:ext cx="1301872" cy="1041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Vision </a:t>
          </a:r>
          <a:endParaRPr lang="fr-FR" sz="1400" kern="1200" dirty="0"/>
        </a:p>
      </dsp:txBody>
      <dsp:txXfrm>
        <a:off x="166824" y="2711664"/>
        <a:ext cx="1240864" cy="980490"/>
      </dsp:txXfrm>
    </dsp:sp>
    <dsp:sp modelId="{68ACBC0D-D66D-894C-8026-FDB75A26950C}">
      <dsp:nvSpPr>
        <dsp:cNvPr id="0" name=""/>
        <dsp:cNvSpPr/>
      </dsp:nvSpPr>
      <dsp:spPr>
        <a:xfrm rot="12960000">
          <a:off x="1155151" y="1804622"/>
          <a:ext cx="1785043" cy="5300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40686-96F9-D74B-A309-02706E1DCB08}">
      <dsp:nvSpPr>
        <dsp:cNvPr id="0" name=""/>
        <dsp:cNvSpPr/>
      </dsp:nvSpPr>
      <dsp:spPr>
        <a:xfrm>
          <a:off x="674671" y="1024285"/>
          <a:ext cx="1301872" cy="1041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Audition</a:t>
          </a:r>
          <a:endParaRPr lang="fr-FR" sz="1400" kern="1200" dirty="0"/>
        </a:p>
      </dsp:txBody>
      <dsp:txXfrm>
        <a:off x="705175" y="1054789"/>
        <a:ext cx="1240864" cy="980490"/>
      </dsp:txXfrm>
    </dsp:sp>
    <dsp:sp modelId="{4EDA83B0-7912-D64B-8C5C-463AA16841B9}">
      <dsp:nvSpPr>
        <dsp:cNvPr id="0" name=""/>
        <dsp:cNvSpPr/>
      </dsp:nvSpPr>
      <dsp:spPr>
        <a:xfrm rot="15120000">
          <a:off x="2118312" y="1104844"/>
          <a:ext cx="1785043" cy="5300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8E09C-44C2-1B4F-982B-2537232D01CB}">
      <dsp:nvSpPr>
        <dsp:cNvPr id="0" name=""/>
        <dsp:cNvSpPr/>
      </dsp:nvSpPr>
      <dsp:spPr>
        <a:xfrm>
          <a:off x="2084093" y="280"/>
          <a:ext cx="1301872" cy="1041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Traitement des informations</a:t>
          </a:r>
          <a:endParaRPr lang="fr-FR" sz="1400" kern="1200" dirty="0"/>
        </a:p>
      </dsp:txBody>
      <dsp:txXfrm>
        <a:off x="2114597" y="30784"/>
        <a:ext cx="1240864" cy="980490"/>
      </dsp:txXfrm>
    </dsp:sp>
    <dsp:sp modelId="{0D4BDD61-C95E-734C-91B8-69A2C3505284}">
      <dsp:nvSpPr>
        <dsp:cNvPr id="0" name=""/>
        <dsp:cNvSpPr/>
      </dsp:nvSpPr>
      <dsp:spPr>
        <a:xfrm rot="17280000">
          <a:off x="3308845" y="1104844"/>
          <a:ext cx="1785043" cy="5300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0C251-081B-324E-B80F-4EEEC04FEB25}">
      <dsp:nvSpPr>
        <dsp:cNvPr id="0" name=""/>
        <dsp:cNvSpPr/>
      </dsp:nvSpPr>
      <dsp:spPr>
        <a:xfrm>
          <a:off x="3826234" y="280"/>
          <a:ext cx="1301872" cy="1041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Attention et perception</a:t>
          </a:r>
          <a:endParaRPr lang="fr-FR" sz="1400" kern="1200" dirty="0"/>
        </a:p>
      </dsp:txBody>
      <dsp:txXfrm>
        <a:off x="3856738" y="30784"/>
        <a:ext cx="1240864" cy="980490"/>
      </dsp:txXfrm>
    </dsp:sp>
    <dsp:sp modelId="{3D96D7D6-CDA6-744A-B359-7AAD9DC516A2}">
      <dsp:nvSpPr>
        <dsp:cNvPr id="0" name=""/>
        <dsp:cNvSpPr/>
      </dsp:nvSpPr>
      <dsp:spPr>
        <a:xfrm rot="19440000">
          <a:off x="4272006" y="1804622"/>
          <a:ext cx="1785043" cy="5300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476A2-9207-E545-8B7C-25C4B289E9CA}">
      <dsp:nvSpPr>
        <dsp:cNvPr id="0" name=""/>
        <dsp:cNvSpPr/>
      </dsp:nvSpPr>
      <dsp:spPr>
        <a:xfrm>
          <a:off x="5235656" y="1024285"/>
          <a:ext cx="1301872" cy="1041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Mémoire</a:t>
          </a:r>
          <a:endParaRPr lang="fr-FR" sz="1400" kern="1200" dirty="0"/>
        </a:p>
      </dsp:txBody>
      <dsp:txXfrm>
        <a:off x="5266160" y="1054789"/>
        <a:ext cx="1240864" cy="980490"/>
      </dsp:txXfrm>
    </dsp:sp>
    <dsp:sp modelId="{A253D351-F4AF-E840-AC99-E6DDA40D95CD}">
      <dsp:nvSpPr>
        <dsp:cNvPr id="0" name=""/>
        <dsp:cNvSpPr/>
      </dsp:nvSpPr>
      <dsp:spPr>
        <a:xfrm>
          <a:off x="4639901" y="2936885"/>
          <a:ext cx="1785043" cy="5300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666E3-1731-944E-B4BE-50962E9D1818}">
      <dsp:nvSpPr>
        <dsp:cNvPr id="0" name=""/>
        <dsp:cNvSpPr/>
      </dsp:nvSpPr>
      <dsp:spPr>
        <a:xfrm>
          <a:off x="5774008" y="2681160"/>
          <a:ext cx="1301872" cy="1041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Claustrophobie et accès physique</a:t>
          </a:r>
          <a:endParaRPr lang="fr-FR" sz="1400" kern="1200" dirty="0"/>
        </a:p>
      </dsp:txBody>
      <dsp:txXfrm>
        <a:off x="5804512" y="2711664"/>
        <a:ext cx="1240864" cy="980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284B-C025-475F-82F9-A14E14DAAB43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27191-E21D-434E-8D76-47BB00547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340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8F85-7207-4B6D-9B44-7CF92F5916B8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A704-D9C9-4A9A-82CE-5E8A7462FA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1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  <a:extLst/>
          </a:lstStyle>
          <a:p>
            <a:fld id="{F5AC9C56-B832-4540-ADA7-2F1D420C3B57}" type="datetime1">
              <a:rPr lang="fr-FR" smtClean="0"/>
              <a:t>31/01/2016</a:t>
            </a:fld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6E0E-1530-A740-B468-BD6BCC99EDFA}" type="datetime1">
              <a:rPr lang="fr-FR" smtClean="0"/>
              <a:t>31/01/2016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AC516-42CF-2F45-A165-8588D2819ED8}" type="datetime1">
              <a:rPr lang="fr-FR" smtClean="0"/>
              <a:t>31/01/2016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044C-D7A2-5248-8293-6D78FE97B578}" type="datetime1">
              <a:rPr lang="fr-FR" smtClean="0"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3565-F784-8E4C-92C7-700340ECD1D3}" type="datetime1">
              <a:rPr lang="fr-FR" smtClean="0"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A2E4-575A-3447-99EA-DE7C3482E4D8}" type="datetime1">
              <a:rPr lang="fr-FR" smtClean="0"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5A7-00F9-4C40-9946-1B4FD637C5EB}" type="datetime1">
              <a:rPr lang="fr-FR" smtClean="0"/>
              <a:t>31/01/2016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A607-2806-894A-8F34-0CD7300848DF}" type="datetime1">
              <a:rPr lang="fr-FR" smtClean="0"/>
              <a:t>31/01/2016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1DC2-0134-A643-A429-CF68D82C6D5B}" type="datetime1">
              <a:rPr lang="fr-FR" smtClean="0"/>
              <a:t>31/01/2016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39D8-61E0-4E44-BF47-5B82FA37E03F}" type="datetime1">
              <a:rPr lang="fr-FR" smtClean="0"/>
              <a:t>31/01/2016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61E9-5793-1B45-8285-0631E8D02BB5}" type="datetime1">
              <a:rPr lang="fr-FR" smtClean="0"/>
              <a:t>31/01/2016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38879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03144" y="5946372"/>
            <a:ext cx="2133600" cy="476250"/>
          </a:xfrm>
        </p:spPr>
        <p:txBody>
          <a:bodyPr/>
          <a:lstStyle>
            <a:extLst/>
          </a:lstStyle>
          <a:p>
            <a:fld id="{7ACA0E72-0CC5-F343-818B-64FD0667E782}" type="datetime1">
              <a:rPr lang="fr-FR" smtClean="0"/>
              <a:t>31/01/2016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9375-C87F-4047-A83C-F4C2FE4D78C3}" type="datetime1">
              <a:rPr lang="fr-FR" smtClean="0"/>
              <a:t>31/01/2016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9DA-2DA8-F14F-8391-96883C88C7C8}" type="datetime1">
              <a:rPr lang="fr-FR" smtClean="0"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EE6-0BDF-274F-98AE-C4CC836729DC}" type="datetime1">
              <a:rPr lang="fr-FR" smtClean="0"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4AF6-2635-8F4E-8F43-F6BF51B33FC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8" y="612132"/>
            <a:ext cx="8978810" cy="5746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4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8130-3B4F-B146-84F1-6265101A664A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4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8DE-2ABE-6840-A6FF-7F1279C01AC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2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034-77CF-DA4F-AC70-F44B0DA4066A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6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5A8-DB10-244C-81E5-6D02D482D2F8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5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C281-4BD6-6945-A465-E12B87DDDFF9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6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622-72B2-464F-B8B0-57A32E13E54F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7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7ED18B-1DB7-D049-8C95-82176E5AB3C5}" type="datetime1">
              <a:rPr lang="fr-FR" smtClean="0"/>
              <a:t>31/01/2016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 flipH="1">
            <a:off x="2246755" y="1"/>
            <a:ext cx="6942500" cy="6857999"/>
          </a:xfrm>
          <a:prstGeom prst="rect">
            <a:avLst/>
          </a:prstGeom>
        </p:spPr>
      </p:pic>
      <p:pic>
        <p:nvPicPr>
          <p:cNvPr id="105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2" y="2141120"/>
            <a:ext cx="2191948" cy="28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A70E-567F-3F44-BA54-98ECEB68A14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7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11DF-DA92-7145-B8CA-138C1D8032F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9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D7D9-3245-3D45-9F1A-FD99CAA365A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5DF9-B04C-6745-BAFA-A9415DDC5CF4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9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25E30-0B9D-2D40-9A3C-045B9013EEE4}" type="datetime1">
              <a:rPr lang="fr-FR" smtClean="0"/>
              <a:t>31/01/2016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52818" y="6164440"/>
            <a:ext cx="457200" cy="476250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 userDrawn="1"/>
        </p:nvGraphicFramePr>
        <p:xfrm>
          <a:off x="62327" y="6142011"/>
          <a:ext cx="909430" cy="65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9" name="Picture" r:id="rId3" imgW="1866900" imgH="1295400" progId="Word.Picture.8">
                  <p:embed/>
                </p:oleObj>
              </mc:Choice>
              <mc:Fallback>
                <p:oleObj name="Picture" r:id="rId3" imgW="1866900" imgH="1295400" progId="Word.Pictur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7" y="6142011"/>
                        <a:ext cx="909430" cy="655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FCBF6-9EA9-C740-806D-0E9111B49E20}" type="datetime1">
              <a:rPr lang="fr-FR" smtClean="0"/>
              <a:t>31/01/2016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40B81-1339-F941-860E-8AB54B4D051A}" type="datetime1">
              <a:rPr lang="fr-FR" smtClean="0"/>
              <a:t>31/01/2016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D04CA-8BC4-2948-96C3-87E237252E22}" type="datetime1">
              <a:rPr lang="fr-FR" smtClean="0"/>
              <a:t>31/01/2016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6DE2B-07F0-4045-9DCA-43CE558D0BB6}" type="datetime1">
              <a:rPr lang="fr-FR" smtClean="0"/>
              <a:t>31/01/2016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A82C-E059-394C-B2CB-234FC0C63941}" type="datetime1">
              <a:rPr lang="fr-FR" smtClean="0"/>
              <a:t>31/01/2016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59096" y="0"/>
            <a:ext cx="1384904" cy="52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42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BBF486-1945-CE4B-AF69-9C5A62466F00}" type="datetime1">
              <a:rPr lang="fr-FR" smtClean="0"/>
              <a:t>31/01/2016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23165" y="5730215"/>
            <a:ext cx="1318197" cy="973852"/>
          </a:xfrm>
          <a:prstGeom prst="rect">
            <a:avLst/>
          </a:prstGeom>
        </p:spPr>
      </p:pic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41870" y="616444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4CEFD0-3C52-4227-BA7C-A570B66DB64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8" name="Chevron 27"/>
          <p:cNvSpPr/>
          <p:nvPr userDrawn="1"/>
        </p:nvSpPr>
        <p:spPr>
          <a:xfrm>
            <a:off x="1295747" y="6105977"/>
            <a:ext cx="6311958" cy="423314"/>
          </a:xfrm>
          <a:prstGeom prst="chevron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  <a:gs pos="50000">
                <a:schemeClr val="tx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69763">
            <a:off x="2249553" y="5502259"/>
            <a:ext cx="980297" cy="11693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6535" l="837" r="987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50358" flipH="1">
            <a:off x="1356712" y="5651672"/>
            <a:ext cx="999151" cy="844471"/>
          </a:xfrm>
          <a:prstGeom prst="rect">
            <a:avLst/>
          </a:prstGeom>
        </p:spPr>
      </p:pic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219458" y="0"/>
            <a:ext cx="918909" cy="1118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B291-28FA-BF45-AAC4-5D949BC86366}" type="datetime1">
              <a:rPr lang="fr-FR" smtClean="0"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0363-BB1A-4E9D-AE61-87A47EBE2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A012-DFCE-F941-AB1F-86188FCC4CF7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CEFD0-3C52-4227-BA7C-A570B66DB64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61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z="4300" dirty="0" smtClean="0">
                <a:solidFill>
                  <a:srgbClr val="1F497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Facteurs Humains dans l’Aéronautique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</a:pPr>
            <a:r>
              <a:rPr lang="fr-FR" sz="2600" i="1" dirty="0" smtClean="0">
                <a:solidFill>
                  <a:srgbClr val="FF6600"/>
                </a:solidFill>
                <a:latin typeface="Gill Sans MT"/>
              </a:rPr>
              <a:t>L’imparfait du passé doit se conjuguer au présent pour construire un futur plus que parfait!!!</a:t>
            </a:r>
            <a:endParaRPr lang="fr-FR" i="1" dirty="0" smtClean="0">
              <a:solidFill>
                <a:srgbClr val="FF6600"/>
              </a:solidFill>
            </a:endParaRPr>
          </a:p>
          <a:p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5659" y="5392809"/>
            <a:ext cx="1321072" cy="13210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9335"/>
            <a:ext cx="2133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9-4,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2, QCM: 3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578365328"/>
              </p:ext>
            </p:extLst>
          </p:nvPr>
        </p:nvGraphicFramePr>
        <p:xfrm>
          <a:off x="1545894" y="1572180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3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D565DD6D-4F1B-5B46-8325-F6E3FB527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D565DD6D-4F1B-5B46-8325-F6E3FB527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D565DD6D-4F1B-5B46-8325-F6E3FB527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D565DD6D-4F1B-5B46-8325-F6E3FB527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636B96A4-D8DC-DC48-87D0-513C8912B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636B96A4-D8DC-DC48-87D0-513C8912B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636B96A4-D8DC-DC48-87D0-513C8912B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636B96A4-D8DC-DC48-87D0-513C8912B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7373A4-FE59-274A-96CF-F39A49EBA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E77373A4-FE59-274A-96CF-F39A49EBA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E77373A4-FE59-274A-96CF-F39A49EBA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E77373A4-FE59-274A-96CF-F39A49EBA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8B9F4B0E-A9E2-FA49-8510-5CB44E026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8B9F4B0E-A9E2-FA49-8510-5CB44E026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8B9F4B0E-A9E2-FA49-8510-5CB44E026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8B9F4B0E-A9E2-FA49-8510-5CB44E026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F3CA1B59-5EE4-1A48-BF61-613CB8BA5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F3CA1B59-5EE4-1A48-BF61-613CB8BA5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F3CA1B59-5EE4-1A48-BF61-613CB8BA5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F3CA1B59-5EE4-1A48-BF61-613CB8BA5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4B49A871-E5D9-864C-953C-EEEDFDC7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4B49A871-E5D9-864C-953C-EEEDFDC7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4B49A871-E5D9-864C-953C-EEEDFDC7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4B49A871-E5D9-864C-953C-EEEDFDC7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72DABB45-6D06-E84F-9C5C-AD8F973FC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72DABB45-6D06-E84F-9C5C-AD8F973FC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72DABB45-6D06-E84F-9C5C-AD8F973FC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72DABB45-6D06-E84F-9C5C-AD8F973FC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ED7A0297-2B3F-3D46-8AF5-E17A3466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ED7A0297-2B3F-3D46-8AF5-E17A3466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ED7A0297-2B3F-3D46-8AF5-E17A3466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ED7A0297-2B3F-3D46-8AF5-E17A3466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D5D713B4-4F07-DD4D-A4F1-42850FC2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D5D713B4-4F07-DD4D-A4F1-42850FC2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D5D713B4-4F07-DD4D-A4F1-42850FC2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D5D713B4-4F07-DD4D-A4F1-42850FC2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43BACD9-4353-714B-86F6-B5DF79631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D43BACD9-4353-714B-86F6-B5DF79631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D43BACD9-4353-714B-86F6-B5DF79631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D43BACD9-4353-714B-86F6-B5DF79631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9DA13367-5311-FC41-AFE0-74013375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9DA13367-5311-FC41-AFE0-74013375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9DA13367-5311-FC41-AFE0-74013375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9DA13367-5311-FC41-AFE0-74013375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AB3EE51F-06AC-A247-8A09-BDBC7BC9A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AB3EE51F-06AC-A247-8A09-BDBC7BC9A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AB3EE51F-06AC-A247-8A09-BDBC7BC9A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AB3EE51F-06AC-A247-8A09-BDBC7BC9A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3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modules 9-5,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1, QCM: 2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26714178"/>
              </p:ext>
            </p:extLst>
          </p:nvPr>
        </p:nvGraphicFramePr>
        <p:xfrm>
          <a:off x="1611580" y="1254668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8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6537C8C9-46A4-B94B-A105-8DF04BCA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6537C8C9-46A4-B94B-A105-8DF04BCA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6537C8C9-46A4-B94B-A105-8DF04BCA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6537C8C9-46A4-B94B-A105-8DF04BCA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D30BCC2B-8DAD-BA49-8C22-3E14674A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D30BCC2B-8DAD-BA49-8C22-3E14674A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D30BCC2B-8DAD-BA49-8C22-3E14674A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D30BCC2B-8DAD-BA49-8C22-3E14674A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2EA6B52E-64C6-DD4B-98E1-559407468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2EA6B52E-64C6-DD4B-98E1-559407468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2EA6B52E-64C6-DD4B-98E1-559407468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EA6B52E-64C6-DD4B-98E1-559407468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FA6B8AB0-29D0-0C44-BDD3-C41CE3C05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FA6B8AB0-29D0-0C44-BDD3-C41CE3C05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FA6B8AB0-29D0-0C44-BDD3-C41CE3C05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FA6B8AB0-29D0-0C44-BDD3-C41CE3C05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557C229F-63CD-6E4F-A80F-9FAE7D53D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557C229F-63CD-6E4F-A80F-9FAE7D53D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557C229F-63CD-6E4F-A80F-9FAE7D53D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557C229F-63CD-6E4F-A80F-9FAE7D53D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99D773E-5478-5F44-9782-E372BE49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99D773E-5478-5F44-9782-E372BE49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899D773E-5478-5F44-9782-E372BE49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899D773E-5478-5F44-9782-E372BE49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6623701-A0BA-A04B-9C49-1626DBA3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6623701-A0BA-A04B-9C49-1626DBA3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86623701-A0BA-A04B-9C49-1626DBA3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6623701-A0BA-A04B-9C49-1626DBA3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75AEA47D-0212-214E-B5AC-B9926BB3A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75AEA47D-0212-214E-B5AC-B9926BB3A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75AEA47D-0212-214E-B5AC-B9926BB3A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75AEA47D-0212-214E-B5AC-B9926BB3A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9-6,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1, QCM: 2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65269710"/>
              </p:ext>
            </p:extLst>
          </p:nvPr>
        </p:nvGraphicFramePr>
        <p:xfrm>
          <a:off x="1611580" y="1254668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0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9B86F256-61E0-F74D-95A0-A4DDCFA2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9B86F256-61E0-F74D-95A0-A4DDCFA2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9B86F256-61E0-F74D-95A0-A4DDCFA2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9B86F256-61E0-F74D-95A0-A4DDCFA2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8EE65554-9579-FB4A-A5D7-B4CE7C68D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8EE65554-9579-FB4A-A5D7-B4CE7C68D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8EE65554-9579-FB4A-A5D7-B4CE7C68D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8EE65554-9579-FB4A-A5D7-B4CE7C68D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BBA14FD-00B1-F346-873A-21C10C2EA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EBBA14FD-00B1-F346-873A-21C10C2EA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EBBA14FD-00B1-F346-873A-21C10C2EA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EBBA14FD-00B1-F346-873A-21C10C2EA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DF16EA5F-AA44-CE4D-AE62-8AE0E71D3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DF16EA5F-AA44-CE4D-AE62-8AE0E71D3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DF16EA5F-AA44-CE4D-AE62-8AE0E71D3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DF16EA5F-AA44-CE4D-AE62-8AE0E71D3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E4D9277-0877-2943-843E-2895C4E9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8E4D9277-0877-2943-843E-2895C4E9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8E4D9277-0877-2943-843E-2895C4E9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8E4D9277-0877-2943-843E-2895C4E9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28B8D020-5665-BF4C-B9D8-4C275BA8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8B8D020-5665-BF4C-B9D8-4C275BA8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8B8D020-5665-BF4C-B9D8-4C275BA8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28B8D020-5665-BF4C-B9D8-4C275BA8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9-7,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2, QCM: 2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713911029"/>
              </p:ext>
            </p:extLst>
          </p:nvPr>
        </p:nvGraphicFramePr>
        <p:xfrm>
          <a:off x="1611580" y="1254668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4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C73DEA84-CF46-1444-AF76-7D686E3F8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C73DEA84-CF46-1444-AF76-7D686E3F8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C73DEA84-CF46-1444-AF76-7D686E3F8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C73DEA84-CF46-1444-AF76-7D686E3F8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415DA780-DA2B-C941-8581-0A636C7D4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415DA780-DA2B-C941-8581-0A636C7D4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415DA780-DA2B-C941-8581-0A636C7D4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415DA780-DA2B-C941-8581-0A636C7D4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E201466-1410-7549-B750-BCB9D83BB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E201466-1410-7549-B750-BCB9D83BB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DE201466-1410-7549-B750-BCB9D83BB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DE201466-1410-7549-B750-BCB9D83BB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8EE65D5A-9AA4-A64E-ABB9-E86D05FAB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8EE65D5A-9AA4-A64E-ABB9-E86D05FAB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8EE65D5A-9AA4-A64E-ABB9-E86D05FAB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8EE65D5A-9AA4-A64E-ABB9-E86D05FAB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B11DCDCA-F228-A947-A29E-FEF603265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B11DCDCA-F228-A947-A29E-FEF603265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B11DCDCA-F228-A947-A29E-FEF603265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B11DCDCA-F228-A947-A29E-FEF603265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C17BAEEF-3B60-714F-8748-570DD38AE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C17BAEEF-3B60-714F-8748-570DD38AE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C17BAEEF-3B60-714F-8748-570DD38AE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C17BAEEF-3B60-714F-8748-570DD38AE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9-8,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2, QCM: 3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34233366"/>
              </p:ext>
            </p:extLst>
          </p:nvPr>
        </p:nvGraphicFramePr>
        <p:xfrm>
          <a:off x="1611580" y="1254668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6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957D5275-DC24-A141-8AA3-7504CD294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957D5275-DC24-A141-8AA3-7504CD294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957D5275-DC24-A141-8AA3-7504CD294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957D5275-DC24-A141-8AA3-7504CD294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C17C084C-E6DF-B64F-B152-559D62E1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C17C084C-E6DF-B64F-B152-559D62E1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C17C084C-E6DF-B64F-B152-559D62E1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C17C084C-E6DF-B64F-B152-559D62E1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5B49A30-1639-484E-8838-7D8F419C7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5B49A30-1639-484E-8838-7D8F419C7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D5B49A30-1639-484E-8838-7D8F419C7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D5B49A30-1639-484E-8838-7D8F419C7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FA865939-61F1-C546-9596-DDDDD8F3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FA865939-61F1-C546-9596-DDDDD8F3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FA865939-61F1-C546-9596-DDDDD8F3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FA865939-61F1-C546-9596-DDDDD8F3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7F015C55-805E-7C4A-962F-7C7014FD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7F015C55-805E-7C4A-962F-7C7014FD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7F015C55-805E-7C4A-962F-7C7014FD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7F015C55-805E-7C4A-962F-7C7014FD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5324F5C8-ED0F-C140-8B50-5BE72FC03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5324F5C8-ED0F-C140-8B50-5BE72FC03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5324F5C8-ED0F-C140-8B50-5BE72FC03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5324F5C8-ED0F-C140-8B50-5BE72FC03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19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9-9,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2, QCM:1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837971793"/>
              </p:ext>
            </p:extLst>
          </p:nvPr>
        </p:nvGraphicFramePr>
        <p:xfrm>
          <a:off x="1611580" y="1254668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8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D14D429-C9EC-F843-BD44-F037EB752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D14D429-C9EC-F843-BD44-F037EB752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ED14D429-C9EC-F843-BD44-F037EB752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ED14D429-C9EC-F843-BD44-F037EB752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13DA06-2512-F64F-917F-E00D62E8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7013DA06-2512-F64F-917F-E00D62E8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13DA06-2512-F64F-917F-E00D62E8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13DA06-2512-F64F-917F-E00D62E8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Formation de BASE facteurs humains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FR" dirty="0" smtClean="0"/>
              <a:t>elon le règlement (UE) 1321/2014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8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Module 9A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965557"/>
              </p:ext>
            </p:extLst>
          </p:nvPr>
        </p:nvGraphicFramePr>
        <p:xfrm>
          <a:off x="1435608" y="1447800"/>
          <a:ext cx="7498080" cy="414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416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Niveaux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requis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pour la formation de BASE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4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Module 9A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080397"/>
              </p:ext>
            </p:extLst>
          </p:nvPr>
        </p:nvGraphicFramePr>
        <p:xfrm>
          <a:off x="1435608" y="1447800"/>
          <a:ext cx="7498080" cy="438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416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Niveaux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requis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pour la formation de BASE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9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Module 9A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557366"/>
              </p:ext>
            </p:extLst>
          </p:nvPr>
        </p:nvGraphicFramePr>
        <p:xfrm>
          <a:off x="1435608" y="1360207"/>
          <a:ext cx="7498080" cy="436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416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Niveaux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requis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pour la formation de BASE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1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Module 9A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526234"/>
              </p:ext>
            </p:extLst>
          </p:nvPr>
        </p:nvGraphicFramePr>
        <p:xfrm>
          <a:off x="1358972" y="1072969"/>
          <a:ext cx="7282898" cy="468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416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Niveaux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A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requis</a:t>
            </a:r>
            <a:r>
              <a:rPr lang="en-A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pour la formation de BASE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9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effectLst/>
              </a:rPr>
              <a:t>Sujets à </a:t>
            </a:r>
            <a:r>
              <a:rPr lang="fr-FR" b="1" dirty="0" smtClean="0">
                <a:effectLst/>
              </a:rPr>
              <a:t>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21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9-1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2, QCM: 2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681631"/>
              </p:ext>
            </p:extLst>
          </p:nvPr>
        </p:nvGraphicFramePr>
        <p:xfrm>
          <a:off x="1545894" y="1572180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1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633C412-B223-3948-9C2B-84E86288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633C412-B223-3948-9C2B-84E86288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E633C412-B223-3948-9C2B-84E86288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E633C412-B223-3948-9C2B-84E86288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0225EC65-4754-7249-AF9D-DA1CC1B5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0225EC65-4754-7249-AF9D-DA1CC1B5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0225EC65-4754-7249-AF9D-DA1CC1B5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225EC65-4754-7249-AF9D-DA1CC1B5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FB2A32C0-4930-3846-8B69-3D2B05907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FB2A32C0-4930-3846-8B69-3D2B05907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FB2A32C0-4930-3846-8B69-3D2B05907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FB2A32C0-4930-3846-8B69-3D2B05907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55CB2A3-AF0D-334E-B248-ED1DA705D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755CB2A3-AF0D-334E-B248-ED1DA705D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755CB2A3-AF0D-334E-B248-ED1DA705D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55CB2A3-AF0D-334E-B248-ED1DA705D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9-2,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2, QCM: 3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989679159"/>
              </p:ext>
            </p:extLst>
          </p:nvPr>
        </p:nvGraphicFramePr>
        <p:xfrm>
          <a:off x="1545894" y="1572180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2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68ACBC0D-D66D-894C-8026-FDB75A269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68ACBC0D-D66D-894C-8026-FDB75A269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68ACBC0D-D66D-894C-8026-FDB75A269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68ACBC0D-D66D-894C-8026-FDB75A269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9E440686-96F9-D74B-A309-02706E1DC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E440686-96F9-D74B-A309-02706E1DC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9E440686-96F9-D74B-A309-02706E1DC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9E440686-96F9-D74B-A309-02706E1DC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4EDA83B0-7912-D64B-8C5C-463AA168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4EDA83B0-7912-D64B-8C5C-463AA168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4EDA83B0-7912-D64B-8C5C-463AA168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4EDA83B0-7912-D64B-8C5C-463AA168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25A8E09C-44C2-1B4F-982B-2537232D0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5A8E09C-44C2-1B4F-982B-2537232D0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5A8E09C-44C2-1B4F-982B-2537232D0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25A8E09C-44C2-1B4F-982B-2537232D0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0D4BDD61-C95E-734C-91B8-69A2C3505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0D4BDD61-C95E-734C-91B8-69A2C3505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0D4BDD61-C95E-734C-91B8-69A2C3505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D4BDD61-C95E-734C-91B8-69A2C3505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99F0C251-081B-324E-B80F-4EEEC04F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99F0C251-081B-324E-B80F-4EEEC04F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99F0C251-081B-324E-B80F-4EEEC04F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99F0C251-081B-324E-B80F-4EEEC04F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3D96D7D6-CDA6-744A-B359-7AAD9DC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3D96D7D6-CDA6-744A-B359-7AAD9DC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3D96D7D6-CDA6-744A-B359-7AAD9DC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3D96D7D6-CDA6-744A-B359-7AAD9DC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EE6476A2-9207-E545-8B7C-25C4B289E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EE6476A2-9207-E545-8B7C-25C4B289E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EE6476A2-9207-E545-8B7C-25C4B289E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EE6476A2-9207-E545-8B7C-25C4B289E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A253D351-F4AF-E840-AC99-E6DDA40D9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A253D351-F4AF-E840-AC99-E6DDA40D9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A253D351-F4AF-E840-AC99-E6DDA40D9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A253D351-F4AF-E840-AC99-E6DDA40D9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E9F666E3-1731-944E-B4BE-50962E9D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E9F666E3-1731-944E-B4BE-50962E9D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E9F666E3-1731-944E-B4BE-50962E9D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E9F666E3-1731-944E-B4BE-50962E9D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/>
              </a:rPr>
              <a:t>Sujets à traiter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6" name="ZoneTexte 5"/>
          <p:cNvSpPr txBox="1"/>
          <p:nvPr/>
        </p:nvSpPr>
        <p:spPr>
          <a:xfrm>
            <a:off x="3117492" y="6182943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Sous module 9-3, </a:t>
            </a:r>
            <a:r>
              <a:rPr lang="en-AU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niveau</a:t>
            </a:r>
            <a:r>
              <a:rPr lang="en-A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1, QCM: 2</a:t>
            </a:r>
            <a:endParaRPr lang="en-A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6088451"/>
              </p:ext>
            </p:extLst>
          </p:nvPr>
        </p:nvGraphicFramePr>
        <p:xfrm>
          <a:off x="1545894" y="1572180"/>
          <a:ext cx="7212201" cy="41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F6BF57FE-5B65-F645-A1AA-2285FDA1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DF8B9BAC-E5D1-0549-9C3F-D71787F6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FB6500-059A-A148-8AB6-81A290123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52043A6A-6D02-A346-953A-65BAD4BE0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52043A6A-6D02-A346-953A-65BAD4BE0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52043A6A-6D02-A346-953A-65BAD4BE0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52043A6A-6D02-A346-953A-65BAD4BE0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8FB55F85-78B4-B848-A657-B1ADE5B4D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8FB55F85-78B4-B848-A657-B1ADE5B4D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8FB55F85-78B4-B848-A657-B1ADE5B4D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8FB55F85-78B4-B848-A657-B1ADE5B4D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BA16BCFE-CA42-814E-AE9C-70BCFD57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BA16BCFE-CA42-814E-AE9C-70BCFD57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BA16BCFE-CA42-814E-AE9C-70BCFD57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BA16BCFE-CA42-814E-AE9C-70BCFD57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CD1A2898-8599-0242-881B-A58016FAF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CD1A2898-8599-0242-881B-A58016FAF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CD1A2898-8599-0242-881B-A58016FAF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CD1A2898-8599-0242-881B-A58016FAF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75AD022-77A7-7E4E-8D22-2E3E3009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975AD022-77A7-7E4E-8D22-2E3E3009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975AD022-77A7-7E4E-8D22-2E3E3009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975AD022-77A7-7E4E-8D22-2E3E3009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B84C36F5-D7D6-7E46-9288-2D9D8FBD2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B84C36F5-D7D6-7E46-9288-2D9D8FBD2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B84C36F5-D7D6-7E46-9288-2D9D8FBD2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B84C36F5-D7D6-7E46-9288-2D9D8FBD2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056A7D8D-69E3-C84F-A195-E90CA667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056A7D8D-69E3-C84F-A195-E90CA667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056A7D8D-69E3-C84F-A195-E90CA667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056A7D8D-69E3-C84F-A195-E90CA667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F544A58B-D72E-4F49-AB71-83DBEA7F2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F544A58B-D72E-4F49-AB71-83DBEA7F2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F544A58B-D72E-4F49-AB71-83DBEA7F2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F544A58B-D72E-4F49-AB71-83DBEA7F2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9019A00B-EEE4-994C-9488-8F2D30C53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9019A00B-EEE4-994C-9488-8F2D30C53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9019A00B-EEE4-994C-9488-8F2D30C53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9019A00B-EEE4-994C-9488-8F2D30C53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99CA51E-A953-194C-8B87-B036A7FE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99CA51E-A953-194C-8B87-B036A7FE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599CA51E-A953-194C-8B87-B036A7FE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99CA51E-A953-194C-8B87-B036A7FE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8081</TotalTime>
  <Words>810</Words>
  <Application>Microsoft Office PowerPoint</Application>
  <PresentationFormat>Affichage à l'écran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Solstice</vt:lpstr>
      <vt:lpstr>Conception personnalisée</vt:lpstr>
      <vt:lpstr>2_Thème Office</vt:lpstr>
      <vt:lpstr>Picture</vt:lpstr>
      <vt:lpstr>Facteurs Humains dans l’Aéronautique</vt:lpstr>
      <vt:lpstr>Formation de BASE facteurs humains</vt:lpstr>
      <vt:lpstr>Module 9A</vt:lpstr>
      <vt:lpstr>Module 9A</vt:lpstr>
      <vt:lpstr>Module 9A</vt:lpstr>
      <vt:lpstr>Module 9A</vt:lpstr>
      <vt:lpstr>Sujets à traiter</vt:lpstr>
      <vt:lpstr>Sujets à traiter</vt:lpstr>
      <vt:lpstr>Sujets à traiter</vt:lpstr>
      <vt:lpstr>Sujets à traiter</vt:lpstr>
      <vt:lpstr>Sujets à traiter</vt:lpstr>
      <vt:lpstr>Sujets à traiter</vt:lpstr>
      <vt:lpstr>Sujets à traiter</vt:lpstr>
      <vt:lpstr>Sujets à traiter </vt:lpstr>
      <vt:lpstr>Sujets à traiter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Facteurs Humains dans l’Aéronautique</dc:title>
  <dc:subject>programme FH selon 1321-2014</dc:subject>
  <dc:creator>thierry.BARBO</dc:creator>
  <cp:lastModifiedBy>Les Tateurs</cp:lastModifiedBy>
  <cp:revision>865</cp:revision>
  <dcterms:created xsi:type="dcterms:W3CDTF">2012-02-10T06:25:19Z</dcterms:created>
  <dcterms:modified xsi:type="dcterms:W3CDTF">2016-01-31T07:48:05Z</dcterms:modified>
</cp:coreProperties>
</file>