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44"/>
  </p:notesMasterIdLst>
  <p:sldIdLst>
    <p:sldId id="256" r:id="rId3"/>
    <p:sldId id="257" r:id="rId4"/>
    <p:sldId id="258" r:id="rId5"/>
    <p:sldId id="260" r:id="rId6"/>
    <p:sldId id="261" r:id="rId7"/>
    <p:sldId id="262" r:id="rId8"/>
    <p:sldId id="264" r:id="rId9"/>
    <p:sldId id="265" r:id="rId10"/>
    <p:sldId id="266" r:id="rId11"/>
    <p:sldId id="268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3" r:id="rId33"/>
    <p:sldId id="295" r:id="rId34"/>
    <p:sldId id="296" r:id="rId35"/>
    <p:sldId id="298" r:id="rId36"/>
    <p:sldId id="300" r:id="rId37"/>
    <p:sldId id="301" r:id="rId38"/>
    <p:sldId id="302" r:id="rId39"/>
    <p:sldId id="303" r:id="rId40"/>
    <p:sldId id="304" r:id="rId41"/>
    <p:sldId id="306" r:id="rId42"/>
    <p:sldId id="305" r:id="rId43"/>
  </p:sldIdLst>
  <p:sldSz cx="9144000" cy="6858000" type="screen4x3"/>
  <p:notesSz cx="7099300" cy="102346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Arial Unicode MS" pitchFamily="34" charset="-128"/>
        <a:cs typeface="Arial Unicode MS" pitchFamily="34" charset="-128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Arial Unicode MS" pitchFamily="34" charset="-128"/>
        <a:cs typeface="Arial Unicode MS" pitchFamily="34" charset="-128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Arial Unicode MS" pitchFamily="34" charset="-128"/>
        <a:cs typeface="Arial Unicode MS" pitchFamily="34" charset="-128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Arial Unicode MS" pitchFamily="34" charset="-128"/>
        <a:cs typeface="Arial Unicode MS" pitchFamily="34" charset="-128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ea typeface="+mn-ea"/>
              <a:cs typeface="Arial Unicode MS" pitchFamily="32" charset="0"/>
            </a:endParaRPr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ea typeface="+mn-ea"/>
              <a:cs typeface="Arial Unicode MS" pitchFamily="32" charset="0"/>
            </a:endParaRPr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ea typeface="+mn-ea"/>
              <a:cs typeface="Arial Unicode MS" pitchFamily="32" charset="0"/>
            </a:endParaRP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ea typeface="+mn-ea"/>
              <a:cs typeface="Arial Unicode MS" pitchFamily="32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0" y="0"/>
            <a:ext cx="3087688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ea typeface="+mn-ea"/>
              <a:cs typeface="Arial Unicode MS" pitchFamily="32" charset="0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4014788" y="0"/>
            <a:ext cx="3087687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ea typeface="+mn-ea"/>
              <a:cs typeface="Arial Unicode MS" pitchFamily="32" charset="0"/>
            </a:endParaRPr>
          </a:p>
        </p:txBody>
      </p:sp>
      <p:sp>
        <p:nvSpPr>
          <p:cNvPr id="54280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77900" y="755650"/>
            <a:ext cx="5143500" cy="3856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0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927100" y="4868863"/>
            <a:ext cx="5245100" cy="4610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4680" tIns="47520" rIns="94680" bIns="475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 smtClean="0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0" y="9736138"/>
            <a:ext cx="3087688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ea typeface="+mn-ea"/>
              <a:cs typeface="Arial Unicode MS" pitchFamily="32" charset="0"/>
            </a:endParaRP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4014788" y="9736138"/>
            <a:ext cx="3084512" cy="496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4680" tIns="47520" rIns="94680" bIns="47520" numCol="1" anchor="b" anchorCtr="0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300">
                <a:solidFill>
                  <a:srgbClr val="000000"/>
                </a:solidFill>
                <a:ea typeface="+mn-ea"/>
                <a:cs typeface="Arial Unicode MS" pitchFamily="32" charset="0"/>
              </a:defRPr>
            </a:lvl1pPr>
          </a:lstStyle>
          <a:p>
            <a:pPr>
              <a:defRPr/>
            </a:pPr>
            <a:fld id="{5D3D9CBE-9345-47D9-AFCA-9767A92FD16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27331D9-8EEF-4253-8F22-EE0BB6B3F970}" type="slidenum">
              <a:rPr lang="fr-FR" smtClean="0">
                <a:ea typeface="Arial Unicode MS" pitchFamily="34" charset="-128"/>
                <a:cs typeface="Arial Unicode MS" pitchFamily="34" charset="-128"/>
              </a:rPr>
              <a:pPr/>
              <a:t>1</a:t>
            </a:fld>
            <a:endParaRPr lang="fr-FR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4014788" y="9737725"/>
            <a:ext cx="3087687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4680" tIns="47520" rIns="94680" bIns="4752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7DDC65F-D27A-443A-B608-C497A1AEFE6E}" type="slidenum">
              <a:rPr lang="fr-FR" sz="13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fr-FR" sz="1300">
              <a:solidFill>
                <a:srgbClr val="000000"/>
              </a:solidFill>
            </a:endParaRPr>
          </a:p>
        </p:txBody>
      </p:sp>
      <p:sp>
        <p:nvSpPr>
          <p:cNvPr id="55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7900" y="755650"/>
            <a:ext cx="5149850" cy="3862388"/>
          </a:xfrm>
          <a:ln/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100" y="4868863"/>
            <a:ext cx="5246688" cy="4611687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51B8272-1AAD-489C-83CB-1F96E518D0F1}" type="slidenum">
              <a:rPr lang="fr-FR" smtClean="0">
                <a:ea typeface="Arial Unicode MS" pitchFamily="34" charset="-128"/>
                <a:cs typeface="Arial Unicode MS" pitchFamily="34" charset="-128"/>
              </a:rPr>
              <a:pPr/>
              <a:t>10</a:t>
            </a:fld>
            <a:endParaRPr lang="fr-FR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4515" name="Text Box 1"/>
          <p:cNvSpPr txBox="1">
            <a:spLocks noChangeArrowheads="1"/>
          </p:cNvSpPr>
          <p:nvPr/>
        </p:nvSpPr>
        <p:spPr bwMode="auto">
          <a:xfrm>
            <a:off x="4014788" y="9737725"/>
            <a:ext cx="3087687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4680" tIns="47520" rIns="94680" bIns="4752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52D8F5A-5266-4DE8-B4BD-2EAC8D84FDB9}" type="slidenum">
              <a:rPr lang="fr-FR" sz="13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</a:t>
            </a:fld>
            <a:endParaRPr lang="fr-FR" sz="1300">
              <a:solidFill>
                <a:srgbClr val="000000"/>
              </a:solidFill>
            </a:endParaRPr>
          </a:p>
        </p:txBody>
      </p:sp>
      <p:sp>
        <p:nvSpPr>
          <p:cNvPr id="64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7900" y="755650"/>
            <a:ext cx="5149850" cy="3862388"/>
          </a:xfrm>
          <a:ln/>
        </p:spPr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100" y="4868863"/>
            <a:ext cx="5246688" cy="4611687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D3C84F7-6CFD-421E-BDCB-66F45B5B20BD}" type="slidenum">
              <a:rPr lang="fr-FR" smtClean="0">
                <a:ea typeface="Arial Unicode MS" pitchFamily="34" charset="-128"/>
                <a:cs typeface="Arial Unicode MS" pitchFamily="34" charset="-128"/>
              </a:rPr>
              <a:pPr/>
              <a:t>11</a:t>
            </a:fld>
            <a:endParaRPr lang="fr-FR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5539" name="Text Box 1"/>
          <p:cNvSpPr txBox="1">
            <a:spLocks noChangeArrowheads="1"/>
          </p:cNvSpPr>
          <p:nvPr/>
        </p:nvSpPr>
        <p:spPr bwMode="auto">
          <a:xfrm>
            <a:off x="4014788" y="9737725"/>
            <a:ext cx="3087687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4680" tIns="47520" rIns="94680" bIns="4752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A4CC163-A19E-4C4F-8ADF-DFA92606380F}" type="slidenum">
              <a:rPr lang="fr-FR" sz="13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11</a:t>
            </a:fld>
            <a:endParaRPr lang="fr-FR" sz="1300">
              <a:solidFill>
                <a:srgbClr val="000000"/>
              </a:solidFill>
            </a:endParaRPr>
          </a:p>
        </p:txBody>
      </p:sp>
      <p:sp>
        <p:nvSpPr>
          <p:cNvPr id="655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7900" y="755650"/>
            <a:ext cx="5149850" cy="3862388"/>
          </a:xfrm>
          <a:ln/>
        </p:spPr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100" y="4868863"/>
            <a:ext cx="5246688" cy="4611687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AAE5B1F-9613-485F-9968-894D0BC6A07F}" type="slidenum">
              <a:rPr lang="fr-FR" smtClean="0">
                <a:ea typeface="Arial Unicode MS" pitchFamily="34" charset="-128"/>
                <a:cs typeface="Arial Unicode MS" pitchFamily="34" charset="-128"/>
              </a:rPr>
              <a:pPr/>
              <a:t>12</a:t>
            </a:fld>
            <a:endParaRPr lang="fr-FR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6563" name="Text Box 1"/>
          <p:cNvSpPr txBox="1">
            <a:spLocks noChangeArrowheads="1"/>
          </p:cNvSpPr>
          <p:nvPr/>
        </p:nvSpPr>
        <p:spPr bwMode="auto">
          <a:xfrm>
            <a:off x="4014788" y="9737725"/>
            <a:ext cx="3087687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4680" tIns="47520" rIns="94680" bIns="4752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E1CDAF58-14D9-4EB1-B0C3-E2FFC5CE750F}" type="slidenum">
              <a:rPr lang="fr-FR" sz="13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12</a:t>
            </a:fld>
            <a:endParaRPr lang="fr-FR" sz="1300">
              <a:solidFill>
                <a:srgbClr val="000000"/>
              </a:solidFill>
            </a:endParaRPr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7900" y="755650"/>
            <a:ext cx="5149850" cy="3862388"/>
          </a:xfrm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100" y="4868863"/>
            <a:ext cx="5246688" cy="4611687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DF41400-7600-458B-9F37-599973000C9B}" type="slidenum">
              <a:rPr lang="fr-FR" smtClean="0">
                <a:ea typeface="Arial Unicode MS" pitchFamily="34" charset="-128"/>
                <a:cs typeface="Arial Unicode MS" pitchFamily="34" charset="-128"/>
              </a:rPr>
              <a:pPr/>
              <a:t>13</a:t>
            </a:fld>
            <a:endParaRPr lang="fr-FR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7587" name="Text Box 1"/>
          <p:cNvSpPr txBox="1">
            <a:spLocks noChangeArrowheads="1"/>
          </p:cNvSpPr>
          <p:nvPr/>
        </p:nvSpPr>
        <p:spPr bwMode="auto">
          <a:xfrm>
            <a:off x="4014788" y="9737725"/>
            <a:ext cx="3087687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4680" tIns="47520" rIns="94680" bIns="4752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F60DEF1-193F-4C7C-987F-59573270C354}" type="slidenum">
              <a:rPr lang="fr-FR" sz="13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13</a:t>
            </a:fld>
            <a:endParaRPr lang="fr-FR" sz="1300">
              <a:solidFill>
                <a:srgbClr val="000000"/>
              </a:solidFill>
            </a:endParaRPr>
          </a:p>
        </p:txBody>
      </p:sp>
      <p:sp>
        <p:nvSpPr>
          <p:cNvPr id="675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100" y="4868863"/>
            <a:ext cx="5246688" cy="4611687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790BDEC-81B6-4364-991E-1C43B56D6D23}" type="slidenum">
              <a:rPr lang="fr-FR" smtClean="0">
                <a:ea typeface="Arial Unicode MS" pitchFamily="34" charset="-128"/>
                <a:cs typeface="Arial Unicode MS" pitchFamily="34" charset="-128"/>
              </a:rPr>
              <a:pPr/>
              <a:t>14</a:t>
            </a:fld>
            <a:endParaRPr lang="fr-FR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611" name="Text Box 1"/>
          <p:cNvSpPr txBox="1">
            <a:spLocks noChangeArrowheads="1"/>
          </p:cNvSpPr>
          <p:nvPr/>
        </p:nvSpPr>
        <p:spPr bwMode="auto">
          <a:xfrm>
            <a:off x="4014788" y="9737725"/>
            <a:ext cx="3087687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4680" tIns="47520" rIns="94680" bIns="4752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6AED2E9-D760-40A5-A972-9A7D6AC5680E}" type="slidenum">
              <a:rPr lang="fr-FR" sz="13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14</a:t>
            </a:fld>
            <a:endParaRPr lang="fr-FR" sz="1300">
              <a:solidFill>
                <a:srgbClr val="000000"/>
              </a:solidFill>
            </a:endParaRPr>
          </a:p>
        </p:txBody>
      </p:sp>
      <p:sp>
        <p:nvSpPr>
          <p:cNvPr id="686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86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100" y="4868863"/>
            <a:ext cx="5246688" cy="4611687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8588969-57FB-4BBA-AEDC-11DEDE296D91}" type="slidenum">
              <a:rPr lang="fr-FR" smtClean="0">
                <a:ea typeface="Arial Unicode MS" pitchFamily="34" charset="-128"/>
                <a:cs typeface="Arial Unicode MS" pitchFamily="34" charset="-128"/>
              </a:rPr>
              <a:pPr/>
              <a:t>15</a:t>
            </a:fld>
            <a:endParaRPr lang="fr-FR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9635" name="Text Box 1"/>
          <p:cNvSpPr txBox="1">
            <a:spLocks noChangeArrowheads="1"/>
          </p:cNvSpPr>
          <p:nvPr/>
        </p:nvSpPr>
        <p:spPr bwMode="auto">
          <a:xfrm>
            <a:off x="4014788" y="9737725"/>
            <a:ext cx="3087687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4680" tIns="47520" rIns="94680" bIns="4752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BA86732-AEFF-40C2-AB7F-A80F1F4406C1}" type="slidenum">
              <a:rPr lang="fr-FR" sz="13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15</a:t>
            </a:fld>
            <a:endParaRPr lang="fr-FR" sz="1300">
              <a:solidFill>
                <a:srgbClr val="000000"/>
              </a:solidFill>
            </a:endParaRPr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7900" y="755650"/>
            <a:ext cx="5149850" cy="3862388"/>
          </a:xfrm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100" y="4868863"/>
            <a:ext cx="5246688" cy="4611687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57A7DD3-A090-4F0B-A92E-6D16FE8E1A95}" type="slidenum">
              <a:rPr lang="fr-FR" smtClean="0">
                <a:ea typeface="Arial Unicode MS" pitchFamily="34" charset="-128"/>
                <a:cs typeface="Arial Unicode MS" pitchFamily="34" charset="-128"/>
              </a:rPr>
              <a:pPr/>
              <a:t>16</a:t>
            </a:fld>
            <a:endParaRPr lang="fr-FR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06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7900" y="755650"/>
            <a:ext cx="5146675" cy="3859213"/>
          </a:xfrm>
          <a:ln/>
        </p:spPr>
      </p:sp>
      <p:sp>
        <p:nvSpPr>
          <p:cNvPr id="706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27100" y="4868863"/>
            <a:ext cx="5246688" cy="4611687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6A9C246-D2C9-4E9C-BAA5-84EC967DF2BB}" type="slidenum">
              <a:rPr lang="fr-FR" smtClean="0">
                <a:ea typeface="Arial Unicode MS" pitchFamily="34" charset="-128"/>
                <a:cs typeface="Arial Unicode MS" pitchFamily="34" charset="-128"/>
              </a:rPr>
              <a:pPr/>
              <a:t>17</a:t>
            </a:fld>
            <a:endParaRPr lang="fr-FR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7900" y="755650"/>
            <a:ext cx="5146675" cy="3859213"/>
          </a:xfrm>
          <a:ln/>
        </p:spPr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27100" y="4868863"/>
            <a:ext cx="5246688" cy="4611687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1F11DB2-98BF-4EC9-A1FC-5DE1119DCAA5}" type="slidenum">
              <a:rPr lang="fr-FR" smtClean="0">
                <a:ea typeface="Arial Unicode MS" pitchFamily="34" charset="-128"/>
                <a:cs typeface="Arial Unicode MS" pitchFamily="34" charset="-128"/>
              </a:rPr>
              <a:pPr/>
              <a:t>18</a:t>
            </a:fld>
            <a:endParaRPr lang="fr-FR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2707" name="Text Box 1"/>
          <p:cNvSpPr txBox="1">
            <a:spLocks noChangeArrowheads="1"/>
          </p:cNvSpPr>
          <p:nvPr/>
        </p:nvSpPr>
        <p:spPr bwMode="auto">
          <a:xfrm>
            <a:off x="4014788" y="9737725"/>
            <a:ext cx="3087687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4680" tIns="47520" rIns="94680" bIns="4752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E0882E2-7167-4238-B666-2468BA8F02F9}" type="slidenum">
              <a:rPr lang="fr-FR" sz="13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18</a:t>
            </a:fld>
            <a:endParaRPr lang="fr-FR" sz="1300">
              <a:solidFill>
                <a:srgbClr val="000000"/>
              </a:solidFill>
            </a:endParaRPr>
          </a:p>
        </p:txBody>
      </p:sp>
      <p:sp>
        <p:nvSpPr>
          <p:cNvPr id="727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7900" y="755650"/>
            <a:ext cx="5149850" cy="3862388"/>
          </a:xfrm>
          <a:ln/>
        </p:spPr>
      </p:sp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100" y="4868863"/>
            <a:ext cx="5246688" cy="4611687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93BC831-DCF7-40B7-978D-532C51A4D718}" type="slidenum">
              <a:rPr lang="fr-FR" smtClean="0">
                <a:ea typeface="Arial Unicode MS" pitchFamily="34" charset="-128"/>
                <a:cs typeface="Arial Unicode MS" pitchFamily="34" charset="-128"/>
              </a:rPr>
              <a:pPr/>
              <a:t>19</a:t>
            </a:fld>
            <a:endParaRPr lang="fr-FR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731" name="Text Box 1"/>
          <p:cNvSpPr txBox="1">
            <a:spLocks noChangeArrowheads="1"/>
          </p:cNvSpPr>
          <p:nvPr/>
        </p:nvSpPr>
        <p:spPr bwMode="auto">
          <a:xfrm>
            <a:off x="4014788" y="9737725"/>
            <a:ext cx="3087687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4680" tIns="47520" rIns="94680" bIns="4752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3ED71B83-FD4B-4895-8895-F4EAA97D0531}" type="slidenum">
              <a:rPr lang="fr-FR" sz="13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19</a:t>
            </a:fld>
            <a:endParaRPr lang="fr-FR" sz="1300">
              <a:solidFill>
                <a:srgbClr val="000000"/>
              </a:solidFill>
            </a:endParaRPr>
          </a:p>
        </p:txBody>
      </p:sp>
      <p:sp>
        <p:nvSpPr>
          <p:cNvPr id="737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7900" y="755650"/>
            <a:ext cx="5149850" cy="3862388"/>
          </a:xfrm>
          <a:ln/>
        </p:spPr>
      </p:sp>
      <p:sp>
        <p:nvSpPr>
          <p:cNvPr id="737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100" y="4868863"/>
            <a:ext cx="5246688" cy="4611687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7FF8713-8B8E-4B32-9FB7-4DD5C8D920BB}" type="slidenum">
              <a:rPr lang="fr-FR" smtClean="0">
                <a:ea typeface="Arial Unicode MS" pitchFamily="34" charset="-128"/>
                <a:cs typeface="Arial Unicode MS" pitchFamily="34" charset="-128"/>
              </a:rPr>
              <a:pPr/>
              <a:t>2</a:t>
            </a:fld>
            <a:endParaRPr lang="fr-FR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6323" name="Text Box 1"/>
          <p:cNvSpPr txBox="1">
            <a:spLocks noChangeArrowheads="1"/>
          </p:cNvSpPr>
          <p:nvPr/>
        </p:nvSpPr>
        <p:spPr bwMode="auto">
          <a:xfrm>
            <a:off x="4014788" y="9737725"/>
            <a:ext cx="3087687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4680" tIns="47520" rIns="94680" bIns="4752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9B3E3F8-AC8C-4804-8FE2-9D9C95414EF7}" type="slidenum">
              <a:rPr lang="fr-FR" sz="13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fr-FR" sz="1300">
              <a:solidFill>
                <a:srgbClr val="000000"/>
              </a:solidFill>
            </a:endParaRPr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7900" y="755650"/>
            <a:ext cx="5149850" cy="3862388"/>
          </a:xfrm>
          <a:ln/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100" y="4868863"/>
            <a:ext cx="5246688" cy="4611687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1C769E3-8B5C-4CEF-A92A-2484E41856BA}" type="slidenum">
              <a:rPr lang="fr-FR" smtClean="0">
                <a:ea typeface="Arial Unicode MS" pitchFamily="34" charset="-128"/>
                <a:cs typeface="Arial Unicode MS" pitchFamily="34" charset="-128"/>
              </a:rPr>
              <a:pPr/>
              <a:t>20</a:t>
            </a:fld>
            <a:endParaRPr lang="fr-FR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4755" name="Text Box 1"/>
          <p:cNvSpPr txBox="1">
            <a:spLocks noChangeArrowheads="1"/>
          </p:cNvSpPr>
          <p:nvPr/>
        </p:nvSpPr>
        <p:spPr bwMode="auto">
          <a:xfrm>
            <a:off x="4014788" y="9737725"/>
            <a:ext cx="3087687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4680" tIns="47520" rIns="94680" bIns="4752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F5D3A6C-F7C6-4780-9950-37AB2769F763}" type="slidenum">
              <a:rPr lang="fr-FR" sz="13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20</a:t>
            </a:fld>
            <a:endParaRPr lang="fr-FR" sz="1300">
              <a:solidFill>
                <a:srgbClr val="000000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7900" y="755650"/>
            <a:ext cx="5149850" cy="38623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100" y="4868863"/>
            <a:ext cx="5246688" cy="4611687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F96C18B-A9D8-40DF-AF1A-E3B228E6F890}" type="slidenum">
              <a:rPr lang="fr-FR" smtClean="0">
                <a:ea typeface="Arial Unicode MS" pitchFamily="34" charset="-128"/>
                <a:cs typeface="Arial Unicode MS" pitchFamily="34" charset="-128"/>
              </a:rPr>
              <a:pPr/>
              <a:t>21</a:t>
            </a:fld>
            <a:endParaRPr lang="fr-FR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5779" name="Text Box 1"/>
          <p:cNvSpPr txBox="1">
            <a:spLocks noChangeArrowheads="1"/>
          </p:cNvSpPr>
          <p:nvPr/>
        </p:nvSpPr>
        <p:spPr bwMode="auto">
          <a:xfrm>
            <a:off x="4014788" y="9737725"/>
            <a:ext cx="3087687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4680" tIns="47520" rIns="94680" bIns="4752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DC9707F-9638-4334-B787-5DA2E2D4564F}" type="slidenum">
              <a:rPr lang="fr-FR" sz="13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21</a:t>
            </a:fld>
            <a:endParaRPr lang="fr-FR" sz="1300">
              <a:solidFill>
                <a:srgbClr val="000000"/>
              </a:solidFill>
            </a:endParaRPr>
          </a:p>
        </p:txBody>
      </p:sp>
      <p:sp>
        <p:nvSpPr>
          <p:cNvPr id="757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7900" y="755650"/>
            <a:ext cx="5149850" cy="3862388"/>
          </a:xfrm>
          <a:ln/>
        </p:spPr>
      </p:sp>
      <p:sp>
        <p:nvSpPr>
          <p:cNvPr id="757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100" y="4868863"/>
            <a:ext cx="5246688" cy="4611687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5BD23AD-DF8A-4CA0-8D6D-C511D2E88D04}" type="slidenum">
              <a:rPr lang="fr-FR" smtClean="0">
                <a:ea typeface="Arial Unicode MS" pitchFamily="34" charset="-128"/>
                <a:cs typeface="Arial Unicode MS" pitchFamily="34" charset="-128"/>
              </a:rPr>
              <a:pPr/>
              <a:t>22</a:t>
            </a:fld>
            <a:endParaRPr lang="fr-FR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6803" name="Text Box 1"/>
          <p:cNvSpPr txBox="1">
            <a:spLocks noChangeArrowheads="1"/>
          </p:cNvSpPr>
          <p:nvPr/>
        </p:nvSpPr>
        <p:spPr bwMode="auto">
          <a:xfrm>
            <a:off x="4014788" y="9737725"/>
            <a:ext cx="3087687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4680" tIns="47520" rIns="94680" bIns="4752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05FFA61-FFF2-4C09-8C2F-89832391D1EF}" type="slidenum">
              <a:rPr lang="fr-FR" sz="13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22</a:t>
            </a:fld>
            <a:endParaRPr lang="fr-FR" sz="1300">
              <a:solidFill>
                <a:srgbClr val="000000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7900" y="755650"/>
            <a:ext cx="5149850" cy="38623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100" y="4868863"/>
            <a:ext cx="5246688" cy="4611687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0FA29A0-D9CC-4DCF-813E-D134C14D4375}" type="slidenum">
              <a:rPr lang="fr-FR" smtClean="0">
                <a:ea typeface="Arial Unicode MS" pitchFamily="34" charset="-128"/>
                <a:cs typeface="Arial Unicode MS" pitchFamily="34" charset="-128"/>
              </a:rPr>
              <a:pPr/>
              <a:t>23</a:t>
            </a:fld>
            <a:endParaRPr lang="fr-FR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7827" name="Text Box 1"/>
          <p:cNvSpPr txBox="1">
            <a:spLocks noChangeArrowheads="1"/>
          </p:cNvSpPr>
          <p:nvPr/>
        </p:nvSpPr>
        <p:spPr bwMode="auto">
          <a:xfrm>
            <a:off x="4014788" y="9737725"/>
            <a:ext cx="3087687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4680" tIns="47520" rIns="94680" bIns="4752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FCC1D0F-5965-426A-A0FC-F394E0395DD1}" type="slidenum">
              <a:rPr lang="fr-FR" sz="13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23</a:t>
            </a:fld>
            <a:endParaRPr lang="fr-FR" sz="1300">
              <a:solidFill>
                <a:srgbClr val="000000"/>
              </a:solidFill>
            </a:endParaRPr>
          </a:p>
        </p:txBody>
      </p:sp>
      <p:sp>
        <p:nvSpPr>
          <p:cNvPr id="778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7900" y="755650"/>
            <a:ext cx="5149850" cy="3862388"/>
          </a:xfrm>
          <a:ln/>
        </p:spPr>
      </p:sp>
      <p:sp>
        <p:nvSpPr>
          <p:cNvPr id="778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100" y="4868863"/>
            <a:ext cx="5246688" cy="4611687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99D4898-94DA-44F8-8461-084AC2E2B343}" type="slidenum">
              <a:rPr lang="fr-FR" smtClean="0">
                <a:ea typeface="Arial Unicode MS" pitchFamily="34" charset="-128"/>
                <a:cs typeface="Arial Unicode MS" pitchFamily="34" charset="-128"/>
              </a:rPr>
              <a:pPr/>
              <a:t>24</a:t>
            </a:fld>
            <a:endParaRPr lang="fr-FR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8851" name="Text Box 1"/>
          <p:cNvSpPr txBox="1">
            <a:spLocks noChangeArrowheads="1"/>
          </p:cNvSpPr>
          <p:nvPr/>
        </p:nvSpPr>
        <p:spPr bwMode="auto">
          <a:xfrm>
            <a:off x="4014788" y="9737725"/>
            <a:ext cx="3087687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4680" tIns="47520" rIns="94680" bIns="4752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334908C6-01E7-4080-A46B-DC43038DE770}" type="slidenum">
              <a:rPr lang="fr-FR" sz="13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24</a:t>
            </a:fld>
            <a:endParaRPr lang="fr-FR" sz="1300">
              <a:solidFill>
                <a:srgbClr val="000000"/>
              </a:solidFill>
            </a:endParaRPr>
          </a:p>
        </p:txBody>
      </p:sp>
      <p:sp>
        <p:nvSpPr>
          <p:cNvPr id="78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7900" y="755650"/>
            <a:ext cx="5149850" cy="3862388"/>
          </a:xfrm>
          <a:ln/>
        </p:spPr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100" y="4868863"/>
            <a:ext cx="5246688" cy="4611687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DAE674D-E1BB-4B9D-9290-C31B8C0DF435}" type="slidenum">
              <a:rPr lang="fr-FR" smtClean="0">
                <a:ea typeface="Arial Unicode MS" pitchFamily="34" charset="-128"/>
                <a:cs typeface="Arial Unicode MS" pitchFamily="34" charset="-128"/>
              </a:rPr>
              <a:pPr/>
              <a:t>25</a:t>
            </a:fld>
            <a:endParaRPr lang="fr-FR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9875" name="Text Box 1"/>
          <p:cNvSpPr txBox="1">
            <a:spLocks noChangeArrowheads="1"/>
          </p:cNvSpPr>
          <p:nvPr/>
        </p:nvSpPr>
        <p:spPr bwMode="auto">
          <a:xfrm>
            <a:off x="4014788" y="9737725"/>
            <a:ext cx="3087687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4680" tIns="47520" rIns="94680" bIns="4752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B52957E-B276-4944-ADE7-6B3AE87BF3E0}" type="slidenum">
              <a:rPr lang="fr-FR" sz="13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25</a:t>
            </a:fld>
            <a:endParaRPr lang="fr-FR" sz="1300">
              <a:solidFill>
                <a:srgbClr val="000000"/>
              </a:solidFill>
            </a:endParaRPr>
          </a:p>
        </p:txBody>
      </p:sp>
      <p:sp>
        <p:nvSpPr>
          <p:cNvPr id="798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7900" y="755650"/>
            <a:ext cx="5149850" cy="3862388"/>
          </a:xfrm>
          <a:ln/>
        </p:spPr>
      </p:sp>
      <p:sp>
        <p:nvSpPr>
          <p:cNvPr id="798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100" y="4868863"/>
            <a:ext cx="5246688" cy="4611687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1C0EA49-70E5-4976-8CE2-8D694BC55392}" type="slidenum">
              <a:rPr lang="fr-FR" smtClean="0">
                <a:ea typeface="Arial Unicode MS" pitchFamily="34" charset="-128"/>
                <a:cs typeface="Arial Unicode MS" pitchFamily="34" charset="-128"/>
              </a:rPr>
              <a:pPr/>
              <a:t>26</a:t>
            </a:fld>
            <a:endParaRPr lang="fr-FR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08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7900" y="755650"/>
            <a:ext cx="5146675" cy="3859213"/>
          </a:xfrm>
          <a:ln/>
        </p:spPr>
      </p:sp>
      <p:sp>
        <p:nvSpPr>
          <p:cNvPr id="809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27100" y="4868863"/>
            <a:ext cx="5246688" cy="4611687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D55D0E7-AF6A-4F99-A6A3-641CA6C66DD6}" type="slidenum">
              <a:rPr lang="fr-FR" smtClean="0">
                <a:ea typeface="Arial Unicode MS" pitchFamily="34" charset="-128"/>
                <a:cs typeface="Arial Unicode MS" pitchFamily="34" charset="-128"/>
              </a:rPr>
              <a:pPr/>
              <a:t>27</a:t>
            </a:fld>
            <a:endParaRPr lang="fr-FR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19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7900" y="755650"/>
            <a:ext cx="5146675" cy="3859213"/>
          </a:xfrm>
          <a:ln/>
        </p:spPr>
      </p:sp>
      <p:sp>
        <p:nvSpPr>
          <p:cNvPr id="819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27100" y="4868863"/>
            <a:ext cx="5246688" cy="4611687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0548C40-E2EB-43E9-AE0B-95AD07C1E7A2}" type="slidenum">
              <a:rPr lang="fr-FR" smtClean="0">
                <a:ea typeface="Arial Unicode MS" pitchFamily="34" charset="-128"/>
                <a:cs typeface="Arial Unicode MS" pitchFamily="34" charset="-128"/>
              </a:rPr>
              <a:pPr/>
              <a:t>28</a:t>
            </a:fld>
            <a:endParaRPr lang="fr-FR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29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7900" y="755650"/>
            <a:ext cx="5146675" cy="3859213"/>
          </a:xfrm>
          <a:ln/>
        </p:spPr>
      </p:sp>
      <p:sp>
        <p:nvSpPr>
          <p:cNvPr id="829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27100" y="4868863"/>
            <a:ext cx="5246688" cy="4611687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07E4057-1941-47F1-8711-6107A59E9F1E}" type="slidenum">
              <a:rPr lang="fr-FR" smtClean="0">
                <a:ea typeface="Arial Unicode MS" pitchFamily="34" charset="-128"/>
                <a:cs typeface="Arial Unicode MS" pitchFamily="34" charset="-128"/>
              </a:rPr>
              <a:pPr/>
              <a:t>29</a:t>
            </a:fld>
            <a:endParaRPr lang="fr-FR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7900" y="755650"/>
            <a:ext cx="5146675" cy="3859213"/>
          </a:xfrm>
          <a:ln/>
        </p:spPr>
      </p:sp>
      <p:sp>
        <p:nvSpPr>
          <p:cNvPr id="839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27100" y="4868863"/>
            <a:ext cx="5246688" cy="4611687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EDD810C-0DF1-4773-B1CA-A60582993ECA}" type="slidenum">
              <a:rPr lang="fr-FR" smtClean="0">
                <a:ea typeface="Arial Unicode MS" pitchFamily="34" charset="-128"/>
                <a:cs typeface="Arial Unicode MS" pitchFamily="34" charset="-128"/>
              </a:rPr>
              <a:pPr/>
              <a:t>3</a:t>
            </a:fld>
            <a:endParaRPr lang="fr-FR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7347" name="Text Box 1"/>
          <p:cNvSpPr txBox="1">
            <a:spLocks noChangeArrowheads="1"/>
          </p:cNvSpPr>
          <p:nvPr/>
        </p:nvSpPr>
        <p:spPr bwMode="auto">
          <a:xfrm>
            <a:off x="4014788" y="9737725"/>
            <a:ext cx="3087687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4680" tIns="47520" rIns="94680" bIns="4752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3554CE1-F06C-407F-858B-D03F48EF2685}" type="slidenum">
              <a:rPr lang="fr-FR" sz="13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</a:t>
            </a:fld>
            <a:endParaRPr lang="fr-FR" sz="1300">
              <a:solidFill>
                <a:srgbClr val="000000"/>
              </a:solidFill>
            </a:endParaRPr>
          </a:p>
        </p:txBody>
      </p:sp>
      <p:sp>
        <p:nvSpPr>
          <p:cNvPr id="573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7900" y="755650"/>
            <a:ext cx="5149850" cy="3862388"/>
          </a:xfrm>
          <a:ln/>
        </p:spPr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100" y="4868863"/>
            <a:ext cx="5246688" cy="4611687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4687726-0B41-492F-94ED-EAF09881452F}" type="slidenum">
              <a:rPr lang="fr-FR" smtClean="0">
                <a:ea typeface="Arial Unicode MS" pitchFamily="34" charset="-128"/>
                <a:cs typeface="Arial Unicode MS" pitchFamily="34" charset="-128"/>
              </a:rPr>
              <a:pPr/>
              <a:t>30</a:t>
            </a:fld>
            <a:endParaRPr lang="fr-FR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4995" name="Text Box 1"/>
          <p:cNvSpPr txBox="1">
            <a:spLocks noChangeArrowheads="1"/>
          </p:cNvSpPr>
          <p:nvPr/>
        </p:nvSpPr>
        <p:spPr bwMode="auto">
          <a:xfrm>
            <a:off x="4014788" y="9737725"/>
            <a:ext cx="3087687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4680" tIns="47520" rIns="94680" bIns="4752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E0B6A8A-3A3F-43AB-B084-ADEC565BC15B}" type="slidenum">
              <a:rPr lang="fr-FR" sz="13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30</a:t>
            </a:fld>
            <a:endParaRPr lang="fr-FR" sz="1300">
              <a:solidFill>
                <a:srgbClr val="000000"/>
              </a:solidFill>
            </a:endParaRPr>
          </a:p>
        </p:txBody>
      </p:sp>
      <p:sp>
        <p:nvSpPr>
          <p:cNvPr id="849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7900" y="755650"/>
            <a:ext cx="5149850" cy="3862388"/>
          </a:xfrm>
          <a:ln/>
        </p:spPr>
      </p:sp>
      <p:sp>
        <p:nvSpPr>
          <p:cNvPr id="849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100" y="4868863"/>
            <a:ext cx="5246688" cy="4611687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FB5BDAA-43A8-4A95-AEEC-1AE7E5574514}" type="slidenum">
              <a:rPr lang="fr-FR" smtClean="0">
                <a:ea typeface="Arial Unicode MS" pitchFamily="34" charset="-128"/>
                <a:cs typeface="Arial Unicode MS" pitchFamily="34" charset="-128"/>
              </a:rPr>
              <a:pPr/>
              <a:t>31</a:t>
            </a:fld>
            <a:endParaRPr lang="fr-FR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60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7900" y="755650"/>
            <a:ext cx="5146675" cy="3859213"/>
          </a:xfrm>
          <a:ln/>
        </p:spPr>
      </p:sp>
      <p:sp>
        <p:nvSpPr>
          <p:cNvPr id="860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27100" y="4868863"/>
            <a:ext cx="5246688" cy="4611687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27D5F49-AF44-455D-A137-464EE562CCA5}" type="slidenum">
              <a:rPr lang="fr-FR" smtClean="0">
                <a:ea typeface="Arial Unicode MS" pitchFamily="34" charset="-128"/>
                <a:cs typeface="Arial Unicode MS" pitchFamily="34" charset="-128"/>
              </a:rPr>
              <a:pPr/>
              <a:t>32</a:t>
            </a:fld>
            <a:endParaRPr lang="fr-FR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70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7900" y="755650"/>
            <a:ext cx="5146675" cy="3859213"/>
          </a:xfrm>
          <a:ln/>
        </p:spPr>
      </p:sp>
      <p:sp>
        <p:nvSpPr>
          <p:cNvPr id="870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27100" y="4868863"/>
            <a:ext cx="5246688" cy="4611687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39FC8BE-B78C-4841-87DC-B9A764EDFD8E}" type="slidenum">
              <a:rPr lang="fr-FR" smtClean="0">
                <a:ea typeface="Arial Unicode MS" pitchFamily="34" charset="-128"/>
                <a:cs typeface="Arial Unicode MS" pitchFamily="34" charset="-128"/>
              </a:rPr>
              <a:pPr/>
              <a:t>33</a:t>
            </a:fld>
            <a:endParaRPr lang="fr-FR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8067" name="Text Box 1"/>
          <p:cNvSpPr txBox="1">
            <a:spLocks noChangeArrowheads="1"/>
          </p:cNvSpPr>
          <p:nvPr/>
        </p:nvSpPr>
        <p:spPr bwMode="auto">
          <a:xfrm>
            <a:off x="4014788" y="9737725"/>
            <a:ext cx="3087687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4680" tIns="47520" rIns="94680" bIns="4752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E4A04724-D796-4FF5-B7D6-092BEC435BDD}" type="slidenum">
              <a:rPr lang="fr-FR" sz="13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33</a:t>
            </a:fld>
            <a:endParaRPr lang="fr-FR" sz="1300">
              <a:solidFill>
                <a:srgbClr val="000000"/>
              </a:solidFill>
            </a:endParaRPr>
          </a:p>
        </p:txBody>
      </p:sp>
      <p:sp>
        <p:nvSpPr>
          <p:cNvPr id="880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7900" y="755650"/>
            <a:ext cx="5149850" cy="3862388"/>
          </a:xfrm>
          <a:ln/>
        </p:spPr>
      </p:sp>
      <p:sp>
        <p:nvSpPr>
          <p:cNvPr id="880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100" y="4868863"/>
            <a:ext cx="5246688" cy="4611687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8F95972-D534-4990-A84E-6868BF68E88D}" type="slidenum">
              <a:rPr lang="fr-FR" smtClean="0">
                <a:ea typeface="Arial Unicode MS" pitchFamily="34" charset="-128"/>
                <a:cs typeface="Arial Unicode MS" pitchFamily="34" charset="-128"/>
              </a:rPr>
              <a:pPr/>
              <a:t>34</a:t>
            </a:fld>
            <a:endParaRPr lang="fr-FR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9091" name="Text Box 1"/>
          <p:cNvSpPr txBox="1">
            <a:spLocks noChangeArrowheads="1"/>
          </p:cNvSpPr>
          <p:nvPr/>
        </p:nvSpPr>
        <p:spPr bwMode="auto">
          <a:xfrm>
            <a:off x="4014788" y="9737725"/>
            <a:ext cx="3087687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4680" tIns="47520" rIns="94680" bIns="4752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916F550-F48E-42C3-AA5C-C5A7A2307A26}" type="slidenum">
              <a:rPr lang="fr-FR" sz="13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34</a:t>
            </a:fld>
            <a:endParaRPr lang="fr-FR" sz="1300">
              <a:solidFill>
                <a:srgbClr val="000000"/>
              </a:solidFill>
            </a:endParaRPr>
          </a:p>
        </p:txBody>
      </p:sp>
      <p:sp>
        <p:nvSpPr>
          <p:cNvPr id="890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7900" y="755650"/>
            <a:ext cx="5149850" cy="3862388"/>
          </a:xfrm>
          <a:ln/>
        </p:spPr>
      </p:sp>
      <p:sp>
        <p:nvSpPr>
          <p:cNvPr id="890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100" y="4868863"/>
            <a:ext cx="5246688" cy="4611687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7BB90F1-D646-4D5A-9CD4-8857C0845D62}" type="slidenum">
              <a:rPr lang="fr-FR" smtClean="0">
                <a:ea typeface="Arial Unicode MS" pitchFamily="34" charset="-128"/>
                <a:cs typeface="Arial Unicode MS" pitchFamily="34" charset="-128"/>
              </a:rPr>
              <a:pPr/>
              <a:t>35</a:t>
            </a:fld>
            <a:endParaRPr lang="fr-FR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01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7900" y="755650"/>
            <a:ext cx="5146675" cy="3859213"/>
          </a:xfrm>
          <a:ln/>
        </p:spPr>
      </p:sp>
      <p:sp>
        <p:nvSpPr>
          <p:cNvPr id="901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27100" y="4868863"/>
            <a:ext cx="5246688" cy="4611687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1A82582-6095-49BF-BEDE-590E3CC60706}" type="slidenum">
              <a:rPr lang="fr-FR" smtClean="0">
                <a:ea typeface="Arial Unicode MS" pitchFamily="34" charset="-128"/>
                <a:cs typeface="Arial Unicode MS" pitchFamily="34" charset="-128"/>
              </a:rPr>
              <a:pPr/>
              <a:t>36</a:t>
            </a:fld>
            <a:endParaRPr lang="fr-FR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11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7900" y="755650"/>
            <a:ext cx="5146675" cy="3859213"/>
          </a:xfrm>
          <a:ln/>
        </p:spPr>
      </p:sp>
      <p:sp>
        <p:nvSpPr>
          <p:cNvPr id="911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27100" y="4868863"/>
            <a:ext cx="5246688" cy="4611687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918C3CE-29A2-48BD-992E-3197D8D26C51}" type="slidenum">
              <a:rPr lang="fr-FR" smtClean="0">
                <a:ea typeface="Arial Unicode MS" pitchFamily="34" charset="-128"/>
                <a:cs typeface="Arial Unicode MS" pitchFamily="34" charset="-128"/>
              </a:rPr>
              <a:pPr/>
              <a:t>37</a:t>
            </a:fld>
            <a:endParaRPr lang="fr-FR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2163" name="Text Box 1"/>
          <p:cNvSpPr txBox="1">
            <a:spLocks noChangeArrowheads="1"/>
          </p:cNvSpPr>
          <p:nvPr/>
        </p:nvSpPr>
        <p:spPr bwMode="auto">
          <a:xfrm>
            <a:off x="4014788" y="9737725"/>
            <a:ext cx="3087687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4680" tIns="47520" rIns="94680" bIns="4752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E6200CAB-F94D-4626-902B-0B64A1834369}" type="slidenum">
              <a:rPr lang="fr-FR" sz="13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37</a:t>
            </a:fld>
            <a:endParaRPr lang="fr-FR" sz="1300">
              <a:solidFill>
                <a:srgbClr val="000000"/>
              </a:solidFill>
            </a:endParaRPr>
          </a:p>
        </p:txBody>
      </p:sp>
      <p:sp>
        <p:nvSpPr>
          <p:cNvPr id="921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7900" y="755650"/>
            <a:ext cx="5149850" cy="3862388"/>
          </a:xfrm>
          <a:ln/>
        </p:spPr>
      </p:sp>
      <p:sp>
        <p:nvSpPr>
          <p:cNvPr id="921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100" y="4868863"/>
            <a:ext cx="5246688" cy="4611687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12F18D0-0790-45EA-9415-010C6499695E}" type="slidenum">
              <a:rPr lang="fr-FR" smtClean="0">
                <a:ea typeface="Arial Unicode MS" pitchFamily="34" charset="-128"/>
                <a:cs typeface="Arial Unicode MS" pitchFamily="34" charset="-128"/>
              </a:rPr>
              <a:pPr/>
              <a:t>38</a:t>
            </a:fld>
            <a:endParaRPr lang="fr-FR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31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7900" y="755650"/>
            <a:ext cx="5146675" cy="3859213"/>
          </a:xfrm>
          <a:ln/>
        </p:spPr>
      </p:sp>
      <p:sp>
        <p:nvSpPr>
          <p:cNvPr id="931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27100" y="4868863"/>
            <a:ext cx="5246688" cy="4611687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E5E2EF8-C117-4770-97F1-57D7FFD0DF6D}" type="slidenum">
              <a:rPr lang="fr-FR" smtClean="0">
                <a:ea typeface="Arial Unicode MS" pitchFamily="34" charset="-128"/>
                <a:cs typeface="Arial Unicode MS" pitchFamily="34" charset="-128"/>
              </a:rPr>
              <a:pPr/>
              <a:t>39</a:t>
            </a:fld>
            <a:endParaRPr lang="fr-FR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42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7900" y="755650"/>
            <a:ext cx="5146675" cy="3859213"/>
          </a:xfrm>
          <a:ln/>
        </p:spPr>
      </p:sp>
      <p:sp>
        <p:nvSpPr>
          <p:cNvPr id="942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27100" y="4868863"/>
            <a:ext cx="5246688" cy="4611687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A8A729B-52CB-46DE-97B4-A6F4DBBCA67F}" type="slidenum">
              <a:rPr lang="fr-FR" smtClean="0">
                <a:ea typeface="Arial Unicode MS" pitchFamily="34" charset="-128"/>
                <a:cs typeface="Arial Unicode MS" pitchFamily="34" charset="-128"/>
              </a:rPr>
              <a:pPr/>
              <a:t>4</a:t>
            </a:fld>
            <a:endParaRPr lang="fr-FR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8371" name="Text Box 1"/>
          <p:cNvSpPr txBox="1">
            <a:spLocks noChangeArrowheads="1"/>
          </p:cNvSpPr>
          <p:nvPr/>
        </p:nvSpPr>
        <p:spPr bwMode="auto">
          <a:xfrm>
            <a:off x="4014788" y="9737725"/>
            <a:ext cx="3087687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4680" tIns="47520" rIns="94680" bIns="4752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163D74A-3703-465D-AAF4-07D083245ABD}" type="slidenum">
              <a:rPr lang="fr-FR" sz="13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</a:t>
            </a:fld>
            <a:endParaRPr lang="fr-FR" sz="1300">
              <a:solidFill>
                <a:srgbClr val="000000"/>
              </a:solidFill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7900" y="755650"/>
            <a:ext cx="5149850" cy="3862388"/>
          </a:xfrm>
          <a:ln/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100" y="4868863"/>
            <a:ext cx="5246688" cy="4611687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9F7B6DA-C905-48B6-9ABD-681D4A2281A1}" type="slidenum">
              <a:rPr lang="fr-FR" smtClean="0">
                <a:ea typeface="Arial Unicode MS" pitchFamily="34" charset="-128"/>
                <a:cs typeface="Arial Unicode MS" pitchFamily="34" charset="-128"/>
              </a:rPr>
              <a:pPr/>
              <a:t>41</a:t>
            </a:fld>
            <a:endParaRPr lang="fr-FR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5235" name="Text Box 1"/>
          <p:cNvSpPr txBox="1">
            <a:spLocks noChangeArrowheads="1"/>
          </p:cNvSpPr>
          <p:nvPr/>
        </p:nvSpPr>
        <p:spPr bwMode="auto">
          <a:xfrm>
            <a:off x="4014788" y="9737725"/>
            <a:ext cx="3087687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4680" tIns="47520" rIns="94680" bIns="4752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3CEEFAD-7CA4-4AD1-B4DA-2A342827198B}" type="slidenum">
              <a:rPr lang="fr-FR" sz="13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41</a:t>
            </a:fld>
            <a:endParaRPr lang="fr-FR" sz="1300">
              <a:solidFill>
                <a:srgbClr val="000000"/>
              </a:solidFill>
            </a:endParaRPr>
          </a:p>
        </p:txBody>
      </p:sp>
      <p:sp>
        <p:nvSpPr>
          <p:cNvPr id="952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7900" y="755650"/>
            <a:ext cx="5149850" cy="3862388"/>
          </a:xfrm>
          <a:ln/>
        </p:spPr>
      </p:sp>
      <p:sp>
        <p:nvSpPr>
          <p:cNvPr id="952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100" y="4868863"/>
            <a:ext cx="5246688" cy="4611687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706FDF6-A1CB-43E7-A6DF-7607E8B24C04}" type="slidenum">
              <a:rPr lang="fr-FR" smtClean="0">
                <a:ea typeface="Arial Unicode MS" pitchFamily="34" charset="-128"/>
                <a:cs typeface="Arial Unicode MS" pitchFamily="34" charset="-128"/>
              </a:rPr>
              <a:pPr/>
              <a:t>5</a:t>
            </a:fld>
            <a:endParaRPr lang="fr-FR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9395" name="Text Box 1"/>
          <p:cNvSpPr txBox="1">
            <a:spLocks noChangeArrowheads="1"/>
          </p:cNvSpPr>
          <p:nvPr/>
        </p:nvSpPr>
        <p:spPr bwMode="auto">
          <a:xfrm>
            <a:off x="4014788" y="9737725"/>
            <a:ext cx="3087687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4680" tIns="47520" rIns="94680" bIns="4752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D0A9CA4-574D-4EB0-9351-1CFA83085814}" type="slidenum">
              <a:rPr lang="fr-FR" sz="13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</a:t>
            </a:fld>
            <a:endParaRPr lang="fr-FR" sz="1300">
              <a:solidFill>
                <a:srgbClr val="000000"/>
              </a:solidFill>
            </a:endParaRPr>
          </a:p>
        </p:txBody>
      </p:sp>
      <p:sp>
        <p:nvSpPr>
          <p:cNvPr id="59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100" y="4868863"/>
            <a:ext cx="5246688" cy="4611687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6B03717-CF7C-4FF7-92AF-8DBC73E347F7}" type="slidenum">
              <a:rPr lang="fr-FR" smtClean="0">
                <a:ea typeface="Arial Unicode MS" pitchFamily="34" charset="-128"/>
                <a:cs typeface="Arial Unicode MS" pitchFamily="34" charset="-128"/>
              </a:rPr>
              <a:pPr/>
              <a:t>6</a:t>
            </a:fld>
            <a:endParaRPr lang="fr-FR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0419" name="Text Box 1"/>
          <p:cNvSpPr txBox="1">
            <a:spLocks noChangeArrowheads="1"/>
          </p:cNvSpPr>
          <p:nvPr/>
        </p:nvSpPr>
        <p:spPr bwMode="auto">
          <a:xfrm>
            <a:off x="4014788" y="9737725"/>
            <a:ext cx="3087687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4680" tIns="47520" rIns="94680" bIns="4752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4A884EE-FCA4-4C9B-A58B-9DA8E8A1E7EF}" type="slidenum">
              <a:rPr lang="fr-FR" sz="13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</a:t>
            </a:fld>
            <a:endParaRPr lang="fr-FR" sz="1300">
              <a:solidFill>
                <a:srgbClr val="000000"/>
              </a:solidFill>
            </a:endParaRPr>
          </a:p>
        </p:txBody>
      </p:sp>
      <p:sp>
        <p:nvSpPr>
          <p:cNvPr id="604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7900" y="755650"/>
            <a:ext cx="5149850" cy="3862388"/>
          </a:xfrm>
          <a:ln/>
        </p:spPr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100" y="4868863"/>
            <a:ext cx="5246688" cy="4611687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BD3E148-E411-4F1D-8302-1A72B21D56DB}" type="slidenum">
              <a:rPr lang="fr-FR" smtClean="0">
                <a:ea typeface="Arial Unicode MS" pitchFamily="34" charset="-128"/>
                <a:cs typeface="Arial Unicode MS" pitchFamily="34" charset="-128"/>
              </a:rPr>
              <a:pPr/>
              <a:t>7</a:t>
            </a:fld>
            <a:endParaRPr lang="fr-FR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1443" name="Text Box 1"/>
          <p:cNvSpPr txBox="1">
            <a:spLocks noChangeArrowheads="1"/>
          </p:cNvSpPr>
          <p:nvPr/>
        </p:nvSpPr>
        <p:spPr bwMode="auto">
          <a:xfrm>
            <a:off x="4014788" y="9737725"/>
            <a:ext cx="3087687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4680" tIns="47520" rIns="94680" bIns="4752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810D1FA-D07D-47BB-BF4F-67676D19249F}" type="slidenum">
              <a:rPr lang="fr-FR" sz="13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</a:t>
            </a:fld>
            <a:endParaRPr lang="fr-FR" sz="1300">
              <a:solidFill>
                <a:srgbClr val="000000"/>
              </a:solidFill>
            </a:endParaRPr>
          </a:p>
        </p:txBody>
      </p:sp>
      <p:sp>
        <p:nvSpPr>
          <p:cNvPr id="614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100" y="4868863"/>
            <a:ext cx="5246688" cy="4611687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5A91460-82BA-4992-934F-7AFEFD40A6CB}" type="slidenum">
              <a:rPr lang="fr-FR" smtClean="0">
                <a:ea typeface="Arial Unicode MS" pitchFamily="34" charset="-128"/>
                <a:cs typeface="Arial Unicode MS" pitchFamily="34" charset="-128"/>
              </a:rPr>
              <a:pPr/>
              <a:t>8</a:t>
            </a:fld>
            <a:endParaRPr lang="fr-FR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2467" name="Text Box 1"/>
          <p:cNvSpPr txBox="1">
            <a:spLocks noChangeArrowheads="1"/>
          </p:cNvSpPr>
          <p:nvPr/>
        </p:nvSpPr>
        <p:spPr bwMode="auto">
          <a:xfrm>
            <a:off x="4014788" y="9737725"/>
            <a:ext cx="3087687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4680" tIns="47520" rIns="94680" bIns="4752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1CDD152-6E78-4A8C-99D4-683658E268CD}" type="slidenum">
              <a:rPr lang="fr-FR" sz="13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8</a:t>
            </a:fld>
            <a:endParaRPr lang="fr-FR" sz="1300">
              <a:solidFill>
                <a:srgbClr val="000000"/>
              </a:solidFill>
            </a:endParaRPr>
          </a:p>
        </p:txBody>
      </p:sp>
      <p:sp>
        <p:nvSpPr>
          <p:cNvPr id="624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7900" y="755650"/>
            <a:ext cx="5149850" cy="3862388"/>
          </a:xfrm>
          <a:ln/>
        </p:spPr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100" y="4868863"/>
            <a:ext cx="5246688" cy="4611687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5822EFD-6964-4557-96A0-BB03271FFBB1}" type="slidenum">
              <a:rPr lang="fr-FR" smtClean="0">
                <a:ea typeface="Arial Unicode MS" pitchFamily="34" charset="-128"/>
                <a:cs typeface="Arial Unicode MS" pitchFamily="34" charset="-128"/>
              </a:rPr>
              <a:pPr/>
              <a:t>9</a:t>
            </a:fld>
            <a:endParaRPr lang="fr-FR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3491" name="Text Box 1"/>
          <p:cNvSpPr txBox="1">
            <a:spLocks noChangeArrowheads="1"/>
          </p:cNvSpPr>
          <p:nvPr/>
        </p:nvSpPr>
        <p:spPr bwMode="auto">
          <a:xfrm>
            <a:off x="4014788" y="9737725"/>
            <a:ext cx="3087687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4680" tIns="47520" rIns="94680" bIns="4752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98C1ACB-4C85-497D-8C9B-DB7B2FA8E8E6}" type="slidenum">
              <a:rPr lang="fr-FR" sz="13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</a:t>
            </a:fld>
            <a:endParaRPr lang="fr-FR" sz="1300">
              <a:solidFill>
                <a:srgbClr val="000000"/>
              </a:solidFill>
            </a:endParaRPr>
          </a:p>
        </p:txBody>
      </p:sp>
      <p:sp>
        <p:nvSpPr>
          <p:cNvPr id="63492" name="Text Box 2"/>
          <p:cNvSpPr txBox="1">
            <a:spLocks noChangeArrowheads="1"/>
          </p:cNvSpPr>
          <p:nvPr/>
        </p:nvSpPr>
        <p:spPr bwMode="auto">
          <a:xfrm>
            <a:off x="4014788" y="9737725"/>
            <a:ext cx="3090862" cy="503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4680" tIns="47520" rIns="94680" bIns="4752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B925CF3-696B-4B24-BEE4-7542F0F189D6}" type="slidenum">
              <a:rPr lang="fr-FR" sz="13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</a:t>
            </a:fld>
            <a:endParaRPr lang="fr-FR" sz="1300">
              <a:solidFill>
                <a:srgbClr val="000000"/>
              </a:solidFill>
            </a:endParaRPr>
          </a:p>
        </p:txBody>
      </p:sp>
      <p:sp>
        <p:nvSpPr>
          <p:cNvPr id="63493" name="Text Box 3"/>
          <p:cNvSpPr txBox="1">
            <a:spLocks noChangeArrowheads="1"/>
          </p:cNvSpPr>
          <p:nvPr/>
        </p:nvSpPr>
        <p:spPr bwMode="auto">
          <a:xfrm>
            <a:off x="0" y="9737725"/>
            <a:ext cx="3090863" cy="503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3494" name="Text Box 4"/>
          <p:cNvSpPr txBox="1">
            <a:spLocks noChangeArrowheads="1"/>
          </p:cNvSpPr>
          <p:nvPr/>
        </p:nvSpPr>
        <p:spPr bwMode="auto">
          <a:xfrm>
            <a:off x="0" y="0"/>
            <a:ext cx="3090863" cy="504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3495" name="Text Box 5"/>
          <p:cNvSpPr txBox="1">
            <a:spLocks noChangeArrowheads="1"/>
          </p:cNvSpPr>
          <p:nvPr/>
        </p:nvSpPr>
        <p:spPr bwMode="auto">
          <a:xfrm>
            <a:off x="4014788" y="0"/>
            <a:ext cx="3090862" cy="504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349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349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27100" y="4868863"/>
            <a:ext cx="5246688" cy="4611687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67217-4A9A-4D17-90F9-A6A7AC7C106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0D69D-CD4A-4531-ADB6-25593D1E968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19888" y="144463"/>
            <a:ext cx="2112962" cy="5929312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81000" y="144463"/>
            <a:ext cx="6186488" cy="592931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F6E77-0B9C-43D6-99C9-2FFB6CA31D8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5425" cy="4519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5025" y="1604963"/>
            <a:ext cx="4035425" cy="4519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D40C5-6BF8-455A-B853-4D96E99D327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62738" y="488950"/>
            <a:ext cx="2068512" cy="56356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488950"/>
            <a:ext cx="6053138" cy="56356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4A5E3-13F0-499D-8D37-0C783C59304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95400" y="1660525"/>
            <a:ext cx="3692525" cy="441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40325" y="1660525"/>
            <a:ext cx="3692525" cy="441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76894-DC69-4254-BA23-CADA7679C88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3DC55-9159-48F2-9176-EE2BD8FFAA8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E4CF3-10C8-4654-99E9-D230144D310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44B0C-4CF0-449A-B4DB-122865D683C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56322-147A-4139-8D8F-2DEB9EE0962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F4014-9658-4E4C-8ED5-02E2CB75AF7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29000" y="5711825"/>
            <a:ext cx="5715000" cy="1146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126163"/>
            <a:ext cx="963613" cy="731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44463"/>
            <a:ext cx="6394450" cy="908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0" y="6156325"/>
            <a:ext cx="739775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ea typeface="+mn-ea"/>
                <a:cs typeface="Arial Unicode MS" pitchFamily="32" charset="0"/>
              </a:defRPr>
            </a:lvl1pPr>
          </a:lstStyle>
          <a:p>
            <a:pPr>
              <a:defRPr/>
            </a:pPr>
            <a:fld id="{B5896497-94F7-43A8-B0E4-555FAC2DCC1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-1752600" y="4343400"/>
            <a:ext cx="1600200" cy="25146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lIns="36000" tIns="0" rIns="36000" bIns="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1200">
                <a:solidFill>
                  <a:srgbClr val="3C005A"/>
                </a:solidFill>
                <a:latin typeface="Arial" charset="0"/>
                <a:ea typeface="+mn-ea"/>
                <a:cs typeface="Arial Unicode MS" pitchFamily="32" charset="0"/>
              </a:rPr>
              <a:t>1 / Pour personnaliser les références :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sz="1200">
              <a:solidFill>
                <a:srgbClr val="3C005A"/>
              </a:solidFill>
              <a:latin typeface="Arial" charset="0"/>
              <a:ea typeface="+mn-ea"/>
              <a:cs typeface="Arial Unicode MS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1200">
                <a:solidFill>
                  <a:srgbClr val="3C005A"/>
                </a:solidFill>
                <a:latin typeface="Arial" charset="0"/>
                <a:ea typeface="+mn-ea"/>
                <a:cs typeface="Arial Unicode MS" pitchFamily="32" charset="0"/>
              </a:rPr>
              <a:t>Affichage / En-tête et pied de page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sz="1200">
              <a:solidFill>
                <a:srgbClr val="3C005A"/>
              </a:solidFill>
              <a:latin typeface="Arial" charset="0"/>
              <a:ea typeface="+mn-ea"/>
              <a:cs typeface="Arial Unicode MS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1200">
                <a:solidFill>
                  <a:srgbClr val="3C005A"/>
                </a:solidFill>
                <a:latin typeface="Arial" charset="0"/>
                <a:ea typeface="+mn-ea"/>
                <a:cs typeface="Arial Unicode MS" pitchFamily="32" charset="0"/>
              </a:rPr>
              <a:t>Personnaliser la zone Pied de page,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1200">
                <a:solidFill>
                  <a:srgbClr val="3C005A"/>
                </a:solidFill>
                <a:latin typeface="Arial" charset="0"/>
                <a:ea typeface="+mn-ea"/>
                <a:cs typeface="Arial Unicode MS" pitchFamily="32" charset="0"/>
              </a:rPr>
              <a:t>Faire appliquer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1200">
                <a:solidFill>
                  <a:srgbClr val="3C005A"/>
                </a:solidFill>
                <a:latin typeface="Arial" charset="0"/>
                <a:ea typeface="+mn-ea"/>
                <a:cs typeface="Arial Unicode MS" pitchFamily="32" charset="0"/>
              </a:rPr>
              <a:t>partout</a:t>
            </a:r>
          </a:p>
        </p:txBody>
      </p:sp>
      <p:pic>
        <p:nvPicPr>
          <p:cNvPr id="1032" name="Picture 7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297738" y="6156325"/>
            <a:ext cx="1846262" cy="701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33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660525"/>
            <a:ext cx="7537450" cy="4413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  <a:p>
            <a:pPr lvl="4"/>
            <a:r>
              <a:rPr lang="en-GB" smtClean="0"/>
              <a:t>Huitième niveau de plan</a:t>
            </a:r>
          </a:p>
          <a:p>
            <a:pPr lvl="4"/>
            <a:r>
              <a:rPr lang="en-GB" smtClean="0"/>
              <a:t>Neuvième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 b="1">
          <a:solidFill>
            <a:srgbClr val="3C005A"/>
          </a:solidFill>
          <a:latin typeface="+mj-lt"/>
          <a:ea typeface="Arial Unicode MS" pitchFamily="34" charset="-128"/>
          <a:cs typeface="+mj-cs"/>
        </a:defRPr>
      </a:lvl1pPr>
      <a:lvl2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 b="1">
          <a:solidFill>
            <a:srgbClr val="3C005A"/>
          </a:solidFill>
          <a:latin typeface="Arial" charset="0"/>
          <a:ea typeface="Arial Unicode MS" pitchFamily="34" charset="-128"/>
          <a:cs typeface="Arial Unicode MS" pitchFamily="32" charset="0"/>
        </a:defRPr>
      </a:lvl2pPr>
      <a:lvl3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 b="1">
          <a:solidFill>
            <a:srgbClr val="3C005A"/>
          </a:solidFill>
          <a:latin typeface="Arial" charset="0"/>
          <a:ea typeface="Arial Unicode MS" pitchFamily="34" charset="-128"/>
          <a:cs typeface="Arial Unicode MS" pitchFamily="32" charset="0"/>
        </a:defRPr>
      </a:lvl3pPr>
      <a:lvl4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 b="1">
          <a:solidFill>
            <a:srgbClr val="3C005A"/>
          </a:solidFill>
          <a:latin typeface="Arial" charset="0"/>
          <a:ea typeface="Arial Unicode MS" pitchFamily="34" charset="-128"/>
          <a:cs typeface="Arial Unicode MS" pitchFamily="32" charset="0"/>
        </a:defRPr>
      </a:lvl4pPr>
      <a:lvl5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 b="1">
          <a:solidFill>
            <a:srgbClr val="3C005A"/>
          </a:solidFill>
          <a:latin typeface="Arial" charset="0"/>
          <a:ea typeface="Arial Unicode MS" pitchFamily="34" charset="-128"/>
          <a:cs typeface="Arial Unicode MS" pitchFamily="32" charset="0"/>
        </a:defRPr>
      </a:lvl5pPr>
      <a:lvl6pPr marL="25146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 b="1">
          <a:solidFill>
            <a:srgbClr val="3C005A"/>
          </a:solidFill>
          <a:latin typeface="Arial" charset="0"/>
          <a:cs typeface="Arial Unicode MS" pitchFamily="32" charset="0"/>
        </a:defRPr>
      </a:lvl6pPr>
      <a:lvl7pPr marL="29718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 b="1">
          <a:solidFill>
            <a:srgbClr val="3C005A"/>
          </a:solidFill>
          <a:latin typeface="Arial" charset="0"/>
          <a:cs typeface="Arial Unicode MS" pitchFamily="32" charset="0"/>
        </a:defRPr>
      </a:lvl7pPr>
      <a:lvl8pPr marL="34290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 b="1">
          <a:solidFill>
            <a:srgbClr val="3C005A"/>
          </a:solidFill>
          <a:latin typeface="Arial" charset="0"/>
          <a:cs typeface="Arial Unicode MS" pitchFamily="32" charset="0"/>
        </a:defRPr>
      </a:lvl8pPr>
      <a:lvl9pPr marL="38862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 b="1">
          <a:solidFill>
            <a:srgbClr val="3C005A"/>
          </a:solidFill>
          <a:latin typeface="Arial" charset="0"/>
          <a:cs typeface="Arial Unicode MS" pitchFamily="32" charset="0"/>
        </a:defRPr>
      </a:lvl9pPr>
    </p:titleStyle>
    <p:bodyStyle>
      <a:lvl1pPr marL="342900" indent="-342900" algn="l" defTabSz="449263" rtl="0" eaLnBrk="0" fontAlgn="base" hangingPunct="0">
        <a:spcBef>
          <a:spcPts val="14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3C005A"/>
          </a:solidFill>
          <a:latin typeface="+mn-lt"/>
          <a:ea typeface="Arial Unicode MS" pitchFamily="34" charset="-128"/>
          <a:cs typeface="+mn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3C005A"/>
          </a:solidFill>
          <a:latin typeface="+mn-lt"/>
          <a:ea typeface="Arial Unicode MS" pitchFamily="34" charset="-128"/>
          <a:cs typeface="+mn-cs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3C005A"/>
          </a:solidFill>
          <a:latin typeface="+mn-lt"/>
          <a:ea typeface="Arial Unicode MS" pitchFamily="34" charset="-128"/>
          <a:cs typeface="+mn-cs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3C005A"/>
          </a:solidFill>
          <a:latin typeface="+mn-lt"/>
          <a:ea typeface="Arial Unicode MS" pitchFamily="34" charset="-128"/>
          <a:cs typeface="+mn-cs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3C005A"/>
          </a:solidFill>
          <a:latin typeface="+mn-lt"/>
          <a:ea typeface="Arial Unicode MS" pitchFamily="34" charset="-128"/>
          <a:cs typeface="+mn-cs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3C005A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3C005A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3C005A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3C005A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43400" y="488950"/>
            <a:ext cx="4387850" cy="2933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726238" y="5773738"/>
            <a:ext cx="2417762" cy="1084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3250" cy="4519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  <a:p>
            <a:pPr lvl="4"/>
            <a:r>
              <a:rPr lang="en-GB" smtClean="0"/>
              <a:t>Huitième niveau de plan</a:t>
            </a:r>
          </a:p>
          <a:p>
            <a:pPr lvl="4"/>
            <a:r>
              <a:rPr lang="en-GB" smtClean="0"/>
              <a:t>Neuvième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 b="1">
          <a:solidFill>
            <a:srgbClr val="3C005A"/>
          </a:solidFill>
          <a:latin typeface="+mj-lt"/>
          <a:ea typeface="Arial Unicode MS" pitchFamily="34" charset="-128"/>
          <a:cs typeface="+mj-cs"/>
        </a:defRPr>
      </a:lvl1pPr>
      <a:lvl2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 b="1">
          <a:solidFill>
            <a:srgbClr val="3C005A"/>
          </a:solidFill>
          <a:latin typeface="Arial" charset="0"/>
          <a:ea typeface="Arial Unicode MS" pitchFamily="34" charset="-128"/>
          <a:cs typeface="Arial Unicode MS" pitchFamily="32" charset="0"/>
        </a:defRPr>
      </a:lvl2pPr>
      <a:lvl3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 b="1">
          <a:solidFill>
            <a:srgbClr val="3C005A"/>
          </a:solidFill>
          <a:latin typeface="Arial" charset="0"/>
          <a:ea typeface="Arial Unicode MS" pitchFamily="34" charset="-128"/>
          <a:cs typeface="Arial Unicode MS" pitchFamily="32" charset="0"/>
        </a:defRPr>
      </a:lvl3pPr>
      <a:lvl4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 b="1">
          <a:solidFill>
            <a:srgbClr val="3C005A"/>
          </a:solidFill>
          <a:latin typeface="Arial" charset="0"/>
          <a:ea typeface="Arial Unicode MS" pitchFamily="34" charset="-128"/>
          <a:cs typeface="Arial Unicode MS" pitchFamily="32" charset="0"/>
        </a:defRPr>
      </a:lvl4pPr>
      <a:lvl5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 b="1">
          <a:solidFill>
            <a:srgbClr val="3C005A"/>
          </a:solidFill>
          <a:latin typeface="Arial" charset="0"/>
          <a:ea typeface="Arial Unicode MS" pitchFamily="34" charset="-128"/>
          <a:cs typeface="Arial Unicode MS" pitchFamily="32" charset="0"/>
        </a:defRPr>
      </a:lvl5pPr>
      <a:lvl6pPr marL="25146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 b="1">
          <a:solidFill>
            <a:srgbClr val="3C005A"/>
          </a:solidFill>
          <a:latin typeface="Arial" charset="0"/>
          <a:cs typeface="Arial Unicode MS" pitchFamily="32" charset="0"/>
        </a:defRPr>
      </a:lvl6pPr>
      <a:lvl7pPr marL="29718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 b="1">
          <a:solidFill>
            <a:srgbClr val="3C005A"/>
          </a:solidFill>
          <a:latin typeface="Arial" charset="0"/>
          <a:cs typeface="Arial Unicode MS" pitchFamily="32" charset="0"/>
        </a:defRPr>
      </a:lvl7pPr>
      <a:lvl8pPr marL="34290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 b="1">
          <a:solidFill>
            <a:srgbClr val="3C005A"/>
          </a:solidFill>
          <a:latin typeface="Arial" charset="0"/>
          <a:cs typeface="Arial Unicode MS" pitchFamily="32" charset="0"/>
        </a:defRPr>
      </a:lvl8pPr>
      <a:lvl9pPr marL="38862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 b="1">
          <a:solidFill>
            <a:srgbClr val="3C005A"/>
          </a:solidFill>
          <a:latin typeface="Arial" charset="0"/>
          <a:cs typeface="Arial Unicode MS" pitchFamily="32" charset="0"/>
        </a:defRPr>
      </a:lvl9pPr>
    </p:titleStyle>
    <p:bodyStyle>
      <a:lvl1pPr marL="342900" indent="-342900" algn="l" defTabSz="449263" rtl="0" eaLnBrk="0" fontAlgn="base" hangingPunct="0">
        <a:spcBef>
          <a:spcPts val="14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3C005A"/>
          </a:solidFill>
          <a:latin typeface="+mn-lt"/>
          <a:ea typeface="Arial Unicode MS" pitchFamily="34" charset="-128"/>
          <a:cs typeface="+mn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3C005A"/>
          </a:solidFill>
          <a:latin typeface="+mn-lt"/>
          <a:ea typeface="Arial Unicode MS" pitchFamily="34" charset="-128"/>
          <a:cs typeface="+mn-cs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3C005A"/>
          </a:solidFill>
          <a:latin typeface="+mn-lt"/>
          <a:ea typeface="Arial Unicode MS" pitchFamily="34" charset="-128"/>
          <a:cs typeface="+mn-cs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3C005A"/>
          </a:solidFill>
          <a:latin typeface="+mn-lt"/>
          <a:ea typeface="Arial Unicode MS" pitchFamily="34" charset="-128"/>
          <a:cs typeface="+mn-cs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3C005A"/>
          </a:solidFill>
          <a:latin typeface="+mn-lt"/>
          <a:ea typeface="Arial Unicode MS" pitchFamily="34" charset="-128"/>
          <a:cs typeface="+mn-cs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3C005A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3C005A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3C005A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3C005A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afnor.org/profils/activite/industrie/normes-obligatoires" TargetMode="Externa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AFNOR.exe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PIF%20Norme%20Afnor%20Pifometrique.pdf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fnor.org/fr/metiers/normalisation/panorama-normalisation/nouvelles-commissions-de-normalisation-et-groupes-d-experts-du-mois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685800" y="533400"/>
            <a:ext cx="7772400" cy="144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300">
                <a:solidFill>
                  <a:srgbClr val="3C005A"/>
                </a:solidFill>
                <a:latin typeface="Arial" charset="0"/>
              </a:rPr>
              <a:t/>
            </a:r>
            <a:br>
              <a:rPr lang="fr-FR" sz="3300">
                <a:solidFill>
                  <a:srgbClr val="3C005A"/>
                </a:solidFill>
                <a:latin typeface="Arial" charset="0"/>
              </a:rPr>
            </a:br>
            <a:endParaRPr lang="fr-FR" sz="3300">
              <a:solidFill>
                <a:srgbClr val="3C005A"/>
              </a:solidFill>
              <a:latin typeface="Arial" charset="0"/>
            </a:endParaRP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755650" y="692150"/>
            <a:ext cx="7777163" cy="2305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8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4100" b="1" i="1">
                <a:solidFill>
                  <a:srgbClr val="3C005A"/>
                </a:solidFill>
                <a:latin typeface="Tahoma" pitchFamily="32" charset="0"/>
              </a:rPr>
              <a:t>Parler normes </a:t>
            </a:r>
          </a:p>
          <a:p>
            <a:pPr algn="r">
              <a:lnSpc>
                <a:spcPct val="8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4100" b="1" i="1">
                <a:solidFill>
                  <a:srgbClr val="3C005A"/>
                </a:solidFill>
                <a:latin typeface="Tahoma" pitchFamily="32" charset="0"/>
              </a:rPr>
              <a:t>couramment  !</a:t>
            </a:r>
          </a:p>
          <a:p>
            <a:pPr algn="r">
              <a:lnSpc>
                <a:spcPct val="8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4100" b="1" i="1">
              <a:solidFill>
                <a:srgbClr val="3C005A"/>
              </a:solidFill>
              <a:latin typeface="Tahoma" pitchFamily="32" charset="0"/>
            </a:endParaRPr>
          </a:p>
          <a:p>
            <a:pPr algn="r">
              <a:lnSpc>
                <a:spcPct val="8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4100" b="1" i="1">
                <a:solidFill>
                  <a:srgbClr val="3C005A"/>
                </a:solidFill>
                <a:latin typeface="Tahoma" pitchFamily="32" charset="0"/>
              </a:rPr>
              <a:t>L’essentiel</a:t>
            </a: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1447800" y="4343400"/>
            <a:ext cx="6096000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0" y="6156325"/>
            <a:ext cx="742950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72E74BD-7A30-4630-B2FF-5F1D010A68A9}" type="slidenum">
              <a:rPr lang="fr-FR">
                <a:solidFill>
                  <a:srgbClr val="C3965A"/>
                </a:solidFill>
              </a:rPr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</a:t>
            </a:fld>
            <a:endParaRPr lang="fr-FR">
              <a:solidFill>
                <a:srgbClr val="C3965A"/>
              </a:solidFill>
            </a:endParaRP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 cstate="print">
            <a:lum bright="56000" contrast="-32000"/>
          </a:blip>
          <a:srcRect/>
          <a:stretch>
            <a:fillRect/>
          </a:stretch>
        </p:blipFill>
        <p:spPr bwMode="auto">
          <a:xfrm>
            <a:off x="2051050" y="1916113"/>
            <a:ext cx="4176713" cy="2909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457200" y="2590800"/>
            <a:ext cx="7924800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600">
                <a:solidFill>
                  <a:srgbClr val="E36E1E"/>
                </a:solidFill>
                <a:latin typeface="Verdana" pitchFamily="32" charset="0"/>
              </a:rPr>
              <a:t>4</a:t>
            </a:r>
            <a:br>
              <a:rPr lang="fr-FR" sz="9600">
                <a:solidFill>
                  <a:srgbClr val="E36E1E"/>
                </a:solidFill>
                <a:latin typeface="Verdana" pitchFamily="32" charset="0"/>
              </a:rPr>
            </a:br>
            <a:r>
              <a:rPr lang="fr-FR" sz="4000">
                <a:solidFill>
                  <a:srgbClr val="E36E1E"/>
                </a:solidFill>
                <a:latin typeface="Verdana" pitchFamily="32" charset="0"/>
              </a:rPr>
              <a:t>Quelle est la différence entre normes et réglementation 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0" y="6156325"/>
            <a:ext cx="742950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DAACB62-0A47-4A91-9C20-C83EDA4E9857}" type="slidenum">
              <a:rPr lang="fr-FR">
                <a:solidFill>
                  <a:srgbClr val="C3965A"/>
                </a:solidFill>
              </a:rPr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11</a:t>
            </a:fld>
            <a:endParaRPr lang="fr-FR">
              <a:solidFill>
                <a:srgbClr val="C3965A"/>
              </a:solidFill>
            </a:endParaRP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571500" y="1357313"/>
            <a:ext cx="8420100" cy="1071562"/>
          </a:xfrm>
          <a:prstGeom prst="rect">
            <a:avLst/>
          </a:prstGeom>
          <a:solidFill>
            <a:srgbClr val="00A0AF"/>
          </a:solidFill>
          <a:ln w="9360">
            <a:solidFill>
              <a:srgbClr val="C3965A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152400" y="152400"/>
            <a:ext cx="699135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>
                <a:solidFill>
                  <a:srgbClr val="3C005A"/>
                </a:solidFill>
                <a:latin typeface="Verdana" pitchFamily="32" charset="0"/>
              </a:rPr>
              <a:t>Cas particulier : Référence aux normes dans la réglementation française</a:t>
            </a: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228600" y="1341438"/>
            <a:ext cx="8915400" cy="4537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6550" indent="-336550">
              <a:lnSpc>
                <a:spcPct val="90000"/>
              </a:lnSpc>
              <a:spcBef>
                <a:spcPts val="1750"/>
              </a:spcBef>
              <a:buClr>
                <a:srgbClr val="FFFFFF"/>
              </a:buClr>
              <a:buFont typeface="Times New Roman" pitchFamily="16" charset="0"/>
              <a:buBlip>
                <a:blip r:embed="rId3"/>
              </a:buBlip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fr-FR" sz="2000">
                <a:solidFill>
                  <a:srgbClr val="FFFFFF"/>
                </a:solidFill>
                <a:latin typeface="Verdana" pitchFamily="32" charset="0"/>
              </a:rPr>
              <a:t>Une norme est d’application obligatoire lorsqu’elle est citée dans un texte réglementaire (arrêté) comme </a:t>
            </a:r>
            <a:r>
              <a:rPr lang="fr-FR" sz="2000" b="1">
                <a:solidFill>
                  <a:srgbClr val="FFFFFF"/>
                </a:solidFill>
                <a:latin typeface="Verdana" pitchFamily="32" charset="0"/>
              </a:rPr>
              <a:t>moyen unique</a:t>
            </a:r>
            <a:r>
              <a:rPr lang="fr-FR" sz="2000">
                <a:solidFill>
                  <a:srgbClr val="FFFFFF"/>
                </a:solidFill>
                <a:latin typeface="Verdana" pitchFamily="32" charset="0"/>
              </a:rPr>
              <a:t> de satisfaire aux exigences de ce texte</a:t>
            </a:r>
          </a:p>
          <a:p>
            <a:pPr marL="741363" lvl="1" indent="-279400">
              <a:lnSpc>
                <a:spcPct val="90000"/>
              </a:lnSpc>
              <a:buClr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fr-FR" sz="800">
              <a:solidFill>
                <a:srgbClr val="3C005A"/>
              </a:solidFill>
              <a:latin typeface="Verdana" pitchFamily="32" charset="0"/>
            </a:endParaRPr>
          </a:p>
          <a:p>
            <a:pPr marL="336550" indent="-336550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fr-FR" sz="800">
              <a:solidFill>
                <a:srgbClr val="3C005A"/>
              </a:solidFill>
              <a:latin typeface="Verdana" pitchFamily="32" charset="0"/>
            </a:endParaRPr>
          </a:p>
          <a:p>
            <a:pPr marL="336550" indent="-336550">
              <a:lnSpc>
                <a:spcPct val="90000"/>
              </a:lnSpc>
              <a:spcBef>
                <a:spcPts val="1750"/>
              </a:spcBef>
              <a:buClr>
                <a:srgbClr val="3C005A"/>
              </a:buClr>
              <a:buFont typeface="Times New Roman" pitchFamily="16" charset="0"/>
              <a:buBlip>
                <a:blip r:embed="rId3"/>
              </a:buBlip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fr-FR" sz="2000">
                <a:solidFill>
                  <a:srgbClr val="3C005A"/>
                </a:solidFill>
                <a:latin typeface="Verdana" pitchFamily="32" charset="0"/>
              </a:rPr>
              <a:t>Raisons pour rendre une norme obligatoire:</a:t>
            </a:r>
          </a:p>
          <a:p>
            <a:pPr marL="741363" lvl="1" indent="-279400">
              <a:buClr>
                <a:srgbClr val="3C005A"/>
              </a:buClr>
              <a:buFont typeface="Times New Roman" pitchFamily="16" charset="0"/>
              <a:buBlip>
                <a:blip r:embed="rId4"/>
              </a:buBlip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fr-FR" sz="2000" b="1">
                <a:solidFill>
                  <a:srgbClr val="3C005A"/>
                </a:solidFill>
                <a:latin typeface="Verdana" pitchFamily="32" charset="0"/>
              </a:rPr>
              <a:t>Sécurité</a:t>
            </a:r>
            <a:r>
              <a:rPr lang="fr-FR" sz="1700">
                <a:solidFill>
                  <a:srgbClr val="3C005A"/>
                </a:solidFill>
                <a:latin typeface="Verdana" pitchFamily="32" charset="0"/>
              </a:rPr>
              <a:t> (protection de la santé et de la vie des personnes et des animaux )</a:t>
            </a:r>
          </a:p>
          <a:p>
            <a:pPr marL="741363" lvl="1" indent="-279400">
              <a:buClr>
                <a:srgbClr val="3C005A"/>
              </a:buClr>
              <a:buFont typeface="Times New Roman" pitchFamily="16" charset="0"/>
              <a:buBlip>
                <a:blip r:embed="rId4"/>
              </a:buBlip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fr-FR" sz="1700">
                <a:solidFill>
                  <a:srgbClr val="3C005A"/>
                </a:solidFill>
                <a:latin typeface="Verdana" pitchFamily="32" charset="0"/>
              </a:rPr>
              <a:t>Ordre public</a:t>
            </a:r>
          </a:p>
          <a:p>
            <a:pPr marL="741363" lvl="1" indent="-279400">
              <a:buClr>
                <a:srgbClr val="3C005A"/>
              </a:buClr>
              <a:buFont typeface="Times New Roman" pitchFamily="16" charset="0"/>
              <a:buBlip>
                <a:blip r:embed="rId4"/>
              </a:buBlip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fr-FR" sz="1700">
                <a:solidFill>
                  <a:srgbClr val="3C005A"/>
                </a:solidFill>
                <a:latin typeface="Verdana" pitchFamily="32" charset="0"/>
              </a:rPr>
              <a:t>Protection des trésors nationaux </a:t>
            </a:r>
          </a:p>
          <a:p>
            <a:pPr marL="741363" lvl="1" indent="-279400">
              <a:buClr>
                <a:srgbClr val="3C005A"/>
              </a:buClr>
              <a:buFont typeface="Times New Roman" pitchFamily="16" charset="0"/>
              <a:buBlip>
                <a:blip r:embed="rId4"/>
              </a:buBlip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fr-FR" sz="1700">
                <a:solidFill>
                  <a:srgbClr val="3C005A"/>
                </a:solidFill>
                <a:latin typeface="Verdana" pitchFamily="32" charset="0"/>
              </a:rPr>
              <a:t>Efficacité des contrôles fiscaux, à la loyauté des transactions commerciales </a:t>
            </a:r>
          </a:p>
          <a:p>
            <a:pPr marL="741363" lvl="1" indent="-279400">
              <a:buClr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fr-FR" sz="1700">
                <a:solidFill>
                  <a:srgbClr val="3C005A"/>
                </a:solidFill>
                <a:latin typeface="Verdana" pitchFamily="32" charset="0"/>
              </a:rPr>
              <a:t>	et à la défense du consommateur</a:t>
            </a:r>
          </a:p>
          <a:p>
            <a:pPr marL="741363" lvl="1" indent="-279400">
              <a:buClr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fr-FR" sz="1700">
              <a:solidFill>
                <a:srgbClr val="3C005A"/>
              </a:solidFill>
              <a:latin typeface="Verdana" pitchFamily="32" charset="0"/>
            </a:endParaRPr>
          </a:p>
          <a:p>
            <a:pPr marL="741363" lvl="1" indent="-279400">
              <a:lnSpc>
                <a:spcPct val="90000"/>
              </a:lnSpc>
              <a:buClr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fr-FR" sz="1800" i="1">
                <a:solidFill>
                  <a:srgbClr val="A50021"/>
                </a:solidFill>
                <a:latin typeface="Verdana" pitchFamily="32" charset="0"/>
              </a:rPr>
              <a:t>Environ </a:t>
            </a:r>
            <a:r>
              <a:rPr lang="fr-FR" sz="1800" b="1" i="1">
                <a:solidFill>
                  <a:srgbClr val="A50021"/>
                </a:solidFill>
                <a:latin typeface="Verdana" pitchFamily="32" charset="0"/>
              </a:rPr>
              <a:t>370</a:t>
            </a:r>
            <a:r>
              <a:rPr lang="fr-FR" sz="1800" i="1">
                <a:solidFill>
                  <a:srgbClr val="A50021"/>
                </a:solidFill>
                <a:latin typeface="Verdana" pitchFamily="32" charset="0"/>
              </a:rPr>
              <a:t> </a:t>
            </a:r>
            <a:r>
              <a:rPr lang="fr-FR" sz="1800" b="1" i="1">
                <a:solidFill>
                  <a:srgbClr val="A50021"/>
                </a:solidFill>
                <a:latin typeface="Verdana" pitchFamily="32" charset="0"/>
              </a:rPr>
              <a:t>normes</a:t>
            </a:r>
            <a:r>
              <a:rPr lang="fr-FR" sz="1800" i="1">
                <a:solidFill>
                  <a:srgbClr val="A50021"/>
                </a:solidFill>
                <a:latin typeface="Verdana" pitchFamily="32" charset="0"/>
              </a:rPr>
              <a:t> sont rendues d’application obligatoire en France</a:t>
            </a:r>
          </a:p>
          <a:p>
            <a:pPr marL="741363" lvl="1" indent="-279400" algn="ctr">
              <a:lnSpc>
                <a:spcPct val="90000"/>
              </a:lnSpc>
              <a:buClr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fr-FR" sz="1600" i="1">
              <a:solidFill>
                <a:srgbClr val="3C005A"/>
              </a:solidFill>
              <a:latin typeface="Verdana" pitchFamily="32" charset="0"/>
            </a:endParaRPr>
          </a:p>
          <a:p>
            <a:pPr marL="741363" lvl="1" indent="-279400" algn="ctr">
              <a:lnSpc>
                <a:spcPct val="90000"/>
              </a:lnSpc>
              <a:buClr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fr-FR" sz="1600" i="1">
                <a:solidFill>
                  <a:srgbClr val="CCCCFF"/>
                </a:solidFill>
                <a:latin typeface="Verdana" pitchFamily="32" charset="0"/>
                <a:hlinkClick r:id="rId5"/>
              </a:rPr>
              <a:t>http://www.afnor.org/profils/activite/industrie/normes-obligatoires#p11669</a:t>
            </a:r>
            <a:r>
              <a:rPr lang="fr-FR" sz="1700">
                <a:solidFill>
                  <a:srgbClr val="3C005A"/>
                </a:solidFill>
                <a:latin typeface="Verdana" pitchFamily="32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0" y="6156325"/>
            <a:ext cx="742950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7324ED5-A131-4C7E-B267-EAC72A3F7CE8}" type="slidenum">
              <a:rPr lang="fr-FR">
                <a:solidFill>
                  <a:srgbClr val="C3965A"/>
                </a:solidFill>
              </a:rPr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12</a:t>
            </a:fld>
            <a:endParaRPr lang="fr-FR">
              <a:solidFill>
                <a:srgbClr val="C3965A"/>
              </a:solidFill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 cstate="print">
            <a:lum bright="56000" contrast="-32000"/>
          </a:blip>
          <a:srcRect/>
          <a:stretch>
            <a:fillRect/>
          </a:stretch>
        </p:blipFill>
        <p:spPr bwMode="auto">
          <a:xfrm>
            <a:off x="2268538" y="1739900"/>
            <a:ext cx="4175125" cy="290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457200" y="2590800"/>
            <a:ext cx="7924800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600">
                <a:solidFill>
                  <a:srgbClr val="669900"/>
                </a:solidFill>
                <a:latin typeface="Verdana" pitchFamily="32" charset="0"/>
              </a:rPr>
              <a:t>5</a:t>
            </a:r>
            <a:r>
              <a:rPr lang="fr-FR" sz="8000">
                <a:solidFill>
                  <a:srgbClr val="669900"/>
                </a:solidFill>
                <a:latin typeface="Verdana" pitchFamily="32" charset="0"/>
              </a:rPr>
              <a:t/>
            </a:r>
            <a:br>
              <a:rPr lang="fr-FR" sz="8000">
                <a:solidFill>
                  <a:srgbClr val="669900"/>
                </a:solidFill>
                <a:latin typeface="Verdana" pitchFamily="32" charset="0"/>
              </a:rPr>
            </a:br>
            <a:r>
              <a:rPr lang="fr-FR" sz="3700">
                <a:solidFill>
                  <a:srgbClr val="669900"/>
                </a:solidFill>
                <a:latin typeface="Verdana" pitchFamily="32" charset="0"/>
              </a:rPr>
              <a:t>Pourquoi intégrer la normalisation à la stratégie de l'entreprise ?</a:t>
            </a:r>
            <a:r>
              <a:rPr lang="fr-FR" sz="3700" b="1">
                <a:solidFill>
                  <a:srgbClr val="669900"/>
                </a:solidFill>
                <a:latin typeface="Verdana" pitchFamily="32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0" y="6156325"/>
            <a:ext cx="742950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37C839BC-C4E4-43F7-8E13-9D14D47262D0}" type="slidenum">
              <a:rPr lang="fr-FR">
                <a:solidFill>
                  <a:srgbClr val="C3965A"/>
                </a:solidFill>
              </a:rPr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13</a:t>
            </a:fld>
            <a:endParaRPr lang="fr-FR">
              <a:solidFill>
                <a:srgbClr val="C3965A"/>
              </a:solidFill>
            </a:endParaRP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323850" y="0"/>
            <a:ext cx="6629400" cy="71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600">
                <a:solidFill>
                  <a:srgbClr val="3C005A"/>
                </a:solidFill>
                <a:latin typeface="Verdana" pitchFamily="32" charset="0"/>
              </a:rPr>
              <a:t>La normalisation : une stratégie… </a:t>
            </a:r>
            <a:br>
              <a:rPr lang="fr-FR" sz="2600">
                <a:solidFill>
                  <a:srgbClr val="3C005A"/>
                </a:solidFill>
                <a:latin typeface="Verdana" pitchFamily="32" charset="0"/>
              </a:rPr>
            </a:br>
            <a:r>
              <a:rPr lang="fr-FR" sz="2600">
                <a:solidFill>
                  <a:srgbClr val="3C005A"/>
                </a:solidFill>
                <a:latin typeface="Verdana" pitchFamily="32" charset="0"/>
              </a:rPr>
              <a:t>pour l’entreprise</a:t>
            </a:r>
          </a:p>
        </p:txBody>
      </p:sp>
      <p:sp>
        <p:nvSpPr>
          <p:cNvPr id="15364" name="Oval 3"/>
          <p:cNvSpPr>
            <a:spLocks noChangeArrowheads="1"/>
          </p:cNvSpPr>
          <p:nvPr/>
        </p:nvSpPr>
        <p:spPr bwMode="auto">
          <a:xfrm>
            <a:off x="3352800" y="1676400"/>
            <a:ext cx="2587625" cy="2616200"/>
          </a:xfrm>
          <a:prstGeom prst="ellipse">
            <a:avLst/>
          </a:prstGeom>
          <a:solidFill>
            <a:srgbClr val="E36E1E"/>
          </a:solidFill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>
                <a:solidFill>
                  <a:srgbClr val="FFFFFF"/>
                </a:solidFill>
                <a:latin typeface="Verdana" pitchFamily="32" charset="0"/>
              </a:rPr>
              <a:t>La normalisation pour l’entreprise</a:t>
            </a:r>
          </a:p>
        </p:txBody>
      </p:sp>
      <p:sp>
        <p:nvSpPr>
          <p:cNvPr id="15365" name="Oval 4"/>
          <p:cNvSpPr>
            <a:spLocks noChangeArrowheads="1"/>
          </p:cNvSpPr>
          <p:nvPr/>
        </p:nvSpPr>
        <p:spPr bwMode="auto">
          <a:xfrm>
            <a:off x="3657600" y="1447800"/>
            <a:ext cx="228600" cy="228600"/>
          </a:xfrm>
          <a:prstGeom prst="ellipse">
            <a:avLst/>
          </a:prstGeom>
          <a:solidFill>
            <a:srgbClr val="A95407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5366" name="Oval 5"/>
          <p:cNvSpPr>
            <a:spLocks noChangeArrowheads="1"/>
          </p:cNvSpPr>
          <p:nvPr/>
        </p:nvSpPr>
        <p:spPr bwMode="auto">
          <a:xfrm>
            <a:off x="5334000" y="1447800"/>
            <a:ext cx="228600" cy="228600"/>
          </a:xfrm>
          <a:prstGeom prst="ellipse">
            <a:avLst/>
          </a:prstGeom>
          <a:solidFill>
            <a:srgbClr val="A95407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5367" name="Oval 6"/>
          <p:cNvSpPr>
            <a:spLocks noChangeArrowheads="1"/>
          </p:cNvSpPr>
          <p:nvPr/>
        </p:nvSpPr>
        <p:spPr bwMode="auto">
          <a:xfrm>
            <a:off x="6011863" y="2276475"/>
            <a:ext cx="228600" cy="228600"/>
          </a:xfrm>
          <a:prstGeom prst="ellipse">
            <a:avLst/>
          </a:prstGeom>
          <a:solidFill>
            <a:srgbClr val="A95407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5368" name="Oval 7"/>
          <p:cNvSpPr>
            <a:spLocks noChangeArrowheads="1"/>
          </p:cNvSpPr>
          <p:nvPr/>
        </p:nvSpPr>
        <p:spPr bwMode="auto">
          <a:xfrm>
            <a:off x="5508625" y="4076700"/>
            <a:ext cx="228600" cy="228600"/>
          </a:xfrm>
          <a:prstGeom prst="ellipse">
            <a:avLst/>
          </a:prstGeom>
          <a:solidFill>
            <a:srgbClr val="A95407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5369" name="Oval 8"/>
          <p:cNvSpPr>
            <a:spLocks noChangeArrowheads="1"/>
          </p:cNvSpPr>
          <p:nvPr/>
        </p:nvSpPr>
        <p:spPr bwMode="auto">
          <a:xfrm>
            <a:off x="2971800" y="2514600"/>
            <a:ext cx="228600" cy="228600"/>
          </a:xfrm>
          <a:prstGeom prst="ellipse">
            <a:avLst/>
          </a:prstGeom>
          <a:solidFill>
            <a:srgbClr val="A95407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5370" name="Oval 9"/>
          <p:cNvSpPr>
            <a:spLocks noChangeArrowheads="1"/>
          </p:cNvSpPr>
          <p:nvPr/>
        </p:nvSpPr>
        <p:spPr bwMode="auto">
          <a:xfrm>
            <a:off x="3124200" y="3657600"/>
            <a:ext cx="228600" cy="228600"/>
          </a:xfrm>
          <a:prstGeom prst="ellipse">
            <a:avLst/>
          </a:prstGeom>
          <a:solidFill>
            <a:srgbClr val="A95407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5371" name="Rectangle 10"/>
          <p:cNvSpPr>
            <a:spLocks noChangeArrowheads="1"/>
          </p:cNvSpPr>
          <p:nvPr/>
        </p:nvSpPr>
        <p:spPr bwMode="auto">
          <a:xfrm>
            <a:off x="5962650" y="4221163"/>
            <a:ext cx="2366963" cy="550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500">
                <a:solidFill>
                  <a:srgbClr val="333333"/>
                </a:solidFill>
                <a:latin typeface="Verdana" pitchFamily="32" charset="0"/>
              </a:rPr>
              <a:t>Renforce l’image de</a:t>
            </a:r>
            <a:br>
              <a:rPr lang="fr-FR" sz="1500">
                <a:solidFill>
                  <a:srgbClr val="333333"/>
                </a:solidFill>
                <a:latin typeface="Verdana" pitchFamily="32" charset="0"/>
              </a:rPr>
            </a:br>
            <a:r>
              <a:rPr lang="fr-FR" sz="1500">
                <a:solidFill>
                  <a:srgbClr val="333333"/>
                </a:solidFill>
                <a:latin typeface="Verdana" pitchFamily="32" charset="0"/>
              </a:rPr>
              <a:t>marque et la confiance</a:t>
            </a:r>
          </a:p>
        </p:txBody>
      </p:sp>
      <p:sp>
        <p:nvSpPr>
          <p:cNvPr id="15372" name="Rectangle 11"/>
          <p:cNvSpPr>
            <a:spLocks noChangeArrowheads="1"/>
          </p:cNvSpPr>
          <p:nvPr/>
        </p:nvSpPr>
        <p:spPr bwMode="auto">
          <a:xfrm>
            <a:off x="1038225" y="3357563"/>
            <a:ext cx="1946275" cy="550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500">
                <a:solidFill>
                  <a:srgbClr val="333333"/>
                </a:solidFill>
                <a:latin typeface="Verdana" pitchFamily="32" charset="0"/>
              </a:rPr>
              <a:t>Sécurise les choix </a:t>
            </a:r>
          </a:p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500">
                <a:solidFill>
                  <a:srgbClr val="333333"/>
                </a:solidFill>
                <a:latin typeface="Verdana" pitchFamily="32" charset="0"/>
              </a:rPr>
              <a:t>stratégiques	</a:t>
            </a:r>
          </a:p>
        </p:txBody>
      </p:sp>
      <p:sp>
        <p:nvSpPr>
          <p:cNvPr id="15373" name="Rectangle 12"/>
          <p:cNvSpPr>
            <a:spLocks noChangeArrowheads="1"/>
          </p:cNvSpPr>
          <p:nvPr/>
        </p:nvSpPr>
        <p:spPr bwMode="auto">
          <a:xfrm>
            <a:off x="2127250" y="4581525"/>
            <a:ext cx="2489200" cy="779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500">
                <a:solidFill>
                  <a:srgbClr val="333333"/>
                </a:solidFill>
                <a:latin typeface="Verdana" pitchFamily="32" charset="0"/>
              </a:rPr>
              <a:t>Aide à comprendre et à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500">
                <a:solidFill>
                  <a:srgbClr val="333333"/>
                </a:solidFill>
                <a:latin typeface="Verdana" pitchFamily="32" charset="0"/>
              </a:rPr>
              <a:t>anticiper les futures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500">
                <a:solidFill>
                  <a:srgbClr val="333333"/>
                </a:solidFill>
                <a:latin typeface="Verdana" pitchFamily="32" charset="0"/>
              </a:rPr>
              <a:t>règles du marché</a:t>
            </a:r>
          </a:p>
        </p:txBody>
      </p:sp>
      <p:sp>
        <p:nvSpPr>
          <p:cNvPr id="15374" name="Rectangle 13"/>
          <p:cNvSpPr>
            <a:spLocks noChangeArrowheads="1"/>
          </p:cNvSpPr>
          <p:nvPr/>
        </p:nvSpPr>
        <p:spPr bwMode="auto">
          <a:xfrm>
            <a:off x="5661025" y="1268413"/>
            <a:ext cx="2687638" cy="322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500">
                <a:solidFill>
                  <a:srgbClr val="333333"/>
                </a:solidFill>
                <a:latin typeface="Verdana" pitchFamily="32" charset="0"/>
              </a:rPr>
              <a:t>Augmente la compétitivité</a:t>
            </a:r>
          </a:p>
        </p:txBody>
      </p:sp>
      <p:sp>
        <p:nvSpPr>
          <p:cNvPr id="15375" name="Rectangle 14"/>
          <p:cNvSpPr>
            <a:spLocks noChangeArrowheads="1"/>
          </p:cNvSpPr>
          <p:nvPr/>
        </p:nvSpPr>
        <p:spPr bwMode="auto">
          <a:xfrm>
            <a:off x="6303963" y="1989138"/>
            <a:ext cx="2547937" cy="550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500">
                <a:solidFill>
                  <a:srgbClr val="333333"/>
                </a:solidFill>
                <a:latin typeface="Verdana" pitchFamily="32" charset="0"/>
              </a:rPr>
              <a:t>Offre l’accès à un réseau</a:t>
            </a:r>
            <a:br>
              <a:rPr lang="fr-FR" sz="1500">
                <a:solidFill>
                  <a:srgbClr val="333333"/>
                </a:solidFill>
                <a:latin typeface="Verdana" pitchFamily="32" charset="0"/>
              </a:rPr>
            </a:br>
            <a:r>
              <a:rPr lang="fr-FR" sz="1500">
                <a:solidFill>
                  <a:srgbClr val="333333"/>
                </a:solidFill>
                <a:latin typeface="Verdana" pitchFamily="32" charset="0"/>
              </a:rPr>
              <a:t>et à de nouveaux clients</a:t>
            </a:r>
          </a:p>
        </p:txBody>
      </p:sp>
      <p:sp>
        <p:nvSpPr>
          <p:cNvPr id="15376" name="Rectangle 15"/>
          <p:cNvSpPr>
            <a:spLocks noChangeArrowheads="1"/>
          </p:cNvSpPr>
          <p:nvPr/>
        </p:nvSpPr>
        <p:spPr bwMode="auto">
          <a:xfrm>
            <a:off x="771525" y="1196975"/>
            <a:ext cx="2760663" cy="550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500">
                <a:solidFill>
                  <a:srgbClr val="333333"/>
                </a:solidFill>
                <a:latin typeface="Verdana" pitchFamily="32" charset="0"/>
              </a:rPr>
              <a:t>Défendre ses intérêts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500">
                <a:solidFill>
                  <a:srgbClr val="333333"/>
                </a:solidFill>
                <a:latin typeface="Verdana" pitchFamily="32" charset="0"/>
              </a:rPr>
              <a:t>et montrer son savoir-faire</a:t>
            </a:r>
          </a:p>
        </p:txBody>
      </p:sp>
      <p:sp>
        <p:nvSpPr>
          <p:cNvPr id="15377" name="Oval 16"/>
          <p:cNvSpPr>
            <a:spLocks noChangeArrowheads="1"/>
          </p:cNvSpPr>
          <p:nvPr/>
        </p:nvSpPr>
        <p:spPr bwMode="auto">
          <a:xfrm>
            <a:off x="4356100" y="4365625"/>
            <a:ext cx="228600" cy="228600"/>
          </a:xfrm>
          <a:prstGeom prst="ellipse">
            <a:avLst/>
          </a:prstGeom>
          <a:solidFill>
            <a:srgbClr val="A95407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5378" name="Rectangle 17"/>
          <p:cNvSpPr>
            <a:spLocks noChangeArrowheads="1"/>
          </p:cNvSpPr>
          <p:nvPr/>
        </p:nvSpPr>
        <p:spPr bwMode="auto">
          <a:xfrm>
            <a:off x="403225" y="2420938"/>
            <a:ext cx="2503488" cy="322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500">
                <a:solidFill>
                  <a:srgbClr val="333333"/>
                </a:solidFill>
                <a:latin typeface="Verdana" pitchFamily="32" charset="0"/>
              </a:rPr>
              <a:t>Intelligence économique</a:t>
            </a:r>
          </a:p>
        </p:txBody>
      </p:sp>
      <p:sp>
        <p:nvSpPr>
          <p:cNvPr id="15379" name="Oval 18"/>
          <p:cNvSpPr>
            <a:spLocks noChangeArrowheads="1"/>
          </p:cNvSpPr>
          <p:nvPr/>
        </p:nvSpPr>
        <p:spPr bwMode="auto">
          <a:xfrm>
            <a:off x="6011863" y="3284538"/>
            <a:ext cx="228600" cy="228600"/>
          </a:xfrm>
          <a:prstGeom prst="ellipse">
            <a:avLst/>
          </a:prstGeom>
          <a:solidFill>
            <a:srgbClr val="A95407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5380" name="Rectangle 19"/>
          <p:cNvSpPr>
            <a:spLocks noChangeArrowheads="1"/>
          </p:cNvSpPr>
          <p:nvPr/>
        </p:nvSpPr>
        <p:spPr bwMode="auto">
          <a:xfrm>
            <a:off x="6376988" y="3213100"/>
            <a:ext cx="2336800" cy="322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500">
                <a:solidFill>
                  <a:srgbClr val="333333"/>
                </a:solidFill>
                <a:latin typeface="Verdana" pitchFamily="32" charset="0"/>
              </a:rPr>
              <a:t>Accroit la performance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0" y="6156325"/>
            <a:ext cx="742950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E968E4D2-03EF-4C0C-8835-A195F8FFC714}" type="slidenum">
              <a:rPr lang="fr-FR">
                <a:solidFill>
                  <a:srgbClr val="C3965A"/>
                </a:solidFill>
              </a:rPr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14</a:t>
            </a:fld>
            <a:endParaRPr lang="fr-FR">
              <a:solidFill>
                <a:srgbClr val="C3965A"/>
              </a:solidFill>
            </a:endParaRP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304800" y="144463"/>
            <a:ext cx="6629400" cy="603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200">
                <a:solidFill>
                  <a:srgbClr val="3C005A"/>
                </a:solidFill>
                <a:latin typeface="Verdana" pitchFamily="32" charset="0"/>
              </a:rPr>
              <a:t>La normalisation : une stratégie… </a:t>
            </a:r>
            <a:br>
              <a:rPr lang="fr-FR" sz="2200">
                <a:solidFill>
                  <a:srgbClr val="3C005A"/>
                </a:solidFill>
                <a:latin typeface="Verdana" pitchFamily="32" charset="0"/>
              </a:rPr>
            </a:br>
            <a:r>
              <a:rPr lang="fr-FR" sz="2200">
                <a:solidFill>
                  <a:srgbClr val="3C005A"/>
                </a:solidFill>
                <a:latin typeface="Verdana" pitchFamily="32" charset="0"/>
              </a:rPr>
              <a:t>pour les marchés</a:t>
            </a:r>
          </a:p>
        </p:txBody>
      </p:sp>
      <p:sp>
        <p:nvSpPr>
          <p:cNvPr id="16388" name="Oval 3"/>
          <p:cNvSpPr>
            <a:spLocks noChangeArrowheads="1"/>
          </p:cNvSpPr>
          <p:nvPr/>
        </p:nvSpPr>
        <p:spPr bwMode="auto">
          <a:xfrm>
            <a:off x="3314700" y="1828800"/>
            <a:ext cx="2514600" cy="2514600"/>
          </a:xfrm>
          <a:prstGeom prst="ellipse">
            <a:avLst/>
          </a:prstGeom>
          <a:solidFill>
            <a:srgbClr val="006666"/>
          </a:solidFill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>
                <a:solidFill>
                  <a:srgbClr val="FFFFFF"/>
                </a:solidFill>
                <a:latin typeface="Verdana" pitchFamily="32" charset="0"/>
              </a:rPr>
              <a:t>La normalisation pour les </a:t>
            </a:r>
            <a:r>
              <a:rPr lang="fr-FR" sz="2000" b="1">
                <a:solidFill>
                  <a:srgbClr val="FFFFFF"/>
                </a:solidFill>
                <a:latin typeface="Verdana" pitchFamily="32" charset="0"/>
              </a:rPr>
              <a:t>marchés</a:t>
            </a:r>
          </a:p>
        </p:txBody>
      </p:sp>
      <p:sp>
        <p:nvSpPr>
          <p:cNvPr id="16389" name="Oval 4"/>
          <p:cNvSpPr>
            <a:spLocks noChangeArrowheads="1"/>
          </p:cNvSpPr>
          <p:nvPr/>
        </p:nvSpPr>
        <p:spPr bwMode="auto">
          <a:xfrm>
            <a:off x="3657600" y="1447800"/>
            <a:ext cx="228600" cy="228600"/>
          </a:xfrm>
          <a:prstGeom prst="ellipse">
            <a:avLst/>
          </a:prstGeom>
          <a:solidFill>
            <a:srgbClr val="91141A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6390" name="Oval 5"/>
          <p:cNvSpPr>
            <a:spLocks noChangeArrowheads="1"/>
          </p:cNvSpPr>
          <p:nvPr/>
        </p:nvSpPr>
        <p:spPr bwMode="auto">
          <a:xfrm>
            <a:off x="6011863" y="2565400"/>
            <a:ext cx="228600" cy="228600"/>
          </a:xfrm>
          <a:prstGeom prst="ellipse">
            <a:avLst/>
          </a:prstGeom>
          <a:solidFill>
            <a:srgbClr val="91141A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6391" name="Oval 6"/>
          <p:cNvSpPr>
            <a:spLocks noChangeArrowheads="1"/>
          </p:cNvSpPr>
          <p:nvPr/>
        </p:nvSpPr>
        <p:spPr bwMode="auto">
          <a:xfrm>
            <a:off x="5715000" y="3810000"/>
            <a:ext cx="228600" cy="228600"/>
          </a:xfrm>
          <a:prstGeom prst="ellipse">
            <a:avLst/>
          </a:prstGeom>
          <a:solidFill>
            <a:srgbClr val="91141A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6392" name="Oval 7"/>
          <p:cNvSpPr>
            <a:spLocks noChangeArrowheads="1"/>
          </p:cNvSpPr>
          <p:nvPr/>
        </p:nvSpPr>
        <p:spPr bwMode="auto">
          <a:xfrm>
            <a:off x="3962400" y="4343400"/>
            <a:ext cx="228600" cy="228600"/>
          </a:xfrm>
          <a:prstGeom prst="ellipse">
            <a:avLst/>
          </a:prstGeom>
          <a:solidFill>
            <a:srgbClr val="91141A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6393" name="Oval 8"/>
          <p:cNvSpPr>
            <a:spLocks noChangeArrowheads="1"/>
          </p:cNvSpPr>
          <p:nvPr/>
        </p:nvSpPr>
        <p:spPr bwMode="auto">
          <a:xfrm>
            <a:off x="2971800" y="2971800"/>
            <a:ext cx="228600" cy="228600"/>
          </a:xfrm>
          <a:prstGeom prst="ellipse">
            <a:avLst/>
          </a:prstGeom>
          <a:solidFill>
            <a:srgbClr val="91141A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6394" name="Rectangle 9"/>
          <p:cNvSpPr>
            <a:spLocks noChangeArrowheads="1"/>
          </p:cNvSpPr>
          <p:nvPr/>
        </p:nvSpPr>
        <p:spPr bwMode="auto">
          <a:xfrm>
            <a:off x="381000" y="1219200"/>
            <a:ext cx="3124200" cy="779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500">
                <a:solidFill>
                  <a:srgbClr val="333333"/>
                </a:solidFill>
                <a:latin typeface="Verdana" pitchFamily="32" charset="0"/>
              </a:rPr>
              <a:t>Développe des marchés</a:t>
            </a:r>
            <a:br>
              <a:rPr lang="fr-FR" sz="1500">
                <a:solidFill>
                  <a:srgbClr val="333333"/>
                </a:solidFill>
                <a:latin typeface="Verdana" pitchFamily="32" charset="0"/>
              </a:rPr>
            </a:br>
            <a:r>
              <a:rPr lang="fr-FR" sz="1500">
                <a:solidFill>
                  <a:srgbClr val="333333"/>
                </a:solidFill>
                <a:latin typeface="Verdana" pitchFamily="32" charset="0"/>
              </a:rPr>
              <a:t>en réduisant les entraves</a:t>
            </a:r>
            <a:br>
              <a:rPr lang="fr-FR" sz="1500">
                <a:solidFill>
                  <a:srgbClr val="333333"/>
                </a:solidFill>
                <a:latin typeface="Verdana" pitchFamily="32" charset="0"/>
              </a:rPr>
            </a:br>
            <a:r>
              <a:rPr lang="fr-FR" sz="1500">
                <a:solidFill>
                  <a:srgbClr val="333333"/>
                </a:solidFill>
                <a:latin typeface="Verdana" pitchFamily="32" charset="0"/>
              </a:rPr>
              <a:t>aux échanges</a:t>
            </a:r>
          </a:p>
        </p:txBody>
      </p:sp>
      <p:sp>
        <p:nvSpPr>
          <p:cNvPr id="16395" name="Rectangle 10"/>
          <p:cNvSpPr>
            <a:spLocks noChangeArrowheads="1"/>
          </p:cNvSpPr>
          <p:nvPr/>
        </p:nvSpPr>
        <p:spPr bwMode="auto">
          <a:xfrm>
            <a:off x="1143000" y="2819400"/>
            <a:ext cx="1674813" cy="550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500">
                <a:solidFill>
                  <a:srgbClr val="333333"/>
                </a:solidFill>
                <a:latin typeface="Verdana" pitchFamily="32" charset="0"/>
              </a:rPr>
              <a:t>Facilite le choix des produits</a:t>
            </a:r>
          </a:p>
        </p:txBody>
      </p:sp>
      <p:sp>
        <p:nvSpPr>
          <p:cNvPr id="16396" name="Rectangle 11"/>
          <p:cNvSpPr>
            <a:spLocks noChangeArrowheads="1"/>
          </p:cNvSpPr>
          <p:nvPr/>
        </p:nvSpPr>
        <p:spPr bwMode="auto">
          <a:xfrm>
            <a:off x="6372225" y="2276475"/>
            <a:ext cx="2514600" cy="779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500">
                <a:solidFill>
                  <a:srgbClr val="333333"/>
                </a:solidFill>
                <a:latin typeface="Verdana" pitchFamily="32" charset="0"/>
              </a:rPr>
              <a:t>Structure les marchés en fournissant</a:t>
            </a:r>
            <a:br>
              <a:rPr lang="fr-FR" sz="1500">
                <a:solidFill>
                  <a:srgbClr val="333333"/>
                </a:solidFill>
                <a:latin typeface="Verdana" pitchFamily="32" charset="0"/>
              </a:rPr>
            </a:br>
            <a:r>
              <a:rPr lang="fr-FR" sz="1500">
                <a:solidFill>
                  <a:srgbClr val="333333"/>
                </a:solidFill>
                <a:latin typeface="Verdana" pitchFamily="32" charset="0"/>
              </a:rPr>
              <a:t>des règles du jeu</a:t>
            </a:r>
          </a:p>
        </p:txBody>
      </p:sp>
      <p:sp>
        <p:nvSpPr>
          <p:cNvPr id="16397" name="Rectangle 12"/>
          <p:cNvSpPr>
            <a:spLocks noChangeArrowheads="1"/>
          </p:cNvSpPr>
          <p:nvPr/>
        </p:nvSpPr>
        <p:spPr bwMode="auto">
          <a:xfrm>
            <a:off x="5943600" y="3962400"/>
            <a:ext cx="2362200" cy="1006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500">
                <a:solidFill>
                  <a:srgbClr val="333333"/>
                </a:solidFill>
                <a:latin typeface="Verdana" pitchFamily="32" charset="0"/>
              </a:rPr>
              <a:t>Facilite les échanges commerciaux en clarifiant les relations client/fournisseur</a:t>
            </a:r>
          </a:p>
        </p:txBody>
      </p:sp>
      <p:sp>
        <p:nvSpPr>
          <p:cNvPr id="16398" name="Rectangle 13"/>
          <p:cNvSpPr>
            <a:spLocks noChangeArrowheads="1"/>
          </p:cNvSpPr>
          <p:nvPr/>
        </p:nvSpPr>
        <p:spPr bwMode="auto">
          <a:xfrm>
            <a:off x="2438400" y="4572000"/>
            <a:ext cx="2438400" cy="1006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500">
                <a:solidFill>
                  <a:srgbClr val="333333"/>
                </a:solidFill>
                <a:latin typeface="Verdana" pitchFamily="32" charset="0"/>
              </a:rPr>
              <a:t>Facilite l’accès</a:t>
            </a:r>
            <a:br>
              <a:rPr lang="fr-FR" sz="1500">
                <a:solidFill>
                  <a:srgbClr val="333333"/>
                </a:solidFill>
                <a:latin typeface="Verdana" pitchFamily="32" charset="0"/>
              </a:rPr>
            </a:br>
            <a:r>
              <a:rPr lang="fr-FR" sz="1500">
                <a:solidFill>
                  <a:srgbClr val="333333"/>
                </a:solidFill>
                <a:latin typeface="Verdana" pitchFamily="32" charset="0"/>
              </a:rPr>
              <a:t>aux marchés publics</a:t>
            </a:r>
            <a:br>
              <a:rPr lang="fr-FR" sz="1500">
                <a:solidFill>
                  <a:srgbClr val="333333"/>
                </a:solidFill>
                <a:latin typeface="Verdana" pitchFamily="32" charset="0"/>
              </a:rPr>
            </a:br>
            <a:r>
              <a:rPr lang="fr-FR" sz="1500">
                <a:solidFill>
                  <a:srgbClr val="333333"/>
                </a:solidFill>
                <a:latin typeface="Verdana" pitchFamily="32" charset="0"/>
              </a:rPr>
              <a:t>et la réponse</a:t>
            </a:r>
            <a:br>
              <a:rPr lang="fr-FR" sz="1500">
                <a:solidFill>
                  <a:srgbClr val="333333"/>
                </a:solidFill>
                <a:latin typeface="Verdana" pitchFamily="32" charset="0"/>
              </a:rPr>
            </a:br>
            <a:r>
              <a:rPr lang="fr-FR" sz="1500">
                <a:solidFill>
                  <a:srgbClr val="333333"/>
                </a:solidFill>
                <a:latin typeface="Verdana" pitchFamily="32" charset="0"/>
              </a:rPr>
              <a:t>aux appels d’offres</a:t>
            </a:r>
          </a:p>
        </p:txBody>
      </p:sp>
      <p:sp>
        <p:nvSpPr>
          <p:cNvPr id="16399" name="Oval 14"/>
          <p:cNvSpPr>
            <a:spLocks noChangeArrowheads="1"/>
          </p:cNvSpPr>
          <p:nvPr/>
        </p:nvSpPr>
        <p:spPr bwMode="auto">
          <a:xfrm>
            <a:off x="5580063" y="1700213"/>
            <a:ext cx="228600" cy="228600"/>
          </a:xfrm>
          <a:prstGeom prst="ellipse">
            <a:avLst/>
          </a:prstGeom>
          <a:solidFill>
            <a:srgbClr val="91141A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6400" name="Rectangle 15"/>
          <p:cNvSpPr>
            <a:spLocks noChangeArrowheads="1"/>
          </p:cNvSpPr>
          <p:nvPr/>
        </p:nvSpPr>
        <p:spPr bwMode="auto">
          <a:xfrm>
            <a:off x="6011863" y="1341438"/>
            <a:ext cx="2514600" cy="550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500">
                <a:solidFill>
                  <a:srgbClr val="333333"/>
                </a:solidFill>
                <a:latin typeface="Verdana" pitchFamily="32" charset="0"/>
              </a:rPr>
              <a:t>Permet d’augmenter les parts de marché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0" y="6156325"/>
            <a:ext cx="742950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0F4B44D-53B3-40CD-B7ED-939C19AD467B}" type="slidenum">
              <a:rPr lang="fr-FR">
                <a:solidFill>
                  <a:srgbClr val="C3965A"/>
                </a:solidFill>
              </a:rPr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15</a:t>
            </a:fld>
            <a:endParaRPr lang="fr-FR">
              <a:solidFill>
                <a:srgbClr val="C3965A"/>
              </a:solidFill>
            </a:endParaRP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 cstate="print">
            <a:lum bright="64000" contrast="-32000"/>
          </a:blip>
          <a:srcRect/>
          <a:stretch>
            <a:fillRect/>
          </a:stretch>
        </p:blipFill>
        <p:spPr bwMode="auto">
          <a:xfrm>
            <a:off x="2484438" y="2276475"/>
            <a:ext cx="3816350" cy="2659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468313" y="2349500"/>
            <a:ext cx="7924800" cy="2303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600">
                <a:solidFill>
                  <a:srgbClr val="CCCC00"/>
                </a:solidFill>
                <a:latin typeface="Verdana" pitchFamily="32" charset="0"/>
              </a:rPr>
              <a:t>6</a:t>
            </a:r>
            <a:r>
              <a:rPr lang="fr-FR" sz="4000">
                <a:solidFill>
                  <a:srgbClr val="CCCC00"/>
                </a:solidFill>
                <a:latin typeface="Verdana" pitchFamily="32" charset="0"/>
              </a:rPr>
              <a:t/>
            </a:r>
            <a:br>
              <a:rPr lang="fr-FR" sz="4000">
                <a:solidFill>
                  <a:srgbClr val="CCCC00"/>
                </a:solidFill>
                <a:latin typeface="Verdana" pitchFamily="32" charset="0"/>
              </a:rPr>
            </a:br>
            <a:r>
              <a:rPr lang="fr-FR" sz="4000">
                <a:solidFill>
                  <a:srgbClr val="CCCC00"/>
                </a:solidFill>
                <a:latin typeface="Verdana" pitchFamily="32" charset="0"/>
              </a:rPr>
              <a:t>Les normes favorisent-elles l'innovation ?</a:t>
            </a:r>
            <a:r>
              <a:rPr lang="fr-FR" sz="3700" b="1">
                <a:solidFill>
                  <a:srgbClr val="CCCC00"/>
                </a:solidFill>
                <a:latin typeface="Verdana" pitchFamily="32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381000" y="144463"/>
            <a:ext cx="64008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200" b="1">
                <a:solidFill>
                  <a:srgbClr val="3C005A"/>
                </a:solidFill>
                <a:latin typeface="Verdana" pitchFamily="32" charset="0"/>
              </a:rPr>
              <a:t>Intelligence économique, Normalisation et Innovation : quels liens ?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700213"/>
            <a:ext cx="1284287" cy="1911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950" y="1844675"/>
            <a:ext cx="1514475" cy="1873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479425" y="1196975"/>
            <a:ext cx="8345488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>
                <a:solidFill>
                  <a:srgbClr val="DC2028"/>
                </a:solidFill>
                <a:latin typeface="Verdana" pitchFamily="32" charset="0"/>
                <a:ea typeface="SimSun" charset="-122"/>
              </a:rPr>
              <a:t>L’innovation : la rencontre d’une idée et d’un marché</a:t>
            </a:r>
          </a:p>
        </p:txBody>
      </p:sp>
      <p:sp>
        <p:nvSpPr>
          <p:cNvPr id="18438" name="AutoShape 5"/>
          <p:cNvSpPr>
            <a:spLocks noChangeArrowheads="1"/>
          </p:cNvSpPr>
          <p:nvPr/>
        </p:nvSpPr>
        <p:spPr bwMode="auto">
          <a:xfrm rot="-3300000">
            <a:off x="2439194" y="3258344"/>
            <a:ext cx="301625" cy="1223963"/>
          </a:xfrm>
          <a:prstGeom prst="upArrow">
            <a:avLst>
              <a:gd name="adj1" fmla="val 50000"/>
              <a:gd name="adj2" fmla="val 101447"/>
            </a:avLst>
          </a:prstGeom>
          <a:solidFill>
            <a:srgbClr val="DC2028"/>
          </a:solidFill>
          <a:ln w="9360">
            <a:solidFill>
              <a:srgbClr val="C3965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8439" name="AutoShape 6"/>
          <p:cNvSpPr>
            <a:spLocks noChangeArrowheads="1"/>
          </p:cNvSpPr>
          <p:nvPr/>
        </p:nvSpPr>
        <p:spPr bwMode="auto">
          <a:xfrm rot="3300000">
            <a:off x="6374607" y="3290094"/>
            <a:ext cx="292100" cy="1290637"/>
          </a:xfrm>
          <a:prstGeom prst="upArrow">
            <a:avLst>
              <a:gd name="adj1" fmla="val 50000"/>
              <a:gd name="adj2" fmla="val 110462"/>
            </a:avLst>
          </a:prstGeom>
          <a:solidFill>
            <a:srgbClr val="DC2028"/>
          </a:solidFill>
          <a:ln w="9360">
            <a:solidFill>
              <a:srgbClr val="C3965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8440" name="Text Box 7"/>
          <p:cNvSpPr txBox="1">
            <a:spLocks noChangeArrowheads="1"/>
          </p:cNvSpPr>
          <p:nvPr/>
        </p:nvSpPr>
        <p:spPr bwMode="auto">
          <a:xfrm>
            <a:off x="830263" y="4292600"/>
            <a:ext cx="3916362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>
                <a:solidFill>
                  <a:srgbClr val="DC2028"/>
                </a:solidFill>
                <a:latin typeface="Verdana" pitchFamily="32" charset="0"/>
                <a:ea typeface="SimSun" charset="-122"/>
              </a:rPr>
              <a:t>Intelligence économique</a:t>
            </a:r>
          </a:p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>
                <a:solidFill>
                  <a:srgbClr val="DC2028"/>
                </a:solidFill>
                <a:latin typeface="Verdana" pitchFamily="32" charset="0"/>
                <a:ea typeface="SimSun" charset="-122"/>
              </a:rPr>
              <a:t>Veille technologique</a:t>
            </a:r>
          </a:p>
        </p:txBody>
      </p:sp>
      <p:sp>
        <p:nvSpPr>
          <p:cNvPr id="18441" name="Text Box 8"/>
          <p:cNvSpPr txBox="1">
            <a:spLocks noChangeArrowheads="1"/>
          </p:cNvSpPr>
          <p:nvPr/>
        </p:nvSpPr>
        <p:spPr bwMode="auto">
          <a:xfrm>
            <a:off x="5294313" y="4365625"/>
            <a:ext cx="2573337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>
                <a:solidFill>
                  <a:srgbClr val="DC2028"/>
                </a:solidFill>
                <a:latin typeface="Verdana" pitchFamily="32" charset="0"/>
                <a:ea typeface="SimSun" charset="-122"/>
              </a:rPr>
              <a:t>Vecteur d’accès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>
                <a:solidFill>
                  <a:srgbClr val="DC2028"/>
                </a:solidFill>
                <a:latin typeface="Verdana" pitchFamily="32" charset="0"/>
                <a:ea typeface="SimSun" charset="-122"/>
              </a:rPr>
              <a:t> au marché</a:t>
            </a:r>
          </a:p>
        </p:txBody>
      </p:sp>
      <p:sp>
        <p:nvSpPr>
          <p:cNvPr id="18442" name="AutoShape 9"/>
          <p:cNvSpPr>
            <a:spLocks/>
          </p:cNvSpPr>
          <p:nvPr/>
        </p:nvSpPr>
        <p:spPr bwMode="auto">
          <a:xfrm rot="-5400000">
            <a:off x="4396581" y="1947069"/>
            <a:ext cx="195263" cy="6480175"/>
          </a:xfrm>
          <a:prstGeom prst="leftBrace">
            <a:avLst>
              <a:gd name="adj1" fmla="val 276558"/>
              <a:gd name="adj2" fmla="val 49532"/>
            </a:avLst>
          </a:prstGeom>
          <a:noFill/>
          <a:ln w="9360">
            <a:solidFill>
              <a:srgbClr val="91141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8443" name="Text Box 10"/>
          <p:cNvSpPr txBox="1">
            <a:spLocks noChangeArrowheads="1"/>
          </p:cNvSpPr>
          <p:nvPr/>
        </p:nvSpPr>
        <p:spPr bwMode="auto">
          <a:xfrm>
            <a:off x="2489200" y="5300663"/>
            <a:ext cx="451326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>
                <a:solidFill>
                  <a:srgbClr val="91141A"/>
                </a:solidFill>
                <a:latin typeface="Verdana" pitchFamily="32" charset="0"/>
                <a:ea typeface="SimSun" charset="-122"/>
              </a:rPr>
              <a:t>Management de l’innovation</a:t>
            </a:r>
          </a:p>
        </p:txBody>
      </p:sp>
      <p:sp>
        <p:nvSpPr>
          <p:cNvPr id="18444" name="Text Box 11"/>
          <p:cNvSpPr txBox="1">
            <a:spLocks noChangeArrowheads="1"/>
          </p:cNvSpPr>
          <p:nvPr/>
        </p:nvSpPr>
        <p:spPr bwMode="auto">
          <a:xfrm>
            <a:off x="3136900" y="3789363"/>
            <a:ext cx="2717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>
                <a:solidFill>
                  <a:srgbClr val="91141A"/>
                </a:solidFill>
                <a:latin typeface="Verdana" pitchFamily="32" charset="0"/>
                <a:ea typeface="SimSun" charset="-122"/>
              </a:rPr>
              <a:t>La normalisation</a:t>
            </a:r>
          </a:p>
        </p:txBody>
      </p:sp>
      <p:sp>
        <p:nvSpPr>
          <p:cNvPr id="18445" name="Rectangle 12"/>
          <p:cNvSpPr>
            <a:spLocks noChangeArrowheads="1"/>
          </p:cNvSpPr>
          <p:nvPr/>
        </p:nvSpPr>
        <p:spPr bwMode="auto">
          <a:xfrm>
            <a:off x="7526338" y="2852738"/>
            <a:ext cx="439737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200">
                <a:solidFill>
                  <a:srgbClr val="3C005A"/>
                </a:solidFill>
                <a:latin typeface="Verdana" pitchFamily="32" charset="0"/>
                <a:ea typeface="SimSun" charset="-122"/>
              </a:rPr>
              <a:t>$</a:t>
            </a:r>
          </a:p>
        </p:txBody>
      </p:sp>
      <p:sp>
        <p:nvSpPr>
          <p:cNvPr id="18446" name="Text Box 13"/>
          <p:cNvSpPr txBox="1">
            <a:spLocks noChangeArrowheads="1"/>
          </p:cNvSpPr>
          <p:nvPr/>
        </p:nvSpPr>
        <p:spPr bwMode="auto">
          <a:xfrm>
            <a:off x="1979613" y="2708275"/>
            <a:ext cx="4649787" cy="428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200" b="1">
                <a:solidFill>
                  <a:srgbClr val="E36E1E"/>
                </a:solidFill>
                <a:latin typeface="Verdana" pitchFamily="32" charset="0"/>
                <a:ea typeface="SimSun" charset="-122"/>
              </a:rPr>
              <a:t>PROCESSUS D’INNOVATION</a:t>
            </a:r>
          </a:p>
        </p:txBody>
      </p:sp>
      <p:sp>
        <p:nvSpPr>
          <p:cNvPr id="18447" name="AutoShape 14"/>
          <p:cNvSpPr>
            <a:spLocks noChangeArrowheads="1"/>
          </p:cNvSpPr>
          <p:nvPr/>
        </p:nvSpPr>
        <p:spPr bwMode="auto">
          <a:xfrm rot="16200000" flipV="1">
            <a:off x="6410325" y="2749550"/>
            <a:ext cx="601663" cy="373063"/>
          </a:xfrm>
          <a:prstGeom prst="triangle">
            <a:avLst>
              <a:gd name="adj" fmla="val 50000"/>
            </a:avLst>
          </a:prstGeom>
          <a:solidFill>
            <a:srgbClr val="E36E1E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323850" y="1412875"/>
            <a:ext cx="8305800" cy="480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42900" indent="-338138">
              <a:lnSpc>
                <a:spcPct val="90000"/>
              </a:lnSpc>
              <a:spcBef>
                <a:spcPts val="1838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fr-FR" sz="2100" b="1">
                <a:solidFill>
                  <a:srgbClr val="3C005A"/>
                </a:solidFill>
                <a:latin typeface="Verdana" pitchFamily="32" charset="0"/>
              </a:rPr>
              <a:t>L’innovation et la recherche donnent naissance à des technologies souvent protégées par des </a:t>
            </a:r>
            <a:r>
              <a:rPr lang="fr-FR" sz="2100" b="1" u="sng">
                <a:solidFill>
                  <a:srgbClr val="3C005A"/>
                </a:solidFill>
                <a:latin typeface="Verdana" pitchFamily="32" charset="0"/>
              </a:rPr>
              <a:t>brevets</a:t>
            </a:r>
          </a:p>
          <a:p>
            <a:pPr marL="342900" indent="-338138">
              <a:lnSpc>
                <a:spcPct val="90000"/>
              </a:lnSpc>
              <a:spcBef>
                <a:spcPts val="1838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fr-FR" sz="2100" b="1">
                <a:solidFill>
                  <a:srgbClr val="3C005A"/>
                </a:solidFill>
                <a:latin typeface="Verdana" pitchFamily="32" charset="0"/>
              </a:rPr>
              <a:t>	</a:t>
            </a:r>
            <a:r>
              <a:rPr lang="fr-FR" sz="2100" b="1">
                <a:solidFill>
                  <a:srgbClr val="3C005A"/>
                </a:solidFill>
                <a:latin typeface="Wingdings 3" pitchFamily="16" charset="2"/>
              </a:rPr>
              <a:t></a:t>
            </a:r>
            <a:r>
              <a:rPr lang="fr-FR" sz="2100" b="1">
                <a:solidFill>
                  <a:srgbClr val="3C005A"/>
                </a:solidFill>
                <a:latin typeface="Verdana" pitchFamily="32" charset="0"/>
              </a:rPr>
              <a:t> le développement de normes sur ces technologies implique de plus en plus l’utilisation de brevets</a:t>
            </a:r>
          </a:p>
          <a:p>
            <a:pPr marL="342900" indent="-338138">
              <a:lnSpc>
                <a:spcPct val="90000"/>
              </a:lnSpc>
              <a:spcBef>
                <a:spcPts val="1925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fr-FR" sz="2200">
                <a:solidFill>
                  <a:srgbClr val="612C3C"/>
                </a:solidFill>
                <a:latin typeface="Verdana" pitchFamily="32" charset="0"/>
              </a:rPr>
              <a:t>			</a:t>
            </a:r>
            <a:r>
              <a:rPr lang="fr-FR" sz="2200">
                <a:solidFill>
                  <a:srgbClr val="612C3C"/>
                </a:solidFill>
                <a:latin typeface="Wingdings 3" pitchFamily="16" charset="2"/>
              </a:rPr>
              <a:t></a:t>
            </a:r>
            <a:r>
              <a:rPr lang="fr-FR" sz="2200">
                <a:solidFill>
                  <a:srgbClr val="612C3C"/>
                </a:solidFill>
                <a:latin typeface="Verdana" pitchFamily="32" charset="0"/>
              </a:rPr>
              <a:t> Des objectifs  « en tension »</a:t>
            </a:r>
          </a:p>
          <a:p>
            <a:pPr marL="342900" indent="-338138">
              <a:lnSpc>
                <a:spcPct val="90000"/>
              </a:lnSpc>
              <a:spcBef>
                <a:spcPts val="1925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fr-FR" sz="2200">
              <a:solidFill>
                <a:srgbClr val="3C005A"/>
              </a:solidFill>
              <a:latin typeface="Verdana" pitchFamily="32" charset="0"/>
            </a:endParaRPr>
          </a:p>
          <a:p>
            <a:pPr marL="342900" indent="-338138">
              <a:lnSpc>
                <a:spcPct val="90000"/>
              </a:lnSpc>
              <a:spcBef>
                <a:spcPts val="1925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fr-FR" sz="2200">
              <a:solidFill>
                <a:srgbClr val="3C005A"/>
              </a:solidFill>
              <a:latin typeface="Verdana" pitchFamily="32" charset="0"/>
            </a:endParaRPr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760413" y="3933825"/>
            <a:ext cx="2465387" cy="119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>
                <a:solidFill>
                  <a:srgbClr val="660066"/>
                </a:solidFill>
                <a:latin typeface="Verdana" pitchFamily="32" charset="0"/>
                <a:ea typeface="SimSun" charset="-122"/>
              </a:rPr>
              <a:t>Protection des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>
                <a:solidFill>
                  <a:srgbClr val="660066"/>
                </a:solidFill>
                <a:latin typeface="Verdana" pitchFamily="32" charset="0"/>
                <a:ea typeface="SimSun" charset="-122"/>
              </a:rPr>
              <a:t>technologies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>
                <a:solidFill>
                  <a:srgbClr val="660066"/>
                </a:solidFill>
                <a:latin typeface="Verdana" pitchFamily="32" charset="0"/>
                <a:ea typeface="SimSun" charset="-122"/>
              </a:rPr>
              <a:t>par les brevets</a:t>
            </a: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5651500" y="4005263"/>
            <a:ext cx="2665413" cy="119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>
                <a:solidFill>
                  <a:srgbClr val="660066"/>
                </a:solidFill>
                <a:latin typeface="Verdana" pitchFamily="32" charset="0"/>
                <a:ea typeface="SimSun" charset="-122"/>
              </a:rPr>
              <a:t>Diffusion des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>
                <a:solidFill>
                  <a:srgbClr val="660066"/>
                </a:solidFill>
                <a:latin typeface="Verdana" pitchFamily="32" charset="0"/>
                <a:ea typeface="SimSun" charset="-122"/>
              </a:rPr>
              <a:t>technologies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>
                <a:solidFill>
                  <a:srgbClr val="660066"/>
                </a:solidFill>
                <a:latin typeface="Verdana" pitchFamily="32" charset="0"/>
                <a:ea typeface="SimSun" charset="-122"/>
              </a:rPr>
              <a:t>par les normes</a:t>
            </a:r>
          </a:p>
        </p:txBody>
      </p:sp>
      <p:sp>
        <p:nvSpPr>
          <p:cNvPr id="19461" name="AutoShape 4"/>
          <p:cNvSpPr>
            <a:spLocks noChangeArrowheads="1"/>
          </p:cNvSpPr>
          <p:nvPr/>
        </p:nvSpPr>
        <p:spPr bwMode="auto">
          <a:xfrm>
            <a:off x="4067175" y="4365625"/>
            <a:ext cx="1066800" cy="409575"/>
          </a:xfrm>
          <a:prstGeom prst="leftRightArrow">
            <a:avLst>
              <a:gd name="adj1" fmla="val 50000"/>
              <a:gd name="adj2" fmla="val 51852"/>
            </a:avLst>
          </a:prstGeom>
          <a:solidFill>
            <a:srgbClr val="990033"/>
          </a:solidFill>
          <a:ln w="9360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62" name="Text Box 5"/>
          <p:cNvSpPr txBox="1">
            <a:spLocks noChangeArrowheads="1"/>
          </p:cNvSpPr>
          <p:nvPr/>
        </p:nvSpPr>
        <p:spPr bwMode="auto">
          <a:xfrm>
            <a:off x="3067050" y="3500438"/>
            <a:ext cx="2781300" cy="428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200" i="1">
                <a:solidFill>
                  <a:srgbClr val="91141A"/>
                </a:solidFill>
                <a:latin typeface="Verdana" pitchFamily="32" charset="0"/>
                <a:ea typeface="SimSun" charset="-122"/>
              </a:rPr>
              <a:t>Équilibre à trouver</a:t>
            </a:r>
          </a:p>
        </p:txBody>
      </p:sp>
      <p:sp>
        <p:nvSpPr>
          <p:cNvPr id="19463" name="AutoShape 6"/>
          <p:cNvSpPr>
            <a:spLocks noChangeArrowheads="1"/>
          </p:cNvSpPr>
          <p:nvPr/>
        </p:nvSpPr>
        <p:spPr bwMode="auto">
          <a:xfrm>
            <a:off x="4038600" y="4343400"/>
            <a:ext cx="1066800" cy="409575"/>
          </a:xfrm>
          <a:prstGeom prst="leftRightArrow">
            <a:avLst>
              <a:gd name="adj1" fmla="val 50000"/>
              <a:gd name="adj2" fmla="val 51852"/>
            </a:avLst>
          </a:prstGeom>
          <a:solidFill>
            <a:srgbClr val="990033"/>
          </a:solidFill>
          <a:ln w="9360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64" name="Rectangle 7"/>
          <p:cNvSpPr>
            <a:spLocks noChangeArrowheads="1"/>
          </p:cNvSpPr>
          <p:nvPr/>
        </p:nvSpPr>
        <p:spPr bwMode="auto">
          <a:xfrm>
            <a:off x="250825" y="188913"/>
            <a:ext cx="71628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200">
                <a:solidFill>
                  <a:srgbClr val="3C005A"/>
                </a:solidFill>
                <a:latin typeface="Verdana" pitchFamily="32" charset="0"/>
              </a:rPr>
              <a:t>Brevets et normes: quelles complémentarités 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0" y="6156325"/>
            <a:ext cx="742950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FC680B9-3A22-46EA-8BAC-6DEC536A97D9}" type="slidenum">
              <a:rPr lang="fr-FR">
                <a:solidFill>
                  <a:srgbClr val="C3965A"/>
                </a:solidFill>
              </a:rPr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18</a:t>
            </a:fld>
            <a:endParaRPr lang="fr-FR">
              <a:solidFill>
                <a:srgbClr val="C3965A"/>
              </a:solidFill>
            </a:endParaRPr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381000" y="144463"/>
            <a:ext cx="64008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600">
                <a:solidFill>
                  <a:srgbClr val="3C005A"/>
                </a:solidFill>
                <a:latin typeface="Verdana" pitchFamily="32" charset="0"/>
              </a:rPr>
              <a:t>Exemples d’innovations portées à la normalisation</a:t>
            </a:r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125538"/>
            <a:ext cx="1238250" cy="1238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1052513"/>
            <a:ext cx="1512888" cy="1512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48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463" y="836613"/>
            <a:ext cx="2089150" cy="1368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487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750" y="2997200"/>
            <a:ext cx="1685925" cy="1236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488" name="Text Box 7"/>
          <p:cNvSpPr txBox="1">
            <a:spLocks noChangeArrowheads="1"/>
          </p:cNvSpPr>
          <p:nvPr/>
        </p:nvSpPr>
        <p:spPr bwMode="auto">
          <a:xfrm>
            <a:off x="1117600" y="2492375"/>
            <a:ext cx="8826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>
                <a:solidFill>
                  <a:srgbClr val="3C005A"/>
                </a:solidFill>
                <a:latin typeface="Verdana" pitchFamily="32" charset="0"/>
              </a:rPr>
              <a:t>GSM</a:t>
            </a:r>
          </a:p>
        </p:txBody>
      </p:sp>
      <p:sp>
        <p:nvSpPr>
          <p:cNvPr id="20489" name="Text Box 8"/>
          <p:cNvSpPr txBox="1">
            <a:spLocks noChangeArrowheads="1"/>
          </p:cNvSpPr>
          <p:nvPr/>
        </p:nvSpPr>
        <p:spPr bwMode="auto">
          <a:xfrm>
            <a:off x="7956550" y="1196975"/>
            <a:ext cx="912813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>
                <a:solidFill>
                  <a:srgbClr val="3C005A"/>
                </a:solidFill>
                <a:latin typeface="Verdana" pitchFamily="32" charset="0"/>
              </a:rPr>
              <a:t>Puces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>
                <a:solidFill>
                  <a:srgbClr val="3C005A"/>
                </a:solidFill>
                <a:latin typeface="Verdana" pitchFamily="32" charset="0"/>
              </a:rPr>
              <a:t>RFID</a:t>
            </a:r>
          </a:p>
        </p:txBody>
      </p:sp>
      <p:sp>
        <p:nvSpPr>
          <p:cNvPr id="20490" name="Text Box 9"/>
          <p:cNvSpPr txBox="1">
            <a:spLocks noChangeArrowheads="1"/>
          </p:cNvSpPr>
          <p:nvPr/>
        </p:nvSpPr>
        <p:spPr bwMode="auto">
          <a:xfrm>
            <a:off x="323850" y="4149725"/>
            <a:ext cx="2808288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>
                <a:solidFill>
                  <a:srgbClr val="3C005A"/>
                </a:solidFill>
                <a:latin typeface="Verdana" pitchFamily="32" charset="0"/>
              </a:rPr>
              <a:t>Cartes à puces</a:t>
            </a:r>
          </a:p>
        </p:txBody>
      </p:sp>
      <p:sp>
        <p:nvSpPr>
          <p:cNvPr id="20491" name="Text Box 10"/>
          <p:cNvSpPr txBox="1">
            <a:spLocks noChangeArrowheads="1"/>
          </p:cNvSpPr>
          <p:nvPr/>
        </p:nvSpPr>
        <p:spPr bwMode="auto">
          <a:xfrm>
            <a:off x="6516688" y="4652963"/>
            <a:ext cx="2433637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>
                <a:solidFill>
                  <a:srgbClr val="3C005A"/>
                </a:solidFill>
                <a:latin typeface="Verdana" pitchFamily="32" charset="0"/>
              </a:rPr>
              <a:t>Nanotechnologies</a:t>
            </a:r>
          </a:p>
        </p:txBody>
      </p:sp>
      <p:pic>
        <p:nvPicPr>
          <p:cNvPr id="20492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4438" y="1989138"/>
            <a:ext cx="2011362" cy="1341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493" name="Text Box 12"/>
          <p:cNvSpPr txBox="1">
            <a:spLocks noChangeArrowheads="1"/>
          </p:cNvSpPr>
          <p:nvPr/>
        </p:nvSpPr>
        <p:spPr bwMode="auto">
          <a:xfrm>
            <a:off x="2124075" y="3357563"/>
            <a:ext cx="2808288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>
                <a:solidFill>
                  <a:srgbClr val="3C005A"/>
                </a:solidFill>
                <a:latin typeface="Verdana" pitchFamily="32" charset="0"/>
              </a:rPr>
              <a:t>Détection des OGM</a:t>
            </a:r>
          </a:p>
        </p:txBody>
      </p:sp>
      <p:pic>
        <p:nvPicPr>
          <p:cNvPr id="20494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7050" y="2781300"/>
            <a:ext cx="1760538" cy="176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495" name="Text Box 14"/>
          <p:cNvSpPr txBox="1">
            <a:spLocks noChangeArrowheads="1"/>
          </p:cNvSpPr>
          <p:nvPr/>
        </p:nvSpPr>
        <p:spPr bwMode="auto">
          <a:xfrm>
            <a:off x="808038" y="5456238"/>
            <a:ext cx="18415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496" name="AutoShape 15"/>
          <p:cNvSpPr>
            <a:spLocks noChangeArrowheads="1"/>
          </p:cNvSpPr>
          <p:nvPr/>
        </p:nvSpPr>
        <p:spPr bwMode="auto">
          <a:xfrm>
            <a:off x="827088" y="5445125"/>
            <a:ext cx="976312" cy="215900"/>
          </a:xfrm>
          <a:prstGeom prst="notchedRightArrow">
            <a:avLst>
              <a:gd name="adj1" fmla="val 50000"/>
              <a:gd name="adj2" fmla="val 113051"/>
            </a:avLst>
          </a:prstGeom>
          <a:solidFill>
            <a:srgbClr val="91141A"/>
          </a:solidFill>
          <a:ln w="9360">
            <a:solidFill>
              <a:srgbClr val="C3965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497" name="Text Box 16"/>
          <p:cNvSpPr txBox="1">
            <a:spLocks noChangeArrowheads="1"/>
          </p:cNvSpPr>
          <p:nvPr/>
        </p:nvSpPr>
        <p:spPr bwMode="auto">
          <a:xfrm>
            <a:off x="1895475" y="5311775"/>
            <a:ext cx="58356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>
                <a:solidFill>
                  <a:srgbClr val="D7001E"/>
                </a:solidFill>
                <a:latin typeface="Verdana" pitchFamily="32" charset="0"/>
              </a:rPr>
              <a:t>Interactions entre normes et brevets</a:t>
            </a:r>
          </a:p>
        </p:txBody>
      </p:sp>
      <p:pic>
        <p:nvPicPr>
          <p:cNvPr id="20498" name="Picture 1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6100" y="3716338"/>
            <a:ext cx="2089150" cy="1390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499" name="Text Box 18"/>
          <p:cNvSpPr txBox="1">
            <a:spLocks noChangeArrowheads="1"/>
          </p:cNvSpPr>
          <p:nvPr/>
        </p:nvSpPr>
        <p:spPr bwMode="auto">
          <a:xfrm>
            <a:off x="2700338" y="4221163"/>
            <a:ext cx="1655762" cy="703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>
                <a:solidFill>
                  <a:srgbClr val="3C005A"/>
                </a:solidFill>
                <a:latin typeface="Verdana" pitchFamily="32" charset="0"/>
              </a:rPr>
              <a:t>Véhicule </a:t>
            </a:r>
          </a:p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>
                <a:solidFill>
                  <a:srgbClr val="3C005A"/>
                </a:solidFill>
                <a:latin typeface="Verdana" pitchFamily="32" charset="0"/>
              </a:rPr>
              <a:t>électrique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0" y="6156325"/>
            <a:ext cx="742950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6697003-C10D-4B1C-8B10-6381F0764C23}" type="slidenum">
              <a:rPr lang="fr-FR">
                <a:solidFill>
                  <a:srgbClr val="C3965A"/>
                </a:solidFill>
              </a:rPr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19</a:t>
            </a:fld>
            <a:endParaRPr lang="fr-FR">
              <a:solidFill>
                <a:srgbClr val="C3965A"/>
              </a:solidFill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 cstate="print">
            <a:lum bright="56000" contrast="-32000"/>
          </a:blip>
          <a:srcRect/>
          <a:stretch>
            <a:fillRect/>
          </a:stretch>
        </p:blipFill>
        <p:spPr bwMode="auto">
          <a:xfrm>
            <a:off x="2555875" y="1916113"/>
            <a:ext cx="3816350" cy="2659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457200" y="2590800"/>
            <a:ext cx="7924800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600">
                <a:solidFill>
                  <a:srgbClr val="969696"/>
                </a:solidFill>
                <a:latin typeface="Verdana" pitchFamily="32" charset="0"/>
              </a:rPr>
              <a:t>7</a:t>
            </a:r>
            <a:br>
              <a:rPr lang="fr-FR" sz="9600">
                <a:solidFill>
                  <a:srgbClr val="969696"/>
                </a:solidFill>
                <a:latin typeface="Verdana" pitchFamily="32" charset="0"/>
              </a:rPr>
            </a:br>
            <a:r>
              <a:rPr lang="fr-FR" sz="4000">
                <a:solidFill>
                  <a:srgbClr val="969696"/>
                </a:solidFill>
                <a:latin typeface="Verdana" pitchFamily="32" charset="0"/>
              </a:rPr>
              <a:t>Comment prouver la conformité aux normes ?</a:t>
            </a:r>
            <a:r>
              <a:rPr lang="fr-FR" sz="3700" b="1">
                <a:solidFill>
                  <a:srgbClr val="3C005A"/>
                </a:solidFill>
                <a:latin typeface="Verdana" pitchFamily="32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0" y="6156325"/>
            <a:ext cx="742950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321E348-6596-4BA4-A1D7-B44DD931F7FA}" type="slidenum">
              <a:rPr lang="fr-FR">
                <a:solidFill>
                  <a:srgbClr val="C3965A"/>
                </a:solidFill>
              </a:rPr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fr-FR">
              <a:solidFill>
                <a:srgbClr val="C3965A"/>
              </a:solidFill>
            </a:endParaRP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77724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200" b="1">
                <a:solidFill>
                  <a:srgbClr val="3C005A"/>
                </a:solidFill>
                <a:latin typeface="Tahoma" pitchFamily="32" charset="0"/>
              </a:rPr>
              <a:t>Déroulé de l ’intervention</a:t>
            </a: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539750" y="1341438"/>
            <a:ext cx="8305800" cy="5681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36550" indent="-336550">
              <a:lnSpc>
                <a:spcPct val="80000"/>
              </a:lnSpc>
              <a:spcBef>
                <a:spcPts val="1663"/>
              </a:spcBef>
              <a:buClr>
                <a:srgbClr val="660033"/>
              </a:buClr>
              <a:buFont typeface="Times New Roman" pitchFamily="16" charset="0"/>
              <a:buAutoNum type="arabicPeriod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fr-FR" sz="1900" i="1">
                <a:solidFill>
                  <a:srgbClr val="660033"/>
                </a:solidFill>
                <a:latin typeface="Verdana" pitchFamily="32" charset="0"/>
              </a:rPr>
              <a:t>Qu'est-ce qu'une norme ?</a:t>
            </a:r>
            <a:r>
              <a:rPr lang="fr-FR" sz="1900" i="1">
                <a:solidFill>
                  <a:srgbClr val="3C005A"/>
                </a:solidFill>
                <a:latin typeface="Verdana" pitchFamily="32" charset="0"/>
              </a:rPr>
              <a:t> </a:t>
            </a: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>
                <a:srgbClr val="00A0AF"/>
              </a:buClr>
              <a:buFont typeface="Times New Roman" pitchFamily="16" charset="0"/>
              <a:buAutoNum type="arabicPeriod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fr-FR" sz="1900" i="1">
                <a:solidFill>
                  <a:srgbClr val="00A0AF"/>
                </a:solidFill>
                <a:latin typeface="Verdana" pitchFamily="32" charset="0"/>
              </a:rPr>
              <a:t>A quoi sert une norme ?</a:t>
            </a:r>
            <a:r>
              <a:rPr lang="fr-FR" sz="1900" i="1">
                <a:solidFill>
                  <a:srgbClr val="3C005A"/>
                </a:solidFill>
                <a:latin typeface="Verdana" pitchFamily="32" charset="0"/>
              </a:rPr>
              <a:t> </a:t>
            </a: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>
                <a:srgbClr val="006666"/>
              </a:buClr>
              <a:buFont typeface="Times New Roman" pitchFamily="16" charset="0"/>
              <a:buAutoNum type="arabicPeriod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fr-FR" sz="1900" i="1">
                <a:solidFill>
                  <a:srgbClr val="006666"/>
                </a:solidFill>
                <a:latin typeface="Verdana" pitchFamily="32" charset="0"/>
              </a:rPr>
              <a:t>Que peut-on normaliser ? </a:t>
            </a: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>
                <a:srgbClr val="E36E1E"/>
              </a:buClr>
              <a:buFont typeface="Times New Roman" pitchFamily="16" charset="0"/>
              <a:buAutoNum type="arabicPeriod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fr-FR" sz="1900" i="1">
                <a:solidFill>
                  <a:srgbClr val="E36E1E"/>
                </a:solidFill>
                <a:latin typeface="Verdana" pitchFamily="32" charset="0"/>
              </a:rPr>
              <a:t>Quelle est la différence entre normes et réglementation ?</a:t>
            </a:r>
            <a:r>
              <a:rPr lang="fr-FR" sz="1900" i="1">
                <a:solidFill>
                  <a:srgbClr val="3C005A"/>
                </a:solidFill>
                <a:latin typeface="Verdana" pitchFamily="32" charset="0"/>
              </a:rPr>
              <a:t> </a:t>
            </a: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>
                <a:srgbClr val="33CC33"/>
              </a:buClr>
              <a:buFont typeface="Times New Roman" pitchFamily="16" charset="0"/>
              <a:buAutoNum type="arabicPeriod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fr-FR" sz="1900" i="1">
                <a:solidFill>
                  <a:srgbClr val="33CC33"/>
                </a:solidFill>
                <a:latin typeface="Verdana" pitchFamily="32" charset="0"/>
              </a:rPr>
              <a:t>Pourquoi intégrer la normalisation à la stratégie de l'entreprise ?</a:t>
            </a:r>
            <a:r>
              <a:rPr lang="fr-FR" sz="1900" i="1">
                <a:solidFill>
                  <a:srgbClr val="3C005A"/>
                </a:solidFill>
                <a:latin typeface="Verdana" pitchFamily="32" charset="0"/>
              </a:rPr>
              <a:t> </a:t>
            </a: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>
                <a:srgbClr val="99CC00"/>
              </a:buClr>
              <a:buFont typeface="Times New Roman" pitchFamily="16" charset="0"/>
              <a:buAutoNum type="arabicPeriod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fr-FR" sz="1900" i="1">
                <a:solidFill>
                  <a:srgbClr val="99CC00"/>
                </a:solidFill>
                <a:latin typeface="Verdana" pitchFamily="32" charset="0"/>
              </a:rPr>
              <a:t>Les normes favorisent-elles l'innovation ? </a:t>
            </a: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>
                <a:srgbClr val="B2B2B2"/>
              </a:buClr>
              <a:buFont typeface="Times New Roman" pitchFamily="16" charset="0"/>
              <a:buAutoNum type="arabicPeriod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fr-FR" sz="1900" i="1">
                <a:solidFill>
                  <a:srgbClr val="B2B2B2"/>
                </a:solidFill>
                <a:latin typeface="Verdana" pitchFamily="32" charset="0"/>
              </a:rPr>
              <a:t>Comment prouver la conformité aux normes ? </a:t>
            </a: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>
                <a:srgbClr val="800000"/>
              </a:buClr>
              <a:buFont typeface="Times New Roman" pitchFamily="16" charset="0"/>
              <a:buAutoNum type="arabicPeriod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fr-FR" sz="1900" i="1">
                <a:solidFill>
                  <a:srgbClr val="800000"/>
                </a:solidFill>
                <a:latin typeface="Verdana" pitchFamily="32" charset="0"/>
              </a:rPr>
              <a:t>Comment est organisée la normalisation en France et dans le monde ? </a:t>
            </a: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>
                <a:srgbClr val="004442"/>
              </a:buClr>
              <a:buFont typeface="Times New Roman" pitchFamily="16" charset="0"/>
              <a:buAutoNum type="arabicPeriod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fr-FR" sz="1900" i="1">
                <a:solidFill>
                  <a:srgbClr val="004442"/>
                </a:solidFill>
                <a:latin typeface="Verdana" pitchFamily="32" charset="0"/>
              </a:rPr>
              <a:t>Comment est élaborée une norme ? </a:t>
            </a: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>
                <a:srgbClr val="4D4D4D"/>
              </a:buClr>
              <a:buFont typeface="Times New Roman" pitchFamily="16" charset="0"/>
              <a:buAutoNum type="arabicPeriod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fr-FR" sz="1900" i="1">
                <a:solidFill>
                  <a:srgbClr val="4D4D4D"/>
                </a:solidFill>
                <a:latin typeface="Verdana" pitchFamily="32" charset="0"/>
              </a:rPr>
              <a:t> Partenariat AFNOR-Education Nationale 	</a:t>
            </a: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fr-FR" sz="1900" i="1">
              <a:solidFill>
                <a:srgbClr val="777777"/>
              </a:solidFill>
              <a:latin typeface="Verdana" pitchFamily="32" charset="0"/>
            </a:endParaRP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fr-FR" sz="1900" i="1">
              <a:solidFill>
                <a:srgbClr val="777777"/>
              </a:solidFill>
              <a:latin typeface="Verdana" pitchFamily="32" charset="0"/>
            </a:endParaRPr>
          </a:p>
          <a:p>
            <a:pPr marL="741363" lvl="1" indent="-279400">
              <a:lnSpc>
                <a:spcPct val="80000"/>
              </a:lnSpc>
              <a:buClr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fr-FR" sz="1900" i="1">
              <a:solidFill>
                <a:srgbClr val="777777"/>
              </a:solidFill>
              <a:latin typeface="Verdana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0" y="6156325"/>
            <a:ext cx="742950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EE94A0C3-222A-492B-9AAC-5140A52E4D8D}" type="slidenum">
              <a:rPr lang="fr-FR">
                <a:solidFill>
                  <a:srgbClr val="C3965A"/>
                </a:solidFill>
              </a:rPr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20</a:t>
            </a:fld>
            <a:endParaRPr lang="fr-FR">
              <a:solidFill>
                <a:srgbClr val="C3965A"/>
              </a:solidFill>
            </a:endParaRPr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381000" y="144463"/>
            <a:ext cx="64008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000">
                <a:solidFill>
                  <a:srgbClr val="3C005A"/>
                </a:solidFill>
                <a:latin typeface="Verdana" pitchFamily="32" charset="0"/>
              </a:rPr>
              <a:t>La conformité aux normes </a:t>
            </a:r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1042988" y="1628775"/>
            <a:ext cx="7543800" cy="441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36550" indent="-336550">
              <a:spcBef>
                <a:spcPts val="1838"/>
              </a:spcBef>
              <a:buClr>
                <a:srgbClr val="3C005A"/>
              </a:buClr>
              <a:buFont typeface="Times New Roman" pitchFamily="16" charset="0"/>
              <a:buBlip>
                <a:blip r:embed="rId3"/>
              </a:buBlip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fr-FR" sz="2100" b="1">
                <a:solidFill>
                  <a:srgbClr val="3C005A"/>
                </a:solidFill>
                <a:latin typeface="Verdana" pitchFamily="32" charset="0"/>
              </a:rPr>
              <a:t>Auto-déclaration</a:t>
            </a:r>
            <a:r>
              <a:rPr lang="fr-FR" sz="2100">
                <a:solidFill>
                  <a:srgbClr val="3C005A"/>
                </a:solidFill>
                <a:latin typeface="Verdana" pitchFamily="32" charset="0"/>
              </a:rPr>
              <a:t> du fournisseur, sous sa seule responsabilité</a:t>
            </a:r>
          </a:p>
          <a:p>
            <a:pPr marL="336550" indent="-336550">
              <a:spcBef>
                <a:spcPts val="1838"/>
              </a:spcBef>
              <a:buClr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fr-FR" sz="2100">
              <a:solidFill>
                <a:srgbClr val="3C005A"/>
              </a:solidFill>
              <a:latin typeface="Verdana" pitchFamily="32" charset="0"/>
            </a:endParaRPr>
          </a:p>
          <a:p>
            <a:pPr marL="336550" indent="-336550">
              <a:spcBef>
                <a:spcPts val="1838"/>
              </a:spcBef>
              <a:buClr>
                <a:srgbClr val="3C005A"/>
              </a:buClr>
              <a:buFont typeface="Times New Roman" pitchFamily="16" charset="0"/>
              <a:buBlip>
                <a:blip r:embed="rId3"/>
              </a:buBlip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fr-FR" sz="2100" b="1">
                <a:solidFill>
                  <a:srgbClr val="3C005A"/>
                </a:solidFill>
                <a:latin typeface="Verdana" pitchFamily="32" charset="0"/>
              </a:rPr>
              <a:t>Attestation de conformité par un organisme tierce partie</a:t>
            </a:r>
            <a:r>
              <a:rPr lang="fr-FR" sz="2100">
                <a:solidFill>
                  <a:srgbClr val="3C005A"/>
                </a:solidFill>
                <a:latin typeface="Verdana" pitchFamily="32" charset="0"/>
              </a:rPr>
              <a:t> (laboratoire, organisme d’inspection, organisme de certification) qui vérifie la conformité du produit, service ou système aux exigences de la norme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0" y="6156325"/>
            <a:ext cx="742950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ACD4C5E-40CF-4CB6-9FF6-242C2C0663E7}" type="slidenum">
              <a:rPr lang="fr-FR">
                <a:solidFill>
                  <a:srgbClr val="C3965A"/>
                </a:solidFill>
              </a:rPr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21</a:t>
            </a:fld>
            <a:endParaRPr lang="fr-FR">
              <a:solidFill>
                <a:srgbClr val="C3965A"/>
              </a:solidFill>
            </a:endParaRPr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77724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200" b="1">
                <a:solidFill>
                  <a:srgbClr val="3C005A"/>
                </a:solidFill>
                <a:latin typeface="Verdana" pitchFamily="32" charset="0"/>
              </a:rPr>
              <a:t>La certification</a:t>
            </a:r>
          </a:p>
        </p:txBody>
      </p:sp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1042988" y="1700213"/>
            <a:ext cx="7543800" cy="441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42900" indent="-336550">
              <a:spcBef>
                <a:spcPts val="175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fr-FR" sz="2000" i="1">
                <a:solidFill>
                  <a:srgbClr val="3C005A"/>
                </a:solidFill>
                <a:latin typeface="Verdana" pitchFamily="32" charset="0"/>
              </a:rPr>
              <a:t>Guide ISO/CEI 2, définition 15.1.2</a:t>
            </a:r>
          </a:p>
          <a:p>
            <a:pPr marL="342900" indent="-336550">
              <a:spcBef>
                <a:spcPts val="1750"/>
              </a:spcBef>
              <a:buClr>
                <a:srgbClr val="3C005A"/>
              </a:buClr>
              <a:buFont typeface="Times New Roman" pitchFamily="16" charset="0"/>
              <a:buBlip>
                <a:blip r:embed="rId3"/>
              </a:buBlip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fr-FR" sz="2000">
                <a:solidFill>
                  <a:srgbClr val="3C005A"/>
                </a:solidFill>
                <a:latin typeface="Verdana" pitchFamily="32" charset="0"/>
              </a:rPr>
              <a:t>Procédure par laquelle </a:t>
            </a:r>
            <a:r>
              <a:rPr lang="fr-FR" sz="2000" b="1">
                <a:solidFill>
                  <a:srgbClr val="3C005A"/>
                </a:solidFill>
                <a:latin typeface="Verdana" pitchFamily="32" charset="0"/>
              </a:rPr>
              <a:t>une tierce partie</a:t>
            </a:r>
            <a:r>
              <a:rPr lang="fr-FR" sz="2000">
                <a:solidFill>
                  <a:srgbClr val="3C005A"/>
                </a:solidFill>
                <a:latin typeface="Verdana" pitchFamily="32" charset="0"/>
              </a:rPr>
              <a:t> donne une </a:t>
            </a:r>
            <a:r>
              <a:rPr lang="fr-FR" sz="2000" b="1">
                <a:solidFill>
                  <a:srgbClr val="3C005A"/>
                </a:solidFill>
                <a:latin typeface="Verdana" pitchFamily="32" charset="0"/>
              </a:rPr>
              <a:t>assurance écrite</a:t>
            </a:r>
            <a:r>
              <a:rPr lang="fr-FR" sz="2000">
                <a:solidFill>
                  <a:srgbClr val="3C005A"/>
                </a:solidFill>
                <a:latin typeface="Verdana" pitchFamily="32" charset="0"/>
              </a:rPr>
              <a:t> qu’un produit, un processus ou un service dûment identifié est </a:t>
            </a:r>
            <a:r>
              <a:rPr lang="fr-FR" sz="2000" b="1">
                <a:solidFill>
                  <a:srgbClr val="3C005A"/>
                </a:solidFill>
                <a:latin typeface="Verdana" pitchFamily="32" charset="0"/>
              </a:rPr>
              <a:t>conforme aux exigences spécifiées*</a:t>
            </a:r>
            <a:r>
              <a:rPr lang="fr-FR" sz="2000">
                <a:solidFill>
                  <a:srgbClr val="3C005A"/>
                </a:solidFill>
                <a:latin typeface="Verdana" pitchFamily="32" charset="0"/>
              </a:rPr>
              <a:t> </a:t>
            </a:r>
            <a:br>
              <a:rPr lang="fr-FR" sz="2000">
                <a:solidFill>
                  <a:srgbClr val="3C005A"/>
                </a:solidFill>
                <a:latin typeface="Verdana" pitchFamily="32" charset="0"/>
              </a:rPr>
            </a:br>
            <a:endParaRPr lang="fr-FR" sz="2000">
              <a:solidFill>
                <a:srgbClr val="3C005A"/>
              </a:solidFill>
              <a:latin typeface="Verdana" pitchFamily="32" charset="0"/>
            </a:endParaRPr>
          </a:p>
          <a:p>
            <a:pPr lvl="2">
              <a:buClr>
                <a:srgbClr val="990033"/>
              </a:buClr>
              <a:buFont typeface="Wingdings 3" pitchFamily="16" charset="2"/>
              <a:buChar char="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fr-FR" sz="2000" i="1">
                <a:solidFill>
                  <a:srgbClr val="990033"/>
                </a:solidFill>
                <a:latin typeface="Verdana" pitchFamily="32" charset="0"/>
              </a:rPr>
              <a:t> Résultat : certificat de conformité</a:t>
            </a:r>
          </a:p>
          <a:p>
            <a:pPr lvl="2"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fr-FR" sz="2000" i="1">
              <a:solidFill>
                <a:srgbClr val="990033"/>
              </a:solidFill>
              <a:latin typeface="Verdana" pitchFamily="32" charset="0"/>
            </a:endParaRPr>
          </a:p>
          <a:p>
            <a:pPr lvl="2"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fr-FR" sz="2000" i="1">
              <a:solidFill>
                <a:srgbClr val="990033"/>
              </a:solidFill>
              <a:latin typeface="Verdana" pitchFamily="32" charset="0"/>
            </a:endParaRPr>
          </a:p>
          <a:p>
            <a:pPr lvl="2"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fr-FR" sz="2000" i="1">
              <a:solidFill>
                <a:srgbClr val="990033"/>
              </a:solidFill>
              <a:latin typeface="Verdana" pitchFamily="32" charset="0"/>
            </a:endParaRPr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762000" y="4724400"/>
            <a:ext cx="7540625" cy="68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lvl="2" indent="-225425">
              <a:buClrTx/>
              <a:buFontTx/>
              <a:buNone/>
              <a:tabLst>
                <a:tab pos="1143000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  <a:tab pos="9677400" algn="l"/>
                <a:tab pos="10126663" algn="l"/>
              </a:tabLst>
            </a:pPr>
            <a:r>
              <a:rPr lang="fr-FR" sz="1600" i="1">
                <a:solidFill>
                  <a:srgbClr val="3C005A"/>
                </a:solidFill>
                <a:latin typeface="Verdana" pitchFamily="32" charset="0"/>
              </a:rPr>
              <a:t>* Les exigences peuvent être spécifiées dans une norme, un document normatif ou un autre type de référentiel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0" y="6156325"/>
            <a:ext cx="742950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43F8E42-1261-42C2-92AE-D45F43F898F2}" type="slidenum">
              <a:rPr lang="fr-FR">
                <a:solidFill>
                  <a:srgbClr val="C3965A"/>
                </a:solidFill>
              </a:rPr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22</a:t>
            </a:fld>
            <a:endParaRPr lang="fr-FR">
              <a:solidFill>
                <a:srgbClr val="C3965A"/>
              </a:solidFill>
            </a:endParaRPr>
          </a:p>
        </p:txBody>
      </p:sp>
      <p:sp>
        <p:nvSpPr>
          <p:cNvPr id="24579" name="Oval 2"/>
          <p:cNvSpPr>
            <a:spLocks noChangeArrowheads="1"/>
          </p:cNvSpPr>
          <p:nvPr/>
        </p:nvSpPr>
        <p:spPr bwMode="auto">
          <a:xfrm>
            <a:off x="5181600" y="777875"/>
            <a:ext cx="1981200" cy="1066800"/>
          </a:xfrm>
          <a:prstGeom prst="ellipse">
            <a:avLst/>
          </a:prstGeom>
          <a:solidFill>
            <a:srgbClr val="33CCCC"/>
          </a:solidFill>
          <a:ln w="9360">
            <a:solidFill>
              <a:srgbClr val="C3965A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>
                <a:solidFill>
                  <a:srgbClr val="800080"/>
                </a:solidFill>
                <a:latin typeface="Verdana" pitchFamily="32" charset="0"/>
              </a:rPr>
              <a:t>Produit</a:t>
            </a:r>
          </a:p>
        </p:txBody>
      </p:sp>
      <p:sp>
        <p:nvSpPr>
          <p:cNvPr id="24580" name="Oval 3"/>
          <p:cNvSpPr>
            <a:spLocks noChangeArrowheads="1"/>
          </p:cNvSpPr>
          <p:nvPr/>
        </p:nvSpPr>
        <p:spPr bwMode="auto">
          <a:xfrm>
            <a:off x="5105400" y="1952625"/>
            <a:ext cx="2133600" cy="1066800"/>
          </a:xfrm>
          <a:prstGeom prst="ellipse">
            <a:avLst/>
          </a:prstGeom>
          <a:solidFill>
            <a:srgbClr val="E36E1E"/>
          </a:solidFill>
          <a:ln w="9360">
            <a:solidFill>
              <a:srgbClr val="C3965A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>
                <a:solidFill>
                  <a:srgbClr val="660066"/>
                </a:solidFill>
                <a:latin typeface="Verdana" pitchFamily="32" charset="0"/>
              </a:rPr>
              <a:t>Services</a:t>
            </a:r>
          </a:p>
        </p:txBody>
      </p:sp>
      <p:sp>
        <p:nvSpPr>
          <p:cNvPr id="24581" name="Oval 4"/>
          <p:cNvSpPr>
            <a:spLocks noChangeArrowheads="1"/>
          </p:cNvSpPr>
          <p:nvPr/>
        </p:nvSpPr>
        <p:spPr bwMode="auto">
          <a:xfrm>
            <a:off x="4495800" y="4391025"/>
            <a:ext cx="3886200" cy="2133600"/>
          </a:xfrm>
          <a:prstGeom prst="ellipse">
            <a:avLst/>
          </a:prstGeom>
          <a:solidFill>
            <a:srgbClr val="E36E1E"/>
          </a:solidFill>
          <a:ln w="9360">
            <a:solidFill>
              <a:srgbClr val="C3965A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>
                <a:solidFill>
                  <a:srgbClr val="660066"/>
                </a:solidFill>
                <a:latin typeface="Verdana" pitchFamily="32" charset="0"/>
              </a:rPr>
              <a:t>Systèmes de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>
                <a:solidFill>
                  <a:srgbClr val="660066"/>
                </a:solidFill>
                <a:latin typeface="Verdana" pitchFamily="32" charset="0"/>
              </a:rPr>
              <a:t>Management</a:t>
            </a:r>
            <a:r>
              <a:rPr lang="fr-FR" b="1">
                <a:solidFill>
                  <a:srgbClr val="660066"/>
                </a:solidFill>
                <a:latin typeface="Verdana" pitchFamily="32" charset="0"/>
              </a:rPr>
              <a:t>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>
                <a:solidFill>
                  <a:srgbClr val="660066"/>
                </a:solidFill>
                <a:latin typeface="Verdana" pitchFamily="32" charset="0"/>
              </a:rPr>
              <a:t>(Qualité, </a:t>
            </a:r>
            <a:br>
              <a:rPr lang="fr-FR" sz="2000">
                <a:solidFill>
                  <a:srgbClr val="660066"/>
                </a:solidFill>
                <a:latin typeface="Verdana" pitchFamily="32" charset="0"/>
              </a:rPr>
            </a:br>
            <a:r>
              <a:rPr lang="fr-FR" sz="2000">
                <a:solidFill>
                  <a:srgbClr val="660066"/>
                </a:solidFill>
                <a:latin typeface="Verdana" pitchFamily="32" charset="0"/>
              </a:rPr>
              <a:t>sécurité,</a:t>
            </a:r>
            <a:br>
              <a:rPr lang="fr-FR" sz="2000">
                <a:solidFill>
                  <a:srgbClr val="660066"/>
                </a:solidFill>
                <a:latin typeface="Verdana" pitchFamily="32" charset="0"/>
              </a:rPr>
            </a:br>
            <a:r>
              <a:rPr lang="fr-FR" sz="2000">
                <a:solidFill>
                  <a:srgbClr val="660066"/>
                </a:solidFill>
                <a:latin typeface="Verdana" pitchFamily="32" charset="0"/>
              </a:rPr>
              <a:t>environnement)</a:t>
            </a:r>
          </a:p>
        </p:txBody>
      </p:sp>
      <p:sp>
        <p:nvSpPr>
          <p:cNvPr id="24582" name="Oval 5"/>
          <p:cNvSpPr>
            <a:spLocks noChangeArrowheads="1"/>
          </p:cNvSpPr>
          <p:nvPr/>
        </p:nvSpPr>
        <p:spPr bwMode="auto">
          <a:xfrm>
            <a:off x="5257800" y="3171825"/>
            <a:ext cx="1905000" cy="1066800"/>
          </a:xfrm>
          <a:prstGeom prst="ellipse">
            <a:avLst/>
          </a:prstGeom>
          <a:solidFill>
            <a:srgbClr val="33CCCC"/>
          </a:solidFill>
          <a:ln w="9360">
            <a:solidFill>
              <a:srgbClr val="C3965A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>
                <a:solidFill>
                  <a:srgbClr val="800080"/>
                </a:solidFill>
                <a:latin typeface="Verdana" pitchFamily="32" charset="0"/>
              </a:rPr>
              <a:t>Personnes</a:t>
            </a:r>
          </a:p>
        </p:txBody>
      </p:sp>
      <p:sp>
        <p:nvSpPr>
          <p:cNvPr id="24583" name="Text Box 6"/>
          <p:cNvSpPr txBox="1">
            <a:spLocks noChangeArrowheads="1"/>
          </p:cNvSpPr>
          <p:nvPr/>
        </p:nvSpPr>
        <p:spPr bwMode="auto">
          <a:xfrm>
            <a:off x="82550" y="115888"/>
            <a:ext cx="6567488" cy="428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200" b="1">
                <a:solidFill>
                  <a:srgbClr val="3C005A"/>
                </a:solidFill>
                <a:latin typeface="Tahoma" pitchFamily="32" charset="0"/>
              </a:rPr>
              <a:t>Les différentes applications de la certification</a:t>
            </a:r>
          </a:p>
        </p:txBody>
      </p:sp>
      <p:sp>
        <p:nvSpPr>
          <p:cNvPr id="24584" name="AutoShape 7"/>
          <p:cNvSpPr>
            <a:spLocks noChangeArrowheads="1"/>
          </p:cNvSpPr>
          <p:nvPr/>
        </p:nvSpPr>
        <p:spPr bwMode="auto">
          <a:xfrm>
            <a:off x="990600" y="2562225"/>
            <a:ext cx="2667000" cy="914400"/>
          </a:xfrm>
          <a:prstGeom prst="roundRect">
            <a:avLst>
              <a:gd name="adj" fmla="val 16667"/>
            </a:avLst>
          </a:prstGeom>
          <a:solidFill>
            <a:srgbClr val="B48737"/>
          </a:solidFill>
          <a:ln w="9360">
            <a:solidFill>
              <a:srgbClr val="C3965A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600" b="1">
                <a:solidFill>
                  <a:srgbClr val="3C005A"/>
                </a:solidFill>
                <a:latin typeface="Verdana" pitchFamily="32" charset="0"/>
              </a:rPr>
              <a:t>Certification</a:t>
            </a:r>
          </a:p>
        </p:txBody>
      </p:sp>
      <p:sp>
        <p:nvSpPr>
          <p:cNvPr id="24585" name="AutoShape 8"/>
          <p:cNvSpPr>
            <a:spLocks/>
          </p:cNvSpPr>
          <p:nvPr/>
        </p:nvSpPr>
        <p:spPr bwMode="auto">
          <a:xfrm>
            <a:off x="7239000" y="1038225"/>
            <a:ext cx="304800" cy="1676400"/>
          </a:xfrm>
          <a:prstGeom prst="rightBrace">
            <a:avLst>
              <a:gd name="adj1" fmla="val 45833"/>
              <a:gd name="adj2" fmla="val 50000"/>
            </a:avLst>
          </a:prstGeom>
          <a:noFill/>
          <a:ln w="9360">
            <a:solidFill>
              <a:srgbClr val="C3965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4586" name="Text Box 9"/>
          <p:cNvSpPr txBox="1">
            <a:spLocks noChangeArrowheads="1"/>
          </p:cNvSpPr>
          <p:nvPr/>
        </p:nvSpPr>
        <p:spPr bwMode="auto">
          <a:xfrm rot="-5340000">
            <a:off x="7751762" y="1116013"/>
            <a:ext cx="1154113" cy="1620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eaVert"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600" b="1">
                <a:solidFill>
                  <a:srgbClr val="3C005A"/>
                </a:solidFill>
                <a:latin typeface="Tahoma" pitchFamily="32" charset="0"/>
              </a:rPr>
              <a:t>Régies par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600" b="1">
                <a:solidFill>
                  <a:srgbClr val="3C005A"/>
                </a:solidFill>
                <a:latin typeface="Tahoma" pitchFamily="32" charset="0"/>
              </a:rPr>
              <a:t>le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600" b="1">
                <a:solidFill>
                  <a:srgbClr val="3C005A"/>
                </a:solidFill>
                <a:latin typeface="Tahoma" pitchFamily="32" charset="0"/>
              </a:rPr>
              <a:t>Code de la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600" b="1">
                <a:solidFill>
                  <a:srgbClr val="3C005A"/>
                </a:solidFill>
                <a:latin typeface="Tahoma" pitchFamily="32" charset="0"/>
              </a:rPr>
              <a:t>Consommation</a:t>
            </a:r>
          </a:p>
        </p:txBody>
      </p:sp>
      <p:sp>
        <p:nvSpPr>
          <p:cNvPr id="24587" name="Line 10"/>
          <p:cNvSpPr>
            <a:spLocks noChangeShapeType="1"/>
          </p:cNvSpPr>
          <p:nvPr/>
        </p:nvSpPr>
        <p:spPr bwMode="auto">
          <a:xfrm flipV="1">
            <a:off x="3733800" y="1412875"/>
            <a:ext cx="1447800" cy="1079500"/>
          </a:xfrm>
          <a:prstGeom prst="line">
            <a:avLst/>
          </a:prstGeom>
          <a:noFill/>
          <a:ln w="9360">
            <a:solidFill>
              <a:srgbClr val="C3965A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4588" name="Line 11"/>
          <p:cNvSpPr>
            <a:spLocks noChangeShapeType="1"/>
          </p:cNvSpPr>
          <p:nvPr/>
        </p:nvSpPr>
        <p:spPr bwMode="auto">
          <a:xfrm flipV="1">
            <a:off x="3810000" y="2555875"/>
            <a:ext cx="1219200" cy="88900"/>
          </a:xfrm>
          <a:prstGeom prst="line">
            <a:avLst/>
          </a:prstGeom>
          <a:noFill/>
          <a:ln w="9360">
            <a:solidFill>
              <a:srgbClr val="C3965A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4589" name="Line 12"/>
          <p:cNvSpPr>
            <a:spLocks noChangeShapeType="1"/>
          </p:cNvSpPr>
          <p:nvPr/>
        </p:nvSpPr>
        <p:spPr bwMode="auto">
          <a:xfrm>
            <a:off x="3733800" y="3324225"/>
            <a:ext cx="1371600" cy="304800"/>
          </a:xfrm>
          <a:prstGeom prst="line">
            <a:avLst/>
          </a:prstGeom>
          <a:noFill/>
          <a:ln w="9360">
            <a:solidFill>
              <a:srgbClr val="C3965A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4590" name="Line 13"/>
          <p:cNvSpPr>
            <a:spLocks noChangeShapeType="1"/>
          </p:cNvSpPr>
          <p:nvPr/>
        </p:nvSpPr>
        <p:spPr bwMode="auto">
          <a:xfrm>
            <a:off x="3657600" y="3552825"/>
            <a:ext cx="1066800" cy="1295400"/>
          </a:xfrm>
          <a:prstGeom prst="line">
            <a:avLst/>
          </a:prstGeom>
          <a:noFill/>
          <a:ln w="9360">
            <a:solidFill>
              <a:srgbClr val="C3965A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4591" name="Text Box 14"/>
          <p:cNvSpPr txBox="1">
            <a:spLocks noChangeArrowheads="1"/>
          </p:cNvSpPr>
          <p:nvPr/>
        </p:nvSpPr>
        <p:spPr bwMode="auto">
          <a:xfrm>
            <a:off x="1295400" y="1660525"/>
            <a:ext cx="7540625" cy="4416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0" y="6156325"/>
            <a:ext cx="742950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63EE15D-1FEA-4582-A746-1B3D5F487956}" type="slidenum">
              <a:rPr lang="fr-FR">
                <a:solidFill>
                  <a:srgbClr val="C3965A"/>
                </a:solidFill>
              </a:rPr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23</a:t>
            </a:fld>
            <a:endParaRPr lang="fr-FR">
              <a:solidFill>
                <a:srgbClr val="C3965A"/>
              </a:solidFill>
            </a:endParaRPr>
          </a:p>
        </p:txBody>
      </p:sp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2700338" y="3933825"/>
            <a:ext cx="2590800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>
                <a:solidFill>
                  <a:srgbClr val="3C005A"/>
                </a:solidFill>
                <a:latin typeface="Tahoma" pitchFamily="32" charset="0"/>
              </a:rPr>
              <a:t>Souhait de valoriser la  qualité d’un produit ou service</a:t>
            </a:r>
          </a:p>
        </p:txBody>
      </p:sp>
      <p:sp>
        <p:nvSpPr>
          <p:cNvPr id="25604" name="Line 3"/>
          <p:cNvSpPr>
            <a:spLocks noChangeShapeType="1"/>
          </p:cNvSpPr>
          <p:nvPr/>
        </p:nvSpPr>
        <p:spPr bwMode="auto">
          <a:xfrm>
            <a:off x="5334000" y="2209800"/>
            <a:ext cx="1295400" cy="1588"/>
          </a:xfrm>
          <a:prstGeom prst="line">
            <a:avLst/>
          </a:prstGeom>
          <a:noFill/>
          <a:ln w="38160">
            <a:solidFill>
              <a:srgbClr val="C3965A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1905000"/>
            <a:ext cx="752475" cy="619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5606" name="Line 5"/>
          <p:cNvSpPr>
            <a:spLocks noChangeShapeType="1"/>
          </p:cNvSpPr>
          <p:nvPr/>
        </p:nvSpPr>
        <p:spPr bwMode="auto">
          <a:xfrm flipV="1">
            <a:off x="5334000" y="3651250"/>
            <a:ext cx="1066800" cy="469900"/>
          </a:xfrm>
          <a:prstGeom prst="line">
            <a:avLst/>
          </a:prstGeom>
          <a:noFill/>
          <a:ln w="38160">
            <a:solidFill>
              <a:srgbClr val="C3965A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5607" name="Line 6"/>
          <p:cNvSpPr>
            <a:spLocks noChangeShapeType="1"/>
          </p:cNvSpPr>
          <p:nvPr/>
        </p:nvSpPr>
        <p:spPr bwMode="auto">
          <a:xfrm>
            <a:off x="5364163" y="4508500"/>
            <a:ext cx="1143000" cy="1588"/>
          </a:xfrm>
          <a:prstGeom prst="line">
            <a:avLst/>
          </a:prstGeom>
          <a:noFill/>
          <a:ln w="38160">
            <a:solidFill>
              <a:srgbClr val="C3965A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5608" name="Line 7"/>
          <p:cNvSpPr>
            <a:spLocks noChangeShapeType="1"/>
          </p:cNvSpPr>
          <p:nvPr/>
        </p:nvSpPr>
        <p:spPr bwMode="auto">
          <a:xfrm>
            <a:off x="5334000" y="4953000"/>
            <a:ext cx="990600" cy="381000"/>
          </a:xfrm>
          <a:prstGeom prst="line">
            <a:avLst/>
          </a:prstGeom>
          <a:noFill/>
          <a:ln w="38160">
            <a:solidFill>
              <a:srgbClr val="C3965A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5609" name="Rectangle 8"/>
          <p:cNvSpPr>
            <a:spLocks noChangeArrowheads="1"/>
          </p:cNvSpPr>
          <p:nvPr/>
        </p:nvSpPr>
        <p:spPr bwMode="auto">
          <a:xfrm>
            <a:off x="6629400" y="3429000"/>
            <a:ext cx="998538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 b="1">
                <a:solidFill>
                  <a:srgbClr val="3C005A"/>
                </a:solidFill>
                <a:latin typeface="Tahoma" pitchFamily="32" charset="0"/>
              </a:rPr>
              <a:t>Labels</a:t>
            </a:r>
          </a:p>
        </p:txBody>
      </p:sp>
      <p:sp>
        <p:nvSpPr>
          <p:cNvPr id="25610" name="Rectangle 9"/>
          <p:cNvSpPr>
            <a:spLocks noChangeArrowheads="1"/>
          </p:cNvSpPr>
          <p:nvPr/>
        </p:nvSpPr>
        <p:spPr bwMode="auto">
          <a:xfrm>
            <a:off x="6554788" y="5181600"/>
            <a:ext cx="1128712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 b="1">
                <a:solidFill>
                  <a:srgbClr val="3C005A"/>
                </a:solidFill>
                <a:latin typeface="Tahoma" pitchFamily="32" charset="0"/>
              </a:rPr>
              <a:t>AOC, …</a:t>
            </a:r>
          </a:p>
        </p:txBody>
      </p:sp>
      <p:pic>
        <p:nvPicPr>
          <p:cNvPr id="25611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4114800"/>
            <a:ext cx="685800" cy="636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5612" name="Rectangle 11"/>
          <p:cNvSpPr>
            <a:spLocks noChangeArrowheads="1"/>
          </p:cNvSpPr>
          <p:nvPr/>
        </p:nvSpPr>
        <p:spPr bwMode="auto">
          <a:xfrm>
            <a:off x="2514600" y="1844675"/>
            <a:ext cx="3124200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>
                <a:solidFill>
                  <a:srgbClr val="3C005A"/>
                </a:solidFill>
                <a:latin typeface="Tahoma" pitchFamily="32" charset="0"/>
              </a:rPr>
              <a:t>Répondre aux exigences d’une réglementation</a:t>
            </a:r>
            <a:br>
              <a:rPr lang="fr-FR" sz="2000">
                <a:solidFill>
                  <a:srgbClr val="3C005A"/>
                </a:solidFill>
                <a:latin typeface="Tahoma" pitchFamily="32" charset="0"/>
              </a:rPr>
            </a:br>
            <a:r>
              <a:rPr lang="fr-FR" sz="2000">
                <a:solidFill>
                  <a:srgbClr val="3C005A"/>
                </a:solidFill>
                <a:latin typeface="Tahoma" pitchFamily="32" charset="0"/>
              </a:rPr>
              <a:t>« Nouvelle approche »</a:t>
            </a:r>
          </a:p>
        </p:txBody>
      </p:sp>
      <p:sp>
        <p:nvSpPr>
          <p:cNvPr id="25613" name="Text Box 12"/>
          <p:cNvSpPr txBox="1">
            <a:spLocks noChangeArrowheads="1"/>
          </p:cNvSpPr>
          <p:nvPr/>
        </p:nvSpPr>
        <p:spPr bwMode="auto">
          <a:xfrm rot="-60000">
            <a:off x="7616825" y="1905000"/>
            <a:ext cx="15240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>
                <a:solidFill>
                  <a:srgbClr val="C3965A"/>
                </a:solidFill>
                <a:latin typeface="Tahoma" pitchFamily="32" charset="0"/>
              </a:rPr>
              <a:t>Auto-déclaration</a:t>
            </a:r>
          </a:p>
        </p:txBody>
      </p:sp>
      <p:sp>
        <p:nvSpPr>
          <p:cNvPr id="25614" name="Text Box 13"/>
          <p:cNvSpPr txBox="1">
            <a:spLocks noChangeArrowheads="1"/>
          </p:cNvSpPr>
          <p:nvPr/>
        </p:nvSpPr>
        <p:spPr bwMode="auto">
          <a:xfrm>
            <a:off x="7621588" y="4267200"/>
            <a:ext cx="15240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>
                <a:solidFill>
                  <a:srgbClr val="C3965A"/>
                </a:solidFill>
                <a:latin typeface="Tahoma" pitchFamily="32" charset="0"/>
              </a:rPr>
              <a:t>Certification</a:t>
            </a:r>
            <a:br>
              <a:rPr lang="fr-FR" sz="1400" b="1">
                <a:solidFill>
                  <a:srgbClr val="C3965A"/>
                </a:solidFill>
                <a:latin typeface="Tahoma" pitchFamily="32" charset="0"/>
              </a:rPr>
            </a:br>
            <a:r>
              <a:rPr lang="fr-FR" sz="1400" b="1">
                <a:solidFill>
                  <a:srgbClr val="C3965A"/>
                </a:solidFill>
                <a:latin typeface="Tahoma" pitchFamily="32" charset="0"/>
              </a:rPr>
              <a:t>tierce partie</a:t>
            </a:r>
          </a:p>
        </p:txBody>
      </p:sp>
      <p:sp>
        <p:nvSpPr>
          <p:cNvPr id="25615" name="Rectangle 14"/>
          <p:cNvSpPr>
            <a:spLocks noChangeArrowheads="1"/>
          </p:cNvSpPr>
          <p:nvPr/>
        </p:nvSpPr>
        <p:spPr bwMode="auto">
          <a:xfrm>
            <a:off x="152400" y="2057400"/>
            <a:ext cx="2286000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b="1">
                <a:solidFill>
                  <a:srgbClr val="3C005A"/>
                </a:solidFill>
                <a:latin typeface="Tahoma" pitchFamily="32" charset="0"/>
              </a:rPr>
              <a:t>Marquage CE</a:t>
            </a:r>
            <a:br>
              <a:rPr lang="fr-FR" b="1">
                <a:solidFill>
                  <a:srgbClr val="3C005A"/>
                </a:solidFill>
                <a:latin typeface="Tahoma" pitchFamily="32" charset="0"/>
              </a:rPr>
            </a:br>
            <a:r>
              <a:rPr lang="fr-FR" b="1">
                <a:solidFill>
                  <a:srgbClr val="DC2028"/>
                </a:solidFill>
                <a:latin typeface="Tahoma" pitchFamily="32" charset="0"/>
              </a:rPr>
              <a:t>(obligatoire)</a:t>
            </a:r>
          </a:p>
        </p:txBody>
      </p:sp>
      <p:sp>
        <p:nvSpPr>
          <p:cNvPr id="25616" name="Line 15"/>
          <p:cNvSpPr>
            <a:spLocks noChangeShapeType="1"/>
          </p:cNvSpPr>
          <p:nvPr/>
        </p:nvSpPr>
        <p:spPr bwMode="auto">
          <a:xfrm>
            <a:off x="0" y="3276600"/>
            <a:ext cx="9144000" cy="1588"/>
          </a:xfrm>
          <a:prstGeom prst="line">
            <a:avLst/>
          </a:prstGeom>
          <a:noFill/>
          <a:ln w="38160">
            <a:solidFill>
              <a:srgbClr val="DC2028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5617" name="Rectangle 16"/>
          <p:cNvSpPr>
            <a:spLocks noChangeArrowheads="1"/>
          </p:cNvSpPr>
          <p:nvPr/>
        </p:nvSpPr>
        <p:spPr bwMode="auto">
          <a:xfrm>
            <a:off x="304800" y="4038600"/>
            <a:ext cx="2286000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b="1">
                <a:solidFill>
                  <a:srgbClr val="3C005A"/>
                </a:solidFill>
                <a:latin typeface="Tahoma" pitchFamily="32" charset="0"/>
              </a:rPr>
              <a:t>Marques</a:t>
            </a:r>
            <a:br>
              <a:rPr lang="fr-FR" b="1">
                <a:solidFill>
                  <a:srgbClr val="3C005A"/>
                </a:solidFill>
                <a:latin typeface="Tahoma" pitchFamily="32" charset="0"/>
              </a:rPr>
            </a:br>
            <a:r>
              <a:rPr lang="fr-FR" b="1">
                <a:solidFill>
                  <a:srgbClr val="DC2028"/>
                </a:solidFill>
                <a:latin typeface="Tahoma" pitchFamily="32" charset="0"/>
              </a:rPr>
              <a:t>(volontaires)</a:t>
            </a:r>
          </a:p>
        </p:txBody>
      </p:sp>
      <p:sp>
        <p:nvSpPr>
          <p:cNvPr id="25618" name="Text Box 17"/>
          <p:cNvSpPr txBox="1">
            <a:spLocks noChangeArrowheads="1"/>
          </p:cNvSpPr>
          <p:nvPr/>
        </p:nvSpPr>
        <p:spPr bwMode="auto">
          <a:xfrm>
            <a:off x="3430588" y="1143000"/>
            <a:ext cx="139382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b="1">
                <a:solidFill>
                  <a:srgbClr val="3C005A"/>
                </a:solidFill>
                <a:latin typeface="Tahoma" pitchFamily="32" charset="0"/>
              </a:rPr>
              <a:t>Objectif</a:t>
            </a:r>
          </a:p>
        </p:txBody>
      </p:sp>
      <p:sp>
        <p:nvSpPr>
          <p:cNvPr id="25619" name="AutoShape 18"/>
          <p:cNvSpPr>
            <a:spLocks/>
          </p:cNvSpPr>
          <p:nvPr/>
        </p:nvSpPr>
        <p:spPr bwMode="auto">
          <a:xfrm>
            <a:off x="7620000" y="3429000"/>
            <a:ext cx="152400" cy="2133600"/>
          </a:xfrm>
          <a:prstGeom prst="rightBrace">
            <a:avLst>
              <a:gd name="adj1" fmla="val 116667"/>
              <a:gd name="adj2" fmla="val 50000"/>
            </a:avLst>
          </a:prstGeom>
          <a:noFill/>
          <a:ln w="9360">
            <a:solidFill>
              <a:srgbClr val="C3965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5620" name="Rectangle 19"/>
          <p:cNvSpPr>
            <a:spLocks noChangeArrowheads="1"/>
          </p:cNvSpPr>
          <p:nvPr/>
        </p:nvSpPr>
        <p:spPr bwMode="auto">
          <a:xfrm>
            <a:off x="179388" y="188913"/>
            <a:ext cx="6400800" cy="547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200" b="1">
                <a:solidFill>
                  <a:srgbClr val="3C005A"/>
                </a:solidFill>
                <a:latin typeface="Verdana" pitchFamily="32" charset="0"/>
              </a:rPr>
              <a:t>Marquage CE et marques volontaires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0" y="6156325"/>
            <a:ext cx="742950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376F5B8-DBBB-4362-8ABB-D3B2B81F4094}" type="slidenum">
              <a:rPr lang="fr-FR">
                <a:solidFill>
                  <a:srgbClr val="C3965A"/>
                </a:solidFill>
              </a:rPr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24</a:t>
            </a:fld>
            <a:endParaRPr lang="fr-FR">
              <a:solidFill>
                <a:srgbClr val="C3965A"/>
              </a:solidFill>
            </a:endParaRP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5773738" cy="411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000">
                <a:solidFill>
                  <a:srgbClr val="3C005A"/>
                </a:solidFill>
                <a:latin typeface="Verdana" pitchFamily="32" charset="0"/>
              </a:rPr>
              <a:t>La Nouvelle Approche</a:t>
            </a: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684213" y="1268413"/>
            <a:ext cx="7772400" cy="457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279400" indent="-279400">
              <a:spcBef>
                <a:spcPts val="1750"/>
              </a:spcBef>
              <a:buClr>
                <a:srgbClr val="3C005A"/>
              </a:buClr>
              <a:buFont typeface="Times New Roman" pitchFamily="16" charset="0"/>
              <a:buBlip>
                <a:blip r:embed="rId3"/>
              </a:buBlip>
              <a:tabLst>
                <a:tab pos="279400" algn="l"/>
                <a:tab pos="727075" algn="l"/>
                <a:tab pos="1176338" algn="l"/>
                <a:tab pos="1625600" algn="l"/>
                <a:tab pos="2074863" algn="l"/>
                <a:tab pos="2524125" algn="l"/>
                <a:tab pos="2973388" algn="l"/>
                <a:tab pos="3422650" algn="l"/>
                <a:tab pos="3871913" algn="l"/>
                <a:tab pos="4321175" algn="l"/>
                <a:tab pos="4770438" algn="l"/>
                <a:tab pos="5219700" algn="l"/>
                <a:tab pos="5668963" algn="l"/>
                <a:tab pos="6118225" algn="l"/>
                <a:tab pos="6567488" algn="l"/>
                <a:tab pos="7016750" algn="l"/>
                <a:tab pos="7466013" algn="l"/>
                <a:tab pos="7915275" algn="l"/>
                <a:tab pos="8364538" algn="l"/>
                <a:tab pos="8813800" algn="l"/>
                <a:tab pos="9263063" algn="l"/>
              </a:tabLst>
            </a:pPr>
            <a:r>
              <a:rPr lang="fr-FR" sz="2000">
                <a:solidFill>
                  <a:srgbClr val="3C005A"/>
                </a:solidFill>
                <a:latin typeface="Verdana" pitchFamily="32" charset="0"/>
              </a:rPr>
              <a:t>Harmonisation limitée aux </a:t>
            </a:r>
            <a:r>
              <a:rPr lang="fr-FR" sz="2000" b="1">
                <a:solidFill>
                  <a:srgbClr val="3C005A"/>
                </a:solidFill>
                <a:latin typeface="Verdana" pitchFamily="32" charset="0"/>
              </a:rPr>
              <a:t>exigences essentielles</a:t>
            </a:r>
            <a:r>
              <a:rPr lang="fr-FR" sz="2000">
                <a:solidFill>
                  <a:srgbClr val="3C005A"/>
                </a:solidFill>
                <a:latin typeface="Verdana" pitchFamily="32" charset="0"/>
              </a:rPr>
              <a:t> :</a:t>
            </a:r>
          </a:p>
          <a:p>
            <a:pPr marL="685800" lvl="1" indent="-228600">
              <a:buClr>
                <a:srgbClr val="660066"/>
              </a:buClr>
              <a:buFont typeface="Times New Roman" pitchFamily="16" charset="0"/>
              <a:buBlip>
                <a:blip r:embed="rId4"/>
              </a:buBlip>
              <a:tabLst>
                <a:tab pos="279400" algn="l"/>
                <a:tab pos="727075" algn="l"/>
                <a:tab pos="1176338" algn="l"/>
                <a:tab pos="1625600" algn="l"/>
                <a:tab pos="2074863" algn="l"/>
                <a:tab pos="2524125" algn="l"/>
                <a:tab pos="2973388" algn="l"/>
                <a:tab pos="3422650" algn="l"/>
                <a:tab pos="3871913" algn="l"/>
                <a:tab pos="4321175" algn="l"/>
                <a:tab pos="4770438" algn="l"/>
                <a:tab pos="5219700" algn="l"/>
                <a:tab pos="5668963" algn="l"/>
                <a:tab pos="6118225" algn="l"/>
                <a:tab pos="6567488" algn="l"/>
                <a:tab pos="7016750" algn="l"/>
                <a:tab pos="7466013" algn="l"/>
                <a:tab pos="7915275" algn="l"/>
                <a:tab pos="8364538" algn="l"/>
                <a:tab pos="8813800" algn="l"/>
                <a:tab pos="9263063" algn="l"/>
              </a:tabLst>
            </a:pPr>
            <a:r>
              <a:rPr lang="fr-FR" sz="1800">
                <a:solidFill>
                  <a:srgbClr val="660066"/>
                </a:solidFill>
                <a:latin typeface="Verdana" pitchFamily="32" charset="0"/>
              </a:rPr>
              <a:t>santé</a:t>
            </a:r>
          </a:p>
          <a:p>
            <a:pPr marL="685800" lvl="1" indent="-228600">
              <a:buClr>
                <a:srgbClr val="660066"/>
              </a:buClr>
              <a:buFont typeface="Times New Roman" pitchFamily="16" charset="0"/>
              <a:buBlip>
                <a:blip r:embed="rId4"/>
              </a:buBlip>
              <a:tabLst>
                <a:tab pos="279400" algn="l"/>
                <a:tab pos="727075" algn="l"/>
                <a:tab pos="1176338" algn="l"/>
                <a:tab pos="1625600" algn="l"/>
                <a:tab pos="2074863" algn="l"/>
                <a:tab pos="2524125" algn="l"/>
                <a:tab pos="2973388" algn="l"/>
                <a:tab pos="3422650" algn="l"/>
                <a:tab pos="3871913" algn="l"/>
                <a:tab pos="4321175" algn="l"/>
                <a:tab pos="4770438" algn="l"/>
                <a:tab pos="5219700" algn="l"/>
                <a:tab pos="5668963" algn="l"/>
                <a:tab pos="6118225" algn="l"/>
                <a:tab pos="6567488" algn="l"/>
                <a:tab pos="7016750" algn="l"/>
                <a:tab pos="7466013" algn="l"/>
                <a:tab pos="7915275" algn="l"/>
                <a:tab pos="8364538" algn="l"/>
                <a:tab pos="8813800" algn="l"/>
                <a:tab pos="9263063" algn="l"/>
              </a:tabLst>
            </a:pPr>
            <a:r>
              <a:rPr lang="fr-FR" sz="1800">
                <a:solidFill>
                  <a:srgbClr val="660066"/>
                </a:solidFill>
                <a:latin typeface="Verdana" pitchFamily="32" charset="0"/>
              </a:rPr>
              <a:t>sécurité</a:t>
            </a:r>
          </a:p>
          <a:p>
            <a:pPr marL="685800" lvl="1" indent="-228600">
              <a:buClr>
                <a:srgbClr val="660066"/>
              </a:buClr>
              <a:buFont typeface="Times New Roman" pitchFamily="16" charset="0"/>
              <a:buBlip>
                <a:blip r:embed="rId4"/>
              </a:buBlip>
              <a:tabLst>
                <a:tab pos="279400" algn="l"/>
                <a:tab pos="727075" algn="l"/>
                <a:tab pos="1176338" algn="l"/>
                <a:tab pos="1625600" algn="l"/>
                <a:tab pos="2074863" algn="l"/>
                <a:tab pos="2524125" algn="l"/>
                <a:tab pos="2973388" algn="l"/>
                <a:tab pos="3422650" algn="l"/>
                <a:tab pos="3871913" algn="l"/>
                <a:tab pos="4321175" algn="l"/>
                <a:tab pos="4770438" algn="l"/>
                <a:tab pos="5219700" algn="l"/>
                <a:tab pos="5668963" algn="l"/>
                <a:tab pos="6118225" algn="l"/>
                <a:tab pos="6567488" algn="l"/>
                <a:tab pos="7016750" algn="l"/>
                <a:tab pos="7466013" algn="l"/>
                <a:tab pos="7915275" algn="l"/>
                <a:tab pos="8364538" algn="l"/>
                <a:tab pos="8813800" algn="l"/>
                <a:tab pos="9263063" algn="l"/>
              </a:tabLst>
            </a:pPr>
            <a:r>
              <a:rPr lang="fr-FR" sz="1800">
                <a:solidFill>
                  <a:srgbClr val="660066"/>
                </a:solidFill>
                <a:latin typeface="Verdana" pitchFamily="32" charset="0"/>
              </a:rPr>
              <a:t>protection du consommateur et de l’environnement</a:t>
            </a:r>
          </a:p>
          <a:p>
            <a:pPr marL="279400" indent="-279400">
              <a:spcBef>
                <a:spcPts val="1750"/>
              </a:spcBef>
              <a:buClr>
                <a:srgbClr val="3C005A"/>
              </a:buClr>
              <a:buFont typeface="Times New Roman" pitchFamily="16" charset="0"/>
              <a:buBlip>
                <a:blip r:embed="rId3"/>
              </a:buBlip>
              <a:tabLst>
                <a:tab pos="279400" algn="l"/>
                <a:tab pos="727075" algn="l"/>
                <a:tab pos="1176338" algn="l"/>
                <a:tab pos="1625600" algn="l"/>
                <a:tab pos="2074863" algn="l"/>
                <a:tab pos="2524125" algn="l"/>
                <a:tab pos="2973388" algn="l"/>
                <a:tab pos="3422650" algn="l"/>
                <a:tab pos="3871913" algn="l"/>
                <a:tab pos="4321175" algn="l"/>
                <a:tab pos="4770438" algn="l"/>
                <a:tab pos="5219700" algn="l"/>
                <a:tab pos="5668963" algn="l"/>
                <a:tab pos="6118225" algn="l"/>
                <a:tab pos="6567488" algn="l"/>
                <a:tab pos="7016750" algn="l"/>
                <a:tab pos="7466013" algn="l"/>
                <a:tab pos="7915275" algn="l"/>
                <a:tab pos="8364538" algn="l"/>
                <a:tab pos="8813800" algn="l"/>
                <a:tab pos="9263063" algn="l"/>
              </a:tabLst>
            </a:pPr>
            <a:r>
              <a:rPr lang="fr-FR" sz="2000">
                <a:solidFill>
                  <a:srgbClr val="3C005A"/>
                </a:solidFill>
                <a:latin typeface="Verdana" pitchFamily="32" charset="0"/>
              </a:rPr>
              <a:t>Spécifications détaillées dans les </a:t>
            </a:r>
            <a:r>
              <a:rPr lang="fr-FR" sz="2000" b="1">
                <a:solidFill>
                  <a:srgbClr val="3C005A"/>
                </a:solidFill>
                <a:latin typeface="Verdana" pitchFamily="32" charset="0"/>
              </a:rPr>
              <a:t>normes européennes harmonisées</a:t>
            </a:r>
          </a:p>
          <a:p>
            <a:pPr marL="279400" indent="-279400">
              <a:spcBef>
                <a:spcPts val="1750"/>
              </a:spcBef>
              <a:buClr>
                <a:srgbClr val="3C005A"/>
              </a:buClr>
              <a:buFont typeface="Times New Roman" pitchFamily="16" charset="0"/>
              <a:buBlip>
                <a:blip r:embed="rId3"/>
              </a:buBlip>
              <a:tabLst>
                <a:tab pos="279400" algn="l"/>
                <a:tab pos="727075" algn="l"/>
                <a:tab pos="1176338" algn="l"/>
                <a:tab pos="1625600" algn="l"/>
                <a:tab pos="2074863" algn="l"/>
                <a:tab pos="2524125" algn="l"/>
                <a:tab pos="2973388" algn="l"/>
                <a:tab pos="3422650" algn="l"/>
                <a:tab pos="3871913" algn="l"/>
                <a:tab pos="4321175" algn="l"/>
                <a:tab pos="4770438" algn="l"/>
                <a:tab pos="5219700" algn="l"/>
                <a:tab pos="5668963" algn="l"/>
                <a:tab pos="6118225" algn="l"/>
                <a:tab pos="6567488" algn="l"/>
                <a:tab pos="7016750" algn="l"/>
                <a:tab pos="7466013" algn="l"/>
                <a:tab pos="7915275" algn="l"/>
                <a:tab pos="8364538" algn="l"/>
                <a:tab pos="8813800" algn="l"/>
                <a:tab pos="9263063" algn="l"/>
              </a:tabLst>
            </a:pPr>
            <a:r>
              <a:rPr lang="fr-FR" sz="2000">
                <a:solidFill>
                  <a:srgbClr val="3C005A"/>
                </a:solidFill>
                <a:latin typeface="Verdana" pitchFamily="32" charset="0"/>
              </a:rPr>
              <a:t>Caractère </a:t>
            </a:r>
            <a:r>
              <a:rPr lang="fr-FR" sz="2000" b="1">
                <a:solidFill>
                  <a:srgbClr val="3C005A"/>
                </a:solidFill>
                <a:latin typeface="Verdana" pitchFamily="32" charset="0"/>
              </a:rPr>
              <a:t>volontaire</a:t>
            </a:r>
            <a:r>
              <a:rPr lang="fr-FR" sz="2000">
                <a:solidFill>
                  <a:srgbClr val="3C005A"/>
                </a:solidFill>
                <a:latin typeface="Verdana" pitchFamily="32" charset="0"/>
              </a:rPr>
              <a:t> de la norme</a:t>
            </a:r>
          </a:p>
          <a:p>
            <a:pPr marL="279400" indent="-279400">
              <a:spcBef>
                <a:spcPts val="1750"/>
              </a:spcBef>
              <a:buClr>
                <a:srgbClr val="3C005A"/>
              </a:buClr>
              <a:buFont typeface="Times New Roman" pitchFamily="16" charset="0"/>
              <a:buBlip>
                <a:blip r:embed="rId3"/>
              </a:buBlip>
              <a:tabLst>
                <a:tab pos="279400" algn="l"/>
                <a:tab pos="727075" algn="l"/>
                <a:tab pos="1176338" algn="l"/>
                <a:tab pos="1625600" algn="l"/>
                <a:tab pos="2074863" algn="l"/>
                <a:tab pos="2524125" algn="l"/>
                <a:tab pos="2973388" algn="l"/>
                <a:tab pos="3422650" algn="l"/>
                <a:tab pos="3871913" algn="l"/>
                <a:tab pos="4321175" algn="l"/>
                <a:tab pos="4770438" algn="l"/>
                <a:tab pos="5219700" algn="l"/>
                <a:tab pos="5668963" algn="l"/>
                <a:tab pos="6118225" algn="l"/>
                <a:tab pos="6567488" algn="l"/>
                <a:tab pos="7016750" algn="l"/>
                <a:tab pos="7466013" algn="l"/>
                <a:tab pos="7915275" algn="l"/>
                <a:tab pos="8364538" algn="l"/>
                <a:tab pos="8813800" algn="l"/>
                <a:tab pos="9263063" algn="l"/>
              </a:tabLst>
            </a:pPr>
            <a:r>
              <a:rPr lang="fr-FR" sz="2000" b="1">
                <a:solidFill>
                  <a:srgbClr val="3C005A"/>
                </a:solidFill>
                <a:latin typeface="Verdana" pitchFamily="32" charset="0"/>
              </a:rPr>
              <a:t>Présomption de conformité</a:t>
            </a:r>
            <a:r>
              <a:rPr lang="fr-FR" sz="2000">
                <a:solidFill>
                  <a:srgbClr val="3C005A"/>
                </a:solidFill>
                <a:latin typeface="Verdana" pitchFamily="32" charset="0"/>
              </a:rPr>
              <a:t> aux exigences essentielles ( </a:t>
            </a:r>
            <a:r>
              <a:rPr lang="fr-FR" sz="2000" i="1">
                <a:solidFill>
                  <a:srgbClr val="3C005A"/>
                </a:solidFill>
                <a:latin typeface="Verdana" pitchFamily="32" charset="0"/>
              </a:rPr>
              <a:t>La conformité  aux normes donne la présomption de conformité à la Directive)</a:t>
            </a:r>
          </a:p>
          <a:p>
            <a:pPr marL="279400" indent="-279400" algn="ctr">
              <a:spcBef>
                <a:spcPts val="1750"/>
              </a:spcBef>
              <a:buClrTx/>
              <a:buFontTx/>
              <a:buNone/>
              <a:tabLst>
                <a:tab pos="279400" algn="l"/>
                <a:tab pos="727075" algn="l"/>
                <a:tab pos="1176338" algn="l"/>
                <a:tab pos="1625600" algn="l"/>
                <a:tab pos="2074863" algn="l"/>
                <a:tab pos="2524125" algn="l"/>
                <a:tab pos="2973388" algn="l"/>
                <a:tab pos="3422650" algn="l"/>
                <a:tab pos="3871913" algn="l"/>
                <a:tab pos="4321175" algn="l"/>
                <a:tab pos="4770438" algn="l"/>
                <a:tab pos="5219700" algn="l"/>
                <a:tab pos="5668963" algn="l"/>
                <a:tab pos="6118225" algn="l"/>
                <a:tab pos="6567488" algn="l"/>
                <a:tab pos="7016750" algn="l"/>
                <a:tab pos="7466013" algn="l"/>
                <a:tab pos="7915275" algn="l"/>
                <a:tab pos="8364538" algn="l"/>
                <a:tab pos="8813800" algn="l"/>
                <a:tab pos="9263063" algn="l"/>
              </a:tabLst>
            </a:pPr>
            <a:r>
              <a:rPr lang="fr-FR" i="1">
                <a:solidFill>
                  <a:srgbClr val="A50021"/>
                </a:solidFill>
                <a:latin typeface="Wingdings" charset="2"/>
              </a:rPr>
              <a:t></a:t>
            </a:r>
            <a:r>
              <a:rPr lang="fr-FR" sz="2000" i="1">
                <a:solidFill>
                  <a:srgbClr val="A50021"/>
                </a:solidFill>
                <a:latin typeface="Verdana" pitchFamily="32" charset="0"/>
              </a:rPr>
              <a:t> </a:t>
            </a:r>
            <a:r>
              <a:rPr lang="fr-FR" sz="2000" b="1" i="1">
                <a:solidFill>
                  <a:srgbClr val="A50021"/>
                </a:solidFill>
                <a:latin typeface="Verdana" pitchFamily="32" charset="0"/>
              </a:rPr>
              <a:t>Pour une harmonisation plus rapide et plus efficace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0" y="6156325"/>
            <a:ext cx="742950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CF3C8D3-063E-4D83-BED3-0FC7D96E3453}" type="slidenum">
              <a:rPr lang="fr-FR">
                <a:solidFill>
                  <a:srgbClr val="C3965A"/>
                </a:solidFill>
              </a:rPr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25</a:t>
            </a:fld>
            <a:endParaRPr lang="fr-FR">
              <a:solidFill>
                <a:srgbClr val="C3965A"/>
              </a:solidFill>
            </a:endParaRP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250825" y="144463"/>
            <a:ext cx="6400800" cy="792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</a:pPr>
            <a:r>
              <a:rPr lang="fr-FR" sz="3000">
                <a:solidFill>
                  <a:srgbClr val="3C005A"/>
                </a:solidFill>
                <a:latin typeface="Verdana" pitchFamily="32" charset="0"/>
              </a:rPr>
              <a:t>Le marquage</a:t>
            </a:r>
            <a:r>
              <a:rPr lang="fr-FR" sz="2600" b="1">
                <a:solidFill>
                  <a:srgbClr val="3C005A"/>
                </a:solidFill>
                <a:latin typeface="Tahoma" pitchFamily="32" charset="0"/>
              </a:rPr>
              <a:t>      	     </a:t>
            </a:r>
          </a:p>
        </p:txBody>
      </p:sp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762000" y="1676400"/>
            <a:ext cx="8001000" cy="419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42900" indent="-336550" algn="ctr">
              <a:lnSpc>
                <a:spcPct val="90000"/>
              </a:lnSpc>
              <a:spcBef>
                <a:spcPts val="175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fr-FR" sz="2000">
              <a:solidFill>
                <a:srgbClr val="3C005A"/>
              </a:solidFill>
              <a:latin typeface="Arial" charset="0"/>
            </a:endParaRPr>
          </a:p>
          <a:p>
            <a:pPr marL="342900" indent="-336550">
              <a:lnSpc>
                <a:spcPct val="90000"/>
              </a:lnSpc>
              <a:spcBef>
                <a:spcPts val="1750"/>
              </a:spcBef>
              <a:buClr>
                <a:srgbClr val="660066"/>
              </a:buClr>
              <a:buFont typeface="Times New Roman" pitchFamily="16" charset="0"/>
              <a:buBlip>
                <a:blip r:embed="rId3"/>
              </a:buBlip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fr-FR" sz="2000" b="1">
                <a:solidFill>
                  <a:srgbClr val="660066"/>
                </a:solidFill>
                <a:latin typeface="Tahoma" pitchFamily="32" charset="0"/>
              </a:rPr>
              <a:t>Conformité aux exigences essentielles des directives européennes</a:t>
            </a:r>
            <a:r>
              <a:rPr lang="fr-FR" sz="2000">
                <a:solidFill>
                  <a:srgbClr val="660066"/>
                </a:solidFill>
                <a:latin typeface="Tahoma" pitchFamily="32" charset="0"/>
              </a:rPr>
              <a:t> « Nouvelle Approche » et aux procédures d’attestation de conformité</a:t>
            </a:r>
          </a:p>
          <a:p>
            <a:pPr marL="342900" indent="-336550">
              <a:lnSpc>
                <a:spcPct val="90000"/>
              </a:lnSpc>
              <a:spcBef>
                <a:spcPts val="175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fr-FR" sz="2000">
              <a:solidFill>
                <a:srgbClr val="660066"/>
              </a:solidFill>
              <a:latin typeface="Tahoma" pitchFamily="32" charset="0"/>
            </a:endParaRPr>
          </a:p>
          <a:p>
            <a:pPr marL="342900" indent="-336550">
              <a:lnSpc>
                <a:spcPct val="90000"/>
              </a:lnSpc>
              <a:spcBef>
                <a:spcPts val="1750"/>
              </a:spcBef>
              <a:buClr>
                <a:srgbClr val="660066"/>
              </a:buClr>
              <a:buFont typeface="Times New Roman" pitchFamily="16" charset="0"/>
              <a:buBlip>
                <a:blip r:embed="rId3"/>
              </a:buBlip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fr-FR" sz="2000" b="1">
                <a:solidFill>
                  <a:srgbClr val="660066"/>
                </a:solidFill>
                <a:latin typeface="Tahoma" pitchFamily="32" charset="0"/>
              </a:rPr>
              <a:t>Passeport obligatoire</a:t>
            </a:r>
            <a:r>
              <a:rPr lang="fr-FR" sz="2000">
                <a:solidFill>
                  <a:srgbClr val="660066"/>
                </a:solidFill>
                <a:latin typeface="Tahoma" pitchFamily="32" charset="0"/>
              </a:rPr>
              <a:t> pour la mise sur le marché et la libre circulation des produits en Europe</a:t>
            </a:r>
          </a:p>
          <a:p>
            <a:pPr marL="342900" indent="-336550">
              <a:lnSpc>
                <a:spcPct val="90000"/>
              </a:lnSpc>
              <a:spcBef>
                <a:spcPts val="175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fr-FR" sz="2000">
              <a:solidFill>
                <a:srgbClr val="660066"/>
              </a:solidFill>
              <a:latin typeface="Tahoma" pitchFamily="32" charset="0"/>
            </a:endParaRPr>
          </a:p>
          <a:p>
            <a:pPr marL="342900" indent="-336550" algn="ctr">
              <a:lnSpc>
                <a:spcPct val="90000"/>
              </a:lnSpc>
              <a:buClr>
                <a:srgbClr val="FAFD9C"/>
              </a:buClr>
              <a:buFont typeface="ZapfDingbats" charset="2"/>
              <a:buChar char="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fr-FR" sz="2000">
                <a:solidFill>
                  <a:srgbClr val="DC2028"/>
                </a:solidFill>
                <a:latin typeface="Tahoma" pitchFamily="32" charset="0"/>
              </a:rPr>
              <a:t>Vocation :</a:t>
            </a:r>
          </a:p>
          <a:p>
            <a:pPr marL="342900" indent="-336550">
              <a:lnSpc>
                <a:spcPct val="90000"/>
              </a:lnSpc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fr-FR" sz="2000">
              <a:solidFill>
                <a:srgbClr val="DC2028"/>
              </a:solidFill>
              <a:latin typeface="Tahoma" pitchFamily="32" charset="0"/>
            </a:endParaRPr>
          </a:p>
          <a:p>
            <a:pPr marL="342900" indent="-336550" algn="ctr">
              <a:lnSpc>
                <a:spcPct val="90000"/>
              </a:lnSpc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fr-FR" sz="2000" i="1">
                <a:solidFill>
                  <a:srgbClr val="DC2028"/>
                </a:solidFill>
                <a:latin typeface="Tahoma" pitchFamily="32" charset="0"/>
              </a:rPr>
              <a:t>Faciliter la vérification des produits mis sur le marché</a:t>
            </a:r>
          </a:p>
        </p:txBody>
      </p:sp>
      <p:pic>
        <p:nvPicPr>
          <p:cNvPr id="2765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115888"/>
            <a:ext cx="609600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765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0200" y="1052513"/>
            <a:ext cx="1152525" cy="86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323850" y="2205038"/>
            <a:ext cx="7924800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4000" dirty="0">
                <a:solidFill>
                  <a:srgbClr val="00A0AF"/>
                </a:solidFill>
                <a:latin typeface="Verdana" pitchFamily="32" charset="0"/>
              </a:rPr>
              <a:t/>
            </a:r>
            <a:br>
              <a:rPr lang="fr-FR" sz="4000" dirty="0">
                <a:solidFill>
                  <a:srgbClr val="00A0AF"/>
                </a:solidFill>
                <a:latin typeface="Verdana" pitchFamily="32" charset="0"/>
              </a:rPr>
            </a:br>
            <a:r>
              <a:rPr lang="fr-FR" sz="4000" dirty="0">
                <a:solidFill>
                  <a:srgbClr val="00A0AF"/>
                </a:solidFill>
                <a:latin typeface="Verdana" pitchFamily="32" charset="0"/>
                <a:hlinkClick r:id="rId3" action="ppaction://hlinkfile"/>
              </a:rPr>
              <a:t>A</a:t>
            </a:r>
            <a:r>
              <a:rPr lang="fr-FR" sz="4000" dirty="0" smtClean="0">
                <a:solidFill>
                  <a:srgbClr val="00A0AF"/>
                </a:solidFill>
                <a:latin typeface="Verdana" pitchFamily="32" charset="0"/>
                <a:hlinkClick r:id="rId3" action="ppaction://hlinkfile"/>
              </a:rPr>
              <a:t>nimation </a:t>
            </a:r>
            <a:r>
              <a:rPr lang="fr-FR" sz="4000" dirty="0">
                <a:solidFill>
                  <a:srgbClr val="00A0AF"/>
                </a:solidFill>
                <a:latin typeface="Verdana" pitchFamily="32" charset="0"/>
                <a:hlinkClick r:id="rId3" action="ppaction://hlinkfile"/>
              </a:rPr>
              <a:t>flash AFNOR NF</a:t>
            </a:r>
            <a:endParaRPr lang="fr-FR" sz="4000" dirty="0">
              <a:solidFill>
                <a:srgbClr val="00A0AF"/>
              </a:solidFill>
              <a:latin typeface="Verdana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179388" y="150813"/>
            <a:ext cx="77724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200" b="1">
                <a:solidFill>
                  <a:srgbClr val="3C005A"/>
                </a:solidFill>
                <a:latin typeface="Verdana" pitchFamily="32" charset="0"/>
              </a:rPr>
              <a:t>Certification et Accréditation</a:t>
            </a:r>
          </a:p>
        </p:txBody>
      </p:sp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684213" y="1557338"/>
            <a:ext cx="3810000" cy="4191000"/>
          </a:xfrm>
          <a:prstGeom prst="rect">
            <a:avLst/>
          </a:prstGeom>
          <a:solidFill>
            <a:srgbClr val="C3965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42900" indent="-338138">
              <a:spcBef>
                <a:spcPts val="863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fr-FR" sz="600" b="1">
              <a:solidFill>
                <a:srgbClr val="3C005A"/>
              </a:solidFill>
              <a:latin typeface="Verdana" pitchFamily="32" charset="0"/>
            </a:endParaRPr>
          </a:p>
          <a:p>
            <a:pPr marL="342900" indent="-338138">
              <a:spcBef>
                <a:spcPts val="750"/>
              </a:spcBef>
              <a:buClr>
                <a:srgbClr val="3C005A"/>
              </a:buClr>
              <a:buFont typeface="Times New Roman" pitchFamily="16" charset="0"/>
              <a:buBlip>
                <a:blip r:embed="rId3"/>
              </a:buBlip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fr-FR" b="1">
                <a:solidFill>
                  <a:srgbClr val="3C005A"/>
                </a:solidFill>
                <a:latin typeface="Verdana" pitchFamily="32" charset="0"/>
              </a:rPr>
              <a:t>Certification:</a:t>
            </a:r>
            <a:br>
              <a:rPr lang="fr-FR" b="1">
                <a:solidFill>
                  <a:srgbClr val="3C005A"/>
                </a:solidFill>
                <a:latin typeface="Verdana" pitchFamily="32" charset="0"/>
              </a:rPr>
            </a:br>
            <a:r>
              <a:rPr lang="fr-FR" sz="800" b="1">
                <a:solidFill>
                  <a:srgbClr val="666666"/>
                </a:solidFill>
                <a:latin typeface="Verdana" pitchFamily="32" charset="0"/>
              </a:rPr>
              <a:t/>
            </a:r>
            <a:br>
              <a:rPr lang="fr-FR" sz="800" b="1">
                <a:solidFill>
                  <a:srgbClr val="666666"/>
                </a:solidFill>
                <a:latin typeface="Verdana" pitchFamily="32" charset="0"/>
              </a:rPr>
            </a:br>
            <a:r>
              <a:rPr lang="fr-FR" sz="2000">
                <a:solidFill>
                  <a:srgbClr val="3C005A"/>
                </a:solidFill>
                <a:latin typeface="Verdana" pitchFamily="32" charset="0"/>
              </a:rPr>
              <a:t>procédure par laquelle </a:t>
            </a:r>
            <a:r>
              <a:rPr lang="fr-FR" sz="2000" b="1">
                <a:solidFill>
                  <a:srgbClr val="3C005A"/>
                </a:solidFill>
                <a:latin typeface="Verdana" pitchFamily="32" charset="0"/>
              </a:rPr>
              <a:t>une tierce partie</a:t>
            </a:r>
            <a:r>
              <a:rPr lang="fr-FR" sz="2000">
                <a:solidFill>
                  <a:srgbClr val="3C005A"/>
                </a:solidFill>
                <a:latin typeface="Verdana" pitchFamily="32" charset="0"/>
              </a:rPr>
              <a:t> donne une assurance écrite qu'un produit, un processus ou un service est </a:t>
            </a:r>
            <a:r>
              <a:rPr lang="fr-FR" sz="2000" b="1">
                <a:solidFill>
                  <a:srgbClr val="3C005A"/>
                </a:solidFill>
                <a:latin typeface="Verdana" pitchFamily="32" charset="0"/>
              </a:rPr>
              <a:t>conforme aux exigences spécifiées</a:t>
            </a:r>
          </a:p>
          <a:p>
            <a:pPr marL="342900" indent="-338138">
              <a:spcBef>
                <a:spcPts val="175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fr-FR" sz="2000" b="1">
              <a:solidFill>
                <a:srgbClr val="3C005A"/>
              </a:solidFill>
              <a:latin typeface="Verdana" pitchFamily="32" charset="0"/>
            </a:endParaRPr>
          </a:p>
        </p:txBody>
      </p:sp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4643438" y="1557338"/>
            <a:ext cx="3889375" cy="4191000"/>
          </a:xfrm>
          <a:prstGeom prst="rect">
            <a:avLst/>
          </a:prstGeom>
          <a:solidFill>
            <a:srgbClr val="C3965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42900" indent="-338138">
              <a:spcBef>
                <a:spcPts val="88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fr-FR" sz="100" b="1">
              <a:solidFill>
                <a:srgbClr val="3C005A"/>
              </a:solidFill>
              <a:latin typeface="Verdana" pitchFamily="32" charset="0"/>
            </a:endParaRPr>
          </a:p>
          <a:p>
            <a:pPr marL="342900" indent="-338138">
              <a:spcBef>
                <a:spcPts val="15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fr-FR" b="1">
                <a:solidFill>
                  <a:srgbClr val="3C005A"/>
                </a:solidFill>
                <a:latin typeface="Verdana" pitchFamily="32" charset="0"/>
              </a:rPr>
              <a:t>Accréditation :</a:t>
            </a:r>
            <a:r>
              <a:rPr lang="fr-FR" b="1">
                <a:solidFill>
                  <a:srgbClr val="666666"/>
                </a:solidFill>
                <a:latin typeface="Verdana" pitchFamily="32" charset="0"/>
              </a:rPr>
              <a:t/>
            </a:r>
            <a:br>
              <a:rPr lang="fr-FR" b="1">
                <a:solidFill>
                  <a:srgbClr val="666666"/>
                </a:solidFill>
                <a:latin typeface="Verdana" pitchFamily="32" charset="0"/>
              </a:rPr>
            </a:br>
            <a:r>
              <a:rPr lang="fr-FR" sz="800" b="1">
                <a:solidFill>
                  <a:srgbClr val="666666"/>
                </a:solidFill>
                <a:latin typeface="Verdana" pitchFamily="32" charset="0"/>
              </a:rPr>
              <a:t/>
            </a:r>
            <a:br>
              <a:rPr lang="fr-FR" sz="800" b="1">
                <a:solidFill>
                  <a:srgbClr val="666666"/>
                </a:solidFill>
                <a:latin typeface="Verdana" pitchFamily="32" charset="0"/>
              </a:rPr>
            </a:br>
            <a:r>
              <a:rPr lang="fr-FR" sz="2000">
                <a:solidFill>
                  <a:srgbClr val="3C005A"/>
                </a:solidFill>
                <a:latin typeface="Verdana" pitchFamily="32" charset="0"/>
              </a:rPr>
              <a:t>procédure par laquelle </a:t>
            </a:r>
            <a:r>
              <a:rPr lang="fr-FR" sz="2000" b="1">
                <a:solidFill>
                  <a:srgbClr val="3C005A"/>
                </a:solidFill>
                <a:latin typeface="Verdana" pitchFamily="32" charset="0"/>
              </a:rPr>
              <a:t>un organisme faisant autorité</a:t>
            </a:r>
            <a:r>
              <a:rPr lang="fr-FR" sz="2000">
                <a:solidFill>
                  <a:srgbClr val="3C005A"/>
                </a:solidFill>
                <a:latin typeface="Verdana" pitchFamily="32" charset="0"/>
              </a:rPr>
              <a:t> reconnaît formellement qu'un organisme ou un individu est </a:t>
            </a:r>
            <a:r>
              <a:rPr lang="fr-FR" sz="2000" b="1">
                <a:solidFill>
                  <a:srgbClr val="3C005A"/>
                </a:solidFill>
                <a:latin typeface="Verdana" pitchFamily="32" charset="0"/>
              </a:rPr>
              <a:t>compétent pour effectuer des tâches spécifiques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3673475" y="1016000"/>
            <a:ext cx="2052638" cy="642938"/>
          </a:xfrm>
          <a:prstGeom prst="rect">
            <a:avLst/>
          </a:prstGeom>
          <a:solidFill>
            <a:srgbClr val="C3965A"/>
          </a:solidFill>
          <a:ln w="12600">
            <a:solidFill>
              <a:srgbClr val="B48737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600" b="1">
                <a:solidFill>
                  <a:srgbClr val="3C005A"/>
                </a:solidFill>
                <a:latin typeface="Tahoma" pitchFamily="32" charset="0"/>
                <a:ea typeface="SimSun" charset="-122"/>
              </a:rPr>
              <a:t>COFRAC</a:t>
            </a:r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2744788" y="2844800"/>
            <a:ext cx="3962400" cy="460375"/>
          </a:xfrm>
          <a:prstGeom prst="rect">
            <a:avLst/>
          </a:prstGeom>
          <a:solidFill>
            <a:srgbClr val="00A0AF"/>
          </a:solidFill>
          <a:ln w="12600">
            <a:solidFill>
              <a:srgbClr val="B48737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b="1">
                <a:solidFill>
                  <a:srgbClr val="3C005A"/>
                </a:solidFill>
                <a:latin typeface="Tahoma" pitchFamily="32" charset="0"/>
                <a:ea typeface="SimSun" charset="-122"/>
              </a:rPr>
              <a:t>Organisme Certificateur</a:t>
            </a:r>
          </a:p>
        </p:txBody>
      </p:sp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3811588" y="4597400"/>
            <a:ext cx="1981200" cy="460375"/>
          </a:xfrm>
          <a:prstGeom prst="rect">
            <a:avLst/>
          </a:prstGeom>
          <a:solidFill>
            <a:srgbClr val="E36E1E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b="1">
                <a:solidFill>
                  <a:srgbClr val="3C005A"/>
                </a:solidFill>
                <a:latin typeface="Tahoma" pitchFamily="32" charset="0"/>
                <a:ea typeface="SimSun" charset="-122"/>
              </a:rPr>
              <a:t>Entreprise</a:t>
            </a:r>
          </a:p>
        </p:txBody>
      </p:sp>
      <p:sp>
        <p:nvSpPr>
          <p:cNvPr id="30725" name="AutoShape 4"/>
          <p:cNvSpPr>
            <a:spLocks noChangeArrowheads="1"/>
          </p:cNvSpPr>
          <p:nvPr/>
        </p:nvSpPr>
        <p:spPr bwMode="auto">
          <a:xfrm>
            <a:off x="4497388" y="1701800"/>
            <a:ext cx="457200" cy="1143000"/>
          </a:xfrm>
          <a:prstGeom prst="downArrow">
            <a:avLst>
              <a:gd name="adj1" fmla="val 50000"/>
              <a:gd name="adj2" fmla="val 62500"/>
            </a:avLst>
          </a:prstGeom>
          <a:solidFill>
            <a:srgbClr val="C3965A"/>
          </a:solidFill>
          <a:ln w="12600">
            <a:solidFill>
              <a:srgbClr val="C3965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26" name="AutoShape 5"/>
          <p:cNvSpPr>
            <a:spLocks noChangeArrowheads="1"/>
          </p:cNvSpPr>
          <p:nvPr/>
        </p:nvSpPr>
        <p:spPr bwMode="auto">
          <a:xfrm>
            <a:off x="4497388" y="3378200"/>
            <a:ext cx="457200" cy="1143000"/>
          </a:xfrm>
          <a:prstGeom prst="downArrow">
            <a:avLst>
              <a:gd name="adj1" fmla="val 50000"/>
              <a:gd name="adj2" fmla="val 62500"/>
            </a:avLst>
          </a:prstGeom>
          <a:solidFill>
            <a:srgbClr val="C3965A"/>
          </a:solidFill>
          <a:ln w="12600">
            <a:solidFill>
              <a:srgbClr val="C3965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27" name="Text Box 6"/>
          <p:cNvSpPr txBox="1">
            <a:spLocks noChangeArrowheads="1"/>
          </p:cNvSpPr>
          <p:nvPr/>
        </p:nvSpPr>
        <p:spPr bwMode="auto">
          <a:xfrm>
            <a:off x="3657600" y="5816600"/>
            <a:ext cx="2166938" cy="398463"/>
          </a:xfrm>
          <a:prstGeom prst="rect">
            <a:avLst/>
          </a:prstGeom>
          <a:solidFill>
            <a:srgbClr val="DC2028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 b="1">
                <a:solidFill>
                  <a:srgbClr val="FFFFFF"/>
                </a:solidFill>
                <a:latin typeface="Tahoma" pitchFamily="32" charset="0"/>
                <a:ea typeface="SimSun" charset="-122"/>
              </a:rPr>
              <a:t>Produit/service</a:t>
            </a:r>
          </a:p>
        </p:txBody>
      </p:sp>
      <p:sp>
        <p:nvSpPr>
          <p:cNvPr id="30728" name="Text Box 7"/>
          <p:cNvSpPr txBox="1">
            <a:spLocks noChangeArrowheads="1"/>
          </p:cNvSpPr>
          <p:nvPr/>
        </p:nvSpPr>
        <p:spPr bwMode="auto">
          <a:xfrm>
            <a:off x="2216150" y="2006600"/>
            <a:ext cx="22161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b="1">
                <a:solidFill>
                  <a:srgbClr val="C3965A"/>
                </a:solidFill>
                <a:latin typeface="Tahoma" pitchFamily="32" charset="0"/>
                <a:ea typeface="SimSun" charset="-122"/>
              </a:rPr>
              <a:t>Accréditation</a:t>
            </a:r>
          </a:p>
        </p:txBody>
      </p:sp>
      <p:sp>
        <p:nvSpPr>
          <p:cNvPr id="30729" name="Text Box 8"/>
          <p:cNvSpPr txBox="1">
            <a:spLocks noChangeArrowheads="1"/>
          </p:cNvSpPr>
          <p:nvPr/>
        </p:nvSpPr>
        <p:spPr bwMode="auto">
          <a:xfrm>
            <a:off x="2063750" y="3530600"/>
            <a:ext cx="2282825" cy="1100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200" b="1">
                <a:solidFill>
                  <a:srgbClr val="00A0AF"/>
                </a:solidFill>
                <a:latin typeface="Tahoma" pitchFamily="32" charset="0"/>
                <a:ea typeface="SimSun" charset="-122"/>
              </a:rPr>
              <a:t>Certification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200" b="1">
                <a:solidFill>
                  <a:srgbClr val="00A0AF"/>
                </a:solidFill>
                <a:latin typeface="Tahoma" pitchFamily="32" charset="0"/>
                <a:ea typeface="SimSun" charset="-122"/>
              </a:rPr>
              <a:t>d’entreprise </a:t>
            </a:r>
            <a:br>
              <a:rPr lang="fr-FR" sz="2200" b="1">
                <a:solidFill>
                  <a:srgbClr val="00A0AF"/>
                </a:solidFill>
                <a:latin typeface="Tahoma" pitchFamily="32" charset="0"/>
                <a:ea typeface="SimSun" charset="-122"/>
              </a:rPr>
            </a:br>
            <a:r>
              <a:rPr lang="fr-FR" sz="2200" b="1">
                <a:solidFill>
                  <a:srgbClr val="00A0AF"/>
                </a:solidFill>
                <a:latin typeface="Tahoma" pitchFamily="32" charset="0"/>
                <a:ea typeface="SimSun" charset="-122"/>
              </a:rPr>
              <a:t>(management)</a:t>
            </a:r>
          </a:p>
        </p:txBody>
      </p:sp>
      <p:sp>
        <p:nvSpPr>
          <p:cNvPr id="30730" name="AutoShape 9"/>
          <p:cNvSpPr>
            <a:spLocks noChangeArrowheads="1"/>
          </p:cNvSpPr>
          <p:nvPr/>
        </p:nvSpPr>
        <p:spPr bwMode="auto">
          <a:xfrm>
            <a:off x="4497388" y="5130800"/>
            <a:ext cx="457200" cy="685800"/>
          </a:xfrm>
          <a:prstGeom prst="downArrow">
            <a:avLst>
              <a:gd name="adj1" fmla="val 50000"/>
              <a:gd name="adj2" fmla="val 37500"/>
            </a:avLst>
          </a:prstGeom>
          <a:solidFill>
            <a:srgbClr val="C3965A"/>
          </a:solidFill>
          <a:ln w="12600">
            <a:solidFill>
              <a:srgbClr val="C3965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31" name="Text Box 10"/>
          <p:cNvSpPr txBox="1">
            <a:spLocks noChangeArrowheads="1"/>
          </p:cNvSpPr>
          <p:nvPr/>
        </p:nvSpPr>
        <p:spPr bwMode="auto">
          <a:xfrm>
            <a:off x="-3175" y="0"/>
            <a:ext cx="6983413" cy="763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200" b="1">
                <a:solidFill>
                  <a:srgbClr val="3C005A"/>
                </a:solidFill>
                <a:latin typeface="Verdana" pitchFamily="32" charset="0"/>
                <a:ea typeface="SimSun" charset="-122"/>
              </a:rPr>
              <a:t>Le dispositif d’évaluation de la conformité: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200" b="1">
                <a:solidFill>
                  <a:srgbClr val="3C005A"/>
                </a:solidFill>
                <a:latin typeface="Verdana" pitchFamily="32" charset="0"/>
                <a:ea typeface="SimSun" charset="-122"/>
              </a:rPr>
              <a:t>exemple d’un organisme certificateur</a:t>
            </a:r>
          </a:p>
        </p:txBody>
      </p:sp>
      <p:sp>
        <p:nvSpPr>
          <p:cNvPr id="30732" name="Line 11"/>
          <p:cNvSpPr>
            <a:spLocks noChangeShapeType="1"/>
          </p:cNvSpPr>
          <p:nvPr/>
        </p:nvSpPr>
        <p:spPr bwMode="auto">
          <a:xfrm>
            <a:off x="6402388" y="3378200"/>
            <a:ext cx="1587" cy="2590800"/>
          </a:xfrm>
          <a:prstGeom prst="line">
            <a:avLst/>
          </a:prstGeom>
          <a:noFill/>
          <a:ln w="6048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0733" name="Line 12"/>
          <p:cNvSpPr>
            <a:spLocks noChangeShapeType="1"/>
          </p:cNvSpPr>
          <p:nvPr/>
        </p:nvSpPr>
        <p:spPr bwMode="auto">
          <a:xfrm flipH="1">
            <a:off x="5864225" y="5969000"/>
            <a:ext cx="542925" cy="1588"/>
          </a:xfrm>
          <a:prstGeom prst="line">
            <a:avLst/>
          </a:prstGeom>
          <a:noFill/>
          <a:ln w="60480">
            <a:solidFill>
              <a:srgbClr val="00808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0734" name="Text Box 13"/>
          <p:cNvSpPr txBox="1">
            <a:spLocks noChangeArrowheads="1"/>
          </p:cNvSpPr>
          <p:nvPr/>
        </p:nvSpPr>
        <p:spPr bwMode="auto">
          <a:xfrm>
            <a:off x="6516688" y="4391025"/>
            <a:ext cx="2197100" cy="119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b="1" i="1">
                <a:solidFill>
                  <a:srgbClr val="DC2028"/>
                </a:solidFill>
                <a:latin typeface="Tahoma" pitchFamily="32" charset="0"/>
                <a:ea typeface="SimSun" charset="-122"/>
              </a:rPr>
              <a:t>Certification</a:t>
            </a:r>
            <a:br>
              <a:rPr lang="fr-FR" b="1" i="1">
                <a:solidFill>
                  <a:srgbClr val="DC2028"/>
                </a:solidFill>
                <a:latin typeface="Tahoma" pitchFamily="32" charset="0"/>
                <a:ea typeface="SimSun" charset="-122"/>
              </a:rPr>
            </a:br>
            <a:r>
              <a:rPr lang="fr-FR" b="1" i="1">
                <a:solidFill>
                  <a:srgbClr val="DC2028"/>
                </a:solidFill>
                <a:latin typeface="Tahoma" pitchFamily="32" charset="0"/>
                <a:ea typeface="SimSun" charset="-122"/>
              </a:rPr>
              <a:t> de produit</a:t>
            </a:r>
            <a:br>
              <a:rPr lang="fr-FR" b="1" i="1">
                <a:solidFill>
                  <a:srgbClr val="DC2028"/>
                </a:solidFill>
                <a:latin typeface="Tahoma" pitchFamily="32" charset="0"/>
                <a:ea typeface="SimSun" charset="-122"/>
              </a:rPr>
            </a:br>
            <a:r>
              <a:rPr lang="fr-FR" b="1" i="1">
                <a:solidFill>
                  <a:srgbClr val="DC2028"/>
                </a:solidFill>
                <a:latin typeface="Tahoma" pitchFamily="32" charset="0"/>
                <a:ea typeface="SimSun" charset="-122"/>
              </a:rPr>
              <a:t>ou de service</a:t>
            </a:r>
          </a:p>
        </p:txBody>
      </p:sp>
      <p:pic>
        <p:nvPicPr>
          <p:cNvPr id="30735" name="Picture 14"/>
          <p:cNvPicPr>
            <a:picLocks noChangeAspect="1" noChangeArrowheads="1"/>
          </p:cNvPicPr>
          <p:nvPr/>
        </p:nvPicPr>
        <p:blipFill>
          <a:blip r:embed="rId3" cstate="print"/>
          <a:srcRect l="84384" t="25003" r="5623" b="54002"/>
          <a:stretch>
            <a:fillRect/>
          </a:stretch>
        </p:blipFill>
        <p:spPr bwMode="auto">
          <a:xfrm>
            <a:off x="5792788" y="939800"/>
            <a:ext cx="581025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ChangeArrowheads="1"/>
          </p:cNvSpPr>
          <p:nvPr/>
        </p:nvSpPr>
        <p:spPr bwMode="auto">
          <a:xfrm>
            <a:off x="107950" y="188913"/>
            <a:ext cx="82296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200" b="1">
                <a:solidFill>
                  <a:srgbClr val="3C005A"/>
                </a:solidFill>
                <a:latin typeface="Verdana" pitchFamily="32" charset="0"/>
              </a:rPr>
              <a:t>Les référentiels d’accréditation</a:t>
            </a:r>
          </a:p>
        </p:txBody>
      </p:sp>
      <p:graphicFrame>
        <p:nvGraphicFramePr>
          <p:cNvPr id="37890" name="Group 2"/>
          <p:cNvGraphicFramePr>
            <a:graphicFrameLocks noGrp="1"/>
          </p:cNvGraphicFramePr>
          <p:nvPr/>
        </p:nvGraphicFramePr>
        <p:xfrm>
          <a:off x="323850" y="1125538"/>
          <a:ext cx="8461375" cy="4670428"/>
        </p:xfrm>
        <a:graphic>
          <a:graphicData uri="http://schemas.openxmlformats.org/drawingml/2006/table">
            <a:tbl>
              <a:tblPr/>
              <a:tblGrid>
                <a:gridCol w="4533900"/>
                <a:gridCol w="3927475"/>
              </a:tblGrid>
              <a:tr h="500063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1000"/>
                        </a:lnSpc>
                        <a:spcBef>
                          <a:spcPts val="1313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C005A"/>
                          </a:solidFill>
                          <a:effectLst/>
                          <a:latin typeface="Tahoma" pitchFamily="32" charset="0"/>
                          <a:cs typeface="Arial Unicode MS" pitchFamily="32" charset="0"/>
                        </a:rPr>
                        <a:t>Organisme à accréditer</a:t>
                      </a:r>
                    </a:p>
                  </a:txBody>
                  <a:tcPr marL="90000" marR="90000" marT="46800" marB="4680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AD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1000"/>
                        </a:lnSpc>
                        <a:spcBef>
                          <a:spcPts val="1313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C005A"/>
                          </a:solidFill>
                          <a:effectLst/>
                          <a:latin typeface="Tahoma" pitchFamily="32" charset="0"/>
                          <a:cs typeface="Arial Unicode MS" pitchFamily="32" charset="0"/>
                        </a:rPr>
                        <a:t>Norme en vigueur</a:t>
                      </a:r>
                    </a:p>
                  </a:txBody>
                  <a:tcPr marL="90000" marR="90000" marT="46800" marB="4680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AD7E"/>
                    </a:solidFill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1000"/>
                        </a:lnSpc>
                        <a:spcBef>
                          <a:spcPts val="122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C005A"/>
                          </a:solidFill>
                          <a:effectLst/>
                          <a:latin typeface="Tahoma" pitchFamily="32" charset="0"/>
                          <a:cs typeface="Arial Unicode MS" pitchFamily="32" charset="0"/>
                        </a:rPr>
                        <a:t>Laboratoires d’essais, d’analyse, d’étalonnage</a:t>
                      </a:r>
                    </a:p>
                  </a:txBody>
                  <a:tcPr marL="90000" marR="90000" marT="46800" marB="4680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1000"/>
                        </a:lnSpc>
                        <a:spcBef>
                          <a:spcPts val="122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C005A"/>
                          </a:solidFill>
                          <a:effectLst/>
                          <a:latin typeface="Tahoma" pitchFamily="32" charset="0"/>
                          <a:cs typeface="Arial Unicode MS" pitchFamily="32" charset="0"/>
                        </a:rPr>
                        <a:t>ISO/CEI 17025 (LABM :EN ISO 15189)</a:t>
                      </a:r>
                    </a:p>
                  </a:txBody>
                  <a:tcPr marL="90000" marR="90000" marT="46800" marB="4680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1000"/>
                        </a:lnSpc>
                        <a:spcBef>
                          <a:spcPts val="122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C005A"/>
                          </a:solidFill>
                          <a:effectLst/>
                          <a:latin typeface="Tahoma" pitchFamily="32" charset="0"/>
                          <a:cs typeface="Arial Unicode MS" pitchFamily="32" charset="0"/>
                        </a:rPr>
                        <a:t>Organismes d’inspection</a:t>
                      </a:r>
                    </a:p>
                  </a:txBody>
                  <a:tcPr marL="90000" marR="90000" marT="46800" marB="4680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1000"/>
                        </a:lnSpc>
                        <a:spcBef>
                          <a:spcPts val="122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C005A"/>
                          </a:solidFill>
                          <a:effectLst/>
                          <a:latin typeface="Tahoma" pitchFamily="32" charset="0"/>
                          <a:cs typeface="Arial Unicode MS" pitchFamily="32" charset="0"/>
                        </a:rPr>
                        <a:t>ISO/CEI 17020</a:t>
                      </a:r>
                    </a:p>
                  </a:txBody>
                  <a:tcPr marL="90000" marR="90000" marT="46800" marB="4680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1000"/>
                        </a:lnSpc>
                        <a:spcBef>
                          <a:spcPts val="122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C005A"/>
                          </a:solidFill>
                          <a:effectLst/>
                          <a:latin typeface="Tahoma" pitchFamily="32" charset="0"/>
                          <a:cs typeface="Arial Unicode MS" pitchFamily="32" charset="0"/>
                        </a:rPr>
                        <a:t>Organismes certificateurs</a:t>
                      </a:r>
                    </a:p>
                  </a:txBody>
                  <a:tcPr marL="90000" marR="90000" marT="46800" marB="4680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1000"/>
                        </a:lnSpc>
                        <a:spcBef>
                          <a:spcPts val="122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3C005A"/>
                        </a:solidFill>
                        <a:effectLst/>
                        <a:latin typeface="Tahoma" pitchFamily="32" charset="0"/>
                        <a:cs typeface="Arial Unicode MS" pitchFamily="32" charset="0"/>
                      </a:endParaRPr>
                    </a:p>
                  </a:txBody>
                  <a:tcPr marL="90000" marR="90000" marT="46800" marB="4680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1000"/>
                        </a:lnSpc>
                        <a:spcBef>
                          <a:spcPts val="1225"/>
                        </a:spcBef>
                        <a:spcAft>
                          <a:spcPct val="0"/>
                        </a:spcAft>
                        <a:buClr>
                          <a:srgbClr val="3C005A"/>
                        </a:buClr>
                        <a:buSzPct val="100000"/>
                        <a:buFont typeface="Wingdings" charset="2"/>
                        <a:buChar char="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C005A"/>
                          </a:solidFill>
                          <a:effectLst/>
                          <a:latin typeface="Tahoma" pitchFamily="32" charset="0"/>
                          <a:cs typeface="Arial Unicode MS" pitchFamily="32" charset="0"/>
                        </a:rPr>
                        <a:t> de systèmes de management de la qualité et de qualification technique d'entreprises</a:t>
                      </a:r>
                    </a:p>
                  </a:txBody>
                  <a:tcPr marL="90000" marR="90000" marT="46800" marB="4680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1000"/>
                        </a:lnSpc>
                        <a:spcBef>
                          <a:spcPts val="122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C005A"/>
                          </a:solidFill>
                          <a:effectLst/>
                          <a:latin typeface="Tahoma" pitchFamily="32" charset="0"/>
                          <a:cs typeface="Arial Unicode MS" pitchFamily="32" charset="0"/>
                        </a:rPr>
                        <a:t>NF EN ISO/CEI 17021</a:t>
                      </a:r>
                    </a:p>
                  </a:txBody>
                  <a:tcPr marL="90000" marR="90000" marT="46800" marB="4680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1000"/>
                        </a:lnSpc>
                        <a:spcBef>
                          <a:spcPts val="1225"/>
                        </a:spcBef>
                        <a:spcAft>
                          <a:spcPct val="0"/>
                        </a:spcAft>
                        <a:buClr>
                          <a:srgbClr val="3C005A"/>
                        </a:buClr>
                        <a:buSzPct val="100000"/>
                        <a:buFont typeface="Wingdings" charset="2"/>
                        <a:buChar char="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C005A"/>
                          </a:solidFill>
                          <a:effectLst/>
                          <a:latin typeface="Tahoma" pitchFamily="32" charset="0"/>
                          <a:cs typeface="Arial Unicode MS" pitchFamily="32" charset="0"/>
                        </a:rPr>
                        <a:t> de systèmes de management environnemental</a:t>
                      </a:r>
                    </a:p>
                  </a:txBody>
                  <a:tcPr marL="90000" marR="90000" marT="46800" marB="4680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1000"/>
                        </a:lnSpc>
                        <a:spcBef>
                          <a:spcPts val="122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C005A"/>
                          </a:solidFill>
                          <a:effectLst/>
                          <a:latin typeface="Tahoma" pitchFamily="32" charset="0"/>
                          <a:cs typeface="Arial Unicode MS" pitchFamily="32" charset="0"/>
                        </a:rPr>
                        <a:t>Guide ISO 66</a:t>
                      </a:r>
                    </a:p>
                  </a:txBody>
                  <a:tcPr marL="90000" marR="90000" marT="46800" marB="4680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1000"/>
                        </a:lnSpc>
                        <a:spcBef>
                          <a:spcPts val="1225"/>
                        </a:spcBef>
                        <a:spcAft>
                          <a:spcPct val="0"/>
                        </a:spcAft>
                        <a:buClr>
                          <a:srgbClr val="3C005A"/>
                        </a:buClr>
                        <a:buSzPct val="100000"/>
                        <a:buFont typeface="Times New Roman" pitchFamily="16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C005A"/>
                          </a:solidFill>
                          <a:effectLst/>
                          <a:latin typeface="Tahoma" pitchFamily="32" charset="0"/>
                          <a:cs typeface="Arial Unicode MS" pitchFamily="32" charset="0"/>
                        </a:rPr>
                        <a:t> de personnels</a:t>
                      </a:r>
                    </a:p>
                  </a:txBody>
                  <a:tcPr marL="90000" marR="90000" marT="46800" marB="4680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1000"/>
                        </a:lnSpc>
                        <a:spcBef>
                          <a:spcPts val="122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C005A"/>
                          </a:solidFill>
                          <a:effectLst/>
                          <a:latin typeface="Tahoma" pitchFamily="32" charset="0"/>
                          <a:cs typeface="Arial Unicode MS" pitchFamily="32" charset="0"/>
                        </a:rPr>
                        <a:t>EN 45013 / Guide ISO 17024</a:t>
                      </a:r>
                    </a:p>
                  </a:txBody>
                  <a:tcPr marL="90000" marR="90000" marT="46800" marB="4680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1000"/>
                        </a:lnSpc>
                        <a:spcBef>
                          <a:spcPts val="1225"/>
                        </a:spcBef>
                        <a:spcAft>
                          <a:spcPct val="0"/>
                        </a:spcAft>
                        <a:buClr>
                          <a:srgbClr val="3C005A"/>
                        </a:buClr>
                        <a:buSzPct val="100000"/>
                        <a:buFont typeface="Times New Roman" pitchFamily="16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C005A"/>
                          </a:solidFill>
                          <a:effectLst/>
                          <a:latin typeface="Tahoma" pitchFamily="32" charset="0"/>
                          <a:cs typeface="Arial Unicode MS" pitchFamily="32" charset="0"/>
                        </a:rPr>
                        <a:t> de produits</a:t>
                      </a:r>
                    </a:p>
                  </a:txBody>
                  <a:tcPr marL="90000" marR="90000" marT="46800" marB="4680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1000"/>
                        </a:lnSpc>
                        <a:spcBef>
                          <a:spcPts val="122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C005A"/>
                          </a:solidFill>
                          <a:effectLst/>
                          <a:latin typeface="Tahoma" pitchFamily="32" charset="0"/>
                          <a:cs typeface="Arial Unicode MS" pitchFamily="32" charset="0"/>
                        </a:rPr>
                        <a:t>EN 45011 / Guide ISO 65</a:t>
                      </a:r>
                    </a:p>
                  </a:txBody>
                  <a:tcPr marL="90000" marR="90000" marT="46800" marB="4680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1000"/>
                        </a:lnSpc>
                        <a:spcBef>
                          <a:spcPts val="1225"/>
                        </a:spcBef>
                        <a:spcAft>
                          <a:spcPct val="0"/>
                        </a:spcAft>
                        <a:buClr>
                          <a:srgbClr val="3C005A"/>
                        </a:buClr>
                        <a:buSzPct val="100000"/>
                        <a:buFont typeface="Times New Roman" pitchFamily="16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C005A"/>
                          </a:solidFill>
                          <a:effectLst/>
                          <a:latin typeface="Tahoma" pitchFamily="32" charset="0"/>
                          <a:cs typeface="Arial Unicode MS" pitchFamily="32" charset="0"/>
                        </a:rPr>
                        <a:t> de services</a:t>
                      </a:r>
                    </a:p>
                  </a:txBody>
                  <a:tcPr marL="90000" marR="90000" marT="46800" marB="4680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1000"/>
                        </a:lnSpc>
                        <a:spcBef>
                          <a:spcPts val="122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C005A"/>
                          </a:solidFill>
                          <a:effectLst/>
                          <a:latin typeface="Tahoma" pitchFamily="32" charset="0"/>
                          <a:cs typeface="Arial Unicode MS" pitchFamily="32" charset="0"/>
                        </a:rPr>
                        <a:t>EN 45011</a:t>
                      </a:r>
                    </a:p>
                  </a:txBody>
                  <a:tcPr marL="90000" marR="90000" marT="46800" marB="4680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0" y="6156325"/>
            <a:ext cx="742950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0A38FC0-D6E1-42E8-9F5B-C7EA9F6D970A}" type="slidenum">
              <a:rPr lang="fr-FR">
                <a:solidFill>
                  <a:srgbClr val="C3965A"/>
                </a:solidFill>
              </a:rPr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</a:t>
            </a:fld>
            <a:endParaRPr lang="fr-FR">
              <a:solidFill>
                <a:srgbClr val="C3965A"/>
              </a:solidFill>
            </a:endParaRP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 cstate="print">
            <a:lum bright="64000" contrast="-32000"/>
          </a:blip>
          <a:srcRect/>
          <a:stretch>
            <a:fillRect/>
          </a:stretch>
        </p:blipFill>
        <p:spPr bwMode="auto">
          <a:xfrm>
            <a:off x="2339975" y="1916113"/>
            <a:ext cx="3816350" cy="2659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468313" y="2492375"/>
            <a:ext cx="7924800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marL="628650" indent="-622300" algn="ctr">
              <a:lnSpc>
                <a:spcPct val="90000"/>
              </a:lnSpc>
              <a:buClrTx/>
              <a:buFontTx/>
              <a:buNone/>
              <a:tabLst>
                <a:tab pos="628650" algn="l"/>
                <a:tab pos="1076325" algn="l"/>
                <a:tab pos="1525588" algn="l"/>
                <a:tab pos="1974850" algn="l"/>
                <a:tab pos="2424113" algn="l"/>
                <a:tab pos="2873375" algn="l"/>
                <a:tab pos="3322638" algn="l"/>
                <a:tab pos="3771900" algn="l"/>
                <a:tab pos="4221163" algn="l"/>
                <a:tab pos="4670425" algn="l"/>
                <a:tab pos="5119688" algn="l"/>
                <a:tab pos="5568950" algn="l"/>
                <a:tab pos="6018213" algn="l"/>
                <a:tab pos="6467475" algn="l"/>
                <a:tab pos="6916738" algn="l"/>
                <a:tab pos="7366000" algn="l"/>
                <a:tab pos="7815263" algn="l"/>
                <a:tab pos="8264525" algn="l"/>
                <a:tab pos="8713788" algn="l"/>
                <a:tab pos="9163050" algn="l"/>
                <a:tab pos="9612313" algn="l"/>
              </a:tabLst>
            </a:pPr>
            <a:r>
              <a:rPr lang="fr-FR" sz="9600">
                <a:solidFill>
                  <a:srgbClr val="660033"/>
                </a:solidFill>
                <a:latin typeface="Verdana" pitchFamily="32" charset="0"/>
              </a:rPr>
              <a:t>1</a:t>
            </a:r>
            <a:r>
              <a:rPr lang="fr-FR" sz="4000">
                <a:solidFill>
                  <a:srgbClr val="660033"/>
                </a:solidFill>
                <a:latin typeface="Verdana" pitchFamily="32" charset="0"/>
              </a:rPr>
              <a:t/>
            </a:r>
            <a:br>
              <a:rPr lang="fr-FR" sz="4000">
                <a:solidFill>
                  <a:srgbClr val="660033"/>
                </a:solidFill>
                <a:latin typeface="Verdana" pitchFamily="32" charset="0"/>
              </a:rPr>
            </a:br>
            <a:r>
              <a:rPr lang="fr-FR" sz="4000">
                <a:solidFill>
                  <a:srgbClr val="660033"/>
                </a:solidFill>
                <a:latin typeface="Verdana" pitchFamily="32" charset="0"/>
              </a:rPr>
              <a:t>Qu’est ce qu’une norme 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0" y="6156325"/>
            <a:ext cx="742950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FA1D209-471D-4F4C-B4CC-3A2EF28CDCDE}" type="slidenum">
              <a:rPr lang="fr-FR">
                <a:solidFill>
                  <a:srgbClr val="C3965A"/>
                </a:solidFill>
              </a:rPr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30</a:t>
            </a:fld>
            <a:endParaRPr lang="fr-FR">
              <a:solidFill>
                <a:srgbClr val="C3965A"/>
              </a:solidFill>
            </a:endParaRP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3" cstate="print">
            <a:lum bright="56000" contrast="-32000"/>
          </a:blip>
          <a:srcRect/>
          <a:stretch>
            <a:fillRect/>
          </a:stretch>
        </p:blipFill>
        <p:spPr bwMode="auto">
          <a:xfrm>
            <a:off x="2555875" y="1789113"/>
            <a:ext cx="4103688" cy="2859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971550" y="2743200"/>
            <a:ext cx="7129463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600">
                <a:solidFill>
                  <a:srgbClr val="800000"/>
                </a:solidFill>
                <a:latin typeface="Verdana" pitchFamily="32" charset="0"/>
              </a:rPr>
              <a:t>8</a:t>
            </a:r>
            <a:br>
              <a:rPr lang="fr-FR" sz="9600">
                <a:solidFill>
                  <a:srgbClr val="800000"/>
                </a:solidFill>
                <a:latin typeface="Verdana" pitchFamily="32" charset="0"/>
              </a:rPr>
            </a:br>
            <a:r>
              <a:rPr lang="fr-FR" sz="4000">
                <a:solidFill>
                  <a:srgbClr val="800000"/>
                </a:solidFill>
                <a:latin typeface="Verdana" pitchFamily="32" charset="0"/>
              </a:rPr>
              <a:t>Comment est organisée la normalisation en France et dans le monde 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ChangeArrowheads="1"/>
          </p:cNvSpPr>
          <p:nvPr/>
        </p:nvSpPr>
        <p:spPr bwMode="auto">
          <a:xfrm>
            <a:off x="381000" y="144463"/>
            <a:ext cx="64008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200" b="1">
                <a:solidFill>
                  <a:srgbClr val="3C005A"/>
                </a:solidFill>
                <a:latin typeface="Arial" charset="0"/>
              </a:rPr>
              <a:t>Qu’est-ce que l’AFNOR ?</a:t>
            </a: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1258888" y="1557338"/>
            <a:ext cx="7391400" cy="472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42900" indent="-339725">
              <a:spcBef>
                <a:spcPts val="1488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fr-FR" sz="2200">
                <a:solidFill>
                  <a:srgbClr val="3C005A"/>
                </a:solidFill>
                <a:latin typeface="Arial" charset="0"/>
              </a:rPr>
              <a:t>Association loi 1901 créée en 1926</a:t>
            </a:r>
          </a:p>
          <a:p>
            <a:pPr marL="342900" indent="-339725">
              <a:spcBef>
                <a:spcPts val="1488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fr-FR" sz="2200">
                <a:solidFill>
                  <a:srgbClr val="3C005A"/>
                </a:solidFill>
                <a:latin typeface="Arial" charset="0"/>
              </a:rPr>
              <a:t>Missions régies par un décret d’état</a:t>
            </a:r>
          </a:p>
          <a:p>
            <a:pPr lvl="1" indent="-282575"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fr-FR" sz="1700">
                <a:solidFill>
                  <a:srgbClr val="3C005A"/>
                </a:solidFill>
                <a:latin typeface="Arial" charset="0"/>
              </a:rPr>
              <a:t>décret  n° 2009-697 du 16 juin 2009 relatif à la normalisation </a:t>
            </a:r>
          </a:p>
          <a:p>
            <a:pPr marL="342900" indent="-339725">
              <a:spcBef>
                <a:spcPts val="1488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fr-FR" sz="2200">
                <a:solidFill>
                  <a:srgbClr val="3C005A"/>
                </a:solidFill>
                <a:latin typeface="Arial" charset="0"/>
              </a:rPr>
              <a:t>Anime le système français de normalisation constitué de bureaux de normalisation sectoriels</a:t>
            </a:r>
          </a:p>
          <a:p>
            <a:pPr marL="342900" indent="-339725">
              <a:spcBef>
                <a:spcPts val="1488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fr-FR" sz="2200">
                <a:solidFill>
                  <a:srgbClr val="3C005A"/>
                </a:solidFill>
                <a:latin typeface="Arial" charset="0"/>
              </a:rPr>
              <a:t>Un des premiers acteurs européens avec le DIN (D) et la BSI (UK)</a:t>
            </a:r>
          </a:p>
          <a:p>
            <a:pPr marL="342900" indent="-339725">
              <a:spcBef>
                <a:spcPts val="1488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fr-FR" sz="2200">
                <a:solidFill>
                  <a:srgbClr val="3C005A"/>
                </a:solidFill>
                <a:latin typeface="Arial" charset="0"/>
              </a:rPr>
              <a:t>Premier organisme de certification en France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7543800" y="2982913"/>
            <a:ext cx="1600200" cy="2444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r">
              <a:lnSpc>
                <a:spcPct val="60000"/>
              </a:lnSpc>
              <a:spcBef>
                <a:spcPts val="157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600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fr-FR" sz="1800" b="1">
                <a:solidFill>
                  <a:srgbClr val="B2B2B2"/>
                </a:solidFill>
                <a:latin typeface="Arial" charset="0"/>
              </a:rPr>
              <a:t>Accueillir</a:t>
            </a:r>
          </a:p>
          <a:p>
            <a:pPr algn="r">
              <a:lnSpc>
                <a:spcPct val="60000"/>
              </a:lnSpc>
              <a:spcBef>
                <a:spcPts val="157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800" b="1">
                <a:solidFill>
                  <a:srgbClr val="B2B2B2"/>
                </a:solidFill>
                <a:latin typeface="Arial" charset="0"/>
              </a:rPr>
              <a:t> Orienter</a:t>
            </a:r>
          </a:p>
          <a:p>
            <a:pPr algn="r">
              <a:lnSpc>
                <a:spcPct val="60000"/>
              </a:lnSpc>
              <a:spcBef>
                <a:spcPts val="157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800" b="1">
                <a:solidFill>
                  <a:srgbClr val="B2B2B2"/>
                </a:solidFill>
                <a:latin typeface="Arial" charset="0"/>
              </a:rPr>
              <a:t> Échanger</a:t>
            </a:r>
          </a:p>
          <a:p>
            <a:pPr algn="r">
              <a:lnSpc>
                <a:spcPct val="60000"/>
              </a:lnSpc>
              <a:spcBef>
                <a:spcPts val="157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800" b="1">
                <a:solidFill>
                  <a:srgbClr val="B2B2B2"/>
                </a:solidFill>
                <a:latin typeface="Arial" charset="0"/>
              </a:rPr>
              <a:t> Anticiper</a:t>
            </a:r>
          </a:p>
          <a:p>
            <a:pPr algn="r">
              <a:lnSpc>
                <a:spcPct val="60000"/>
              </a:lnSpc>
              <a:spcBef>
                <a:spcPts val="157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800" b="1">
                <a:solidFill>
                  <a:srgbClr val="B2B2B2"/>
                </a:solidFill>
                <a:latin typeface="Arial" charset="0"/>
              </a:rPr>
              <a:t> Participer</a:t>
            </a:r>
          </a:p>
          <a:p>
            <a:pPr algn="r">
              <a:lnSpc>
                <a:spcPct val="60000"/>
              </a:lnSpc>
              <a:spcBef>
                <a:spcPts val="157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800" b="1">
                <a:solidFill>
                  <a:srgbClr val="B2B2B2"/>
                </a:solidFill>
                <a:latin typeface="Arial" charset="0"/>
              </a:rPr>
              <a:t> Mobiliser</a:t>
            </a:r>
          </a:p>
          <a:p>
            <a:pPr algn="r">
              <a:lnSpc>
                <a:spcPct val="60000"/>
              </a:lnSpc>
              <a:spcBef>
                <a:spcPts val="157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800" b="1">
                <a:solidFill>
                  <a:srgbClr val="B2B2B2"/>
                </a:solidFill>
                <a:latin typeface="Arial" charset="0"/>
              </a:rPr>
              <a:t> Construire</a:t>
            </a:r>
          </a:p>
        </p:txBody>
      </p:sp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381000" y="144463"/>
            <a:ext cx="5638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 b="1">
                <a:solidFill>
                  <a:srgbClr val="3C005A"/>
                </a:solidFill>
                <a:latin typeface="Arial" charset="0"/>
                <a:cs typeface="Arial" charset="0"/>
              </a:rPr>
              <a:t>Une présence affirmée en régions</a:t>
            </a:r>
          </a:p>
        </p:txBody>
      </p:sp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1066800" y="457200"/>
            <a:ext cx="4114800" cy="390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4821" name="Freeform 4"/>
          <p:cNvSpPr>
            <a:spLocks noChangeArrowheads="1"/>
          </p:cNvSpPr>
          <p:nvPr/>
        </p:nvSpPr>
        <p:spPr bwMode="auto">
          <a:xfrm>
            <a:off x="304800" y="2290763"/>
            <a:ext cx="228600" cy="168275"/>
          </a:xfrm>
          <a:custGeom>
            <a:avLst/>
            <a:gdLst>
              <a:gd name="T0" fmla="*/ 2147483647 w 2268"/>
              <a:gd name="T1" fmla="*/ 2147483647 h 1640"/>
              <a:gd name="T2" fmla="*/ 2147483647 w 2268"/>
              <a:gd name="T3" fmla="*/ 2147483647 h 1640"/>
              <a:gd name="T4" fmla="*/ 2147483647 w 2268"/>
              <a:gd name="T5" fmla="*/ 2147483647 h 1640"/>
              <a:gd name="T6" fmla="*/ 2147483647 w 2268"/>
              <a:gd name="T7" fmla="*/ 2147483647 h 1640"/>
              <a:gd name="T8" fmla="*/ 2147483647 w 2268"/>
              <a:gd name="T9" fmla="*/ 0 h 1640"/>
              <a:gd name="T10" fmla="*/ 2147483647 w 2268"/>
              <a:gd name="T11" fmla="*/ 0 h 1640"/>
              <a:gd name="T12" fmla="*/ 2147483647 w 2268"/>
              <a:gd name="T13" fmla="*/ 0 h 1640"/>
              <a:gd name="T14" fmla="*/ 2147483647 w 2268"/>
              <a:gd name="T15" fmla="*/ 2147483647 h 1640"/>
              <a:gd name="T16" fmla="*/ 2147483647 w 2268"/>
              <a:gd name="T17" fmla="*/ 2147483647 h 1640"/>
              <a:gd name="T18" fmla="*/ 2147483647 w 2268"/>
              <a:gd name="T19" fmla="*/ 2147483647 h 1640"/>
              <a:gd name="T20" fmla="*/ 2147483647 w 2268"/>
              <a:gd name="T21" fmla="*/ 2147483647 h 1640"/>
              <a:gd name="T22" fmla="*/ 2147483647 w 2268"/>
              <a:gd name="T23" fmla="*/ 2147483647 h 1640"/>
              <a:gd name="T24" fmla="*/ 2147483647 w 2268"/>
              <a:gd name="T25" fmla="*/ 2147483647 h 1640"/>
              <a:gd name="T26" fmla="*/ 2147483647 w 2268"/>
              <a:gd name="T27" fmla="*/ 2147483647 h 1640"/>
              <a:gd name="T28" fmla="*/ 2147483647 w 2268"/>
              <a:gd name="T29" fmla="*/ 2147483647 h 1640"/>
              <a:gd name="T30" fmla="*/ 2147483647 w 2268"/>
              <a:gd name="T31" fmla="*/ 2147483647 h 1640"/>
              <a:gd name="T32" fmla="*/ 2147483647 w 2268"/>
              <a:gd name="T33" fmla="*/ 2147483647 h 1640"/>
              <a:gd name="T34" fmla="*/ 2147483647 w 2268"/>
              <a:gd name="T35" fmla="*/ 2147483647 h 1640"/>
              <a:gd name="T36" fmla="*/ 2147483647 w 2268"/>
              <a:gd name="T37" fmla="*/ 2147483647 h 1640"/>
              <a:gd name="T38" fmla="*/ 2147483647 w 2268"/>
              <a:gd name="T39" fmla="*/ 2147483647 h 1640"/>
              <a:gd name="T40" fmla="*/ 2147483647 w 2268"/>
              <a:gd name="T41" fmla="*/ 2147483647 h 1640"/>
              <a:gd name="T42" fmla="*/ 2147483647 w 2268"/>
              <a:gd name="T43" fmla="*/ 2147483647 h 1640"/>
              <a:gd name="T44" fmla="*/ 2147483647 w 2268"/>
              <a:gd name="T45" fmla="*/ 2147483647 h 1640"/>
              <a:gd name="T46" fmla="*/ 2147483647 w 2268"/>
              <a:gd name="T47" fmla="*/ 2147483647 h 1640"/>
              <a:gd name="T48" fmla="*/ 2147483647 w 2268"/>
              <a:gd name="T49" fmla="*/ 2147483647 h 1640"/>
              <a:gd name="T50" fmla="*/ 2147483647 w 2268"/>
              <a:gd name="T51" fmla="*/ 2147483647 h 1640"/>
              <a:gd name="T52" fmla="*/ 2147483647 w 2268"/>
              <a:gd name="T53" fmla="*/ 2147483647 h 1640"/>
              <a:gd name="T54" fmla="*/ 2147483647 w 2268"/>
              <a:gd name="T55" fmla="*/ 2147483647 h 1640"/>
              <a:gd name="T56" fmla="*/ 2147483647 w 2268"/>
              <a:gd name="T57" fmla="*/ 2147483647 h 1640"/>
              <a:gd name="T58" fmla="*/ 2147483647 w 2268"/>
              <a:gd name="T59" fmla="*/ 2147483647 h 1640"/>
              <a:gd name="T60" fmla="*/ 2147483647 w 2268"/>
              <a:gd name="T61" fmla="*/ 2147483647 h 1640"/>
              <a:gd name="T62" fmla="*/ 2147483647 w 2268"/>
              <a:gd name="T63" fmla="*/ 2147483647 h 1640"/>
              <a:gd name="T64" fmla="*/ 2147483647 w 2268"/>
              <a:gd name="T65" fmla="*/ 2147483647 h 1640"/>
              <a:gd name="T66" fmla="*/ 2147483647 w 2268"/>
              <a:gd name="T67" fmla="*/ 2147483647 h 1640"/>
              <a:gd name="T68" fmla="*/ 2147483647 w 2268"/>
              <a:gd name="T69" fmla="*/ 2147483647 h 1640"/>
              <a:gd name="T70" fmla="*/ 2147483647 w 2268"/>
              <a:gd name="T71" fmla="*/ 2147483647 h 1640"/>
              <a:gd name="T72" fmla="*/ 2147483647 w 2268"/>
              <a:gd name="T73" fmla="*/ 2147483647 h 1640"/>
              <a:gd name="T74" fmla="*/ 2147483647 w 2268"/>
              <a:gd name="T75" fmla="*/ 2147483647 h 1640"/>
              <a:gd name="T76" fmla="*/ 2147483647 w 2268"/>
              <a:gd name="T77" fmla="*/ 2147483647 h 1640"/>
              <a:gd name="T78" fmla="*/ 2147483647 w 2268"/>
              <a:gd name="T79" fmla="*/ 2147483647 h 1640"/>
              <a:gd name="T80" fmla="*/ 2147483647 w 2268"/>
              <a:gd name="T81" fmla="*/ 2147483647 h 1640"/>
              <a:gd name="T82" fmla="*/ 2147483647 w 2268"/>
              <a:gd name="T83" fmla="*/ 2147483647 h 1640"/>
              <a:gd name="T84" fmla="*/ 2147483647 w 2268"/>
              <a:gd name="T85" fmla="*/ 2147483647 h 1640"/>
              <a:gd name="T86" fmla="*/ 2147483647 w 2268"/>
              <a:gd name="T87" fmla="*/ 2147483647 h 1640"/>
              <a:gd name="T88" fmla="*/ 2147483647 w 2268"/>
              <a:gd name="T89" fmla="*/ 2147483647 h 1640"/>
              <a:gd name="T90" fmla="*/ 2147483647 w 2268"/>
              <a:gd name="T91" fmla="*/ 2147483647 h 164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268"/>
              <a:gd name="T139" fmla="*/ 0 h 1640"/>
              <a:gd name="T140" fmla="*/ 2268 w 2268"/>
              <a:gd name="T141" fmla="*/ 1640 h 164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268" h="1640">
                <a:moveTo>
                  <a:pt x="1992" y="112"/>
                </a:moveTo>
                <a:lnTo>
                  <a:pt x="1992" y="112"/>
                </a:lnTo>
                <a:lnTo>
                  <a:pt x="1954" y="98"/>
                </a:lnTo>
                <a:lnTo>
                  <a:pt x="1918" y="84"/>
                </a:lnTo>
                <a:lnTo>
                  <a:pt x="1878" y="70"/>
                </a:lnTo>
                <a:lnTo>
                  <a:pt x="1838" y="60"/>
                </a:lnTo>
                <a:lnTo>
                  <a:pt x="1798" y="50"/>
                </a:lnTo>
                <a:lnTo>
                  <a:pt x="1754" y="40"/>
                </a:lnTo>
                <a:lnTo>
                  <a:pt x="1710" y="32"/>
                </a:lnTo>
                <a:lnTo>
                  <a:pt x="1666" y="26"/>
                </a:lnTo>
                <a:lnTo>
                  <a:pt x="1570" y="14"/>
                </a:lnTo>
                <a:lnTo>
                  <a:pt x="1466" y="8"/>
                </a:lnTo>
                <a:lnTo>
                  <a:pt x="1356" y="2"/>
                </a:lnTo>
                <a:lnTo>
                  <a:pt x="1238" y="0"/>
                </a:lnTo>
                <a:lnTo>
                  <a:pt x="1234" y="0"/>
                </a:lnTo>
                <a:lnTo>
                  <a:pt x="1206" y="0"/>
                </a:lnTo>
                <a:lnTo>
                  <a:pt x="1176" y="0"/>
                </a:lnTo>
                <a:lnTo>
                  <a:pt x="1174" y="0"/>
                </a:lnTo>
                <a:lnTo>
                  <a:pt x="1056" y="2"/>
                </a:lnTo>
                <a:lnTo>
                  <a:pt x="944" y="8"/>
                </a:lnTo>
                <a:lnTo>
                  <a:pt x="840" y="14"/>
                </a:lnTo>
                <a:lnTo>
                  <a:pt x="742" y="26"/>
                </a:lnTo>
                <a:lnTo>
                  <a:pt x="696" y="32"/>
                </a:lnTo>
                <a:lnTo>
                  <a:pt x="650" y="40"/>
                </a:lnTo>
                <a:lnTo>
                  <a:pt x="606" y="50"/>
                </a:lnTo>
                <a:lnTo>
                  <a:pt x="562" y="60"/>
                </a:lnTo>
                <a:lnTo>
                  <a:pt x="520" y="70"/>
                </a:lnTo>
                <a:lnTo>
                  <a:pt x="478" y="84"/>
                </a:lnTo>
                <a:lnTo>
                  <a:pt x="438" y="98"/>
                </a:lnTo>
                <a:lnTo>
                  <a:pt x="400" y="112"/>
                </a:lnTo>
                <a:lnTo>
                  <a:pt x="356" y="132"/>
                </a:lnTo>
                <a:lnTo>
                  <a:pt x="316" y="152"/>
                </a:lnTo>
                <a:lnTo>
                  <a:pt x="280" y="174"/>
                </a:lnTo>
                <a:lnTo>
                  <a:pt x="246" y="198"/>
                </a:lnTo>
                <a:lnTo>
                  <a:pt x="216" y="222"/>
                </a:lnTo>
                <a:lnTo>
                  <a:pt x="188" y="248"/>
                </a:lnTo>
                <a:lnTo>
                  <a:pt x="162" y="274"/>
                </a:lnTo>
                <a:lnTo>
                  <a:pt x="140" y="304"/>
                </a:lnTo>
                <a:lnTo>
                  <a:pt x="120" y="332"/>
                </a:lnTo>
                <a:lnTo>
                  <a:pt x="102" y="364"/>
                </a:lnTo>
                <a:lnTo>
                  <a:pt x="88" y="394"/>
                </a:lnTo>
                <a:lnTo>
                  <a:pt x="76" y="426"/>
                </a:lnTo>
                <a:lnTo>
                  <a:pt x="64" y="460"/>
                </a:lnTo>
                <a:lnTo>
                  <a:pt x="56" y="494"/>
                </a:lnTo>
                <a:lnTo>
                  <a:pt x="50" y="528"/>
                </a:lnTo>
                <a:lnTo>
                  <a:pt x="46" y="564"/>
                </a:lnTo>
                <a:lnTo>
                  <a:pt x="18" y="892"/>
                </a:lnTo>
                <a:lnTo>
                  <a:pt x="16" y="908"/>
                </a:lnTo>
                <a:lnTo>
                  <a:pt x="2" y="1076"/>
                </a:lnTo>
                <a:lnTo>
                  <a:pt x="0" y="1112"/>
                </a:lnTo>
                <a:lnTo>
                  <a:pt x="0" y="1146"/>
                </a:lnTo>
                <a:lnTo>
                  <a:pt x="2" y="1180"/>
                </a:lnTo>
                <a:lnTo>
                  <a:pt x="6" y="1214"/>
                </a:lnTo>
                <a:lnTo>
                  <a:pt x="14" y="1246"/>
                </a:lnTo>
                <a:lnTo>
                  <a:pt x="22" y="1278"/>
                </a:lnTo>
                <a:lnTo>
                  <a:pt x="34" y="1308"/>
                </a:lnTo>
                <a:lnTo>
                  <a:pt x="50" y="1338"/>
                </a:lnTo>
                <a:lnTo>
                  <a:pt x="66" y="1366"/>
                </a:lnTo>
                <a:lnTo>
                  <a:pt x="86" y="1394"/>
                </a:lnTo>
                <a:lnTo>
                  <a:pt x="110" y="1420"/>
                </a:lnTo>
                <a:lnTo>
                  <a:pt x="136" y="1444"/>
                </a:lnTo>
                <a:lnTo>
                  <a:pt x="166" y="1468"/>
                </a:lnTo>
                <a:lnTo>
                  <a:pt x="200" y="1488"/>
                </a:lnTo>
                <a:lnTo>
                  <a:pt x="236" y="1510"/>
                </a:lnTo>
                <a:lnTo>
                  <a:pt x="276" y="1528"/>
                </a:lnTo>
                <a:lnTo>
                  <a:pt x="312" y="1544"/>
                </a:lnTo>
                <a:lnTo>
                  <a:pt x="350" y="1558"/>
                </a:lnTo>
                <a:lnTo>
                  <a:pt x="388" y="1570"/>
                </a:lnTo>
                <a:lnTo>
                  <a:pt x="428" y="1582"/>
                </a:lnTo>
                <a:lnTo>
                  <a:pt x="470" y="1592"/>
                </a:lnTo>
                <a:lnTo>
                  <a:pt x="512" y="1600"/>
                </a:lnTo>
                <a:lnTo>
                  <a:pt x="556" y="1608"/>
                </a:lnTo>
                <a:lnTo>
                  <a:pt x="602" y="1616"/>
                </a:lnTo>
                <a:lnTo>
                  <a:pt x="698" y="1626"/>
                </a:lnTo>
                <a:lnTo>
                  <a:pt x="802" y="1634"/>
                </a:lnTo>
                <a:lnTo>
                  <a:pt x="912" y="1638"/>
                </a:lnTo>
                <a:lnTo>
                  <a:pt x="1030" y="1640"/>
                </a:lnTo>
                <a:lnTo>
                  <a:pt x="1032" y="1640"/>
                </a:lnTo>
                <a:lnTo>
                  <a:pt x="1062" y="1640"/>
                </a:lnTo>
                <a:lnTo>
                  <a:pt x="1090" y="1640"/>
                </a:lnTo>
                <a:lnTo>
                  <a:pt x="1092" y="1640"/>
                </a:lnTo>
                <a:lnTo>
                  <a:pt x="1212" y="1638"/>
                </a:lnTo>
                <a:lnTo>
                  <a:pt x="1322" y="1634"/>
                </a:lnTo>
                <a:lnTo>
                  <a:pt x="1428" y="1626"/>
                </a:lnTo>
                <a:lnTo>
                  <a:pt x="1526" y="1616"/>
                </a:lnTo>
                <a:lnTo>
                  <a:pt x="1572" y="1608"/>
                </a:lnTo>
                <a:lnTo>
                  <a:pt x="1618" y="1600"/>
                </a:lnTo>
                <a:lnTo>
                  <a:pt x="1662" y="1592"/>
                </a:lnTo>
                <a:lnTo>
                  <a:pt x="1706" y="1582"/>
                </a:lnTo>
                <a:lnTo>
                  <a:pt x="1748" y="1570"/>
                </a:lnTo>
                <a:lnTo>
                  <a:pt x="1788" y="1558"/>
                </a:lnTo>
                <a:lnTo>
                  <a:pt x="1828" y="1544"/>
                </a:lnTo>
                <a:lnTo>
                  <a:pt x="1868" y="1528"/>
                </a:lnTo>
                <a:lnTo>
                  <a:pt x="1910" y="1510"/>
                </a:lnTo>
                <a:lnTo>
                  <a:pt x="1950" y="1488"/>
                </a:lnTo>
                <a:lnTo>
                  <a:pt x="1988" y="1468"/>
                </a:lnTo>
                <a:lnTo>
                  <a:pt x="2022" y="1444"/>
                </a:lnTo>
                <a:lnTo>
                  <a:pt x="2052" y="1420"/>
                </a:lnTo>
                <a:lnTo>
                  <a:pt x="2080" y="1394"/>
                </a:lnTo>
                <a:lnTo>
                  <a:pt x="2106" y="1366"/>
                </a:lnTo>
                <a:lnTo>
                  <a:pt x="2128" y="1338"/>
                </a:lnTo>
                <a:lnTo>
                  <a:pt x="2148" y="1308"/>
                </a:lnTo>
                <a:lnTo>
                  <a:pt x="2164" y="1278"/>
                </a:lnTo>
                <a:lnTo>
                  <a:pt x="2180" y="1246"/>
                </a:lnTo>
                <a:lnTo>
                  <a:pt x="2192" y="1214"/>
                </a:lnTo>
                <a:lnTo>
                  <a:pt x="2202" y="1180"/>
                </a:lnTo>
                <a:lnTo>
                  <a:pt x="2210" y="1146"/>
                </a:lnTo>
                <a:lnTo>
                  <a:pt x="2216" y="1112"/>
                </a:lnTo>
                <a:lnTo>
                  <a:pt x="2220" y="1076"/>
                </a:lnTo>
                <a:lnTo>
                  <a:pt x="2236" y="908"/>
                </a:lnTo>
                <a:lnTo>
                  <a:pt x="2236" y="892"/>
                </a:lnTo>
                <a:lnTo>
                  <a:pt x="2266" y="564"/>
                </a:lnTo>
                <a:lnTo>
                  <a:pt x="2268" y="528"/>
                </a:lnTo>
                <a:lnTo>
                  <a:pt x="2268" y="494"/>
                </a:lnTo>
                <a:lnTo>
                  <a:pt x="2266" y="460"/>
                </a:lnTo>
                <a:lnTo>
                  <a:pt x="2260" y="426"/>
                </a:lnTo>
                <a:lnTo>
                  <a:pt x="2254" y="394"/>
                </a:lnTo>
                <a:lnTo>
                  <a:pt x="2244" y="364"/>
                </a:lnTo>
                <a:lnTo>
                  <a:pt x="2232" y="332"/>
                </a:lnTo>
                <a:lnTo>
                  <a:pt x="2218" y="304"/>
                </a:lnTo>
                <a:lnTo>
                  <a:pt x="2200" y="274"/>
                </a:lnTo>
                <a:lnTo>
                  <a:pt x="2180" y="248"/>
                </a:lnTo>
                <a:lnTo>
                  <a:pt x="2156" y="222"/>
                </a:lnTo>
                <a:lnTo>
                  <a:pt x="2130" y="198"/>
                </a:lnTo>
                <a:lnTo>
                  <a:pt x="2100" y="174"/>
                </a:lnTo>
                <a:lnTo>
                  <a:pt x="2068" y="152"/>
                </a:lnTo>
                <a:lnTo>
                  <a:pt x="2032" y="132"/>
                </a:lnTo>
                <a:lnTo>
                  <a:pt x="1992" y="1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4822" name="Text Box 5"/>
          <p:cNvSpPr txBox="1">
            <a:spLocks noChangeArrowheads="1"/>
          </p:cNvSpPr>
          <p:nvPr/>
        </p:nvSpPr>
        <p:spPr bwMode="auto">
          <a:xfrm>
            <a:off x="609600" y="2138363"/>
            <a:ext cx="7696200" cy="3665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57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200" b="1">
                <a:solidFill>
                  <a:srgbClr val="B2B2B2"/>
                </a:solidFill>
                <a:latin typeface="Arial" charset="0"/>
              </a:rPr>
              <a:t>Un réseau actif</a:t>
            </a:r>
            <a:r>
              <a:rPr lang="fr-FR" sz="1800">
                <a:solidFill>
                  <a:srgbClr val="000000"/>
                </a:solidFill>
                <a:latin typeface="Arial" charset="0"/>
              </a:rPr>
              <a:t> dans toutes les régions </a:t>
            </a:r>
            <a:br>
              <a:rPr lang="fr-FR" sz="1800">
                <a:solidFill>
                  <a:srgbClr val="000000"/>
                </a:solidFill>
                <a:latin typeface="Arial" charset="0"/>
              </a:rPr>
            </a:br>
            <a:r>
              <a:rPr lang="fr-FR" sz="1800">
                <a:solidFill>
                  <a:srgbClr val="000000"/>
                </a:solidFill>
                <a:latin typeface="Arial" charset="0"/>
              </a:rPr>
              <a:t>de France 14 délégations régionales</a:t>
            </a:r>
            <a:r>
              <a:rPr lang="fr-FR" sz="1800">
                <a:solidFill>
                  <a:srgbClr val="3333CC"/>
                </a:solidFill>
                <a:latin typeface="Arial" charset="0"/>
              </a:rPr>
              <a:t> </a:t>
            </a:r>
          </a:p>
          <a:p>
            <a:pPr>
              <a:spcBef>
                <a:spcPts val="157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200" b="1">
                <a:solidFill>
                  <a:srgbClr val="B2B2B2"/>
                </a:solidFill>
                <a:latin typeface="Arial" charset="0"/>
              </a:rPr>
              <a:t>Un accès</a:t>
            </a:r>
            <a:r>
              <a:rPr lang="fr-FR" sz="1800">
                <a:solidFill>
                  <a:srgbClr val="000000"/>
                </a:solidFill>
                <a:latin typeface="Arial" charset="0"/>
              </a:rPr>
              <a:t> à toute l’information normative </a:t>
            </a:r>
            <a:br>
              <a:rPr lang="fr-FR" sz="1800">
                <a:solidFill>
                  <a:srgbClr val="000000"/>
                </a:solidFill>
                <a:latin typeface="Arial" charset="0"/>
              </a:rPr>
            </a:br>
            <a:r>
              <a:rPr lang="fr-FR" sz="1800">
                <a:solidFill>
                  <a:srgbClr val="000000"/>
                </a:solidFill>
                <a:latin typeface="Arial" charset="0"/>
              </a:rPr>
              <a:t>et réglementaire.</a:t>
            </a:r>
          </a:p>
          <a:p>
            <a:pPr>
              <a:spcBef>
                <a:spcPts val="157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200" b="1">
                <a:solidFill>
                  <a:srgbClr val="B2B2B2"/>
                </a:solidFill>
                <a:latin typeface="Arial" charset="0"/>
              </a:rPr>
              <a:t>De nombreuses rencontres</a:t>
            </a:r>
            <a:r>
              <a:rPr lang="fr-FR" sz="14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fr-FR" sz="1800">
                <a:solidFill>
                  <a:srgbClr val="000000"/>
                </a:solidFill>
                <a:latin typeface="Arial" charset="0"/>
              </a:rPr>
              <a:t>sur les sujets d’actualité.</a:t>
            </a:r>
          </a:p>
          <a:p>
            <a:pPr>
              <a:spcBef>
                <a:spcPts val="157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200" b="1">
                <a:solidFill>
                  <a:srgbClr val="B2B2B2"/>
                </a:solidFill>
                <a:latin typeface="Arial" charset="0"/>
              </a:rPr>
              <a:t>Un partenariat</a:t>
            </a:r>
            <a:r>
              <a:rPr lang="fr-FR" sz="1800">
                <a:solidFill>
                  <a:srgbClr val="000000"/>
                </a:solidFill>
                <a:latin typeface="Arial" charset="0"/>
              </a:rPr>
              <a:t> avec tous les acteurs économiques </a:t>
            </a:r>
            <a:br>
              <a:rPr lang="fr-FR" sz="1800">
                <a:solidFill>
                  <a:srgbClr val="000000"/>
                </a:solidFill>
                <a:latin typeface="Arial" charset="0"/>
              </a:rPr>
            </a:br>
            <a:r>
              <a:rPr lang="fr-FR" sz="1800">
                <a:solidFill>
                  <a:srgbClr val="000000"/>
                </a:solidFill>
                <a:latin typeface="Arial" charset="0"/>
              </a:rPr>
              <a:t>pour répondre à des besoins régionaux collectifs.</a:t>
            </a:r>
          </a:p>
          <a:p>
            <a:pPr>
              <a:spcBef>
                <a:spcPts val="157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200" b="1">
                <a:solidFill>
                  <a:srgbClr val="B2B2B2"/>
                </a:solidFill>
                <a:latin typeface="Arial" charset="0"/>
              </a:rPr>
              <a:t>Des informations et des conseils</a:t>
            </a:r>
            <a:r>
              <a:rPr lang="fr-FR" sz="1800">
                <a:solidFill>
                  <a:srgbClr val="000000"/>
                </a:solidFill>
                <a:latin typeface="Arial" charset="0"/>
              </a:rPr>
              <a:t> sur toutes </a:t>
            </a:r>
            <a:br>
              <a:rPr lang="fr-FR" sz="1800">
                <a:solidFill>
                  <a:srgbClr val="000000"/>
                </a:solidFill>
                <a:latin typeface="Arial" charset="0"/>
              </a:rPr>
            </a:br>
            <a:r>
              <a:rPr lang="fr-FR" sz="1800">
                <a:solidFill>
                  <a:srgbClr val="000000"/>
                </a:solidFill>
                <a:latin typeface="Arial" charset="0"/>
              </a:rPr>
              <a:t>les prestations du Groupe.</a:t>
            </a:r>
          </a:p>
        </p:txBody>
      </p:sp>
      <p:sp>
        <p:nvSpPr>
          <p:cNvPr id="34823" name="Freeform 6"/>
          <p:cNvSpPr>
            <a:spLocks noChangeArrowheads="1"/>
          </p:cNvSpPr>
          <p:nvPr/>
        </p:nvSpPr>
        <p:spPr bwMode="auto">
          <a:xfrm>
            <a:off x="304800" y="3128963"/>
            <a:ext cx="228600" cy="168275"/>
          </a:xfrm>
          <a:custGeom>
            <a:avLst/>
            <a:gdLst>
              <a:gd name="T0" fmla="*/ 2147483647 w 2268"/>
              <a:gd name="T1" fmla="*/ 2147483647 h 1640"/>
              <a:gd name="T2" fmla="*/ 2147483647 w 2268"/>
              <a:gd name="T3" fmla="*/ 2147483647 h 1640"/>
              <a:gd name="T4" fmla="*/ 2147483647 w 2268"/>
              <a:gd name="T5" fmla="*/ 2147483647 h 1640"/>
              <a:gd name="T6" fmla="*/ 2147483647 w 2268"/>
              <a:gd name="T7" fmla="*/ 2147483647 h 1640"/>
              <a:gd name="T8" fmla="*/ 2147483647 w 2268"/>
              <a:gd name="T9" fmla="*/ 0 h 1640"/>
              <a:gd name="T10" fmla="*/ 2147483647 w 2268"/>
              <a:gd name="T11" fmla="*/ 0 h 1640"/>
              <a:gd name="T12" fmla="*/ 2147483647 w 2268"/>
              <a:gd name="T13" fmla="*/ 0 h 1640"/>
              <a:gd name="T14" fmla="*/ 2147483647 w 2268"/>
              <a:gd name="T15" fmla="*/ 2147483647 h 1640"/>
              <a:gd name="T16" fmla="*/ 2147483647 w 2268"/>
              <a:gd name="T17" fmla="*/ 2147483647 h 1640"/>
              <a:gd name="T18" fmla="*/ 2147483647 w 2268"/>
              <a:gd name="T19" fmla="*/ 2147483647 h 1640"/>
              <a:gd name="T20" fmla="*/ 2147483647 w 2268"/>
              <a:gd name="T21" fmla="*/ 2147483647 h 1640"/>
              <a:gd name="T22" fmla="*/ 2147483647 w 2268"/>
              <a:gd name="T23" fmla="*/ 2147483647 h 1640"/>
              <a:gd name="T24" fmla="*/ 2147483647 w 2268"/>
              <a:gd name="T25" fmla="*/ 2147483647 h 1640"/>
              <a:gd name="T26" fmla="*/ 2147483647 w 2268"/>
              <a:gd name="T27" fmla="*/ 2147483647 h 1640"/>
              <a:gd name="T28" fmla="*/ 2147483647 w 2268"/>
              <a:gd name="T29" fmla="*/ 2147483647 h 1640"/>
              <a:gd name="T30" fmla="*/ 2147483647 w 2268"/>
              <a:gd name="T31" fmla="*/ 2147483647 h 1640"/>
              <a:gd name="T32" fmla="*/ 2147483647 w 2268"/>
              <a:gd name="T33" fmla="*/ 2147483647 h 1640"/>
              <a:gd name="T34" fmla="*/ 2147483647 w 2268"/>
              <a:gd name="T35" fmla="*/ 2147483647 h 1640"/>
              <a:gd name="T36" fmla="*/ 2147483647 w 2268"/>
              <a:gd name="T37" fmla="*/ 2147483647 h 1640"/>
              <a:gd name="T38" fmla="*/ 2147483647 w 2268"/>
              <a:gd name="T39" fmla="*/ 2147483647 h 1640"/>
              <a:gd name="T40" fmla="*/ 2147483647 w 2268"/>
              <a:gd name="T41" fmla="*/ 2147483647 h 1640"/>
              <a:gd name="T42" fmla="*/ 2147483647 w 2268"/>
              <a:gd name="T43" fmla="*/ 2147483647 h 1640"/>
              <a:gd name="T44" fmla="*/ 2147483647 w 2268"/>
              <a:gd name="T45" fmla="*/ 2147483647 h 1640"/>
              <a:gd name="T46" fmla="*/ 2147483647 w 2268"/>
              <a:gd name="T47" fmla="*/ 2147483647 h 1640"/>
              <a:gd name="T48" fmla="*/ 2147483647 w 2268"/>
              <a:gd name="T49" fmla="*/ 2147483647 h 1640"/>
              <a:gd name="T50" fmla="*/ 2147483647 w 2268"/>
              <a:gd name="T51" fmla="*/ 2147483647 h 1640"/>
              <a:gd name="T52" fmla="*/ 2147483647 w 2268"/>
              <a:gd name="T53" fmla="*/ 2147483647 h 1640"/>
              <a:gd name="T54" fmla="*/ 2147483647 w 2268"/>
              <a:gd name="T55" fmla="*/ 2147483647 h 1640"/>
              <a:gd name="T56" fmla="*/ 2147483647 w 2268"/>
              <a:gd name="T57" fmla="*/ 2147483647 h 1640"/>
              <a:gd name="T58" fmla="*/ 2147483647 w 2268"/>
              <a:gd name="T59" fmla="*/ 2147483647 h 1640"/>
              <a:gd name="T60" fmla="*/ 2147483647 w 2268"/>
              <a:gd name="T61" fmla="*/ 2147483647 h 1640"/>
              <a:gd name="T62" fmla="*/ 2147483647 w 2268"/>
              <a:gd name="T63" fmla="*/ 2147483647 h 1640"/>
              <a:gd name="T64" fmla="*/ 2147483647 w 2268"/>
              <a:gd name="T65" fmla="*/ 2147483647 h 1640"/>
              <a:gd name="T66" fmla="*/ 2147483647 w 2268"/>
              <a:gd name="T67" fmla="*/ 2147483647 h 1640"/>
              <a:gd name="T68" fmla="*/ 2147483647 w 2268"/>
              <a:gd name="T69" fmla="*/ 2147483647 h 1640"/>
              <a:gd name="T70" fmla="*/ 2147483647 w 2268"/>
              <a:gd name="T71" fmla="*/ 2147483647 h 1640"/>
              <a:gd name="T72" fmla="*/ 2147483647 w 2268"/>
              <a:gd name="T73" fmla="*/ 2147483647 h 1640"/>
              <a:gd name="T74" fmla="*/ 2147483647 w 2268"/>
              <a:gd name="T75" fmla="*/ 2147483647 h 1640"/>
              <a:gd name="T76" fmla="*/ 2147483647 w 2268"/>
              <a:gd name="T77" fmla="*/ 2147483647 h 1640"/>
              <a:gd name="T78" fmla="*/ 2147483647 w 2268"/>
              <a:gd name="T79" fmla="*/ 2147483647 h 1640"/>
              <a:gd name="T80" fmla="*/ 2147483647 w 2268"/>
              <a:gd name="T81" fmla="*/ 2147483647 h 1640"/>
              <a:gd name="T82" fmla="*/ 2147483647 w 2268"/>
              <a:gd name="T83" fmla="*/ 2147483647 h 1640"/>
              <a:gd name="T84" fmla="*/ 2147483647 w 2268"/>
              <a:gd name="T85" fmla="*/ 2147483647 h 1640"/>
              <a:gd name="T86" fmla="*/ 2147483647 w 2268"/>
              <a:gd name="T87" fmla="*/ 2147483647 h 1640"/>
              <a:gd name="T88" fmla="*/ 2147483647 w 2268"/>
              <a:gd name="T89" fmla="*/ 2147483647 h 1640"/>
              <a:gd name="T90" fmla="*/ 2147483647 w 2268"/>
              <a:gd name="T91" fmla="*/ 2147483647 h 164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268"/>
              <a:gd name="T139" fmla="*/ 0 h 1640"/>
              <a:gd name="T140" fmla="*/ 2268 w 2268"/>
              <a:gd name="T141" fmla="*/ 1640 h 164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268" h="1640">
                <a:moveTo>
                  <a:pt x="1992" y="112"/>
                </a:moveTo>
                <a:lnTo>
                  <a:pt x="1992" y="112"/>
                </a:lnTo>
                <a:lnTo>
                  <a:pt x="1954" y="98"/>
                </a:lnTo>
                <a:lnTo>
                  <a:pt x="1918" y="84"/>
                </a:lnTo>
                <a:lnTo>
                  <a:pt x="1878" y="70"/>
                </a:lnTo>
                <a:lnTo>
                  <a:pt x="1838" y="60"/>
                </a:lnTo>
                <a:lnTo>
                  <a:pt x="1798" y="50"/>
                </a:lnTo>
                <a:lnTo>
                  <a:pt x="1754" y="40"/>
                </a:lnTo>
                <a:lnTo>
                  <a:pt x="1710" y="32"/>
                </a:lnTo>
                <a:lnTo>
                  <a:pt x="1666" y="26"/>
                </a:lnTo>
                <a:lnTo>
                  <a:pt x="1570" y="14"/>
                </a:lnTo>
                <a:lnTo>
                  <a:pt x="1466" y="8"/>
                </a:lnTo>
                <a:lnTo>
                  <a:pt x="1356" y="2"/>
                </a:lnTo>
                <a:lnTo>
                  <a:pt x="1238" y="0"/>
                </a:lnTo>
                <a:lnTo>
                  <a:pt x="1234" y="0"/>
                </a:lnTo>
                <a:lnTo>
                  <a:pt x="1206" y="0"/>
                </a:lnTo>
                <a:lnTo>
                  <a:pt x="1176" y="0"/>
                </a:lnTo>
                <a:lnTo>
                  <a:pt x="1174" y="0"/>
                </a:lnTo>
                <a:lnTo>
                  <a:pt x="1056" y="2"/>
                </a:lnTo>
                <a:lnTo>
                  <a:pt x="944" y="8"/>
                </a:lnTo>
                <a:lnTo>
                  <a:pt x="840" y="14"/>
                </a:lnTo>
                <a:lnTo>
                  <a:pt x="742" y="26"/>
                </a:lnTo>
                <a:lnTo>
                  <a:pt x="696" y="32"/>
                </a:lnTo>
                <a:lnTo>
                  <a:pt x="650" y="40"/>
                </a:lnTo>
                <a:lnTo>
                  <a:pt x="606" y="50"/>
                </a:lnTo>
                <a:lnTo>
                  <a:pt x="562" y="60"/>
                </a:lnTo>
                <a:lnTo>
                  <a:pt x="520" y="70"/>
                </a:lnTo>
                <a:lnTo>
                  <a:pt x="478" y="84"/>
                </a:lnTo>
                <a:lnTo>
                  <a:pt x="438" y="98"/>
                </a:lnTo>
                <a:lnTo>
                  <a:pt x="400" y="112"/>
                </a:lnTo>
                <a:lnTo>
                  <a:pt x="356" y="132"/>
                </a:lnTo>
                <a:lnTo>
                  <a:pt x="316" y="152"/>
                </a:lnTo>
                <a:lnTo>
                  <a:pt x="280" y="174"/>
                </a:lnTo>
                <a:lnTo>
                  <a:pt x="246" y="198"/>
                </a:lnTo>
                <a:lnTo>
                  <a:pt x="216" y="222"/>
                </a:lnTo>
                <a:lnTo>
                  <a:pt x="188" y="248"/>
                </a:lnTo>
                <a:lnTo>
                  <a:pt x="162" y="274"/>
                </a:lnTo>
                <a:lnTo>
                  <a:pt x="140" y="304"/>
                </a:lnTo>
                <a:lnTo>
                  <a:pt x="120" y="332"/>
                </a:lnTo>
                <a:lnTo>
                  <a:pt x="102" y="364"/>
                </a:lnTo>
                <a:lnTo>
                  <a:pt x="88" y="394"/>
                </a:lnTo>
                <a:lnTo>
                  <a:pt x="76" y="426"/>
                </a:lnTo>
                <a:lnTo>
                  <a:pt x="64" y="460"/>
                </a:lnTo>
                <a:lnTo>
                  <a:pt x="56" y="494"/>
                </a:lnTo>
                <a:lnTo>
                  <a:pt x="50" y="528"/>
                </a:lnTo>
                <a:lnTo>
                  <a:pt x="46" y="564"/>
                </a:lnTo>
                <a:lnTo>
                  <a:pt x="18" y="892"/>
                </a:lnTo>
                <a:lnTo>
                  <a:pt x="16" y="908"/>
                </a:lnTo>
                <a:lnTo>
                  <a:pt x="2" y="1076"/>
                </a:lnTo>
                <a:lnTo>
                  <a:pt x="0" y="1112"/>
                </a:lnTo>
                <a:lnTo>
                  <a:pt x="0" y="1146"/>
                </a:lnTo>
                <a:lnTo>
                  <a:pt x="2" y="1180"/>
                </a:lnTo>
                <a:lnTo>
                  <a:pt x="6" y="1214"/>
                </a:lnTo>
                <a:lnTo>
                  <a:pt x="14" y="1246"/>
                </a:lnTo>
                <a:lnTo>
                  <a:pt x="22" y="1278"/>
                </a:lnTo>
                <a:lnTo>
                  <a:pt x="34" y="1308"/>
                </a:lnTo>
                <a:lnTo>
                  <a:pt x="50" y="1338"/>
                </a:lnTo>
                <a:lnTo>
                  <a:pt x="66" y="1366"/>
                </a:lnTo>
                <a:lnTo>
                  <a:pt x="86" y="1394"/>
                </a:lnTo>
                <a:lnTo>
                  <a:pt x="110" y="1420"/>
                </a:lnTo>
                <a:lnTo>
                  <a:pt x="136" y="1444"/>
                </a:lnTo>
                <a:lnTo>
                  <a:pt x="166" y="1468"/>
                </a:lnTo>
                <a:lnTo>
                  <a:pt x="200" y="1488"/>
                </a:lnTo>
                <a:lnTo>
                  <a:pt x="236" y="1510"/>
                </a:lnTo>
                <a:lnTo>
                  <a:pt x="276" y="1528"/>
                </a:lnTo>
                <a:lnTo>
                  <a:pt x="312" y="1544"/>
                </a:lnTo>
                <a:lnTo>
                  <a:pt x="350" y="1558"/>
                </a:lnTo>
                <a:lnTo>
                  <a:pt x="388" y="1570"/>
                </a:lnTo>
                <a:lnTo>
                  <a:pt x="428" y="1582"/>
                </a:lnTo>
                <a:lnTo>
                  <a:pt x="470" y="1592"/>
                </a:lnTo>
                <a:lnTo>
                  <a:pt x="512" y="1600"/>
                </a:lnTo>
                <a:lnTo>
                  <a:pt x="556" y="1608"/>
                </a:lnTo>
                <a:lnTo>
                  <a:pt x="602" y="1616"/>
                </a:lnTo>
                <a:lnTo>
                  <a:pt x="698" y="1626"/>
                </a:lnTo>
                <a:lnTo>
                  <a:pt x="802" y="1634"/>
                </a:lnTo>
                <a:lnTo>
                  <a:pt x="912" y="1638"/>
                </a:lnTo>
                <a:lnTo>
                  <a:pt x="1030" y="1640"/>
                </a:lnTo>
                <a:lnTo>
                  <a:pt x="1032" y="1640"/>
                </a:lnTo>
                <a:lnTo>
                  <a:pt x="1062" y="1640"/>
                </a:lnTo>
                <a:lnTo>
                  <a:pt x="1090" y="1640"/>
                </a:lnTo>
                <a:lnTo>
                  <a:pt x="1092" y="1640"/>
                </a:lnTo>
                <a:lnTo>
                  <a:pt x="1212" y="1638"/>
                </a:lnTo>
                <a:lnTo>
                  <a:pt x="1322" y="1634"/>
                </a:lnTo>
                <a:lnTo>
                  <a:pt x="1428" y="1626"/>
                </a:lnTo>
                <a:lnTo>
                  <a:pt x="1526" y="1616"/>
                </a:lnTo>
                <a:lnTo>
                  <a:pt x="1572" y="1608"/>
                </a:lnTo>
                <a:lnTo>
                  <a:pt x="1618" y="1600"/>
                </a:lnTo>
                <a:lnTo>
                  <a:pt x="1662" y="1592"/>
                </a:lnTo>
                <a:lnTo>
                  <a:pt x="1706" y="1582"/>
                </a:lnTo>
                <a:lnTo>
                  <a:pt x="1748" y="1570"/>
                </a:lnTo>
                <a:lnTo>
                  <a:pt x="1788" y="1558"/>
                </a:lnTo>
                <a:lnTo>
                  <a:pt x="1828" y="1544"/>
                </a:lnTo>
                <a:lnTo>
                  <a:pt x="1868" y="1528"/>
                </a:lnTo>
                <a:lnTo>
                  <a:pt x="1910" y="1510"/>
                </a:lnTo>
                <a:lnTo>
                  <a:pt x="1950" y="1488"/>
                </a:lnTo>
                <a:lnTo>
                  <a:pt x="1988" y="1468"/>
                </a:lnTo>
                <a:lnTo>
                  <a:pt x="2022" y="1444"/>
                </a:lnTo>
                <a:lnTo>
                  <a:pt x="2052" y="1420"/>
                </a:lnTo>
                <a:lnTo>
                  <a:pt x="2080" y="1394"/>
                </a:lnTo>
                <a:lnTo>
                  <a:pt x="2106" y="1366"/>
                </a:lnTo>
                <a:lnTo>
                  <a:pt x="2128" y="1338"/>
                </a:lnTo>
                <a:lnTo>
                  <a:pt x="2148" y="1308"/>
                </a:lnTo>
                <a:lnTo>
                  <a:pt x="2164" y="1278"/>
                </a:lnTo>
                <a:lnTo>
                  <a:pt x="2180" y="1246"/>
                </a:lnTo>
                <a:lnTo>
                  <a:pt x="2192" y="1214"/>
                </a:lnTo>
                <a:lnTo>
                  <a:pt x="2202" y="1180"/>
                </a:lnTo>
                <a:lnTo>
                  <a:pt x="2210" y="1146"/>
                </a:lnTo>
                <a:lnTo>
                  <a:pt x="2216" y="1112"/>
                </a:lnTo>
                <a:lnTo>
                  <a:pt x="2220" y="1076"/>
                </a:lnTo>
                <a:lnTo>
                  <a:pt x="2236" y="908"/>
                </a:lnTo>
                <a:lnTo>
                  <a:pt x="2236" y="892"/>
                </a:lnTo>
                <a:lnTo>
                  <a:pt x="2266" y="564"/>
                </a:lnTo>
                <a:lnTo>
                  <a:pt x="2268" y="528"/>
                </a:lnTo>
                <a:lnTo>
                  <a:pt x="2268" y="494"/>
                </a:lnTo>
                <a:lnTo>
                  <a:pt x="2266" y="460"/>
                </a:lnTo>
                <a:lnTo>
                  <a:pt x="2260" y="426"/>
                </a:lnTo>
                <a:lnTo>
                  <a:pt x="2254" y="394"/>
                </a:lnTo>
                <a:lnTo>
                  <a:pt x="2244" y="364"/>
                </a:lnTo>
                <a:lnTo>
                  <a:pt x="2232" y="332"/>
                </a:lnTo>
                <a:lnTo>
                  <a:pt x="2218" y="304"/>
                </a:lnTo>
                <a:lnTo>
                  <a:pt x="2200" y="274"/>
                </a:lnTo>
                <a:lnTo>
                  <a:pt x="2180" y="248"/>
                </a:lnTo>
                <a:lnTo>
                  <a:pt x="2156" y="222"/>
                </a:lnTo>
                <a:lnTo>
                  <a:pt x="2130" y="198"/>
                </a:lnTo>
                <a:lnTo>
                  <a:pt x="2100" y="174"/>
                </a:lnTo>
                <a:lnTo>
                  <a:pt x="2068" y="152"/>
                </a:lnTo>
                <a:lnTo>
                  <a:pt x="2032" y="132"/>
                </a:lnTo>
                <a:lnTo>
                  <a:pt x="1992" y="1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4824" name="Freeform 7"/>
          <p:cNvSpPr>
            <a:spLocks noChangeArrowheads="1"/>
          </p:cNvSpPr>
          <p:nvPr/>
        </p:nvSpPr>
        <p:spPr bwMode="auto">
          <a:xfrm>
            <a:off x="304800" y="3989388"/>
            <a:ext cx="228600" cy="168275"/>
          </a:xfrm>
          <a:custGeom>
            <a:avLst/>
            <a:gdLst>
              <a:gd name="T0" fmla="*/ 2147483647 w 2268"/>
              <a:gd name="T1" fmla="*/ 2147483647 h 1640"/>
              <a:gd name="T2" fmla="*/ 2147483647 w 2268"/>
              <a:gd name="T3" fmla="*/ 2147483647 h 1640"/>
              <a:gd name="T4" fmla="*/ 2147483647 w 2268"/>
              <a:gd name="T5" fmla="*/ 2147483647 h 1640"/>
              <a:gd name="T6" fmla="*/ 2147483647 w 2268"/>
              <a:gd name="T7" fmla="*/ 2147483647 h 1640"/>
              <a:gd name="T8" fmla="*/ 2147483647 w 2268"/>
              <a:gd name="T9" fmla="*/ 0 h 1640"/>
              <a:gd name="T10" fmla="*/ 2147483647 w 2268"/>
              <a:gd name="T11" fmla="*/ 0 h 1640"/>
              <a:gd name="T12" fmla="*/ 2147483647 w 2268"/>
              <a:gd name="T13" fmla="*/ 0 h 1640"/>
              <a:gd name="T14" fmla="*/ 2147483647 w 2268"/>
              <a:gd name="T15" fmla="*/ 2147483647 h 1640"/>
              <a:gd name="T16" fmla="*/ 2147483647 w 2268"/>
              <a:gd name="T17" fmla="*/ 2147483647 h 1640"/>
              <a:gd name="T18" fmla="*/ 2147483647 w 2268"/>
              <a:gd name="T19" fmla="*/ 2147483647 h 1640"/>
              <a:gd name="T20" fmla="*/ 2147483647 w 2268"/>
              <a:gd name="T21" fmla="*/ 2147483647 h 1640"/>
              <a:gd name="T22" fmla="*/ 2147483647 w 2268"/>
              <a:gd name="T23" fmla="*/ 2147483647 h 1640"/>
              <a:gd name="T24" fmla="*/ 2147483647 w 2268"/>
              <a:gd name="T25" fmla="*/ 2147483647 h 1640"/>
              <a:gd name="T26" fmla="*/ 2147483647 w 2268"/>
              <a:gd name="T27" fmla="*/ 2147483647 h 1640"/>
              <a:gd name="T28" fmla="*/ 2147483647 w 2268"/>
              <a:gd name="T29" fmla="*/ 2147483647 h 1640"/>
              <a:gd name="T30" fmla="*/ 2147483647 w 2268"/>
              <a:gd name="T31" fmla="*/ 2147483647 h 1640"/>
              <a:gd name="T32" fmla="*/ 2147483647 w 2268"/>
              <a:gd name="T33" fmla="*/ 2147483647 h 1640"/>
              <a:gd name="T34" fmla="*/ 2147483647 w 2268"/>
              <a:gd name="T35" fmla="*/ 2147483647 h 1640"/>
              <a:gd name="T36" fmla="*/ 2147483647 w 2268"/>
              <a:gd name="T37" fmla="*/ 2147483647 h 1640"/>
              <a:gd name="T38" fmla="*/ 2147483647 w 2268"/>
              <a:gd name="T39" fmla="*/ 2147483647 h 1640"/>
              <a:gd name="T40" fmla="*/ 2147483647 w 2268"/>
              <a:gd name="T41" fmla="*/ 2147483647 h 1640"/>
              <a:gd name="T42" fmla="*/ 2147483647 w 2268"/>
              <a:gd name="T43" fmla="*/ 2147483647 h 1640"/>
              <a:gd name="T44" fmla="*/ 2147483647 w 2268"/>
              <a:gd name="T45" fmla="*/ 2147483647 h 1640"/>
              <a:gd name="T46" fmla="*/ 2147483647 w 2268"/>
              <a:gd name="T47" fmla="*/ 2147483647 h 1640"/>
              <a:gd name="T48" fmla="*/ 2147483647 w 2268"/>
              <a:gd name="T49" fmla="*/ 2147483647 h 1640"/>
              <a:gd name="T50" fmla="*/ 2147483647 w 2268"/>
              <a:gd name="T51" fmla="*/ 2147483647 h 1640"/>
              <a:gd name="T52" fmla="*/ 2147483647 w 2268"/>
              <a:gd name="T53" fmla="*/ 2147483647 h 1640"/>
              <a:gd name="T54" fmla="*/ 2147483647 w 2268"/>
              <a:gd name="T55" fmla="*/ 2147483647 h 1640"/>
              <a:gd name="T56" fmla="*/ 2147483647 w 2268"/>
              <a:gd name="T57" fmla="*/ 2147483647 h 1640"/>
              <a:gd name="T58" fmla="*/ 2147483647 w 2268"/>
              <a:gd name="T59" fmla="*/ 2147483647 h 1640"/>
              <a:gd name="T60" fmla="*/ 2147483647 w 2268"/>
              <a:gd name="T61" fmla="*/ 2147483647 h 1640"/>
              <a:gd name="T62" fmla="*/ 2147483647 w 2268"/>
              <a:gd name="T63" fmla="*/ 2147483647 h 1640"/>
              <a:gd name="T64" fmla="*/ 2147483647 w 2268"/>
              <a:gd name="T65" fmla="*/ 2147483647 h 1640"/>
              <a:gd name="T66" fmla="*/ 2147483647 w 2268"/>
              <a:gd name="T67" fmla="*/ 2147483647 h 1640"/>
              <a:gd name="T68" fmla="*/ 2147483647 w 2268"/>
              <a:gd name="T69" fmla="*/ 2147483647 h 1640"/>
              <a:gd name="T70" fmla="*/ 2147483647 w 2268"/>
              <a:gd name="T71" fmla="*/ 2147483647 h 1640"/>
              <a:gd name="T72" fmla="*/ 2147483647 w 2268"/>
              <a:gd name="T73" fmla="*/ 2147483647 h 1640"/>
              <a:gd name="T74" fmla="*/ 2147483647 w 2268"/>
              <a:gd name="T75" fmla="*/ 2147483647 h 1640"/>
              <a:gd name="T76" fmla="*/ 2147483647 w 2268"/>
              <a:gd name="T77" fmla="*/ 2147483647 h 1640"/>
              <a:gd name="T78" fmla="*/ 2147483647 w 2268"/>
              <a:gd name="T79" fmla="*/ 2147483647 h 1640"/>
              <a:gd name="T80" fmla="*/ 2147483647 w 2268"/>
              <a:gd name="T81" fmla="*/ 2147483647 h 1640"/>
              <a:gd name="T82" fmla="*/ 2147483647 w 2268"/>
              <a:gd name="T83" fmla="*/ 2147483647 h 1640"/>
              <a:gd name="T84" fmla="*/ 2147483647 w 2268"/>
              <a:gd name="T85" fmla="*/ 2147483647 h 1640"/>
              <a:gd name="T86" fmla="*/ 2147483647 w 2268"/>
              <a:gd name="T87" fmla="*/ 2147483647 h 1640"/>
              <a:gd name="T88" fmla="*/ 2147483647 w 2268"/>
              <a:gd name="T89" fmla="*/ 2147483647 h 1640"/>
              <a:gd name="T90" fmla="*/ 2147483647 w 2268"/>
              <a:gd name="T91" fmla="*/ 2147483647 h 164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268"/>
              <a:gd name="T139" fmla="*/ 0 h 1640"/>
              <a:gd name="T140" fmla="*/ 2268 w 2268"/>
              <a:gd name="T141" fmla="*/ 1640 h 164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268" h="1640">
                <a:moveTo>
                  <a:pt x="1992" y="112"/>
                </a:moveTo>
                <a:lnTo>
                  <a:pt x="1992" y="112"/>
                </a:lnTo>
                <a:lnTo>
                  <a:pt x="1954" y="98"/>
                </a:lnTo>
                <a:lnTo>
                  <a:pt x="1918" y="84"/>
                </a:lnTo>
                <a:lnTo>
                  <a:pt x="1878" y="70"/>
                </a:lnTo>
                <a:lnTo>
                  <a:pt x="1838" y="60"/>
                </a:lnTo>
                <a:lnTo>
                  <a:pt x="1798" y="50"/>
                </a:lnTo>
                <a:lnTo>
                  <a:pt x="1754" y="40"/>
                </a:lnTo>
                <a:lnTo>
                  <a:pt x="1710" y="32"/>
                </a:lnTo>
                <a:lnTo>
                  <a:pt x="1666" y="26"/>
                </a:lnTo>
                <a:lnTo>
                  <a:pt x="1570" y="14"/>
                </a:lnTo>
                <a:lnTo>
                  <a:pt x="1466" y="8"/>
                </a:lnTo>
                <a:lnTo>
                  <a:pt x="1356" y="2"/>
                </a:lnTo>
                <a:lnTo>
                  <a:pt x="1238" y="0"/>
                </a:lnTo>
                <a:lnTo>
                  <a:pt x="1234" y="0"/>
                </a:lnTo>
                <a:lnTo>
                  <a:pt x="1206" y="0"/>
                </a:lnTo>
                <a:lnTo>
                  <a:pt x="1176" y="0"/>
                </a:lnTo>
                <a:lnTo>
                  <a:pt x="1174" y="0"/>
                </a:lnTo>
                <a:lnTo>
                  <a:pt x="1056" y="2"/>
                </a:lnTo>
                <a:lnTo>
                  <a:pt x="944" y="8"/>
                </a:lnTo>
                <a:lnTo>
                  <a:pt x="840" y="14"/>
                </a:lnTo>
                <a:lnTo>
                  <a:pt x="742" y="26"/>
                </a:lnTo>
                <a:lnTo>
                  <a:pt x="696" y="32"/>
                </a:lnTo>
                <a:lnTo>
                  <a:pt x="650" y="40"/>
                </a:lnTo>
                <a:lnTo>
                  <a:pt x="606" y="50"/>
                </a:lnTo>
                <a:lnTo>
                  <a:pt x="562" y="60"/>
                </a:lnTo>
                <a:lnTo>
                  <a:pt x="520" y="70"/>
                </a:lnTo>
                <a:lnTo>
                  <a:pt x="478" y="84"/>
                </a:lnTo>
                <a:lnTo>
                  <a:pt x="438" y="98"/>
                </a:lnTo>
                <a:lnTo>
                  <a:pt x="400" y="112"/>
                </a:lnTo>
                <a:lnTo>
                  <a:pt x="356" y="132"/>
                </a:lnTo>
                <a:lnTo>
                  <a:pt x="316" y="152"/>
                </a:lnTo>
                <a:lnTo>
                  <a:pt x="280" y="174"/>
                </a:lnTo>
                <a:lnTo>
                  <a:pt x="246" y="198"/>
                </a:lnTo>
                <a:lnTo>
                  <a:pt x="216" y="222"/>
                </a:lnTo>
                <a:lnTo>
                  <a:pt x="188" y="248"/>
                </a:lnTo>
                <a:lnTo>
                  <a:pt x="162" y="274"/>
                </a:lnTo>
                <a:lnTo>
                  <a:pt x="140" y="304"/>
                </a:lnTo>
                <a:lnTo>
                  <a:pt x="120" y="332"/>
                </a:lnTo>
                <a:lnTo>
                  <a:pt x="102" y="364"/>
                </a:lnTo>
                <a:lnTo>
                  <a:pt x="88" y="394"/>
                </a:lnTo>
                <a:lnTo>
                  <a:pt x="76" y="426"/>
                </a:lnTo>
                <a:lnTo>
                  <a:pt x="64" y="460"/>
                </a:lnTo>
                <a:lnTo>
                  <a:pt x="56" y="494"/>
                </a:lnTo>
                <a:lnTo>
                  <a:pt x="50" y="528"/>
                </a:lnTo>
                <a:lnTo>
                  <a:pt x="46" y="564"/>
                </a:lnTo>
                <a:lnTo>
                  <a:pt x="18" y="892"/>
                </a:lnTo>
                <a:lnTo>
                  <a:pt x="16" y="908"/>
                </a:lnTo>
                <a:lnTo>
                  <a:pt x="2" y="1076"/>
                </a:lnTo>
                <a:lnTo>
                  <a:pt x="0" y="1112"/>
                </a:lnTo>
                <a:lnTo>
                  <a:pt x="0" y="1146"/>
                </a:lnTo>
                <a:lnTo>
                  <a:pt x="2" y="1180"/>
                </a:lnTo>
                <a:lnTo>
                  <a:pt x="6" y="1214"/>
                </a:lnTo>
                <a:lnTo>
                  <a:pt x="14" y="1246"/>
                </a:lnTo>
                <a:lnTo>
                  <a:pt x="22" y="1278"/>
                </a:lnTo>
                <a:lnTo>
                  <a:pt x="34" y="1308"/>
                </a:lnTo>
                <a:lnTo>
                  <a:pt x="50" y="1338"/>
                </a:lnTo>
                <a:lnTo>
                  <a:pt x="66" y="1366"/>
                </a:lnTo>
                <a:lnTo>
                  <a:pt x="86" y="1394"/>
                </a:lnTo>
                <a:lnTo>
                  <a:pt x="110" y="1420"/>
                </a:lnTo>
                <a:lnTo>
                  <a:pt x="136" y="1444"/>
                </a:lnTo>
                <a:lnTo>
                  <a:pt x="166" y="1468"/>
                </a:lnTo>
                <a:lnTo>
                  <a:pt x="200" y="1488"/>
                </a:lnTo>
                <a:lnTo>
                  <a:pt x="236" y="1510"/>
                </a:lnTo>
                <a:lnTo>
                  <a:pt x="276" y="1528"/>
                </a:lnTo>
                <a:lnTo>
                  <a:pt x="312" y="1544"/>
                </a:lnTo>
                <a:lnTo>
                  <a:pt x="350" y="1558"/>
                </a:lnTo>
                <a:lnTo>
                  <a:pt x="388" y="1570"/>
                </a:lnTo>
                <a:lnTo>
                  <a:pt x="428" y="1582"/>
                </a:lnTo>
                <a:lnTo>
                  <a:pt x="470" y="1592"/>
                </a:lnTo>
                <a:lnTo>
                  <a:pt x="512" y="1600"/>
                </a:lnTo>
                <a:lnTo>
                  <a:pt x="556" y="1608"/>
                </a:lnTo>
                <a:lnTo>
                  <a:pt x="602" y="1616"/>
                </a:lnTo>
                <a:lnTo>
                  <a:pt x="698" y="1626"/>
                </a:lnTo>
                <a:lnTo>
                  <a:pt x="802" y="1634"/>
                </a:lnTo>
                <a:lnTo>
                  <a:pt x="912" y="1638"/>
                </a:lnTo>
                <a:lnTo>
                  <a:pt x="1030" y="1640"/>
                </a:lnTo>
                <a:lnTo>
                  <a:pt x="1032" y="1640"/>
                </a:lnTo>
                <a:lnTo>
                  <a:pt x="1062" y="1640"/>
                </a:lnTo>
                <a:lnTo>
                  <a:pt x="1090" y="1640"/>
                </a:lnTo>
                <a:lnTo>
                  <a:pt x="1092" y="1640"/>
                </a:lnTo>
                <a:lnTo>
                  <a:pt x="1212" y="1638"/>
                </a:lnTo>
                <a:lnTo>
                  <a:pt x="1322" y="1634"/>
                </a:lnTo>
                <a:lnTo>
                  <a:pt x="1428" y="1626"/>
                </a:lnTo>
                <a:lnTo>
                  <a:pt x="1526" y="1616"/>
                </a:lnTo>
                <a:lnTo>
                  <a:pt x="1572" y="1608"/>
                </a:lnTo>
                <a:lnTo>
                  <a:pt x="1618" y="1600"/>
                </a:lnTo>
                <a:lnTo>
                  <a:pt x="1662" y="1592"/>
                </a:lnTo>
                <a:lnTo>
                  <a:pt x="1706" y="1582"/>
                </a:lnTo>
                <a:lnTo>
                  <a:pt x="1748" y="1570"/>
                </a:lnTo>
                <a:lnTo>
                  <a:pt x="1788" y="1558"/>
                </a:lnTo>
                <a:lnTo>
                  <a:pt x="1828" y="1544"/>
                </a:lnTo>
                <a:lnTo>
                  <a:pt x="1868" y="1528"/>
                </a:lnTo>
                <a:lnTo>
                  <a:pt x="1910" y="1510"/>
                </a:lnTo>
                <a:lnTo>
                  <a:pt x="1950" y="1488"/>
                </a:lnTo>
                <a:lnTo>
                  <a:pt x="1988" y="1468"/>
                </a:lnTo>
                <a:lnTo>
                  <a:pt x="2022" y="1444"/>
                </a:lnTo>
                <a:lnTo>
                  <a:pt x="2052" y="1420"/>
                </a:lnTo>
                <a:lnTo>
                  <a:pt x="2080" y="1394"/>
                </a:lnTo>
                <a:lnTo>
                  <a:pt x="2106" y="1366"/>
                </a:lnTo>
                <a:lnTo>
                  <a:pt x="2128" y="1338"/>
                </a:lnTo>
                <a:lnTo>
                  <a:pt x="2148" y="1308"/>
                </a:lnTo>
                <a:lnTo>
                  <a:pt x="2164" y="1278"/>
                </a:lnTo>
                <a:lnTo>
                  <a:pt x="2180" y="1246"/>
                </a:lnTo>
                <a:lnTo>
                  <a:pt x="2192" y="1214"/>
                </a:lnTo>
                <a:lnTo>
                  <a:pt x="2202" y="1180"/>
                </a:lnTo>
                <a:lnTo>
                  <a:pt x="2210" y="1146"/>
                </a:lnTo>
                <a:lnTo>
                  <a:pt x="2216" y="1112"/>
                </a:lnTo>
                <a:lnTo>
                  <a:pt x="2220" y="1076"/>
                </a:lnTo>
                <a:lnTo>
                  <a:pt x="2236" y="908"/>
                </a:lnTo>
                <a:lnTo>
                  <a:pt x="2236" y="892"/>
                </a:lnTo>
                <a:lnTo>
                  <a:pt x="2266" y="564"/>
                </a:lnTo>
                <a:lnTo>
                  <a:pt x="2268" y="528"/>
                </a:lnTo>
                <a:lnTo>
                  <a:pt x="2268" y="494"/>
                </a:lnTo>
                <a:lnTo>
                  <a:pt x="2266" y="460"/>
                </a:lnTo>
                <a:lnTo>
                  <a:pt x="2260" y="426"/>
                </a:lnTo>
                <a:lnTo>
                  <a:pt x="2254" y="394"/>
                </a:lnTo>
                <a:lnTo>
                  <a:pt x="2244" y="364"/>
                </a:lnTo>
                <a:lnTo>
                  <a:pt x="2232" y="332"/>
                </a:lnTo>
                <a:lnTo>
                  <a:pt x="2218" y="304"/>
                </a:lnTo>
                <a:lnTo>
                  <a:pt x="2200" y="274"/>
                </a:lnTo>
                <a:lnTo>
                  <a:pt x="2180" y="248"/>
                </a:lnTo>
                <a:lnTo>
                  <a:pt x="2156" y="222"/>
                </a:lnTo>
                <a:lnTo>
                  <a:pt x="2130" y="198"/>
                </a:lnTo>
                <a:lnTo>
                  <a:pt x="2100" y="174"/>
                </a:lnTo>
                <a:lnTo>
                  <a:pt x="2068" y="152"/>
                </a:lnTo>
                <a:lnTo>
                  <a:pt x="2032" y="132"/>
                </a:lnTo>
                <a:lnTo>
                  <a:pt x="1992" y="1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4825" name="Freeform 8"/>
          <p:cNvSpPr>
            <a:spLocks noChangeArrowheads="1"/>
          </p:cNvSpPr>
          <p:nvPr/>
        </p:nvSpPr>
        <p:spPr bwMode="auto">
          <a:xfrm>
            <a:off x="304800" y="4535488"/>
            <a:ext cx="228600" cy="168275"/>
          </a:xfrm>
          <a:custGeom>
            <a:avLst/>
            <a:gdLst>
              <a:gd name="T0" fmla="*/ 2147483647 w 2268"/>
              <a:gd name="T1" fmla="*/ 2147483647 h 1640"/>
              <a:gd name="T2" fmla="*/ 2147483647 w 2268"/>
              <a:gd name="T3" fmla="*/ 2147483647 h 1640"/>
              <a:gd name="T4" fmla="*/ 2147483647 w 2268"/>
              <a:gd name="T5" fmla="*/ 2147483647 h 1640"/>
              <a:gd name="T6" fmla="*/ 2147483647 w 2268"/>
              <a:gd name="T7" fmla="*/ 2147483647 h 1640"/>
              <a:gd name="T8" fmla="*/ 2147483647 w 2268"/>
              <a:gd name="T9" fmla="*/ 0 h 1640"/>
              <a:gd name="T10" fmla="*/ 2147483647 w 2268"/>
              <a:gd name="T11" fmla="*/ 0 h 1640"/>
              <a:gd name="T12" fmla="*/ 2147483647 w 2268"/>
              <a:gd name="T13" fmla="*/ 0 h 1640"/>
              <a:gd name="T14" fmla="*/ 2147483647 w 2268"/>
              <a:gd name="T15" fmla="*/ 2147483647 h 1640"/>
              <a:gd name="T16" fmla="*/ 2147483647 w 2268"/>
              <a:gd name="T17" fmla="*/ 2147483647 h 1640"/>
              <a:gd name="T18" fmla="*/ 2147483647 w 2268"/>
              <a:gd name="T19" fmla="*/ 2147483647 h 1640"/>
              <a:gd name="T20" fmla="*/ 2147483647 w 2268"/>
              <a:gd name="T21" fmla="*/ 2147483647 h 1640"/>
              <a:gd name="T22" fmla="*/ 2147483647 w 2268"/>
              <a:gd name="T23" fmla="*/ 2147483647 h 1640"/>
              <a:gd name="T24" fmla="*/ 2147483647 w 2268"/>
              <a:gd name="T25" fmla="*/ 2147483647 h 1640"/>
              <a:gd name="T26" fmla="*/ 2147483647 w 2268"/>
              <a:gd name="T27" fmla="*/ 2147483647 h 1640"/>
              <a:gd name="T28" fmla="*/ 2147483647 w 2268"/>
              <a:gd name="T29" fmla="*/ 2147483647 h 1640"/>
              <a:gd name="T30" fmla="*/ 2147483647 w 2268"/>
              <a:gd name="T31" fmla="*/ 2147483647 h 1640"/>
              <a:gd name="T32" fmla="*/ 2147483647 w 2268"/>
              <a:gd name="T33" fmla="*/ 2147483647 h 1640"/>
              <a:gd name="T34" fmla="*/ 2147483647 w 2268"/>
              <a:gd name="T35" fmla="*/ 2147483647 h 1640"/>
              <a:gd name="T36" fmla="*/ 2147483647 w 2268"/>
              <a:gd name="T37" fmla="*/ 2147483647 h 1640"/>
              <a:gd name="T38" fmla="*/ 2147483647 w 2268"/>
              <a:gd name="T39" fmla="*/ 2147483647 h 1640"/>
              <a:gd name="T40" fmla="*/ 2147483647 w 2268"/>
              <a:gd name="T41" fmla="*/ 2147483647 h 1640"/>
              <a:gd name="T42" fmla="*/ 2147483647 w 2268"/>
              <a:gd name="T43" fmla="*/ 2147483647 h 1640"/>
              <a:gd name="T44" fmla="*/ 2147483647 w 2268"/>
              <a:gd name="T45" fmla="*/ 2147483647 h 1640"/>
              <a:gd name="T46" fmla="*/ 2147483647 w 2268"/>
              <a:gd name="T47" fmla="*/ 2147483647 h 1640"/>
              <a:gd name="T48" fmla="*/ 2147483647 w 2268"/>
              <a:gd name="T49" fmla="*/ 2147483647 h 1640"/>
              <a:gd name="T50" fmla="*/ 2147483647 w 2268"/>
              <a:gd name="T51" fmla="*/ 2147483647 h 1640"/>
              <a:gd name="T52" fmla="*/ 2147483647 w 2268"/>
              <a:gd name="T53" fmla="*/ 2147483647 h 1640"/>
              <a:gd name="T54" fmla="*/ 2147483647 w 2268"/>
              <a:gd name="T55" fmla="*/ 2147483647 h 1640"/>
              <a:gd name="T56" fmla="*/ 2147483647 w 2268"/>
              <a:gd name="T57" fmla="*/ 2147483647 h 1640"/>
              <a:gd name="T58" fmla="*/ 2147483647 w 2268"/>
              <a:gd name="T59" fmla="*/ 2147483647 h 1640"/>
              <a:gd name="T60" fmla="*/ 2147483647 w 2268"/>
              <a:gd name="T61" fmla="*/ 2147483647 h 1640"/>
              <a:gd name="T62" fmla="*/ 2147483647 w 2268"/>
              <a:gd name="T63" fmla="*/ 2147483647 h 1640"/>
              <a:gd name="T64" fmla="*/ 2147483647 w 2268"/>
              <a:gd name="T65" fmla="*/ 2147483647 h 1640"/>
              <a:gd name="T66" fmla="*/ 2147483647 w 2268"/>
              <a:gd name="T67" fmla="*/ 2147483647 h 1640"/>
              <a:gd name="T68" fmla="*/ 2147483647 w 2268"/>
              <a:gd name="T69" fmla="*/ 2147483647 h 1640"/>
              <a:gd name="T70" fmla="*/ 2147483647 w 2268"/>
              <a:gd name="T71" fmla="*/ 2147483647 h 1640"/>
              <a:gd name="T72" fmla="*/ 2147483647 w 2268"/>
              <a:gd name="T73" fmla="*/ 2147483647 h 1640"/>
              <a:gd name="T74" fmla="*/ 2147483647 w 2268"/>
              <a:gd name="T75" fmla="*/ 2147483647 h 1640"/>
              <a:gd name="T76" fmla="*/ 2147483647 w 2268"/>
              <a:gd name="T77" fmla="*/ 2147483647 h 1640"/>
              <a:gd name="T78" fmla="*/ 2147483647 w 2268"/>
              <a:gd name="T79" fmla="*/ 2147483647 h 1640"/>
              <a:gd name="T80" fmla="*/ 2147483647 w 2268"/>
              <a:gd name="T81" fmla="*/ 2147483647 h 1640"/>
              <a:gd name="T82" fmla="*/ 2147483647 w 2268"/>
              <a:gd name="T83" fmla="*/ 2147483647 h 1640"/>
              <a:gd name="T84" fmla="*/ 2147483647 w 2268"/>
              <a:gd name="T85" fmla="*/ 2147483647 h 1640"/>
              <a:gd name="T86" fmla="*/ 2147483647 w 2268"/>
              <a:gd name="T87" fmla="*/ 2147483647 h 1640"/>
              <a:gd name="T88" fmla="*/ 2147483647 w 2268"/>
              <a:gd name="T89" fmla="*/ 2147483647 h 1640"/>
              <a:gd name="T90" fmla="*/ 2147483647 w 2268"/>
              <a:gd name="T91" fmla="*/ 2147483647 h 164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268"/>
              <a:gd name="T139" fmla="*/ 0 h 1640"/>
              <a:gd name="T140" fmla="*/ 2268 w 2268"/>
              <a:gd name="T141" fmla="*/ 1640 h 164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268" h="1640">
                <a:moveTo>
                  <a:pt x="1992" y="112"/>
                </a:moveTo>
                <a:lnTo>
                  <a:pt x="1992" y="112"/>
                </a:lnTo>
                <a:lnTo>
                  <a:pt x="1954" y="98"/>
                </a:lnTo>
                <a:lnTo>
                  <a:pt x="1918" y="84"/>
                </a:lnTo>
                <a:lnTo>
                  <a:pt x="1878" y="70"/>
                </a:lnTo>
                <a:lnTo>
                  <a:pt x="1838" y="60"/>
                </a:lnTo>
                <a:lnTo>
                  <a:pt x="1798" y="50"/>
                </a:lnTo>
                <a:lnTo>
                  <a:pt x="1754" y="40"/>
                </a:lnTo>
                <a:lnTo>
                  <a:pt x="1710" y="32"/>
                </a:lnTo>
                <a:lnTo>
                  <a:pt x="1666" y="26"/>
                </a:lnTo>
                <a:lnTo>
                  <a:pt x="1570" y="14"/>
                </a:lnTo>
                <a:lnTo>
                  <a:pt x="1466" y="8"/>
                </a:lnTo>
                <a:lnTo>
                  <a:pt x="1356" y="2"/>
                </a:lnTo>
                <a:lnTo>
                  <a:pt x="1238" y="0"/>
                </a:lnTo>
                <a:lnTo>
                  <a:pt x="1234" y="0"/>
                </a:lnTo>
                <a:lnTo>
                  <a:pt x="1206" y="0"/>
                </a:lnTo>
                <a:lnTo>
                  <a:pt x="1176" y="0"/>
                </a:lnTo>
                <a:lnTo>
                  <a:pt x="1174" y="0"/>
                </a:lnTo>
                <a:lnTo>
                  <a:pt x="1056" y="2"/>
                </a:lnTo>
                <a:lnTo>
                  <a:pt x="944" y="8"/>
                </a:lnTo>
                <a:lnTo>
                  <a:pt x="840" y="14"/>
                </a:lnTo>
                <a:lnTo>
                  <a:pt x="742" y="26"/>
                </a:lnTo>
                <a:lnTo>
                  <a:pt x="696" y="32"/>
                </a:lnTo>
                <a:lnTo>
                  <a:pt x="650" y="40"/>
                </a:lnTo>
                <a:lnTo>
                  <a:pt x="606" y="50"/>
                </a:lnTo>
                <a:lnTo>
                  <a:pt x="562" y="60"/>
                </a:lnTo>
                <a:lnTo>
                  <a:pt x="520" y="70"/>
                </a:lnTo>
                <a:lnTo>
                  <a:pt x="478" y="84"/>
                </a:lnTo>
                <a:lnTo>
                  <a:pt x="438" y="98"/>
                </a:lnTo>
                <a:lnTo>
                  <a:pt x="400" y="112"/>
                </a:lnTo>
                <a:lnTo>
                  <a:pt x="356" y="132"/>
                </a:lnTo>
                <a:lnTo>
                  <a:pt x="316" y="152"/>
                </a:lnTo>
                <a:lnTo>
                  <a:pt x="280" y="174"/>
                </a:lnTo>
                <a:lnTo>
                  <a:pt x="246" y="198"/>
                </a:lnTo>
                <a:lnTo>
                  <a:pt x="216" y="222"/>
                </a:lnTo>
                <a:lnTo>
                  <a:pt x="188" y="248"/>
                </a:lnTo>
                <a:lnTo>
                  <a:pt x="162" y="274"/>
                </a:lnTo>
                <a:lnTo>
                  <a:pt x="140" y="304"/>
                </a:lnTo>
                <a:lnTo>
                  <a:pt x="120" y="332"/>
                </a:lnTo>
                <a:lnTo>
                  <a:pt x="102" y="364"/>
                </a:lnTo>
                <a:lnTo>
                  <a:pt x="88" y="394"/>
                </a:lnTo>
                <a:lnTo>
                  <a:pt x="76" y="426"/>
                </a:lnTo>
                <a:lnTo>
                  <a:pt x="64" y="460"/>
                </a:lnTo>
                <a:lnTo>
                  <a:pt x="56" y="494"/>
                </a:lnTo>
                <a:lnTo>
                  <a:pt x="50" y="528"/>
                </a:lnTo>
                <a:lnTo>
                  <a:pt x="46" y="564"/>
                </a:lnTo>
                <a:lnTo>
                  <a:pt x="18" y="892"/>
                </a:lnTo>
                <a:lnTo>
                  <a:pt x="16" y="908"/>
                </a:lnTo>
                <a:lnTo>
                  <a:pt x="2" y="1076"/>
                </a:lnTo>
                <a:lnTo>
                  <a:pt x="0" y="1112"/>
                </a:lnTo>
                <a:lnTo>
                  <a:pt x="0" y="1146"/>
                </a:lnTo>
                <a:lnTo>
                  <a:pt x="2" y="1180"/>
                </a:lnTo>
                <a:lnTo>
                  <a:pt x="6" y="1214"/>
                </a:lnTo>
                <a:lnTo>
                  <a:pt x="14" y="1246"/>
                </a:lnTo>
                <a:lnTo>
                  <a:pt x="22" y="1278"/>
                </a:lnTo>
                <a:lnTo>
                  <a:pt x="34" y="1308"/>
                </a:lnTo>
                <a:lnTo>
                  <a:pt x="50" y="1338"/>
                </a:lnTo>
                <a:lnTo>
                  <a:pt x="66" y="1366"/>
                </a:lnTo>
                <a:lnTo>
                  <a:pt x="86" y="1394"/>
                </a:lnTo>
                <a:lnTo>
                  <a:pt x="110" y="1420"/>
                </a:lnTo>
                <a:lnTo>
                  <a:pt x="136" y="1444"/>
                </a:lnTo>
                <a:lnTo>
                  <a:pt x="166" y="1468"/>
                </a:lnTo>
                <a:lnTo>
                  <a:pt x="200" y="1488"/>
                </a:lnTo>
                <a:lnTo>
                  <a:pt x="236" y="1510"/>
                </a:lnTo>
                <a:lnTo>
                  <a:pt x="276" y="1528"/>
                </a:lnTo>
                <a:lnTo>
                  <a:pt x="312" y="1544"/>
                </a:lnTo>
                <a:lnTo>
                  <a:pt x="350" y="1558"/>
                </a:lnTo>
                <a:lnTo>
                  <a:pt x="388" y="1570"/>
                </a:lnTo>
                <a:lnTo>
                  <a:pt x="428" y="1582"/>
                </a:lnTo>
                <a:lnTo>
                  <a:pt x="470" y="1592"/>
                </a:lnTo>
                <a:lnTo>
                  <a:pt x="512" y="1600"/>
                </a:lnTo>
                <a:lnTo>
                  <a:pt x="556" y="1608"/>
                </a:lnTo>
                <a:lnTo>
                  <a:pt x="602" y="1616"/>
                </a:lnTo>
                <a:lnTo>
                  <a:pt x="698" y="1626"/>
                </a:lnTo>
                <a:lnTo>
                  <a:pt x="802" y="1634"/>
                </a:lnTo>
                <a:lnTo>
                  <a:pt x="912" y="1638"/>
                </a:lnTo>
                <a:lnTo>
                  <a:pt x="1030" y="1640"/>
                </a:lnTo>
                <a:lnTo>
                  <a:pt x="1032" y="1640"/>
                </a:lnTo>
                <a:lnTo>
                  <a:pt x="1062" y="1640"/>
                </a:lnTo>
                <a:lnTo>
                  <a:pt x="1090" y="1640"/>
                </a:lnTo>
                <a:lnTo>
                  <a:pt x="1092" y="1640"/>
                </a:lnTo>
                <a:lnTo>
                  <a:pt x="1212" y="1638"/>
                </a:lnTo>
                <a:lnTo>
                  <a:pt x="1322" y="1634"/>
                </a:lnTo>
                <a:lnTo>
                  <a:pt x="1428" y="1626"/>
                </a:lnTo>
                <a:lnTo>
                  <a:pt x="1526" y="1616"/>
                </a:lnTo>
                <a:lnTo>
                  <a:pt x="1572" y="1608"/>
                </a:lnTo>
                <a:lnTo>
                  <a:pt x="1618" y="1600"/>
                </a:lnTo>
                <a:lnTo>
                  <a:pt x="1662" y="1592"/>
                </a:lnTo>
                <a:lnTo>
                  <a:pt x="1706" y="1582"/>
                </a:lnTo>
                <a:lnTo>
                  <a:pt x="1748" y="1570"/>
                </a:lnTo>
                <a:lnTo>
                  <a:pt x="1788" y="1558"/>
                </a:lnTo>
                <a:lnTo>
                  <a:pt x="1828" y="1544"/>
                </a:lnTo>
                <a:lnTo>
                  <a:pt x="1868" y="1528"/>
                </a:lnTo>
                <a:lnTo>
                  <a:pt x="1910" y="1510"/>
                </a:lnTo>
                <a:lnTo>
                  <a:pt x="1950" y="1488"/>
                </a:lnTo>
                <a:lnTo>
                  <a:pt x="1988" y="1468"/>
                </a:lnTo>
                <a:lnTo>
                  <a:pt x="2022" y="1444"/>
                </a:lnTo>
                <a:lnTo>
                  <a:pt x="2052" y="1420"/>
                </a:lnTo>
                <a:lnTo>
                  <a:pt x="2080" y="1394"/>
                </a:lnTo>
                <a:lnTo>
                  <a:pt x="2106" y="1366"/>
                </a:lnTo>
                <a:lnTo>
                  <a:pt x="2128" y="1338"/>
                </a:lnTo>
                <a:lnTo>
                  <a:pt x="2148" y="1308"/>
                </a:lnTo>
                <a:lnTo>
                  <a:pt x="2164" y="1278"/>
                </a:lnTo>
                <a:lnTo>
                  <a:pt x="2180" y="1246"/>
                </a:lnTo>
                <a:lnTo>
                  <a:pt x="2192" y="1214"/>
                </a:lnTo>
                <a:lnTo>
                  <a:pt x="2202" y="1180"/>
                </a:lnTo>
                <a:lnTo>
                  <a:pt x="2210" y="1146"/>
                </a:lnTo>
                <a:lnTo>
                  <a:pt x="2216" y="1112"/>
                </a:lnTo>
                <a:lnTo>
                  <a:pt x="2220" y="1076"/>
                </a:lnTo>
                <a:lnTo>
                  <a:pt x="2236" y="908"/>
                </a:lnTo>
                <a:lnTo>
                  <a:pt x="2236" y="892"/>
                </a:lnTo>
                <a:lnTo>
                  <a:pt x="2266" y="564"/>
                </a:lnTo>
                <a:lnTo>
                  <a:pt x="2268" y="528"/>
                </a:lnTo>
                <a:lnTo>
                  <a:pt x="2268" y="494"/>
                </a:lnTo>
                <a:lnTo>
                  <a:pt x="2266" y="460"/>
                </a:lnTo>
                <a:lnTo>
                  <a:pt x="2260" y="426"/>
                </a:lnTo>
                <a:lnTo>
                  <a:pt x="2254" y="394"/>
                </a:lnTo>
                <a:lnTo>
                  <a:pt x="2244" y="364"/>
                </a:lnTo>
                <a:lnTo>
                  <a:pt x="2232" y="332"/>
                </a:lnTo>
                <a:lnTo>
                  <a:pt x="2218" y="304"/>
                </a:lnTo>
                <a:lnTo>
                  <a:pt x="2200" y="274"/>
                </a:lnTo>
                <a:lnTo>
                  <a:pt x="2180" y="248"/>
                </a:lnTo>
                <a:lnTo>
                  <a:pt x="2156" y="222"/>
                </a:lnTo>
                <a:lnTo>
                  <a:pt x="2130" y="198"/>
                </a:lnTo>
                <a:lnTo>
                  <a:pt x="2100" y="174"/>
                </a:lnTo>
                <a:lnTo>
                  <a:pt x="2068" y="152"/>
                </a:lnTo>
                <a:lnTo>
                  <a:pt x="2032" y="132"/>
                </a:lnTo>
                <a:lnTo>
                  <a:pt x="1992" y="1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4826" name="Freeform 9"/>
          <p:cNvSpPr>
            <a:spLocks noChangeArrowheads="1"/>
          </p:cNvSpPr>
          <p:nvPr/>
        </p:nvSpPr>
        <p:spPr bwMode="auto">
          <a:xfrm>
            <a:off x="304800" y="5373688"/>
            <a:ext cx="228600" cy="168275"/>
          </a:xfrm>
          <a:custGeom>
            <a:avLst/>
            <a:gdLst>
              <a:gd name="T0" fmla="*/ 2147483647 w 2268"/>
              <a:gd name="T1" fmla="*/ 2147483647 h 1640"/>
              <a:gd name="T2" fmla="*/ 2147483647 w 2268"/>
              <a:gd name="T3" fmla="*/ 2147483647 h 1640"/>
              <a:gd name="T4" fmla="*/ 2147483647 w 2268"/>
              <a:gd name="T5" fmla="*/ 2147483647 h 1640"/>
              <a:gd name="T6" fmla="*/ 2147483647 w 2268"/>
              <a:gd name="T7" fmla="*/ 2147483647 h 1640"/>
              <a:gd name="T8" fmla="*/ 2147483647 w 2268"/>
              <a:gd name="T9" fmla="*/ 0 h 1640"/>
              <a:gd name="T10" fmla="*/ 2147483647 w 2268"/>
              <a:gd name="T11" fmla="*/ 0 h 1640"/>
              <a:gd name="T12" fmla="*/ 2147483647 w 2268"/>
              <a:gd name="T13" fmla="*/ 0 h 1640"/>
              <a:gd name="T14" fmla="*/ 2147483647 w 2268"/>
              <a:gd name="T15" fmla="*/ 2147483647 h 1640"/>
              <a:gd name="T16" fmla="*/ 2147483647 w 2268"/>
              <a:gd name="T17" fmla="*/ 2147483647 h 1640"/>
              <a:gd name="T18" fmla="*/ 2147483647 w 2268"/>
              <a:gd name="T19" fmla="*/ 2147483647 h 1640"/>
              <a:gd name="T20" fmla="*/ 2147483647 w 2268"/>
              <a:gd name="T21" fmla="*/ 2147483647 h 1640"/>
              <a:gd name="T22" fmla="*/ 2147483647 w 2268"/>
              <a:gd name="T23" fmla="*/ 2147483647 h 1640"/>
              <a:gd name="T24" fmla="*/ 2147483647 w 2268"/>
              <a:gd name="T25" fmla="*/ 2147483647 h 1640"/>
              <a:gd name="T26" fmla="*/ 2147483647 w 2268"/>
              <a:gd name="T27" fmla="*/ 2147483647 h 1640"/>
              <a:gd name="T28" fmla="*/ 2147483647 w 2268"/>
              <a:gd name="T29" fmla="*/ 2147483647 h 1640"/>
              <a:gd name="T30" fmla="*/ 2147483647 w 2268"/>
              <a:gd name="T31" fmla="*/ 2147483647 h 1640"/>
              <a:gd name="T32" fmla="*/ 2147483647 w 2268"/>
              <a:gd name="T33" fmla="*/ 2147483647 h 1640"/>
              <a:gd name="T34" fmla="*/ 2147483647 w 2268"/>
              <a:gd name="T35" fmla="*/ 2147483647 h 1640"/>
              <a:gd name="T36" fmla="*/ 2147483647 w 2268"/>
              <a:gd name="T37" fmla="*/ 2147483647 h 1640"/>
              <a:gd name="T38" fmla="*/ 2147483647 w 2268"/>
              <a:gd name="T39" fmla="*/ 2147483647 h 1640"/>
              <a:gd name="T40" fmla="*/ 2147483647 w 2268"/>
              <a:gd name="T41" fmla="*/ 2147483647 h 1640"/>
              <a:gd name="T42" fmla="*/ 2147483647 w 2268"/>
              <a:gd name="T43" fmla="*/ 2147483647 h 1640"/>
              <a:gd name="T44" fmla="*/ 2147483647 w 2268"/>
              <a:gd name="T45" fmla="*/ 2147483647 h 1640"/>
              <a:gd name="T46" fmla="*/ 2147483647 w 2268"/>
              <a:gd name="T47" fmla="*/ 2147483647 h 1640"/>
              <a:gd name="T48" fmla="*/ 2147483647 w 2268"/>
              <a:gd name="T49" fmla="*/ 2147483647 h 1640"/>
              <a:gd name="T50" fmla="*/ 2147483647 w 2268"/>
              <a:gd name="T51" fmla="*/ 2147483647 h 1640"/>
              <a:gd name="T52" fmla="*/ 2147483647 w 2268"/>
              <a:gd name="T53" fmla="*/ 2147483647 h 1640"/>
              <a:gd name="T54" fmla="*/ 2147483647 w 2268"/>
              <a:gd name="T55" fmla="*/ 2147483647 h 1640"/>
              <a:gd name="T56" fmla="*/ 2147483647 w 2268"/>
              <a:gd name="T57" fmla="*/ 2147483647 h 1640"/>
              <a:gd name="T58" fmla="*/ 2147483647 w 2268"/>
              <a:gd name="T59" fmla="*/ 2147483647 h 1640"/>
              <a:gd name="T60" fmla="*/ 2147483647 w 2268"/>
              <a:gd name="T61" fmla="*/ 2147483647 h 1640"/>
              <a:gd name="T62" fmla="*/ 2147483647 w 2268"/>
              <a:gd name="T63" fmla="*/ 2147483647 h 1640"/>
              <a:gd name="T64" fmla="*/ 2147483647 w 2268"/>
              <a:gd name="T65" fmla="*/ 2147483647 h 1640"/>
              <a:gd name="T66" fmla="*/ 2147483647 w 2268"/>
              <a:gd name="T67" fmla="*/ 2147483647 h 1640"/>
              <a:gd name="T68" fmla="*/ 2147483647 w 2268"/>
              <a:gd name="T69" fmla="*/ 2147483647 h 1640"/>
              <a:gd name="T70" fmla="*/ 2147483647 w 2268"/>
              <a:gd name="T71" fmla="*/ 2147483647 h 1640"/>
              <a:gd name="T72" fmla="*/ 2147483647 w 2268"/>
              <a:gd name="T73" fmla="*/ 2147483647 h 1640"/>
              <a:gd name="T74" fmla="*/ 2147483647 w 2268"/>
              <a:gd name="T75" fmla="*/ 2147483647 h 1640"/>
              <a:gd name="T76" fmla="*/ 2147483647 w 2268"/>
              <a:gd name="T77" fmla="*/ 2147483647 h 1640"/>
              <a:gd name="T78" fmla="*/ 2147483647 w 2268"/>
              <a:gd name="T79" fmla="*/ 2147483647 h 1640"/>
              <a:gd name="T80" fmla="*/ 2147483647 w 2268"/>
              <a:gd name="T81" fmla="*/ 2147483647 h 1640"/>
              <a:gd name="T82" fmla="*/ 2147483647 w 2268"/>
              <a:gd name="T83" fmla="*/ 2147483647 h 1640"/>
              <a:gd name="T84" fmla="*/ 2147483647 w 2268"/>
              <a:gd name="T85" fmla="*/ 2147483647 h 1640"/>
              <a:gd name="T86" fmla="*/ 2147483647 w 2268"/>
              <a:gd name="T87" fmla="*/ 2147483647 h 1640"/>
              <a:gd name="T88" fmla="*/ 2147483647 w 2268"/>
              <a:gd name="T89" fmla="*/ 2147483647 h 1640"/>
              <a:gd name="T90" fmla="*/ 2147483647 w 2268"/>
              <a:gd name="T91" fmla="*/ 2147483647 h 164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268"/>
              <a:gd name="T139" fmla="*/ 0 h 1640"/>
              <a:gd name="T140" fmla="*/ 2268 w 2268"/>
              <a:gd name="T141" fmla="*/ 1640 h 164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268" h="1640">
                <a:moveTo>
                  <a:pt x="1992" y="112"/>
                </a:moveTo>
                <a:lnTo>
                  <a:pt x="1992" y="112"/>
                </a:lnTo>
                <a:lnTo>
                  <a:pt x="1954" y="98"/>
                </a:lnTo>
                <a:lnTo>
                  <a:pt x="1918" y="84"/>
                </a:lnTo>
                <a:lnTo>
                  <a:pt x="1878" y="70"/>
                </a:lnTo>
                <a:lnTo>
                  <a:pt x="1838" y="60"/>
                </a:lnTo>
                <a:lnTo>
                  <a:pt x="1798" y="50"/>
                </a:lnTo>
                <a:lnTo>
                  <a:pt x="1754" y="40"/>
                </a:lnTo>
                <a:lnTo>
                  <a:pt x="1710" y="32"/>
                </a:lnTo>
                <a:lnTo>
                  <a:pt x="1666" y="26"/>
                </a:lnTo>
                <a:lnTo>
                  <a:pt x="1570" y="14"/>
                </a:lnTo>
                <a:lnTo>
                  <a:pt x="1466" y="8"/>
                </a:lnTo>
                <a:lnTo>
                  <a:pt x="1356" y="2"/>
                </a:lnTo>
                <a:lnTo>
                  <a:pt x="1238" y="0"/>
                </a:lnTo>
                <a:lnTo>
                  <a:pt x="1234" y="0"/>
                </a:lnTo>
                <a:lnTo>
                  <a:pt x="1206" y="0"/>
                </a:lnTo>
                <a:lnTo>
                  <a:pt x="1176" y="0"/>
                </a:lnTo>
                <a:lnTo>
                  <a:pt x="1174" y="0"/>
                </a:lnTo>
                <a:lnTo>
                  <a:pt x="1056" y="2"/>
                </a:lnTo>
                <a:lnTo>
                  <a:pt x="944" y="8"/>
                </a:lnTo>
                <a:lnTo>
                  <a:pt x="840" y="14"/>
                </a:lnTo>
                <a:lnTo>
                  <a:pt x="742" y="26"/>
                </a:lnTo>
                <a:lnTo>
                  <a:pt x="696" y="32"/>
                </a:lnTo>
                <a:lnTo>
                  <a:pt x="650" y="40"/>
                </a:lnTo>
                <a:lnTo>
                  <a:pt x="606" y="50"/>
                </a:lnTo>
                <a:lnTo>
                  <a:pt x="562" y="60"/>
                </a:lnTo>
                <a:lnTo>
                  <a:pt x="520" y="70"/>
                </a:lnTo>
                <a:lnTo>
                  <a:pt x="478" y="84"/>
                </a:lnTo>
                <a:lnTo>
                  <a:pt x="438" y="98"/>
                </a:lnTo>
                <a:lnTo>
                  <a:pt x="400" y="112"/>
                </a:lnTo>
                <a:lnTo>
                  <a:pt x="356" y="132"/>
                </a:lnTo>
                <a:lnTo>
                  <a:pt x="316" y="152"/>
                </a:lnTo>
                <a:lnTo>
                  <a:pt x="280" y="174"/>
                </a:lnTo>
                <a:lnTo>
                  <a:pt x="246" y="198"/>
                </a:lnTo>
                <a:lnTo>
                  <a:pt x="216" y="222"/>
                </a:lnTo>
                <a:lnTo>
                  <a:pt x="188" y="248"/>
                </a:lnTo>
                <a:lnTo>
                  <a:pt x="162" y="274"/>
                </a:lnTo>
                <a:lnTo>
                  <a:pt x="140" y="304"/>
                </a:lnTo>
                <a:lnTo>
                  <a:pt x="120" y="332"/>
                </a:lnTo>
                <a:lnTo>
                  <a:pt x="102" y="364"/>
                </a:lnTo>
                <a:lnTo>
                  <a:pt x="88" y="394"/>
                </a:lnTo>
                <a:lnTo>
                  <a:pt x="76" y="426"/>
                </a:lnTo>
                <a:lnTo>
                  <a:pt x="64" y="460"/>
                </a:lnTo>
                <a:lnTo>
                  <a:pt x="56" y="494"/>
                </a:lnTo>
                <a:lnTo>
                  <a:pt x="50" y="528"/>
                </a:lnTo>
                <a:lnTo>
                  <a:pt x="46" y="564"/>
                </a:lnTo>
                <a:lnTo>
                  <a:pt x="18" y="892"/>
                </a:lnTo>
                <a:lnTo>
                  <a:pt x="16" y="908"/>
                </a:lnTo>
                <a:lnTo>
                  <a:pt x="2" y="1076"/>
                </a:lnTo>
                <a:lnTo>
                  <a:pt x="0" y="1112"/>
                </a:lnTo>
                <a:lnTo>
                  <a:pt x="0" y="1146"/>
                </a:lnTo>
                <a:lnTo>
                  <a:pt x="2" y="1180"/>
                </a:lnTo>
                <a:lnTo>
                  <a:pt x="6" y="1214"/>
                </a:lnTo>
                <a:lnTo>
                  <a:pt x="14" y="1246"/>
                </a:lnTo>
                <a:lnTo>
                  <a:pt x="22" y="1278"/>
                </a:lnTo>
                <a:lnTo>
                  <a:pt x="34" y="1308"/>
                </a:lnTo>
                <a:lnTo>
                  <a:pt x="50" y="1338"/>
                </a:lnTo>
                <a:lnTo>
                  <a:pt x="66" y="1366"/>
                </a:lnTo>
                <a:lnTo>
                  <a:pt x="86" y="1394"/>
                </a:lnTo>
                <a:lnTo>
                  <a:pt x="110" y="1420"/>
                </a:lnTo>
                <a:lnTo>
                  <a:pt x="136" y="1444"/>
                </a:lnTo>
                <a:lnTo>
                  <a:pt x="166" y="1468"/>
                </a:lnTo>
                <a:lnTo>
                  <a:pt x="200" y="1488"/>
                </a:lnTo>
                <a:lnTo>
                  <a:pt x="236" y="1510"/>
                </a:lnTo>
                <a:lnTo>
                  <a:pt x="276" y="1528"/>
                </a:lnTo>
                <a:lnTo>
                  <a:pt x="312" y="1544"/>
                </a:lnTo>
                <a:lnTo>
                  <a:pt x="350" y="1558"/>
                </a:lnTo>
                <a:lnTo>
                  <a:pt x="388" y="1570"/>
                </a:lnTo>
                <a:lnTo>
                  <a:pt x="428" y="1582"/>
                </a:lnTo>
                <a:lnTo>
                  <a:pt x="470" y="1592"/>
                </a:lnTo>
                <a:lnTo>
                  <a:pt x="512" y="1600"/>
                </a:lnTo>
                <a:lnTo>
                  <a:pt x="556" y="1608"/>
                </a:lnTo>
                <a:lnTo>
                  <a:pt x="602" y="1616"/>
                </a:lnTo>
                <a:lnTo>
                  <a:pt x="698" y="1626"/>
                </a:lnTo>
                <a:lnTo>
                  <a:pt x="802" y="1634"/>
                </a:lnTo>
                <a:lnTo>
                  <a:pt x="912" y="1638"/>
                </a:lnTo>
                <a:lnTo>
                  <a:pt x="1030" y="1640"/>
                </a:lnTo>
                <a:lnTo>
                  <a:pt x="1032" y="1640"/>
                </a:lnTo>
                <a:lnTo>
                  <a:pt x="1062" y="1640"/>
                </a:lnTo>
                <a:lnTo>
                  <a:pt x="1090" y="1640"/>
                </a:lnTo>
                <a:lnTo>
                  <a:pt x="1092" y="1640"/>
                </a:lnTo>
                <a:lnTo>
                  <a:pt x="1212" y="1638"/>
                </a:lnTo>
                <a:lnTo>
                  <a:pt x="1322" y="1634"/>
                </a:lnTo>
                <a:lnTo>
                  <a:pt x="1428" y="1626"/>
                </a:lnTo>
                <a:lnTo>
                  <a:pt x="1526" y="1616"/>
                </a:lnTo>
                <a:lnTo>
                  <a:pt x="1572" y="1608"/>
                </a:lnTo>
                <a:lnTo>
                  <a:pt x="1618" y="1600"/>
                </a:lnTo>
                <a:lnTo>
                  <a:pt x="1662" y="1592"/>
                </a:lnTo>
                <a:lnTo>
                  <a:pt x="1706" y="1582"/>
                </a:lnTo>
                <a:lnTo>
                  <a:pt x="1748" y="1570"/>
                </a:lnTo>
                <a:lnTo>
                  <a:pt x="1788" y="1558"/>
                </a:lnTo>
                <a:lnTo>
                  <a:pt x="1828" y="1544"/>
                </a:lnTo>
                <a:lnTo>
                  <a:pt x="1868" y="1528"/>
                </a:lnTo>
                <a:lnTo>
                  <a:pt x="1910" y="1510"/>
                </a:lnTo>
                <a:lnTo>
                  <a:pt x="1950" y="1488"/>
                </a:lnTo>
                <a:lnTo>
                  <a:pt x="1988" y="1468"/>
                </a:lnTo>
                <a:lnTo>
                  <a:pt x="2022" y="1444"/>
                </a:lnTo>
                <a:lnTo>
                  <a:pt x="2052" y="1420"/>
                </a:lnTo>
                <a:lnTo>
                  <a:pt x="2080" y="1394"/>
                </a:lnTo>
                <a:lnTo>
                  <a:pt x="2106" y="1366"/>
                </a:lnTo>
                <a:lnTo>
                  <a:pt x="2128" y="1338"/>
                </a:lnTo>
                <a:lnTo>
                  <a:pt x="2148" y="1308"/>
                </a:lnTo>
                <a:lnTo>
                  <a:pt x="2164" y="1278"/>
                </a:lnTo>
                <a:lnTo>
                  <a:pt x="2180" y="1246"/>
                </a:lnTo>
                <a:lnTo>
                  <a:pt x="2192" y="1214"/>
                </a:lnTo>
                <a:lnTo>
                  <a:pt x="2202" y="1180"/>
                </a:lnTo>
                <a:lnTo>
                  <a:pt x="2210" y="1146"/>
                </a:lnTo>
                <a:lnTo>
                  <a:pt x="2216" y="1112"/>
                </a:lnTo>
                <a:lnTo>
                  <a:pt x="2220" y="1076"/>
                </a:lnTo>
                <a:lnTo>
                  <a:pt x="2236" y="908"/>
                </a:lnTo>
                <a:lnTo>
                  <a:pt x="2236" y="892"/>
                </a:lnTo>
                <a:lnTo>
                  <a:pt x="2266" y="564"/>
                </a:lnTo>
                <a:lnTo>
                  <a:pt x="2268" y="528"/>
                </a:lnTo>
                <a:lnTo>
                  <a:pt x="2268" y="494"/>
                </a:lnTo>
                <a:lnTo>
                  <a:pt x="2266" y="460"/>
                </a:lnTo>
                <a:lnTo>
                  <a:pt x="2260" y="426"/>
                </a:lnTo>
                <a:lnTo>
                  <a:pt x="2254" y="394"/>
                </a:lnTo>
                <a:lnTo>
                  <a:pt x="2244" y="364"/>
                </a:lnTo>
                <a:lnTo>
                  <a:pt x="2232" y="332"/>
                </a:lnTo>
                <a:lnTo>
                  <a:pt x="2218" y="304"/>
                </a:lnTo>
                <a:lnTo>
                  <a:pt x="2200" y="274"/>
                </a:lnTo>
                <a:lnTo>
                  <a:pt x="2180" y="248"/>
                </a:lnTo>
                <a:lnTo>
                  <a:pt x="2156" y="222"/>
                </a:lnTo>
                <a:lnTo>
                  <a:pt x="2130" y="198"/>
                </a:lnTo>
                <a:lnTo>
                  <a:pt x="2100" y="174"/>
                </a:lnTo>
                <a:lnTo>
                  <a:pt x="2068" y="152"/>
                </a:lnTo>
                <a:lnTo>
                  <a:pt x="2032" y="132"/>
                </a:lnTo>
                <a:lnTo>
                  <a:pt x="1992" y="1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34827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609600"/>
            <a:ext cx="3429000" cy="3279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4828" name="Text Box 11"/>
          <p:cNvSpPr txBox="1">
            <a:spLocks noChangeArrowheads="1"/>
          </p:cNvSpPr>
          <p:nvPr/>
        </p:nvSpPr>
        <p:spPr bwMode="auto">
          <a:xfrm>
            <a:off x="6164263" y="1004888"/>
            <a:ext cx="433387" cy="246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000" b="1">
                <a:solidFill>
                  <a:srgbClr val="808080"/>
                </a:solidFill>
                <a:latin typeface="Arial" charset="0"/>
              </a:rPr>
              <a:t>Lille</a:t>
            </a:r>
          </a:p>
        </p:txBody>
      </p:sp>
      <p:sp>
        <p:nvSpPr>
          <p:cNvPr id="34829" name="Text Box 12"/>
          <p:cNvSpPr txBox="1">
            <a:spLocks noChangeArrowheads="1"/>
          </p:cNvSpPr>
          <p:nvPr/>
        </p:nvSpPr>
        <p:spPr bwMode="auto">
          <a:xfrm>
            <a:off x="6981825" y="1504950"/>
            <a:ext cx="558800" cy="246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000" b="1">
                <a:solidFill>
                  <a:srgbClr val="808080"/>
                </a:solidFill>
                <a:latin typeface="Arial" charset="0"/>
              </a:rPr>
              <a:t>Nancy</a:t>
            </a:r>
          </a:p>
        </p:txBody>
      </p:sp>
      <p:sp>
        <p:nvSpPr>
          <p:cNvPr id="34830" name="Text Box 13"/>
          <p:cNvSpPr txBox="1">
            <a:spLocks noChangeArrowheads="1"/>
          </p:cNvSpPr>
          <p:nvPr/>
        </p:nvSpPr>
        <p:spPr bwMode="auto">
          <a:xfrm>
            <a:off x="5383213" y="1236663"/>
            <a:ext cx="574675" cy="246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000" b="1">
                <a:solidFill>
                  <a:srgbClr val="808080"/>
                </a:solidFill>
                <a:latin typeface="Arial" charset="0"/>
              </a:rPr>
              <a:t>Rouen</a:t>
            </a:r>
          </a:p>
        </p:txBody>
      </p:sp>
      <p:sp>
        <p:nvSpPr>
          <p:cNvPr id="34831" name="Rectangle 14"/>
          <p:cNvSpPr>
            <a:spLocks noChangeArrowheads="1"/>
          </p:cNvSpPr>
          <p:nvPr/>
        </p:nvSpPr>
        <p:spPr bwMode="auto">
          <a:xfrm>
            <a:off x="5684838" y="1473200"/>
            <a:ext cx="488950" cy="246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000" b="1">
                <a:solidFill>
                  <a:srgbClr val="808080"/>
                </a:solidFill>
                <a:latin typeface="Arial" charset="0"/>
              </a:rPr>
              <a:t>Paris</a:t>
            </a:r>
          </a:p>
        </p:txBody>
      </p:sp>
      <p:sp>
        <p:nvSpPr>
          <p:cNvPr id="34832" name="Text Box 15"/>
          <p:cNvSpPr txBox="1">
            <a:spLocks noChangeArrowheads="1"/>
          </p:cNvSpPr>
          <p:nvPr/>
        </p:nvSpPr>
        <p:spPr bwMode="auto">
          <a:xfrm>
            <a:off x="4941888" y="1673225"/>
            <a:ext cx="638175" cy="246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000" b="1">
                <a:solidFill>
                  <a:srgbClr val="808080"/>
                </a:solidFill>
                <a:latin typeface="Arial" charset="0"/>
              </a:rPr>
              <a:t>Rennes</a:t>
            </a:r>
          </a:p>
        </p:txBody>
      </p:sp>
      <p:sp>
        <p:nvSpPr>
          <p:cNvPr id="34833" name="Text Box 16"/>
          <p:cNvSpPr txBox="1">
            <a:spLocks noChangeArrowheads="1"/>
          </p:cNvSpPr>
          <p:nvPr/>
        </p:nvSpPr>
        <p:spPr bwMode="auto">
          <a:xfrm>
            <a:off x="6127750" y="1741488"/>
            <a:ext cx="650875" cy="246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000" b="1">
                <a:solidFill>
                  <a:srgbClr val="808080"/>
                </a:solidFill>
                <a:latin typeface="Arial" charset="0"/>
              </a:rPr>
              <a:t>Orléans</a:t>
            </a:r>
          </a:p>
        </p:txBody>
      </p:sp>
      <p:sp>
        <p:nvSpPr>
          <p:cNvPr id="34834" name="Text Box 17"/>
          <p:cNvSpPr txBox="1">
            <a:spLocks noChangeArrowheads="1"/>
          </p:cNvSpPr>
          <p:nvPr/>
        </p:nvSpPr>
        <p:spPr bwMode="auto">
          <a:xfrm>
            <a:off x="5354638" y="1884363"/>
            <a:ext cx="603250" cy="246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000" b="1">
                <a:solidFill>
                  <a:srgbClr val="808080"/>
                </a:solidFill>
                <a:latin typeface="Arial" charset="0"/>
              </a:rPr>
              <a:t>Nantes</a:t>
            </a:r>
          </a:p>
        </p:txBody>
      </p:sp>
      <p:sp>
        <p:nvSpPr>
          <p:cNvPr id="34835" name="Text Box 18"/>
          <p:cNvSpPr txBox="1">
            <a:spLocks noChangeArrowheads="1"/>
          </p:cNvSpPr>
          <p:nvPr/>
        </p:nvSpPr>
        <p:spPr bwMode="auto">
          <a:xfrm>
            <a:off x="5572125" y="2486025"/>
            <a:ext cx="701675" cy="246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000" b="1">
                <a:solidFill>
                  <a:srgbClr val="808080"/>
                </a:solidFill>
                <a:latin typeface="Arial" charset="0"/>
              </a:rPr>
              <a:t>Limoges</a:t>
            </a:r>
          </a:p>
        </p:txBody>
      </p:sp>
      <p:sp>
        <p:nvSpPr>
          <p:cNvPr id="34836" name="Text Box 19"/>
          <p:cNvSpPr txBox="1">
            <a:spLocks noChangeArrowheads="1"/>
          </p:cNvSpPr>
          <p:nvPr/>
        </p:nvSpPr>
        <p:spPr bwMode="auto">
          <a:xfrm>
            <a:off x="6465888" y="2509838"/>
            <a:ext cx="482600" cy="246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000" b="1">
                <a:solidFill>
                  <a:srgbClr val="808080"/>
                </a:solidFill>
                <a:latin typeface="Arial" charset="0"/>
              </a:rPr>
              <a:t>Lyon</a:t>
            </a:r>
          </a:p>
        </p:txBody>
      </p:sp>
      <p:sp>
        <p:nvSpPr>
          <p:cNvPr id="34837" name="Text Box 20"/>
          <p:cNvSpPr txBox="1">
            <a:spLocks noChangeArrowheads="1"/>
          </p:cNvSpPr>
          <p:nvPr/>
        </p:nvSpPr>
        <p:spPr bwMode="auto">
          <a:xfrm>
            <a:off x="7011988" y="2381250"/>
            <a:ext cx="631825" cy="246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000" b="1">
                <a:solidFill>
                  <a:srgbClr val="808080"/>
                </a:solidFill>
                <a:latin typeface="Arial" charset="0"/>
              </a:rPr>
              <a:t>Annecy</a:t>
            </a:r>
          </a:p>
        </p:txBody>
      </p:sp>
      <p:sp>
        <p:nvSpPr>
          <p:cNvPr id="34838" name="Text Box 21"/>
          <p:cNvSpPr txBox="1">
            <a:spLocks noChangeArrowheads="1"/>
          </p:cNvSpPr>
          <p:nvPr/>
        </p:nvSpPr>
        <p:spPr bwMode="auto">
          <a:xfrm>
            <a:off x="5106988" y="2794000"/>
            <a:ext cx="763587" cy="246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000" b="1">
                <a:solidFill>
                  <a:srgbClr val="808080"/>
                </a:solidFill>
                <a:latin typeface="Arial" charset="0"/>
              </a:rPr>
              <a:t>Bordeaux</a:t>
            </a:r>
          </a:p>
        </p:txBody>
      </p:sp>
      <p:sp>
        <p:nvSpPr>
          <p:cNvPr id="34839" name="Text Box 22"/>
          <p:cNvSpPr txBox="1">
            <a:spLocks noChangeArrowheads="1"/>
          </p:cNvSpPr>
          <p:nvPr/>
        </p:nvSpPr>
        <p:spPr bwMode="auto">
          <a:xfrm>
            <a:off x="5246688" y="3098800"/>
            <a:ext cx="746125" cy="246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000" b="1">
                <a:solidFill>
                  <a:srgbClr val="808080"/>
                </a:solidFill>
                <a:latin typeface="Arial" charset="0"/>
              </a:rPr>
              <a:t>Toulouse</a:t>
            </a:r>
          </a:p>
        </p:txBody>
      </p:sp>
      <p:sp>
        <p:nvSpPr>
          <p:cNvPr id="34840" name="Text Box 23"/>
          <p:cNvSpPr txBox="1">
            <a:spLocks noChangeArrowheads="1"/>
          </p:cNvSpPr>
          <p:nvPr/>
        </p:nvSpPr>
        <p:spPr bwMode="auto">
          <a:xfrm>
            <a:off x="6083300" y="3081338"/>
            <a:ext cx="858838" cy="246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000" b="1">
                <a:solidFill>
                  <a:srgbClr val="808080"/>
                </a:solidFill>
                <a:latin typeface="Arial" charset="0"/>
              </a:rPr>
              <a:t>Montpellier</a:t>
            </a:r>
          </a:p>
        </p:txBody>
      </p:sp>
      <p:sp>
        <p:nvSpPr>
          <p:cNvPr id="34841" name="Text Box 24"/>
          <p:cNvSpPr txBox="1">
            <a:spLocks noChangeArrowheads="1"/>
          </p:cNvSpPr>
          <p:nvPr/>
        </p:nvSpPr>
        <p:spPr bwMode="auto">
          <a:xfrm>
            <a:off x="6530975" y="3335338"/>
            <a:ext cx="723900" cy="246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000" b="1">
                <a:solidFill>
                  <a:srgbClr val="808080"/>
                </a:solidFill>
                <a:latin typeface="Arial" charset="0"/>
              </a:rPr>
              <a:t>Marseille</a:t>
            </a:r>
          </a:p>
        </p:txBody>
      </p:sp>
      <p:sp>
        <p:nvSpPr>
          <p:cNvPr id="34842" name="Freeform 25"/>
          <p:cNvSpPr>
            <a:spLocks noChangeArrowheads="1"/>
          </p:cNvSpPr>
          <p:nvPr/>
        </p:nvSpPr>
        <p:spPr bwMode="auto">
          <a:xfrm flipH="1" flipV="1">
            <a:off x="5899150" y="1333500"/>
            <a:ext cx="104775" cy="74613"/>
          </a:xfrm>
          <a:custGeom>
            <a:avLst/>
            <a:gdLst>
              <a:gd name="T0" fmla="*/ 2147483647 w 2268"/>
              <a:gd name="T1" fmla="*/ 2147483647 h 1640"/>
              <a:gd name="T2" fmla="*/ 2147483647 w 2268"/>
              <a:gd name="T3" fmla="*/ 2147483647 h 1640"/>
              <a:gd name="T4" fmla="*/ 2147483647 w 2268"/>
              <a:gd name="T5" fmla="*/ 2147483647 h 1640"/>
              <a:gd name="T6" fmla="*/ 2147483647 w 2268"/>
              <a:gd name="T7" fmla="*/ 2147483647 h 1640"/>
              <a:gd name="T8" fmla="*/ 2147483647 w 2268"/>
              <a:gd name="T9" fmla="*/ 0 h 1640"/>
              <a:gd name="T10" fmla="*/ 2147483647 w 2268"/>
              <a:gd name="T11" fmla="*/ 0 h 1640"/>
              <a:gd name="T12" fmla="*/ 2147483647 w 2268"/>
              <a:gd name="T13" fmla="*/ 0 h 1640"/>
              <a:gd name="T14" fmla="*/ 2147483647 w 2268"/>
              <a:gd name="T15" fmla="*/ 2147483647 h 1640"/>
              <a:gd name="T16" fmla="*/ 2147483647 w 2268"/>
              <a:gd name="T17" fmla="*/ 2147483647 h 1640"/>
              <a:gd name="T18" fmla="*/ 2147483647 w 2268"/>
              <a:gd name="T19" fmla="*/ 2147483647 h 1640"/>
              <a:gd name="T20" fmla="*/ 2147483647 w 2268"/>
              <a:gd name="T21" fmla="*/ 2147483647 h 1640"/>
              <a:gd name="T22" fmla="*/ 2147483647 w 2268"/>
              <a:gd name="T23" fmla="*/ 2147483647 h 1640"/>
              <a:gd name="T24" fmla="*/ 2147483647 w 2268"/>
              <a:gd name="T25" fmla="*/ 2147483647 h 1640"/>
              <a:gd name="T26" fmla="*/ 2147483647 w 2268"/>
              <a:gd name="T27" fmla="*/ 2147483647 h 1640"/>
              <a:gd name="T28" fmla="*/ 2147483647 w 2268"/>
              <a:gd name="T29" fmla="*/ 2147483647 h 1640"/>
              <a:gd name="T30" fmla="*/ 2147483647 w 2268"/>
              <a:gd name="T31" fmla="*/ 2147483647 h 1640"/>
              <a:gd name="T32" fmla="*/ 2147483647 w 2268"/>
              <a:gd name="T33" fmla="*/ 2147483647 h 1640"/>
              <a:gd name="T34" fmla="*/ 2147483647 w 2268"/>
              <a:gd name="T35" fmla="*/ 2147483647 h 1640"/>
              <a:gd name="T36" fmla="*/ 2147483647 w 2268"/>
              <a:gd name="T37" fmla="*/ 2147483647 h 1640"/>
              <a:gd name="T38" fmla="*/ 2147483647 w 2268"/>
              <a:gd name="T39" fmla="*/ 2147483647 h 1640"/>
              <a:gd name="T40" fmla="*/ 2147483647 w 2268"/>
              <a:gd name="T41" fmla="*/ 2147483647 h 1640"/>
              <a:gd name="T42" fmla="*/ 2147483647 w 2268"/>
              <a:gd name="T43" fmla="*/ 2147483647 h 1640"/>
              <a:gd name="T44" fmla="*/ 2147483647 w 2268"/>
              <a:gd name="T45" fmla="*/ 2147483647 h 1640"/>
              <a:gd name="T46" fmla="*/ 2147483647 w 2268"/>
              <a:gd name="T47" fmla="*/ 2147483647 h 1640"/>
              <a:gd name="T48" fmla="*/ 2147483647 w 2268"/>
              <a:gd name="T49" fmla="*/ 2147483647 h 1640"/>
              <a:gd name="T50" fmla="*/ 2147483647 w 2268"/>
              <a:gd name="T51" fmla="*/ 2147483647 h 1640"/>
              <a:gd name="T52" fmla="*/ 2147483647 w 2268"/>
              <a:gd name="T53" fmla="*/ 2147483647 h 1640"/>
              <a:gd name="T54" fmla="*/ 2147483647 w 2268"/>
              <a:gd name="T55" fmla="*/ 2147483647 h 1640"/>
              <a:gd name="T56" fmla="*/ 2147483647 w 2268"/>
              <a:gd name="T57" fmla="*/ 2147483647 h 1640"/>
              <a:gd name="T58" fmla="*/ 2147483647 w 2268"/>
              <a:gd name="T59" fmla="*/ 2147483647 h 1640"/>
              <a:gd name="T60" fmla="*/ 2147483647 w 2268"/>
              <a:gd name="T61" fmla="*/ 2147483647 h 1640"/>
              <a:gd name="T62" fmla="*/ 2147483647 w 2268"/>
              <a:gd name="T63" fmla="*/ 2147483647 h 1640"/>
              <a:gd name="T64" fmla="*/ 2147483647 w 2268"/>
              <a:gd name="T65" fmla="*/ 2147483647 h 1640"/>
              <a:gd name="T66" fmla="*/ 2147483647 w 2268"/>
              <a:gd name="T67" fmla="*/ 2147483647 h 1640"/>
              <a:gd name="T68" fmla="*/ 2147483647 w 2268"/>
              <a:gd name="T69" fmla="*/ 2147483647 h 1640"/>
              <a:gd name="T70" fmla="*/ 2147483647 w 2268"/>
              <a:gd name="T71" fmla="*/ 2147483647 h 1640"/>
              <a:gd name="T72" fmla="*/ 2147483647 w 2268"/>
              <a:gd name="T73" fmla="*/ 2147483647 h 1640"/>
              <a:gd name="T74" fmla="*/ 2147483647 w 2268"/>
              <a:gd name="T75" fmla="*/ 2147483647 h 1640"/>
              <a:gd name="T76" fmla="*/ 2147483647 w 2268"/>
              <a:gd name="T77" fmla="*/ 2147483647 h 1640"/>
              <a:gd name="T78" fmla="*/ 2147483647 w 2268"/>
              <a:gd name="T79" fmla="*/ 2147483647 h 1640"/>
              <a:gd name="T80" fmla="*/ 2147483647 w 2268"/>
              <a:gd name="T81" fmla="*/ 2147483647 h 1640"/>
              <a:gd name="T82" fmla="*/ 2147483647 w 2268"/>
              <a:gd name="T83" fmla="*/ 2147483647 h 1640"/>
              <a:gd name="T84" fmla="*/ 2147483647 w 2268"/>
              <a:gd name="T85" fmla="*/ 2147483647 h 1640"/>
              <a:gd name="T86" fmla="*/ 2147483647 w 2268"/>
              <a:gd name="T87" fmla="*/ 2147483647 h 1640"/>
              <a:gd name="T88" fmla="*/ 2147483647 w 2268"/>
              <a:gd name="T89" fmla="*/ 2147483647 h 1640"/>
              <a:gd name="T90" fmla="*/ 2147483647 w 2268"/>
              <a:gd name="T91" fmla="*/ 2147483647 h 164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268"/>
              <a:gd name="T139" fmla="*/ 0 h 1640"/>
              <a:gd name="T140" fmla="*/ 2268 w 2268"/>
              <a:gd name="T141" fmla="*/ 1640 h 164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268" h="1640">
                <a:moveTo>
                  <a:pt x="1992" y="112"/>
                </a:moveTo>
                <a:lnTo>
                  <a:pt x="1992" y="112"/>
                </a:lnTo>
                <a:lnTo>
                  <a:pt x="1954" y="98"/>
                </a:lnTo>
                <a:lnTo>
                  <a:pt x="1918" y="84"/>
                </a:lnTo>
                <a:lnTo>
                  <a:pt x="1878" y="70"/>
                </a:lnTo>
                <a:lnTo>
                  <a:pt x="1838" y="60"/>
                </a:lnTo>
                <a:lnTo>
                  <a:pt x="1798" y="50"/>
                </a:lnTo>
                <a:lnTo>
                  <a:pt x="1754" y="40"/>
                </a:lnTo>
                <a:lnTo>
                  <a:pt x="1710" y="32"/>
                </a:lnTo>
                <a:lnTo>
                  <a:pt x="1666" y="26"/>
                </a:lnTo>
                <a:lnTo>
                  <a:pt x="1570" y="14"/>
                </a:lnTo>
                <a:lnTo>
                  <a:pt x="1466" y="8"/>
                </a:lnTo>
                <a:lnTo>
                  <a:pt x="1356" y="2"/>
                </a:lnTo>
                <a:lnTo>
                  <a:pt x="1238" y="0"/>
                </a:lnTo>
                <a:lnTo>
                  <a:pt x="1234" y="0"/>
                </a:lnTo>
                <a:lnTo>
                  <a:pt x="1206" y="0"/>
                </a:lnTo>
                <a:lnTo>
                  <a:pt x="1176" y="0"/>
                </a:lnTo>
                <a:lnTo>
                  <a:pt x="1174" y="0"/>
                </a:lnTo>
                <a:lnTo>
                  <a:pt x="1056" y="2"/>
                </a:lnTo>
                <a:lnTo>
                  <a:pt x="944" y="8"/>
                </a:lnTo>
                <a:lnTo>
                  <a:pt x="840" y="14"/>
                </a:lnTo>
                <a:lnTo>
                  <a:pt x="742" y="26"/>
                </a:lnTo>
                <a:lnTo>
                  <a:pt x="696" y="32"/>
                </a:lnTo>
                <a:lnTo>
                  <a:pt x="650" y="40"/>
                </a:lnTo>
                <a:lnTo>
                  <a:pt x="606" y="50"/>
                </a:lnTo>
                <a:lnTo>
                  <a:pt x="562" y="60"/>
                </a:lnTo>
                <a:lnTo>
                  <a:pt x="520" y="70"/>
                </a:lnTo>
                <a:lnTo>
                  <a:pt x="478" y="84"/>
                </a:lnTo>
                <a:lnTo>
                  <a:pt x="438" y="98"/>
                </a:lnTo>
                <a:lnTo>
                  <a:pt x="400" y="112"/>
                </a:lnTo>
                <a:lnTo>
                  <a:pt x="356" y="132"/>
                </a:lnTo>
                <a:lnTo>
                  <a:pt x="316" y="152"/>
                </a:lnTo>
                <a:lnTo>
                  <a:pt x="280" y="174"/>
                </a:lnTo>
                <a:lnTo>
                  <a:pt x="246" y="198"/>
                </a:lnTo>
                <a:lnTo>
                  <a:pt x="216" y="222"/>
                </a:lnTo>
                <a:lnTo>
                  <a:pt x="188" y="248"/>
                </a:lnTo>
                <a:lnTo>
                  <a:pt x="162" y="274"/>
                </a:lnTo>
                <a:lnTo>
                  <a:pt x="140" y="304"/>
                </a:lnTo>
                <a:lnTo>
                  <a:pt x="120" y="332"/>
                </a:lnTo>
                <a:lnTo>
                  <a:pt x="102" y="364"/>
                </a:lnTo>
                <a:lnTo>
                  <a:pt x="88" y="394"/>
                </a:lnTo>
                <a:lnTo>
                  <a:pt x="76" y="426"/>
                </a:lnTo>
                <a:lnTo>
                  <a:pt x="64" y="460"/>
                </a:lnTo>
                <a:lnTo>
                  <a:pt x="56" y="494"/>
                </a:lnTo>
                <a:lnTo>
                  <a:pt x="50" y="528"/>
                </a:lnTo>
                <a:lnTo>
                  <a:pt x="46" y="564"/>
                </a:lnTo>
                <a:lnTo>
                  <a:pt x="18" y="892"/>
                </a:lnTo>
                <a:lnTo>
                  <a:pt x="16" y="908"/>
                </a:lnTo>
                <a:lnTo>
                  <a:pt x="2" y="1076"/>
                </a:lnTo>
                <a:lnTo>
                  <a:pt x="0" y="1112"/>
                </a:lnTo>
                <a:lnTo>
                  <a:pt x="0" y="1146"/>
                </a:lnTo>
                <a:lnTo>
                  <a:pt x="2" y="1180"/>
                </a:lnTo>
                <a:lnTo>
                  <a:pt x="6" y="1214"/>
                </a:lnTo>
                <a:lnTo>
                  <a:pt x="14" y="1246"/>
                </a:lnTo>
                <a:lnTo>
                  <a:pt x="22" y="1278"/>
                </a:lnTo>
                <a:lnTo>
                  <a:pt x="34" y="1308"/>
                </a:lnTo>
                <a:lnTo>
                  <a:pt x="50" y="1338"/>
                </a:lnTo>
                <a:lnTo>
                  <a:pt x="66" y="1366"/>
                </a:lnTo>
                <a:lnTo>
                  <a:pt x="86" y="1394"/>
                </a:lnTo>
                <a:lnTo>
                  <a:pt x="110" y="1420"/>
                </a:lnTo>
                <a:lnTo>
                  <a:pt x="136" y="1444"/>
                </a:lnTo>
                <a:lnTo>
                  <a:pt x="166" y="1468"/>
                </a:lnTo>
                <a:lnTo>
                  <a:pt x="200" y="1488"/>
                </a:lnTo>
                <a:lnTo>
                  <a:pt x="236" y="1510"/>
                </a:lnTo>
                <a:lnTo>
                  <a:pt x="276" y="1528"/>
                </a:lnTo>
                <a:lnTo>
                  <a:pt x="312" y="1544"/>
                </a:lnTo>
                <a:lnTo>
                  <a:pt x="350" y="1558"/>
                </a:lnTo>
                <a:lnTo>
                  <a:pt x="388" y="1570"/>
                </a:lnTo>
                <a:lnTo>
                  <a:pt x="428" y="1582"/>
                </a:lnTo>
                <a:lnTo>
                  <a:pt x="470" y="1592"/>
                </a:lnTo>
                <a:lnTo>
                  <a:pt x="512" y="1600"/>
                </a:lnTo>
                <a:lnTo>
                  <a:pt x="556" y="1608"/>
                </a:lnTo>
                <a:lnTo>
                  <a:pt x="602" y="1616"/>
                </a:lnTo>
                <a:lnTo>
                  <a:pt x="698" y="1626"/>
                </a:lnTo>
                <a:lnTo>
                  <a:pt x="802" y="1634"/>
                </a:lnTo>
                <a:lnTo>
                  <a:pt x="912" y="1638"/>
                </a:lnTo>
                <a:lnTo>
                  <a:pt x="1030" y="1640"/>
                </a:lnTo>
                <a:lnTo>
                  <a:pt x="1032" y="1640"/>
                </a:lnTo>
                <a:lnTo>
                  <a:pt x="1062" y="1640"/>
                </a:lnTo>
                <a:lnTo>
                  <a:pt x="1090" y="1640"/>
                </a:lnTo>
                <a:lnTo>
                  <a:pt x="1092" y="1640"/>
                </a:lnTo>
                <a:lnTo>
                  <a:pt x="1212" y="1638"/>
                </a:lnTo>
                <a:lnTo>
                  <a:pt x="1322" y="1634"/>
                </a:lnTo>
                <a:lnTo>
                  <a:pt x="1428" y="1626"/>
                </a:lnTo>
                <a:lnTo>
                  <a:pt x="1526" y="1616"/>
                </a:lnTo>
                <a:lnTo>
                  <a:pt x="1572" y="1608"/>
                </a:lnTo>
                <a:lnTo>
                  <a:pt x="1618" y="1600"/>
                </a:lnTo>
                <a:lnTo>
                  <a:pt x="1662" y="1592"/>
                </a:lnTo>
                <a:lnTo>
                  <a:pt x="1706" y="1582"/>
                </a:lnTo>
                <a:lnTo>
                  <a:pt x="1748" y="1570"/>
                </a:lnTo>
                <a:lnTo>
                  <a:pt x="1788" y="1558"/>
                </a:lnTo>
                <a:lnTo>
                  <a:pt x="1828" y="1544"/>
                </a:lnTo>
                <a:lnTo>
                  <a:pt x="1868" y="1528"/>
                </a:lnTo>
                <a:lnTo>
                  <a:pt x="1910" y="1510"/>
                </a:lnTo>
                <a:lnTo>
                  <a:pt x="1950" y="1488"/>
                </a:lnTo>
                <a:lnTo>
                  <a:pt x="1988" y="1468"/>
                </a:lnTo>
                <a:lnTo>
                  <a:pt x="2022" y="1444"/>
                </a:lnTo>
                <a:lnTo>
                  <a:pt x="2052" y="1420"/>
                </a:lnTo>
                <a:lnTo>
                  <a:pt x="2080" y="1394"/>
                </a:lnTo>
                <a:lnTo>
                  <a:pt x="2106" y="1366"/>
                </a:lnTo>
                <a:lnTo>
                  <a:pt x="2128" y="1338"/>
                </a:lnTo>
                <a:lnTo>
                  <a:pt x="2148" y="1308"/>
                </a:lnTo>
                <a:lnTo>
                  <a:pt x="2164" y="1278"/>
                </a:lnTo>
                <a:lnTo>
                  <a:pt x="2180" y="1246"/>
                </a:lnTo>
                <a:lnTo>
                  <a:pt x="2192" y="1214"/>
                </a:lnTo>
                <a:lnTo>
                  <a:pt x="2202" y="1180"/>
                </a:lnTo>
                <a:lnTo>
                  <a:pt x="2210" y="1146"/>
                </a:lnTo>
                <a:lnTo>
                  <a:pt x="2216" y="1112"/>
                </a:lnTo>
                <a:lnTo>
                  <a:pt x="2220" y="1076"/>
                </a:lnTo>
                <a:lnTo>
                  <a:pt x="2236" y="908"/>
                </a:lnTo>
                <a:lnTo>
                  <a:pt x="2236" y="892"/>
                </a:lnTo>
                <a:lnTo>
                  <a:pt x="2266" y="564"/>
                </a:lnTo>
                <a:lnTo>
                  <a:pt x="2268" y="528"/>
                </a:lnTo>
                <a:lnTo>
                  <a:pt x="2268" y="494"/>
                </a:lnTo>
                <a:lnTo>
                  <a:pt x="2266" y="460"/>
                </a:lnTo>
                <a:lnTo>
                  <a:pt x="2260" y="426"/>
                </a:lnTo>
                <a:lnTo>
                  <a:pt x="2254" y="394"/>
                </a:lnTo>
                <a:lnTo>
                  <a:pt x="2244" y="364"/>
                </a:lnTo>
                <a:lnTo>
                  <a:pt x="2232" y="332"/>
                </a:lnTo>
                <a:lnTo>
                  <a:pt x="2218" y="304"/>
                </a:lnTo>
                <a:lnTo>
                  <a:pt x="2200" y="274"/>
                </a:lnTo>
                <a:lnTo>
                  <a:pt x="2180" y="248"/>
                </a:lnTo>
                <a:lnTo>
                  <a:pt x="2156" y="222"/>
                </a:lnTo>
                <a:lnTo>
                  <a:pt x="2130" y="198"/>
                </a:lnTo>
                <a:lnTo>
                  <a:pt x="2100" y="174"/>
                </a:lnTo>
                <a:lnTo>
                  <a:pt x="2068" y="152"/>
                </a:lnTo>
                <a:lnTo>
                  <a:pt x="2032" y="132"/>
                </a:lnTo>
                <a:lnTo>
                  <a:pt x="1992" y="1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4843" name="Freeform 26"/>
          <p:cNvSpPr>
            <a:spLocks noChangeArrowheads="1"/>
          </p:cNvSpPr>
          <p:nvPr/>
        </p:nvSpPr>
        <p:spPr bwMode="auto">
          <a:xfrm flipH="1" flipV="1">
            <a:off x="5211763" y="1671638"/>
            <a:ext cx="103187" cy="74612"/>
          </a:xfrm>
          <a:custGeom>
            <a:avLst/>
            <a:gdLst>
              <a:gd name="T0" fmla="*/ 2147483647 w 2268"/>
              <a:gd name="T1" fmla="*/ 2147483647 h 1640"/>
              <a:gd name="T2" fmla="*/ 2147483647 w 2268"/>
              <a:gd name="T3" fmla="*/ 2147483647 h 1640"/>
              <a:gd name="T4" fmla="*/ 2147483647 w 2268"/>
              <a:gd name="T5" fmla="*/ 2147483647 h 1640"/>
              <a:gd name="T6" fmla="*/ 2147483647 w 2268"/>
              <a:gd name="T7" fmla="*/ 2147483647 h 1640"/>
              <a:gd name="T8" fmla="*/ 2147483647 w 2268"/>
              <a:gd name="T9" fmla="*/ 0 h 1640"/>
              <a:gd name="T10" fmla="*/ 2147483647 w 2268"/>
              <a:gd name="T11" fmla="*/ 0 h 1640"/>
              <a:gd name="T12" fmla="*/ 2147483647 w 2268"/>
              <a:gd name="T13" fmla="*/ 0 h 1640"/>
              <a:gd name="T14" fmla="*/ 2147483647 w 2268"/>
              <a:gd name="T15" fmla="*/ 2147483647 h 1640"/>
              <a:gd name="T16" fmla="*/ 2147483647 w 2268"/>
              <a:gd name="T17" fmla="*/ 2147483647 h 1640"/>
              <a:gd name="T18" fmla="*/ 2147483647 w 2268"/>
              <a:gd name="T19" fmla="*/ 2147483647 h 1640"/>
              <a:gd name="T20" fmla="*/ 2147483647 w 2268"/>
              <a:gd name="T21" fmla="*/ 2147483647 h 1640"/>
              <a:gd name="T22" fmla="*/ 2147483647 w 2268"/>
              <a:gd name="T23" fmla="*/ 2147483647 h 1640"/>
              <a:gd name="T24" fmla="*/ 2147483647 w 2268"/>
              <a:gd name="T25" fmla="*/ 2147483647 h 1640"/>
              <a:gd name="T26" fmla="*/ 2147483647 w 2268"/>
              <a:gd name="T27" fmla="*/ 2147483647 h 1640"/>
              <a:gd name="T28" fmla="*/ 2147483647 w 2268"/>
              <a:gd name="T29" fmla="*/ 2147483647 h 1640"/>
              <a:gd name="T30" fmla="*/ 2147483647 w 2268"/>
              <a:gd name="T31" fmla="*/ 2147483647 h 1640"/>
              <a:gd name="T32" fmla="*/ 2147483647 w 2268"/>
              <a:gd name="T33" fmla="*/ 2147483647 h 1640"/>
              <a:gd name="T34" fmla="*/ 2147483647 w 2268"/>
              <a:gd name="T35" fmla="*/ 2147483647 h 1640"/>
              <a:gd name="T36" fmla="*/ 2147483647 w 2268"/>
              <a:gd name="T37" fmla="*/ 2147483647 h 1640"/>
              <a:gd name="T38" fmla="*/ 2147483647 w 2268"/>
              <a:gd name="T39" fmla="*/ 2147483647 h 1640"/>
              <a:gd name="T40" fmla="*/ 2147483647 w 2268"/>
              <a:gd name="T41" fmla="*/ 2147483647 h 1640"/>
              <a:gd name="T42" fmla="*/ 2147483647 w 2268"/>
              <a:gd name="T43" fmla="*/ 2147483647 h 1640"/>
              <a:gd name="T44" fmla="*/ 2147483647 w 2268"/>
              <a:gd name="T45" fmla="*/ 2147483647 h 1640"/>
              <a:gd name="T46" fmla="*/ 2147483647 w 2268"/>
              <a:gd name="T47" fmla="*/ 2147483647 h 1640"/>
              <a:gd name="T48" fmla="*/ 2147483647 w 2268"/>
              <a:gd name="T49" fmla="*/ 2147483647 h 1640"/>
              <a:gd name="T50" fmla="*/ 2147483647 w 2268"/>
              <a:gd name="T51" fmla="*/ 2147483647 h 1640"/>
              <a:gd name="T52" fmla="*/ 2147483647 w 2268"/>
              <a:gd name="T53" fmla="*/ 2147483647 h 1640"/>
              <a:gd name="T54" fmla="*/ 2147483647 w 2268"/>
              <a:gd name="T55" fmla="*/ 2147483647 h 1640"/>
              <a:gd name="T56" fmla="*/ 2147483647 w 2268"/>
              <a:gd name="T57" fmla="*/ 2147483647 h 1640"/>
              <a:gd name="T58" fmla="*/ 2147483647 w 2268"/>
              <a:gd name="T59" fmla="*/ 2147483647 h 1640"/>
              <a:gd name="T60" fmla="*/ 2147483647 w 2268"/>
              <a:gd name="T61" fmla="*/ 2147483647 h 1640"/>
              <a:gd name="T62" fmla="*/ 2147483647 w 2268"/>
              <a:gd name="T63" fmla="*/ 2147483647 h 1640"/>
              <a:gd name="T64" fmla="*/ 2147483647 w 2268"/>
              <a:gd name="T65" fmla="*/ 2147483647 h 1640"/>
              <a:gd name="T66" fmla="*/ 2147483647 w 2268"/>
              <a:gd name="T67" fmla="*/ 2147483647 h 1640"/>
              <a:gd name="T68" fmla="*/ 2147483647 w 2268"/>
              <a:gd name="T69" fmla="*/ 2147483647 h 1640"/>
              <a:gd name="T70" fmla="*/ 2147483647 w 2268"/>
              <a:gd name="T71" fmla="*/ 2147483647 h 1640"/>
              <a:gd name="T72" fmla="*/ 2147483647 w 2268"/>
              <a:gd name="T73" fmla="*/ 2147483647 h 1640"/>
              <a:gd name="T74" fmla="*/ 2147483647 w 2268"/>
              <a:gd name="T75" fmla="*/ 2147483647 h 1640"/>
              <a:gd name="T76" fmla="*/ 2147483647 w 2268"/>
              <a:gd name="T77" fmla="*/ 2147483647 h 1640"/>
              <a:gd name="T78" fmla="*/ 2147483647 w 2268"/>
              <a:gd name="T79" fmla="*/ 2147483647 h 1640"/>
              <a:gd name="T80" fmla="*/ 2147483647 w 2268"/>
              <a:gd name="T81" fmla="*/ 2147483647 h 1640"/>
              <a:gd name="T82" fmla="*/ 2147483647 w 2268"/>
              <a:gd name="T83" fmla="*/ 2147483647 h 1640"/>
              <a:gd name="T84" fmla="*/ 2147483647 w 2268"/>
              <a:gd name="T85" fmla="*/ 2147483647 h 1640"/>
              <a:gd name="T86" fmla="*/ 2147483647 w 2268"/>
              <a:gd name="T87" fmla="*/ 2147483647 h 1640"/>
              <a:gd name="T88" fmla="*/ 2147483647 w 2268"/>
              <a:gd name="T89" fmla="*/ 2147483647 h 1640"/>
              <a:gd name="T90" fmla="*/ 2147483647 w 2268"/>
              <a:gd name="T91" fmla="*/ 2147483647 h 164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268"/>
              <a:gd name="T139" fmla="*/ 0 h 1640"/>
              <a:gd name="T140" fmla="*/ 2268 w 2268"/>
              <a:gd name="T141" fmla="*/ 1640 h 164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268" h="1640">
                <a:moveTo>
                  <a:pt x="1992" y="112"/>
                </a:moveTo>
                <a:lnTo>
                  <a:pt x="1992" y="112"/>
                </a:lnTo>
                <a:lnTo>
                  <a:pt x="1954" y="98"/>
                </a:lnTo>
                <a:lnTo>
                  <a:pt x="1918" y="84"/>
                </a:lnTo>
                <a:lnTo>
                  <a:pt x="1878" y="70"/>
                </a:lnTo>
                <a:lnTo>
                  <a:pt x="1838" y="60"/>
                </a:lnTo>
                <a:lnTo>
                  <a:pt x="1798" y="50"/>
                </a:lnTo>
                <a:lnTo>
                  <a:pt x="1754" y="40"/>
                </a:lnTo>
                <a:lnTo>
                  <a:pt x="1710" y="32"/>
                </a:lnTo>
                <a:lnTo>
                  <a:pt x="1666" y="26"/>
                </a:lnTo>
                <a:lnTo>
                  <a:pt x="1570" y="14"/>
                </a:lnTo>
                <a:lnTo>
                  <a:pt x="1466" y="8"/>
                </a:lnTo>
                <a:lnTo>
                  <a:pt x="1356" y="2"/>
                </a:lnTo>
                <a:lnTo>
                  <a:pt x="1238" y="0"/>
                </a:lnTo>
                <a:lnTo>
                  <a:pt x="1234" y="0"/>
                </a:lnTo>
                <a:lnTo>
                  <a:pt x="1206" y="0"/>
                </a:lnTo>
                <a:lnTo>
                  <a:pt x="1176" y="0"/>
                </a:lnTo>
                <a:lnTo>
                  <a:pt x="1174" y="0"/>
                </a:lnTo>
                <a:lnTo>
                  <a:pt x="1056" y="2"/>
                </a:lnTo>
                <a:lnTo>
                  <a:pt x="944" y="8"/>
                </a:lnTo>
                <a:lnTo>
                  <a:pt x="840" y="14"/>
                </a:lnTo>
                <a:lnTo>
                  <a:pt x="742" y="26"/>
                </a:lnTo>
                <a:lnTo>
                  <a:pt x="696" y="32"/>
                </a:lnTo>
                <a:lnTo>
                  <a:pt x="650" y="40"/>
                </a:lnTo>
                <a:lnTo>
                  <a:pt x="606" y="50"/>
                </a:lnTo>
                <a:lnTo>
                  <a:pt x="562" y="60"/>
                </a:lnTo>
                <a:lnTo>
                  <a:pt x="520" y="70"/>
                </a:lnTo>
                <a:lnTo>
                  <a:pt x="478" y="84"/>
                </a:lnTo>
                <a:lnTo>
                  <a:pt x="438" y="98"/>
                </a:lnTo>
                <a:lnTo>
                  <a:pt x="400" y="112"/>
                </a:lnTo>
                <a:lnTo>
                  <a:pt x="356" y="132"/>
                </a:lnTo>
                <a:lnTo>
                  <a:pt x="316" y="152"/>
                </a:lnTo>
                <a:lnTo>
                  <a:pt x="280" y="174"/>
                </a:lnTo>
                <a:lnTo>
                  <a:pt x="246" y="198"/>
                </a:lnTo>
                <a:lnTo>
                  <a:pt x="216" y="222"/>
                </a:lnTo>
                <a:lnTo>
                  <a:pt x="188" y="248"/>
                </a:lnTo>
                <a:lnTo>
                  <a:pt x="162" y="274"/>
                </a:lnTo>
                <a:lnTo>
                  <a:pt x="140" y="304"/>
                </a:lnTo>
                <a:lnTo>
                  <a:pt x="120" y="332"/>
                </a:lnTo>
                <a:lnTo>
                  <a:pt x="102" y="364"/>
                </a:lnTo>
                <a:lnTo>
                  <a:pt x="88" y="394"/>
                </a:lnTo>
                <a:lnTo>
                  <a:pt x="76" y="426"/>
                </a:lnTo>
                <a:lnTo>
                  <a:pt x="64" y="460"/>
                </a:lnTo>
                <a:lnTo>
                  <a:pt x="56" y="494"/>
                </a:lnTo>
                <a:lnTo>
                  <a:pt x="50" y="528"/>
                </a:lnTo>
                <a:lnTo>
                  <a:pt x="46" y="564"/>
                </a:lnTo>
                <a:lnTo>
                  <a:pt x="18" y="892"/>
                </a:lnTo>
                <a:lnTo>
                  <a:pt x="16" y="908"/>
                </a:lnTo>
                <a:lnTo>
                  <a:pt x="2" y="1076"/>
                </a:lnTo>
                <a:lnTo>
                  <a:pt x="0" y="1112"/>
                </a:lnTo>
                <a:lnTo>
                  <a:pt x="0" y="1146"/>
                </a:lnTo>
                <a:lnTo>
                  <a:pt x="2" y="1180"/>
                </a:lnTo>
                <a:lnTo>
                  <a:pt x="6" y="1214"/>
                </a:lnTo>
                <a:lnTo>
                  <a:pt x="14" y="1246"/>
                </a:lnTo>
                <a:lnTo>
                  <a:pt x="22" y="1278"/>
                </a:lnTo>
                <a:lnTo>
                  <a:pt x="34" y="1308"/>
                </a:lnTo>
                <a:lnTo>
                  <a:pt x="50" y="1338"/>
                </a:lnTo>
                <a:lnTo>
                  <a:pt x="66" y="1366"/>
                </a:lnTo>
                <a:lnTo>
                  <a:pt x="86" y="1394"/>
                </a:lnTo>
                <a:lnTo>
                  <a:pt x="110" y="1420"/>
                </a:lnTo>
                <a:lnTo>
                  <a:pt x="136" y="1444"/>
                </a:lnTo>
                <a:lnTo>
                  <a:pt x="166" y="1468"/>
                </a:lnTo>
                <a:lnTo>
                  <a:pt x="200" y="1488"/>
                </a:lnTo>
                <a:lnTo>
                  <a:pt x="236" y="1510"/>
                </a:lnTo>
                <a:lnTo>
                  <a:pt x="276" y="1528"/>
                </a:lnTo>
                <a:lnTo>
                  <a:pt x="312" y="1544"/>
                </a:lnTo>
                <a:lnTo>
                  <a:pt x="350" y="1558"/>
                </a:lnTo>
                <a:lnTo>
                  <a:pt x="388" y="1570"/>
                </a:lnTo>
                <a:lnTo>
                  <a:pt x="428" y="1582"/>
                </a:lnTo>
                <a:lnTo>
                  <a:pt x="470" y="1592"/>
                </a:lnTo>
                <a:lnTo>
                  <a:pt x="512" y="1600"/>
                </a:lnTo>
                <a:lnTo>
                  <a:pt x="556" y="1608"/>
                </a:lnTo>
                <a:lnTo>
                  <a:pt x="602" y="1616"/>
                </a:lnTo>
                <a:lnTo>
                  <a:pt x="698" y="1626"/>
                </a:lnTo>
                <a:lnTo>
                  <a:pt x="802" y="1634"/>
                </a:lnTo>
                <a:lnTo>
                  <a:pt x="912" y="1638"/>
                </a:lnTo>
                <a:lnTo>
                  <a:pt x="1030" y="1640"/>
                </a:lnTo>
                <a:lnTo>
                  <a:pt x="1032" y="1640"/>
                </a:lnTo>
                <a:lnTo>
                  <a:pt x="1062" y="1640"/>
                </a:lnTo>
                <a:lnTo>
                  <a:pt x="1090" y="1640"/>
                </a:lnTo>
                <a:lnTo>
                  <a:pt x="1092" y="1640"/>
                </a:lnTo>
                <a:lnTo>
                  <a:pt x="1212" y="1638"/>
                </a:lnTo>
                <a:lnTo>
                  <a:pt x="1322" y="1634"/>
                </a:lnTo>
                <a:lnTo>
                  <a:pt x="1428" y="1626"/>
                </a:lnTo>
                <a:lnTo>
                  <a:pt x="1526" y="1616"/>
                </a:lnTo>
                <a:lnTo>
                  <a:pt x="1572" y="1608"/>
                </a:lnTo>
                <a:lnTo>
                  <a:pt x="1618" y="1600"/>
                </a:lnTo>
                <a:lnTo>
                  <a:pt x="1662" y="1592"/>
                </a:lnTo>
                <a:lnTo>
                  <a:pt x="1706" y="1582"/>
                </a:lnTo>
                <a:lnTo>
                  <a:pt x="1748" y="1570"/>
                </a:lnTo>
                <a:lnTo>
                  <a:pt x="1788" y="1558"/>
                </a:lnTo>
                <a:lnTo>
                  <a:pt x="1828" y="1544"/>
                </a:lnTo>
                <a:lnTo>
                  <a:pt x="1868" y="1528"/>
                </a:lnTo>
                <a:lnTo>
                  <a:pt x="1910" y="1510"/>
                </a:lnTo>
                <a:lnTo>
                  <a:pt x="1950" y="1488"/>
                </a:lnTo>
                <a:lnTo>
                  <a:pt x="1988" y="1468"/>
                </a:lnTo>
                <a:lnTo>
                  <a:pt x="2022" y="1444"/>
                </a:lnTo>
                <a:lnTo>
                  <a:pt x="2052" y="1420"/>
                </a:lnTo>
                <a:lnTo>
                  <a:pt x="2080" y="1394"/>
                </a:lnTo>
                <a:lnTo>
                  <a:pt x="2106" y="1366"/>
                </a:lnTo>
                <a:lnTo>
                  <a:pt x="2128" y="1338"/>
                </a:lnTo>
                <a:lnTo>
                  <a:pt x="2148" y="1308"/>
                </a:lnTo>
                <a:lnTo>
                  <a:pt x="2164" y="1278"/>
                </a:lnTo>
                <a:lnTo>
                  <a:pt x="2180" y="1246"/>
                </a:lnTo>
                <a:lnTo>
                  <a:pt x="2192" y="1214"/>
                </a:lnTo>
                <a:lnTo>
                  <a:pt x="2202" y="1180"/>
                </a:lnTo>
                <a:lnTo>
                  <a:pt x="2210" y="1146"/>
                </a:lnTo>
                <a:lnTo>
                  <a:pt x="2216" y="1112"/>
                </a:lnTo>
                <a:lnTo>
                  <a:pt x="2220" y="1076"/>
                </a:lnTo>
                <a:lnTo>
                  <a:pt x="2236" y="908"/>
                </a:lnTo>
                <a:lnTo>
                  <a:pt x="2236" y="892"/>
                </a:lnTo>
                <a:lnTo>
                  <a:pt x="2266" y="564"/>
                </a:lnTo>
                <a:lnTo>
                  <a:pt x="2268" y="528"/>
                </a:lnTo>
                <a:lnTo>
                  <a:pt x="2268" y="494"/>
                </a:lnTo>
                <a:lnTo>
                  <a:pt x="2266" y="460"/>
                </a:lnTo>
                <a:lnTo>
                  <a:pt x="2260" y="426"/>
                </a:lnTo>
                <a:lnTo>
                  <a:pt x="2254" y="394"/>
                </a:lnTo>
                <a:lnTo>
                  <a:pt x="2244" y="364"/>
                </a:lnTo>
                <a:lnTo>
                  <a:pt x="2232" y="332"/>
                </a:lnTo>
                <a:lnTo>
                  <a:pt x="2218" y="304"/>
                </a:lnTo>
                <a:lnTo>
                  <a:pt x="2200" y="274"/>
                </a:lnTo>
                <a:lnTo>
                  <a:pt x="2180" y="248"/>
                </a:lnTo>
                <a:lnTo>
                  <a:pt x="2156" y="222"/>
                </a:lnTo>
                <a:lnTo>
                  <a:pt x="2130" y="198"/>
                </a:lnTo>
                <a:lnTo>
                  <a:pt x="2100" y="174"/>
                </a:lnTo>
                <a:lnTo>
                  <a:pt x="2068" y="152"/>
                </a:lnTo>
                <a:lnTo>
                  <a:pt x="2032" y="132"/>
                </a:lnTo>
                <a:lnTo>
                  <a:pt x="1992" y="1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4844" name="Freeform 27"/>
          <p:cNvSpPr>
            <a:spLocks noChangeArrowheads="1"/>
          </p:cNvSpPr>
          <p:nvPr/>
        </p:nvSpPr>
        <p:spPr bwMode="auto">
          <a:xfrm flipH="1" flipV="1">
            <a:off x="5311775" y="1987550"/>
            <a:ext cx="103188" cy="74613"/>
          </a:xfrm>
          <a:custGeom>
            <a:avLst/>
            <a:gdLst>
              <a:gd name="T0" fmla="*/ 2147483647 w 2268"/>
              <a:gd name="T1" fmla="*/ 2147483647 h 1640"/>
              <a:gd name="T2" fmla="*/ 2147483647 w 2268"/>
              <a:gd name="T3" fmla="*/ 2147483647 h 1640"/>
              <a:gd name="T4" fmla="*/ 2147483647 w 2268"/>
              <a:gd name="T5" fmla="*/ 2147483647 h 1640"/>
              <a:gd name="T6" fmla="*/ 2147483647 w 2268"/>
              <a:gd name="T7" fmla="*/ 2147483647 h 1640"/>
              <a:gd name="T8" fmla="*/ 2147483647 w 2268"/>
              <a:gd name="T9" fmla="*/ 0 h 1640"/>
              <a:gd name="T10" fmla="*/ 2147483647 w 2268"/>
              <a:gd name="T11" fmla="*/ 0 h 1640"/>
              <a:gd name="T12" fmla="*/ 2147483647 w 2268"/>
              <a:gd name="T13" fmla="*/ 0 h 1640"/>
              <a:gd name="T14" fmla="*/ 2147483647 w 2268"/>
              <a:gd name="T15" fmla="*/ 2147483647 h 1640"/>
              <a:gd name="T16" fmla="*/ 2147483647 w 2268"/>
              <a:gd name="T17" fmla="*/ 2147483647 h 1640"/>
              <a:gd name="T18" fmla="*/ 2147483647 w 2268"/>
              <a:gd name="T19" fmla="*/ 2147483647 h 1640"/>
              <a:gd name="T20" fmla="*/ 2147483647 w 2268"/>
              <a:gd name="T21" fmla="*/ 2147483647 h 1640"/>
              <a:gd name="T22" fmla="*/ 2147483647 w 2268"/>
              <a:gd name="T23" fmla="*/ 2147483647 h 1640"/>
              <a:gd name="T24" fmla="*/ 2147483647 w 2268"/>
              <a:gd name="T25" fmla="*/ 2147483647 h 1640"/>
              <a:gd name="T26" fmla="*/ 2147483647 w 2268"/>
              <a:gd name="T27" fmla="*/ 2147483647 h 1640"/>
              <a:gd name="T28" fmla="*/ 2147483647 w 2268"/>
              <a:gd name="T29" fmla="*/ 2147483647 h 1640"/>
              <a:gd name="T30" fmla="*/ 2147483647 w 2268"/>
              <a:gd name="T31" fmla="*/ 2147483647 h 1640"/>
              <a:gd name="T32" fmla="*/ 2147483647 w 2268"/>
              <a:gd name="T33" fmla="*/ 2147483647 h 1640"/>
              <a:gd name="T34" fmla="*/ 2147483647 w 2268"/>
              <a:gd name="T35" fmla="*/ 2147483647 h 1640"/>
              <a:gd name="T36" fmla="*/ 2147483647 w 2268"/>
              <a:gd name="T37" fmla="*/ 2147483647 h 1640"/>
              <a:gd name="T38" fmla="*/ 2147483647 w 2268"/>
              <a:gd name="T39" fmla="*/ 2147483647 h 1640"/>
              <a:gd name="T40" fmla="*/ 2147483647 w 2268"/>
              <a:gd name="T41" fmla="*/ 2147483647 h 1640"/>
              <a:gd name="T42" fmla="*/ 2147483647 w 2268"/>
              <a:gd name="T43" fmla="*/ 2147483647 h 1640"/>
              <a:gd name="T44" fmla="*/ 2147483647 w 2268"/>
              <a:gd name="T45" fmla="*/ 2147483647 h 1640"/>
              <a:gd name="T46" fmla="*/ 2147483647 w 2268"/>
              <a:gd name="T47" fmla="*/ 2147483647 h 1640"/>
              <a:gd name="T48" fmla="*/ 2147483647 w 2268"/>
              <a:gd name="T49" fmla="*/ 2147483647 h 1640"/>
              <a:gd name="T50" fmla="*/ 2147483647 w 2268"/>
              <a:gd name="T51" fmla="*/ 2147483647 h 1640"/>
              <a:gd name="T52" fmla="*/ 2147483647 w 2268"/>
              <a:gd name="T53" fmla="*/ 2147483647 h 1640"/>
              <a:gd name="T54" fmla="*/ 2147483647 w 2268"/>
              <a:gd name="T55" fmla="*/ 2147483647 h 1640"/>
              <a:gd name="T56" fmla="*/ 2147483647 w 2268"/>
              <a:gd name="T57" fmla="*/ 2147483647 h 1640"/>
              <a:gd name="T58" fmla="*/ 2147483647 w 2268"/>
              <a:gd name="T59" fmla="*/ 2147483647 h 1640"/>
              <a:gd name="T60" fmla="*/ 2147483647 w 2268"/>
              <a:gd name="T61" fmla="*/ 2147483647 h 1640"/>
              <a:gd name="T62" fmla="*/ 2147483647 w 2268"/>
              <a:gd name="T63" fmla="*/ 2147483647 h 1640"/>
              <a:gd name="T64" fmla="*/ 2147483647 w 2268"/>
              <a:gd name="T65" fmla="*/ 2147483647 h 1640"/>
              <a:gd name="T66" fmla="*/ 2147483647 w 2268"/>
              <a:gd name="T67" fmla="*/ 2147483647 h 1640"/>
              <a:gd name="T68" fmla="*/ 2147483647 w 2268"/>
              <a:gd name="T69" fmla="*/ 2147483647 h 1640"/>
              <a:gd name="T70" fmla="*/ 2147483647 w 2268"/>
              <a:gd name="T71" fmla="*/ 2147483647 h 1640"/>
              <a:gd name="T72" fmla="*/ 2147483647 w 2268"/>
              <a:gd name="T73" fmla="*/ 2147483647 h 1640"/>
              <a:gd name="T74" fmla="*/ 2147483647 w 2268"/>
              <a:gd name="T75" fmla="*/ 2147483647 h 1640"/>
              <a:gd name="T76" fmla="*/ 2147483647 w 2268"/>
              <a:gd name="T77" fmla="*/ 2147483647 h 1640"/>
              <a:gd name="T78" fmla="*/ 2147483647 w 2268"/>
              <a:gd name="T79" fmla="*/ 2147483647 h 1640"/>
              <a:gd name="T80" fmla="*/ 2147483647 w 2268"/>
              <a:gd name="T81" fmla="*/ 2147483647 h 1640"/>
              <a:gd name="T82" fmla="*/ 2147483647 w 2268"/>
              <a:gd name="T83" fmla="*/ 2147483647 h 1640"/>
              <a:gd name="T84" fmla="*/ 2147483647 w 2268"/>
              <a:gd name="T85" fmla="*/ 2147483647 h 1640"/>
              <a:gd name="T86" fmla="*/ 2147483647 w 2268"/>
              <a:gd name="T87" fmla="*/ 2147483647 h 1640"/>
              <a:gd name="T88" fmla="*/ 2147483647 w 2268"/>
              <a:gd name="T89" fmla="*/ 2147483647 h 1640"/>
              <a:gd name="T90" fmla="*/ 2147483647 w 2268"/>
              <a:gd name="T91" fmla="*/ 2147483647 h 164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268"/>
              <a:gd name="T139" fmla="*/ 0 h 1640"/>
              <a:gd name="T140" fmla="*/ 2268 w 2268"/>
              <a:gd name="T141" fmla="*/ 1640 h 164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268" h="1640">
                <a:moveTo>
                  <a:pt x="1992" y="112"/>
                </a:moveTo>
                <a:lnTo>
                  <a:pt x="1992" y="112"/>
                </a:lnTo>
                <a:lnTo>
                  <a:pt x="1954" y="98"/>
                </a:lnTo>
                <a:lnTo>
                  <a:pt x="1918" y="84"/>
                </a:lnTo>
                <a:lnTo>
                  <a:pt x="1878" y="70"/>
                </a:lnTo>
                <a:lnTo>
                  <a:pt x="1838" y="60"/>
                </a:lnTo>
                <a:lnTo>
                  <a:pt x="1798" y="50"/>
                </a:lnTo>
                <a:lnTo>
                  <a:pt x="1754" y="40"/>
                </a:lnTo>
                <a:lnTo>
                  <a:pt x="1710" y="32"/>
                </a:lnTo>
                <a:lnTo>
                  <a:pt x="1666" y="26"/>
                </a:lnTo>
                <a:lnTo>
                  <a:pt x="1570" y="14"/>
                </a:lnTo>
                <a:lnTo>
                  <a:pt x="1466" y="8"/>
                </a:lnTo>
                <a:lnTo>
                  <a:pt x="1356" y="2"/>
                </a:lnTo>
                <a:lnTo>
                  <a:pt x="1238" y="0"/>
                </a:lnTo>
                <a:lnTo>
                  <a:pt x="1234" y="0"/>
                </a:lnTo>
                <a:lnTo>
                  <a:pt x="1206" y="0"/>
                </a:lnTo>
                <a:lnTo>
                  <a:pt x="1176" y="0"/>
                </a:lnTo>
                <a:lnTo>
                  <a:pt x="1174" y="0"/>
                </a:lnTo>
                <a:lnTo>
                  <a:pt x="1056" y="2"/>
                </a:lnTo>
                <a:lnTo>
                  <a:pt x="944" y="8"/>
                </a:lnTo>
                <a:lnTo>
                  <a:pt x="840" y="14"/>
                </a:lnTo>
                <a:lnTo>
                  <a:pt x="742" y="26"/>
                </a:lnTo>
                <a:lnTo>
                  <a:pt x="696" y="32"/>
                </a:lnTo>
                <a:lnTo>
                  <a:pt x="650" y="40"/>
                </a:lnTo>
                <a:lnTo>
                  <a:pt x="606" y="50"/>
                </a:lnTo>
                <a:lnTo>
                  <a:pt x="562" y="60"/>
                </a:lnTo>
                <a:lnTo>
                  <a:pt x="520" y="70"/>
                </a:lnTo>
                <a:lnTo>
                  <a:pt x="478" y="84"/>
                </a:lnTo>
                <a:lnTo>
                  <a:pt x="438" y="98"/>
                </a:lnTo>
                <a:lnTo>
                  <a:pt x="400" y="112"/>
                </a:lnTo>
                <a:lnTo>
                  <a:pt x="356" y="132"/>
                </a:lnTo>
                <a:lnTo>
                  <a:pt x="316" y="152"/>
                </a:lnTo>
                <a:lnTo>
                  <a:pt x="280" y="174"/>
                </a:lnTo>
                <a:lnTo>
                  <a:pt x="246" y="198"/>
                </a:lnTo>
                <a:lnTo>
                  <a:pt x="216" y="222"/>
                </a:lnTo>
                <a:lnTo>
                  <a:pt x="188" y="248"/>
                </a:lnTo>
                <a:lnTo>
                  <a:pt x="162" y="274"/>
                </a:lnTo>
                <a:lnTo>
                  <a:pt x="140" y="304"/>
                </a:lnTo>
                <a:lnTo>
                  <a:pt x="120" y="332"/>
                </a:lnTo>
                <a:lnTo>
                  <a:pt x="102" y="364"/>
                </a:lnTo>
                <a:lnTo>
                  <a:pt x="88" y="394"/>
                </a:lnTo>
                <a:lnTo>
                  <a:pt x="76" y="426"/>
                </a:lnTo>
                <a:lnTo>
                  <a:pt x="64" y="460"/>
                </a:lnTo>
                <a:lnTo>
                  <a:pt x="56" y="494"/>
                </a:lnTo>
                <a:lnTo>
                  <a:pt x="50" y="528"/>
                </a:lnTo>
                <a:lnTo>
                  <a:pt x="46" y="564"/>
                </a:lnTo>
                <a:lnTo>
                  <a:pt x="18" y="892"/>
                </a:lnTo>
                <a:lnTo>
                  <a:pt x="16" y="908"/>
                </a:lnTo>
                <a:lnTo>
                  <a:pt x="2" y="1076"/>
                </a:lnTo>
                <a:lnTo>
                  <a:pt x="0" y="1112"/>
                </a:lnTo>
                <a:lnTo>
                  <a:pt x="0" y="1146"/>
                </a:lnTo>
                <a:lnTo>
                  <a:pt x="2" y="1180"/>
                </a:lnTo>
                <a:lnTo>
                  <a:pt x="6" y="1214"/>
                </a:lnTo>
                <a:lnTo>
                  <a:pt x="14" y="1246"/>
                </a:lnTo>
                <a:lnTo>
                  <a:pt x="22" y="1278"/>
                </a:lnTo>
                <a:lnTo>
                  <a:pt x="34" y="1308"/>
                </a:lnTo>
                <a:lnTo>
                  <a:pt x="50" y="1338"/>
                </a:lnTo>
                <a:lnTo>
                  <a:pt x="66" y="1366"/>
                </a:lnTo>
                <a:lnTo>
                  <a:pt x="86" y="1394"/>
                </a:lnTo>
                <a:lnTo>
                  <a:pt x="110" y="1420"/>
                </a:lnTo>
                <a:lnTo>
                  <a:pt x="136" y="1444"/>
                </a:lnTo>
                <a:lnTo>
                  <a:pt x="166" y="1468"/>
                </a:lnTo>
                <a:lnTo>
                  <a:pt x="200" y="1488"/>
                </a:lnTo>
                <a:lnTo>
                  <a:pt x="236" y="1510"/>
                </a:lnTo>
                <a:lnTo>
                  <a:pt x="276" y="1528"/>
                </a:lnTo>
                <a:lnTo>
                  <a:pt x="312" y="1544"/>
                </a:lnTo>
                <a:lnTo>
                  <a:pt x="350" y="1558"/>
                </a:lnTo>
                <a:lnTo>
                  <a:pt x="388" y="1570"/>
                </a:lnTo>
                <a:lnTo>
                  <a:pt x="428" y="1582"/>
                </a:lnTo>
                <a:lnTo>
                  <a:pt x="470" y="1592"/>
                </a:lnTo>
                <a:lnTo>
                  <a:pt x="512" y="1600"/>
                </a:lnTo>
                <a:lnTo>
                  <a:pt x="556" y="1608"/>
                </a:lnTo>
                <a:lnTo>
                  <a:pt x="602" y="1616"/>
                </a:lnTo>
                <a:lnTo>
                  <a:pt x="698" y="1626"/>
                </a:lnTo>
                <a:lnTo>
                  <a:pt x="802" y="1634"/>
                </a:lnTo>
                <a:lnTo>
                  <a:pt x="912" y="1638"/>
                </a:lnTo>
                <a:lnTo>
                  <a:pt x="1030" y="1640"/>
                </a:lnTo>
                <a:lnTo>
                  <a:pt x="1032" y="1640"/>
                </a:lnTo>
                <a:lnTo>
                  <a:pt x="1062" y="1640"/>
                </a:lnTo>
                <a:lnTo>
                  <a:pt x="1090" y="1640"/>
                </a:lnTo>
                <a:lnTo>
                  <a:pt x="1092" y="1640"/>
                </a:lnTo>
                <a:lnTo>
                  <a:pt x="1212" y="1638"/>
                </a:lnTo>
                <a:lnTo>
                  <a:pt x="1322" y="1634"/>
                </a:lnTo>
                <a:lnTo>
                  <a:pt x="1428" y="1626"/>
                </a:lnTo>
                <a:lnTo>
                  <a:pt x="1526" y="1616"/>
                </a:lnTo>
                <a:lnTo>
                  <a:pt x="1572" y="1608"/>
                </a:lnTo>
                <a:lnTo>
                  <a:pt x="1618" y="1600"/>
                </a:lnTo>
                <a:lnTo>
                  <a:pt x="1662" y="1592"/>
                </a:lnTo>
                <a:lnTo>
                  <a:pt x="1706" y="1582"/>
                </a:lnTo>
                <a:lnTo>
                  <a:pt x="1748" y="1570"/>
                </a:lnTo>
                <a:lnTo>
                  <a:pt x="1788" y="1558"/>
                </a:lnTo>
                <a:lnTo>
                  <a:pt x="1828" y="1544"/>
                </a:lnTo>
                <a:lnTo>
                  <a:pt x="1868" y="1528"/>
                </a:lnTo>
                <a:lnTo>
                  <a:pt x="1910" y="1510"/>
                </a:lnTo>
                <a:lnTo>
                  <a:pt x="1950" y="1488"/>
                </a:lnTo>
                <a:lnTo>
                  <a:pt x="1988" y="1468"/>
                </a:lnTo>
                <a:lnTo>
                  <a:pt x="2022" y="1444"/>
                </a:lnTo>
                <a:lnTo>
                  <a:pt x="2052" y="1420"/>
                </a:lnTo>
                <a:lnTo>
                  <a:pt x="2080" y="1394"/>
                </a:lnTo>
                <a:lnTo>
                  <a:pt x="2106" y="1366"/>
                </a:lnTo>
                <a:lnTo>
                  <a:pt x="2128" y="1338"/>
                </a:lnTo>
                <a:lnTo>
                  <a:pt x="2148" y="1308"/>
                </a:lnTo>
                <a:lnTo>
                  <a:pt x="2164" y="1278"/>
                </a:lnTo>
                <a:lnTo>
                  <a:pt x="2180" y="1246"/>
                </a:lnTo>
                <a:lnTo>
                  <a:pt x="2192" y="1214"/>
                </a:lnTo>
                <a:lnTo>
                  <a:pt x="2202" y="1180"/>
                </a:lnTo>
                <a:lnTo>
                  <a:pt x="2210" y="1146"/>
                </a:lnTo>
                <a:lnTo>
                  <a:pt x="2216" y="1112"/>
                </a:lnTo>
                <a:lnTo>
                  <a:pt x="2220" y="1076"/>
                </a:lnTo>
                <a:lnTo>
                  <a:pt x="2236" y="908"/>
                </a:lnTo>
                <a:lnTo>
                  <a:pt x="2236" y="892"/>
                </a:lnTo>
                <a:lnTo>
                  <a:pt x="2266" y="564"/>
                </a:lnTo>
                <a:lnTo>
                  <a:pt x="2268" y="528"/>
                </a:lnTo>
                <a:lnTo>
                  <a:pt x="2268" y="494"/>
                </a:lnTo>
                <a:lnTo>
                  <a:pt x="2266" y="460"/>
                </a:lnTo>
                <a:lnTo>
                  <a:pt x="2260" y="426"/>
                </a:lnTo>
                <a:lnTo>
                  <a:pt x="2254" y="394"/>
                </a:lnTo>
                <a:lnTo>
                  <a:pt x="2244" y="364"/>
                </a:lnTo>
                <a:lnTo>
                  <a:pt x="2232" y="332"/>
                </a:lnTo>
                <a:lnTo>
                  <a:pt x="2218" y="304"/>
                </a:lnTo>
                <a:lnTo>
                  <a:pt x="2200" y="274"/>
                </a:lnTo>
                <a:lnTo>
                  <a:pt x="2180" y="248"/>
                </a:lnTo>
                <a:lnTo>
                  <a:pt x="2156" y="222"/>
                </a:lnTo>
                <a:lnTo>
                  <a:pt x="2130" y="198"/>
                </a:lnTo>
                <a:lnTo>
                  <a:pt x="2100" y="174"/>
                </a:lnTo>
                <a:lnTo>
                  <a:pt x="2068" y="152"/>
                </a:lnTo>
                <a:lnTo>
                  <a:pt x="2032" y="132"/>
                </a:lnTo>
                <a:lnTo>
                  <a:pt x="1992" y="1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4845" name="Freeform 28"/>
          <p:cNvSpPr>
            <a:spLocks noChangeArrowheads="1"/>
          </p:cNvSpPr>
          <p:nvPr/>
        </p:nvSpPr>
        <p:spPr bwMode="auto">
          <a:xfrm flipH="1" flipV="1">
            <a:off x="6202363" y="1549400"/>
            <a:ext cx="103187" cy="76200"/>
          </a:xfrm>
          <a:custGeom>
            <a:avLst/>
            <a:gdLst>
              <a:gd name="T0" fmla="*/ 2147483647 w 2268"/>
              <a:gd name="T1" fmla="*/ 2147483647 h 1640"/>
              <a:gd name="T2" fmla="*/ 2147483647 w 2268"/>
              <a:gd name="T3" fmla="*/ 2147483647 h 1640"/>
              <a:gd name="T4" fmla="*/ 2147483647 w 2268"/>
              <a:gd name="T5" fmla="*/ 2147483647 h 1640"/>
              <a:gd name="T6" fmla="*/ 2147483647 w 2268"/>
              <a:gd name="T7" fmla="*/ 2147483647 h 1640"/>
              <a:gd name="T8" fmla="*/ 2147483647 w 2268"/>
              <a:gd name="T9" fmla="*/ 0 h 1640"/>
              <a:gd name="T10" fmla="*/ 2147483647 w 2268"/>
              <a:gd name="T11" fmla="*/ 0 h 1640"/>
              <a:gd name="T12" fmla="*/ 2147483647 w 2268"/>
              <a:gd name="T13" fmla="*/ 0 h 1640"/>
              <a:gd name="T14" fmla="*/ 2147483647 w 2268"/>
              <a:gd name="T15" fmla="*/ 2147483647 h 1640"/>
              <a:gd name="T16" fmla="*/ 2147483647 w 2268"/>
              <a:gd name="T17" fmla="*/ 2147483647 h 1640"/>
              <a:gd name="T18" fmla="*/ 2147483647 w 2268"/>
              <a:gd name="T19" fmla="*/ 2147483647 h 1640"/>
              <a:gd name="T20" fmla="*/ 2147483647 w 2268"/>
              <a:gd name="T21" fmla="*/ 2147483647 h 1640"/>
              <a:gd name="T22" fmla="*/ 2147483647 w 2268"/>
              <a:gd name="T23" fmla="*/ 2147483647 h 1640"/>
              <a:gd name="T24" fmla="*/ 2147483647 w 2268"/>
              <a:gd name="T25" fmla="*/ 2147483647 h 1640"/>
              <a:gd name="T26" fmla="*/ 2147483647 w 2268"/>
              <a:gd name="T27" fmla="*/ 2147483647 h 1640"/>
              <a:gd name="T28" fmla="*/ 2147483647 w 2268"/>
              <a:gd name="T29" fmla="*/ 2147483647 h 1640"/>
              <a:gd name="T30" fmla="*/ 2147483647 w 2268"/>
              <a:gd name="T31" fmla="*/ 2147483647 h 1640"/>
              <a:gd name="T32" fmla="*/ 2147483647 w 2268"/>
              <a:gd name="T33" fmla="*/ 2147483647 h 1640"/>
              <a:gd name="T34" fmla="*/ 2147483647 w 2268"/>
              <a:gd name="T35" fmla="*/ 2147483647 h 1640"/>
              <a:gd name="T36" fmla="*/ 2147483647 w 2268"/>
              <a:gd name="T37" fmla="*/ 2147483647 h 1640"/>
              <a:gd name="T38" fmla="*/ 2147483647 w 2268"/>
              <a:gd name="T39" fmla="*/ 2147483647 h 1640"/>
              <a:gd name="T40" fmla="*/ 2147483647 w 2268"/>
              <a:gd name="T41" fmla="*/ 2147483647 h 1640"/>
              <a:gd name="T42" fmla="*/ 2147483647 w 2268"/>
              <a:gd name="T43" fmla="*/ 2147483647 h 1640"/>
              <a:gd name="T44" fmla="*/ 2147483647 w 2268"/>
              <a:gd name="T45" fmla="*/ 2147483647 h 1640"/>
              <a:gd name="T46" fmla="*/ 2147483647 w 2268"/>
              <a:gd name="T47" fmla="*/ 2147483647 h 1640"/>
              <a:gd name="T48" fmla="*/ 2147483647 w 2268"/>
              <a:gd name="T49" fmla="*/ 2147483647 h 1640"/>
              <a:gd name="T50" fmla="*/ 2147483647 w 2268"/>
              <a:gd name="T51" fmla="*/ 2147483647 h 1640"/>
              <a:gd name="T52" fmla="*/ 2147483647 w 2268"/>
              <a:gd name="T53" fmla="*/ 2147483647 h 1640"/>
              <a:gd name="T54" fmla="*/ 2147483647 w 2268"/>
              <a:gd name="T55" fmla="*/ 2147483647 h 1640"/>
              <a:gd name="T56" fmla="*/ 2147483647 w 2268"/>
              <a:gd name="T57" fmla="*/ 2147483647 h 1640"/>
              <a:gd name="T58" fmla="*/ 2147483647 w 2268"/>
              <a:gd name="T59" fmla="*/ 2147483647 h 1640"/>
              <a:gd name="T60" fmla="*/ 2147483647 w 2268"/>
              <a:gd name="T61" fmla="*/ 2147483647 h 1640"/>
              <a:gd name="T62" fmla="*/ 2147483647 w 2268"/>
              <a:gd name="T63" fmla="*/ 2147483647 h 1640"/>
              <a:gd name="T64" fmla="*/ 2147483647 w 2268"/>
              <a:gd name="T65" fmla="*/ 2147483647 h 1640"/>
              <a:gd name="T66" fmla="*/ 2147483647 w 2268"/>
              <a:gd name="T67" fmla="*/ 2147483647 h 1640"/>
              <a:gd name="T68" fmla="*/ 2147483647 w 2268"/>
              <a:gd name="T69" fmla="*/ 2147483647 h 1640"/>
              <a:gd name="T70" fmla="*/ 2147483647 w 2268"/>
              <a:gd name="T71" fmla="*/ 2147483647 h 1640"/>
              <a:gd name="T72" fmla="*/ 2147483647 w 2268"/>
              <a:gd name="T73" fmla="*/ 2147483647 h 1640"/>
              <a:gd name="T74" fmla="*/ 2147483647 w 2268"/>
              <a:gd name="T75" fmla="*/ 2147483647 h 1640"/>
              <a:gd name="T76" fmla="*/ 2147483647 w 2268"/>
              <a:gd name="T77" fmla="*/ 2147483647 h 1640"/>
              <a:gd name="T78" fmla="*/ 2147483647 w 2268"/>
              <a:gd name="T79" fmla="*/ 2147483647 h 1640"/>
              <a:gd name="T80" fmla="*/ 2147483647 w 2268"/>
              <a:gd name="T81" fmla="*/ 2147483647 h 1640"/>
              <a:gd name="T82" fmla="*/ 2147483647 w 2268"/>
              <a:gd name="T83" fmla="*/ 2147483647 h 1640"/>
              <a:gd name="T84" fmla="*/ 2147483647 w 2268"/>
              <a:gd name="T85" fmla="*/ 2147483647 h 1640"/>
              <a:gd name="T86" fmla="*/ 2147483647 w 2268"/>
              <a:gd name="T87" fmla="*/ 2147483647 h 1640"/>
              <a:gd name="T88" fmla="*/ 2147483647 w 2268"/>
              <a:gd name="T89" fmla="*/ 2147483647 h 1640"/>
              <a:gd name="T90" fmla="*/ 2147483647 w 2268"/>
              <a:gd name="T91" fmla="*/ 2147483647 h 164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268"/>
              <a:gd name="T139" fmla="*/ 0 h 1640"/>
              <a:gd name="T140" fmla="*/ 2268 w 2268"/>
              <a:gd name="T141" fmla="*/ 1640 h 164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268" h="1640">
                <a:moveTo>
                  <a:pt x="1992" y="112"/>
                </a:moveTo>
                <a:lnTo>
                  <a:pt x="1992" y="112"/>
                </a:lnTo>
                <a:lnTo>
                  <a:pt x="1954" y="98"/>
                </a:lnTo>
                <a:lnTo>
                  <a:pt x="1918" y="84"/>
                </a:lnTo>
                <a:lnTo>
                  <a:pt x="1878" y="70"/>
                </a:lnTo>
                <a:lnTo>
                  <a:pt x="1838" y="60"/>
                </a:lnTo>
                <a:lnTo>
                  <a:pt x="1798" y="50"/>
                </a:lnTo>
                <a:lnTo>
                  <a:pt x="1754" y="40"/>
                </a:lnTo>
                <a:lnTo>
                  <a:pt x="1710" y="32"/>
                </a:lnTo>
                <a:lnTo>
                  <a:pt x="1666" y="26"/>
                </a:lnTo>
                <a:lnTo>
                  <a:pt x="1570" y="14"/>
                </a:lnTo>
                <a:lnTo>
                  <a:pt x="1466" y="8"/>
                </a:lnTo>
                <a:lnTo>
                  <a:pt x="1356" y="2"/>
                </a:lnTo>
                <a:lnTo>
                  <a:pt x="1238" y="0"/>
                </a:lnTo>
                <a:lnTo>
                  <a:pt x="1234" y="0"/>
                </a:lnTo>
                <a:lnTo>
                  <a:pt x="1206" y="0"/>
                </a:lnTo>
                <a:lnTo>
                  <a:pt x="1176" y="0"/>
                </a:lnTo>
                <a:lnTo>
                  <a:pt x="1174" y="0"/>
                </a:lnTo>
                <a:lnTo>
                  <a:pt x="1056" y="2"/>
                </a:lnTo>
                <a:lnTo>
                  <a:pt x="944" y="8"/>
                </a:lnTo>
                <a:lnTo>
                  <a:pt x="840" y="14"/>
                </a:lnTo>
                <a:lnTo>
                  <a:pt x="742" y="26"/>
                </a:lnTo>
                <a:lnTo>
                  <a:pt x="696" y="32"/>
                </a:lnTo>
                <a:lnTo>
                  <a:pt x="650" y="40"/>
                </a:lnTo>
                <a:lnTo>
                  <a:pt x="606" y="50"/>
                </a:lnTo>
                <a:lnTo>
                  <a:pt x="562" y="60"/>
                </a:lnTo>
                <a:lnTo>
                  <a:pt x="520" y="70"/>
                </a:lnTo>
                <a:lnTo>
                  <a:pt x="478" y="84"/>
                </a:lnTo>
                <a:lnTo>
                  <a:pt x="438" y="98"/>
                </a:lnTo>
                <a:lnTo>
                  <a:pt x="400" y="112"/>
                </a:lnTo>
                <a:lnTo>
                  <a:pt x="356" y="132"/>
                </a:lnTo>
                <a:lnTo>
                  <a:pt x="316" y="152"/>
                </a:lnTo>
                <a:lnTo>
                  <a:pt x="280" y="174"/>
                </a:lnTo>
                <a:lnTo>
                  <a:pt x="246" y="198"/>
                </a:lnTo>
                <a:lnTo>
                  <a:pt x="216" y="222"/>
                </a:lnTo>
                <a:lnTo>
                  <a:pt x="188" y="248"/>
                </a:lnTo>
                <a:lnTo>
                  <a:pt x="162" y="274"/>
                </a:lnTo>
                <a:lnTo>
                  <a:pt x="140" y="304"/>
                </a:lnTo>
                <a:lnTo>
                  <a:pt x="120" y="332"/>
                </a:lnTo>
                <a:lnTo>
                  <a:pt x="102" y="364"/>
                </a:lnTo>
                <a:lnTo>
                  <a:pt x="88" y="394"/>
                </a:lnTo>
                <a:lnTo>
                  <a:pt x="76" y="426"/>
                </a:lnTo>
                <a:lnTo>
                  <a:pt x="64" y="460"/>
                </a:lnTo>
                <a:lnTo>
                  <a:pt x="56" y="494"/>
                </a:lnTo>
                <a:lnTo>
                  <a:pt x="50" y="528"/>
                </a:lnTo>
                <a:lnTo>
                  <a:pt x="46" y="564"/>
                </a:lnTo>
                <a:lnTo>
                  <a:pt x="18" y="892"/>
                </a:lnTo>
                <a:lnTo>
                  <a:pt x="16" y="908"/>
                </a:lnTo>
                <a:lnTo>
                  <a:pt x="2" y="1076"/>
                </a:lnTo>
                <a:lnTo>
                  <a:pt x="0" y="1112"/>
                </a:lnTo>
                <a:lnTo>
                  <a:pt x="0" y="1146"/>
                </a:lnTo>
                <a:lnTo>
                  <a:pt x="2" y="1180"/>
                </a:lnTo>
                <a:lnTo>
                  <a:pt x="6" y="1214"/>
                </a:lnTo>
                <a:lnTo>
                  <a:pt x="14" y="1246"/>
                </a:lnTo>
                <a:lnTo>
                  <a:pt x="22" y="1278"/>
                </a:lnTo>
                <a:lnTo>
                  <a:pt x="34" y="1308"/>
                </a:lnTo>
                <a:lnTo>
                  <a:pt x="50" y="1338"/>
                </a:lnTo>
                <a:lnTo>
                  <a:pt x="66" y="1366"/>
                </a:lnTo>
                <a:lnTo>
                  <a:pt x="86" y="1394"/>
                </a:lnTo>
                <a:lnTo>
                  <a:pt x="110" y="1420"/>
                </a:lnTo>
                <a:lnTo>
                  <a:pt x="136" y="1444"/>
                </a:lnTo>
                <a:lnTo>
                  <a:pt x="166" y="1468"/>
                </a:lnTo>
                <a:lnTo>
                  <a:pt x="200" y="1488"/>
                </a:lnTo>
                <a:lnTo>
                  <a:pt x="236" y="1510"/>
                </a:lnTo>
                <a:lnTo>
                  <a:pt x="276" y="1528"/>
                </a:lnTo>
                <a:lnTo>
                  <a:pt x="312" y="1544"/>
                </a:lnTo>
                <a:lnTo>
                  <a:pt x="350" y="1558"/>
                </a:lnTo>
                <a:lnTo>
                  <a:pt x="388" y="1570"/>
                </a:lnTo>
                <a:lnTo>
                  <a:pt x="428" y="1582"/>
                </a:lnTo>
                <a:lnTo>
                  <a:pt x="470" y="1592"/>
                </a:lnTo>
                <a:lnTo>
                  <a:pt x="512" y="1600"/>
                </a:lnTo>
                <a:lnTo>
                  <a:pt x="556" y="1608"/>
                </a:lnTo>
                <a:lnTo>
                  <a:pt x="602" y="1616"/>
                </a:lnTo>
                <a:lnTo>
                  <a:pt x="698" y="1626"/>
                </a:lnTo>
                <a:lnTo>
                  <a:pt x="802" y="1634"/>
                </a:lnTo>
                <a:lnTo>
                  <a:pt x="912" y="1638"/>
                </a:lnTo>
                <a:lnTo>
                  <a:pt x="1030" y="1640"/>
                </a:lnTo>
                <a:lnTo>
                  <a:pt x="1032" y="1640"/>
                </a:lnTo>
                <a:lnTo>
                  <a:pt x="1062" y="1640"/>
                </a:lnTo>
                <a:lnTo>
                  <a:pt x="1090" y="1640"/>
                </a:lnTo>
                <a:lnTo>
                  <a:pt x="1092" y="1640"/>
                </a:lnTo>
                <a:lnTo>
                  <a:pt x="1212" y="1638"/>
                </a:lnTo>
                <a:lnTo>
                  <a:pt x="1322" y="1634"/>
                </a:lnTo>
                <a:lnTo>
                  <a:pt x="1428" y="1626"/>
                </a:lnTo>
                <a:lnTo>
                  <a:pt x="1526" y="1616"/>
                </a:lnTo>
                <a:lnTo>
                  <a:pt x="1572" y="1608"/>
                </a:lnTo>
                <a:lnTo>
                  <a:pt x="1618" y="1600"/>
                </a:lnTo>
                <a:lnTo>
                  <a:pt x="1662" y="1592"/>
                </a:lnTo>
                <a:lnTo>
                  <a:pt x="1706" y="1582"/>
                </a:lnTo>
                <a:lnTo>
                  <a:pt x="1748" y="1570"/>
                </a:lnTo>
                <a:lnTo>
                  <a:pt x="1788" y="1558"/>
                </a:lnTo>
                <a:lnTo>
                  <a:pt x="1828" y="1544"/>
                </a:lnTo>
                <a:lnTo>
                  <a:pt x="1868" y="1528"/>
                </a:lnTo>
                <a:lnTo>
                  <a:pt x="1910" y="1510"/>
                </a:lnTo>
                <a:lnTo>
                  <a:pt x="1950" y="1488"/>
                </a:lnTo>
                <a:lnTo>
                  <a:pt x="1988" y="1468"/>
                </a:lnTo>
                <a:lnTo>
                  <a:pt x="2022" y="1444"/>
                </a:lnTo>
                <a:lnTo>
                  <a:pt x="2052" y="1420"/>
                </a:lnTo>
                <a:lnTo>
                  <a:pt x="2080" y="1394"/>
                </a:lnTo>
                <a:lnTo>
                  <a:pt x="2106" y="1366"/>
                </a:lnTo>
                <a:lnTo>
                  <a:pt x="2128" y="1338"/>
                </a:lnTo>
                <a:lnTo>
                  <a:pt x="2148" y="1308"/>
                </a:lnTo>
                <a:lnTo>
                  <a:pt x="2164" y="1278"/>
                </a:lnTo>
                <a:lnTo>
                  <a:pt x="2180" y="1246"/>
                </a:lnTo>
                <a:lnTo>
                  <a:pt x="2192" y="1214"/>
                </a:lnTo>
                <a:lnTo>
                  <a:pt x="2202" y="1180"/>
                </a:lnTo>
                <a:lnTo>
                  <a:pt x="2210" y="1146"/>
                </a:lnTo>
                <a:lnTo>
                  <a:pt x="2216" y="1112"/>
                </a:lnTo>
                <a:lnTo>
                  <a:pt x="2220" y="1076"/>
                </a:lnTo>
                <a:lnTo>
                  <a:pt x="2236" y="908"/>
                </a:lnTo>
                <a:lnTo>
                  <a:pt x="2236" y="892"/>
                </a:lnTo>
                <a:lnTo>
                  <a:pt x="2266" y="564"/>
                </a:lnTo>
                <a:lnTo>
                  <a:pt x="2268" y="528"/>
                </a:lnTo>
                <a:lnTo>
                  <a:pt x="2268" y="494"/>
                </a:lnTo>
                <a:lnTo>
                  <a:pt x="2266" y="460"/>
                </a:lnTo>
                <a:lnTo>
                  <a:pt x="2260" y="426"/>
                </a:lnTo>
                <a:lnTo>
                  <a:pt x="2254" y="394"/>
                </a:lnTo>
                <a:lnTo>
                  <a:pt x="2244" y="364"/>
                </a:lnTo>
                <a:lnTo>
                  <a:pt x="2232" y="332"/>
                </a:lnTo>
                <a:lnTo>
                  <a:pt x="2218" y="304"/>
                </a:lnTo>
                <a:lnTo>
                  <a:pt x="2200" y="274"/>
                </a:lnTo>
                <a:lnTo>
                  <a:pt x="2180" y="248"/>
                </a:lnTo>
                <a:lnTo>
                  <a:pt x="2156" y="222"/>
                </a:lnTo>
                <a:lnTo>
                  <a:pt x="2130" y="198"/>
                </a:lnTo>
                <a:lnTo>
                  <a:pt x="2100" y="174"/>
                </a:lnTo>
                <a:lnTo>
                  <a:pt x="2068" y="152"/>
                </a:lnTo>
                <a:lnTo>
                  <a:pt x="2032" y="132"/>
                </a:lnTo>
                <a:lnTo>
                  <a:pt x="1992" y="11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4846" name="Freeform 29"/>
          <p:cNvSpPr>
            <a:spLocks noChangeArrowheads="1"/>
          </p:cNvSpPr>
          <p:nvPr/>
        </p:nvSpPr>
        <p:spPr bwMode="auto">
          <a:xfrm flipH="1" flipV="1">
            <a:off x="6092825" y="1835150"/>
            <a:ext cx="103188" cy="74613"/>
          </a:xfrm>
          <a:custGeom>
            <a:avLst/>
            <a:gdLst>
              <a:gd name="T0" fmla="*/ 2147483647 w 2268"/>
              <a:gd name="T1" fmla="*/ 2147483647 h 1640"/>
              <a:gd name="T2" fmla="*/ 2147483647 w 2268"/>
              <a:gd name="T3" fmla="*/ 2147483647 h 1640"/>
              <a:gd name="T4" fmla="*/ 2147483647 w 2268"/>
              <a:gd name="T5" fmla="*/ 2147483647 h 1640"/>
              <a:gd name="T6" fmla="*/ 2147483647 w 2268"/>
              <a:gd name="T7" fmla="*/ 2147483647 h 1640"/>
              <a:gd name="T8" fmla="*/ 2147483647 w 2268"/>
              <a:gd name="T9" fmla="*/ 0 h 1640"/>
              <a:gd name="T10" fmla="*/ 2147483647 w 2268"/>
              <a:gd name="T11" fmla="*/ 0 h 1640"/>
              <a:gd name="T12" fmla="*/ 2147483647 w 2268"/>
              <a:gd name="T13" fmla="*/ 0 h 1640"/>
              <a:gd name="T14" fmla="*/ 2147483647 w 2268"/>
              <a:gd name="T15" fmla="*/ 2147483647 h 1640"/>
              <a:gd name="T16" fmla="*/ 2147483647 w 2268"/>
              <a:gd name="T17" fmla="*/ 2147483647 h 1640"/>
              <a:gd name="T18" fmla="*/ 2147483647 w 2268"/>
              <a:gd name="T19" fmla="*/ 2147483647 h 1640"/>
              <a:gd name="T20" fmla="*/ 2147483647 w 2268"/>
              <a:gd name="T21" fmla="*/ 2147483647 h 1640"/>
              <a:gd name="T22" fmla="*/ 2147483647 w 2268"/>
              <a:gd name="T23" fmla="*/ 2147483647 h 1640"/>
              <a:gd name="T24" fmla="*/ 2147483647 w 2268"/>
              <a:gd name="T25" fmla="*/ 2147483647 h 1640"/>
              <a:gd name="T26" fmla="*/ 2147483647 w 2268"/>
              <a:gd name="T27" fmla="*/ 2147483647 h 1640"/>
              <a:gd name="T28" fmla="*/ 2147483647 w 2268"/>
              <a:gd name="T29" fmla="*/ 2147483647 h 1640"/>
              <a:gd name="T30" fmla="*/ 2147483647 w 2268"/>
              <a:gd name="T31" fmla="*/ 2147483647 h 1640"/>
              <a:gd name="T32" fmla="*/ 2147483647 w 2268"/>
              <a:gd name="T33" fmla="*/ 2147483647 h 1640"/>
              <a:gd name="T34" fmla="*/ 2147483647 w 2268"/>
              <a:gd name="T35" fmla="*/ 2147483647 h 1640"/>
              <a:gd name="T36" fmla="*/ 2147483647 w 2268"/>
              <a:gd name="T37" fmla="*/ 2147483647 h 1640"/>
              <a:gd name="T38" fmla="*/ 2147483647 w 2268"/>
              <a:gd name="T39" fmla="*/ 2147483647 h 1640"/>
              <a:gd name="T40" fmla="*/ 2147483647 w 2268"/>
              <a:gd name="T41" fmla="*/ 2147483647 h 1640"/>
              <a:gd name="T42" fmla="*/ 2147483647 w 2268"/>
              <a:gd name="T43" fmla="*/ 2147483647 h 1640"/>
              <a:gd name="T44" fmla="*/ 2147483647 w 2268"/>
              <a:gd name="T45" fmla="*/ 2147483647 h 1640"/>
              <a:gd name="T46" fmla="*/ 2147483647 w 2268"/>
              <a:gd name="T47" fmla="*/ 2147483647 h 1640"/>
              <a:gd name="T48" fmla="*/ 2147483647 w 2268"/>
              <a:gd name="T49" fmla="*/ 2147483647 h 1640"/>
              <a:gd name="T50" fmla="*/ 2147483647 w 2268"/>
              <a:gd name="T51" fmla="*/ 2147483647 h 1640"/>
              <a:gd name="T52" fmla="*/ 2147483647 w 2268"/>
              <a:gd name="T53" fmla="*/ 2147483647 h 1640"/>
              <a:gd name="T54" fmla="*/ 2147483647 w 2268"/>
              <a:gd name="T55" fmla="*/ 2147483647 h 1640"/>
              <a:gd name="T56" fmla="*/ 2147483647 w 2268"/>
              <a:gd name="T57" fmla="*/ 2147483647 h 1640"/>
              <a:gd name="T58" fmla="*/ 2147483647 w 2268"/>
              <a:gd name="T59" fmla="*/ 2147483647 h 1640"/>
              <a:gd name="T60" fmla="*/ 2147483647 w 2268"/>
              <a:gd name="T61" fmla="*/ 2147483647 h 1640"/>
              <a:gd name="T62" fmla="*/ 2147483647 w 2268"/>
              <a:gd name="T63" fmla="*/ 2147483647 h 1640"/>
              <a:gd name="T64" fmla="*/ 2147483647 w 2268"/>
              <a:gd name="T65" fmla="*/ 2147483647 h 1640"/>
              <a:gd name="T66" fmla="*/ 2147483647 w 2268"/>
              <a:gd name="T67" fmla="*/ 2147483647 h 1640"/>
              <a:gd name="T68" fmla="*/ 2147483647 w 2268"/>
              <a:gd name="T69" fmla="*/ 2147483647 h 1640"/>
              <a:gd name="T70" fmla="*/ 2147483647 w 2268"/>
              <a:gd name="T71" fmla="*/ 2147483647 h 1640"/>
              <a:gd name="T72" fmla="*/ 2147483647 w 2268"/>
              <a:gd name="T73" fmla="*/ 2147483647 h 1640"/>
              <a:gd name="T74" fmla="*/ 2147483647 w 2268"/>
              <a:gd name="T75" fmla="*/ 2147483647 h 1640"/>
              <a:gd name="T76" fmla="*/ 2147483647 w 2268"/>
              <a:gd name="T77" fmla="*/ 2147483647 h 1640"/>
              <a:gd name="T78" fmla="*/ 2147483647 w 2268"/>
              <a:gd name="T79" fmla="*/ 2147483647 h 1640"/>
              <a:gd name="T80" fmla="*/ 2147483647 w 2268"/>
              <a:gd name="T81" fmla="*/ 2147483647 h 1640"/>
              <a:gd name="T82" fmla="*/ 2147483647 w 2268"/>
              <a:gd name="T83" fmla="*/ 2147483647 h 1640"/>
              <a:gd name="T84" fmla="*/ 2147483647 w 2268"/>
              <a:gd name="T85" fmla="*/ 2147483647 h 1640"/>
              <a:gd name="T86" fmla="*/ 2147483647 w 2268"/>
              <a:gd name="T87" fmla="*/ 2147483647 h 1640"/>
              <a:gd name="T88" fmla="*/ 2147483647 w 2268"/>
              <a:gd name="T89" fmla="*/ 2147483647 h 1640"/>
              <a:gd name="T90" fmla="*/ 2147483647 w 2268"/>
              <a:gd name="T91" fmla="*/ 2147483647 h 164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268"/>
              <a:gd name="T139" fmla="*/ 0 h 1640"/>
              <a:gd name="T140" fmla="*/ 2268 w 2268"/>
              <a:gd name="T141" fmla="*/ 1640 h 164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268" h="1640">
                <a:moveTo>
                  <a:pt x="1992" y="112"/>
                </a:moveTo>
                <a:lnTo>
                  <a:pt x="1992" y="112"/>
                </a:lnTo>
                <a:lnTo>
                  <a:pt x="1954" y="98"/>
                </a:lnTo>
                <a:lnTo>
                  <a:pt x="1918" y="84"/>
                </a:lnTo>
                <a:lnTo>
                  <a:pt x="1878" y="70"/>
                </a:lnTo>
                <a:lnTo>
                  <a:pt x="1838" y="60"/>
                </a:lnTo>
                <a:lnTo>
                  <a:pt x="1798" y="50"/>
                </a:lnTo>
                <a:lnTo>
                  <a:pt x="1754" y="40"/>
                </a:lnTo>
                <a:lnTo>
                  <a:pt x="1710" y="32"/>
                </a:lnTo>
                <a:lnTo>
                  <a:pt x="1666" y="26"/>
                </a:lnTo>
                <a:lnTo>
                  <a:pt x="1570" y="14"/>
                </a:lnTo>
                <a:lnTo>
                  <a:pt x="1466" y="8"/>
                </a:lnTo>
                <a:lnTo>
                  <a:pt x="1356" y="2"/>
                </a:lnTo>
                <a:lnTo>
                  <a:pt x="1238" y="0"/>
                </a:lnTo>
                <a:lnTo>
                  <a:pt x="1234" y="0"/>
                </a:lnTo>
                <a:lnTo>
                  <a:pt x="1206" y="0"/>
                </a:lnTo>
                <a:lnTo>
                  <a:pt x="1176" y="0"/>
                </a:lnTo>
                <a:lnTo>
                  <a:pt x="1174" y="0"/>
                </a:lnTo>
                <a:lnTo>
                  <a:pt x="1056" y="2"/>
                </a:lnTo>
                <a:lnTo>
                  <a:pt x="944" y="8"/>
                </a:lnTo>
                <a:lnTo>
                  <a:pt x="840" y="14"/>
                </a:lnTo>
                <a:lnTo>
                  <a:pt x="742" y="26"/>
                </a:lnTo>
                <a:lnTo>
                  <a:pt x="696" y="32"/>
                </a:lnTo>
                <a:lnTo>
                  <a:pt x="650" y="40"/>
                </a:lnTo>
                <a:lnTo>
                  <a:pt x="606" y="50"/>
                </a:lnTo>
                <a:lnTo>
                  <a:pt x="562" y="60"/>
                </a:lnTo>
                <a:lnTo>
                  <a:pt x="520" y="70"/>
                </a:lnTo>
                <a:lnTo>
                  <a:pt x="478" y="84"/>
                </a:lnTo>
                <a:lnTo>
                  <a:pt x="438" y="98"/>
                </a:lnTo>
                <a:lnTo>
                  <a:pt x="400" y="112"/>
                </a:lnTo>
                <a:lnTo>
                  <a:pt x="356" y="132"/>
                </a:lnTo>
                <a:lnTo>
                  <a:pt x="316" y="152"/>
                </a:lnTo>
                <a:lnTo>
                  <a:pt x="280" y="174"/>
                </a:lnTo>
                <a:lnTo>
                  <a:pt x="246" y="198"/>
                </a:lnTo>
                <a:lnTo>
                  <a:pt x="216" y="222"/>
                </a:lnTo>
                <a:lnTo>
                  <a:pt x="188" y="248"/>
                </a:lnTo>
                <a:lnTo>
                  <a:pt x="162" y="274"/>
                </a:lnTo>
                <a:lnTo>
                  <a:pt x="140" y="304"/>
                </a:lnTo>
                <a:lnTo>
                  <a:pt x="120" y="332"/>
                </a:lnTo>
                <a:lnTo>
                  <a:pt x="102" y="364"/>
                </a:lnTo>
                <a:lnTo>
                  <a:pt x="88" y="394"/>
                </a:lnTo>
                <a:lnTo>
                  <a:pt x="76" y="426"/>
                </a:lnTo>
                <a:lnTo>
                  <a:pt x="64" y="460"/>
                </a:lnTo>
                <a:lnTo>
                  <a:pt x="56" y="494"/>
                </a:lnTo>
                <a:lnTo>
                  <a:pt x="50" y="528"/>
                </a:lnTo>
                <a:lnTo>
                  <a:pt x="46" y="564"/>
                </a:lnTo>
                <a:lnTo>
                  <a:pt x="18" y="892"/>
                </a:lnTo>
                <a:lnTo>
                  <a:pt x="16" y="908"/>
                </a:lnTo>
                <a:lnTo>
                  <a:pt x="2" y="1076"/>
                </a:lnTo>
                <a:lnTo>
                  <a:pt x="0" y="1112"/>
                </a:lnTo>
                <a:lnTo>
                  <a:pt x="0" y="1146"/>
                </a:lnTo>
                <a:lnTo>
                  <a:pt x="2" y="1180"/>
                </a:lnTo>
                <a:lnTo>
                  <a:pt x="6" y="1214"/>
                </a:lnTo>
                <a:lnTo>
                  <a:pt x="14" y="1246"/>
                </a:lnTo>
                <a:lnTo>
                  <a:pt x="22" y="1278"/>
                </a:lnTo>
                <a:lnTo>
                  <a:pt x="34" y="1308"/>
                </a:lnTo>
                <a:lnTo>
                  <a:pt x="50" y="1338"/>
                </a:lnTo>
                <a:lnTo>
                  <a:pt x="66" y="1366"/>
                </a:lnTo>
                <a:lnTo>
                  <a:pt x="86" y="1394"/>
                </a:lnTo>
                <a:lnTo>
                  <a:pt x="110" y="1420"/>
                </a:lnTo>
                <a:lnTo>
                  <a:pt x="136" y="1444"/>
                </a:lnTo>
                <a:lnTo>
                  <a:pt x="166" y="1468"/>
                </a:lnTo>
                <a:lnTo>
                  <a:pt x="200" y="1488"/>
                </a:lnTo>
                <a:lnTo>
                  <a:pt x="236" y="1510"/>
                </a:lnTo>
                <a:lnTo>
                  <a:pt x="276" y="1528"/>
                </a:lnTo>
                <a:lnTo>
                  <a:pt x="312" y="1544"/>
                </a:lnTo>
                <a:lnTo>
                  <a:pt x="350" y="1558"/>
                </a:lnTo>
                <a:lnTo>
                  <a:pt x="388" y="1570"/>
                </a:lnTo>
                <a:lnTo>
                  <a:pt x="428" y="1582"/>
                </a:lnTo>
                <a:lnTo>
                  <a:pt x="470" y="1592"/>
                </a:lnTo>
                <a:lnTo>
                  <a:pt x="512" y="1600"/>
                </a:lnTo>
                <a:lnTo>
                  <a:pt x="556" y="1608"/>
                </a:lnTo>
                <a:lnTo>
                  <a:pt x="602" y="1616"/>
                </a:lnTo>
                <a:lnTo>
                  <a:pt x="698" y="1626"/>
                </a:lnTo>
                <a:lnTo>
                  <a:pt x="802" y="1634"/>
                </a:lnTo>
                <a:lnTo>
                  <a:pt x="912" y="1638"/>
                </a:lnTo>
                <a:lnTo>
                  <a:pt x="1030" y="1640"/>
                </a:lnTo>
                <a:lnTo>
                  <a:pt x="1032" y="1640"/>
                </a:lnTo>
                <a:lnTo>
                  <a:pt x="1062" y="1640"/>
                </a:lnTo>
                <a:lnTo>
                  <a:pt x="1090" y="1640"/>
                </a:lnTo>
                <a:lnTo>
                  <a:pt x="1092" y="1640"/>
                </a:lnTo>
                <a:lnTo>
                  <a:pt x="1212" y="1638"/>
                </a:lnTo>
                <a:lnTo>
                  <a:pt x="1322" y="1634"/>
                </a:lnTo>
                <a:lnTo>
                  <a:pt x="1428" y="1626"/>
                </a:lnTo>
                <a:lnTo>
                  <a:pt x="1526" y="1616"/>
                </a:lnTo>
                <a:lnTo>
                  <a:pt x="1572" y="1608"/>
                </a:lnTo>
                <a:lnTo>
                  <a:pt x="1618" y="1600"/>
                </a:lnTo>
                <a:lnTo>
                  <a:pt x="1662" y="1592"/>
                </a:lnTo>
                <a:lnTo>
                  <a:pt x="1706" y="1582"/>
                </a:lnTo>
                <a:lnTo>
                  <a:pt x="1748" y="1570"/>
                </a:lnTo>
                <a:lnTo>
                  <a:pt x="1788" y="1558"/>
                </a:lnTo>
                <a:lnTo>
                  <a:pt x="1828" y="1544"/>
                </a:lnTo>
                <a:lnTo>
                  <a:pt x="1868" y="1528"/>
                </a:lnTo>
                <a:lnTo>
                  <a:pt x="1910" y="1510"/>
                </a:lnTo>
                <a:lnTo>
                  <a:pt x="1950" y="1488"/>
                </a:lnTo>
                <a:lnTo>
                  <a:pt x="1988" y="1468"/>
                </a:lnTo>
                <a:lnTo>
                  <a:pt x="2022" y="1444"/>
                </a:lnTo>
                <a:lnTo>
                  <a:pt x="2052" y="1420"/>
                </a:lnTo>
                <a:lnTo>
                  <a:pt x="2080" y="1394"/>
                </a:lnTo>
                <a:lnTo>
                  <a:pt x="2106" y="1366"/>
                </a:lnTo>
                <a:lnTo>
                  <a:pt x="2128" y="1338"/>
                </a:lnTo>
                <a:lnTo>
                  <a:pt x="2148" y="1308"/>
                </a:lnTo>
                <a:lnTo>
                  <a:pt x="2164" y="1278"/>
                </a:lnTo>
                <a:lnTo>
                  <a:pt x="2180" y="1246"/>
                </a:lnTo>
                <a:lnTo>
                  <a:pt x="2192" y="1214"/>
                </a:lnTo>
                <a:lnTo>
                  <a:pt x="2202" y="1180"/>
                </a:lnTo>
                <a:lnTo>
                  <a:pt x="2210" y="1146"/>
                </a:lnTo>
                <a:lnTo>
                  <a:pt x="2216" y="1112"/>
                </a:lnTo>
                <a:lnTo>
                  <a:pt x="2220" y="1076"/>
                </a:lnTo>
                <a:lnTo>
                  <a:pt x="2236" y="908"/>
                </a:lnTo>
                <a:lnTo>
                  <a:pt x="2236" y="892"/>
                </a:lnTo>
                <a:lnTo>
                  <a:pt x="2266" y="564"/>
                </a:lnTo>
                <a:lnTo>
                  <a:pt x="2268" y="528"/>
                </a:lnTo>
                <a:lnTo>
                  <a:pt x="2268" y="494"/>
                </a:lnTo>
                <a:lnTo>
                  <a:pt x="2266" y="460"/>
                </a:lnTo>
                <a:lnTo>
                  <a:pt x="2260" y="426"/>
                </a:lnTo>
                <a:lnTo>
                  <a:pt x="2254" y="394"/>
                </a:lnTo>
                <a:lnTo>
                  <a:pt x="2244" y="364"/>
                </a:lnTo>
                <a:lnTo>
                  <a:pt x="2232" y="332"/>
                </a:lnTo>
                <a:lnTo>
                  <a:pt x="2218" y="304"/>
                </a:lnTo>
                <a:lnTo>
                  <a:pt x="2200" y="274"/>
                </a:lnTo>
                <a:lnTo>
                  <a:pt x="2180" y="248"/>
                </a:lnTo>
                <a:lnTo>
                  <a:pt x="2156" y="222"/>
                </a:lnTo>
                <a:lnTo>
                  <a:pt x="2130" y="198"/>
                </a:lnTo>
                <a:lnTo>
                  <a:pt x="2100" y="174"/>
                </a:lnTo>
                <a:lnTo>
                  <a:pt x="2068" y="152"/>
                </a:lnTo>
                <a:lnTo>
                  <a:pt x="2032" y="132"/>
                </a:lnTo>
                <a:lnTo>
                  <a:pt x="1992" y="1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4847" name="Freeform 30"/>
          <p:cNvSpPr>
            <a:spLocks noChangeArrowheads="1"/>
          </p:cNvSpPr>
          <p:nvPr/>
        </p:nvSpPr>
        <p:spPr bwMode="auto">
          <a:xfrm flipH="1" flipV="1">
            <a:off x="6327775" y="990600"/>
            <a:ext cx="103188" cy="74613"/>
          </a:xfrm>
          <a:custGeom>
            <a:avLst/>
            <a:gdLst>
              <a:gd name="T0" fmla="*/ 2147483647 w 2268"/>
              <a:gd name="T1" fmla="*/ 2147483647 h 1640"/>
              <a:gd name="T2" fmla="*/ 2147483647 w 2268"/>
              <a:gd name="T3" fmla="*/ 2147483647 h 1640"/>
              <a:gd name="T4" fmla="*/ 2147483647 w 2268"/>
              <a:gd name="T5" fmla="*/ 2147483647 h 1640"/>
              <a:gd name="T6" fmla="*/ 2147483647 w 2268"/>
              <a:gd name="T7" fmla="*/ 2147483647 h 1640"/>
              <a:gd name="T8" fmla="*/ 2147483647 w 2268"/>
              <a:gd name="T9" fmla="*/ 0 h 1640"/>
              <a:gd name="T10" fmla="*/ 2147483647 w 2268"/>
              <a:gd name="T11" fmla="*/ 0 h 1640"/>
              <a:gd name="T12" fmla="*/ 2147483647 w 2268"/>
              <a:gd name="T13" fmla="*/ 0 h 1640"/>
              <a:gd name="T14" fmla="*/ 2147483647 w 2268"/>
              <a:gd name="T15" fmla="*/ 2147483647 h 1640"/>
              <a:gd name="T16" fmla="*/ 2147483647 w 2268"/>
              <a:gd name="T17" fmla="*/ 2147483647 h 1640"/>
              <a:gd name="T18" fmla="*/ 2147483647 w 2268"/>
              <a:gd name="T19" fmla="*/ 2147483647 h 1640"/>
              <a:gd name="T20" fmla="*/ 2147483647 w 2268"/>
              <a:gd name="T21" fmla="*/ 2147483647 h 1640"/>
              <a:gd name="T22" fmla="*/ 2147483647 w 2268"/>
              <a:gd name="T23" fmla="*/ 2147483647 h 1640"/>
              <a:gd name="T24" fmla="*/ 2147483647 w 2268"/>
              <a:gd name="T25" fmla="*/ 2147483647 h 1640"/>
              <a:gd name="T26" fmla="*/ 2147483647 w 2268"/>
              <a:gd name="T27" fmla="*/ 2147483647 h 1640"/>
              <a:gd name="T28" fmla="*/ 2147483647 w 2268"/>
              <a:gd name="T29" fmla="*/ 2147483647 h 1640"/>
              <a:gd name="T30" fmla="*/ 2147483647 w 2268"/>
              <a:gd name="T31" fmla="*/ 2147483647 h 1640"/>
              <a:gd name="T32" fmla="*/ 2147483647 w 2268"/>
              <a:gd name="T33" fmla="*/ 2147483647 h 1640"/>
              <a:gd name="T34" fmla="*/ 2147483647 w 2268"/>
              <a:gd name="T35" fmla="*/ 2147483647 h 1640"/>
              <a:gd name="T36" fmla="*/ 2147483647 w 2268"/>
              <a:gd name="T37" fmla="*/ 2147483647 h 1640"/>
              <a:gd name="T38" fmla="*/ 2147483647 w 2268"/>
              <a:gd name="T39" fmla="*/ 2147483647 h 1640"/>
              <a:gd name="T40" fmla="*/ 2147483647 w 2268"/>
              <a:gd name="T41" fmla="*/ 2147483647 h 1640"/>
              <a:gd name="T42" fmla="*/ 2147483647 w 2268"/>
              <a:gd name="T43" fmla="*/ 2147483647 h 1640"/>
              <a:gd name="T44" fmla="*/ 2147483647 w 2268"/>
              <a:gd name="T45" fmla="*/ 2147483647 h 1640"/>
              <a:gd name="T46" fmla="*/ 2147483647 w 2268"/>
              <a:gd name="T47" fmla="*/ 2147483647 h 1640"/>
              <a:gd name="T48" fmla="*/ 2147483647 w 2268"/>
              <a:gd name="T49" fmla="*/ 2147483647 h 1640"/>
              <a:gd name="T50" fmla="*/ 2147483647 w 2268"/>
              <a:gd name="T51" fmla="*/ 2147483647 h 1640"/>
              <a:gd name="T52" fmla="*/ 2147483647 w 2268"/>
              <a:gd name="T53" fmla="*/ 2147483647 h 1640"/>
              <a:gd name="T54" fmla="*/ 2147483647 w 2268"/>
              <a:gd name="T55" fmla="*/ 2147483647 h 1640"/>
              <a:gd name="T56" fmla="*/ 2147483647 w 2268"/>
              <a:gd name="T57" fmla="*/ 2147483647 h 1640"/>
              <a:gd name="T58" fmla="*/ 2147483647 w 2268"/>
              <a:gd name="T59" fmla="*/ 2147483647 h 1640"/>
              <a:gd name="T60" fmla="*/ 2147483647 w 2268"/>
              <a:gd name="T61" fmla="*/ 2147483647 h 1640"/>
              <a:gd name="T62" fmla="*/ 2147483647 w 2268"/>
              <a:gd name="T63" fmla="*/ 2147483647 h 1640"/>
              <a:gd name="T64" fmla="*/ 2147483647 w 2268"/>
              <a:gd name="T65" fmla="*/ 2147483647 h 1640"/>
              <a:gd name="T66" fmla="*/ 2147483647 w 2268"/>
              <a:gd name="T67" fmla="*/ 2147483647 h 1640"/>
              <a:gd name="T68" fmla="*/ 2147483647 w 2268"/>
              <a:gd name="T69" fmla="*/ 2147483647 h 1640"/>
              <a:gd name="T70" fmla="*/ 2147483647 w 2268"/>
              <a:gd name="T71" fmla="*/ 2147483647 h 1640"/>
              <a:gd name="T72" fmla="*/ 2147483647 w 2268"/>
              <a:gd name="T73" fmla="*/ 2147483647 h 1640"/>
              <a:gd name="T74" fmla="*/ 2147483647 w 2268"/>
              <a:gd name="T75" fmla="*/ 2147483647 h 1640"/>
              <a:gd name="T76" fmla="*/ 2147483647 w 2268"/>
              <a:gd name="T77" fmla="*/ 2147483647 h 1640"/>
              <a:gd name="T78" fmla="*/ 2147483647 w 2268"/>
              <a:gd name="T79" fmla="*/ 2147483647 h 1640"/>
              <a:gd name="T80" fmla="*/ 2147483647 w 2268"/>
              <a:gd name="T81" fmla="*/ 2147483647 h 1640"/>
              <a:gd name="T82" fmla="*/ 2147483647 w 2268"/>
              <a:gd name="T83" fmla="*/ 2147483647 h 1640"/>
              <a:gd name="T84" fmla="*/ 2147483647 w 2268"/>
              <a:gd name="T85" fmla="*/ 2147483647 h 1640"/>
              <a:gd name="T86" fmla="*/ 2147483647 w 2268"/>
              <a:gd name="T87" fmla="*/ 2147483647 h 1640"/>
              <a:gd name="T88" fmla="*/ 2147483647 w 2268"/>
              <a:gd name="T89" fmla="*/ 2147483647 h 1640"/>
              <a:gd name="T90" fmla="*/ 2147483647 w 2268"/>
              <a:gd name="T91" fmla="*/ 2147483647 h 164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268"/>
              <a:gd name="T139" fmla="*/ 0 h 1640"/>
              <a:gd name="T140" fmla="*/ 2268 w 2268"/>
              <a:gd name="T141" fmla="*/ 1640 h 164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268" h="1640">
                <a:moveTo>
                  <a:pt x="1992" y="112"/>
                </a:moveTo>
                <a:lnTo>
                  <a:pt x="1992" y="112"/>
                </a:lnTo>
                <a:lnTo>
                  <a:pt x="1954" y="98"/>
                </a:lnTo>
                <a:lnTo>
                  <a:pt x="1918" y="84"/>
                </a:lnTo>
                <a:lnTo>
                  <a:pt x="1878" y="70"/>
                </a:lnTo>
                <a:lnTo>
                  <a:pt x="1838" y="60"/>
                </a:lnTo>
                <a:lnTo>
                  <a:pt x="1798" y="50"/>
                </a:lnTo>
                <a:lnTo>
                  <a:pt x="1754" y="40"/>
                </a:lnTo>
                <a:lnTo>
                  <a:pt x="1710" y="32"/>
                </a:lnTo>
                <a:lnTo>
                  <a:pt x="1666" y="26"/>
                </a:lnTo>
                <a:lnTo>
                  <a:pt x="1570" y="14"/>
                </a:lnTo>
                <a:lnTo>
                  <a:pt x="1466" y="8"/>
                </a:lnTo>
                <a:lnTo>
                  <a:pt x="1356" y="2"/>
                </a:lnTo>
                <a:lnTo>
                  <a:pt x="1238" y="0"/>
                </a:lnTo>
                <a:lnTo>
                  <a:pt x="1234" y="0"/>
                </a:lnTo>
                <a:lnTo>
                  <a:pt x="1206" y="0"/>
                </a:lnTo>
                <a:lnTo>
                  <a:pt x="1176" y="0"/>
                </a:lnTo>
                <a:lnTo>
                  <a:pt x="1174" y="0"/>
                </a:lnTo>
                <a:lnTo>
                  <a:pt x="1056" y="2"/>
                </a:lnTo>
                <a:lnTo>
                  <a:pt x="944" y="8"/>
                </a:lnTo>
                <a:lnTo>
                  <a:pt x="840" y="14"/>
                </a:lnTo>
                <a:lnTo>
                  <a:pt x="742" y="26"/>
                </a:lnTo>
                <a:lnTo>
                  <a:pt x="696" y="32"/>
                </a:lnTo>
                <a:lnTo>
                  <a:pt x="650" y="40"/>
                </a:lnTo>
                <a:lnTo>
                  <a:pt x="606" y="50"/>
                </a:lnTo>
                <a:lnTo>
                  <a:pt x="562" y="60"/>
                </a:lnTo>
                <a:lnTo>
                  <a:pt x="520" y="70"/>
                </a:lnTo>
                <a:lnTo>
                  <a:pt x="478" y="84"/>
                </a:lnTo>
                <a:lnTo>
                  <a:pt x="438" y="98"/>
                </a:lnTo>
                <a:lnTo>
                  <a:pt x="400" y="112"/>
                </a:lnTo>
                <a:lnTo>
                  <a:pt x="356" y="132"/>
                </a:lnTo>
                <a:lnTo>
                  <a:pt x="316" y="152"/>
                </a:lnTo>
                <a:lnTo>
                  <a:pt x="280" y="174"/>
                </a:lnTo>
                <a:lnTo>
                  <a:pt x="246" y="198"/>
                </a:lnTo>
                <a:lnTo>
                  <a:pt x="216" y="222"/>
                </a:lnTo>
                <a:lnTo>
                  <a:pt x="188" y="248"/>
                </a:lnTo>
                <a:lnTo>
                  <a:pt x="162" y="274"/>
                </a:lnTo>
                <a:lnTo>
                  <a:pt x="140" y="304"/>
                </a:lnTo>
                <a:lnTo>
                  <a:pt x="120" y="332"/>
                </a:lnTo>
                <a:lnTo>
                  <a:pt x="102" y="364"/>
                </a:lnTo>
                <a:lnTo>
                  <a:pt x="88" y="394"/>
                </a:lnTo>
                <a:lnTo>
                  <a:pt x="76" y="426"/>
                </a:lnTo>
                <a:lnTo>
                  <a:pt x="64" y="460"/>
                </a:lnTo>
                <a:lnTo>
                  <a:pt x="56" y="494"/>
                </a:lnTo>
                <a:lnTo>
                  <a:pt x="50" y="528"/>
                </a:lnTo>
                <a:lnTo>
                  <a:pt x="46" y="564"/>
                </a:lnTo>
                <a:lnTo>
                  <a:pt x="18" y="892"/>
                </a:lnTo>
                <a:lnTo>
                  <a:pt x="16" y="908"/>
                </a:lnTo>
                <a:lnTo>
                  <a:pt x="2" y="1076"/>
                </a:lnTo>
                <a:lnTo>
                  <a:pt x="0" y="1112"/>
                </a:lnTo>
                <a:lnTo>
                  <a:pt x="0" y="1146"/>
                </a:lnTo>
                <a:lnTo>
                  <a:pt x="2" y="1180"/>
                </a:lnTo>
                <a:lnTo>
                  <a:pt x="6" y="1214"/>
                </a:lnTo>
                <a:lnTo>
                  <a:pt x="14" y="1246"/>
                </a:lnTo>
                <a:lnTo>
                  <a:pt x="22" y="1278"/>
                </a:lnTo>
                <a:lnTo>
                  <a:pt x="34" y="1308"/>
                </a:lnTo>
                <a:lnTo>
                  <a:pt x="50" y="1338"/>
                </a:lnTo>
                <a:lnTo>
                  <a:pt x="66" y="1366"/>
                </a:lnTo>
                <a:lnTo>
                  <a:pt x="86" y="1394"/>
                </a:lnTo>
                <a:lnTo>
                  <a:pt x="110" y="1420"/>
                </a:lnTo>
                <a:lnTo>
                  <a:pt x="136" y="1444"/>
                </a:lnTo>
                <a:lnTo>
                  <a:pt x="166" y="1468"/>
                </a:lnTo>
                <a:lnTo>
                  <a:pt x="200" y="1488"/>
                </a:lnTo>
                <a:lnTo>
                  <a:pt x="236" y="1510"/>
                </a:lnTo>
                <a:lnTo>
                  <a:pt x="276" y="1528"/>
                </a:lnTo>
                <a:lnTo>
                  <a:pt x="312" y="1544"/>
                </a:lnTo>
                <a:lnTo>
                  <a:pt x="350" y="1558"/>
                </a:lnTo>
                <a:lnTo>
                  <a:pt x="388" y="1570"/>
                </a:lnTo>
                <a:lnTo>
                  <a:pt x="428" y="1582"/>
                </a:lnTo>
                <a:lnTo>
                  <a:pt x="470" y="1592"/>
                </a:lnTo>
                <a:lnTo>
                  <a:pt x="512" y="1600"/>
                </a:lnTo>
                <a:lnTo>
                  <a:pt x="556" y="1608"/>
                </a:lnTo>
                <a:lnTo>
                  <a:pt x="602" y="1616"/>
                </a:lnTo>
                <a:lnTo>
                  <a:pt x="698" y="1626"/>
                </a:lnTo>
                <a:lnTo>
                  <a:pt x="802" y="1634"/>
                </a:lnTo>
                <a:lnTo>
                  <a:pt x="912" y="1638"/>
                </a:lnTo>
                <a:lnTo>
                  <a:pt x="1030" y="1640"/>
                </a:lnTo>
                <a:lnTo>
                  <a:pt x="1032" y="1640"/>
                </a:lnTo>
                <a:lnTo>
                  <a:pt x="1062" y="1640"/>
                </a:lnTo>
                <a:lnTo>
                  <a:pt x="1090" y="1640"/>
                </a:lnTo>
                <a:lnTo>
                  <a:pt x="1092" y="1640"/>
                </a:lnTo>
                <a:lnTo>
                  <a:pt x="1212" y="1638"/>
                </a:lnTo>
                <a:lnTo>
                  <a:pt x="1322" y="1634"/>
                </a:lnTo>
                <a:lnTo>
                  <a:pt x="1428" y="1626"/>
                </a:lnTo>
                <a:lnTo>
                  <a:pt x="1526" y="1616"/>
                </a:lnTo>
                <a:lnTo>
                  <a:pt x="1572" y="1608"/>
                </a:lnTo>
                <a:lnTo>
                  <a:pt x="1618" y="1600"/>
                </a:lnTo>
                <a:lnTo>
                  <a:pt x="1662" y="1592"/>
                </a:lnTo>
                <a:lnTo>
                  <a:pt x="1706" y="1582"/>
                </a:lnTo>
                <a:lnTo>
                  <a:pt x="1748" y="1570"/>
                </a:lnTo>
                <a:lnTo>
                  <a:pt x="1788" y="1558"/>
                </a:lnTo>
                <a:lnTo>
                  <a:pt x="1828" y="1544"/>
                </a:lnTo>
                <a:lnTo>
                  <a:pt x="1868" y="1528"/>
                </a:lnTo>
                <a:lnTo>
                  <a:pt x="1910" y="1510"/>
                </a:lnTo>
                <a:lnTo>
                  <a:pt x="1950" y="1488"/>
                </a:lnTo>
                <a:lnTo>
                  <a:pt x="1988" y="1468"/>
                </a:lnTo>
                <a:lnTo>
                  <a:pt x="2022" y="1444"/>
                </a:lnTo>
                <a:lnTo>
                  <a:pt x="2052" y="1420"/>
                </a:lnTo>
                <a:lnTo>
                  <a:pt x="2080" y="1394"/>
                </a:lnTo>
                <a:lnTo>
                  <a:pt x="2106" y="1366"/>
                </a:lnTo>
                <a:lnTo>
                  <a:pt x="2128" y="1338"/>
                </a:lnTo>
                <a:lnTo>
                  <a:pt x="2148" y="1308"/>
                </a:lnTo>
                <a:lnTo>
                  <a:pt x="2164" y="1278"/>
                </a:lnTo>
                <a:lnTo>
                  <a:pt x="2180" y="1246"/>
                </a:lnTo>
                <a:lnTo>
                  <a:pt x="2192" y="1214"/>
                </a:lnTo>
                <a:lnTo>
                  <a:pt x="2202" y="1180"/>
                </a:lnTo>
                <a:lnTo>
                  <a:pt x="2210" y="1146"/>
                </a:lnTo>
                <a:lnTo>
                  <a:pt x="2216" y="1112"/>
                </a:lnTo>
                <a:lnTo>
                  <a:pt x="2220" y="1076"/>
                </a:lnTo>
                <a:lnTo>
                  <a:pt x="2236" y="908"/>
                </a:lnTo>
                <a:lnTo>
                  <a:pt x="2236" y="892"/>
                </a:lnTo>
                <a:lnTo>
                  <a:pt x="2266" y="564"/>
                </a:lnTo>
                <a:lnTo>
                  <a:pt x="2268" y="528"/>
                </a:lnTo>
                <a:lnTo>
                  <a:pt x="2268" y="494"/>
                </a:lnTo>
                <a:lnTo>
                  <a:pt x="2266" y="460"/>
                </a:lnTo>
                <a:lnTo>
                  <a:pt x="2260" y="426"/>
                </a:lnTo>
                <a:lnTo>
                  <a:pt x="2254" y="394"/>
                </a:lnTo>
                <a:lnTo>
                  <a:pt x="2244" y="364"/>
                </a:lnTo>
                <a:lnTo>
                  <a:pt x="2232" y="332"/>
                </a:lnTo>
                <a:lnTo>
                  <a:pt x="2218" y="304"/>
                </a:lnTo>
                <a:lnTo>
                  <a:pt x="2200" y="274"/>
                </a:lnTo>
                <a:lnTo>
                  <a:pt x="2180" y="248"/>
                </a:lnTo>
                <a:lnTo>
                  <a:pt x="2156" y="222"/>
                </a:lnTo>
                <a:lnTo>
                  <a:pt x="2130" y="198"/>
                </a:lnTo>
                <a:lnTo>
                  <a:pt x="2100" y="174"/>
                </a:lnTo>
                <a:lnTo>
                  <a:pt x="2068" y="152"/>
                </a:lnTo>
                <a:lnTo>
                  <a:pt x="2032" y="132"/>
                </a:lnTo>
                <a:lnTo>
                  <a:pt x="1992" y="112"/>
                </a:lnTo>
                <a:close/>
              </a:path>
            </a:pathLst>
          </a:custGeom>
          <a:solidFill>
            <a:srgbClr val="00CC9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4848" name="Freeform 31"/>
          <p:cNvSpPr>
            <a:spLocks noChangeArrowheads="1"/>
          </p:cNvSpPr>
          <p:nvPr/>
        </p:nvSpPr>
        <p:spPr bwMode="auto">
          <a:xfrm flipH="1" flipV="1">
            <a:off x="6934200" y="1601788"/>
            <a:ext cx="104775" cy="76200"/>
          </a:xfrm>
          <a:custGeom>
            <a:avLst/>
            <a:gdLst>
              <a:gd name="T0" fmla="*/ 2147483647 w 2268"/>
              <a:gd name="T1" fmla="*/ 2147483647 h 1640"/>
              <a:gd name="T2" fmla="*/ 2147483647 w 2268"/>
              <a:gd name="T3" fmla="*/ 2147483647 h 1640"/>
              <a:gd name="T4" fmla="*/ 2147483647 w 2268"/>
              <a:gd name="T5" fmla="*/ 2147483647 h 1640"/>
              <a:gd name="T6" fmla="*/ 2147483647 w 2268"/>
              <a:gd name="T7" fmla="*/ 2147483647 h 1640"/>
              <a:gd name="T8" fmla="*/ 2147483647 w 2268"/>
              <a:gd name="T9" fmla="*/ 0 h 1640"/>
              <a:gd name="T10" fmla="*/ 2147483647 w 2268"/>
              <a:gd name="T11" fmla="*/ 0 h 1640"/>
              <a:gd name="T12" fmla="*/ 2147483647 w 2268"/>
              <a:gd name="T13" fmla="*/ 0 h 1640"/>
              <a:gd name="T14" fmla="*/ 2147483647 w 2268"/>
              <a:gd name="T15" fmla="*/ 2147483647 h 1640"/>
              <a:gd name="T16" fmla="*/ 2147483647 w 2268"/>
              <a:gd name="T17" fmla="*/ 2147483647 h 1640"/>
              <a:gd name="T18" fmla="*/ 2147483647 w 2268"/>
              <a:gd name="T19" fmla="*/ 2147483647 h 1640"/>
              <a:gd name="T20" fmla="*/ 2147483647 w 2268"/>
              <a:gd name="T21" fmla="*/ 2147483647 h 1640"/>
              <a:gd name="T22" fmla="*/ 2147483647 w 2268"/>
              <a:gd name="T23" fmla="*/ 2147483647 h 1640"/>
              <a:gd name="T24" fmla="*/ 2147483647 w 2268"/>
              <a:gd name="T25" fmla="*/ 2147483647 h 1640"/>
              <a:gd name="T26" fmla="*/ 2147483647 w 2268"/>
              <a:gd name="T27" fmla="*/ 2147483647 h 1640"/>
              <a:gd name="T28" fmla="*/ 2147483647 w 2268"/>
              <a:gd name="T29" fmla="*/ 2147483647 h 1640"/>
              <a:gd name="T30" fmla="*/ 2147483647 w 2268"/>
              <a:gd name="T31" fmla="*/ 2147483647 h 1640"/>
              <a:gd name="T32" fmla="*/ 2147483647 w 2268"/>
              <a:gd name="T33" fmla="*/ 2147483647 h 1640"/>
              <a:gd name="T34" fmla="*/ 2147483647 w 2268"/>
              <a:gd name="T35" fmla="*/ 2147483647 h 1640"/>
              <a:gd name="T36" fmla="*/ 2147483647 w 2268"/>
              <a:gd name="T37" fmla="*/ 2147483647 h 1640"/>
              <a:gd name="T38" fmla="*/ 2147483647 w 2268"/>
              <a:gd name="T39" fmla="*/ 2147483647 h 1640"/>
              <a:gd name="T40" fmla="*/ 2147483647 w 2268"/>
              <a:gd name="T41" fmla="*/ 2147483647 h 1640"/>
              <a:gd name="T42" fmla="*/ 2147483647 w 2268"/>
              <a:gd name="T43" fmla="*/ 2147483647 h 1640"/>
              <a:gd name="T44" fmla="*/ 2147483647 w 2268"/>
              <a:gd name="T45" fmla="*/ 2147483647 h 1640"/>
              <a:gd name="T46" fmla="*/ 2147483647 w 2268"/>
              <a:gd name="T47" fmla="*/ 2147483647 h 1640"/>
              <a:gd name="T48" fmla="*/ 2147483647 w 2268"/>
              <a:gd name="T49" fmla="*/ 2147483647 h 1640"/>
              <a:gd name="T50" fmla="*/ 2147483647 w 2268"/>
              <a:gd name="T51" fmla="*/ 2147483647 h 1640"/>
              <a:gd name="T52" fmla="*/ 2147483647 w 2268"/>
              <a:gd name="T53" fmla="*/ 2147483647 h 1640"/>
              <a:gd name="T54" fmla="*/ 2147483647 w 2268"/>
              <a:gd name="T55" fmla="*/ 2147483647 h 1640"/>
              <a:gd name="T56" fmla="*/ 2147483647 w 2268"/>
              <a:gd name="T57" fmla="*/ 2147483647 h 1640"/>
              <a:gd name="T58" fmla="*/ 2147483647 w 2268"/>
              <a:gd name="T59" fmla="*/ 2147483647 h 1640"/>
              <a:gd name="T60" fmla="*/ 2147483647 w 2268"/>
              <a:gd name="T61" fmla="*/ 2147483647 h 1640"/>
              <a:gd name="T62" fmla="*/ 2147483647 w 2268"/>
              <a:gd name="T63" fmla="*/ 2147483647 h 1640"/>
              <a:gd name="T64" fmla="*/ 2147483647 w 2268"/>
              <a:gd name="T65" fmla="*/ 2147483647 h 1640"/>
              <a:gd name="T66" fmla="*/ 2147483647 w 2268"/>
              <a:gd name="T67" fmla="*/ 2147483647 h 1640"/>
              <a:gd name="T68" fmla="*/ 2147483647 w 2268"/>
              <a:gd name="T69" fmla="*/ 2147483647 h 1640"/>
              <a:gd name="T70" fmla="*/ 2147483647 w 2268"/>
              <a:gd name="T71" fmla="*/ 2147483647 h 1640"/>
              <a:gd name="T72" fmla="*/ 2147483647 w 2268"/>
              <a:gd name="T73" fmla="*/ 2147483647 h 1640"/>
              <a:gd name="T74" fmla="*/ 2147483647 w 2268"/>
              <a:gd name="T75" fmla="*/ 2147483647 h 1640"/>
              <a:gd name="T76" fmla="*/ 2147483647 w 2268"/>
              <a:gd name="T77" fmla="*/ 2147483647 h 1640"/>
              <a:gd name="T78" fmla="*/ 2147483647 w 2268"/>
              <a:gd name="T79" fmla="*/ 2147483647 h 1640"/>
              <a:gd name="T80" fmla="*/ 2147483647 w 2268"/>
              <a:gd name="T81" fmla="*/ 2147483647 h 1640"/>
              <a:gd name="T82" fmla="*/ 2147483647 w 2268"/>
              <a:gd name="T83" fmla="*/ 2147483647 h 1640"/>
              <a:gd name="T84" fmla="*/ 2147483647 w 2268"/>
              <a:gd name="T85" fmla="*/ 2147483647 h 1640"/>
              <a:gd name="T86" fmla="*/ 2147483647 w 2268"/>
              <a:gd name="T87" fmla="*/ 2147483647 h 1640"/>
              <a:gd name="T88" fmla="*/ 2147483647 w 2268"/>
              <a:gd name="T89" fmla="*/ 2147483647 h 1640"/>
              <a:gd name="T90" fmla="*/ 2147483647 w 2268"/>
              <a:gd name="T91" fmla="*/ 2147483647 h 164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268"/>
              <a:gd name="T139" fmla="*/ 0 h 1640"/>
              <a:gd name="T140" fmla="*/ 2268 w 2268"/>
              <a:gd name="T141" fmla="*/ 1640 h 164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268" h="1640">
                <a:moveTo>
                  <a:pt x="1992" y="112"/>
                </a:moveTo>
                <a:lnTo>
                  <a:pt x="1992" y="112"/>
                </a:lnTo>
                <a:lnTo>
                  <a:pt x="1954" y="98"/>
                </a:lnTo>
                <a:lnTo>
                  <a:pt x="1918" y="84"/>
                </a:lnTo>
                <a:lnTo>
                  <a:pt x="1878" y="70"/>
                </a:lnTo>
                <a:lnTo>
                  <a:pt x="1838" y="60"/>
                </a:lnTo>
                <a:lnTo>
                  <a:pt x="1798" y="50"/>
                </a:lnTo>
                <a:lnTo>
                  <a:pt x="1754" y="40"/>
                </a:lnTo>
                <a:lnTo>
                  <a:pt x="1710" y="32"/>
                </a:lnTo>
                <a:lnTo>
                  <a:pt x="1666" y="26"/>
                </a:lnTo>
                <a:lnTo>
                  <a:pt x="1570" y="14"/>
                </a:lnTo>
                <a:lnTo>
                  <a:pt x="1466" y="8"/>
                </a:lnTo>
                <a:lnTo>
                  <a:pt x="1356" y="2"/>
                </a:lnTo>
                <a:lnTo>
                  <a:pt x="1238" y="0"/>
                </a:lnTo>
                <a:lnTo>
                  <a:pt x="1234" y="0"/>
                </a:lnTo>
                <a:lnTo>
                  <a:pt x="1206" y="0"/>
                </a:lnTo>
                <a:lnTo>
                  <a:pt x="1176" y="0"/>
                </a:lnTo>
                <a:lnTo>
                  <a:pt x="1174" y="0"/>
                </a:lnTo>
                <a:lnTo>
                  <a:pt x="1056" y="2"/>
                </a:lnTo>
                <a:lnTo>
                  <a:pt x="944" y="8"/>
                </a:lnTo>
                <a:lnTo>
                  <a:pt x="840" y="14"/>
                </a:lnTo>
                <a:lnTo>
                  <a:pt x="742" y="26"/>
                </a:lnTo>
                <a:lnTo>
                  <a:pt x="696" y="32"/>
                </a:lnTo>
                <a:lnTo>
                  <a:pt x="650" y="40"/>
                </a:lnTo>
                <a:lnTo>
                  <a:pt x="606" y="50"/>
                </a:lnTo>
                <a:lnTo>
                  <a:pt x="562" y="60"/>
                </a:lnTo>
                <a:lnTo>
                  <a:pt x="520" y="70"/>
                </a:lnTo>
                <a:lnTo>
                  <a:pt x="478" y="84"/>
                </a:lnTo>
                <a:lnTo>
                  <a:pt x="438" y="98"/>
                </a:lnTo>
                <a:lnTo>
                  <a:pt x="400" y="112"/>
                </a:lnTo>
                <a:lnTo>
                  <a:pt x="356" y="132"/>
                </a:lnTo>
                <a:lnTo>
                  <a:pt x="316" y="152"/>
                </a:lnTo>
                <a:lnTo>
                  <a:pt x="280" y="174"/>
                </a:lnTo>
                <a:lnTo>
                  <a:pt x="246" y="198"/>
                </a:lnTo>
                <a:lnTo>
                  <a:pt x="216" y="222"/>
                </a:lnTo>
                <a:lnTo>
                  <a:pt x="188" y="248"/>
                </a:lnTo>
                <a:lnTo>
                  <a:pt x="162" y="274"/>
                </a:lnTo>
                <a:lnTo>
                  <a:pt x="140" y="304"/>
                </a:lnTo>
                <a:lnTo>
                  <a:pt x="120" y="332"/>
                </a:lnTo>
                <a:lnTo>
                  <a:pt x="102" y="364"/>
                </a:lnTo>
                <a:lnTo>
                  <a:pt x="88" y="394"/>
                </a:lnTo>
                <a:lnTo>
                  <a:pt x="76" y="426"/>
                </a:lnTo>
                <a:lnTo>
                  <a:pt x="64" y="460"/>
                </a:lnTo>
                <a:lnTo>
                  <a:pt x="56" y="494"/>
                </a:lnTo>
                <a:lnTo>
                  <a:pt x="50" y="528"/>
                </a:lnTo>
                <a:lnTo>
                  <a:pt x="46" y="564"/>
                </a:lnTo>
                <a:lnTo>
                  <a:pt x="18" y="892"/>
                </a:lnTo>
                <a:lnTo>
                  <a:pt x="16" y="908"/>
                </a:lnTo>
                <a:lnTo>
                  <a:pt x="2" y="1076"/>
                </a:lnTo>
                <a:lnTo>
                  <a:pt x="0" y="1112"/>
                </a:lnTo>
                <a:lnTo>
                  <a:pt x="0" y="1146"/>
                </a:lnTo>
                <a:lnTo>
                  <a:pt x="2" y="1180"/>
                </a:lnTo>
                <a:lnTo>
                  <a:pt x="6" y="1214"/>
                </a:lnTo>
                <a:lnTo>
                  <a:pt x="14" y="1246"/>
                </a:lnTo>
                <a:lnTo>
                  <a:pt x="22" y="1278"/>
                </a:lnTo>
                <a:lnTo>
                  <a:pt x="34" y="1308"/>
                </a:lnTo>
                <a:lnTo>
                  <a:pt x="50" y="1338"/>
                </a:lnTo>
                <a:lnTo>
                  <a:pt x="66" y="1366"/>
                </a:lnTo>
                <a:lnTo>
                  <a:pt x="86" y="1394"/>
                </a:lnTo>
                <a:lnTo>
                  <a:pt x="110" y="1420"/>
                </a:lnTo>
                <a:lnTo>
                  <a:pt x="136" y="1444"/>
                </a:lnTo>
                <a:lnTo>
                  <a:pt x="166" y="1468"/>
                </a:lnTo>
                <a:lnTo>
                  <a:pt x="200" y="1488"/>
                </a:lnTo>
                <a:lnTo>
                  <a:pt x="236" y="1510"/>
                </a:lnTo>
                <a:lnTo>
                  <a:pt x="276" y="1528"/>
                </a:lnTo>
                <a:lnTo>
                  <a:pt x="312" y="1544"/>
                </a:lnTo>
                <a:lnTo>
                  <a:pt x="350" y="1558"/>
                </a:lnTo>
                <a:lnTo>
                  <a:pt x="388" y="1570"/>
                </a:lnTo>
                <a:lnTo>
                  <a:pt x="428" y="1582"/>
                </a:lnTo>
                <a:lnTo>
                  <a:pt x="470" y="1592"/>
                </a:lnTo>
                <a:lnTo>
                  <a:pt x="512" y="1600"/>
                </a:lnTo>
                <a:lnTo>
                  <a:pt x="556" y="1608"/>
                </a:lnTo>
                <a:lnTo>
                  <a:pt x="602" y="1616"/>
                </a:lnTo>
                <a:lnTo>
                  <a:pt x="698" y="1626"/>
                </a:lnTo>
                <a:lnTo>
                  <a:pt x="802" y="1634"/>
                </a:lnTo>
                <a:lnTo>
                  <a:pt x="912" y="1638"/>
                </a:lnTo>
                <a:lnTo>
                  <a:pt x="1030" y="1640"/>
                </a:lnTo>
                <a:lnTo>
                  <a:pt x="1032" y="1640"/>
                </a:lnTo>
                <a:lnTo>
                  <a:pt x="1062" y="1640"/>
                </a:lnTo>
                <a:lnTo>
                  <a:pt x="1090" y="1640"/>
                </a:lnTo>
                <a:lnTo>
                  <a:pt x="1092" y="1640"/>
                </a:lnTo>
                <a:lnTo>
                  <a:pt x="1212" y="1638"/>
                </a:lnTo>
                <a:lnTo>
                  <a:pt x="1322" y="1634"/>
                </a:lnTo>
                <a:lnTo>
                  <a:pt x="1428" y="1626"/>
                </a:lnTo>
                <a:lnTo>
                  <a:pt x="1526" y="1616"/>
                </a:lnTo>
                <a:lnTo>
                  <a:pt x="1572" y="1608"/>
                </a:lnTo>
                <a:lnTo>
                  <a:pt x="1618" y="1600"/>
                </a:lnTo>
                <a:lnTo>
                  <a:pt x="1662" y="1592"/>
                </a:lnTo>
                <a:lnTo>
                  <a:pt x="1706" y="1582"/>
                </a:lnTo>
                <a:lnTo>
                  <a:pt x="1748" y="1570"/>
                </a:lnTo>
                <a:lnTo>
                  <a:pt x="1788" y="1558"/>
                </a:lnTo>
                <a:lnTo>
                  <a:pt x="1828" y="1544"/>
                </a:lnTo>
                <a:lnTo>
                  <a:pt x="1868" y="1528"/>
                </a:lnTo>
                <a:lnTo>
                  <a:pt x="1910" y="1510"/>
                </a:lnTo>
                <a:lnTo>
                  <a:pt x="1950" y="1488"/>
                </a:lnTo>
                <a:lnTo>
                  <a:pt x="1988" y="1468"/>
                </a:lnTo>
                <a:lnTo>
                  <a:pt x="2022" y="1444"/>
                </a:lnTo>
                <a:lnTo>
                  <a:pt x="2052" y="1420"/>
                </a:lnTo>
                <a:lnTo>
                  <a:pt x="2080" y="1394"/>
                </a:lnTo>
                <a:lnTo>
                  <a:pt x="2106" y="1366"/>
                </a:lnTo>
                <a:lnTo>
                  <a:pt x="2128" y="1338"/>
                </a:lnTo>
                <a:lnTo>
                  <a:pt x="2148" y="1308"/>
                </a:lnTo>
                <a:lnTo>
                  <a:pt x="2164" y="1278"/>
                </a:lnTo>
                <a:lnTo>
                  <a:pt x="2180" y="1246"/>
                </a:lnTo>
                <a:lnTo>
                  <a:pt x="2192" y="1214"/>
                </a:lnTo>
                <a:lnTo>
                  <a:pt x="2202" y="1180"/>
                </a:lnTo>
                <a:lnTo>
                  <a:pt x="2210" y="1146"/>
                </a:lnTo>
                <a:lnTo>
                  <a:pt x="2216" y="1112"/>
                </a:lnTo>
                <a:lnTo>
                  <a:pt x="2220" y="1076"/>
                </a:lnTo>
                <a:lnTo>
                  <a:pt x="2236" y="908"/>
                </a:lnTo>
                <a:lnTo>
                  <a:pt x="2236" y="892"/>
                </a:lnTo>
                <a:lnTo>
                  <a:pt x="2266" y="564"/>
                </a:lnTo>
                <a:lnTo>
                  <a:pt x="2268" y="528"/>
                </a:lnTo>
                <a:lnTo>
                  <a:pt x="2268" y="494"/>
                </a:lnTo>
                <a:lnTo>
                  <a:pt x="2266" y="460"/>
                </a:lnTo>
                <a:lnTo>
                  <a:pt x="2260" y="426"/>
                </a:lnTo>
                <a:lnTo>
                  <a:pt x="2254" y="394"/>
                </a:lnTo>
                <a:lnTo>
                  <a:pt x="2244" y="364"/>
                </a:lnTo>
                <a:lnTo>
                  <a:pt x="2232" y="332"/>
                </a:lnTo>
                <a:lnTo>
                  <a:pt x="2218" y="304"/>
                </a:lnTo>
                <a:lnTo>
                  <a:pt x="2200" y="274"/>
                </a:lnTo>
                <a:lnTo>
                  <a:pt x="2180" y="248"/>
                </a:lnTo>
                <a:lnTo>
                  <a:pt x="2156" y="222"/>
                </a:lnTo>
                <a:lnTo>
                  <a:pt x="2130" y="198"/>
                </a:lnTo>
                <a:lnTo>
                  <a:pt x="2100" y="174"/>
                </a:lnTo>
                <a:lnTo>
                  <a:pt x="2068" y="152"/>
                </a:lnTo>
                <a:lnTo>
                  <a:pt x="2032" y="132"/>
                </a:lnTo>
                <a:lnTo>
                  <a:pt x="1992" y="112"/>
                </a:lnTo>
                <a:close/>
              </a:path>
            </a:pathLst>
          </a:custGeom>
          <a:solidFill>
            <a:srgbClr val="00CC9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4849" name="Freeform 32"/>
          <p:cNvSpPr>
            <a:spLocks noChangeArrowheads="1"/>
          </p:cNvSpPr>
          <p:nvPr/>
        </p:nvSpPr>
        <p:spPr bwMode="auto">
          <a:xfrm flipH="1" flipV="1">
            <a:off x="6664325" y="2508250"/>
            <a:ext cx="104775" cy="76200"/>
          </a:xfrm>
          <a:custGeom>
            <a:avLst/>
            <a:gdLst>
              <a:gd name="T0" fmla="*/ 2147483647 w 2268"/>
              <a:gd name="T1" fmla="*/ 2147483647 h 1640"/>
              <a:gd name="T2" fmla="*/ 2147483647 w 2268"/>
              <a:gd name="T3" fmla="*/ 2147483647 h 1640"/>
              <a:gd name="T4" fmla="*/ 2147483647 w 2268"/>
              <a:gd name="T5" fmla="*/ 2147483647 h 1640"/>
              <a:gd name="T6" fmla="*/ 2147483647 w 2268"/>
              <a:gd name="T7" fmla="*/ 2147483647 h 1640"/>
              <a:gd name="T8" fmla="*/ 2147483647 w 2268"/>
              <a:gd name="T9" fmla="*/ 0 h 1640"/>
              <a:gd name="T10" fmla="*/ 2147483647 w 2268"/>
              <a:gd name="T11" fmla="*/ 0 h 1640"/>
              <a:gd name="T12" fmla="*/ 2147483647 w 2268"/>
              <a:gd name="T13" fmla="*/ 0 h 1640"/>
              <a:gd name="T14" fmla="*/ 2147483647 w 2268"/>
              <a:gd name="T15" fmla="*/ 2147483647 h 1640"/>
              <a:gd name="T16" fmla="*/ 2147483647 w 2268"/>
              <a:gd name="T17" fmla="*/ 2147483647 h 1640"/>
              <a:gd name="T18" fmla="*/ 2147483647 w 2268"/>
              <a:gd name="T19" fmla="*/ 2147483647 h 1640"/>
              <a:gd name="T20" fmla="*/ 2147483647 w 2268"/>
              <a:gd name="T21" fmla="*/ 2147483647 h 1640"/>
              <a:gd name="T22" fmla="*/ 2147483647 w 2268"/>
              <a:gd name="T23" fmla="*/ 2147483647 h 1640"/>
              <a:gd name="T24" fmla="*/ 2147483647 w 2268"/>
              <a:gd name="T25" fmla="*/ 2147483647 h 1640"/>
              <a:gd name="T26" fmla="*/ 2147483647 w 2268"/>
              <a:gd name="T27" fmla="*/ 2147483647 h 1640"/>
              <a:gd name="T28" fmla="*/ 2147483647 w 2268"/>
              <a:gd name="T29" fmla="*/ 2147483647 h 1640"/>
              <a:gd name="T30" fmla="*/ 2147483647 w 2268"/>
              <a:gd name="T31" fmla="*/ 2147483647 h 1640"/>
              <a:gd name="T32" fmla="*/ 2147483647 w 2268"/>
              <a:gd name="T33" fmla="*/ 2147483647 h 1640"/>
              <a:gd name="T34" fmla="*/ 2147483647 w 2268"/>
              <a:gd name="T35" fmla="*/ 2147483647 h 1640"/>
              <a:gd name="T36" fmla="*/ 2147483647 w 2268"/>
              <a:gd name="T37" fmla="*/ 2147483647 h 1640"/>
              <a:gd name="T38" fmla="*/ 2147483647 w 2268"/>
              <a:gd name="T39" fmla="*/ 2147483647 h 1640"/>
              <a:gd name="T40" fmla="*/ 2147483647 w 2268"/>
              <a:gd name="T41" fmla="*/ 2147483647 h 1640"/>
              <a:gd name="T42" fmla="*/ 2147483647 w 2268"/>
              <a:gd name="T43" fmla="*/ 2147483647 h 1640"/>
              <a:gd name="T44" fmla="*/ 2147483647 w 2268"/>
              <a:gd name="T45" fmla="*/ 2147483647 h 1640"/>
              <a:gd name="T46" fmla="*/ 2147483647 w 2268"/>
              <a:gd name="T47" fmla="*/ 2147483647 h 1640"/>
              <a:gd name="T48" fmla="*/ 2147483647 w 2268"/>
              <a:gd name="T49" fmla="*/ 2147483647 h 1640"/>
              <a:gd name="T50" fmla="*/ 2147483647 w 2268"/>
              <a:gd name="T51" fmla="*/ 2147483647 h 1640"/>
              <a:gd name="T52" fmla="*/ 2147483647 w 2268"/>
              <a:gd name="T53" fmla="*/ 2147483647 h 1640"/>
              <a:gd name="T54" fmla="*/ 2147483647 w 2268"/>
              <a:gd name="T55" fmla="*/ 2147483647 h 1640"/>
              <a:gd name="T56" fmla="*/ 2147483647 w 2268"/>
              <a:gd name="T57" fmla="*/ 2147483647 h 1640"/>
              <a:gd name="T58" fmla="*/ 2147483647 w 2268"/>
              <a:gd name="T59" fmla="*/ 2147483647 h 1640"/>
              <a:gd name="T60" fmla="*/ 2147483647 w 2268"/>
              <a:gd name="T61" fmla="*/ 2147483647 h 1640"/>
              <a:gd name="T62" fmla="*/ 2147483647 w 2268"/>
              <a:gd name="T63" fmla="*/ 2147483647 h 1640"/>
              <a:gd name="T64" fmla="*/ 2147483647 w 2268"/>
              <a:gd name="T65" fmla="*/ 2147483647 h 1640"/>
              <a:gd name="T66" fmla="*/ 2147483647 w 2268"/>
              <a:gd name="T67" fmla="*/ 2147483647 h 1640"/>
              <a:gd name="T68" fmla="*/ 2147483647 w 2268"/>
              <a:gd name="T69" fmla="*/ 2147483647 h 1640"/>
              <a:gd name="T70" fmla="*/ 2147483647 w 2268"/>
              <a:gd name="T71" fmla="*/ 2147483647 h 1640"/>
              <a:gd name="T72" fmla="*/ 2147483647 w 2268"/>
              <a:gd name="T73" fmla="*/ 2147483647 h 1640"/>
              <a:gd name="T74" fmla="*/ 2147483647 w 2268"/>
              <a:gd name="T75" fmla="*/ 2147483647 h 1640"/>
              <a:gd name="T76" fmla="*/ 2147483647 w 2268"/>
              <a:gd name="T77" fmla="*/ 2147483647 h 1640"/>
              <a:gd name="T78" fmla="*/ 2147483647 w 2268"/>
              <a:gd name="T79" fmla="*/ 2147483647 h 1640"/>
              <a:gd name="T80" fmla="*/ 2147483647 w 2268"/>
              <a:gd name="T81" fmla="*/ 2147483647 h 1640"/>
              <a:gd name="T82" fmla="*/ 2147483647 w 2268"/>
              <a:gd name="T83" fmla="*/ 2147483647 h 1640"/>
              <a:gd name="T84" fmla="*/ 2147483647 w 2268"/>
              <a:gd name="T85" fmla="*/ 2147483647 h 1640"/>
              <a:gd name="T86" fmla="*/ 2147483647 w 2268"/>
              <a:gd name="T87" fmla="*/ 2147483647 h 1640"/>
              <a:gd name="T88" fmla="*/ 2147483647 w 2268"/>
              <a:gd name="T89" fmla="*/ 2147483647 h 1640"/>
              <a:gd name="T90" fmla="*/ 2147483647 w 2268"/>
              <a:gd name="T91" fmla="*/ 2147483647 h 164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268"/>
              <a:gd name="T139" fmla="*/ 0 h 1640"/>
              <a:gd name="T140" fmla="*/ 2268 w 2268"/>
              <a:gd name="T141" fmla="*/ 1640 h 164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268" h="1640">
                <a:moveTo>
                  <a:pt x="1992" y="112"/>
                </a:moveTo>
                <a:lnTo>
                  <a:pt x="1992" y="112"/>
                </a:lnTo>
                <a:lnTo>
                  <a:pt x="1954" y="98"/>
                </a:lnTo>
                <a:lnTo>
                  <a:pt x="1918" y="84"/>
                </a:lnTo>
                <a:lnTo>
                  <a:pt x="1878" y="70"/>
                </a:lnTo>
                <a:lnTo>
                  <a:pt x="1838" y="60"/>
                </a:lnTo>
                <a:lnTo>
                  <a:pt x="1798" y="50"/>
                </a:lnTo>
                <a:lnTo>
                  <a:pt x="1754" y="40"/>
                </a:lnTo>
                <a:lnTo>
                  <a:pt x="1710" y="32"/>
                </a:lnTo>
                <a:lnTo>
                  <a:pt x="1666" y="26"/>
                </a:lnTo>
                <a:lnTo>
                  <a:pt x="1570" y="14"/>
                </a:lnTo>
                <a:lnTo>
                  <a:pt x="1466" y="8"/>
                </a:lnTo>
                <a:lnTo>
                  <a:pt x="1356" y="2"/>
                </a:lnTo>
                <a:lnTo>
                  <a:pt x="1238" y="0"/>
                </a:lnTo>
                <a:lnTo>
                  <a:pt x="1234" y="0"/>
                </a:lnTo>
                <a:lnTo>
                  <a:pt x="1206" y="0"/>
                </a:lnTo>
                <a:lnTo>
                  <a:pt x="1176" y="0"/>
                </a:lnTo>
                <a:lnTo>
                  <a:pt x="1174" y="0"/>
                </a:lnTo>
                <a:lnTo>
                  <a:pt x="1056" y="2"/>
                </a:lnTo>
                <a:lnTo>
                  <a:pt x="944" y="8"/>
                </a:lnTo>
                <a:lnTo>
                  <a:pt x="840" y="14"/>
                </a:lnTo>
                <a:lnTo>
                  <a:pt x="742" y="26"/>
                </a:lnTo>
                <a:lnTo>
                  <a:pt x="696" y="32"/>
                </a:lnTo>
                <a:lnTo>
                  <a:pt x="650" y="40"/>
                </a:lnTo>
                <a:lnTo>
                  <a:pt x="606" y="50"/>
                </a:lnTo>
                <a:lnTo>
                  <a:pt x="562" y="60"/>
                </a:lnTo>
                <a:lnTo>
                  <a:pt x="520" y="70"/>
                </a:lnTo>
                <a:lnTo>
                  <a:pt x="478" y="84"/>
                </a:lnTo>
                <a:lnTo>
                  <a:pt x="438" y="98"/>
                </a:lnTo>
                <a:lnTo>
                  <a:pt x="400" y="112"/>
                </a:lnTo>
                <a:lnTo>
                  <a:pt x="356" y="132"/>
                </a:lnTo>
                <a:lnTo>
                  <a:pt x="316" y="152"/>
                </a:lnTo>
                <a:lnTo>
                  <a:pt x="280" y="174"/>
                </a:lnTo>
                <a:lnTo>
                  <a:pt x="246" y="198"/>
                </a:lnTo>
                <a:lnTo>
                  <a:pt x="216" y="222"/>
                </a:lnTo>
                <a:lnTo>
                  <a:pt x="188" y="248"/>
                </a:lnTo>
                <a:lnTo>
                  <a:pt x="162" y="274"/>
                </a:lnTo>
                <a:lnTo>
                  <a:pt x="140" y="304"/>
                </a:lnTo>
                <a:lnTo>
                  <a:pt x="120" y="332"/>
                </a:lnTo>
                <a:lnTo>
                  <a:pt x="102" y="364"/>
                </a:lnTo>
                <a:lnTo>
                  <a:pt x="88" y="394"/>
                </a:lnTo>
                <a:lnTo>
                  <a:pt x="76" y="426"/>
                </a:lnTo>
                <a:lnTo>
                  <a:pt x="64" y="460"/>
                </a:lnTo>
                <a:lnTo>
                  <a:pt x="56" y="494"/>
                </a:lnTo>
                <a:lnTo>
                  <a:pt x="50" y="528"/>
                </a:lnTo>
                <a:lnTo>
                  <a:pt x="46" y="564"/>
                </a:lnTo>
                <a:lnTo>
                  <a:pt x="18" y="892"/>
                </a:lnTo>
                <a:lnTo>
                  <a:pt x="16" y="908"/>
                </a:lnTo>
                <a:lnTo>
                  <a:pt x="2" y="1076"/>
                </a:lnTo>
                <a:lnTo>
                  <a:pt x="0" y="1112"/>
                </a:lnTo>
                <a:lnTo>
                  <a:pt x="0" y="1146"/>
                </a:lnTo>
                <a:lnTo>
                  <a:pt x="2" y="1180"/>
                </a:lnTo>
                <a:lnTo>
                  <a:pt x="6" y="1214"/>
                </a:lnTo>
                <a:lnTo>
                  <a:pt x="14" y="1246"/>
                </a:lnTo>
                <a:lnTo>
                  <a:pt x="22" y="1278"/>
                </a:lnTo>
                <a:lnTo>
                  <a:pt x="34" y="1308"/>
                </a:lnTo>
                <a:lnTo>
                  <a:pt x="50" y="1338"/>
                </a:lnTo>
                <a:lnTo>
                  <a:pt x="66" y="1366"/>
                </a:lnTo>
                <a:lnTo>
                  <a:pt x="86" y="1394"/>
                </a:lnTo>
                <a:lnTo>
                  <a:pt x="110" y="1420"/>
                </a:lnTo>
                <a:lnTo>
                  <a:pt x="136" y="1444"/>
                </a:lnTo>
                <a:lnTo>
                  <a:pt x="166" y="1468"/>
                </a:lnTo>
                <a:lnTo>
                  <a:pt x="200" y="1488"/>
                </a:lnTo>
                <a:lnTo>
                  <a:pt x="236" y="1510"/>
                </a:lnTo>
                <a:lnTo>
                  <a:pt x="276" y="1528"/>
                </a:lnTo>
                <a:lnTo>
                  <a:pt x="312" y="1544"/>
                </a:lnTo>
                <a:lnTo>
                  <a:pt x="350" y="1558"/>
                </a:lnTo>
                <a:lnTo>
                  <a:pt x="388" y="1570"/>
                </a:lnTo>
                <a:lnTo>
                  <a:pt x="428" y="1582"/>
                </a:lnTo>
                <a:lnTo>
                  <a:pt x="470" y="1592"/>
                </a:lnTo>
                <a:lnTo>
                  <a:pt x="512" y="1600"/>
                </a:lnTo>
                <a:lnTo>
                  <a:pt x="556" y="1608"/>
                </a:lnTo>
                <a:lnTo>
                  <a:pt x="602" y="1616"/>
                </a:lnTo>
                <a:lnTo>
                  <a:pt x="698" y="1626"/>
                </a:lnTo>
                <a:lnTo>
                  <a:pt x="802" y="1634"/>
                </a:lnTo>
                <a:lnTo>
                  <a:pt x="912" y="1638"/>
                </a:lnTo>
                <a:lnTo>
                  <a:pt x="1030" y="1640"/>
                </a:lnTo>
                <a:lnTo>
                  <a:pt x="1032" y="1640"/>
                </a:lnTo>
                <a:lnTo>
                  <a:pt x="1062" y="1640"/>
                </a:lnTo>
                <a:lnTo>
                  <a:pt x="1090" y="1640"/>
                </a:lnTo>
                <a:lnTo>
                  <a:pt x="1092" y="1640"/>
                </a:lnTo>
                <a:lnTo>
                  <a:pt x="1212" y="1638"/>
                </a:lnTo>
                <a:lnTo>
                  <a:pt x="1322" y="1634"/>
                </a:lnTo>
                <a:lnTo>
                  <a:pt x="1428" y="1626"/>
                </a:lnTo>
                <a:lnTo>
                  <a:pt x="1526" y="1616"/>
                </a:lnTo>
                <a:lnTo>
                  <a:pt x="1572" y="1608"/>
                </a:lnTo>
                <a:lnTo>
                  <a:pt x="1618" y="1600"/>
                </a:lnTo>
                <a:lnTo>
                  <a:pt x="1662" y="1592"/>
                </a:lnTo>
                <a:lnTo>
                  <a:pt x="1706" y="1582"/>
                </a:lnTo>
                <a:lnTo>
                  <a:pt x="1748" y="1570"/>
                </a:lnTo>
                <a:lnTo>
                  <a:pt x="1788" y="1558"/>
                </a:lnTo>
                <a:lnTo>
                  <a:pt x="1828" y="1544"/>
                </a:lnTo>
                <a:lnTo>
                  <a:pt x="1868" y="1528"/>
                </a:lnTo>
                <a:lnTo>
                  <a:pt x="1910" y="1510"/>
                </a:lnTo>
                <a:lnTo>
                  <a:pt x="1950" y="1488"/>
                </a:lnTo>
                <a:lnTo>
                  <a:pt x="1988" y="1468"/>
                </a:lnTo>
                <a:lnTo>
                  <a:pt x="2022" y="1444"/>
                </a:lnTo>
                <a:lnTo>
                  <a:pt x="2052" y="1420"/>
                </a:lnTo>
                <a:lnTo>
                  <a:pt x="2080" y="1394"/>
                </a:lnTo>
                <a:lnTo>
                  <a:pt x="2106" y="1366"/>
                </a:lnTo>
                <a:lnTo>
                  <a:pt x="2128" y="1338"/>
                </a:lnTo>
                <a:lnTo>
                  <a:pt x="2148" y="1308"/>
                </a:lnTo>
                <a:lnTo>
                  <a:pt x="2164" y="1278"/>
                </a:lnTo>
                <a:lnTo>
                  <a:pt x="2180" y="1246"/>
                </a:lnTo>
                <a:lnTo>
                  <a:pt x="2192" y="1214"/>
                </a:lnTo>
                <a:lnTo>
                  <a:pt x="2202" y="1180"/>
                </a:lnTo>
                <a:lnTo>
                  <a:pt x="2210" y="1146"/>
                </a:lnTo>
                <a:lnTo>
                  <a:pt x="2216" y="1112"/>
                </a:lnTo>
                <a:lnTo>
                  <a:pt x="2220" y="1076"/>
                </a:lnTo>
                <a:lnTo>
                  <a:pt x="2236" y="908"/>
                </a:lnTo>
                <a:lnTo>
                  <a:pt x="2236" y="892"/>
                </a:lnTo>
                <a:lnTo>
                  <a:pt x="2266" y="564"/>
                </a:lnTo>
                <a:lnTo>
                  <a:pt x="2268" y="528"/>
                </a:lnTo>
                <a:lnTo>
                  <a:pt x="2268" y="494"/>
                </a:lnTo>
                <a:lnTo>
                  <a:pt x="2266" y="460"/>
                </a:lnTo>
                <a:lnTo>
                  <a:pt x="2260" y="426"/>
                </a:lnTo>
                <a:lnTo>
                  <a:pt x="2254" y="394"/>
                </a:lnTo>
                <a:lnTo>
                  <a:pt x="2244" y="364"/>
                </a:lnTo>
                <a:lnTo>
                  <a:pt x="2232" y="332"/>
                </a:lnTo>
                <a:lnTo>
                  <a:pt x="2218" y="304"/>
                </a:lnTo>
                <a:lnTo>
                  <a:pt x="2200" y="274"/>
                </a:lnTo>
                <a:lnTo>
                  <a:pt x="2180" y="248"/>
                </a:lnTo>
                <a:lnTo>
                  <a:pt x="2156" y="222"/>
                </a:lnTo>
                <a:lnTo>
                  <a:pt x="2130" y="198"/>
                </a:lnTo>
                <a:lnTo>
                  <a:pt x="2100" y="174"/>
                </a:lnTo>
                <a:lnTo>
                  <a:pt x="2068" y="152"/>
                </a:lnTo>
                <a:lnTo>
                  <a:pt x="2032" y="132"/>
                </a:lnTo>
                <a:lnTo>
                  <a:pt x="1992" y="112"/>
                </a:lnTo>
                <a:close/>
              </a:path>
            </a:pathLst>
          </a:custGeom>
          <a:solidFill>
            <a:srgbClr val="B2B2B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4850" name="Freeform 33"/>
          <p:cNvSpPr>
            <a:spLocks noChangeArrowheads="1"/>
          </p:cNvSpPr>
          <p:nvPr/>
        </p:nvSpPr>
        <p:spPr bwMode="auto">
          <a:xfrm flipH="1" flipV="1">
            <a:off x="7008813" y="2481263"/>
            <a:ext cx="103187" cy="74612"/>
          </a:xfrm>
          <a:custGeom>
            <a:avLst/>
            <a:gdLst>
              <a:gd name="T0" fmla="*/ 2147483647 w 2268"/>
              <a:gd name="T1" fmla="*/ 2147483647 h 1640"/>
              <a:gd name="T2" fmla="*/ 2147483647 w 2268"/>
              <a:gd name="T3" fmla="*/ 2147483647 h 1640"/>
              <a:gd name="T4" fmla="*/ 2147483647 w 2268"/>
              <a:gd name="T5" fmla="*/ 2147483647 h 1640"/>
              <a:gd name="T6" fmla="*/ 2147483647 w 2268"/>
              <a:gd name="T7" fmla="*/ 2147483647 h 1640"/>
              <a:gd name="T8" fmla="*/ 2147483647 w 2268"/>
              <a:gd name="T9" fmla="*/ 0 h 1640"/>
              <a:gd name="T10" fmla="*/ 2147483647 w 2268"/>
              <a:gd name="T11" fmla="*/ 0 h 1640"/>
              <a:gd name="T12" fmla="*/ 2147483647 w 2268"/>
              <a:gd name="T13" fmla="*/ 0 h 1640"/>
              <a:gd name="T14" fmla="*/ 2147483647 w 2268"/>
              <a:gd name="T15" fmla="*/ 2147483647 h 1640"/>
              <a:gd name="T16" fmla="*/ 2147483647 w 2268"/>
              <a:gd name="T17" fmla="*/ 2147483647 h 1640"/>
              <a:gd name="T18" fmla="*/ 2147483647 w 2268"/>
              <a:gd name="T19" fmla="*/ 2147483647 h 1640"/>
              <a:gd name="T20" fmla="*/ 2147483647 w 2268"/>
              <a:gd name="T21" fmla="*/ 2147483647 h 1640"/>
              <a:gd name="T22" fmla="*/ 2147483647 w 2268"/>
              <a:gd name="T23" fmla="*/ 2147483647 h 1640"/>
              <a:gd name="T24" fmla="*/ 2147483647 w 2268"/>
              <a:gd name="T25" fmla="*/ 2147483647 h 1640"/>
              <a:gd name="T26" fmla="*/ 2147483647 w 2268"/>
              <a:gd name="T27" fmla="*/ 2147483647 h 1640"/>
              <a:gd name="T28" fmla="*/ 2147483647 w 2268"/>
              <a:gd name="T29" fmla="*/ 2147483647 h 1640"/>
              <a:gd name="T30" fmla="*/ 2147483647 w 2268"/>
              <a:gd name="T31" fmla="*/ 2147483647 h 1640"/>
              <a:gd name="T32" fmla="*/ 2147483647 w 2268"/>
              <a:gd name="T33" fmla="*/ 2147483647 h 1640"/>
              <a:gd name="T34" fmla="*/ 2147483647 w 2268"/>
              <a:gd name="T35" fmla="*/ 2147483647 h 1640"/>
              <a:gd name="T36" fmla="*/ 2147483647 w 2268"/>
              <a:gd name="T37" fmla="*/ 2147483647 h 1640"/>
              <a:gd name="T38" fmla="*/ 2147483647 w 2268"/>
              <a:gd name="T39" fmla="*/ 2147483647 h 1640"/>
              <a:gd name="T40" fmla="*/ 2147483647 w 2268"/>
              <a:gd name="T41" fmla="*/ 2147483647 h 1640"/>
              <a:gd name="T42" fmla="*/ 2147483647 w 2268"/>
              <a:gd name="T43" fmla="*/ 2147483647 h 1640"/>
              <a:gd name="T44" fmla="*/ 2147483647 w 2268"/>
              <a:gd name="T45" fmla="*/ 2147483647 h 1640"/>
              <a:gd name="T46" fmla="*/ 2147483647 w 2268"/>
              <a:gd name="T47" fmla="*/ 2147483647 h 1640"/>
              <a:gd name="T48" fmla="*/ 2147483647 w 2268"/>
              <a:gd name="T49" fmla="*/ 2147483647 h 1640"/>
              <a:gd name="T50" fmla="*/ 2147483647 w 2268"/>
              <a:gd name="T51" fmla="*/ 2147483647 h 1640"/>
              <a:gd name="T52" fmla="*/ 2147483647 w 2268"/>
              <a:gd name="T53" fmla="*/ 2147483647 h 1640"/>
              <a:gd name="T54" fmla="*/ 2147483647 w 2268"/>
              <a:gd name="T55" fmla="*/ 2147483647 h 1640"/>
              <a:gd name="T56" fmla="*/ 2147483647 w 2268"/>
              <a:gd name="T57" fmla="*/ 2147483647 h 1640"/>
              <a:gd name="T58" fmla="*/ 2147483647 w 2268"/>
              <a:gd name="T59" fmla="*/ 2147483647 h 1640"/>
              <a:gd name="T60" fmla="*/ 2147483647 w 2268"/>
              <a:gd name="T61" fmla="*/ 2147483647 h 1640"/>
              <a:gd name="T62" fmla="*/ 2147483647 w 2268"/>
              <a:gd name="T63" fmla="*/ 2147483647 h 1640"/>
              <a:gd name="T64" fmla="*/ 2147483647 w 2268"/>
              <a:gd name="T65" fmla="*/ 2147483647 h 1640"/>
              <a:gd name="T66" fmla="*/ 2147483647 w 2268"/>
              <a:gd name="T67" fmla="*/ 2147483647 h 1640"/>
              <a:gd name="T68" fmla="*/ 2147483647 w 2268"/>
              <a:gd name="T69" fmla="*/ 2147483647 h 1640"/>
              <a:gd name="T70" fmla="*/ 2147483647 w 2268"/>
              <a:gd name="T71" fmla="*/ 2147483647 h 1640"/>
              <a:gd name="T72" fmla="*/ 2147483647 w 2268"/>
              <a:gd name="T73" fmla="*/ 2147483647 h 1640"/>
              <a:gd name="T74" fmla="*/ 2147483647 w 2268"/>
              <a:gd name="T75" fmla="*/ 2147483647 h 1640"/>
              <a:gd name="T76" fmla="*/ 2147483647 w 2268"/>
              <a:gd name="T77" fmla="*/ 2147483647 h 1640"/>
              <a:gd name="T78" fmla="*/ 2147483647 w 2268"/>
              <a:gd name="T79" fmla="*/ 2147483647 h 1640"/>
              <a:gd name="T80" fmla="*/ 2147483647 w 2268"/>
              <a:gd name="T81" fmla="*/ 2147483647 h 1640"/>
              <a:gd name="T82" fmla="*/ 2147483647 w 2268"/>
              <a:gd name="T83" fmla="*/ 2147483647 h 1640"/>
              <a:gd name="T84" fmla="*/ 2147483647 w 2268"/>
              <a:gd name="T85" fmla="*/ 2147483647 h 1640"/>
              <a:gd name="T86" fmla="*/ 2147483647 w 2268"/>
              <a:gd name="T87" fmla="*/ 2147483647 h 1640"/>
              <a:gd name="T88" fmla="*/ 2147483647 w 2268"/>
              <a:gd name="T89" fmla="*/ 2147483647 h 1640"/>
              <a:gd name="T90" fmla="*/ 2147483647 w 2268"/>
              <a:gd name="T91" fmla="*/ 2147483647 h 164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268"/>
              <a:gd name="T139" fmla="*/ 0 h 1640"/>
              <a:gd name="T140" fmla="*/ 2268 w 2268"/>
              <a:gd name="T141" fmla="*/ 1640 h 164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268" h="1640">
                <a:moveTo>
                  <a:pt x="1992" y="112"/>
                </a:moveTo>
                <a:lnTo>
                  <a:pt x="1992" y="112"/>
                </a:lnTo>
                <a:lnTo>
                  <a:pt x="1954" y="98"/>
                </a:lnTo>
                <a:lnTo>
                  <a:pt x="1918" y="84"/>
                </a:lnTo>
                <a:lnTo>
                  <a:pt x="1878" y="70"/>
                </a:lnTo>
                <a:lnTo>
                  <a:pt x="1838" y="60"/>
                </a:lnTo>
                <a:lnTo>
                  <a:pt x="1798" y="50"/>
                </a:lnTo>
                <a:lnTo>
                  <a:pt x="1754" y="40"/>
                </a:lnTo>
                <a:lnTo>
                  <a:pt x="1710" y="32"/>
                </a:lnTo>
                <a:lnTo>
                  <a:pt x="1666" y="26"/>
                </a:lnTo>
                <a:lnTo>
                  <a:pt x="1570" y="14"/>
                </a:lnTo>
                <a:lnTo>
                  <a:pt x="1466" y="8"/>
                </a:lnTo>
                <a:lnTo>
                  <a:pt x="1356" y="2"/>
                </a:lnTo>
                <a:lnTo>
                  <a:pt x="1238" y="0"/>
                </a:lnTo>
                <a:lnTo>
                  <a:pt x="1234" y="0"/>
                </a:lnTo>
                <a:lnTo>
                  <a:pt x="1206" y="0"/>
                </a:lnTo>
                <a:lnTo>
                  <a:pt x="1176" y="0"/>
                </a:lnTo>
                <a:lnTo>
                  <a:pt x="1174" y="0"/>
                </a:lnTo>
                <a:lnTo>
                  <a:pt x="1056" y="2"/>
                </a:lnTo>
                <a:lnTo>
                  <a:pt x="944" y="8"/>
                </a:lnTo>
                <a:lnTo>
                  <a:pt x="840" y="14"/>
                </a:lnTo>
                <a:lnTo>
                  <a:pt x="742" y="26"/>
                </a:lnTo>
                <a:lnTo>
                  <a:pt x="696" y="32"/>
                </a:lnTo>
                <a:lnTo>
                  <a:pt x="650" y="40"/>
                </a:lnTo>
                <a:lnTo>
                  <a:pt x="606" y="50"/>
                </a:lnTo>
                <a:lnTo>
                  <a:pt x="562" y="60"/>
                </a:lnTo>
                <a:lnTo>
                  <a:pt x="520" y="70"/>
                </a:lnTo>
                <a:lnTo>
                  <a:pt x="478" y="84"/>
                </a:lnTo>
                <a:lnTo>
                  <a:pt x="438" y="98"/>
                </a:lnTo>
                <a:lnTo>
                  <a:pt x="400" y="112"/>
                </a:lnTo>
                <a:lnTo>
                  <a:pt x="356" y="132"/>
                </a:lnTo>
                <a:lnTo>
                  <a:pt x="316" y="152"/>
                </a:lnTo>
                <a:lnTo>
                  <a:pt x="280" y="174"/>
                </a:lnTo>
                <a:lnTo>
                  <a:pt x="246" y="198"/>
                </a:lnTo>
                <a:lnTo>
                  <a:pt x="216" y="222"/>
                </a:lnTo>
                <a:lnTo>
                  <a:pt x="188" y="248"/>
                </a:lnTo>
                <a:lnTo>
                  <a:pt x="162" y="274"/>
                </a:lnTo>
                <a:lnTo>
                  <a:pt x="140" y="304"/>
                </a:lnTo>
                <a:lnTo>
                  <a:pt x="120" y="332"/>
                </a:lnTo>
                <a:lnTo>
                  <a:pt x="102" y="364"/>
                </a:lnTo>
                <a:lnTo>
                  <a:pt x="88" y="394"/>
                </a:lnTo>
                <a:lnTo>
                  <a:pt x="76" y="426"/>
                </a:lnTo>
                <a:lnTo>
                  <a:pt x="64" y="460"/>
                </a:lnTo>
                <a:lnTo>
                  <a:pt x="56" y="494"/>
                </a:lnTo>
                <a:lnTo>
                  <a:pt x="50" y="528"/>
                </a:lnTo>
                <a:lnTo>
                  <a:pt x="46" y="564"/>
                </a:lnTo>
                <a:lnTo>
                  <a:pt x="18" y="892"/>
                </a:lnTo>
                <a:lnTo>
                  <a:pt x="16" y="908"/>
                </a:lnTo>
                <a:lnTo>
                  <a:pt x="2" y="1076"/>
                </a:lnTo>
                <a:lnTo>
                  <a:pt x="0" y="1112"/>
                </a:lnTo>
                <a:lnTo>
                  <a:pt x="0" y="1146"/>
                </a:lnTo>
                <a:lnTo>
                  <a:pt x="2" y="1180"/>
                </a:lnTo>
                <a:lnTo>
                  <a:pt x="6" y="1214"/>
                </a:lnTo>
                <a:lnTo>
                  <a:pt x="14" y="1246"/>
                </a:lnTo>
                <a:lnTo>
                  <a:pt x="22" y="1278"/>
                </a:lnTo>
                <a:lnTo>
                  <a:pt x="34" y="1308"/>
                </a:lnTo>
                <a:lnTo>
                  <a:pt x="50" y="1338"/>
                </a:lnTo>
                <a:lnTo>
                  <a:pt x="66" y="1366"/>
                </a:lnTo>
                <a:lnTo>
                  <a:pt x="86" y="1394"/>
                </a:lnTo>
                <a:lnTo>
                  <a:pt x="110" y="1420"/>
                </a:lnTo>
                <a:lnTo>
                  <a:pt x="136" y="1444"/>
                </a:lnTo>
                <a:lnTo>
                  <a:pt x="166" y="1468"/>
                </a:lnTo>
                <a:lnTo>
                  <a:pt x="200" y="1488"/>
                </a:lnTo>
                <a:lnTo>
                  <a:pt x="236" y="1510"/>
                </a:lnTo>
                <a:lnTo>
                  <a:pt x="276" y="1528"/>
                </a:lnTo>
                <a:lnTo>
                  <a:pt x="312" y="1544"/>
                </a:lnTo>
                <a:lnTo>
                  <a:pt x="350" y="1558"/>
                </a:lnTo>
                <a:lnTo>
                  <a:pt x="388" y="1570"/>
                </a:lnTo>
                <a:lnTo>
                  <a:pt x="428" y="1582"/>
                </a:lnTo>
                <a:lnTo>
                  <a:pt x="470" y="1592"/>
                </a:lnTo>
                <a:lnTo>
                  <a:pt x="512" y="1600"/>
                </a:lnTo>
                <a:lnTo>
                  <a:pt x="556" y="1608"/>
                </a:lnTo>
                <a:lnTo>
                  <a:pt x="602" y="1616"/>
                </a:lnTo>
                <a:lnTo>
                  <a:pt x="698" y="1626"/>
                </a:lnTo>
                <a:lnTo>
                  <a:pt x="802" y="1634"/>
                </a:lnTo>
                <a:lnTo>
                  <a:pt x="912" y="1638"/>
                </a:lnTo>
                <a:lnTo>
                  <a:pt x="1030" y="1640"/>
                </a:lnTo>
                <a:lnTo>
                  <a:pt x="1032" y="1640"/>
                </a:lnTo>
                <a:lnTo>
                  <a:pt x="1062" y="1640"/>
                </a:lnTo>
                <a:lnTo>
                  <a:pt x="1090" y="1640"/>
                </a:lnTo>
                <a:lnTo>
                  <a:pt x="1092" y="1640"/>
                </a:lnTo>
                <a:lnTo>
                  <a:pt x="1212" y="1638"/>
                </a:lnTo>
                <a:lnTo>
                  <a:pt x="1322" y="1634"/>
                </a:lnTo>
                <a:lnTo>
                  <a:pt x="1428" y="1626"/>
                </a:lnTo>
                <a:lnTo>
                  <a:pt x="1526" y="1616"/>
                </a:lnTo>
                <a:lnTo>
                  <a:pt x="1572" y="1608"/>
                </a:lnTo>
                <a:lnTo>
                  <a:pt x="1618" y="1600"/>
                </a:lnTo>
                <a:lnTo>
                  <a:pt x="1662" y="1592"/>
                </a:lnTo>
                <a:lnTo>
                  <a:pt x="1706" y="1582"/>
                </a:lnTo>
                <a:lnTo>
                  <a:pt x="1748" y="1570"/>
                </a:lnTo>
                <a:lnTo>
                  <a:pt x="1788" y="1558"/>
                </a:lnTo>
                <a:lnTo>
                  <a:pt x="1828" y="1544"/>
                </a:lnTo>
                <a:lnTo>
                  <a:pt x="1868" y="1528"/>
                </a:lnTo>
                <a:lnTo>
                  <a:pt x="1910" y="1510"/>
                </a:lnTo>
                <a:lnTo>
                  <a:pt x="1950" y="1488"/>
                </a:lnTo>
                <a:lnTo>
                  <a:pt x="1988" y="1468"/>
                </a:lnTo>
                <a:lnTo>
                  <a:pt x="2022" y="1444"/>
                </a:lnTo>
                <a:lnTo>
                  <a:pt x="2052" y="1420"/>
                </a:lnTo>
                <a:lnTo>
                  <a:pt x="2080" y="1394"/>
                </a:lnTo>
                <a:lnTo>
                  <a:pt x="2106" y="1366"/>
                </a:lnTo>
                <a:lnTo>
                  <a:pt x="2128" y="1338"/>
                </a:lnTo>
                <a:lnTo>
                  <a:pt x="2148" y="1308"/>
                </a:lnTo>
                <a:lnTo>
                  <a:pt x="2164" y="1278"/>
                </a:lnTo>
                <a:lnTo>
                  <a:pt x="2180" y="1246"/>
                </a:lnTo>
                <a:lnTo>
                  <a:pt x="2192" y="1214"/>
                </a:lnTo>
                <a:lnTo>
                  <a:pt x="2202" y="1180"/>
                </a:lnTo>
                <a:lnTo>
                  <a:pt x="2210" y="1146"/>
                </a:lnTo>
                <a:lnTo>
                  <a:pt x="2216" y="1112"/>
                </a:lnTo>
                <a:lnTo>
                  <a:pt x="2220" y="1076"/>
                </a:lnTo>
                <a:lnTo>
                  <a:pt x="2236" y="908"/>
                </a:lnTo>
                <a:lnTo>
                  <a:pt x="2236" y="892"/>
                </a:lnTo>
                <a:lnTo>
                  <a:pt x="2266" y="564"/>
                </a:lnTo>
                <a:lnTo>
                  <a:pt x="2268" y="528"/>
                </a:lnTo>
                <a:lnTo>
                  <a:pt x="2268" y="494"/>
                </a:lnTo>
                <a:lnTo>
                  <a:pt x="2266" y="460"/>
                </a:lnTo>
                <a:lnTo>
                  <a:pt x="2260" y="426"/>
                </a:lnTo>
                <a:lnTo>
                  <a:pt x="2254" y="394"/>
                </a:lnTo>
                <a:lnTo>
                  <a:pt x="2244" y="364"/>
                </a:lnTo>
                <a:lnTo>
                  <a:pt x="2232" y="332"/>
                </a:lnTo>
                <a:lnTo>
                  <a:pt x="2218" y="304"/>
                </a:lnTo>
                <a:lnTo>
                  <a:pt x="2200" y="274"/>
                </a:lnTo>
                <a:lnTo>
                  <a:pt x="2180" y="248"/>
                </a:lnTo>
                <a:lnTo>
                  <a:pt x="2156" y="222"/>
                </a:lnTo>
                <a:lnTo>
                  <a:pt x="2130" y="198"/>
                </a:lnTo>
                <a:lnTo>
                  <a:pt x="2100" y="174"/>
                </a:lnTo>
                <a:lnTo>
                  <a:pt x="2068" y="152"/>
                </a:lnTo>
                <a:lnTo>
                  <a:pt x="2032" y="132"/>
                </a:lnTo>
                <a:lnTo>
                  <a:pt x="1992" y="112"/>
                </a:lnTo>
                <a:close/>
              </a:path>
            </a:pathLst>
          </a:custGeom>
          <a:solidFill>
            <a:srgbClr val="B2B2B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4851" name="Freeform 34"/>
          <p:cNvSpPr>
            <a:spLocks noChangeArrowheads="1"/>
          </p:cNvSpPr>
          <p:nvPr/>
        </p:nvSpPr>
        <p:spPr bwMode="auto">
          <a:xfrm flipH="1" flipV="1">
            <a:off x="6850063" y="3336925"/>
            <a:ext cx="104775" cy="76200"/>
          </a:xfrm>
          <a:custGeom>
            <a:avLst/>
            <a:gdLst>
              <a:gd name="T0" fmla="*/ 2147483647 w 2268"/>
              <a:gd name="T1" fmla="*/ 2147483647 h 1640"/>
              <a:gd name="T2" fmla="*/ 2147483647 w 2268"/>
              <a:gd name="T3" fmla="*/ 2147483647 h 1640"/>
              <a:gd name="T4" fmla="*/ 2147483647 w 2268"/>
              <a:gd name="T5" fmla="*/ 2147483647 h 1640"/>
              <a:gd name="T6" fmla="*/ 2147483647 w 2268"/>
              <a:gd name="T7" fmla="*/ 2147483647 h 1640"/>
              <a:gd name="T8" fmla="*/ 2147483647 w 2268"/>
              <a:gd name="T9" fmla="*/ 0 h 1640"/>
              <a:gd name="T10" fmla="*/ 2147483647 w 2268"/>
              <a:gd name="T11" fmla="*/ 0 h 1640"/>
              <a:gd name="T12" fmla="*/ 2147483647 w 2268"/>
              <a:gd name="T13" fmla="*/ 0 h 1640"/>
              <a:gd name="T14" fmla="*/ 2147483647 w 2268"/>
              <a:gd name="T15" fmla="*/ 2147483647 h 1640"/>
              <a:gd name="T16" fmla="*/ 2147483647 w 2268"/>
              <a:gd name="T17" fmla="*/ 2147483647 h 1640"/>
              <a:gd name="T18" fmla="*/ 2147483647 w 2268"/>
              <a:gd name="T19" fmla="*/ 2147483647 h 1640"/>
              <a:gd name="T20" fmla="*/ 2147483647 w 2268"/>
              <a:gd name="T21" fmla="*/ 2147483647 h 1640"/>
              <a:gd name="T22" fmla="*/ 2147483647 w 2268"/>
              <a:gd name="T23" fmla="*/ 2147483647 h 1640"/>
              <a:gd name="T24" fmla="*/ 2147483647 w 2268"/>
              <a:gd name="T25" fmla="*/ 2147483647 h 1640"/>
              <a:gd name="T26" fmla="*/ 2147483647 w 2268"/>
              <a:gd name="T27" fmla="*/ 2147483647 h 1640"/>
              <a:gd name="T28" fmla="*/ 2147483647 w 2268"/>
              <a:gd name="T29" fmla="*/ 2147483647 h 1640"/>
              <a:gd name="T30" fmla="*/ 2147483647 w 2268"/>
              <a:gd name="T31" fmla="*/ 2147483647 h 1640"/>
              <a:gd name="T32" fmla="*/ 2147483647 w 2268"/>
              <a:gd name="T33" fmla="*/ 2147483647 h 1640"/>
              <a:gd name="T34" fmla="*/ 2147483647 w 2268"/>
              <a:gd name="T35" fmla="*/ 2147483647 h 1640"/>
              <a:gd name="T36" fmla="*/ 2147483647 w 2268"/>
              <a:gd name="T37" fmla="*/ 2147483647 h 1640"/>
              <a:gd name="T38" fmla="*/ 2147483647 w 2268"/>
              <a:gd name="T39" fmla="*/ 2147483647 h 1640"/>
              <a:gd name="T40" fmla="*/ 2147483647 w 2268"/>
              <a:gd name="T41" fmla="*/ 2147483647 h 1640"/>
              <a:gd name="T42" fmla="*/ 2147483647 w 2268"/>
              <a:gd name="T43" fmla="*/ 2147483647 h 1640"/>
              <a:gd name="T44" fmla="*/ 2147483647 w 2268"/>
              <a:gd name="T45" fmla="*/ 2147483647 h 1640"/>
              <a:gd name="T46" fmla="*/ 2147483647 w 2268"/>
              <a:gd name="T47" fmla="*/ 2147483647 h 1640"/>
              <a:gd name="T48" fmla="*/ 2147483647 w 2268"/>
              <a:gd name="T49" fmla="*/ 2147483647 h 1640"/>
              <a:gd name="T50" fmla="*/ 2147483647 w 2268"/>
              <a:gd name="T51" fmla="*/ 2147483647 h 1640"/>
              <a:gd name="T52" fmla="*/ 2147483647 w 2268"/>
              <a:gd name="T53" fmla="*/ 2147483647 h 1640"/>
              <a:gd name="T54" fmla="*/ 2147483647 w 2268"/>
              <a:gd name="T55" fmla="*/ 2147483647 h 1640"/>
              <a:gd name="T56" fmla="*/ 2147483647 w 2268"/>
              <a:gd name="T57" fmla="*/ 2147483647 h 1640"/>
              <a:gd name="T58" fmla="*/ 2147483647 w 2268"/>
              <a:gd name="T59" fmla="*/ 2147483647 h 1640"/>
              <a:gd name="T60" fmla="*/ 2147483647 w 2268"/>
              <a:gd name="T61" fmla="*/ 2147483647 h 1640"/>
              <a:gd name="T62" fmla="*/ 2147483647 w 2268"/>
              <a:gd name="T63" fmla="*/ 2147483647 h 1640"/>
              <a:gd name="T64" fmla="*/ 2147483647 w 2268"/>
              <a:gd name="T65" fmla="*/ 2147483647 h 1640"/>
              <a:gd name="T66" fmla="*/ 2147483647 w 2268"/>
              <a:gd name="T67" fmla="*/ 2147483647 h 1640"/>
              <a:gd name="T68" fmla="*/ 2147483647 w 2268"/>
              <a:gd name="T69" fmla="*/ 2147483647 h 1640"/>
              <a:gd name="T70" fmla="*/ 2147483647 w 2268"/>
              <a:gd name="T71" fmla="*/ 2147483647 h 1640"/>
              <a:gd name="T72" fmla="*/ 2147483647 w 2268"/>
              <a:gd name="T73" fmla="*/ 2147483647 h 1640"/>
              <a:gd name="T74" fmla="*/ 2147483647 w 2268"/>
              <a:gd name="T75" fmla="*/ 2147483647 h 1640"/>
              <a:gd name="T76" fmla="*/ 2147483647 w 2268"/>
              <a:gd name="T77" fmla="*/ 2147483647 h 1640"/>
              <a:gd name="T78" fmla="*/ 2147483647 w 2268"/>
              <a:gd name="T79" fmla="*/ 2147483647 h 1640"/>
              <a:gd name="T80" fmla="*/ 2147483647 w 2268"/>
              <a:gd name="T81" fmla="*/ 2147483647 h 1640"/>
              <a:gd name="T82" fmla="*/ 2147483647 w 2268"/>
              <a:gd name="T83" fmla="*/ 2147483647 h 1640"/>
              <a:gd name="T84" fmla="*/ 2147483647 w 2268"/>
              <a:gd name="T85" fmla="*/ 2147483647 h 1640"/>
              <a:gd name="T86" fmla="*/ 2147483647 w 2268"/>
              <a:gd name="T87" fmla="*/ 2147483647 h 1640"/>
              <a:gd name="T88" fmla="*/ 2147483647 w 2268"/>
              <a:gd name="T89" fmla="*/ 2147483647 h 1640"/>
              <a:gd name="T90" fmla="*/ 2147483647 w 2268"/>
              <a:gd name="T91" fmla="*/ 2147483647 h 164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268"/>
              <a:gd name="T139" fmla="*/ 0 h 1640"/>
              <a:gd name="T140" fmla="*/ 2268 w 2268"/>
              <a:gd name="T141" fmla="*/ 1640 h 164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268" h="1640">
                <a:moveTo>
                  <a:pt x="1992" y="112"/>
                </a:moveTo>
                <a:lnTo>
                  <a:pt x="1992" y="112"/>
                </a:lnTo>
                <a:lnTo>
                  <a:pt x="1954" y="98"/>
                </a:lnTo>
                <a:lnTo>
                  <a:pt x="1918" y="84"/>
                </a:lnTo>
                <a:lnTo>
                  <a:pt x="1878" y="70"/>
                </a:lnTo>
                <a:lnTo>
                  <a:pt x="1838" y="60"/>
                </a:lnTo>
                <a:lnTo>
                  <a:pt x="1798" y="50"/>
                </a:lnTo>
                <a:lnTo>
                  <a:pt x="1754" y="40"/>
                </a:lnTo>
                <a:lnTo>
                  <a:pt x="1710" y="32"/>
                </a:lnTo>
                <a:lnTo>
                  <a:pt x="1666" y="26"/>
                </a:lnTo>
                <a:lnTo>
                  <a:pt x="1570" y="14"/>
                </a:lnTo>
                <a:lnTo>
                  <a:pt x="1466" y="8"/>
                </a:lnTo>
                <a:lnTo>
                  <a:pt x="1356" y="2"/>
                </a:lnTo>
                <a:lnTo>
                  <a:pt x="1238" y="0"/>
                </a:lnTo>
                <a:lnTo>
                  <a:pt x="1234" y="0"/>
                </a:lnTo>
                <a:lnTo>
                  <a:pt x="1206" y="0"/>
                </a:lnTo>
                <a:lnTo>
                  <a:pt x="1176" y="0"/>
                </a:lnTo>
                <a:lnTo>
                  <a:pt x="1174" y="0"/>
                </a:lnTo>
                <a:lnTo>
                  <a:pt x="1056" y="2"/>
                </a:lnTo>
                <a:lnTo>
                  <a:pt x="944" y="8"/>
                </a:lnTo>
                <a:lnTo>
                  <a:pt x="840" y="14"/>
                </a:lnTo>
                <a:lnTo>
                  <a:pt x="742" y="26"/>
                </a:lnTo>
                <a:lnTo>
                  <a:pt x="696" y="32"/>
                </a:lnTo>
                <a:lnTo>
                  <a:pt x="650" y="40"/>
                </a:lnTo>
                <a:lnTo>
                  <a:pt x="606" y="50"/>
                </a:lnTo>
                <a:lnTo>
                  <a:pt x="562" y="60"/>
                </a:lnTo>
                <a:lnTo>
                  <a:pt x="520" y="70"/>
                </a:lnTo>
                <a:lnTo>
                  <a:pt x="478" y="84"/>
                </a:lnTo>
                <a:lnTo>
                  <a:pt x="438" y="98"/>
                </a:lnTo>
                <a:lnTo>
                  <a:pt x="400" y="112"/>
                </a:lnTo>
                <a:lnTo>
                  <a:pt x="356" y="132"/>
                </a:lnTo>
                <a:lnTo>
                  <a:pt x="316" y="152"/>
                </a:lnTo>
                <a:lnTo>
                  <a:pt x="280" y="174"/>
                </a:lnTo>
                <a:lnTo>
                  <a:pt x="246" y="198"/>
                </a:lnTo>
                <a:lnTo>
                  <a:pt x="216" y="222"/>
                </a:lnTo>
                <a:lnTo>
                  <a:pt x="188" y="248"/>
                </a:lnTo>
                <a:lnTo>
                  <a:pt x="162" y="274"/>
                </a:lnTo>
                <a:lnTo>
                  <a:pt x="140" y="304"/>
                </a:lnTo>
                <a:lnTo>
                  <a:pt x="120" y="332"/>
                </a:lnTo>
                <a:lnTo>
                  <a:pt x="102" y="364"/>
                </a:lnTo>
                <a:lnTo>
                  <a:pt x="88" y="394"/>
                </a:lnTo>
                <a:lnTo>
                  <a:pt x="76" y="426"/>
                </a:lnTo>
                <a:lnTo>
                  <a:pt x="64" y="460"/>
                </a:lnTo>
                <a:lnTo>
                  <a:pt x="56" y="494"/>
                </a:lnTo>
                <a:lnTo>
                  <a:pt x="50" y="528"/>
                </a:lnTo>
                <a:lnTo>
                  <a:pt x="46" y="564"/>
                </a:lnTo>
                <a:lnTo>
                  <a:pt x="18" y="892"/>
                </a:lnTo>
                <a:lnTo>
                  <a:pt x="16" y="908"/>
                </a:lnTo>
                <a:lnTo>
                  <a:pt x="2" y="1076"/>
                </a:lnTo>
                <a:lnTo>
                  <a:pt x="0" y="1112"/>
                </a:lnTo>
                <a:lnTo>
                  <a:pt x="0" y="1146"/>
                </a:lnTo>
                <a:lnTo>
                  <a:pt x="2" y="1180"/>
                </a:lnTo>
                <a:lnTo>
                  <a:pt x="6" y="1214"/>
                </a:lnTo>
                <a:lnTo>
                  <a:pt x="14" y="1246"/>
                </a:lnTo>
                <a:lnTo>
                  <a:pt x="22" y="1278"/>
                </a:lnTo>
                <a:lnTo>
                  <a:pt x="34" y="1308"/>
                </a:lnTo>
                <a:lnTo>
                  <a:pt x="50" y="1338"/>
                </a:lnTo>
                <a:lnTo>
                  <a:pt x="66" y="1366"/>
                </a:lnTo>
                <a:lnTo>
                  <a:pt x="86" y="1394"/>
                </a:lnTo>
                <a:lnTo>
                  <a:pt x="110" y="1420"/>
                </a:lnTo>
                <a:lnTo>
                  <a:pt x="136" y="1444"/>
                </a:lnTo>
                <a:lnTo>
                  <a:pt x="166" y="1468"/>
                </a:lnTo>
                <a:lnTo>
                  <a:pt x="200" y="1488"/>
                </a:lnTo>
                <a:lnTo>
                  <a:pt x="236" y="1510"/>
                </a:lnTo>
                <a:lnTo>
                  <a:pt x="276" y="1528"/>
                </a:lnTo>
                <a:lnTo>
                  <a:pt x="312" y="1544"/>
                </a:lnTo>
                <a:lnTo>
                  <a:pt x="350" y="1558"/>
                </a:lnTo>
                <a:lnTo>
                  <a:pt x="388" y="1570"/>
                </a:lnTo>
                <a:lnTo>
                  <a:pt x="428" y="1582"/>
                </a:lnTo>
                <a:lnTo>
                  <a:pt x="470" y="1592"/>
                </a:lnTo>
                <a:lnTo>
                  <a:pt x="512" y="1600"/>
                </a:lnTo>
                <a:lnTo>
                  <a:pt x="556" y="1608"/>
                </a:lnTo>
                <a:lnTo>
                  <a:pt x="602" y="1616"/>
                </a:lnTo>
                <a:lnTo>
                  <a:pt x="698" y="1626"/>
                </a:lnTo>
                <a:lnTo>
                  <a:pt x="802" y="1634"/>
                </a:lnTo>
                <a:lnTo>
                  <a:pt x="912" y="1638"/>
                </a:lnTo>
                <a:lnTo>
                  <a:pt x="1030" y="1640"/>
                </a:lnTo>
                <a:lnTo>
                  <a:pt x="1032" y="1640"/>
                </a:lnTo>
                <a:lnTo>
                  <a:pt x="1062" y="1640"/>
                </a:lnTo>
                <a:lnTo>
                  <a:pt x="1090" y="1640"/>
                </a:lnTo>
                <a:lnTo>
                  <a:pt x="1092" y="1640"/>
                </a:lnTo>
                <a:lnTo>
                  <a:pt x="1212" y="1638"/>
                </a:lnTo>
                <a:lnTo>
                  <a:pt x="1322" y="1634"/>
                </a:lnTo>
                <a:lnTo>
                  <a:pt x="1428" y="1626"/>
                </a:lnTo>
                <a:lnTo>
                  <a:pt x="1526" y="1616"/>
                </a:lnTo>
                <a:lnTo>
                  <a:pt x="1572" y="1608"/>
                </a:lnTo>
                <a:lnTo>
                  <a:pt x="1618" y="1600"/>
                </a:lnTo>
                <a:lnTo>
                  <a:pt x="1662" y="1592"/>
                </a:lnTo>
                <a:lnTo>
                  <a:pt x="1706" y="1582"/>
                </a:lnTo>
                <a:lnTo>
                  <a:pt x="1748" y="1570"/>
                </a:lnTo>
                <a:lnTo>
                  <a:pt x="1788" y="1558"/>
                </a:lnTo>
                <a:lnTo>
                  <a:pt x="1828" y="1544"/>
                </a:lnTo>
                <a:lnTo>
                  <a:pt x="1868" y="1528"/>
                </a:lnTo>
                <a:lnTo>
                  <a:pt x="1910" y="1510"/>
                </a:lnTo>
                <a:lnTo>
                  <a:pt x="1950" y="1488"/>
                </a:lnTo>
                <a:lnTo>
                  <a:pt x="1988" y="1468"/>
                </a:lnTo>
                <a:lnTo>
                  <a:pt x="2022" y="1444"/>
                </a:lnTo>
                <a:lnTo>
                  <a:pt x="2052" y="1420"/>
                </a:lnTo>
                <a:lnTo>
                  <a:pt x="2080" y="1394"/>
                </a:lnTo>
                <a:lnTo>
                  <a:pt x="2106" y="1366"/>
                </a:lnTo>
                <a:lnTo>
                  <a:pt x="2128" y="1338"/>
                </a:lnTo>
                <a:lnTo>
                  <a:pt x="2148" y="1308"/>
                </a:lnTo>
                <a:lnTo>
                  <a:pt x="2164" y="1278"/>
                </a:lnTo>
                <a:lnTo>
                  <a:pt x="2180" y="1246"/>
                </a:lnTo>
                <a:lnTo>
                  <a:pt x="2192" y="1214"/>
                </a:lnTo>
                <a:lnTo>
                  <a:pt x="2202" y="1180"/>
                </a:lnTo>
                <a:lnTo>
                  <a:pt x="2210" y="1146"/>
                </a:lnTo>
                <a:lnTo>
                  <a:pt x="2216" y="1112"/>
                </a:lnTo>
                <a:lnTo>
                  <a:pt x="2220" y="1076"/>
                </a:lnTo>
                <a:lnTo>
                  <a:pt x="2236" y="908"/>
                </a:lnTo>
                <a:lnTo>
                  <a:pt x="2236" y="892"/>
                </a:lnTo>
                <a:lnTo>
                  <a:pt x="2266" y="564"/>
                </a:lnTo>
                <a:lnTo>
                  <a:pt x="2268" y="528"/>
                </a:lnTo>
                <a:lnTo>
                  <a:pt x="2268" y="494"/>
                </a:lnTo>
                <a:lnTo>
                  <a:pt x="2266" y="460"/>
                </a:lnTo>
                <a:lnTo>
                  <a:pt x="2260" y="426"/>
                </a:lnTo>
                <a:lnTo>
                  <a:pt x="2254" y="394"/>
                </a:lnTo>
                <a:lnTo>
                  <a:pt x="2244" y="364"/>
                </a:lnTo>
                <a:lnTo>
                  <a:pt x="2232" y="332"/>
                </a:lnTo>
                <a:lnTo>
                  <a:pt x="2218" y="304"/>
                </a:lnTo>
                <a:lnTo>
                  <a:pt x="2200" y="274"/>
                </a:lnTo>
                <a:lnTo>
                  <a:pt x="2180" y="248"/>
                </a:lnTo>
                <a:lnTo>
                  <a:pt x="2156" y="222"/>
                </a:lnTo>
                <a:lnTo>
                  <a:pt x="2130" y="198"/>
                </a:lnTo>
                <a:lnTo>
                  <a:pt x="2100" y="174"/>
                </a:lnTo>
                <a:lnTo>
                  <a:pt x="2068" y="152"/>
                </a:lnTo>
                <a:lnTo>
                  <a:pt x="2032" y="132"/>
                </a:lnTo>
                <a:lnTo>
                  <a:pt x="1992" y="112"/>
                </a:lnTo>
                <a:close/>
              </a:path>
            </a:pathLst>
          </a:custGeom>
          <a:solidFill>
            <a:srgbClr val="B2B2B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4852" name="Freeform 35"/>
          <p:cNvSpPr>
            <a:spLocks noChangeArrowheads="1"/>
          </p:cNvSpPr>
          <p:nvPr/>
        </p:nvSpPr>
        <p:spPr bwMode="auto">
          <a:xfrm flipH="1" flipV="1">
            <a:off x="6354763" y="3276600"/>
            <a:ext cx="103187" cy="74613"/>
          </a:xfrm>
          <a:custGeom>
            <a:avLst/>
            <a:gdLst>
              <a:gd name="T0" fmla="*/ 2147483647 w 2268"/>
              <a:gd name="T1" fmla="*/ 2147483647 h 1640"/>
              <a:gd name="T2" fmla="*/ 2147483647 w 2268"/>
              <a:gd name="T3" fmla="*/ 2147483647 h 1640"/>
              <a:gd name="T4" fmla="*/ 2147483647 w 2268"/>
              <a:gd name="T5" fmla="*/ 2147483647 h 1640"/>
              <a:gd name="T6" fmla="*/ 2147483647 w 2268"/>
              <a:gd name="T7" fmla="*/ 2147483647 h 1640"/>
              <a:gd name="T8" fmla="*/ 2147483647 w 2268"/>
              <a:gd name="T9" fmla="*/ 0 h 1640"/>
              <a:gd name="T10" fmla="*/ 2147483647 w 2268"/>
              <a:gd name="T11" fmla="*/ 0 h 1640"/>
              <a:gd name="T12" fmla="*/ 2147483647 w 2268"/>
              <a:gd name="T13" fmla="*/ 0 h 1640"/>
              <a:gd name="T14" fmla="*/ 2147483647 w 2268"/>
              <a:gd name="T15" fmla="*/ 2147483647 h 1640"/>
              <a:gd name="T16" fmla="*/ 2147483647 w 2268"/>
              <a:gd name="T17" fmla="*/ 2147483647 h 1640"/>
              <a:gd name="T18" fmla="*/ 2147483647 w 2268"/>
              <a:gd name="T19" fmla="*/ 2147483647 h 1640"/>
              <a:gd name="T20" fmla="*/ 2147483647 w 2268"/>
              <a:gd name="T21" fmla="*/ 2147483647 h 1640"/>
              <a:gd name="T22" fmla="*/ 2147483647 w 2268"/>
              <a:gd name="T23" fmla="*/ 2147483647 h 1640"/>
              <a:gd name="T24" fmla="*/ 2147483647 w 2268"/>
              <a:gd name="T25" fmla="*/ 2147483647 h 1640"/>
              <a:gd name="T26" fmla="*/ 2147483647 w 2268"/>
              <a:gd name="T27" fmla="*/ 2147483647 h 1640"/>
              <a:gd name="T28" fmla="*/ 2147483647 w 2268"/>
              <a:gd name="T29" fmla="*/ 2147483647 h 1640"/>
              <a:gd name="T30" fmla="*/ 2147483647 w 2268"/>
              <a:gd name="T31" fmla="*/ 2147483647 h 1640"/>
              <a:gd name="T32" fmla="*/ 2147483647 w 2268"/>
              <a:gd name="T33" fmla="*/ 2147483647 h 1640"/>
              <a:gd name="T34" fmla="*/ 2147483647 w 2268"/>
              <a:gd name="T35" fmla="*/ 2147483647 h 1640"/>
              <a:gd name="T36" fmla="*/ 2147483647 w 2268"/>
              <a:gd name="T37" fmla="*/ 2147483647 h 1640"/>
              <a:gd name="T38" fmla="*/ 2147483647 w 2268"/>
              <a:gd name="T39" fmla="*/ 2147483647 h 1640"/>
              <a:gd name="T40" fmla="*/ 2147483647 w 2268"/>
              <a:gd name="T41" fmla="*/ 2147483647 h 1640"/>
              <a:gd name="T42" fmla="*/ 2147483647 w 2268"/>
              <a:gd name="T43" fmla="*/ 2147483647 h 1640"/>
              <a:gd name="T44" fmla="*/ 2147483647 w 2268"/>
              <a:gd name="T45" fmla="*/ 2147483647 h 1640"/>
              <a:gd name="T46" fmla="*/ 2147483647 w 2268"/>
              <a:gd name="T47" fmla="*/ 2147483647 h 1640"/>
              <a:gd name="T48" fmla="*/ 2147483647 w 2268"/>
              <a:gd name="T49" fmla="*/ 2147483647 h 1640"/>
              <a:gd name="T50" fmla="*/ 2147483647 w 2268"/>
              <a:gd name="T51" fmla="*/ 2147483647 h 1640"/>
              <a:gd name="T52" fmla="*/ 2147483647 w 2268"/>
              <a:gd name="T53" fmla="*/ 2147483647 h 1640"/>
              <a:gd name="T54" fmla="*/ 2147483647 w 2268"/>
              <a:gd name="T55" fmla="*/ 2147483647 h 1640"/>
              <a:gd name="T56" fmla="*/ 2147483647 w 2268"/>
              <a:gd name="T57" fmla="*/ 2147483647 h 1640"/>
              <a:gd name="T58" fmla="*/ 2147483647 w 2268"/>
              <a:gd name="T59" fmla="*/ 2147483647 h 1640"/>
              <a:gd name="T60" fmla="*/ 2147483647 w 2268"/>
              <a:gd name="T61" fmla="*/ 2147483647 h 1640"/>
              <a:gd name="T62" fmla="*/ 2147483647 w 2268"/>
              <a:gd name="T63" fmla="*/ 2147483647 h 1640"/>
              <a:gd name="T64" fmla="*/ 2147483647 w 2268"/>
              <a:gd name="T65" fmla="*/ 2147483647 h 1640"/>
              <a:gd name="T66" fmla="*/ 2147483647 w 2268"/>
              <a:gd name="T67" fmla="*/ 2147483647 h 1640"/>
              <a:gd name="T68" fmla="*/ 2147483647 w 2268"/>
              <a:gd name="T69" fmla="*/ 2147483647 h 1640"/>
              <a:gd name="T70" fmla="*/ 2147483647 w 2268"/>
              <a:gd name="T71" fmla="*/ 2147483647 h 1640"/>
              <a:gd name="T72" fmla="*/ 2147483647 w 2268"/>
              <a:gd name="T73" fmla="*/ 2147483647 h 1640"/>
              <a:gd name="T74" fmla="*/ 2147483647 w 2268"/>
              <a:gd name="T75" fmla="*/ 2147483647 h 1640"/>
              <a:gd name="T76" fmla="*/ 2147483647 w 2268"/>
              <a:gd name="T77" fmla="*/ 2147483647 h 1640"/>
              <a:gd name="T78" fmla="*/ 2147483647 w 2268"/>
              <a:gd name="T79" fmla="*/ 2147483647 h 1640"/>
              <a:gd name="T80" fmla="*/ 2147483647 w 2268"/>
              <a:gd name="T81" fmla="*/ 2147483647 h 1640"/>
              <a:gd name="T82" fmla="*/ 2147483647 w 2268"/>
              <a:gd name="T83" fmla="*/ 2147483647 h 1640"/>
              <a:gd name="T84" fmla="*/ 2147483647 w 2268"/>
              <a:gd name="T85" fmla="*/ 2147483647 h 1640"/>
              <a:gd name="T86" fmla="*/ 2147483647 w 2268"/>
              <a:gd name="T87" fmla="*/ 2147483647 h 1640"/>
              <a:gd name="T88" fmla="*/ 2147483647 w 2268"/>
              <a:gd name="T89" fmla="*/ 2147483647 h 1640"/>
              <a:gd name="T90" fmla="*/ 2147483647 w 2268"/>
              <a:gd name="T91" fmla="*/ 2147483647 h 164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268"/>
              <a:gd name="T139" fmla="*/ 0 h 1640"/>
              <a:gd name="T140" fmla="*/ 2268 w 2268"/>
              <a:gd name="T141" fmla="*/ 1640 h 164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268" h="1640">
                <a:moveTo>
                  <a:pt x="1992" y="112"/>
                </a:moveTo>
                <a:lnTo>
                  <a:pt x="1992" y="112"/>
                </a:lnTo>
                <a:lnTo>
                  <a:pt x="1954" y="98"/>
                </a:lnTo>
                <a:lnTo>
                  <a:pt x="1918" y="84"/>
                </a:lnTo>
                <a:lnTo>
                  <a:pt x="1878" y="70"/>
                </a:lnTo>
                <a:lnTo>
                  <a:pt x="1838" y="60"/>
                </a:lnTo>
                <a:lnTo>
                  <a:pt x="1798" y="50"/>
                </a:lnTo>
                <a:lnTo>
                  <a:pt x="1754" y="40"/>
                </a:lnTo>
                <a:lnTo>
                  <a:pt x="1710" y="32"/>
                </a:lnTo>
                <a:lnTo>
                  <a:pt x="1666" y="26"/>
                </a:lnTo>
                <a:lnTo>
                  <a:pt x="1570" y="14"/>
                </a:lnTo>
                <a:lnTo>
                  <a:pt x="1466" y="8"/>
                </a:lnTo>
                <a:lnTo>
                  <a:pt x="1356" y="2"/>
                </a:lnTo>
                <a:lnTo>
                  <a:pt x="1238" y="0"/>
                </a:lnTo>
                <a:lnTo>
                  <a:pt x="1234" y="0"/>
                </a:lnTo>
                <a:lnTo>
                  <a:pt x="1206" y="0"/>
                </a:lnTo>
                <a:lnTo>
                  <a:pt x="1176" y="0"/>
                </a:lnTo>
                <a:lnTo>
                  <a:pt x="1174" y="0"/>
                </a:lnTo>
                <a:lnTo>
                  <a:pt x="1056" y="2"/>
                </a:lnTo>
                <a:lnTo>
                  <a:pt x="944" y="8"/>
                </a:lnTo>
                <a:lnTo>
                  <a:pt x="840" y="14"/>
                </a:lnTo>
                <a:lnTo>
                  <a:pt x="742" y="26"/>
                </a:lnTo>
                <a:lnTo>
                  <a:pt x="696" y="32"/>
                </a:lnTo>
                <a:lnTo>
                  <a:pt x="650" y="40"/>
                </a:lnTo>
                <a:lnTo>
                  <a:pt x="606" y="50"/>
                </a:lnTo>
                <a:lnTo>
                  <a:pt x="562" y="60"/>
                </a:lnTo>
                <a:lnTo>
                  <a:pt x="520" y="70"/>
                </a:lnTo>
                <a:lnTo>
                  <a:pt x="478" y="84"/>
                </a:lnTo>
                <a:lnTo>
                  <a:pt x="438" y="98"/>
                </a:lnTo>
                <a:lnTo>
                  <a:pt x="400" y="112"/>
                </a:lnTo>
                <a:lnTo>
                  <a:pt x="356" y="132"/>
                </a:lnTo>
                <a:lnTo>
                  <a:pt x="316" y="152"/>
                </a:lnTo>
                <a:lnTo>
                  <a:pt x="280" y="174"/>
                </a:lnTo>
                <a:lnTo>
                  <a:pt x="246" y="198"/>
                </a:lnTo>
                <a:lnTo>
                  <a:pt x="216" y="222"/>
                </a:lnTo>
                <a:lnTo>
                  <a:pt x="188" y="248"/>
                </a:lnTo>
                <a:lnTo>
                  <a:pt x="162" y="274"/>
                </a:lnTo>
                <a:lnTo>
                  <a:pt x="140" y="304"/>
                </a:lnTo>
                <a:lnTo>
                  <a:pt x="120" y="332"/>
                </a:lnTo>
                <a:lnTo>
                  <a:pt x="102" y="364"/>
                </a:lnTo>
                <a:lnTo>
                  <a:pt x="88" y="394"/>
                </a:lnTo>
                <a:lnTo>
                  <a:pt x="76" y="426"/>
                </a:lnTo>
                <a:lnTo>
                  <a:pt x="64" y="460"/>
                </a:lnTo>
                <a:lnTo>
                  <a:pt x="56" y="494"/>
                </a:lnTo>
                <a:lnTo>
                  <a:pt x="50" y="528"/>
                </a:lnTo>
                <a:lnTo>
                  <a:pt x="46" y="564"/>
                </a:lnTo>
                <a:lnTo>
                  <a:pt x="18" y="892"/>
                </a:lnTo>
                <a:lnTo>
                  <a:pt x="16" y="908"/>
                </a:lnTo>
                <a:lnTo>
                  <a:pt x="2" y="1076"/>
                </a:lnTo>
                <a:lnTo>
                  <a:pt x="0" y="1112"/>
                </a:lnTo>
                <a:lnTo>
                  <a:pt x="0" y="1146"/>
                </a:lnTo>
                <a:lnTo>
                  <a:pt x="2" y="1180"/>
                </a:lnTo>
                <a:lnTo>
                  <a:pt x="6" y="1214"/>
                </a:lnTo>
                <a:lnTo>
                  <a:pt x="14" y="1246"/>
                </a:lnTo>
                <a:lnTo>
                  <a:pt x="22" y="1278"/>
                </a:lnTo>
                <a:lnTo>
                  <a:pt x="34" y="1308"/>
                </a:lnTo>
                <a:lnTo>
                  <a:pt x="50" y="1338"/>
                </a:lnTo>
                <a:lnTo>
                  <a:pt x="66" y="1366"/>
                </a:lnTo>
                <a:lnTo>
                  <a:pt x="86" y="1394"/>
                </a:lnTo>
                <a:lnTo>
                  <a:pt x="110" y="1420"/>
                </a:lnTo>
                <a:lnTo>
                  <a:pt x="136" y="1444"/>
                </a:lnTo>
                <a:lnTo>
                  <a:pt x="166" y="1468"/>
                </a:lnTo>
                <a:lnTo>
                  <a:pt x="200" y="1488"/>
                </a:lnTo>
                <a:lnTo>
                  <a:pt x="236" y="1510"/>
                </a:lnTo>
                <a:lnTo>
                  <a:pt x="276" y="1528"/>
                </a:lnTo>
                <a:lnTo>
                  <a:pt x="312" y="1544"/>
                </a:lnTo>
                <a:lnTo>
                  <a:pt x="350" y="1558"/>
                </a:lnTo>
                <a:lnTo>
                  <a:pt x="388" y="1570"/>
                </a:lnTo>
                <a:lnTo>
                  <a:pt x="428" y="1582"/>
                </a:lnTo>
                <a:lnTo>
                  <a:pt x="470" y="1592"/>
                </a:lnTo>
                <a:lnTo>
                  <a:pt x="512" y="1600"/>
                </a:lnTo>
                <a:lnTo>
                  <a:pt x="556" y="1608"/>
                </a:lnTo>
                <a:lnTo>
                  <a:pt x="602" y="1616"/>
                </a:lnTo>
                <a:lnTo>
                  <a:pt x="698" y="1626"/>
                </a:lnTo>
                <a:lnTo>
                  <a:pt x="802" y="1634"/>
                </a:lnTo>
                <a:lnTo>
                  <a:pt x="912" y="1638"/>
                </a:lnTo>
                <a:lnTo>
                  <a:pt x="1030" y="1640"/>
                </a:lnTo>
                <a:lnTo>
                  <a:pt x="1032" y="1640"/>
                </a:lnTo>
                <a:lnTo>
                  <a:pt x="1062" y="1640"/>
                </a:lnTo>
                <a:lnTo>
                  <a:pt x="1090" y="1640"/>
                </a:lnTo>
                <a:lnTo>
                  <a:pt x="1092" y="1640"/>
                </a:lnTo>
                <a:lnTo>
                  <a:pt x="1212" y="1638"/>
                </a:lnTo>
                <a:lnTo>
                  <a:pt x="1322" y="1634"/>
                </a:lnTo>
                <a:lnTo>
                  <a:pt x="1428" y="1626"/>
                </a:lnTo>
                <a:lnTo>
                  <a:pt x="1526" y="1616"/>
                </a:lnTo>
                <a:lnTo>
                  <a:pt x="1572" y="1608"/>
                </a:lnTo>
                <a:lnTo>
                  <a:pt x="1618" y="1600"/>
                </a:lnTo>
                <a:lnTo>
                  <a:pt x="1662" y="1592"/>
                </a:lnTo>
                <a:lnTo>
                  <a:pt x="1706" y="1582"/>
                </a:lnTo>
                <a:lnTo>
                  <a:pt x="1748" y="1570"/>
                </a:lnTo>
                <a:lnTo>
                  <a:pt x="1788" y="1558"/>
                </a:lnTo>
                <a:lnTo>
                  <a:pt x="1828" y="1544"/>
                </a:lnTo>
                <a:lnTo>
                  <a:pt x="1868" y="1528"/>
                </a:lnTo>
                <a:lnTo>
                  <a:pt x="1910" y="1510"/>
                </a:lnTo>
                <a:lnTo>
                  <a:pt x="1950" y="1488"/>
                </a:lnTo>
                <a:lnTo>
                  <a:pt x="1988" y="1468"/>
                </a:lnTo>
                <a:lnTo>
                  <a:pt x="2022" y="1444"/>
                </a:lnTo>
                <a:lnTo>
                  <a:pt x="2052" y="1420"/>
                </a:lnTo>
                <a:lnTo>
                  <a:pt x="2080" y="1394"/>
                </a:lnTo>
                <a:lnTo>
                  <a:pt x="2106" y="1366"/>
                </a:lnTo>
                <a:lnTo>
                  <a:pt x="2128" y="1338"/>
                </a:lnTo>
                <a:lnTo>
                  <a:pt x="2148" y="1308"/>
                </a:lnTo>
                <a:lnTo>
                  <a:pt x="2164" y="1278"/>
                </a:lnTo>
                <a:lnTo>
                  <a:pt x="2180" y="1246"/>
                </a:lnTo>
                <a:lnTo>
                  <a:pt x="2192" y="1214"/>
                </a:lnTo>
                <a:lnTo>
                  <a:pt x="2202" y="1180"/>
                </a:lnTo>
                <a:lnTo>
                  <a:pt x="2210" y="1146"/>
                </a:lnTo>
                <a:lnTo>
                  <a:pt x="2216" y="1112"/>
                </a:lnTo>
                <a:lnTo>
                  <a:pt x="2220" y="1076"/>
                </a:lnTo>
                <a:lnTo>
                  <a:pt x="2236" y="908"/>
                </a:lnTo>
                <a:lnTo>
                  <a:pt x="2236" y="892"/>
                </a:lnTo>
                <a:lnTo>
                  <a:pt x="2266" y="564"/>
                </a:lnTo>
                <a:lnTo>
                  <a:pt x="2268" y="528"/>
                </a:lnTo>
                <a:lnTo>
                  <a:pt x="2268" y="494"/>
                </a:lnTo>
                <a:lnTo>
                  <a:pt x="2266" y="460"/>
                </a:lnTo>
                <a:lnTo>
                  <a:pt x="2260" y="426"/>
                </a:lnTo>
                <a:lnTo>
                  <a:pt x="2254" y="394"/>
                </a:lnTo>
                <a:lnTo>
                  <a:pt x="2244" y="364"/>
                </a:lnTo>
                <a:lnTo>
                  <a:pt x="2232" y="332"/>
                </a:lnTo>
                <a:lnTo>
                  <a:pt x="2218" y="304"/>
                </a:lnTo>
                <a:lnTo>
                  <a:pt x="2200" y="274"/>
                </a:lnTo>
                <a:lnTo>
                  <a:pt x="2180" y="248"/>
                </a:lnTo>
                <a:lnTo>
                  <a:pt x="2156" y="222"/>
                </a:lnTo>
                <a:lnTo>
                  <a:pt x="2130" y="198"/>
                </a:lnTo>
                <a:lnTo>
                  <a:pt x="2100" y="174"/>
                </a:lnTo>
                <a:lnTo>
                  <a:pt x="2068" y="152"/>
                </a:lnTo>
                <a:lnTo>
                  <a:pt x="2032" y="132"/>
                </a:lnTo>
                <a:lnTo>
                  <a:pt x="1992" y="112"/>
                </a:lnTo>
                <a:close/>
              </a:path>
            </a:pathLst>
          </a:custGeom>
          <a:solidFill>
            <a:srgbClr val="B2B2B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4853" name="Freeform 36"/>
          <p:cNvSpPr>
            <a:spLocks noChangeArrowheads="1"/>
          </p:cNvSpPr>
          <p:nvPr/>
        </p:nvSpPr>
        <p:spPr bwMode="auto">
          <a:xfrm flipH="1" flipV="1">
            <a:off x="5881688" y="2482850"/>
            <a:ext cx="104775" cy="76200"/>
          </a:xfrm>
          <a:custGeom>
            <a:avLst/>
            <a:gdLst>
              <a:gd name="T0" fmla="*/ 2147483647 w 2268"/>
              <a:gd name="T1" fmla="*/ 2147483647 h 1640"/>
              <a:gd name="T2" fmla="*/ 2147483647 w 2268"/>
              <a:gd name="T3" fmla="*/ 2147483647 h 1640"/>
              <a:gd name="T4" fmla="*/ 2147483647 w 2268"/>
              <a:gd name="T5" fmla="*/ 2147483647 h 1640"/>
              <a:gd name="T6" fmla="*/ 2147483647 w 2268"/>
              <a:gd name="T7" fmla="*/ 2147483647 h 1640"/>
              <a:gd name="T8" fmla="*/ 2147483647 w 2268"/>
              <a:gd name="T9" fmla="*/ 0 h 1640"/>
              <a:gd name="T10" fmla="*/ 2147483647 w 2268"/>
              <a:gd name="T11" fmla="*/ 0 h 1640"/>
              <a:gd name="T12" fmla="*/ 2147483647 w 2268"/>
              <a:gd name="T13" fmla="*/ 0 h 1640"/>
              <a:gd name="T14" fmla="*/ 2147483647 w 2268"/>
              <a:gd name="T15" fmla="*/ 2147483647 h 1640"/>
              <a:gd name="T16" fmla="*/ 2147483647 w 2268"/>
              <a:gd name="T17" fmla="*/ 2147483647 h 1640"/>
              <a:gd name="T18" fmla="*/ 2147483647 w 2268"/>
              <a:gd name="T19" fmla="*/ 2147483647 h 1640"/>
              <a:gd name="T20" fmla="*/ 2147483647 w 2268"/>
              <a:gd name="T21" fmla="*/ 2147483647 h 1640"/>
              <a:gd name="T22" fmla="*/ 2147483647 w 2268"/>
              <a:gd name="T23" fmla="*/ 2147483647 h 1640"/>
              <a:gd name="T24" fmla="*/ 2147483647 w 2268"/>
              <a:gd name="T25" fmla="*/ 2147483647 h 1640"/>
              <a:gd name="T26" fmla="*/ 2147483647 w 2268"/>
              <a:gd name="T27" fmla="*/ 2147483647 h 1640"/>
              <a:gd name="T28" fmla="*/ 2147483647 w 2268"/>
              <a:gd name="T29" fmla="*/ 2147483647 h 1640"/>
              <a:gd name="T30" fmla="*/ 2147483647 w 2268"/>
              <a:gd name="T31" fmla="*/ 2147483647 h 1640"/>
              <a:gd name="T32" fmla="*/ 2147483647 w 2268"/>
              <a:gd name="T33" fmla="*/ 2147483647 h 1640"/>
              <a:gd name="T34" fmla="*/ 2147483647 w 2268"/>
              <a:gd name="T35" fmla="*/ 2147483647 h 1640"/>
              <a:gd name="T36" fmla="*/ 2147483647 w 2268"/>
              <a:gd name="T37" fmla="*/ 2147483647 h 1640"/>
              <a:gd name="T38" fmla="*/ 2147483647 w 2268"/>
              <a:gd name="T39" fmla="*/ 2147483647 h 1640"/>
              <a:gd name="T40" fmla="*/ 2147483647 w 2268"/>
              <a:gd name="T41" fmla="*/ 2147483647 h 1640"/>
              <a:gd name="T42" fmla="*/ 2147483647 w 2268"/>
              <a:gd name="T43" fmla="*/ 2147483647 h 1640"/>
              <a:gd name="T44" fmla="*/ 2147483647 w 2268"/>
              <a:gd name="T45" fmla="*/ 2147483647 h 1640"/>
              <a:gd name="T46" fmla="*/ 2147483647 w 2268"/>
              <a:gd name="T47" fmla="*/ 2147483647 h 1640"/>
              <a:gd name="T48" fmla="*/ 2147483647 w 2268"/>
              <a:gd name="T49" fmla="*/ 2147483647 h 1640"/>
              <a:gd name="T50" fmla="*/ 2147483647 w 2268"/>
              <a:gd name="T51" fmla="*/ 2147483647 h 1640"/>
              <a:gd name="T52" fmla="*/ 2147483647 w 2268"/>
              <a:gd name="T53" fmla="*/ 2147483647 h 1640"/>
              <a:gd name="T54" fmla="*/ 2147483647 w 2268"/>
              <a:gd name="T55" fmla="*/ 2147483647 h 1640"/>
              <a:gd name="T56" fmla="*/ 2147483647 w 2268"/>
              <a:gd name="T57" fmla="*/ 2147483647 h 1640"/>
              <a:gd name="T58" fmla="*/ 2147483647 w 2268"/>
              <a:gd name="T59" fmla="*/ 2147483647 h 1640"/>
              <a:gd name="T60" fmla="*/ 2147483647 w 2268"/>
              <a:gd name="T61" fmla="*/ 2147483647 h 1640"/>
              <a:gd name="T62" fmla="*/ 2147483647 w 2268"/>
              <a:gd name="T63" fmla="*/ 2147483647 h 1640"/>
              <a:gd name="T64" fmla="*/ 2147483647 w 2268"/>
              <a:gd name="T65" fmla="*/ 2147483647 h 1640"/>
              <a:gd name="T66" fmla="*/ 2147483647 w 2268"/>
              <a:gd name="T67" fmla="*/ 2147483647 h 1640"/>
              <a:gd name="T68" fmla="*/ 2147483647 w 2268"/>
              <a:gd name="T69" fmla="*/ 2147483647 h 1640"/>
              <a:gd name="T70" fmla="*/ 2147483647 w 2268"/>
              <a:gd name="T71" fmla="*/ 2147483647 h 1640"/>
              <a:gd name="T72" fmla="*/ 2147483647 w 2268"/>
              <a:gd name="T73" fmla="*/ 2147483647 h 1640"/>
              <a:gd name="T74" fmla="*/ 2147483647 w 2268"/>
              <a:gd name="T75" fmla="*/ 2147483647 h 1640"/>
              <a:gd name="T76" fmla="*/ 2147483647 w 2268"/>
              <a:gd name="T77" fmla="*/ 2147483647 h 1640"/>
              <a:gd name="T78" fmla="*/ 2147483647 w 2268"/>
              <a:gd name="T79" fmla="*/ 2147483647 h 1640"/>
              <a:gd name="T80" fmla="*/ 2147483647 w 2268"/>
              <a:gd name="T81" fmla="*/ 2147483647 h 1640"/>
              <a:gd name="T82" fmla="*/ 2147483647 w 2268"/>
              <a:gd name="T83" fmla="*/ 2147483647 h 1640"/>
              <a:gd name="T84" fmla="*/ 2147483647 w 2268"/>
              <a:gd name="T85" fmla="*/ 2147483647 h 1640"/>
              <a:gd name="T86" fmla="*/ 2147483647 w 2268"/>
              <a:gd name="T87" fmla="*/ 2147483647 h 1640"/>
              <a:gd name="T88" fmla="*/ 2147483647 w 2268"/>
              <a:gd name="T89" fmla="*/ 2147483647 h 1640"/>
              <a:gd name="T90" fmla="*/ 2147483647 w 2268"/>
              <a:gd name="T91" fmla="*/ 2147483647 h 164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268"/>
              <a:gd name="T139" fmla="*/ 0 h 1640"/>
              <a:gd name="T140" fmla="*/ 2268 w 2268"/>
              <a:gd name="T141" fmla="*/ 1640 h 164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268" h="1640">
                <a:moveTo>
                  <a:pt x="1992" y="112"/>
                </a:moveTo>
                <a:lnTo>
                  <a:pt x="1992" y="112"/>
                </a:lnTo>
                <a:lnTo>
                  <a:pt x="1954" y="98"/>
                </a:lnTo>
                <a:lnTo>
                  <a:pt x="1918" y="84"/>
                </a:lnTo>
                <a:lnTo>
                  <a:pt x="1878" y="70"/>
                </a:lnTo>
                <a:lnTo>
                  <a:pt x="1838" y="60"/>
                </a:lnTo>
                <a:lnTo>
                  <a:pt x="1798" y="50"/>
                </a:lnTo>
                <a:lnTo>
                  <a:pt x="1754" y="40"/>
                </a:lnTo>
                <a:lnTo>
                  <a:pt x="1710" y="32"/>
                </a:lnTo>
                <a:lnTo>
                  <a:pt x="1666" y="26"/>
                </a:lnTo>
                <a:lnTo>
                  <a:pt x="1570" y="14"/>
                </a:lnTo>
                <a:lnTo>
                  <a:pt x="1466" y="8"/>
                </a:lnTo>
                <a:lnTo>
                  <a:pt x="1356" y="2"/>
                </a:lnTo>
                <a:lnTo>
                  <a:pt x="1238" y="0"/>
                </a:lnTo>
                <a:lnTo>
                  <a:pt x="1234" y="0"/>
                </a:lnTo>
                <a:lnTo>
                  <a:pt x="1206" y="0"/>
                </a:lnTo>
                <a:lnTo>
                  <a:pt x="1176" y="0"/>
                </a:lnTo>
                <a:lnTo>
                  <a:pt x="1174" y="0"/>
                </a:lnTo>
                <a:lnTo>
                  <a:pt x="1056" y="2"/>
                </a:lnTo>
                <a:lnTo>
                  <a:pt x="944" y="8"/>
                </a:lnTo>
                <a:lnTo>
                  <a:pt x="840" y="14"/>
                </a:lnTo>
                <a:lnTo>
                  <a:pt x="742" y="26"/>
                </a:lnTo>
                <a:lnTo>
                  <a:pt x="696" y="32"/>
                </a:lnTo>
                <a:lnTo>
                  <a:pt x="650" y="40"/>
                </a:lnTo>
                <a:lnTo>
                  <a:pt x="606" y="50"/>
                </a:lnTo>
                <a:lnTo>
                  <a:pt x="562" y="60"/>
                </a:lnTo>
                <a:lnTo>
                  <a:pt x="520" y="70"/>
                </a:lnTo>
                <a:lnTo>
                  <a:pt x="478" y="84"/>
                </a:lnTo>
                <a:lnTo>
                  <a:pt x="438" y="98"/>
                </a:lnTo>
                <a:lnTo>
                  <a:pt x="400" y="112"/>
                </a:lnTo>
                <a:lnTo>
                  <a:pt x="356" y="132"/>
                </a:lnTo>
                <a:lnTo>
                  <a:pt x="316" y="152"/>
                </a:lnTo>
                <a:lnTo>
                  <a:pt x="280" y="174"/>
                </a:lnTo>
                <a:lnTo>
                  <a:pt x="246" y="198"/>
                </a:lnTo>
                <a:lnTo>
                  <a:pt x="216" y="222"/>
                </a:lnTo>
                <a:lnTo>
                  <a:pt x="188" y="248"/>
                </a:lnTo>
                <a:lnTo>
                  <a:pt x="162" y="274"/>
                </a:lnTo>
                <a:lnTo>
                  <a:pt x="140" y="304"/>
                </a:lnTo>
                <a:lnTo>
                  <a:pt x="120" y="332"/>
                </a:lnTo>
                <a:lnTo>
                  <a:pt x="102" y="364"/>
                </a:lnTo>
                <a:lnTo>
                  <a:pt x="88" y="394"/>
                </a:lnTo>
                <a:lnTo>
                  <a:pt x="76" y="426"/>
                </a:lnTo>
                <a:lnTo>
                  <a:pt x="64" y="460"/>
                </a:lnTo>
                <a:lnTo>
                  <a:pt x="56" y="494"/>
                </a:lnTo>
                <a:lnTo>
                  <a:pt x="50" y="528"/>
                </a:lnTo>
                <a:lnTo>
                  <a:pt x="46" y="564"/>
                </a:lnTo>
                <a:lnTo>
                  <a:pt x="18" y="892"/>
                </a:lnTo>
                <a:lnTo>
                  <a:pt x="16" y="908"/>
                </a:lnTo>
                <a:lnTo>
                  <a:pt x="2" y="1076"/>
                </a:lnTo>
                <a:lnTo>
                  <a:pt x="0" y="1112"/>
                </a:lnTo>
                <a:lnTo>
                  <a:pt x="0" y="1146"/>
                </a:lnTo>
                <a:lnTo>
                  <a:pt x="2" y="1180"/>
                </a:lnTo>
                <a:lnTo>
                  <a:pt x="6" y="1214"/>
                </a:lnTo>
                <a:lnTo>
                  <a:pt x="14" y="1246"/>
                </a:lnTo>
                <a:lnTo>
                  <a:pt x="22" y="1278"/>
                </a:lnTo>
                <a:lnTo>
                  <a:pt x="34" y="1308"/>
                </a:lnTo>
                <a:lnTo>
                  <a:pt x="50" y="1338"/>
                </a:lnTo>
                <a:lnTo>
                  <a:pt x="66" y="1366"/>
                </a:lnTo>
                <a:lnTo>
                  <a:pt x="86" y="1394"/>
                </a:lnTo>
                <a:lnTo>
                  <a:pt x="110" y="1420"/>
                </a:lnTo>
                <a:lnTo>
                  <a:pt x="136" y="1444"/>
                </a:lnTo>
                <a:lnTo>
                  <a:pt x="166" y="1468"/>
                </a:lnTo>
                <a:lnTo>
                  <a:pt x="200" y="1488"/>
                </a:lnTo>
                <a:lnTo>
                  <a:pt x="236" y="1510"/>
                </a:lnTo>
                <a:lnTo>
                  <a:pt x="276" y="1528"/>
                </a:lnTo>
                <a:lnTo>
                  <a:pt x="312" y="1544"/>
                </a:lnTo>
                <a:lnTo>
                  <a:pt x="350" y="1558"/>
                </a:lnTo>
                <a:lnTo>
                  <a:pt x="388" y="1570"/>
                </a:lnTo>
                <a:lnTo>
                  <a:pt x="428" y="1582"/>
                </a:lnTo>
                <a:lnTo>
                  <a:pt x="470" y="1592"/>
                </a:lnTo>
                <a:lnTo>
                  <a:pt x="512" y="1600"/>
                </a:lnTo>
                <a:lnTo>
                  <a:pt x="556" y="1608"/>
                </a:lnTo>
                <a:lnTo>
                  <a:pt x="602" y="1616"/>
                </a:lnTo>
                <a:lnTo>
                  <a:pt x="698" y="1626"/>
                </a:lnTo>
                <a:lnTo>
                  <a:pt x="802" y="1634"/>
                </a:lnTo>
                <a:lnTo>
                  <a:pt x="912" y="1638"/>
                </a:lnTo>
                <a:lnTo>
                  <a:pt x="1030" y="1640"/>
                </a:lnTo>
                <a:lnTo>
                  <a:pt x="1032" y="1640"/>
                </a:lnTo>
                <a:lnTo>
                  <a:pt x="1062" y="1640"/>
                </a:lnTo>
                <a:lnTo>
                  <a:pt x="1090" y="1640"/>
                </a:lnTo>
                <a:lnTo>
                  <a:pt x="1092" y="1640"/>
                </a:lnTo>
                <a:lnTo>
                  <a:pt x="1212" y="1638"/>
                </a:lnTo>
                <a:lnTo>
                  <a:pt x="1322" y="1634"/>
                </a:lnTo>
                <a:lnTo>
                  <a:pt x="1428" y="1626"/>
                </a:lnTo>
                <a:lnTo>
                  <a:pt x="1526" y="1616"/>
                </a:lnTo>
                <a:lnTo>
                  <a:pt x="1572" y="1608"/>
                </a:lnTo>
                <a:lnTo>
                  <a:pt x="1618" y="1600"/>
                </a:lnTo>
                <a:lnTo>
                  <a:pt x="1662" y="1592"/>
                </a:lnTo>
                <a:lnTo>
                  <a:pt x="1706" y="1582"/>
                </a:lnTo>
                <a:lnTo>
                  <a:pt x="1748" y="1570"/>
                </a:lnTo>
                <a:lnTo>
                  <a:pt x="1788" y="1558"/>
                </a:lnTo>
                <a:lnTo>
                  <a:pt x="1828" y="1544"/>
                </a:lnTo>
                <a:lnTo>
                  <a:pt x="1868" y="1528"/>
                </a:lnTo>
                <a:lnTo>
                  <a:pt x="1910" y="1510"/>
                </a:lnTo>
                <a:lnTo>
                  <a:pt x="1950" y="1488"/>
                </a:lnTo>
                <a:lnTo>
                  <a:pt x="1988" y="1468"/>
                </a:lnTo>
                <a:lnTo>
                  <a:pt x="2022" y="1444"/>
                </a:lnTo>
                <a:lnTo>
                  <a:pt x="2052" y="1420"/>
                </a:lnTo>
                <a:lnTo>
                  <a:pt x="2080" y="1394"/>
                </a:lnTo>
                <a:lnTo>
                  <a:pt x="2106" y="1366"/>
                </a:lnTo>
                <a:lnTo>
                  <a:pt x="2128" y="1338"/>
                </a:lnTo>
                <a:lnTo>
                  <a:pt x="2148" y="1308"/>
                </a:lnTo>
                <a:lnTo>
                  <a:pt x="2164" y="1278"/>
                </a:lnTo>
                <a:lnTo>
                  <a:pt x="2180" y="1246"/>
                </a:lnTo>
                <a:lnTo>
                  <a:pt x="2192" y="1214"/>
                </a:lnTo>
                <a:lnTo>
                  <a:pt x="2202" y="1180"/>
                </a:lnTo>
                <a:lnTo>
                  <a:pt x="2210" y="1146"/>
                </a:lnTo>
                <a:lnTo>
                  <a:pt x="2216" y="1112"/>
                </a:lnTo>
                <a:lnTo>
                  <a:pt x="2220" y="1076"/>
                </a:lnTo>
                <a:lnTo>
                  <a:pt x="2236" y="908"/>
                </a:lnTo>
                <a:lnTo>
                  <a:pt x="2236" y="892"/>
                </a:lnTo>
                <a:lnTo>
                  <a:pt x="2266" y="564"/>
                </a:lnTo>
                <a:lnTo>
                  <a:pt x="2268" y="528"/>
                </a:lnTo>
                <a:lnTo>
                  <a:pt x="2268" y="494"/>
                </a:lnTo>
                <a:lnTo>
                  <a:pt x="2266" y="460"/>
                </a:lnTo>
                <a:lnTo>
                  <a:pt x="2260" y="426"/>
                </a:lnTo>
                <a:lnTo>
                  <a:pt x="2254" y="394"/>
                </a:lnTo>
                <a:lnTo>
                  <a:pt x="2244" y="364"/>
                </a:lnTo>
                <a:lnTo>
                  <a:pt x="2232" y="332"/>
                </a:lnTo>
                <a:lnTo>
                  <a:pt x="2218" y="304"/>
                </a:lnTo>
                <a:lnTo>
                  <a:pt x="2200" y="274"/>
                </a:lnTo>
                <a:lnTo>
                  <a:pt x="2180" y="248"/>
                </a:lnTo>
                <a:lnTo>
                  <a:pt x="2156" y="222"/>
                </a:lnTo>
                <a:lnTo>
                  <a:pt x="2130" y="198"/>
                </a:lnTo>
                <a:lnTo>
                  <a:pt x="2100" y="174"/>
                </a:lnTo>
                <a:lnTo>
                  <a:pt x="2068" y="152"/>
                </a:lnTo>
                <a:lnTo>
                  <a:pt x="2032" y="132"/>
                </a:lnTo>
                <a:lnTo>
                  <a:pt x="1992" y="112"/>
                </a:lnTo>
                <a:close/>
              </a:path>
            </a:pathLst>
          </a:custGeom>
          <a:solidFill>
            <a:srgbClr val="005C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4854" name="Freeform 37"/>
          <p:cNvSpPr>
            <a:spLocks noChangeArrowheads="1"/>
          </p:cNvSpPr>
          <p:nvPr/>
        </p:nvSpPr>
        <p:spPr bwMode="auto">
          <a:xfrm flipH="1" flipV="1">
            <a:off x="5484813" y="2787650"/>
            <a:ext cx="104775" cy="74613"/>
          </a:xfrm>
          <a:custGeom>
            <a:avLst/>
            <a:gdLst>
              <a:gd name="T0" fmla="*/ 2147483647 w 2268"/>
              <a:gd name="T1" fmla="*/ 2147483647 h 1640"/>
              <a:gd name="T2" fmla="*/ 2147483647 w 2268"/>
              <a:gd name="T3" fmla="*/ 2147483647 h 1640"/>
              <a:gd name="T4" fmla="*/ 2147483647 w 2268"/>
              <a:gd name="T5" fmla="*/ 2147483647 h 1640"/>
              <a:gd name="T6" fmla="*/ 2147483647 w 2268"/>
              <a:gd name="T7" fmla="*/ 2147483647 h 1640"/>
              <a:gd name="T8" fmla="*/ 2147483647 w 2268"/>
              <a:gd name="T9" fmla="*/ 0 h 1640"/>
              <a:gd name="T10" fmla="*/ 2147483647 w 2268"/>
              <a:gd name="T11" fmla="*/ 0 h 1640"/>
              <a:gd name="T12" fmla="*/ 2147483647 w 2268"/>
              <a:gd name="T13" fmla="*/ 0 h 1640"/>
              <a:gd name="T14" fmla="*/ 2147483647 w 2268"/>
              <a:gd name="T15" fmla="*/ 2147483647 h 1640"/>
              <a:gd name="T16" fmla="*/ 2147483647 w 2268"/>
              <a:gd name="T17" fmla="*/ 2147483647 h 1640"/>
              <a:gd name="T18" fmla="*/ 2147483647 w 2268"/>
              <a:gd name="T19" fmla="*/ 2147483647 h 1640"/>
              <a:gd name="T20" fmla="*/ 2147483647 w 2268"/>
              <a:gd name="T21" fmla="*/ 2147483647 h 1640"/>
              <a:gd name="T22" fmla="*/ 2147483647 w 2268"/>
              <a:gd name="T23" fmla="*/ 2147483647 h 1640"/>
              <a:gd name="T24" fmla="*/ 2147483647 w 2268"/>
              <a:gd name="T25" fmla="*/ 2147483647 h 1640"/>
              <a:gd name="T26" fmla="*/ 2147483647 w 2268"/>
              <a:gd name="T27" fmla="*/ 2147483647 h 1640"/>
              <a:gd name="T28" fmla="*/ 2147483647 w 2268"/>
              <a:gd name="T29" fmla="*/ 2147483647 h 1640"/>
              <a:gd name="T30" fmla="*/ 2147483647 w 2268"/>
              <a:gd name="T31" fmla="*/ 2147483647 h 1640"/>
              <a:gd name="T32" fmla="*/ 2147483647 w 2268"/>
              <a:gd name="T33" fmla="*/ 2147483647 h 1640"/>
              <a:gd name="T34" fmla="*/ 2147483647 w 2268"/>
              <a:gd name="T35" fmla="*/ 2147483647 h 1640"/>
              <a:gd name="T36" fmla="*/ 2147483647 w 2268"/>
              <a:gd name="T37" fmla="*/ 2147483647 h 1640"/>
              <a:gd name="T38" fmla="*/ 2147483647 w 2268"/>
              <a:gd name="T39" fmla="*/ 2147483647 h 1640"/>
              <a:gd name="T40" fmla="*/ 2147483647 w 2268"/>
              <a:gd name="T41" fmla="*/ 2147483647 h 1640"/>
              <a:gd name="T42" fmla="*/ 2147483647 w 2268"/>
              <a:gd name="T43" fmla="*/ 2147483647 h 1640"/>
              <a:gd name="T44" fmla="*/ 2147483647 w 2268"/>
              <a:gd name="T45" fmla="*/ 2147483647 h 1640"/>
              <a:gd name="T46" fmla="*/ 2147483647 w 2268"/>
              <a:gd name="T47" fmla="*/ 2147483647 h 1640"/>
              <a:gd name="T48" fmla="*/ 2147483647 w 2268"/>
              <a:gd name="T49" fmla="*/ 2147483647 h 1640"/>
              <a:gd name="T50" fmla="*/ 2147483647 w 2268"/>
              <a:gd name="T51" fmla="*/ 2147483647 h 1640"/>
              <a:gd name="T52" fmla="*/ 2147483647 w 2268"/>
              <a:gd name="T53" fmla="*/ 2147483647 h 1640"/>
              <a:gd name="T54" fmla="*/ 2147483647 w 2268"/>
              <a:gd name="T55" fmla="*/ 2147483647 h 1640"/>
              <a:gd name="T56" fmla="*/ 2147483647 w 2268"/>
              <a:gd name="T57" fmla="*/ 2147483647 h 1640"/>
              <a:gd name="T58" fmla="*/ 2147483647 w 2268"/>
              <a:gd name="T59" fmla="*/ 2147483647 h 1640"/>
              <a:gd name="T60" fmla="*/ 2147483647 w 2268"/>
              <a:gd name="T61" fmla="*/ 2147483647 h 1640"/>
              <a:gd name="T62" fmla="*/ 2147483647 w 2268"/>
              <a:gd name="T63" fmla="*/ 2147483647 h 1640"/>
              <a:gd name="T64" fmla="*/ 2147483647 w 2268"/>
              <a:gd name="T65" fmla="*/ 2147483647 h 1640"/>
              <a:gd name="T66" fmla="*/ 2147483647 w 2268"/>
              <a:gd name="T67" fmla="*/ 2147483647 h 1640"/>
              <a:gd name="T68" fmla="*/ 2147483647 w 2268"/>
              <a:gd name="T69" fmla="*/ 2147483647 h 1640"/>
              <a:gd name="T70" fmla="*/ 2147483647 w 2268"/>
              <a:gd name="T71" fmla="*/ 2147483647 h 1640"/>
              <a:gd name="T72" fmla="*/ 2147483647 w 2268"/>
              <a:gd name="T73" fmla="*/ 2147483647 h 1640"/>
              <a:gd name="T74" fmla="*/ 2147483647 w 2268"/>
              <a:gd name="T75" fmla="*/ 2147483647 h 1640"/>
              <a:gd name="T76" fmla="*/ 2147483647 w 2268"/>
              <a:gd name="T77" fmla="*/ 2147483647 h 1640"/>
              <a:gd name="T78" fmla="*/ 2147483647 w 2268"/>
              <a:gd name="T79" fmla="*/ 2147483647 h 1640"/>
              <a:gd name="T80" fmla="*/ 2147483647 w 2268"/>
              <a:gd name="T81" fmla="*/ 2147483647 h 1640"/>
              <a:gd name="T82" fmla="*/ 2147483647 w 2268"/>
              <a:gd name="T83" fmla="*/ 2147483647 h 1640"/>
              <a:gd name="T84" fmla="*/ 2147483647 w 2268"/>
              <a:gd name="T85" fmla="*/ 2147483647 h 1640"/>
              <a:gd name="T86" fmla="*/ 2147483647 w 2268"/>
              <a:gd name="T87" fmla="*/ 2147483647 h 1640"/>
              <a:gd name="T88" fmla="*/ 2147483647 w 2268"/>
              <a:gd name="T89" fmla="*/ 2147483647 h 1640"/>
              <a:gd name="T90" fmla="*/ 2147483647 w 2268"/>
              <a:gd name="T91" fmla="*/ 2147483647 h 164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268"/>
              <a:gd name="T139" fmla="*/ 0 h 1640"/>
              <a:gd name="T140" fmla="*/ 2268 w 2268"/>
              <a:gd name="T141" fmla="*/ 1640 h 164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268" h="1640">
                <a:moveTo>
                  <a:pt x="1992" y="112"/>
                </a:moveTo>
                <a:lnTo>
                  <a:pt x="1992" y="112"/>
                </a:lnTo>
                <a:lnTo>
                  <a:pt x="1954" y="98"/>
                </a:lnTo>
                <a:lnTo>
                  <a:pt x="1918" y="84"/>
                </a:lnTo>
                <a:lnTo>
                  <a:pt x="1878" y="70"/>
                </a:lnTo>
                <a:lnTo>
                  <a:pt x="1838" y="60"/>
                </a:lnTo>
                <a:lnTo>
                  <a:pt x="1798" y="50"/>
                </a:lnTo>
                <a:lnTo>
                  <a:pt x="1754" y="40"/>
                </a:lnTo>
                <a:lnTo>
                  <a:pt x="1710" y="32"/>
                </a:lnTo>
                <a:lnTo>
                  <a:pt x="1666" y="26"/>
                </a:lnTo>
                <a:lnTo>
                  <a:pt x="1570" y="14"/>
                </a:lnTo>
                <a:lnTo>
                  <a:pt x="1466" y="8"/>
                </a:lnTo>
                <a:lnTo>
                  <a:pt x="1356" y="2"/>
                </a:lnTo>
                <a:lnTo>
                  <a:pt x="1238" y="0"/>
                </a:lnTo>
                <a:lnTo>
                  <a:pt x="1234" y="0"/>
                </a:lnTo>
                <a:lnTo>
                  <a:pt x="1206" y="0"/>
                </a:lnTo>
                <a:lnTo>
                  <a:pt x="1176" y="0"/>
                </a:lnTo>
                <a:lnTo>
                  <a:pt x="1174" y="0"/>
                </a:lnTo>
                <a:lnTo>
                  <a:pt x="1056" y="2"/>
                </a:lnTo>
                <a:lnTo>
                  <a:pt x="944" y="8"/>
                </a:lnTo>
                <a:lnTo>
                  <a:pt x="840" y="14"/>
                </a:lnTo>
                <a:lnTo>
                  <a:pt x="742" y="26"/>
                </a:lnTo>
                <a:lnTo>
                  <a:pt x="696" y="32"/>
                </a:lnTo>
                <a:lnTo>
                  <a:pt x="650" y="40"/>
                </a:lnTo>
                <a:lnTo>
                  <a:pt x="606" y="50"/>
                </a:lnTo>
                <a:lnTo>
                  <a:pt x="562" y="60"/>
                </a:lnTo>
                <a:lnTo>
                  <a:pt x="520" y="70"/>
                </a:lnTo>
                <a:lnTo>
                  <a:pt x="478" y="84"/>
                </a:lnTo>
                <a:lnTo>
                  <a:pt x="438" y="98"/>
                </a:lnTo>
                <a:lnTo>
                  <a:pt x="400" y="112"/>
                </a:lnTo>
                <a:lnTo>
                  <a:pt x="356" y="132"/>
                </a:lnTo>
                <a:lnTo>
                  <a:pt x="316" y="152"/>
                </a:lnTo>
                <a:lnTo>
                  <a:pt x="280" y="174"/>
                </a:lnTo>
                <a:lnTo>
                  <a:pt x="246" y="198"/>
                </a:lnTo>
                <a:lnTo>
                  <a:pt x="216" y="222"/>
                </a:lnTo>
                <a:lnTo>
                  <a:pt x="188" y="248"/>
                </a:lnTo>
                <a:lnTo>
                  <a:pt x="162" y="274"/>
                </a:lnTo>
                <a:lnTo>
                  <a:pt x="140" y="304"/>
                </a:lnTo>
                <a:lnTo>
                  <a:pt x="120" y="332"/>
                </a:lnTo>
                <a:lnTo>
                  <a:pt x="102" y="364"/>
                </a:lnTo>
                <a:lnTo>
                  <a:pt x="88" y="394"/>
                </a:lnTo>
                <a:lnTo>
                  <a:pt x="76" y="426"/>
                </a:lnTo>
                <a:lnTo>
                  <a:pt x="64" y="460"/>
                </a:lnTo>
                <a:lnTo>
                  <a:pt x="56" y="494"/>
                </a:lnTo>
                <a:lnTo>
                  <a:pt x="50" y="528"/>
                </a:lnTo>
                <a:lnTo>
                  <a:pt x="46" y="564"/>
                </a:lnTo>
                <a:lnTo>
                  <a:pt x="18" y="892"/>
                </a:lnTo>
                <a:lnTo>
                  <a:pt x="16" y="908"/>
                </a:lnTo>
                <a:lnTo>
                  <a:pt x="2" y="1076"/>
                </a:lnTo>
                <a:lnTo>
                  <a:pt x="0" y="1112"/>
                </a:lnTo>
                <a:lnTo>
                  <a:pt x="0" y="1146"/>
                </a:lnTo>
                <a:lnTo>
                  <a:pt x="2" y="1180"/>
                </a:lnTo>
                <a:lnTo>
                  <a:pt x="6" y="1214"/>
                </a:lnTo>
                <a:lnTo>
                  <a:pt x="14" y="1246"/>
                </a:lnTo>
                <a:lnTo>
                  <a:pt x="22" y="1278"/>
                </a:lnTo>
                <a:lnTo>
                  <a:pt x="34" y="1308"/>
                </a:lnTo>
                <a:lnTo>
                  <a:pt x="50" y="1338"/>
                </a:lnTo>
                <a:lnTo>
                  <a:pt x="66" y="1366"/>
                </a:lnTo>
                <a:lnTo>
                  <a:pt x="86" y="1394"/>
                </a:lnTo>
                <a:lnTo>
                  <a:pt x="110" y="1420"/>
                </a:lnTo>
                <a:lnTo>
                  <a:pt x="136" y="1444"/>
                </a:lnTo>
                <a:lnTo>
                  <a:pt x="166" y="1468"/>
                </a:lnTo>
                <a:lnTo>
                  <a:pt x="200" y="1488"/>
                </a:lnTo>
                <a:lnTo>
                  <a:pt x="236" y="1510"/>
                </a:lnTo>
                <a:lnTo>
                  <a:pt x="276" y="1528"/>
                </a:lnTo>
                <a:lnTo>
                  <a:pt x="312" y="1544"/>
                </a:lnTo>
                <a:lnTo>
                  <a:pt x="350" y="1558"/>
                </a:lnTo>
                <a:lnTo>
                  <a:pt x="388" y="1570"/>
                </a:lnTo>
                <a:lnTo>
                  <a:pt x="428" y="1582"/>
                </a:lnTo>
                <a:lnTo>
                  <a:pt x="470" y="1592"/>
                </a:lnTo>
                <a:lnTo>
                  <a:pt x="512" y="1600"/>
                </a:lnTo>
                <a:lnTo>
                  <a:pt x="556" y="1608"/>
                </a:lnTo>
                <a:lnTo>
                  <a:pt x="602" y="1616"/>
                </a:lnTo>
                <a:lnTo>
                  <a:pt x="698" y="1626"/>
                </a:lnTo>
                <a:lnTo>
                  <a:pt x="802" y="1634"/>
                </a:lnTo>
                <a:lnTo>
                  <a:pt x="912" y="1638"/>
                </a:lnTo>
                <a:lnTo>
                  <a:pt x="1030" y="1640"/>
                </a:lnTo>
                <a:lnTo>
                  <a:pt x="1032" y="1640"/>
                </a:lnTo>
                <a:lnTo>
                  <a:pt x="1062" y="1640"/>
                </a:lnTo>
                <a:lnTo>
                  <a:pt x="1090" y="1640"/>
                </a:lnTo>
                <a:lnTo>
                  <a:pt x="1092" y="1640"/>
                </a:lnTo>
                <a:lnTo>
                  <a:pt x="1212" y="1638"/>
                </a:lnTo>
                <a:lnTo>
                  <a:pt x="1322" y="1634"/>
                </a:lnTo>
                <a:lnTo>
                  <a:pt x="1428" y="1626"/>
                </a:lnTo>
                <a:lnTo>
                  <a:pt x="1526" y="1616"/>
                </a:lnTo>
                <a:lnTo>
                  <a:pt x="1572" y="1608"/>
                </a:lnTo>
                <a:lnTo>
                  <a:pt x="1618" y="1600"/>
                </a:lnTo>
                <a:lnTo>
                  <a:pt x="1662" y="1592"/>
                </a:lnTo>
                <a:lnTo>
                  <a:pt x="1706" y="1582"/>
                </a:lnTo>
                <a:lnTo>
                  <a:pt x="1748" y="1570"/>
                </a:lnTo>
                <a:lnTo>
                  <a:pt x="1788" y="1558"/>
                </a:lnTo>
                <a:lnTo>
                  <a:pt x="1828" y="1544"/>
                </a:lnTo>
                <a:lnTo>
                  <a:pt x="1868" y="1528"/>
                </a:lnTo>
                <a:lnTo>
                  <a:pt x="1910" y="1510"/>
                </a:lnTo>
                <a:lnTo>
                  <a:pt x="1950" y="1488"/>
                </a:lnTo>
                <a:lnTo>
                  <a:pt x="1988" y="1468"/>
                </a:lnTo>
                <a:lnTo>
                  <a:pt x="2022" y="1444"/>
                </a:lnTo>
                <a:lnTo>
                  <a:pt x="2052" y="1420"/>
                </a:lnTo>
                <a:lnTo>
                  <a:pt x="2080" y="1394"/>
                </a:lnTo>
                <a:lnTo>
                  <a:pt x="2106" y="1366"/>
                </a:lnTo>
                <a:lnTo>
                  <a:pt x="2128" y="1338"/>
                </a:lnTo>
                <a:lnTo>
                  <a:pt x="2148" y="1308"/>
                </a:lnTo>
                <a:lnTo>
                  <a:pt x="2164" y="1278"/>
                </a:lnTo>
                <a:lnTo>
                  <a:pt x="2180" y="1246"/>
                </a:lnTo>
                <a:lnTo>
                  <a:pt x="2192" y="1214"/>
                </a:lnTo>
                <a:lnTo>
                  <a:pt x="2202" y="1180"/>
                </a:lnTo>
                <a:lnTo>
                  <a:pt x="2210" y="1146"/>
                </a:lnTo>
                <a:lnTo>
                  <a:pt x="2216" y="1112"/>
                </a:lnTo>
                <a:lnTo>
                  <a:pt x="2220" y="1076"/>
                </a:lnTo>
                <a:lnTo>
                  <a:pt x="2236" y="908"/>
                </a:lnTo>
                <a:lnTo>
                  <a:pt x="2236" y="892"/>
                </a:lnTo>
                <a:lnTo>
                  <a:pt x="2266" y="564"/>
                </a:lnTo>
                <a:lnTo>
                  <a:pt x="2268" y="528"/>
                </a:lnTo>
                <a:lnTo>
                  <a:pt x="2268" y="494"/>
                </a:lnTo>
                <a:lnTo>
                  <a:pt x="2266" y="460"/>
                </a:lnTo>
                <a:lnTo>
                  <a:pt x="2260" y="426"/>
                </a:lnTo>
                <a:lnTo>
                  <a:pt x="2254" y="394"/>
                </a:lnTo>
                <a:lnTo>
                  <a:pt x="2244" y="364"/>
                </a:lnTo>
                <a:lnTo>
                  <a:pt x="2232" y="332"/>
                </a:lnTo>
                <a:lnTo>
                  <a:pt x="2218" y="304"/>
                </a:lnTo>
                <a:lnTo>
                  <a:pt x="2200" y="274"/>
                </a:lnTo>
                <a:lnTo>
                  <a:pt x="2180" y="248"/>
                </a:lnTo>
                <a:lnTo>
                  <a:pt x="2156" y="222"/>
                </a:lnTo>
                <a:lnTo>
                  <a:pt x="2130" y="198"/>
                </a:lnTo>
                <a:lnTo>
                  <a:pt x="2100" y="174"/>
                </a:lnTo>
                <a:lnTo>
                  <a:pt x="2068" y="152"/>
                </a:lnTo>
                <a:lnTo>
                  <a:pt x="2032" y="132"/>
                </a:lnTo>
                <a:lnTo>
                  <a:pt x="1992" y="112"/>
                </a:lnTo>
                <a:close/>
              </a:path>
            </a:pathLst>
          </a:custGeom>
          <a:solidFill>
            <a:srgbClr val="005C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4855" name="Freeform 38"/>
          <p:cNvSpPr>
            <a:spLocks noChangeArrowheads="1"/>
          </p:cNvSpPr>
          <p:nvPr/>
        </p:nvSpPr>
        <p:spPr bwMode="auto">
          <a:xfrm flipH="1" flipV="1">
            <a:off x="5942013" y="3195638"/>
            <a:ext cx="103187" cy="74612"/>
          </a:xfrm>
          <a:custGeom>
            <a:avLst/>
            <a:gdLst>
              <a:gd name="T0" fmla="*/ 2147483647 w 2268"/>
              <a:gd name="T1" fmla="*/ 2147483647 h 1640"/>
              <a:gd name="T2" fmla="*/ 2147483647 w 2268"/>
              <a:gd name="T3" fmla="*/ 2147483647 h 1640"/>
              <a:gd name="T4" fmla="*/ 2147483647 w 2268"/>
              <a:gd name="T5" fmla="*/ 2147483647 h 1640"/>
              <a:gd name="T6" fmla="*/ 2147483647 w 2268"/>
              <a:gd name="T7" fmla="*/ 2147483647 h 1640"/>
              <a:gd name="T8" fmla="*/ 2147483647 w 2268"/>
              <a:gd name="T9" fmla="*/ 0 h 1640"/>
              <a:gd name="T10" fmla="*/ 2147483647 w 2268"/>
              <a:gd name="T11" fmla="*/ 0 h 1640"/>
              <a:gd name="T12" fmla="*/ 2147483647 w 2268"/>
              <a:gd name="T13" fmla="*/ 0 h 1640"/>
              <a:gd name="T14" fmla="*/ 2147483647 w 2268"/>
              <a:gd name="T15" fmla="*/ 2147483647 h 1640"/>
              <a:gd name="T16" fmla="*/ 2147483647 w 2268"/>
              <a:gd name="T17" fmla="*/ 2147483647 h 1640"/>
              <a:gd name="T18" fmla="*/ 2147483647 w 2268"/>
              <a:gd name="T19" fmla="*/ 2147483647 h 1640"/>
              <a:gd name="T20" fmla="*/ 2147483647 w 2268"/>
              <a:gd name="T21" fmla="*/ 2147483647 h 1640"/>
              <a:gd name="T22" fmla="*/ 2147483647 w 2268"/>
              <a:gd name="T23" fmla="*/ 2147483647 h 1640"/>
              <a:gd name="T24" fmla="*/ 2147483647 w 2268"/>
              <a:gd name="T25" fmla="*/ 2147483647 h 1640"/>
              <a:gd name="T26" fmla="*/ 2147483647 w 2268"/>
              <a:gd name="T27" fmla="*/ 2147483647 h 1640"/>
              <a:gd name="T28" fmla="*/ 2147483647 w 2268"/>
              <a:gd name="T29" fmla="*/ 2147483647 h 1640"/>
              <a:gd name="T30" fmla="*/ 2147483647 w 2268"/>
              <a:gd name="T31" fmla="*/ 2147483647 h 1640"/>
              <a:gd name="T32" fmla="*/ 2147483647 w 2268"/>
              <a:gd name="T33" fmla="*/ 2147483647 h 1640"/>
              <a:gd name="T34" fmla="*/ 2147483647 w 2268"/>
              <a:gd name="T35" fmla="*/ 2147483647 h 1640"/>
              <a:gd name="T36" fmla="*/ 2147483647 w 2268"/>
              <a:gd name="T37" fmla="*/ 2147483647 h 1640"/>
              <a:gd name="T38" fmla="*/ 2147483647 w 2268"/>
              <a:gd name="T39" fmla="*/ 2147483647 h 1640"/>
              <a:gd name="T40" fmla="*/ 2147483647 w 2268"/>
              <a:gd name="T41" fmla="*/ 2147483647 h 1640"/>
              <a:gd name="T42" fmla="*/ 2147483647 w 2268"/>
              <a:gd name="T43" fmla="*/ 2147483647 h 1640"/>
              <a:gd name="T44" fmla="*/ 2147483647 w 2268"/>
              <a:gd name="T45" fmla="*/ 2147483647 h 1640"/>
              <a:gd name="T46" fmla="*/ 2147483647 w 2268"/>
              <a:gd name="T47" fmla="*/ 2147483647 h 1640"/>
              <a:gd name="T48" fmla="*/ 2147483647 w 2268"/>
              <a:gd name="T49" fmla="*/ 2147483647 h 1640"/>
              <a:gd name="T50" fmla="*/ 2147483647 w 2268"/>
              <a:gd name="T51" fmla="*/ 2147483647 h 1640"/>
              <a:gd name="T52" fmla="*/ 2147483647 w 2268"/>
              <a:gd name="T53" fmla="*/ 2147483647 h 1640"/>
              <a:gd name="T54" fmla="*/ 2147483647 w 2268"/>
              <a:gd name="T55" fmla="*/ 2147483647 h 1640"/>
              <a:gd name="T56" fmla="*/ 2147483647 w 2268"/>
              <a:gd name="T57" fmla="*/ 2147483647 h 1640"/>
              <a:gd name="T58" fmla="*/ 2147483647 w 2268"/>
              <a:gd name="T59" fmla="*/ 2147483647 h 1640"/>
              <a:gd name="T60" fmla="*/ 2147483647 w 2268"/>
              <a:gd name="T61" fmla="*/ 2147483647 h 1640"/>
              <a:gd name="T62" fmla="*/ 2147483647 w 2268"/>
              <a:gd name="T63" fmla="*/ 2147483647 h 1640"/>
              <a:gd name="T64" fmla="*/ 2147483647 w 2268"/>
              <a:gd name="T65" fmla="*/ 2147483647 h 1640"/>
              <a:gd name="T66" fmla="*/ 2147483647 w 2268"/>
              <a:gd name="T67" fmla="*/ 2147483647 h 1640"/>
              <a:gd name="T68" fmla="*/ 2147483647 w 2268"/>
              <a:gd name="T69" fmla="*/ 2147483647 h 1640"/>
              <a:gd name="T70" fmla="*/ 2147483647 w 2268"/>
              <a:gd name="T71" fmla="*/ 2147483647 h 1640"/>
              <a:gd name="T72" fmla="*/ 2147483647 w 2268"/>
              <a:gd name="T73" fmla="*/ 2147483647 h 1640"/>
              <a:gd name="T74" fmla="*/ 2147483647 w 2268"/>
              <a:gd name="T75" fmla="*/ 2147483647 h 1640"/>
              <a:gd name="T76" fmla="*/ 2147483647 w 2268"/>
              <a:gd name="T77" fmla="*/ 2147483647 h 1640"/>
              <a:gd name="T78" fmla="*/ 2147483647 w 2268"/>
              <a:gd name="T79" fmla="*/ 2147483647 h 1640"/>
              <a:gd name="T80" fmla="*/ 2147483647 w 2268"/>
              <a:gd name="T81" fmla="*/ 2147483647 h 1640"/>
              <a:gd name="T82" fmla="*/ 2147483647 w 2268"/>
              <a:gd name="T83" fmla="*/ 2147483647 h 1640"/>
              <a:gd name="T84" fmla="*/ 2147483647 w 2268"/>
              <a:gd name="T85" fmla="*/ 2147483647 h 1640"/>
              <a:gd name="T86" fmla="*/ 2147483647 w 2268"/>
              <a:gd name="T87" fmla="*/ 2147483647 h 1640"/>
              <a:gd name="T88" fmla="*/ 2147483647 w 2268"/>
              <a:gd name="T89" fmla="*/ 2147483647 h 1640"/>
              <a:gd name="T90" fmla="*/ 2147483647 w 2268"/>
              <a:gd name="T91" fmla="*/ 2147483647 h 164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268"/>
              <a:gd name="T139" fmla="*/ 0 h 1640"/>
              <a:gd name="T140" fmla="*/ 2268 w 2268"/>
              <a:gd name="T141" fmla="*/ 1640 h 164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268" h="1640">
                <a:moveTo>
                  <a:pt x="1992" y="112"/>
                </a:moveTo>
                <a:lnTo>
                  <a:pt x="1992" y="112"/>
                </a:lnTo>
                <a:lnTo>
                  <a:pt x="1954" y="98"/>
                </a:lnTo>
                <a:lnTo>
                  <a:pt x="1918" y="84"/>
                </a:lnTo>
                <a:lnTo>
                  <a:pt x="1878" y="70"/>
                </a:lnTo>
                <a:lnTo>
                  <a:pt x="1838" y="60"/>
                </a:lnTo>
                <a:lnTo>
                  <a:pt x="1798" y="50"/>
                </a:lnTo>
                <a:lnTo>
                  <a:pt x="1754" y="40"/>
                </a:lnTo>
                <a:lnTo>
                  <a:pt x="1710" y="32"/>
                </a:lnTo>
                <a:lnTo>
                  <a:pt x="1666" y="26"/>
                </a:lnTo>
                <a:lnTo>
                  <a:pt x="1570" y="14"/>
                </a:lnTo>
                <a:lnTo>
                  <a:pt x="1466" y="8"/>
                </a:lnTo>
                <a:lnTo>
                  <a:pt x="1356" y="2"/>
                </a:lnTo>
                <a:lnTo>
                  <a:pt x="1238" y="0"/>
                </a:lnTo>
                <a:lnTo>
                  <a:pt x="1234" y="0"/>
                </a:lnTo>
                <a:lnTo>
                  <a:pt x="1206" y="0"/>
                </a:lnTo>
                <a:lnTo>
                  <a:pt x="1176" y="0"/>
                </a:lnTo>
                <a:lnTo>
                  <a:pt x="1174" y="0"/>
                </a:lnTo>
                <a:lnTo>
                  <a:pt x="1056" y="2"/>
                </a:lnTo>
                <a:lnTo>
                  <a:pt x="944" y="8"/>
                </a:lnTo>
                <a:lnTo>
                  <a:pt x="840" y="14"/>
                </a:lnTo>
                <a:lnTo>
                  <a:pt x="742" y="26"/>
                </a:lnTo>
                <a:lnTo>
                  <a:pt x="696" y="32"/>
                </a:lnTo>
                <a:lnTo>
                  <a:pt x="650" y="40"/>
                </a:lnTo>
                <a:lnTo>
                  <a:pt x="606" y="50"/>
                </a:lnTo>
                <a:lnTo>
                  <a:pt x="562" y="60"/>
                </a:lnTo>
                <a:lnTo>
                  <a:pt x="520" y="70"/>
                </a:lnTo>
                <a:lnTo>
                  <a:pt x="478" y="84"/>
                </a:lnTo>
                <a:lnTo>
                  <a:pt x="438" y="98"/>
                </a:lnTo>
                <a:lnTo>
                  <a:pt x="400" y="112"/>
                </a:lnTo>
                <a:lnTo>
                  <a:pt x="356" y="132"/>
                </a:lnTo>
                <a:lnTo>
                  <a:pt x="316" y="152"/>
                </a:lnTo>
                <a:lnTo>
                  <a:pt x="280" y="174"/>
                </a:lnTo>
                <a:lnTo>
                  <a:pt x="246" y="198"/>
                </a:lnTo>
                <a:lnTo>
                  <a:pt x="216" y="222"/>
                </a:lnTo>
                <a:lnTo>
                  <a:pt x="188" y="248"/>
                </a:lnTo>
                <a:lnTo>
                  <a:pt x="162" y="274"/>
                </a:lnTo>
                <a:lnTo>
                  <a:pt x="140" y="304"/>
                </a:lnTo>
                <a:lnTo>
                  <a:pt x="120" y="332"/>
                </a:lnTo>
                <a:lnTo>
                  <a:pt x="102" y="364"/>
                </a:lnTo>
                <a:lnTo>
                  <a:pt x="88" y="394"/>
                </a:lnTo>
                <a:lnTo>
                  <a:pt x="76" y="426"/>
                </a:lnTo>
                <a:lnTo>
                  <a:pt x="64" y="460"/>
                </a:lnTo>
                <a:lnTo>
                  <a:pt x="56" y="494"/>
                </a:lnTo>
                <a:lnTo>
                  <a:pt x="50" y="528"/>
                </a:lnTo>
                <a:lnTo>
                  <a:pt x="46" y="564"/>
                </a:lnTo>
                <a:lnTo>
                  <a:pt x="18" y="892"/>
                </a:lnTo>
                <a:lnTo>
                  <a:pt x="16" y="908"/>
                </a:lnTo>
                <a:lnTo>
                  <a:pt x="2" y="1076"/>
                </a:lnTo>
                <a:lnTo>
                  <a:pt x="0" y="1112"/>
                </a:lnTo>
                <a:lnTo>
                  <a:pt x="0" y="1146"/>
                </a:lnTo>
                <a:lnTo>
                  <a:pt x="2" y="1180"/>
                </a:lnTo>
                <a:lnTo>
                  <a:pt x="6" y="1214"/>
                </a:lnTo>
                <a:lnTo>
                  <a:pt x="14" y="1246"/>
                </a:lnTo>
                <a:lnTo>
                  <a:pt x="22" y="1278"/>
                </a:lnTo>
                <a:lnTo>
                  <a:pt x="34" y="1308"/>
                </a:lnTo>
                <a:lnTo>
                  <a:pt x="50" y="1338"/>
                </a:lnTo>
                <a:lnTo>
                  <a:pt x="66" y="1366"/>
                </a:lnTo>
                <a:lnTo>
                  <a:pt x="86" y="1394"/>
                </a:lnTo>
                <a:lnTo>
                  <a:pt x="110" y="1420"/>
                </a:lnTo>
                <a:lnTo>
                  <a:pt x="136" y="1444"/>
                </a:lnTo>
                <a:lnTo>
                  <a:pt x="166" y="1468"/>
                </a:lnTo>
                <a:lnTo>
                  <a:pt x="200" y="1488"/>
                </a:lnTo>
                <a:lnTo>
                  <a:pt x="236" y="1510"/>
                </a:lnTo>
                <a:lnTo>
                  <a:pt x="276" y="1528"/>
                </a:lnTo>
                <a:lnTo>
                  <a:pt x="312" y="1544"/>
                </a:lnTo>
                <a:lnTo>
                  <a:pt x="350" y="1558"/>
                </a:lnTo>
                <a:lnTo>
                  <a:pt x="388" y="1570"/>
                </a:lnTo>
                <a:lnTo>
                  <a:pt x="428" y="1582"/>
                </a:lnTo>
                <a:lnTo>
                  <a:pt x="470" y="1592"/>
                </a:lnTo>
                <a:lnTo>
                  <a:pt x="512" y="1600"/>
                </a:lnTo>
                <a:lnTo>
                  <a:pt x="556" y="1608"/>
                </a:lnTo>
                <a:lnTo>
                  <a:pt x="602" y="1616"/>
                </a:lnTo>
                <a:lnTo>
                  <a:pt x="698" y="1626"/>
                </a:lnTo>
                <a:lnTo>
                  <a:pt x="802" y="1634"/>
                </a:lnTo>
                <a:lnTo>
                  <a:pt x="912" y="1638"/>
                </a:lnTo>
                <a:lnTo>
                  <a:pt x="1030" y="1640"/>
                </a:lnTo>
                <a:lnTo>
                  <a:pt x="1032" y="1640"/>
                </a:lnTo>
                <a:lnTo>
                  <a:pt x="1062" y="1640"/>
                </a:lnTo>
                <a:lnTo>
                  <a:pt x="1090" y="1640"/>
                </a:lnTo>
                <a:lnTo>
                  <a:pt x="1092" y="1640"/>
                </a:lnTo>
                <a:lnTo>
                  <a:pt x="1212" y="1638"/>
                </a:lnTo>
                <a:lnTo>
                  <a:pt x="1322" y="1634"/>
                </a:lnTo>
                <a:lnTo>
                  <a:pt x="1428" y="1626"/>
                </a:lnTo>
                <a:lnTo>
                  <a:pt x="1526" y="1616"/>
                </a:lnTo>
                <a:lnTo>
                  <a:pt x="1572" y="1608"/>
                </a:lnTo>
                <a:lnTo>
                  <a:pt x="1618" y="1600"/>
                </a:lnTo>
                <a:lnTo>
                  <a:pt x="1662" y="1592"/>
                </a:lnTo>
                <a:lnTo>
                  <a:pt x="1706" y="1582"/>
                </a:lnTo>
                <a:lnTo>
                  <a:pt x="1748" y="1570"/>
                </a:lnTo>
                <a:lnTo>
                  <a:pt x="1788" y="1558"/>
                </a:lnTo>
                <a:lnTo>
                  <a:pt x="1828" y="1544"/>
                </a:lnTo>
                <a:lnTo>
                  <a:pt x="1868" y="1528"/>
                </a:lnTo>
                <a:lnTo>
                  <a:pt x="1910" y="1510"/>
                </a:lnTo>
                <a:lnTo>
                  <a:pt x="1950" y="1488"/>
                </a:lnTo>
                <a:lnTo>
                  <a:pt x="1988" y="1468"/>
                </a:lnTo>
                <a:lnTo>
                  <a:pt x="2022" y="1444"/>
                </a:lnTo>
                <a:lnTo>
                  <a:pt x="2052" y="1420"/>
                </a:lnTo>
                <a:lnTo>
                  <a:pt x="2080" y="1394"/>
                </a:lnTo>
                <a:lnTo>
                  <a:pt x="2106" y="1366"/>
                </a:lnTo>
                <a:lnTo>
                  <a:pt x="2128" y="1338"/>
                </a:lnTo>
                <a:lnTo>
                  <a:pt x="2148" y="1308"/>
                </a:lnTo>
                <a:lnTo>
                  <a:pt x="2164" y="1278"/>
                </a:lnTo>
                <a:lnTo>
                  <a:pt x="2180" y="1246"/>
                </a:lnTo>
                <a:lnTo>
                  <a:pt x="2192" y="1214"/>
                </a:lnTo>
                <a:lnTo>
                  <a:pt x="2202" y="1180"/>
                </a:lnTo>
                <a:lnTo>
                  <a:pt x="2210" y="1146"/>
                </a:lnTo>
                <a:lnTo>
                  <a:pt x="2216" y="1112"/>
                </a:lnTo>
                <a:lnTo>
                  <a:pt x="2220" y="1076"/>
                </a:lnTo>
                <a:lnTo>
                  <a:pt x="2236" y="908"/>
                </a:lnTo>
                <a:lnTo>
                  <a:pt x="2236" y="892"/>
                </a:lnTo>
                <a:lnTo>
                  <a:pt x="2266" y="564"/>
                </a:lnTo>
                <a:lnTo>
                  <a:pt x="2268" y="528"/>
                </a:lnTo>
                <a:lnTo>
                  <a:pt x="2268" y="494"/>
                </a:lnTo>
                <a:lnTo>
                  <a:pt x="2266" y="460"/>
                </a:lnTo>
                <a:lnTo>
                  <a:pt x="2260" y="426"/>
                </a:lnTo>
                <a:lnTo>
                  <a:pt x="2254" y="394"/>
                </a:lnTo>
                <a:lnTo>
                  <a:pt x="2244" y="364"/>
                </a:lnTo>
                <a:lnTo>
                  <a:pt x="2232" y="332"/>
                </a:lnTo>
                <a:lnTo>
                  <a:pt x="2218" y="304"/>
                </a:lnTo>
                <a:lnTo>
                  <a:pt x="2200" y="274"/>
                </a:lnTo>
                <a:lnTo>
                  <a:pt x="2180" y="248"/>
                </a:lnTo>
                <a:lnTo>
                  <a:pt x="2156" y="222"/>
                </a:lnTo>
                <a:lnTo>
                  <a:pt x="2130" y="198"/>
                </a:lnTo>
                <a:lnTo>
                  <a:pt x="2100" y="174"/>
                </a:lnTo>
                <a:lnTo>
                  <a:pt x="2068" y="152"/>
                </a:lnTo>
                <a:lnTo>
                  <a:pt x="2032" y="132"/>
                </a:lnTo>
                <a:lnTo>
                  <a:pt x="1992" y="112"/>
                </a:lnTo>
                <a:close/>
              </a:path>
            </a:pathLst>
          </a:custGeom>
          <a:solidFill>
            <a:srgbClr val="005C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0" y="6156325"/>
            <a:ext cx="742950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C3AF7C3-5F75-49DA-AD70-8C3AB7ABF432}" type="slidenum">
              <a:rPr lang="fr-FR">
                <a:solidFill>
                  <a:srgbClr val="C3965A"/>
                </a:solidFill>
              </a:rPr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33</a:t>
            </a:fld>
            <a:endParaRPr lang="fr-FR">
              <a:solidFill>
                <a:srgbClr val="C3965A"/>
              </a:solidFill>
            </a:endParaRP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3" cstate="print">
            <a:lum bright="56000" contrast="-32000"/>
          </a:blip>
          <a:srcRect/>
          <a:stretch>
            <a:fillRect/>
          </a:stretch>
        </p:blipFill>
        <p:spPr bwMode="auto">
          <a:xfrm>
            <a:off x="2411413" y="1844675"/>
            <a:ext cx="3816350" cy="2659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5844" name="Rectangle 3"/>
          <p:cNvSpPr>
            <a:spLocks noChangeArrowheads="1"/>
          </p:cNvSpPr>
          <p:nvPr/>
        </p:nvSpPr>
        <p:spPr bwMode="auto">
          <a:xfrm>
            <a:off x="971550" y="2924175"/>
            <a:ext cx="7129463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marL="628650" indent="-622300" algn="ctr">
              <a:lnSpc>
                <a:spcPct val="90000"/>
              </a:lnSpc>
              <a:buClrTx/>
              <a:buFontTx/>
              <a:buNone/>
              <a:tabLst>
                <a:tab pos="628650" algn="l"/>
                <a:tab pos="1076325" algn="l"/>
                <a:tab pos="1525588" algn="l"/>
                <a:tab pos="1974850" algn="l"/>
                <a:tab pos="2424113" algn="l"/>
                <a:tab pos="2873375" algn="l"/>
                <a:tab pos="3322638" algn="l"/>
                <a:tab pos="3771900" algn="l"/>
                <a:tab pos="4221163" algn="l"/>
                <a:tab pos="4670425" algn="l"/>
                <a:tab pos="5119688" algn="l"/>
                <a:tab pos="5568950" algn="l"/>
                <a:tab pos="6018213" algn="l"/>
                <a:tab pos="6467475" algn="l"/>
                <a:tab pos="6916738" algn="l"/>
                <a:tab pos="7366000" algn="l"/>
                <a:tab pos="7815263" algn="l"/>
                <a:tab pos="8264525" algn="l"/>
                <a:tab pos="8713788" algn="l"/>
                <a:tab pos="9163050" algn="l"/>
                <a:tab pos="9612313" algn="l"/>
              </a:tabLst>
            </a:pPr>
            <a:r>
              <a:rPr lang="fr-FR" sz="9600">
                <a:solidFill>
                  <a:srgbClr val="004442"/>
                </a:solidFill>
                <a:latin typeface="Verdana" pitchFamily="32" charset="0"/>
              </a:rPr>
              <a:t>9</a:t>
            </a:r>
            <a:r>
              <a:rPr lang="fr-FR" sz="4000">
                <a:solidFill>
                  <a:srgbClr val="004442"/>
                </a:solidFill>
                <a:latin typeface="Verdana" pitchFamily="32" charset="0"/>
              </a:rPr>
              <a:t/>
            </a:r>
            <a:br>
              <a:rPr lang="fr-FR" sz="4000">
                <a:solidFill>
                  <a:srgbClr val="004442"/>
                </a:solidFill>
                <a:latin typeface="Verdana" pitchFamily="32" charset="0"/>
              </a:rPr>
            </a:br>
            <a:r>
              <a:rPr lang="fr-FR" sz="4000">
                <a:solidFill>
                  <a:srgbClr val="004442"/>
                </a:solidFill>
                <a:latin typeface="Verdana" pitchFamily="32" charset="0"/>
              </a:rPr>
              <a:t>Comment est élaborée une norme ?</a:t>
            </a:r>
            <a:r>
              <a:rPr lang="fr-FR" sz="4000">
                <a:solidFill>
                  <a:srgbClr val="3C005A"/>
                </a:solidFill>
                <a:latin typeface="Verdana" pitchFamily="32" charset="0"/>
              </a:rPr>
              <a:t> </a:t>
            </a:r>
            <a:br>
              <a:rPr lang="fr-FR" sz="4000">
                <a:solidFill>
                  <a:srgbClr val="3C005A"/>
                </a:solidFill>
                <a:latin typeface="Verdana" pitchFamily="32" charset="0"/>
              </a:rPr>
            </a:br>
            <a:endParaRPr lang="fr-FR" sz="4000">
              <a:solidFill>
                <a:srgbClr val="3C005A"/>
              </a:solidFill>
              <a:latin typeface="Verdana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0" y="6156325"/>
            <a:ext cx="742950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B9E9735-4783-481D-9160-55F323AF2886}" type="slidenum">
              <a:rPr lang="fr-FR">
                <a:solidFill>
                  <a:srgbClr val="C3965A"/>
                </a:solidFill>
              </a:rPr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34</a:t>
            </a:fld>
            <a:endParaRPr lang="fr-FR">
              <a:solidFill>
                <a:srgbClr val="C3965A"/>
              </a:solidFill>
            </a:endParaRPr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381000" y="144463"/>
            <a:ext cx="64008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200" b="1">
                <a:solidFill>
                  <a:srgbClr val="3C005A"/>
                </a:solidFill>
                <a:latin typeface="Verdana" pitchFamily="32" charset="0"/>
              </a:rPr>
              <a:t>La gamme des référentiels</a:t>
            </a:r>
          </a:p>
        </p:txBody>
      </p:sp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323850" y="1341438"/>
            <a:ext cx="8569325" cy="449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36550" indent="-336550">
              <a:lnSpc>
                <a:spcPct val="90000"/>
              </a:lnSpc>
              <a:spcBef>
                <a:spcPts val="2275"/>
              </a:spcBef>
              <a:buClr>
                <a:srgbClr val="A50021"/>
              </a:buClr>
              <a:buFont typeface="Times New Roman" pitchFamily="16" charset="0"/>
              <a:buBlip>
                <a:blip r:embed="rId3"/>
              </a:buBlip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3513" algn="l"/>
                <a:tab pos="10772775" algn="l"/>
                <a:tab pos="10775950" algn="l"/>
                <a:tab pos="10779125" algn="l"/>
              </a:tabLst>
            </a:pPr>
            <a:r>
              <a:rPr lang="fr-FR" sz="2600">
                <a:solidFill>
                  <a:srgbClr val="A50021"/>
                </a:solidFill>
                <a:latin typeface="Arial" charset="0"/>
              </a:rPr>
              <a:t> </a:t>
            </a:r>
            <a:r>
              <a:rPr lang="fr-FR" sz="2200">
                <a:solidFill>
                  <a:srgbClr val="A50021"/>
                </a:solidFill>
                <a:latin typeface="Verdana" pitchFamily="32" charset="0"/>
              </a:rPr>
              <a:t>La norme</a:t>
            </a:r>
            <a:r>
              <a:rPr lang="fr-FR" sz="2200">
                <a:solidFill>
                  <a:srgbClr val="3C005A"/>
                </a:solidFill>
                <a:latin typeface="Verdana" pitchFamily="32" charset="0"/>
              </a:rPr>
              <a:t>					                   </a:t>
            </a:r>
            <a:r>
              <a:rPr lang="fr-FR" sz="2600">
                <a:solidFill>
                  <a:srgbClr val="00A0AF"/>
                </a:solidFill>
                <a:latin typeface="Wingdings" charset="2"/>
              </a:rPr>
              <a:t></a:t>
            </a:r>
            <a:r>
              <a:rPr lang="fr-FR" sz="2200">
                <a:solidFill>
                  <a:srgbClr val="3C005A"/>
                </a:solidFill>
                <a:latin typeface="Verdana" pitchFamily="32" charset="0"/>
              </a:rPr>
              <a:t> </a:t>
            </a:r>
            <a:r>
              <a:rPr lang="fr-FR" sz="2600" b="1">
                <a:solidFill>
                  <a:srgbClr val="A50021"/>
                </a:solidFill>
                <a:latin typeface="Verdana" pitchFamily="32" charset="0"/>
              </a:rPr>
              <a:t>NF</a:t>
            </a:r>
          </a:p>
          <a:p>
            <a:pPr marL="336550" indent="-336550">
              <a:lnSpc>
                <a:spcPct val="90000"/>
              </a:lnSpc>
              <a:spcBef>
                <a:spcPts val="1925"/>
              </a:spcBef>
              <a:buClr>
                <a:srgbClr val="A50021"/>
              </a:buClr>
              <a:buFont typeface="Times New Roman" pitchFamily="16" charset="0"/>
              <a:buBlip>
                <a:blip r:embed="rId3"/>
              </a:buBlip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3513" algn="l"/>
                <a:tab pos="10772775" algn="l"/>
                <a:tab pos="10775950" algn="l"/>
                <a:tab pos="10779125" algn="l"/>
              </a:tabLst>
            </a:pPr>
            <a:r>
              <a:rPr lang="fr-FR" sz="2600" b="1">
                <a:solidFill>
                  <a:srgbClr val="A50021"/>
                </a:solidFill>
                <a:latin typeface="Verdana" pitchFamily="32" charset="0"/>
              </a:rPr>
              <a:t> </a:t>
            </a:r>
            <a:r>
              <a:rPr lang="fr-FR" sz="2200">
                <a:solidFill>
                  <a:srgbClr val="A50021"/>
                </a:solidFill>
                <a:latin typeface="Verdana" pitchFamily="32" charset="0"/>
              </a:rPr>
              <a:t>Les documents de normalisation</a:t>
            </a:r>
          </a:p>
          <a:p>
            <a:pPr lvl="2">
              <a:buClr>
                <a:srgbClr val="3C005A"/>
              </a:buClr>
              <a:buFont typeface="Wingdings" charset="2"/>
              <a:buChar char="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3513" algn="l"/>
                <a:tab pos="10772775" algn="l"/>
                <a:tab pos="10775950" algn="l"/>
                <a:tab pos="10779125" algn="l"/>
              </a:tabLst>
            </a:pPr>
            <a:r>
              <a:rPr lang="fr-FR" sz="1900">
                <a:solidFill>
                  <a:srgbClr val="3C005A"/>
                </a:solidFill>
                <a:latin typeface="Verdana" pitchFamily="32" charset="0"/>
              </a:rPr>
              <a:t>A contenu prescriptif : Norme expérimentale         </a:t>
            </a:r>
            <a:r>
              <a:rPr lang="fr-FR" sz="2600" b="1">
                <a:solidFill>
                  <a:srgbClr val="00A0AF"/>
                </a:solidFill>
                <a:latin typeface="Wingdings" charset="2"/>
              </a:rPr>
              <a:t></a:t>
            </a:r>
            <a:r>
              <a:rPr lang="fr-FR" sz="2600">
                <a:solidFill>
                  <a:srgbClr val="3C005A"/>
                </a:solidFill>
                <a:latin typeface="Verdana" pitchFamily="32" charset="0"/>
              </a:rPr>
              <a:t> XP</a:t>
            </a:r>
          </a:p>
          <a:p>
            <a:pPr lvl="2">
              <a:buClr>
                <a:srgbClr val="3C005A"/>
              </a:buClr>
              <a:buFont typeface="Wingdings" charset="2"/>
              <a:buChar char="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3513" algn="l"/>
                <a:tab pos="10772775" algn="l"/>
                <a:tab pos="10775950" algn="l"/>
                <a:tab pos="10779125" algn="l"/>
              </a:tabLst>
            </a:pPr>
            <a:r>
              <a:rPr lang="fr-FR" sz="1900">
                <a:solidFill>
                  <a:srgbClr val="3C005A"/>
                </a:solidFill>
                <a:latin typeface="Verdana" pitchFamily="32" charset="0"/>
              </a:rPr>
              <a:t>A contenu informatif : Fascicule de documentation	</a:t>
            </a:r>
            <a:r>
              <a:rPr lang="fr-FR" sz="2600" b="1">
                <a:solidFill>
                  <a:srgbClr val="00A0AF"/>
                </a:solidFill>
                <a:latin typeface="Wingdings" charset="2"/>
              </a:rPr>
              <a:t></a:t>
            </a:r>
            <a:r>
              <a:rPr lang="fr-FR" sz="2600">
                <a:solidFill>
                  <a:srgbClr val="9900CC"/>
                </a:solidFill>
                <a:latin typeface="Verdana" pitchFamily="32" charset="0"/>
              </a:rPr>
              <a:t> </a:t>
            </a:r>
            <a:r>
              <a:rPr lang="fr-FR" sz="2600">
                <a:solidFill>
                  <a:srgbClr val="3C005A"/>
                </a:solidFill>
                <a:latin typeface="Verdana" pitchFamily="32" charset="0"/>
              </a:rPr>
              <a:t>FD</a:t>
            </a:r>
          </a:p>
          <a:p>
            <a:pPr lvl="1" indent="-279400">
              <a:lnSpc>
                <a:spcPct val="90000"/>
              </a:lnSpc>
              <a:buClrTx/>
              <a:buFontTx/>
              <a:buNone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3513" algn="l"/>
                <a:tab pos="10772775" algn="l"/>
                <a:tab pos="10775950" algn="l"/>
                <a:tab pos="10779125" algn="l"/>
              </a:tabLst>
            </a:pPr>
            <a:endParaRPr lang="fr-FR" sz="2200">
              <a:solidFill>
                <a:srgbClr val="A50021"/>
              </a:solidFill>
              <a:latin typeface="Verdana" pitchFamily="32" charset="0"/>
            </a:endParaRPr>
          </a:p>
          <a:p>
            <a:pPr marL="336550" indent="-336550">
              <a:lnSpc>
                <a:spcPct val="90000"/>
              </a:lnSpc>
              <a:spcBef>
                <a:spcPts val="1925"/>
              </a:spcBef>
              <a:buClr>
                <a:srgbClr val="A50021"/>
              </a:buClr>
              <a:buFont typeface="Verdana" pitchFamily="32" charset="0"/>
              <a:buBlip>
                <a:blip r:embed="rId3"/>
              </a:buBlip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3513" algn="l"/>
                <a:tab pos="10772775" algn="l"/>
                <a:tab pos="10775950" algn="l"/>
                <a:tab pos="10779125" algn="l"/>
              </a:tabLst>
            </a:pPr>
            <a:r>
              <a:rPr lang="fr-FR" sz="2200">
                <a:solidFill>
                  <a:srgbClr val="A50021"/>
                </a:solidFill>
                <a:latin typeface="Verdana" pitchFamily="32" charset="0"/>
              </a:rPr>
              <a:t> Autres documents de référence</a:t>
            </a:r>
          </a:p>
          <a:p>
            <a:pPr lvl="2">
              <a:buClr>
                <a:srgbClr val="3C005A"/>
              </a:buClr>
              <a:buFont typeface="Wingdings" charset="2"/>
              <a:buChar char="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3513" algn="l"/>
                <a:tab pos="10772775" algn="l"/>
                <a:tab pos="10775950" algn="l"/>
                <a:tab pos="10779125" algn="l"/>
              </a:tabLst>
            </a:pPr>
            <a:r>
              <a:rPr lang="fr-FR" sz="1900">
                <a:solidFill>
                  <a:srgbClr val="3C005A"/>
                </a:solidFill>
                <a:latin typeface="Verdana" pitchFamily="32" charset="0"/>
              </a:rPr>
              <a:t>Guide d’application					</a:t>
            </a:r>
            <a:r>
              <a:rPr lang="fr-FR" sz="2600" b="1">
                <a:solidFill>
                  <a:srgbClr val="00A0AF"/>
                </a:solidFill>
                <a:latin typeface="Wingdings" charset="2"/>
              </a:rPr>
              <a:t></a:t>
            </a:r>
            <a:r>
              <a:rPr lang="fr-FR" sz="2600">
                <a:solidFill>
                  <a:srgbClr val="3C005A"/>
                </a:solidFill>
                <a:latin typeface="Verdana" pitchFamily="32" charset="0"/>
              </a:rPr>
              <a:t> GA</a:t>
            </a:r>
          </a:p>
          <a:p>
            <a:pPr lvl="2">
              <a:buClr>
                <a:srgbClr val="3C005A"/>
              </a:buClr>
              <a:buFont typeface="Wingdings" charset="2"/>
              <a:buChar char="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3513" algn="l"/>
                <a:tab pos="10772775" algn="l"/>
                <a:tab pos="10775950" algn="l"/>
                <a:tab pos="10779125" algn="l"/>
              </a:tabLst>
            </a:pPr>
            <a:r>
              <a:rPr lang="fr-FR" sz="1900">
                <a:solidFill>
                  <a:srgbClr val="3C005A"/>
                </a:solidFill>
                <a:latin typeface="Verdana" pitchFamily="32" charset="0"/>
              </a:rPr>
              <a:t>Accord						</a:t>
            </a:r>
            <a:r>
              <a:rPr lang="fr-FR" sz="2600" b="1">
                <a:solidFill>
                  <a:srgbClr val="00A0AF"/>
                </a:solidFill>
                <a:latin typeface="Wingdings" charset="2"/>
              </a:rPr>
              <a:t></a:t>
            </a:r>
            <a:r>
              <a:rPr lang="fr-FR" sz="2600">
                <a:solidFill>
                  <a:srgbClr val="9900CC"/>
                </a:solidFill>
                <a:latin typeface="Verdana" pitchFamily="32" charset="0"/>
              </a:rPr>
              <a:t> </a:t>
            </a:r>
            <a:r>
              <a:rPr lang="fr-FR" sz="2600">
                <a:solidFill>
                  <a:srgbClr val="3C005A"/>
                </a:solidFill>
                <a:latin typeface="Verdana" pitchFamily="32" charset="0"/>
              </a:rPr>
              <a:t>AC</a:t>
            </a:r>
          </a:p>
          <a:p>
            <a:pPr lvl="2">
              <a:buClr>
                <a:srgbClr val="3C005A"/>
              </a:buClr>
              <a:buFont typeface="Wingdings" charset="2"/>
              <a:buChar char="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3513" algn="l"/>
                <a:tab pos="10772775" algn="l"/>
                <a:tab pos="10775950" algn="l"/>
                <a:tab pos="10779125" algn="l"/>
              </a:tabLst>
            </a:pPr>
            <a:r>
              <a:rPr lang="fr-FR" sz="1900">
                <a:solidFill>
                  <a:srgbClr val="3C005A"/>
                </a:solidFill>
                <a:latin typeface="Verdana" pitchFamily="32" charset="0"/>
              </a:rPr>
              <a:t>Référentiel de bonnes pratiques			</a:t>
            </a:r>
            <a:r>
              <a:rPr lang="fr-FR" sz="2600" b="1">
                <a:solidFill>
                  <a:srgbClr val="00A0AF"/>
                </a:solidFill>
                <a:latin typeface="Wingdings" charset="2"/>
              </a:rPr>
              <a:t></a:t>
            </a:r>
            <a:r>
              <a:rPr lang="fr-FR" sz="2600">
                <a:solidFill>
                  <a:srgbClr val="9900CC"/>
                </a:solidFill>
                <a:latin typeface="Verdana" pitchFamily="32" charset="0"/>
              </a:rPr>
              <a:t> </a:t>
            </a:r>
            <a:r>
              <a:rPr lang="fr-FR" sz="2600">
                <a:solidFill>
                  <a:srgbClr val="3C005A"/>
                </a:solidFill>
                <a:latin typeface="Verdana" pitchFamily="32" charset="0"/>
              </a:rPr>
              <a:t>BP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ChangeArrowheads="1"/>
          </p:cNvSpPr>
          <p:nvPr/>
        </p:nvSpPr>
        <p:spPr bwMode="auto">
          <a:xfrm>
            <a:off x="323850" y="2205038"/>
            <a:ext cx="7924800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4000" dirty="0">
                <a:solidFill>
                  <a:srgbClr val="00A0AF"/>
                </a:solidFill>
                <a:latin typeface="Verdana" pitchFamily="32" charset="0"/>
              </a:rPr>
              <a:t/>
            </a:r>
            <a:br>
              <a:rPr lang="fr-FR" sz="4000" dirty="0">
                <a:solidFill>
                  <a:srgbClr val="00A0AF"/>
                </a:solidFill>
                <a:latin typeface="Verdana" pitchFamily="32" charset="0"/>
              </a:rPr>
            </a:br>
            <a:r>
              <a:rPr lang="fr-FR" sz="4000" dirty="0" smtClean="0">
                <a:solidFill>
                  <a:srgbClr val="00A0AF"/>
                </a:solidFill>
                <a:latin typeface="Verdana" pitchFamily="32" charset="0"/>
                <a:hlinkClick r:id="rId3" action="ppaction://hlinkfile"/>
              </a:rPr>
              <a:t>Exemple </a:t>
            </a:r>
            <a:r>
              <a:rPr lang="fr-FR" sz="4000" dirty="0">
                <a:solidFill>
                  <a:srgbClr val="00A0AF"/>
                </a:solidFill>
                <a:latin typeface="Verdana" pitchFamily="32" charset="0"/>
                <a:hlinkClick r:id="rId3" action="ppaction://hlinkfile"/>
              </a:rPr>
              <a:t>: norme pifométrique</a:t>
            </a:r>
            <a:endParaRPr lang="fr-FR" sz="4000" dirty="0">
              <a:solidFill>
                <a:srgbClr val="00A0AF"/>
              </a:solidFill>
              <a:latin typeface="Verdana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ChangeArrowheads="1"/>
          </p:cNvSpPr>
          <p:nvPr/>
        </p:nvSpPr>
        <p:spPr bwMode="auto">
          <a:xfrm>
            <a:off x="381000" y="144463"/>
            <a:ext cx="64008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200" b="1">
                <a:solidFill>
                  <a:srgbClr val="3C005A"/>
                </a:solidFill>
                <a:latin typeface="Verdana" pitchFamily="32" charset="0"/>
              </a:rPr>
              <a:t>3 exemples de normes :</a:t>
            </a:r>
          </a:p>
        </p:txBody>
      </p:sp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323850" y="1341438"/>
            <a:ext cx="8569325" cy="449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36550" indent="-336550">
              <a:lnSpc>
                <a:spcPct val="90000"/>
              </a:lnSpc>
              <a:spcBef>
                <a:spcPts val="2275"/>
              </a:spcBef>
              <a:buClr>
                <a:srgbClr val="A50021"/>
              </a:buClr>
              <a:buFont typeface="Times New Roman" pitchFamily="16" charset="0"/>
              <a:buBlip>
                <a:blip r:embed="rId3"/>
              </a:buBlip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3513" algn="l"/>
                <a:tab pos="10772775" algn="l"/>
                <a:tab pos="10775950" algn="l"/>
                <a:tab pos="10779125" algn="l"/>
              </a:tabLst>
            </a:pPr>
            <a:r>
              <a:rPr lang="fr-FR" sz="2600">
                <a:solidFill>
                  <a:srgbClr val="A50021"/>
                </a:solidFill>
                <a:latin typeface="Arial" charset="0"/>
              </a:rPr>
              <a:t> </a:t>
            </a:r>
            <a:r>
              <a:rPr lang="fr-FR" sz="2200">
                <a:solidFill>
                  <a:srgbClr val="A50021"/>
                </a:solidFill>
                <a:latin typeface="Verdana" pitchFamily="32" charset="0"/>
              </a:rPr>
              <a:t>La norme </a:t>
            </a:r>
            <a:r>
              <a:rPr lang="fr-FR" sz="2200">
                <a:solidFill>
                  <a:srgbClr val="3C005A"/>
                </a:solidFill>
                <a:latin typeface="Verdana" pitchFamily="32" charset="0"/>
              </a:rPr>
              <a:t>	ISO 9001</a:t>
            </a:r>
          </a:p>
          <a:p>
            <a:pPr lvl="2">
              <a:buClr>
                <a:srgbClr val="3C005A"/>
              </a:buClr>
              <a:buFont typeface="Wingdings" charset="2"/>
              <a:buChar char="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3513" algn="l"/>
                <a:tab pos="10772775" algn="l"/>
                <a:tab pos="10775950" algn="l"/>
                <a:tab pos="10779125" algn="l"/>
              </a:tabLst>
            </a:pPr>
            <a:r>
              <a:rPr lang="fr-FR" sz="1900">
                <a:solidFill>
                  <a:srgbClr val="3C005A"/>
                </a:solidFill>
                <a:latin typeface="Verdana" pitchFamily="32" charset="0"/>
              </a:rPr>
              <a:t>Systèmes de management de la qualité</a:t>
            </a:r>
            <a:r>
              <a:rPr lang="fr-FR" sz="2200">
                <a:solidFill>
                  <a:srgbClr val="3C005A"/>
                </a:solidFill>
                <a:latin typeface="Verdana" pitchFamily="32" charset="0"/>
              </a:rPr>
              <a:t> : </a:t>
            </a:r>
            <a:r>
              <a:rPr lang="fr-FR" sz="1900">
                <a:solidFill>
                  <a:srgbClr val="3C005A"/>
                </a:solidFill>
                <a:latin typeface="Verdana" pitchFamily="32" charset="0"/>
              </a:rPr>
              <a:t>exigences</a:t>
            </a:r>
            <a:r>
              <a:rPr lang="fr-FR" sz="2200">
                <a:solidFill>
                  <a:srgbClr val="3C005A"/>
                </a:solidFill>
                <a:latin typeface="Verdana" pitchFamily="32" charset="0"/>
              </a:rPr>
              <a:t>				</a:t>
            </a:r>
          </a:p>
          <a:p>
            <a:pPr marL="336550" indent="-336550">
              <a:lnSpc>
                <a:spcPct val="90000"/>
              </a:lnSpc>
              <a:spcBef>
                <a:spcPts val="1925"/>
              </a:spcBef>
              <a:buClr>
                <a:srgbClr val="A50021"/>
              </a:buClr>
              <a:buFont typeface="Times New Roman" pitchFamily="16" charset="0"/>
              <a:buBlip>
                <a:blip r:embed="rId3"/>
              </a:buBlip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3513" algn="l"/>
                <a:tab pos="10772775" algn="l"/>
                <a:tab pos="10775950" algn="l"/>
                <a:tab pos="10779125" algn="l"/>
              </a:tabLst>
            </a:pPr>
            <a:r>
              <a:rPr lang="fr-FR" sz="2600" b="1">
                <a:solidFill>
                  <a:srgbClr val="A50021"/>
                </a:solidFill>
                <a:latin typeface="Verdana" pitchFamily="32" charset="0"/>
              </a:rPr>
              <a:t> </a:t>
            </a:r>
            <a:r>
              <a:rPr lang="fr-FR" sz="2200">
                <a:solidFill>
                  <a:srgbClr val="A50021"/>
                </a:solidFill>
                <a:latin typeface="Verdana" pitchFamily="32" charset="0"/>
              </a:rPr>
              <a:t>La norme </a:t>
            </a:r>
            <a:r>
              <a:rPr lang="fr-FR" sz="2200">
                <a:solidFill>
                  <a:srgbClr val="3C005A"/>
                </a:solidFill>
                <a:latin typeface="Verdana" pitchFamily="32" charset="0"/>
              </a:rPr>
              <a:t>	ISO 14001</a:t>
            </a:r>
          </a:p>
          <a:p>
            <a:pPr lvl="2">
              <a:buClr>
                <a:srgbClr val="3C005A"/>
              </a:buClr>
              <a:buFont typeface="Wingdings" charset="2"/>
              <a:buChar char="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3513" algn="l"/>
                <a:tab pos="10772775" algn="l"/>
                <a:tab pos="10775950" algn="l"/>
                <a:tab pos="10779125" algn="l"/>
              </a:tabLst>
            </a:pPr>
            <a:r>
              <a:rPr lang="fr-FR" sz="1900">
                <a:solidFill>
                  <a:srgbClr val="3C005A"/>
                </a:solidFill>
                <a:latin typeface="Verdana" pitchFamily="32" charset="0"/>
              </a:rPr>
              <a:t>Systèmes de management environnemental : exigences	et lignes directrices pour son utilisation</a:t>
            </a:r>
            <a:r>
              <a:rPr lang="fr-FR" sz="2200">
                <a:solidFill>
                  <a:srgbClr val="3C005A"/>
                </a:solidFill>
                <a:latin typeface="Verdana" pitchFamily="32" charset="0"/>
              </a:rPr>
              <a:t>			</a:t>
            </a:r>
          </a:p>
          <a:p>
            <a:pPr marL="336550" indent="-336550">
              <a:lnSpc>
                <a:spcPct val="90000"/>
              </a:lnSpc>
              <a:spcBef>
                <a:spcPts val="1925"/>
              </a:spcBef>
              <a:buClr>
                <a:srgbClr val="A50021"/>
              </a:buClr>
              <a:buFont typeface="Verdana" pitchFamily="32" charset="0"/>
              <a:buBlip>
                <a:blip r:embed="rId3"/>
              </a:buBlip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3513" algn="l"/>
                <a:tab pos="10772775" algn="l"/>
                <a:tab pos="10775950" algn="l"/>
                <a:tab pos="10779125" algn="l"/>
              </a:tabLst>
            </a:pPr>
            <a:r>
              <a:rPr lang="fr-FR" sz="2200">
                <a:solidFill>
                  <a:srgbClr val="A50021"/>
                </a:solidFill>
                <a:latin typeface="Verdana" pitchFamily="32" charset="0"/>
              </a:rPr>
              <a:t> La norme </a:t>
            </a:r>
            <a:r>
              <a:rPr lang="fr-FR" sz="2200">
                <a:solidFill>
                  <a:srgbClr val="3C005A"/>
                </a:solidFill>
                <a:latin typeface="Verdana" pitchFamily="32" charset="0"/>
              </a:rPr>
              <a:t>	ISO 26000</a:t>
            </a:r>
          </a:p>
          <a:p>
            <a:pPr lvl="2">
              <a:buClr>
                <a:srgbClr val="3C005A"/>
              </a:buClr>
              <a:buFont typeface="Wingdings" charset="2"/>
              <a:buChar char="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3513" algn="l"/>
                <a:tab pos="10772775" algn="l"/>
                <a:tab pos="10775950" algn="l"/>
                <a:tab pos="10779125" algn="l"/>
              </a:tabLst>
            </a:pPr>
            <a:r>
              <a:rPr lang="fr-FR" sz="1900">
                <a:solidFill>
                  <a:srgbClr val="3C005A"/>
                </a:solidFill>
                <a:latin typeface="Verdana" pitchFamily="32" charset="0"/>
              </a:rPr>
              <a:t>Lignes directrices relatives à la responsabilité sociétale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0" y="6156325"/>
            <a:ext cx="742950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F24A624-2B47-47A3-8D46-9A3DFCB72498}" type="slidenum">
              <a:rPr lang="fr-FR">
                <a:solidFill>
                  <a:srgbClr val="C3965A"/>
                </a:solidFill>
              </a:rPr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37</a:t>
            </a:fld>
            <a:endParaRPr lang="fr-FR">
              <a:solidFill>
                <a:srgbClr val="C3965A"/>
              </a:solidFill>
            </a:endParaRP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3" cstate="print">
            <a:lum bright="56000" contrast="-32000"/>
          </a:blip>
          <a:srcRect/>
          <a:stretch>
            <a:fillRect/>
          </a:stretch>
        </p:blipFill>
        <p:spPr bwMode="auto">
          <a:xfrm>
            <a:off x="2339975" y="1989138"/>
            <a:ext cx="3816350" cy="2659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900113" y="2924175"/>
            <a:ext cx="7129462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marL="628650" indent="-622300" algn="ctr">
              <a:lnSpc>
                <a:spcPct val="90000"/>
              </a:lnSpc>
              <a:buClrTx/>
              <a:buFontTx/>
              <a:buNone/>
              <a:tabLst>
                <a:tab pos="628650" algn="l"/>
                <a:tab pos="1076325" algn="l"/>
                <a:tab pos="1525588" algn="l"/>
                <a:tab pos="1974850" algn="l"/>
                <a:tab pos="2424113" algn="l"/>
                <a:tab pos="2873375" algn="l"/>
                <a:tab pos="3322638" algn="l"/>
                <a:tab pos="3771900" algn="l"/>
                <a:tab pos="4221163" algn="l"/>
                <a:tab pos="4670425" algn="l"/>
                <a:tab pos="5119688" algn="l"/>
                <a:tab pos="5568950" algn="l"/>
                <a:tab pos="6018213" algn="l"/>
                <a:tab pos="6467475" algn="l"/>
                <a:tab pos="6916738" algn="l"/>
                <a:tab pos="7366000" algn="l"/>
                <a:tab pos="7815263" algn="l"/>
                <a:tab pos="8264525" algn="l"/>
                <a:tab pos="8713788" algn="l"/>
                <a:tab pos="9163050" algn="l"/>
                <a:tab pos="9612313" algn="l"/>
              </a:tabLst>
            </a:pPr>
            <a:r>
              <a:rPr lang="fr-FR" sz="9600">
                <a:solidFill>
                  <a:srgbClr val="4D4D4D"/>
                </a:solidFill>
                <a:latin typeface="Verdana" pitchFamily="32" charset="0"/>
              </a:rPr>
              <a:t>10</a:t>
            </a:r>
            <a:br>
              <a:rPr lang="fr-FR" sz="9600">
                <a:solidFill>
                  <a:srgbClr val="4D4D4D"/>
                </a:solidFill>
                <a:latin typeface="Verdana" pitchFamily="32" charset="0"/>
              </a:rPr>
            </a:br>
            <a:r>
              <a:rPr lang="fr-FR" sz="4000">
                <a:solidFill>
                  <a:srgbClr val="4D4D4D"/>
                </a:solidFill>
                <a:latin typeface="Verdana" pitchFamily="32" charset="0"/>
              </a:rPr>
              <a:t>Partenariat AFNOR – Education Nationale</a:t>
            </a:r>
            <a:r>
              <a:rPr lang="fr-FR" sz="4000">
                <a:solidFill>
                  <a:srgbClr val="3C005A"/>
                </a:solidFill>
                <a:latin typeface="Verdana" pitchFamily="32" charset="0"/>
              </a:rPr>
              <a:t> </a:t>
            </a:r>
            <a:br>
              <a:rPr lang="fr-FR" sz="4000">
                <a:solidFill>
                  <a:srgbClr val="3C005A"/>
                </a:solidFill>
                <a:latin typeface="Verdana" pitchFamily="32" charset="0"/>
              </a:rPr>
            </a:br>
            <a:endParaRPr lang="fr-FR" sz="4000">
              <a:solidFill>
                <a:srgbClr val="3C005A"/>
              </a:solidFill>
              <a:latin typeface="Verdana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ChangeArrowheads="1"/>
          </p:cNvSpPr>
          <p:nvPr/>
        </p:nvSpPr>
        <p:spPr bwMode="auto">
          <a:xfrm>
            <a:off x="304800" y="1295400"/>
            <a:ext cx="8458200" cy="441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42900" indent="-339725">
              <a:lnSpc>
                <a:spcPct val="90000"/>
              </a:lnSpc>
              <a:spcBef>
                <a:spcPts val="1488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fr-FR">
              <a:solidFill>
                <a:srgbClr val="FF6600"/>
              </a:solidFill>
              <a:latin typeface="Tahoma" pitchFamily="32" charset="0"/>
            </a:endParaRPr>
          </a:p>
          <a:p>
            <a:pPr marL="781050" lvl="1" indent="-320675">
              <a:lnSpc>
                <a:spcPct val="90000"/>
              </a:lnSpc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fr-FR">
                <a:solidFill>
                  <a:srgbClr val="3C005A"/>
                </a:solidFill>
                <a:latin typeface="Tahoma" pitchFamily="32" charset="0"/>
              </a:rPr>
              <a:t>Intégrer la normalisation dans les programmes</a:t>
            </a:r>
          </a:p>
          <a:p>
            <a:pPr marL="781050" lvl="1" indent="-320675">
              <a:lnSpc>
                <a:spcPct val="90000"/>
              </a:lnSpc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fr-FR">
              <a:solidFill>
                <a:srgbClr val="3C005A"/>
              </a:solidFill>
              <a:latin typeface="Tahoma" pitchFamily="32" charset="0"/>
            </a:endParaRPr>
          </a:p>
          <a:p>
            <a:pPr marL="781050" lvl="1" indent="-320675">
              <a:lnSpc>
                <a:spcPct val="90000"/>
              </a:lnSpc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fr-FR">
                <a:solidFill>
                  <a:srgbClr val="3C005A"/>
                </a:solidFill>
                <a:latin typeface="Tahoma" pitchFamily="32" charset="0"/>
              </a:rPr>
              <a:t>Mettre en place d’un réseau de formateurs relais en normalisation</a:t>
            </a:r>
          </a:p>
          <a:p>
            <a:pPr marL="1238250" lvl="2" indent="-320675">
              <a:lnSpc>
                <a:spcPct val="90000"/>
              </a:lnSpc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fr-FR">
              <a:solidFill>
                <a:srgbClr val="3C005A"/>
              </a:solidFill>
              <a:latin typeface="Tahoma" pitchFamily="32" charset="0"/>
            </a:endParaRPr>
          </a:p>
          <a:p>
            <a:pPr marL="781050" lvl="1" indent="-320675">
              <a:lnSpc>
                <a:spcPct val="90000"/>
              </a:lnSpc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fr-FR">
                <a:solidFill>
                  <a:srgbClr val="3C005A"/>
                </a:solidFill>
                <a:latin typeface="Tahoma" pitchFamily="32" charset="0"/>
              </a:rPr>
              <a:t>Donner accès aux normes à un tarif préférentiel  (Sagaweb Education nationale)</a:t>
            </a:r>
          </a:p>
          <a:p>
            <a:pPr marL="781050" lvl="1" indent="-320675">
              <a:lnSpc>
                <a:spcPct val="90000"/>
              </a:lnSpc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fr-FR">
              <a:solidFill>
                <a:srgbClr val="3C005A"/>
              </a:solidFill>
              <a:latin typeface="Tahoma" pitchFamily="32" charset="0"/>
            </a:endParaRPr>
          </a:p>
          <a:p>
            <a:pPr marL="342900" indent="-339725">
              <a:lnSpc>
                <a:spcPct val="90000"/>
              </a:lnSpc>
              <a:spcBef>
                <a:spcPts val="1488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fr-FR">
              <a:solidFill>
                <a:srgbClr val="3C005A"/>
              </a:solidFill>
              <a:latin typeface="Tahoma" pitchFamily="32" charset="0"/>
            </a:endParaRPr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152400" y="228600"/>
            <a:ext cx="69342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b="1">
                <a:solidFill>
                  <a:srgbClr val="FFFFFF"/>
                </a:solidFill>
                <a:latin typeface="Tahoma" pitchFamily="32" charset="0"/>
              </a:rPr>
              <a:t>Le partenariat Éducation nationale/AFNOR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ChangeArrowheads="1"/>
          </p:cNvSpPr>
          <p:nvPr/>
        </p:nvSpPr>
        <p:spPr bwMode="auto">
          <a:xfrm>
            <a:off x="762000" y="1066800"/>
            <a:ext cx="8001000" cy="441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250825" lvl="1" indent="6350" algn="ctr">
              <a:buClrTx/>
              <a:buFontTx/>
              <a:buNone/>
              <a:tabLst>
                <a:tab pos="250825" algn="l"/>
                <a:tab pos="698500" algn="l"/>
                <a:tab pos="1147763" algn="l"/>
                <a:tab pos="1597025" algn="l"/>
                <a:tab pos="2046288" algn="l"/>
                <a:tab pos="2495550" algn="l"/>
                <a:tab pos="2944813" algn="l"/>
                <a:tab pos="3394075" algn="l"/>
                <a:tab pos="3843338" algn="l"/>
                <a:tab pos="4292600" algn="l"/>
                <a:tab pos="4741863" algn="l"/>
                <a:tab pos="5191125" algn="l"/>
                <a:tab pos="5640388" algn="l"/>
                <a:tab pos="6089650" algn="l"/>
                <a:tab pos="6538913" algn="l"/>
                <a:tab pos="6988175" algn="l"/>
                <a:tab pos="7437438" algn="l"/>
                <a:tab pos="7886700" algn="l"/>
                <a:tab pos="8335963" algn="l"/>
                <a:tab pos="8785225" algn="l"/>
                <a:tab pos="9234488" algn="l"/>
              </a:tabLst>
            </a:pPr>
            <a:r>
              <a:rPr lang="fr-FR" sz="2000">
                <a:solidFill>
                  <a:srgbClr val="3C005A"/>
                </a:solidFill>
                <a:latin typeface="Tahoma" pitchFamily="32" charset="0"/>
              </a:rPr>
              <a:t>Dispositif SagaWeb Éducation : mise à disposition des normes à un tarif préférentiel, pour une exploitation strictement pédagogique :</a:t>
            </a:r>
            <a:r>
              <a:rPr lang="fr-FR" sz="1800" b="1">
                <a:solidFill>
                  <a:srgbClr val="3C005A"/>
                </a:solidFill>
                <a:latin typeface="Tahoma" pitchFamily="32" charset="0"/>
              </a:rPr>
              <a:t> </a:t>
            </a:r>
            <a:br>
              <a:rPr lang="fr-FR" sz="1800" b="1">
                <a:solidFill>
                  <a:srgbClr val="3C005A"/>
                </a:solidFill>
                <a:latin typeface="Tahoma" pitchFamily="32" charset="0"/>
              </a:rPr>
            </a:br>
            <a:r>
              <a:rPr lang="fr-FR" sz="1800" b="1">
                <a:solidFill>
                  <a:srgbClr val="33CC33"/>
                </a:solidFill>
                <a:latin typeface="Tahoma" pitchFamily="32" charset="0"/>
              </a:rPr>
              <a:t/>
            </a:r>
            <a:br>
              <a:rPr lang="fr-FR" sz="1800" b="1">
                <a:solidFill>
                  <a:srgbClr val="33CC33"/>
                </a:solidFill>
                <a:latin typeface="Tahoma" pitchFamily="32" charset="0"/>
              </a:rPr>
            </a:br>
            <a:endParaRPr lang="fr-FR" sz="1800" b="1">
              <a:solidFill>
                <a:srgbClr val="33CC33"/>
              </a:solidFill>
              <a:latin typeface="Tahoma" pitchFamily="32" charset="0"/>
            </a:endParaRPr>
          </a:p>
          <a:p>
            <a:pPr marL="250825" lvl="1" indent="6350">
              <a:buClrTx/>
              <a:buFontTx/>
              <a:buNone/>
              <a:tabLst>
                <a:tab pos="250825" algn="l"/>
                <a:tab pos="698500" algn="l"/>
                <a:tab pos="1147763" algn="l"/>
                <a:tab pos="1597025" algn="l"/>
                <a:tab pos="2046288" algn="l"/>
                <a:tab pos="2495550" algn="l"/>
                <a:tab pos="2944813" algn="l"/>
                <a:tab pos="3394075" algn="l"/>
                <a:tab pos="3843338" algn="l"/>
                <a:tab pos="4292600" algn="l"/>
                <a:tab pos="4741863" algn="l"/>
                <a:tab pos="5191125" algn="l"/>
                <a:tab pos="5640388" algn="l"/>
                <a:tab pos="6089650" algn="l"/>
                <a:tab pos="6538913" algn="l"/>
                <a:tab pos="6988175" algn="l"/>
                <a:tab pos="7437438" algn="l"/>
                <a:tab pos="7886700" algn="l"/>
                <a:tab pos="8335963" algn="l"/>
                <a:tab pos="8785225" algn="l"/>
                <a:tab pos="9234488" algn="l"/>
              </a:tabLst>
            </a:pPr>
            <a:endParaRPr lang="fr-FR" sz="1800" b="1">
              <a:solidFill>
                <a:srgbClr val="3C005A"/>
              </a:solidFill>
              <a:latin typeface="Tahoma" pitchFamily="32" charset="0"/>
            </a:endParaRPr>
          </a:p>
        </p:txBody>
      </p:sp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381000" y="144463"/>
            <a:ext cx="64008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b="1">
                <a:solidFill>
                  <a:srgbClr val="3C005A"/>
                </a:solidFill>
                <a:latin typeface="Tahoma" pitchFamily="32" charset="0"/>
              </a:rPr>
              <a:t>Donner accès aux normes</a:t>
            </a:r>
          </a:p>
        </p:txBody>
      </p:sp>
      <p:pic>
        <p:nvPicPr>
          <p:cNvPr id="41988" name="Picture 3"/>
          <p:cNvPicPr>
            <a:picLocks noChangeAspect="1" noChangeArrowheads="1"/>
          </p:cNvPicPr>
          <p:nvPr/>
        </p:nvPicPr>
        <p:blipFill>
          <a:blip r:embed="rId3" cstate="print"/>
          <a:srcRect l="19376" t="28908" r="18750" b="13281"/>
          <a:stretch>
            <a:fillRect/>
          </a:stretch>
        </p:blipFill>
        <p:spPr bwMode="auto">
          <a:xfrm>
            <a:off x="1476375" y="1989138"/>
            <a:ext cx="6408738" cy="3686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0" y="6156325"/>
            <a:ext cx="742950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ED2EDD6-BAFF-4504-AFB6-6B0EAE1150E0}" type="slidenum">
              <a:rPr lang="fr-FR">
                <a:solidFill>
                  <a:srgbClr val="C3965A"/>
                </a:solidFill>
              </a:rPr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</a:t>
            </a:fld>
            <a:endParaRPr lang="fr-FR">
              <a:solidFill>
                <a:srgbClr val="C3965A"/>
              </a:solidFill>
            </a:endParaRP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457200" y="2286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200" b="1">
                <a:solidFill>
                  <a:srgbClr val="3C005A"/>
                </a:solidFill>
                <a:latin typeface="Verdana" pitchFamily="32" charset="0"/>
              </a:rPr>
              <a:t>La normalisation : définition</a:t>
            </a: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250825" y="1484313"/>
            <a:ext cx="8604250" cy="441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279400" indent="-279400">
              <a:spcBef>
                <a:spcPts val="1575"/>
              </a:spcBef>
              <a:buClr>
                <a:srgbClr val="3C005A"/>
              </a:buClr>
              <a:buFont typeface="Times New Roman" pitchFamily="16" charset="0"/>
              <a:buBlip>
                <a:blip r:embed="rId3"/>
              </a:buBlip>
              <a:tabLst>
                <a:tab pos="279400" algn="l"/>
                <a:tab pos="727075" algn="l"/>
                <a:tab pos="1176338" algn="l"/>
                <a:tab pos="1625600" algn="l"/>
                <a:tab pos="2074863" algn="l"/>
                <a:tab pos="2524125" algn="l"/>
                <a:tab pos="2973388" algn="l"/>
                <a:tab pos="3422650" algn="l"/>
                <a:tab pos="3871913" algn="l"/>
                <a:tab pos="4321175" algn="l"/>
                <a:tab pos="4770438" algn="l"/>
                <a:tab pos="5219700" algn="l"/>
                <a:tab pos="5668963" algn="l"/>
                <a:tab pos="6118225" algn="l"/>
                <a:tab pos="6567488" algn="l"/>
                <a:tab pos="7016750" algn="l"/>
                <a:tab pos="7466013" algn="l"/>
                <a:tab pos="7915275" algn="l"/>
                <a:tab pos="8364538" algn="l"/>
                <a:tab pos="8813800" algn="l"/>
                <a:tab pos="9263063" algn="l"/>
              </a:tabLst>
            </a:pPr>
            <a:r>
              <a:rPr lang="fr-FR" sz="2000">
                <a:solidFill>
                  <a:srgbClr val="3C005A"/>
                </a:solidFill>
                <a:latin typeface="Verdana" pitchFamily="32" charset="0"/>
              </a:rPr>
              <a:t>  Décret N°2009-697 du 16 juin 2009</a:t>
            </a:r>
            <a:br>
              <a:rPr lang="fr-FR" sz="2000">
                <a:solidFill>
                  <a:srgbClr val="3C005A"/>
                </a:solidFill>
                <a:latin typeface="Verdana" pitchFamily="32" charset="0"/>
              </a:rPr>
            </a:br>
            <a:r>
              <a:rPr lang="fr-FR" sz="2000">
                <a:solidFill>
                  <a:srgbClr val="3C005A"/>
                </a:solidFill>
                <a:latin typeface="Verdana" pitchFamily="32" charset="0"/>
              </a:rPr>
              <a:t/>
            </a:r>
            <a:br>
              <a:rPr lang="fr-FR" sz="2000">
                <a:solidFill>
                  <a:srgbClr val="3C005A"/>
                </a:solidFill>
                <a:latin typeface="Verdana" pitchFamily="32" charset="0"/>
              </a:rPr>
            </a:br>
            <a:r>
              <a:rPr lang="fr-FR" sz="1800" i="1">
                <a:solidFill>
                  <a:srgbClr val="3C005A"/>
                </a:solidFill>
                <a:latin typeface="Verdana" pitchFamily="32" charset="0"/>
              </a:rPr>
              <a:t>« </a:t>
            </a:r>
            <a:r>
              <a:rPr lang="fr-FR" sz="1800" i="1">
                <a:solidFill>
                  <a:srgbClr val="3C005A"/>
                </a:solidFill>
                <a:latin typeface="Verdana" pitchFamily="32" charset="0"/>
                <a:cs typeface="Arial" charset="0"/>
              </a:rPr>
              <a:t>La normalisation est une </a:t>
            </a:r>
            <a:r>
              <a:rPr lang="fr-FR" sz="1800" b="1" i="1">
                <a:solidFill>
                  <a:srgbClr val="3C005A"/>
                </a:solidFill>
                <a:latin typeface="Verdana" pitchFamily="32" charset="0"/>
                <a:cs typeface="Arial" charset="0"/>
              </a:rPr>
              <a:t>activité d’intérêt général</a:t>
            </a:r>
            <a:r>
              <a:rPr lang="fr-FR" sz="1800" i="1">
                <a:solidFill>
                  <a:srgbClr val="3C005A"/>
                </a:solidFill>
                <a:latin typeface="Verdana" pitchFamily="32" charset="0"/>
                <a:cs typeface="Arial" charset="0"/>
              </a:rPr>
              <a:t> </a:t>
            </a:r>
            <a:br>
              <a:rPr lang="fr-FR" sz="1800" i="1">
                <a:solidFill>
                  <a:srgbClr val="3C005A"/>
                </a:solidFill>
                <a:latin typeface="Verdana" pitchFamily="32" charset="0"/>
                <a:cs typeface="Arial" charset="0"/>
              </a:rPr>
            </a:br>
            <a:r>
              <a:rPr lang="fr-FR" sz="1800" i="1">
                <a:solidFill>
                  <a:srgbClr val="3C005A"/>
                </a:solidFill>
                <a:latin typeface="Verdana" pitchFamily="32" charset="0"/>
                <a:cs typeface="Arial" charset="0"/>
              </a:rPr>
              <a:t>qui a pour objet de fournir des </a:t>
            </a:r>
            <a:r>
              <a:rPr lang="fr-FR" sz="1800" b="1" i="1">
                <a:solidFill>
                  <a:srgbClr val="3C005A"/>
                </a:solidFill>
                <a:latin typeface="Verdana" pitchFamily="32" charset="0"/>
                <a:cs typeface="Arial" charset="0"/>
              </a:rPr>
              <a:t>documents de référence</a:t>
            </a:r>
            <a:r>
              <a:rPr lang="fr-FR" sz="1800" i="1">
                <a:solidFill>
                  <a:srgbClr val="3C005A"/>
                </a:solidFill>
                <a:latin typeface="Verdana" pitchFamily="32" charset="0"/>
                <a:cs typeface="Arial" charset="0"/>
              </a:rPr>
              <a:t> </a:t>
            </a:r>
            <a:br>
              <a:rPr lang="fr-FR" sz="1800" i="1">
                <a:solidFill>
                  <a:srgbClr val="3C005A"/>
                </a:solidFill>
                <a:latin typeface="Verdana" pitchFamily="32" charset="0"/>
                <a:cs typeface="Arial" charset="0"/>
              </a:rPr>
            </a:br>
            <a:r>
              <a:rPr lang="fr-FR" sz="1800" i="1">
                <a:solidFill>
                  <a:srgbClr val="3C005A"/>
                </a:solidFill>
                <a:latin typeface="Verdana" pitchFamily="32" charset="0"/>
                <a:cs typeface="Arial" charset="0"/>
              </a:rPr>
              <a:t>élaborés </a:t>
            </a:r>
            <a:r>
              <a:rPr lang="fr-FR" sz="1800" b="1" i="1">
                <a:solidFill>
                  <a:srgbClr val="3C005A"/>
                </a:solidFill>
                <a:latin typeface="Verdana" pitchFamily="32" charset="0"/>
                <a:cs typeface="Arial" charset="0"/>
              </a:rPr>
              <a:t>de manière consensuelle</a:t>
            </a:r>
            <a:r>
              <a:rPr lang="fr-FR" sz="1800" i="1">
                <a:solidFill>
                  <a:srgbClr val="3C005A"/>
                </a:solidFill>
                <a:latin typeface="Verdana" pitchFamily="32" charset="0"/>
                <a:cs typeface="Arial" charset="0"/>
              </a:rPr>
              <a:t> par </a:t>
            </a:r>
            <a:r>
              <a:rPr lang="fr-FR" sz="1800" b="1" i="1">
                <a:solidFill>
                  <a:srgbClr val="3C005A"/>
                </a:solidFill>
                <a:latin typeface="Verdana" pitchFamily="32" charset="0"/>
                <a:cs typeface="Arial" charset="0"/>
              </a:rPr>
              <a:t>toutes les parties intéressées</a:t>
            </a:r>
            <a:r>
              <a:rPr lang="fr-FR" sz="1800" i="1">
                <a:solidFill>
                  <a:srgbClr val="3C005A"/>
                </a:solidFill>
                <a:latin typeface="Verdana" pitchFamily="32" charset="0"/>
                <a:cs typeface="Arial" charset="0"/>
              </a:rPr>
              <a:t>, portant sur des règles, des caractéristiques, des recommandations ou des exemples de bonnes pratiques, relatives à des </a:t>
            </a:r>
            <a:r>
              <a:rPr lang="fr-FR" sz="1800" b="1" i="1">
                <a:solidFill>
                  <a:srgbClr val="3C005A"/>
                </a:solidFill>
                <a:latin typeface="Verdana" pitchFamily="32" charset="0"/>
                <a:cs typeface="Arial" charset="0"/>
              </a:rPr>
              <a:t>produits</a:t>
            </a:r>
            <a:r>
              <a:rPr lang="fr-FR" sz="1800" i="1">
                <a:solidFill>
                  <a:srgbClr val="3C005A"/>
                </a:solidFill>
                <a:latin typeface="Verdana" pitchFamily="32" charset="0"/>
                <a:cs typeface="Arial" charset="0"/>
              </a:rPr>
              <a:t>, à des </a:t>
            </a:r>
            <a:r>
              <a:rPr lang="fr-FR" sz="1800" b="1" i="1">
                <a:solidFill>
                  <a:srgbClr val="3C005A"/>
                </a:solidFill>
                <a:latin typeface="Verdana" pitchFamily="32" charset="0"/>
                <a:cs typeface="Arial" charset="0"/>
              </a:rPr>
              <a:t>services</a:t>
            </a:r>
            <a:r>
              <a:rPr lang="fr-FR" sz="1800" i="1">
                <a:solidFill>
                  <a:srgbClr val="3C005A"/>
                </a:solidFill>
                <a:latin typeface="Verdana" pitchFamily="32" charset="0"/>
                <a:cs typeface="Arial" charset="0"/>
              </a:rPr>
              <a:t>, à des </a:t>
            </a:r>
            <a:r>
              <a:rPr lang="fr-FR" sz="1800" b="1" i="1">
                <a:solidFill>
                  <a:srgbClr val="3C005A"/>
                </a:solidFill>
                <a:latin typeface="Verdana" pitchFamily="32" charset="0"/>
                <a:cs typeface="Arial" charset="0"/>
              </a:rPr>
              <a:t>méthodes</a:t>
            </a:r>
            <a:r>
              <a:rPr lang="fr-FR" sz="1800" i="1">
                <a:solidFill>
                  <a:srgbClr val="3C005A"/>
                </a:solidFill>
                <a:latin typeface="Verdana" pitchFamily="32" charset="0"/>
                <a:cs typeface="Arial" charset="0"/>
              </a:rPr>
              <a:t>, à des </a:t>
            </a:r>
            <a:r>
              <a:rPr lang="fr-FR" sz="1800" b="1" i="1">
                <a:solidFill>
                  <a:srgbClr val="3C005A"/>
                </a:solidFill>
                <a:latin typeface="Verdana" pitchFamily="32" charset="0"/>
                <a:cs typeface="Arial" charset="0"/>
              </a:rPr>
              <a:t>processus</a:t>
            </a:r>
            <a:r>
              <a:rPr lang="fr-FR" sz="1800" i="1">
                <a:solidFill>
                  <a:srgbClr val="3C005A"/>
                </a:solidFill>
                <a:latin typeface="Verdana" pitchFamily="32" charset="0"/>
                <a:cs typeface="Arial" charset="0"/>
              </a:rPr>
              <a:t> ou à des </a:t>
            </a:r>
            <a:r>
              <a:rPr lang="fr-FR" sz="1800" b="1" i="1">
                <a:solidFill>
                  <a:srgbClr val="3C005A"/>
                </a:solidFill>
                <a:latin typeface="Verdana" pitchFamily="32" charset="0"/>
                <a:cs typeface="Arial" charset="0"/>
              </a:rPr>
              <a:t>organisations</a:t>
            </a:r>
            <a:r>
              <a:rPr lang="fr-FR" sz="1800" i="1">
                <a:solidFill>
                  <a:srgbClr val="3C005A"/>
                </a:solidFill>
                <a:latin typeface="Verdana" pitchFamily="32" charset="0"/>
                <a:cs typeface="Arial" charset="0"/>
              </a:rPr>
              <a:t>.</a:t>
            </a:r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228600" y="4419600"/>
            <a:ext cx="7540625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42900" indent="-339725">
              <a:spcBef>
                <a:spcPts val="1575"/>
              </a:spcBef>
              <a:buClrTx/>
              <a:buFontTx/>
              <a:buNone/>
              <a:tabLst>
                <a:tab pos="34290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</a:pPr>
            <a:r>
              <a:rPr lang="fr-FR" sz="1800" i="1">
                <a:solidFill>
                  <a:srgbClr val="3C005A"/>
                </a:solidFill>
                <a:latin typeface="Verdana" pitchFamily="32" charset="0"/>
                <a:cs typeface="Arial" charset="0"/>
              </a:rPr>
              <a:t>	Elle vise à encourager le développement économique et</a:t>
            </a:r>
            <a:r>
              <a:rPr lang="fr-FR" sz="1800" b="1" i="1">
                <a:solidFill>
                  <a:srgbClr val="3C005A"/>
                </a:solidFill>
                <a:latin typeface="Verdana" pitchFamily="32" charset="0"/>
                <a:cs typeface="Arial" charset="0"/>
              </a:rPr>
              <a:t> l’innovation</a:t>
            </a:r>
            <a:r>
              <a:rPr lang="fr-FR" sz="1800" i="1">
                <a:solidFill>
                  <a:srgbClr val="3C005A"/>
                </a:solidFill>
                <a:latin typeface="Verdana" pitchFamily="32" charset="0"/>
                <a:cs typeface="Arial" charset="0"/>
              </a:rPr>
              <a:t> tout en prenant en compte des objectifs de </a:t>
            </a:r>
            <a:r>
              <a:rPr lang="fr-FR" sz="1800" b="1" i="1">
                <a:solidFill>
                  <a:srgbClr val="3C005A"/>
                </a:solidFill>
                <a:latin typeface="Verdana" pitchFamily="32" charset="0"/>
                <a:cs typeface="Arial" charset="0"/>
              </a:rPr>
              <a:t>développement durable</a:t>
            </a:r>
            <a:r>
              <a:rPr lang="fr-FR" sz="1800" i="1">
                <a:solidFill>
                  <a:srgbClr val="3C005A"/>
                </a:solidFill>
                <a:latin typeface="Verdana" pitchFamily="32" charset="0"/>
              </a:rPr>
              <a:t> »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 l="24213" t="10934" r="23813" b="39368"/>
          <a:stretch>
            <a:fillRect/>
          </a:stretch>
        </p:blipFill>
        <p:spPr bwMode="auto">
          <a:xfrm>
            <a:off x="611188" y="1844675"/>
            <a:ext cx="8137525" cy="437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39552" y="908720"/>
            <a:ext cx="81724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sz="54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http://sagaweb.afnor.org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179388" y="188913"/>
            <a:ext cx="77724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200" b="1">
                <a:solidFill>
                  <a:srgbClr val="3C005A"/>
                </a:solidFill>
                <a:latin typeface="Verdana" pitchFamily="32" charset="0"/>
              </a:rPr>
              <a:t>Comment s’informer ?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323850" y="1341438"/>
            <a:ext cx="8153400" cy="5016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42900" indent="-336550">
              <a:lnSpc>
                <a:spcPct val="90000"/>
              </a:lnSpc>
              <a:spcBef>
                <a:spcPts val="2013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fr-FR" sz="2200">
              <a:solidFill>
                <a:srgbClr val="CCCCFF"/>
              </a:solidFill>
              <a:latin typeface="Verdana" pitchFamily="32" charset="0"/>
              <a:hlinkClick r:id="rId3"/>
            </a:endParaRPr>
          </a:p>
          <a:p>
            <a:pPr marL="342900" indent="-336550">
              <a:lnSpc>
                <a:spcPct val="140000"/>
              </a:lnSpc>
              <a:spcBef>
                <a:spcPts val="2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fr-FR" sz="2200">
              <a:solidFill>
                <a:srgbClr val="CCCCFF"/>
              </a:solidFill>
              <a:latin typeface="Verdana" pitchFamily="32" charset="0"/>
            </a:endParaRPr>
          </a:p>
        </p:txBody>
      </p:sp>
      <p:pic>
        <p:nvPicPr>
          <p:cNvPr id="44036" name="Picture 5"/>
          <p:cNvPicPr>
            <a:picLocks noChangeAspect="1" noChangeArrowheads="1"/>
          </p:cNvPicPr>
          <p:nvPr/>
        </p:nvPicPr>
        <p:blipFill>
          <a:blip r:embed="rId4" cstate="print"/>
          <a:srcRect l="23032" t="10367" r="24207" b="31799"/>
          <a:stretch>
            <a:fillRect/>
          </a:stretch>
        </p:blipFill>
        <p:spPr bwMode="auto">
          <a:xfrm>
            <a:off x="684213" y="1196975"/>
            <a:ext cx="8129587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0" y="6156325"/>
            <a:ext cx="742950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2A9A8B5-DDD4-4EA1-9A0F-E0AB075724A7}" type="slidenum">
              <a:rPr lang="fr-FR">
                <a:solidFill>
                  <a:srgbClr val="C3965A"/>
                </a:solidFill>
              </a:rPr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</a:t>
            </a:fld>
            <a:endParaRPr lang="fr-FR">
              <a:solidFill>
                <a:srgbClr val="C3965A"/>
              </a:solidFill>
            </a:endParaRPr>
          </a:p>
        </p:txBody>
      </p:sp>
      <p:sp>
        <p:nvSpPr>
          <p:cNvPr id="7171" name="Oval 2"/>
          <p:cNvSpPr>
            <a:spLocks noChangeArrowheads="1"/>
          </p:cNvSpPr>
          <p:nvPr/>
        </p:nvSpPr>
        <p:spPr bwMode="auto">
          <a:xfrm>
            <a:off x="1447800" y="990600"/>
            <a:ext cx="2133600" cy="2133600"/>
          </a:xfrm>
          <a:prstGeom prst="ellipse">
            <a:avLst/>
          </a:prstGeom>
          <a:solidFill>
            <a:srgbClr val="660066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500">
                <a:solidFill>
                  <a:srgbClr val="FFFFFF"/>
                </a:solidFill>
                <a:latin typeface="Verdana" pitchFamily="32" charset="0"/>
              </a:rPr>
              <a:t>Un document</a:t>
            </a:r>
            <a:br>
              <a:rPr lang="fr-FR" sz="1500">
                <a:solidFill>
                  <a:srgbClr val="FFFFFF"/>
                </a:solidFill>
                <a:latin typeface="Verdana" pitchFamily="32" charset="0"/>
              </a:rPr>
            </a:br>
            <a:r>
              <a:rPr lang="fr-FR" sz="1500">
                <a:solidFill>
                  <a:srgbClr val="FFFFFF"/>
                </a:solidFill>
                <a:latin typeface="Verdana" pitchFamily="32" charset="0"/>
              </a:rPr>
              <a:t>de référence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5029200" y="1371600"/>
            <a:ext cx="3657600" cy="2590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304800" y="144463"/>
            <a:ext cx="6629400" cy="541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200" b="1">
                <a:solidFill>
                  <a:srgbClr val="3C005A"/>
                </a:solidFill>
                <a:latin typeface="Verdana" pitchFamily="32" charset="0"/>
              </a:rPr>
              <a:t>Qu’est-ce qu’une norme ?</a:t>
            </a:r>
          </a:p>
        </p:txBody>
      </p:sp>
      <p:sp>
        <p:nvSpPr>
          <p:cNvPr id="7174" name="Oval 5"/>
          <p:cNvSpPr>
            <a:spLocks noChangeArrowheads="1"/>
          </p:cNvSpPr>
          <p:nvPr/>
        </p:nvSpPr>
        <p:spPr bwMode="auto">
          <a:xfrm>
            <a:off x="5257800" y="1371600"/>
            <a:ext cx="3657600" cy="3657600"/>
          </a:xfrm>
          <a:prstGeom prst="ellipse">
            <a:avLst/>
          </a:prstGeom>
          <a:noFill/>
          <a:ln w="9360">
            <a:solidFill>
              <a:srgbClr val="91141A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500">
              <a:solidFill>
                <a:srgbClr val="333333"/>
              </a:solidFill>
              <a:latin typeface="Verdana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500">
              <a:solidFill>
                <a:srgbClr val="3C005A"/>
              </a:solidFill>
              <a:latin typeface="Verdana" pitchFamily="32" charset="0"/>
            </a:endParaRPr>
          </a:p>
          <a:p>
            <a:pPr algn="ctr">
              <a:buClr>
                <a:srgbClr val="E36E1E"/>
              </a:buClr>
              <a:buFont typeface="Wingdings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500">
                <a:solidFill>
                  <a:srgbClr val="3C005A"/>
                </a:solidFill>
                <a:latin typeface="Verdana" pitchFamily="32" charset="0"/>
              </a:rPr>
              <a:t>Règles, lignes directrices, caractéristiques</a:t>
            </a:r>
          </a:p>
          <a:p>
            <a:pPr algn="ctr">
              <a:spcBef>
                <a:spcPts val="1313"/>
              </a:spcBef>
              <a:buClr>
                <a:srgbClr val="E36E1E"/>
              </a:buClr>
              <a:buFont typeface="Wingdings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500" b="1">
                <a:solidFill>
                  <a:srgbClr val="3C005A"/>
                </a:solidFill>
                <a:latin typeface="Verdana" pitchFamily="32" charset="0"/>
              </a:rPr>
              <a:t>Consensus</a:t>
            </a:r>
            <a:r>
              <a:rPr lang="fr-FR" sz="1500">
                <a:solidFill>
                  <a:srgbClr val="3C005A"/>
                </a:solidFill>
                <a:latin typeface="Verdana" pitchFamily="32" charset="0"/>
              </a:rPr>
              <a:t> entre l’ensemble des parties prenantes</a:t>
            </a:r>
          </a:p>
          <a:p>
            <a:pPr algn="ctr">
              <a:spcBef>
                <a:spcPts val="1313"/>
              </a:spcBef>
              <a:buClr>
                <a:srgbClr val="E36E1E"/>
              </a:buClr>
              <a:buFont typeface="Wingdings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500">
                <a:solidFill>
                  <a:srgbClr val="3C005A"/>
                </a:solidFill>
                <a:latin typeface="Verdana" pitchFamily="32" charset="0"/>
              </a:rPr>
              <a:t>Établie par un organisme de normalisation </a:t>
            </a:r>
            <a:r>
              <a:rPr lang="fr-FR" sz="1500" b="1">
                <a:solidFill>
                  <a:srgbClr val="3C005A"/>
                </a:solidFill>
                <a:latin typeface="Verdana" pitchFamily="32" charset="0"/>
              </a:rPr>
              <a:t>reconnu</a:t>
            </a:r>
          </a:p>
          <a:p>
            <a:pPr algn="ctr">
              <a:spcBef>
                <a:spcPts val="1313"/>
              </a:spcBef>
              <a:buClr>
                <a:srgbClr val="E36E1E"/>
              </a:buClr>
              <a:buFont typeface="Wingdings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500">
                <a:solidFill>
                  <a:srgbClr val="3C005A"/>
                </a:solidFill>
                <a:latin typeface="Verdana" pitchFamily="32" charset="0"/>
              </a:rPr>
              <a:t>Application </a:t>
            </a:r>
            <a:r>
              <a:rPr lang="fr-FR" sz="1500" b="1">
                <a:solidFill>
                  <a:srgbClr val="3C005A"/>
                </a:solidFill>
                <a:latin typeface="Verdana" pitchFamily="32" charset="0"/>
              </a:rPr>
              <a:t>volontaire</a:t>
            </a:r>
          </a:p>
          <a:p>
            <a:pPr algn="ctr">
              <a:spcBef>
                <a:spcPts val="14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600">
              <a:solidFill>
                <a:srgbClr val="333333"/>
              </a:solidFill>
              <a:latin typeface="Verdana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600">
              <a:solidFill>
                <a:srgbClr val="333333"/>
              </a:solidFill>
              <a:latin typeface="Verdana" pitchFamily="32" charset="0"/>
            </a:endParaRPr>
          </a:p>
        </p:txBody>
      </p:sp>
      <p:sp>
        <p:nvSpPr>
          <p:cNvPr id="7175" name="Oval 6"/>
          <p:cNvSpPr>
            <a:spLocks noChangeArrowheads="1"/>
          </p:cNvSpPr>
          <p:nvPr/>
        </p:nvSpPr>
        <p:spPr bwMode="auto">
          <a:xfrm>
            <a:off x="3733800" y="1981200"/>
            <a:ext cx="1676400" cy="1676400"/>
          </a:xfrm>
          <a:prstGeom prst="ellipse">
            <a:avLst/>
          </a:prstGeom>
          <a:solidFill>
            <a:srgbClr val="E36E1E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600">
                <a:solidFill>
                  <a:srgbClr val="3C005A"/>
                </a:solidFill>
                <a:latin typeface="Verdana" pitchFamily="32" charset="0"/>
              </a:rPr>
              <a:t>Norme</a:t>
            </a:r>
          </a:p>
        </p:txBody>
      </p:sp>
      <p:sp>
        <p:nvSpPr>
          <p:cNvPr id="7176" name="Oval 7"/>
          <p:cNvSpPr>
            <a:spLocks noChangeArrowheads="1"/>
          </p:cNvSpPr>
          <p:nvPr/>
        </p:nvSpPr>
        <p:spPr bwMode="auto">
          <a:xfrm>
            <a:off x="1447800" y="3276600"/>
            <a:ext cx="2819400" cy="2819400"/>
          </a:xfrm>
          <a:prstGeom prst="ellipse">
            <a:avLst/>
          </a:prstGeom>
          <a:solidFill>
            <a:srgbClr val="009999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600" b="1">
                <a:solidFill>
                  <a:srgbClr val="3C005A"/>
                </a:solidFill>
                <a:latin typeface="Verdana" pitchFamily="32" charset="0"/>
              </a:rPr>
              <a:t>Utilisée dans</a:t>
            </a:r>
            <a:br>
              <a:rPr lang="fr-FR" sz="1600" b="1">
                <a:solidFill>
                  <a:srgbClr val="3C005A"/>
                </a:solidFill>
                <a:latin typeface="Verdana" pitchFamily="32" charset="0"/>
              </a:rPr>
            </a:br>
            <a:r>
              <a:rPr lang="fr-FR" sz="1600" b="1">
                <a:solidFill>
                  <a:srgbClr val="3C005A"/>
                </a:solidFill>
                <a:latin typeface="Verdana" pitchFamily="32" charset="0"/>
              </a:rPr>
              <a:t>les échanges commerciaux</a:t>
            </a:r>
            <a:r>
              <a:rPr lang="fr-FR" sz="1600">
                <a:solidFill>
                  <a:srgbClr val="3C005A"/>
                </a:solidFill>
                <a:latin typeface="Verdana" pitchFamily="32" charset="0"/>
              </a:rPr>
              <a:t>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600">
                <a:solidFill>
                  <a:srgbClr val="3C005A"/>
                </a:solidFill>
                <a:latin typeface="Verdana" pitchFamily="32" charset="0"/>
              </a:rPr>
              <a:t>(contrats privés et marchés publics)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0" y="6156325"/>
            <a:ext cx="742950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711DC32-5835-4F8C-9431-B4BF9E07DFC7}" type="slidenum">
              <a:rPr lang="fr-FR">
                <a:solidFill>
                  <a:srgbClr val="C3965A"/>
                </a:solidFill>
              </a:rPr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</a:t>
            </a:fld>
            <a:endParaRPr lang="fr-FR">
              <a:solidFill>
                <a:srgbClr val="C3965A"/>
              </a:solidFill>
            </a:endParaRP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 cstate="print">
            <a:lum bright="64000" contrast="-32000"/>
          </a:blip>
          <a:srcRect/>
          <a:stretch>
            <a:fillRect/>
          </a:stretch>
        </p:blipFill>
        <p:spPr bwMode="auto">
          <a:xfrm>
            <a:off x="2339975" y="1916113"/>
            <a:ext cx="3816350" cy="2659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323850" y="2205038"/>
            <a:ext cx="7924800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600">
                <a:solidFill>
                  <a:srgbClr val="00A0AF"/>
                </a:solidFill>
                <a:latin typeface="Verdana" pitchFamily="32" charset="0"/>
              </a:rPr>
              <a:t>2</a:t>
            </a:r>
            <a:r>
              <a:rPr lang="fr-FR" sz="4000">
                <a:solidFill>
                  <a:srgbClr val="00A0AF"/>
                </a:solidFill>
                <a:latin typeface="Verdana" pitchFamily="32" charset="0"/>
              </a:rPr>
              <a:t> </a:t>
            </a:r>
            <a:br>
              <a:rPr lang="fr-FR" sz="4000">
                <a:solidFill>
                  <a:srgbClr val="00A0AF"/>
                </a:solidFill>
                <a:latin typeface="Verdana" pitchFamily="32" charset="0"/>
              </a:rPr>
            </a:br>
            <a:r>
              <a:rPr lang="fr-FR" sz="4000">
                <a:solidFill>
                  <a:srgbClr val="00A0AF"/>
                </a:solidFill>
                <a:latin typeface="Verdana" pitchFamily="32" charset="0"/>
              </a:rPr>
              <a:t>A quoi sert une norme 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0" y="6156325"/>
            <a:ext cx="742950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F809E7E-BA29-486D-897A-2FD84EF0F7DE}" type="slidenum">
              <a:rPr lang="fr-FR">
                <a:solidFill>
                  <a:srgbClr val="C3965A"/>
                </a:solidFill>
              </a:rPr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</a:t>
            </a:fld>
            <a:endParaRPr lang="fr-FR">
              <a:solidFill>
                <a:srgbClr val="C3965A"/>
              </a:solidFill>
            </a:endParaRP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304800" y="144463"/>
            <a:ext cx="6629400" cy="603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200" b="1">
                <a:solidFill>
                  <a:srgbClr val="3C005A"/>
                </a:solidFill>
                <a:latin typeface="Verdana" pitchFamily="32" charset="0"/>
              </a:rPr>
              <a:t>La normalisation : à quoi ça sert ?</a:t>
            </a:r>
            <a:br>
              <a:rPr lang="fr-FR" sz="2200" b="1">
                <a:solidFill>
                  <a:srgbClr val="3C005A"/>
                </a:solidFill>
                <a:latin typeface="Verdana" pitchFamily="32" charset="0"/>
              </a:rPr>
            </a:br>
            <a:endParaRPr lang="fr-FR" sz="2200" b="1">
              <a:solidFill>
                <a:srgbClr val="3C005A"/>
              </a:solidFill>
              <a:latin typeface="Verdana" pitchFamily="32" charset="0"/>
            </a:endParaRP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468313" y="2060575"/>
            <a:ext cx="246062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190500" lvl="1" indent="0" algn="r">
              <a:spcBef>
                <a:spcPts val="600"/>
              </a:spcBef>
              <a:buClrTx/>
              <a:buFontTx/>
              <a:buNone/>
              <a:tabLst>
                <a:tab pos="190500" algn="l"/>
                <a:tab pos="638175" algn="l"/>
                <a:tab pos="1087438" algn="l"/>
                <a:tab pos="1536700" algn="l"/>
                <a:tab pos="1985963" algn="l"/>
                <a:tab pos="2435225" algn="l"/>
                <a:tab pos="2884488" algn="l"/>
                <a:tab pos="3333750" algn="l"/>
                <a:tab pos="3783013" algn="l"/>
                <a:tab pos="4232275" algn="l"/>
                <a:tab pos="4681538" algn="l"/>
                <a:tab pos="5130800" algn="l"/>
                <a:tab pos="5580063" algn="l"/>
                <a:tab pos="6029325" algn="l"/>
                <a:tab pos="6478588" algn="l"/>
                <a:tab pos="6927850" algn="l"/>
                <a:tab pos="7377113" algn="l"/>
                <a:tab pos="7826375" algn="l"/>
                <a:tab pos="8275638" algn="l"/>
                <a:tab pos="8724900" algn="l"/>
                <a:tab pos="9174163" algn="l"/>
              </a:tabLst>
            </a:pPr>
            <a:r>
              <a:rPr lang="fr-FR" sz="1600">
                <a:solidFill>
                  <a:srgbClr val="3C005A"/>
                </a:solidFill>
                <a:latin typeface="Verdana" pitchFamily="32" charset="0"/>
              </a:rPr>
              <a:t>Qualité et sécurité</a:t>
            </a: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6178550" y="2371725"/>
            <a:ext cx="276542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600">
                <a:solidFill>
                  <a:srgbClr val="3C005A"/>
                </a:solidFill>
                <a:latin typeface="Verdana" pitchFamily="32" charset="0"/>
              </a:rPr>
              <a:t>Transfert de technologies</a:t>
            </a:r>
          </a:p>
        </p:txBody>
      </p:sp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0" y="2781300"/>
            <a:ext cx="25146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600">
                <a:solidFill>
                  <a:srgbClr val="3C005A"/>
                </a:solidFill>
                <a:latin typeface="Verdana" pitchFamily="32" charset="0"/>
              </a:rPr>
              <a:t>Interopérabilité</a:t>
            </a:r>
          </a:p>
        </p:txBody>
      </p:sp>
      <p:sp>
        <p:nvSpPr>
          <p:cNvPr id="9223" name="Rectangle 6"/>
          <p:cNvSpPr>
            <a:spLocks noChangeArrowheads="1"/>
          </p:cNvSpPr>
          <p:nvPr/>
        </p:nvSpPr>
        <p:spPr bwMode="auto">
          <a:xfrm>
            <a:off x="1841500" y="5295900"/>
            <a:ext cx="2509838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600">
                <a:solidFill>
                  <a:srgbClr val="3C005A"/>
                </a:solidFill>
                <a:latin typeface="Verdana" pitchFamily="32" charset="0"/>
              </a:rPr>
              <a:t>Mise en conformité</a:t>
            </a:r>
            <a:br>
              <a:rPr lang="fr-FR" sz="1600">
                <a:solidFill>
                  <a:srgbClr val="3C005A"/>
                </a:solidFill>
                <a:latin typeface="Verdana" pitchFamily="32" charset="0"/>
              </a:rPr>
            </a:br>
            <a:r>
              <a:rPr lang="fr-FR" sz="1600">
                <a:solidFill>
                  <a:srgbClr val="3C005A"/>
                </a:solidFill>
                <a:latin typeface="Verdana" pitchFamily="32" charset="0"/>
              </a:rPr>
              <a:t>avec la réglementation</a:t>
            </a:r>
          </a:p>
        </p:txBody>
      </p:sp>
      <p:sp>
        <p:nvSpPr>
          <p:cNvPr id="9224" name="Rectangle 7"/>
          <p:cNvSpPr>
            <a:spLocks noChangeArrowheads="1"/>
          </p:cNvSpPr>
          <p:nvPr/>
        </p:nvSpPr>
        <p:spPr bwMode="auto">
          <a:xfrm>
            <a:off x="690563" y="3644900"/>
            <a:ext cx="1909762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600">
                <a:solidFill>
                  <a:srgbClr val="3C005A"/>
                </a:solidFill>
                <a:latin typeface="Verdana" pitchFamily="32" charset="0"/>
              </a:rPr>
              <a:t>Outils de mesure</a:t>
            </a:r>
          </a:p>
        </p:txBody>
      </p:sp>
      <p:sp>
        <p:nvSpPr>
          <p:cNvPr id="9225" name="Rectangle 8"/>
          <p:cNvSpPr>
            <a:spLocks noChangeArrowheads="1"/>
          </p:cNvSpPr>
          <p:nvPr/>
        </p:nvSpPr>
        <p:spPr bwMode="auto">
          <a:xfrm>
            <a:off x="6084888" y="4005263"/>
            <a:ext cx="2667000" cy="823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600">
                <a:solidFill>
                  <a:srgbClr val="3C005A"/>
                </a:solidFill>
                <a:latin typeface="Verdana" pitchFamily="32" charset="0"/>
              </a:rPr>
              <a:t>Donne confiance</a:t>
            </a:r>
            <a:br>
              <a:rPr lang="fr-FR" sz="1600">
                <a:solidFill>
                  <a:srgbClr val="3C005A"/>
                </a:solidFill>
                <a:latin typeface="Verdana" pitchFamily="32" charset="0"/>
              </a:rPr>
            </a:br>
            <a:r>
              <a:rPr lang="fr-FR" sz="1600">
                <a:solidFill>
                  <a:srgbClr val="3C005A"/>
                </a:solidFill>
                <a:latin typeface="Verdana" pitchFamily="32" charset="0"/>
              </a:rPr>
              <a:t>aux consommateurs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600">
                <a:solidFill>
                  <a:srgbClr val="3C005A"/>
                </a:solidFill>
                <a:latin typeface="Verdana" pitchFamily="32" charset="0"/>
              </a:rPr>
              <a:t>et aux prescripteurs</a:t>
            </a:r>
          </a:p>
        </p:txBody>
      </p:sp>
      <p:sp>
        <p:nvSpPr>
          <p:cNvPr id="9226" name="Oval 9"/>
          <p:cNvSpPr>
            <a:spLocks noChangeArrowheads="1"/>
          </p:cNvSpPr>
          <p:nvPr/>
        </p:nvSpPr>
        <p:spPr bwMode="auto">
          <a:xfrm>
            <a:off x="3924300" y="1695450"/>
            <a:ext cx="228600" cy="228600"/>
          </a:xfrm>
          <a:prstGeom prst="ellipse">
            <a:avLst/>
          </a:prstGeom>
          <a:solidFill>
            <a:srgbClr val="E16E0A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227" name="Oval 10"/>
          <p:cNvSpPr>
            <a:spLocks noChangeArrowheads="1"/>
          </p:cNvSpPr>
          <p:nvPr/>
        </p:nvSpPr>
        <p:spPr bwMode="auto">
          <a:xfrm>
            <a:off x="6011863" y="3422650"/>
            <a:ext cx="228600" cy="228600"/>
          </a:xfrm>
          <a:prstGeom prst="ellipse">
            <a:avLst/>
          </a:prstGeom>
          <a:solidFill>
            <a:srgbClr val="E16E0A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228" name="Oval 11"/>
          <p:cNvSpPr>
            <a:spLocks noChangeArrowheads="1"/>
          </p:cNvSpPr>
          <p:nvPr/>
        </p:nvSpPr>
        <p:spPr bwMode="auto">
          <a:xfrm>
            <a:off x="5724525" y="4359275"/>
            <a:ext cx="228600" cy="228600"/>
          </a:xfrm>
          <a:prstGeom prst="ellipse">
            <a:avLst/>
          </a:prstGeom>
          <a:solidFill>
            <a:srgbClr val="E16E0A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229" name="Oval 12"/>
          <p:cNvSpPr>
            <a:spLocks noChangeArrowheads="1"/>
          </p:cNvSpPr>
          <p:nvPr/>
        </p:nvSpPr>
        <p:spPr bwMode="auto">
          <a:xfrm>
            <a:off x="3995738" y="4935538"/>
            <a:ext cx="228600" cy="228600"/>
          </a:xfrm>
          <a:prstGeom prst="ellipse">
            <a:avLst/>
          </a:prstGeom>
          <a:solidFill>
            <a:srgbClr val="E16E0A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230" name="Oval 13"/>
          <p:cNvSpPr>
            <a:spLocks noChangeArrowheads="1"/>
          </p:cNvSpPr>
          <p:nvPr/>
        </p:nvSpPr>
        <p:spPr bwMode="auto">
          <a:xfrm>
            <a:off x="3132138" y="2198688"/>
            <a:ext cx="228600" cy="228600"/>
          </a:xfrm>
          <a:prstGeom prst="ellipse">
            <a:avLst/>
          </a:prstGeom>
          <a:solidFill>
            <a:srgbClr val="E16E0A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231" name="Oval 14"/>
          <p:cNvSpPr>
            <a:spLocks noChangeArrowheads="1"/>
          </p:cNvSpPr>
          <p:nvPr/>
        </p:nvSpPr>
        <p:spPr bwMode="auto">
          <a:xfrm>
            <a:off x="3132138" y="4503738"/>
            <a:ext cx="228600" cy="228600"/>
          </a:xfrm>
          <a:prstGeom prst="ellipse">
            <a:avLst/>
          </a:prstGeom>
          <a:solidFill>
            <a:srgbClr val="E16E0A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232" name="Oval 15"/>
          <p:cNvSpPr>
            <a:spLocks noChangeArrowheads="1"/>
          </p:cNvSpPr>
          <p:nvPr/>
        </p:nvSpPr>
        <p:spPr bwMode="auto">
          <a:xfrm>
            <a:off x="5795963" y="2487613"/>
            <a:ext cx="228600" cy="228600"/>
          </a:xfrm>
          <a:prstGeom prst="ellipse">
            <a:avLst/>
          </a:prstGeom>
          <a:solidFill>
            <a:srgbClr val="E16E0A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233" name="Oval 16"/>
          <p:cNvSpPr>
            <a:spLocks noChangeArrowheads="1"/>
          </p:cNvSpPr>
          <p:nvPr/>
        </p:nvSpPr>
        <p:spPr bwMode="auto">
          <a:xfrm>
            <a:off x="3059113" y="2022475"/>
            <a:ext cx="2881312" cy="2768600"/>
          </a:xfrm>
          <a:prstGeom prst="ellipse">
            <a:avLst/>
          </a:prstGeom>
          <a:solidFill>
            <a:srgbClr val="660066"/>
          </a:solidFill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>
                <a:solidFill>
                  <a:srgbClr val="FFFFFF"/>
                </a:solidFill>
                <a:latin typeface="Verdana" pitchFamily="32" charset="0"/>
              </a:rPr>
              <a:t>La normalisation au cœur de l’</a:t>
            </a:r>
            <a:r>
              <a:rPr lang="fr-FR" sz="2000" b="1">
                <a:solidFill>
                  <a:srgbClr val="FFFFFF"/>
                </a:solidFill>
                <a:latin typeface="Verdana" pitchFamily="32" charset="0"/>
              </a:rPr>
              <a:t>activité des organisations</a:t>
            </a:r>
          </a:p>
        </p:txBody>
      </p:sp>
      <p:sp>
        <p:nvSpPr>
          <p:cNvPr id="9234" name="Rectangle 17"/>
          <p:cNvSpPr>
            <a:spLocks noChangeArrowheads="1"/>
          </p:cNvSpPr>
          <p:nvPr/>
        </p:nvSpPr>
        <p:spPr bwMode="auto">
          <a:xfrm>
            <a:off x="1258888" y="1550988"/>
            <a:ext cx="26670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600">
                <a:solidFill>
                  <a:srgbClr val="3C005A"/>
                </a:solidFill>
                <a:latin typeface="Verdana" pitchFamily="32" charset="0"/>
              </a:rPr>
              <a:t>Langage commun</a:t>
            </a:r>
          </a:p>
        </p:txBody>
      </p:sp>
      <p:sp>
        <p:nvSpPr>
          <p:cNvPr id="9235" name="Oval 18"/>
          <p:cNvSpPr>
            <a:spLocks noChangeArrowheads="1"/>
          </p:cNvSpPr>
          <p:nvPr/>
        </p:nvSpPr>
        <p:spPr bwMode="auto">
          <a:xfrm>
            <a:off x="2843213" y="3711575"/>
            <a:ext cx="228600" cy="228600"/>
          </a:xfrm>
          <a:prstGeom prst="ellipse">
            <a:avLst/>
          </a:prstGeom>
          <a:solidFill>
            <a:srgbClr val="E16E0A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236" name="Rectangle 19"/>
          <p:cNvSpPr>
            <a:spLocks noChangeArrowheads="1"/>
          </p:cNvSpPr>
          <p:nvPr/>
        </p:nvSpPr>
        <p:spPr bwMode="auto">
          <a:xfrm>
            <a:off x="6324600" y="3379788"/>
            <a:ext cx="28194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600">
                <a:solidFill>
                  <a:srgbClr val="3C005A"/>
                </a:solidFill>
                <a:latin typeface="Verdana" pitchFamily="32" charset="0"/>
              </a:rPr>
              <a:t>Développe les marchés</a:t>
            </a:r>
          </a:p>
        </p:txBody>
      </p:sp>
      <p:sp>
        <p:nvSpPr>
          <p:cNvPr id="9237" name="Rectangle 20"/>
          <p:cNvSpPr>
            <a:spLocks noChangeArrowheads="1"/>
          </p:cNvSpPr>
          <p:nvPr/>
        </p:nvSpPr>
        <p:spPr bwMode="auto">
          <a:xfrm>
            <a:off x="5292725" y="1268413"/>
            <a:ext cx="3265488" cy="823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600">
                <a:solidFill>
                  <a:srgbClr val="3C005A"/>
                </a:solidFill>
                <a:latin typeface="Verdana" pitchFamily="32" charset="0"/>
              </a:rPr>
              <a:t>Sécurise les choix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600">
                <a:solidFill>
                  <a:srgbClr val="3C005A"/>
                </a:solidFill>
                <a:latin typeface="Verdana" pitchFamily="32" charset="0"/>
              </a:rPr>
              <a:t>stratégiques des entreprises	 et organisations</a:t>
            </a:r>
          </a:p>
        </p:txBody>
      </p:sp>
      <p:sp>
        <p:nvSpPr>
          <p:cNvPr id="9238" name="Oval 21"/>
          <p:cNvSpPr>
            <a:spLocks noChangeArrowheads="1"/>
          </p:cNvSpPr>
          <p:nvPr/>
        </p:nvSpPr>
        <p:spPr bwMode="auto">
          <a:xfrm>
            <a:off x="5076825" y="1695450"/>
            <a:ext cx="228600" cy="228600"/>
          </a:xfrm>
          <a:prstGeom prst="ellipse">
            <a:avLst/>
          </a:prstGeom>
          <a:solidFill>
            <a:srgbClr val="E16E0A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239" name="Oval 22"/>
          <p:cNvSpPr>
            <a:spLocks noChangeArrowheads="1"/>
          </p:cNvSpPr>
          <p:nvPr/>
        </p:nvSpPr>
        <p:spPr bwMode="auto">
          <a:xfrm>
            <a:off x="4932363" y="4935538"/>
            <a:ext cx="228600" cy="228600"/>
          </a:xfrm>
          <a:prstGeom prst="ellipse">
            <a:avLst/>
          </a:prstGeom>
          <a:solidFill>
            <a:srgbClr val="E16E0A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240" name="Rectangle 23"/>
          <p:cNvSpPr>
            <a:spLocks noChangeArrowheads="1"/>
          </p:cNvSpPr>
          <p:nvPr/>
        </p:nvSpPr>
        <p:spPr bwMode="auto">
          <a:xfrm>
            <a:off x="4797425" y="5157788"/>
            <a:ext cx="3298825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600">
                <a:solidFill>
                  <a:srgbClr val="3C005A"/>
                </a:solidFill>
                <a:latin typeface="Verdana" pitchFamily="32" charset="0"/>
              </a:rPr>
              <a:t>Réduit les risques et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600">
                <a:solidFill>
                  <a:srgbClr val="3C005A"/>
                </a:solidFill>
                <a:latin typeface="Verdana" pitchFamily="32" charset="0"/>
              </a:rPr>
              <a:t>les impacts environnementaux</a:t>
            </a:r>
          </a:p>
        </p:txBody>
      </p:sp>
      <p:sp>
        <p:nvSpPr>
          <p:cNvPr id="9241" name="Oval 24"/>
          <p:cNvSpPr>
            <a:spLocks noChangeArrowheads="1"/>
          </p:cNvSpPr>
          <p:nvPr/>
        </p:nvSpPr>
        <p:spPr bwMode="auto">
          <a:xfrm>
            <a:off x="2771775" y="2919413"/>
            <a:ext cx="228600" cy="228600"/>
          </a:xfrm>
          <a:prstGeom prst="ellipse">
            <a:avLst/>
          </a:prstGeom>
          <a:solidFill>
            <a:srgbClr val="E16E0A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242" name="Rectangle 25"/>
          <p:cNvSpPr>
            <a:spLocks noChangeArrowheads="1"/>
          </p:cNvSpPr>
          <p:nvPr/>
        </p:nvSpPr>
        <p:spPr bwMode="auto">
          <a:xfrm>
            <a:off x="331788" y="4508500"/>
            <a:ext cx="257175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600">
                <a:solidFill>
                  <a:srgbClr val="3C005A"/>
                </a:solidFill>
                <a:latin typeface="Verdana" pitchFamily="32" charset="0"/>
              </a:rPr>
              <a:t>Outils méthodologiques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0" y="6156325"/>
            <a:ext cx="742950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106B7D5-3619-4BB9-8174-E98F8107677B}" type="slidenum">
              <a:rPr lang="fr-FR">
                <a:solidFill>
                  <a:srgbClr val="C3965A"/>
                </a:solidFill>
              </a:rPr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8</a:t>
            </a:fld>
            <a:endParaRPr lang="fr-FR">
              <a:solidFill>
                <a:srgbClr val="C3965A"/>
              </a:solidFill>
            </a:endParaRP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 cstate="print">
            <a:lum bright="56000" contrast="-32000"/>
          </a:blip>
          <a:srcRect/>
          <a:stretch>
            <a:fillRect/>
          </a:stretch>
        </p:blipFill>
        <p:spPr bwMode="auto">
          <a:xfrm>
            <a:off x="2411413" y="2133600"/>
            <a:ext cx="3816350" cy="2659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457200" y="2590800"/>
            <a:ext cx="7924800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600">
                <a:solidFill>
                  <a:srgbClr val="006666"/>
                </a:solidFill>
                <a:latin typeface="Verdana" pitchFamily="32" charset="0"/>
              </a:rPr>
              <a:t>3</a:t>
            </a:r>
            <a:br>
              <a:rPr lang="fr-FR" sz="9600">
                <a:solidFill>
                  <a:srgbClr val="006666"/>
                </a:solidFill>
                <a:latin typeface="Verdana" pitchFamily="32" charset="0"/>
              </a:rPr>
            </a:br>
            <a:r>
              <a:rPr lang="fr-FR" sz="4000">
                <a:solidFill>
                  <a:srgbClr val="006666"/>
                </a:solidFill>
                <a:latin typeface="Verdana" pitchFamily="32" charset="0"/>
              </a:rPr>
              <a:t>Que peut-on normaliser 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0" y="6156325"/>
            <a:ext cx="742950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472CF60-BFB4-40AC-A76B-29DA34F9779F}" type="slidenum">
              <a:rPr lang="fr-FR">
                <a:solidFill>
                  <a:srgbClr val="C3965A"/>
                </a:solidFill>
              </a:rPr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</a:t>
            </a:fld>
            <a:endParaRPr lang="fr-FR">
              <a:solidFill>
                <a:srgbClr val="C3965A"/>
              </a:solidFill>
            </a:endParaRPr>
          </a:p>
        </p:txBody>
      </p:sp>
      <p:sp>
        <p:nvSpPr>
          <p:cNvPr id="11267" name="AutoShape 2"/>
          <p:cNvSpPr>
            <a:spLocks noChangeArrowheads="1"/>
          </p:cNvSpPr>
          <p:nvPr/>
        </p:nvSpPr>
        <p:spPr bwMode="auto">
          <a:xfrm>
            <a:off x="3429000" y="2590800"/>
            <a:ext cx="5029200" cy="3810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268" name="AutoShape 3"/>
          <p:cNvSpPr>
            <a:spLocks noChangeArrowheads="1"/>
          </p:cNvSpPr>
          <p:nvPr/>
        </p:nvSpPr>
        <p:spPr bwMode="auto">
          <a:xfrm>
            <a:off x="3429000" y="3352800"/>
            <a:ext cx="5029200" cy="3810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269" name="AutoShape 4"/>
          <p:cNvSpPr>
            <a:spLocks noChangeArrowheads="1"/>
          </p:cNvSpPr>
          <p:nvPr/>
        </p:nvSpPr>
        <p:spPr bwMode="auto">
          <a:xfrm>
            <a:off x="3429000" y="4114800"/>
            <a:ext cx="5029200" cy="3810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270" name="AutoShape 5"/>
          <p:cNvSpPr>
            <a:spLocks noChangeArrowheads="1"/>
          </p:cNvSpPr>
          <p:nvPr/>
        </p:nvSpPr>
        <p:spPr bwMode="auto">
          <a:xfrm>
            <a:off x="3429000" y="4876800"/>
            <a:ext cx="5029200" cy="3810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271" name="AutoShape 6"/>
          <p:cNvSpPr>
            <a:spLocks noChangeArrowheads="1"/>
          </p:cNvSpPr>
          <p:nvPr/>
        </p:nvSpPr>
        <p:spPr bwMode="auto">
          <a:xfrm>
            <a:off x="3429000" y="5638800"/>
            <a:ext cx="5029200" cy="3810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272" name="AutoShape 7"/>
          <p:cNvSpPr>
            <a:spLocks noChangeArrowheads="1"/>
          </p:cNvSpPr>
          <p:nvPr/>
        </p:nvSpPr>
        <p:spPr bwMode="auto">
          <a:xfrm>
            <a:off x="3429000" y="6400800"/>
            <a:ext cx="5029200" cy="3810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273" name="AutoShape 8"/>
          <p:cNvSpPr>
            <a:spLocks noChangeArrowheads="1"/>
          </p:cNvSpPr>
          <p:nvPr/>
        </p:nvSpPr>
        <p:spPr bwMode="auto">
          <a:xfrm>
            <a:off x="3429000" y="7162800"/>
            <a:ext cx="5029200" cy="3810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274" name="AutoShape 9"/>
          <p:cNvSpPr>
            <a:spLocks noChangeArrowheads="1"/>
          </p:cNvSpPr>
          <p:nvPr/>
        </p:nvSpPr>
        <p:spPr bwMode="auto">
          <a:xfrm>
            <a:off x="762000" y="5257800"/>
            <a:ext cx="1905000" cy="3810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275" name="Rectangle 10"/>
          <p:cNvSpPr>
            <a:spLocks noChangeArrowheads="1"/>
          </p:cNvSpPr>
          <p:nvPr/>
        </p:nvSpPr>
        <p:spPr bwMode="auto">
          <a:xfrm>
            <a:off x="5529263" y="4808538"/>
            <a:ext cx="1557337" cy="941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276" name="Rectangle 11"/>
          <p:cNvSpPr>
            <a:spLocks noChangeArrowheads="1"/>
          </p:cNvSpPr>
          <p:nvPr/>
        </p:nvSpPr>
        <p:spPr bwMode="auto">
          <a:xfrm>
            <a:off x="5529263" y="2286000"/>
            <a:ext cx="1557337" cy="788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277" name="Rectangle 12"/>
          <p:cNvSpPr>
            <a:spLocks noChangeArrowheads="1"/>
          </p:cNvSpPr>
          <p:nvPr/>
        </p:nvSpPr>
        <p:spPr bwMode="auto">
          <a:xfrm>
            <a:off x="990600" y="2286000"/>
            <a:ext cx="1638300" cy="788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278" name="Text Box 13"/>
          <p:cNvSpPr txBox="1">
            <a:spLocks noChangeArrowheads="1"/>
          </p:cNvSpPr>
          <p:nvPr/>
        </p:nvSpPr>
        <p:spPr bwMode="auto">
          <a:xfrm>
            <a:off x="381000" y="266700"/>
            <a:ext cx="6400800" cy="487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200" b="1">
                <a:solidFill>
                  <a:srgbClr val="3C005A"/>
                </a:solidFill>
                <a:latin typeface="Tahoma" pitchFamily="32" charset="0"/>
              </a:rPr>
              <a:t>Les champs de la normalisation</a:t>
            </a:r>
          </a:p>
        </p:txBody>
      </p:sp>
      <p:pic>
        <p:nvPicPr>
          <p:cNvPr id="11279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852738"/>
            <a:ext cx="935038" cy="660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280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3716338"/>
            <a:ext cx="1008062" cy="654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281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538" y="4652963"/>
            <a:ext cx="1008062" cy="655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282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4724400"/>
            <a:ext cx="935038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283" name="Text Box 18"/>
          <p:cNvSpPr txBox="1">
            <a:spLocks noChangeArrowheads="1"/>
          </p:cNvSpPr>
          <p:nvPr/>
        </p:nvSpPr>
        <p:spPr bwMode="auto">
          <a:xfrm>
            <a:off x="1331913" y="1412875"/>
            <a:ext cx="24384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800" b="1">
                <a:solidFill>
                  <a:srgbClr val="C3965A"/>
                </a:solidFill>
                <a:latin typeface="Tahoma" pitchFamily="32" charset="0"/>
              </a:rPr>
              <a:t>Agroalimentaire</a:t>
            </a:r>
          </a:p>
        </p:txBody>
      </p:sp>
      <p:sp>
        <p:nvSpPr>
          <p:cNvPr id="11284" name="Text Box 19"/>
          <p:cNvSpPr txBox="1">
            <a:spLocks noChangeArrowheads="1"/>
          </p:cNvSpPr>
          <p:nvPr/>
        </p:nvSpPr>
        <p:spPr bwMode="auto">
          <a:xfrm>
            <a:off x="1331913" y="2276475"/>
            <a:ext cx="28194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800" b="1">
                <a:solidFill>
                  <a:srgbClr val="C3965A"/>
                </a:solidFill>
                <a:latin typeface="Tahoma" pitchFamily="32" charset="0"/>
              </a:rPr>
              <a:t>Construction</a:t>
            </a:r>
          </a:p>
        </p:txBody>
      </p:sp>
      <p:sp>
        <p:nvSpPr>
          <p:cNvPr id="11285" name="Text Box 20"/>
          <p:cNvSpPr txBox="1">
            <a:spLocks noChangeArrowheads="1"/>
          </p:cNvSpPr>
          <p:nvPr/>
        </p:nvSpPr>
        <p:spPr bwMode="auto">
          <a:xfrm>
            <a:off x="1331913" y="2924175"/>
            <a:ext cx="29718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800" b="1">
                <a:solidFill>
                  <a:srgbClr val="C3965A"/>
                </a:solidFill>
                <a:latin typeface="Tahoma" pitchFamily="32" charset="0"/>
              </a:rPr>
              <a:t>Eaux : Milieux et usages</a:t>
            </a:r>
          </a:p>
        </p:txBody>
      </p:sp>
      <p:sp>
        <p:nvSpPr>
          <p:cNvPr id="11286" name="Text Box 21"/>
          <p:cNvSpPr txBox="1">
            <a:spLocks noChangeArrowheads="1"/>
          </p:cNvSpPr>
          <p:nvPr/>
        </p:nvSpPr>
        <p:spPr bwMode="auto">
          <a:xfrm>
            <a:off x="1331913" y="3573463"/>
            <a:ext cx="2286000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800" b="1">
                <a:solidFill>
                  <a:srgbClr val="C3965A"/>
                </a:solidFill>
                <a:latin typeface="Tahoma" pitchFamily="32" charset="0"/>
              </a:rPr>
              <a:t>Énergie</a:t>
            </a:r>
            <a:br>
              <a:rPr lang="fr-FR" sz="1800" b="1">
                <a:solidFill>
                  <a:srgbClr val="C3965A"/>
                </a:solidFill>
                <a:latin typeface="Tahoma" pitchFamily="32" charset="0"/>
              </a:rPr>
            </a:br>
            <a:r>
              <a:rPr lang="fr-FR" sz="1400">
                <a:solidFill>
                  <a:srgbClr val="C3965A"/>
                </a:solidFill>
                <a:latin typeface="Tahoma" pitchFamily="32" charset="0"/>
              </a:rPr>
              <a:t>Électricité et électronique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>
                <a:solidFill>
                  <a:srgbClr val="C3965A"/>
                </a:solidFill>
                <a:latin typeface="Tahoma" pitchFamily="32" charset="0"/>
              </a:rPr>
              <a:t>Gaz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>
                <a:solidFill>
                  <a:srgbClr val="C3965A"/>
                </a:solidFill>
                <a:latin typeface="Tahoma" pitchFamily="32" charset="0"/>
              </a:rPr>
              <a:t>Industrie pétrolière</a:t>
            </a:r>
          </a:p>
        </p:txBody>
      </p:sp>
      <p:sp>
        <p:nvSpPr>
          <p:cNvPr id="11287" name="Text Box 22"/>
          <p:cNvSpPr txBox="1">
            <a:spLocks noChangeArrowheads="1"/>
          </p:cNvSpPr>
          <p:nvPr/>
        </p:nvSpPr>
        <p:spPr bwMode="auto">
          <a:xfrm>
            <a:off x="1403350" y="4868863"/>
            <a:ext cx="29718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800" b="1">
                <a:solidFill>
                  <a:srgbClr val="C3965A"/>
                </a:solidFill>
                <a:latin typeface="Tahoma" pitchFamily="32" charset="0"/>
              </a:rPr>
              <a:t>Environnement</a:t>
            </a:r>
          </a:p>
        </p:txBody>
      </p:sp>
      <p:sp>
        <p:nvSpPr>
          <p:cNvPr id="11288" name="Text Box 23"/>
          <p:cNvSpPr txBox="1">
            <a:spLocks noChangeArrowheads="1"/>
          </p:cNvSpPr>
          <p:nvPr/>
        </p:nvSpPr>
        <p:spPr bwMode="auto">
          <a:xfrm>
            <a:off x="1403350" y="5589588"/>
            <a:ext cx="2663825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800" b="1">
                <a:solidFill>
                  <a:srgbClr val="C3965A"/>
                </a:solidFill>
                <a:latin typeface="Tahoma" pitchFamily="32" charset="0"/>
              </a:rPr>
              <a:t>Information et 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800" b="1">
                <a:solidFill>
                  <a:srgbClr val="C3965A"/>
                </a:solidFill>
                <a:latin typeface="Tahoma" pitchFamily="32" charset="0"/>
              </a:rPr>
              <a:t>Communication</a:t>
            </a:r>
          </a:p>
        </p:txBody>
      </p:sp>
      <p:sp>
        <p:nvSpPr>
          <p:cNvPr id="11289" name="Text Box 24"/>
          <p:cNvSpPr txBox="1">
            <a:spLocks noChangeArrowheads="1"/>
          </p:cNvSpPr>
          <p:nvPr/>
        </p:nvSpPr>
        <p:spPr bwMode="auto">
          <a:xfrm>
            <a:off x="5508625" y="1196975"/>
            <a:ext cx="363537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800" b="1">
                <a:solidFill>
                  <a:srgbClr val="C3965A"/>
                </a:solidFill>
                <a:latin typeface="Tahoma" pitchFamily="32" charset="0"/>
              </a:rPr>
              <a:t>Ingénierie Industrielle, Biens Équipement et Matériaux</a:t>
            </a:r>
          </a:p>
        </p:txBody>
      </p:sp>
      <p:sp>
        <p:nvSpPr>
          <p:cNvPr id="11290" name="Text Box 25"/>
          <p:cNvSpPr txBox="1">
            <a:spLocks noChangeArrowheads="1"/>
          </p:cNvSpPr>
          <p:nvPr/>
        </p:nvSpPr>
        <p:spPr bwMode="auto">
          <a:xfrm>
            <a:off x="5486400" y="2133600"/>
            <a:ext cx="36576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800" b="1">
                <a:solidFill>
                  <a:srgbClr val="C3965A"/>
                </a:solidFill>
                <a:latin typeface="Tahoma" pitchFamily="32" charset="0"/>
              </a:rPr>
              <a:t>Management et Services</a:t>
            </a:r>
          </a:p>
        </p:txBody>
      </p:sp>
      <p:sp>
        <p:nvSpPr>
          <p:cNvPr id="11291" name="Text Box 26"/>
          <p:cNvSpPr txBox="1">
            <a:spLocks noChangeArrowheads="1"/>
          </p:cNvSpPr>
          <p:nvPr/>
        </p:nvSpPr>
        <p:spPr bwMode="auto">
          <a:xfrm>
            <a:off x="5486400" y="2924175"/>
            <a:ext cx="36576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800" b="1">
                <a:solidFill>
                  <a:srgbClr val="C3965A"/>
                </a:solidFill>
                <a:latin typeface="Tahoma" pitchFamily="32" charset="0"/>
              </a:rPr>
              <a:t>Santé et action sociale</a:t>
            </a:r>
          </a:p>
        </p:txBody>
      </p:sp>
      <p:sp>
        <p:nvSpPr>
          <p:cNvPr id="11292" name="Text Box 27"/>
          <p:cNvSpPr txBox="1">
            <a:spLocks noChangeArrowheads="1"/>
          </p:cNvSpPr>
          <p:nvPr/>
        </p:nvSpPr>
        <p:spPr bwMode="auto">
          <a:xfrm>
            <a:off x="5508625" y="3789363"/>
            <a:ext cx="38100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800" b="1">
                <a:solidFill>
                  <a:srgbClr val="C3965A"/>
                </a:solidFill>
                <a:latin typeface="Tahoma" pitchFamily="32" charset="0"/>
              </a:rPr>
              <a:t>Santé et Sécurité au Travail</a:t>
            </a:r>
          </a:p>
        </p:txBody>
      </p:sp>
      <p:sp>
        <p:nvSpPr>
          <p:cNvPr id="11293" name="Text Box 28"/>
          <p:cNvSpPr txBox="1">
            <a:spLocks noChangeArrowheads="1"/>
          </p:cNvSpPr>
          <p:nvPr/>
        </p:nvSpPr>
        <p:spPr bwMode="auto">
          <a:xfrm>
            <a:off x="5486400" y="4724400"/>
            <a:ext cx="3657600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800" b="1">
                <a:solidFill>
                  <a:srgbClr val="C3965A"/>
                </a:solidFill>
                <a:latin typeface="Tahoma" pitchFamily="32" charset="0"/>
              </a:rPr>
              <a:t>Sport, Loisirs, Biens de consommation et Services</a:t>
            </a:r>
          </a:p>
        </p:txBody>
      </p:sp>
      <p:sp>
        <p:nvSpPr>
          <p:cNvPr id="11294" name="Text Box 29"/>
          <p:cNvSpPr txBox="1">
            <a:spLocks noChangeArrowheads="1"/>
          </p:cNvSpPr>
          <p:nvPr/>
        </p:nvSpPr>
        <p:spPr bwMode="auto">
          <a:xfrm>
            <a:off x="5486400" y="5589588"/>
            <a:ext cx="36576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800" b="1">
                <a:solidFill>
                  <a:srgbClr val="C3965A"/>
                </a:solidFill>
                <a:latin typeface="Tahoma" pitchFamily="32" charset="0"/>
              </a:rPr>
              <a:t>Transport et Logistique</a:t>
            </a:r>
          </a:p>
        </p:txBody>
      </p:sp>
      <p:pic>
        <p:nvPicPr>
          <p:cNvPr id="11295" name="Picture 3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850" y="2024063"/>
            <a:ext cx="935038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296" name="Picture 3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850" y="1219200"/>
            <a:ext cx="935038" cy="673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297" name="Picture 3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850" y="3716338"/>
            <a:ext cx="936625" cy="623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298" name="Picture 3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3850" y="5543550"/>
            <a:ext cx="935038" cy="622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299" name="Picture 3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27538" y="5516563"/>
            <a:ext cx="1008062" cy="657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300" name="Picture 3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27538" y="2781300"/>
            <a:ext cx="1008062" cy="792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301" name="Picture 3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27538" y="1989138"/>
            <a:ext cx="1008062" cy="701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302" name="Picture 3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427538" y="1125538"/>
            <a:ext cx="1006475" cy="692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Arial Unicode MS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Arial Unicode MS" pitchFamily="32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Arial Unicode MS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Arial Unicode MS" pitchFamily="32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7145</TotalTime>
  <Words>1084</Words>
  <Application>Microsoft Office PowerPoint</Application>
  <PresentationFormat>Affichage à l'écran (4:3)</PresentationFormat>
  <Paragraphs>382</Paragraphs>
  <Slides>41</Slides>
  <Notes>40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41</vt:i4>
      </vt:variant>
    </vt:vector>
  </HeadingPairs>
  <TitlesOfParts>
    <vt:vector size="43" baseType="lpstr">
      <vt:lpstr>Thème Office</vt:lpstr>
      <vt:lpstr>1_Thème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Parlez normes courramment - L'essentiel</dc:title>
  <dc:creator>AFNOR CK CVM</dc:creator>
  <cp:keywords>Norme, normalisation, rôle, enjeux, consensus, réglementation, stratégie, innvoation, international, europe, parties prenantes, élaboration d'une norme, certification, conformité</cp:keywords>
  <dc:description>Cette présentation décrit l'essentiel à retenir sur la normalisation : définition de la normalisation et d'une norme, le rôle des normes, les enjeux stratégiques de la normalisation, sa relation avec l'innovation, son positionnement par rapport à la réglementation, comment s'élabore une norme, l'organisation de la normalisation dans le monde, comment prouver la conformité aux normes, et comment participer à la normalisation.</dc:description>
  <cp:lastModifiedBy>zephyr</cp:lastModifiedBy>
  <cp:revision>317</cp:revision>
  <cp:lastPrinted>1601-01-01T00:00:00Z</cp:lastPrinted>
  <dcterms:created xsi:type="dcterms:W3CDTF">2004-10-14T08:27:52Z</dcterms:created>
  <dcterms:modified xsi:type="dcterms:W3CDTF">2015-02-25T13:50:02Z</dcterms:modified>
</cp:coreProperties>
</file>