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86" y="202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20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0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5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50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75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98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6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1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3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72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4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4416-23FA-4DE3-A966-3EE73E20228B}" type="datetimeFigureOut">
              <a:rPr lang="en-GB" smtClean="0"/>
              <a:t>17/11/2013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E167-A4B2-4493-A27F-B0550BAA8D4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53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osange 21"/>
          <p:cNvSpPr/>
          <p:nvPr/>
        </p:nvSpPr>
        <p:spPr>
          <a:xfrm>
            <a:off x="522764" y="1656049"/>
            <a:ext cx="2784959" cy="2376264"/>
          </a:xfrm>
          <a:prstGeom prst="diamond">
            <a:avLst/>
          </a:prstGeom>
          <a:solidFill>
            <a:srgbClr val="CCFF66"/>
          </a:solidFill>
          <a:ln w="38100" cmpd="tri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i="1" dirty="0">
                <a:solidFill>
                  <a:schemeClr val="accent3">
                    <a:lumMod val="50000"/>
                  </a:schemeClr>
                </a:solidFill>
              </a:rPr>
              <a:t>De l’idée au prototype vraie matière vrai procédé</a:t>
            </a:r>
            <a:endParaRPr lang="en-GB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608" y="9527273"/>
            <a:ext cx="2629083" cy="664281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3833556" y="450156"/>
            <a:ext cx="3030137" cy="1234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385D8A"/>
            </a:solidFill>
          </a:ln>
        </p:spPr>
        <p:txBody>
          <a:bodyPr wrap="square" lIns="96487" tIns="48244" rIns="96487" bIns="48244" rtlCol="0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700" b="1" dirty="0" smtClean="0"/>
              <a:t>Caractérisation des matériaux</a:t>
            </a:r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Approfondissement</a:t>
            </a:r>
            <a:endParaRPr lang="fr-FR" sz="1700" b="1" dirty="0"/>
          </a:p>
          <a:p>
            <a:pPr algn="ctr">
              <a:lnSpc>
                <a:spcPct val="150000"/>
              </a:lnSpc>
            </a:pPr>
            <a:r>
              <a:rPr lang="fr-FR" sz="1700" b="1" dirty="0" smtClean="0"/>
              <a:t>Spécialité ITEC</a:t>
            </a:r>
            <a:endParaRPr lang="en-GB" sz="1700" b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1501730" y="7756063"/>
            <a:ext cx="1345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Structure d’un moule (donnée</a:t>
            </a:r>
            <a:r>
              <a:rPr lang="fr-FR" sz="1600" dirty="0">
                <a:solidFill>
                  <a:srgbClr val="C00000"/>
                </a:solidFill>
              </a:rPr>
              <a:t>)</a:t>
            </a:r>
            <a:endParaRPr lang="en-GB" sz="1600" dirty="0">
              <a:solidFill>
                <a:srgbClr val="C00000"/>
              </a:solidFill>
            </a:endParaRPr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93" y="5289000"/>
            <a:ext cx="1813875" cy="97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Image 70" descr="C:\Users\christelleabis\AppData\Local\Microsoft\Windows\Temporary Internet Files\Content.Word\20131021_145431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6" r="7378"/>
          <a:stretch/>
        </p:blipFill>
        <p:spPr bwMode="auto">
          <a:xfrm>
            <a:off x="4539083" y="7473841"/>
            <a:ext cx="1964984" cy="11680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2" name="ZoneTexte 71"/>
          <p:cNvSpPr txBox="1"/>
          <p:nvPr/>
        </p:nvSpPr>
        <p:spPr>
          <a:xfrm>
            <a:off x="3344473" y="3316637"/>
            <a:ext cx="3382697" cy="954107"/>
          </a:xfrm>
          <a:prstGeom prst="rect">
            <a:avLst/>
          </a:prstGeom>
          <a:solidFill>
            <a:srgbClr val="FFFFCC"/>
          </a:solidFill>
          <a:ln w="28575">
            <a:solidFill>
              <a:srgbClr val="FFCC00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sz="2800" b="1" i="1" dirty="0" smtClean="0">
                <a:solidFill>
                  <a:schemeClr val="accent6">
                    <a:lumMod val="50000"/>
                  </a:schemeClr>
                </a:solidFill>
              </a:rPr>
              <a:t>Transformation de la matière</a:t>
            </a:r>
            <a:endParaRPr lang="en-GB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3" name="Image 72"/>
          <p:cNvPicPr/>
          <p:nvPr/>
        </p:nvPicPr>
        <p:blipFill>
          <a:blip r:embed="rId5"/>
          <a:stretch>
            <a:fillRect/>
          </a:stretch>
        </p:blipFill>
        <p:spPr>
          <a:xfrm>
            <a:off x="1570033" y="8753524"/>
            <a:ext cx="1121130" cy="866209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79" y="7973933"/>
            <a:ext cx="925167" cy="990023"/>
          </a:xfrm>
          <a:prstGeom prst="rect">
            <a:avLst/>
          </a:prstGeom>
        </p:spPr>
      </p:pic>
      <p:pic>
        <p:nvPicPr>
          <p:cNvPr id="75" name="Image 7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864" y="7973933"/>
            <a:ext cx="1007652" cy="883328"/>
          </a:xfrm>
          <a:prstGeom prst="rect">
            <a:avLst/>
          </a:prstGeom>
        </p:spPr>
      </p:pic>
      <p:sp>
        <p:nvSpPr>
          <p:cNvPr id="77" name="ZoneTexte 76"/>
          <p:cNvSpPr txBox="1"/>
          <p:nvPr/>
        </p:nvSpPr>
        <p:spPr>
          <a:xfrm>
            <a:off x="4521137" y="6782503"/>
            <a:ext cx="2000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Vérification de la capacité machine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8" name="Image 77"/>
          <p:cNvPicPr/>
          <p:nvPr/>
        </p:nvPicPr>
        <p:blipFill>
          <a:blip r:embed="rId8"/>
          <a:stretch>
            <a:fillRect/>
          </a:stretch>
        </p:blipFill>
        <p:spPr>
          <a:xfrm rot="18974346">
            <a:off x="4244180" y="4713597"/>
            <a:ext cx="999866" cy="703946"/>
          </a:xfrm>
          <a:prstGeom prst="rect">
            <a:avLst/>
          </a:prstGeom>
        </p:spPr>
      </p:pic>
      <p:pic>
        <p:nvPicPr>
          <p:cNvPr id="79" name="Image 78"/>
          <p:cNvPicPr/>
          <p:nvPr/>
        </p:nvPicPr>
        <p:blipFill rotWithShape="1">
          <a:blip r:embed="rId9"/>
          <a:srcRect l="34445" t="26605" r="34880" b="24035"/>
          <a:stretch/>
        </p:blipFill>
        <p:spPr>
          <a:xfrm>
            <a:off x="5606874" y="4602296"/>
            <a:ext cx="1007259" cy="890564"/>
          </a:xfrm>
          <a:prstGeom prst="rect">
            <a:avLst/>
          </a:prstGeom>
        </p:spPr>
      </p:pic>
      <p:sp>
        <p:nvSpPr>
          <p:cNvPr id="80" name="ZoneTexte 79"/>
          <p:cNvSpPr txBox="1"/>
          <p:nvPr/>
        </p:nvSpPr>
        <p:spPr>
          <a:xfrm>
            <a:off x="5023703" y="5608033"/>
            <a:ext cx="1624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Etude du modèle pièce (donnée)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4350055" y="8848074"/>
            <a:ext cx="2513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Mise en œuvre du procédé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639079" y="4387398"/>
            <a:ext cx="2771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accent6">
                    <a:lumMod val="50000"/>
                  </a:schemeClr>
                </a:solidFill>
              </a:rPr>
              <a:t>Mise en œuvre du procédé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45" y="4725952"/>
            <a:ext cx="3847444" cy="256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Image 8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92255">
            <a:off x="4054895" y="5984527"/>
            <a:ext cx="968375" cy="773430"/>
          </a:xfrm>
          <a:prstGeom prst="rect">
            <a:avLst/>
          </a:prstGeom>
        </p:spPr>
      </p:pic>
      <p:pic>
        <p:nvPicPr>
          <p:cNvPr id="85" name="Image 84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161" y="6125571"/>
            <a:ext cx="1065530" cy="51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8155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46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christelleabis</dc:creator>
  <cp:lastModifiedBy>christelleabis</cp:lastModifiedBy>
  <cp:revision>5</cp:revision>
  <cp:lastPrinted>2013-11-17T15:20:04Z</cp:lastPrinted>
  <dcterms:created xsi:type="dcterms:W3CDTF">2013-11-17T14:49:53Z</dcterms:created>
  <dcterms:modified xsi:type="dcterms:W3CDTF">2013-11-17T16:29:23Z</dcterms:modified>
</cp:coreProperties>
</file>