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23" autoAdjust="0"/>
  </p:normalViewPr>
  <p:slideViewPr>
    <p:cSldViewPr>
      <p:cViewPr varScale="1">
        <p:scale>
          <a:sx n="100" d="100"/>
          <a:sy n="100" d="100"/>
        </p:scale>
        <p:origin x="-4008" y="-9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0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0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5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5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8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6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1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3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4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4416-23FA-4DE3-A966-3EE73E20228B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E167-A4B2-4493-A27F-B0550BAA8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3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jpeg"/><Relationship Id="rId14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osange 21"/>
          <p:cNvSpPr/>
          <p:nvPr/>
        </p:nvSpPr>
        <p:spPr>
          <a:xfrm>
            <a:off x="522764" y="1656049"/>
            <a:ext cx="2784959" cy="2376264"/>
          </a:xfrm>
          <a:prstGeom prst="diamond">
            <a:avLst/>
          </a:prstGeom>
          <a:solidFill>
            <a:srgbClr val="CCFF66"/>
          </a:solidFill>
          <a:ln w="38100" cmpd="tri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i="1" dirty="0">
                <a:solidFill>
                  <a:schemeClr val="accent3">
                    <a:lumMod val="50000"/>
                  </a:schemeClr>
                </a:solidFill>
              </a:rPr>
              <a:t>De l’idée au prototype vraie matière vrai procédé</a:t>
            </a:r>
            <a:endParaRPr lang="en-GB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608" y="9527273"/>
            <a:ext cx="2629083" cy="664281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3833556" y="450156"/>
            <a:ext cx="3030137" cy="1234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385D8A"/>
            </a:solidFill>
          </a:ln>
        </p:spPr>
        <p:txBody>
          <a:bodyPr wrap="square" lIns="96487" tIns="48244" rIns="96487" bIns="48244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700" b="1" dirty="0" smtClean="0"/>
              <a:t>Caractérisation des matériaux</a:t>
            </a:r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Approfondissement</a:t>
            </a:r>
            <a:endParaRPr lang="fr-FR" sz="1700" b="1" dirty="0"/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Spécialité ITEC</a:t>
            </a:r>
            <a:endParaRPr lang="en-GB" sz="17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1527237" y="6992539"/>
            <a:ext cx="1345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C00000"/>
                </a:solidFill>
              </a:rPr>
              <a:t>Structure d’un moule (donnée)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532016" y="3398576"/>
            <a:ext cx="302541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2800" b="1" i="1" dirty="0" smtClean="0">
                <a:solidFill>
                  <a:srgbClr val="C00000"/>
                </a:solidFill>
              </a:rPr>
              <a:t>Réalisation de l’outillage</a:t>
            </a:r>
            <a:endParaRPr lang="en-GB" sz="2800" b="1" i="1" dirty="0">
              <a:solidFill>
                <a:srgbClr val="C00000"/>
              </a:solidFill>
            </a:endParaRPr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93" y="5289000"/>
            <a:ext cx="1813875" cy="9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ZoneTexte 43"/>
          <p:cNvSpPr txBox="1"/>
          <p:nvPr/>
        </p:nvSpPr>
        <p:spPr>
          <a:xfrm>
            <a:off x="404380" y="4744191"/>
            <a:ext cx="21947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Cahier des charges fonctionnel</a:t>
            </a:r>
            <a:endParaRPr lang="en-GB" sz="1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5894" y="4724353"/>
            <a:ext cx="2018071" cy="162988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6" name="Image 4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2" y="6871244"/>
            <a:ext cx="1010254" cy="1073586"/>
          </a:xfrm>
          <a:prstGeom prst="rect">
            <a:avLst/>
          </a:prstGeom>
        </p:spPr>
      </p:pic>
      <p:pic>
        <p:nvPicPr>
          <p:cNvPr id="47" name="Image 4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896" y="7037323"/>
            <a:ext cx="1124546" cy="1028802"/>
          </a:xfrm>
          <a:prstGeom prst="rect">
            <a:avLst/>
          </a:prstGeom>
        </p:spPr>
      </p:pic>
      <p:pic>
        <p:nvPicPr>
          <p:cNvPr id="48" name="Image 47" descr="moule standard sans empreinte.jpg"/>
          <p:cNvPicPr/>
          <p:nvPr/>
        </p:nvPicPr>
        <p:blipFill rotWithShape="1">
          <a:blip r:embed="rId6"/>
          <a:srcRect l="31384" t="13474" r="14140" b="5687"/>
          <a:stretch/>
        </p:blipFill>
        <p:spPr bwMode="auto">
          <a:xfrm>
            <a:off x="1501732" y="7944830"/>
            <a:ext cx="1176166" cy="9467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0" name="Image 4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443" y="5081531"/>
            <a:ext cx="620587" cy="574204"/>
          </a:xfrm>
          <a:prstGeom prst="rect">
            <a:avLst/>
          </a:prstGeom>
        </p:spPr>
      </p:pic>
      <p:sp>
        <p:nvSpPr>
          <p:cNvPr id="51" name="ZoneTexte 50"/>
          <p:cNvSpPr txBox="1"/>
          <p:nvPr/>
        </p:nvSpPr>
        <p:spPr>
          <a:xfrm>
            <a:off x="2849778" y="5675753"/>
            <a:ext cx="1633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C00000"/>
                </a:solidFill>
              </a:rPr>
              <a:t>Personnalisation des jetons</a:t>
            </a:r>
            <a:endParaRPr lang="en-GB" sz="1600" dirty="0">
              <a:solidFill>
                <a:srgbClr val="C00000"/>
              </a:solidFill>
            </a:endParaRPr>
          </a:p>
        </p:txBody>
      </p:sp>
      <p:pic>
        <p:nvPicPr>
          <p:cNvPr id="52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07536" y="3776761"/>
            <a:ext cx="708009" cy="90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Image 5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624" y="7515361"/>
            <a:ext cx="1478659" cy="1453808"/>
          </a:xfrm>
          <a:prstGeom prst="rect">
            <a:avLst/>
          </a:prstGeom>
        </p:spPr>
      </p:pic>
      <p:grpSp>
        <p:nvGrpSpPr>
          <p:cNvPr id="54" name="Groupe 53"/>
          <p:cNvGrpSpPr/>
          <p:nvPr/>
        </p:nvGrpSpPr>
        <p:grpSpPr>
          <a:xfrm>
            <a:off x="5412627" y="7413178"/>
            <a:ext cx="1398038" cy="783261"/>
            <a:chOff x="-24618" y="-193731"/>
            <a:chExt cx="2143350" cy="1380781"/>
          </a:xfrm>
        </p:grpSpPr>
        <p:sp>
          <p:nvSpPr>
            <p:cNvPr id="61" name="Organigramme : Ou 60"/>
            <p:cNvSpPr/>
            <p:nvPr/>
          </p:nvSpPr>
          <p:spPr>
            <a:xfrm>
              <a:off x="628650" y="676275"/>
              <a:ext cx="207645" cy="182245"/>
            </a:xfrm>
            <a:prstGeom prst="flowChartOr">
              <a:avLst/>
            </a:prstGeom>
            <a:noFill/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62" name="Connecteur droit avec flèche 61"/>
            <p:cNvCxnSpPr/>
            <p:nvPr/>
          </p:nvCxnSpPr>
          <p:spPr>
            <a:xfrm flipV="1">
              <a:off x="714375" y="438150"/>
              <a:ext cx="1276350" cy="342900"/>
            </a:xfrm>
            <a:prstGeom prst="straightConnector1">
              <a:avLst/>
            </a:prstGeom>
            <a:ln w="127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 flipH="1" flipV="1">
              <a:off x="542925" y="66675"/>
              <a:ext cx="209550" cy="695325"/>
            </a:xfrm>
            <a:prstGeom prst="straightConnector1">
              <a:avLst/>
            </a:prstGeom>
            <a:ln w="95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/>
            <p:cNvCxnSpPr/>
            <p:nvPr/>
          </p:nvCxnSpPr>
          <p:spPr>
            <a:xfrm flipV="1">
              <a:off x="328030" y="123087"/>
              <a:ext cx="1114426" cy="600074"/>
            </a:xfrm>
            <a:prstGeom prst="straightConnector1">
              <a:avLst/>
            </a:prstGeom>
            <a:ln w="95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Zone de texte 146"/>
            <p:cNvSpPr txBox="1"/>
            <p:nvPr/>
          </p:nvSpPr>
          <p:spPr>
            <a:xfrm>
              <a:off x="1556757" y="453699"/>
              <a:ext cx="561975" cy="562845"/>
            </a:xfrm>
            <a:prstGeom prst="rect">
              <a:avLst/>
            </a:prstGeom>
            <a:noFill/>
            <a:ln w="9525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fr-FR" sz="1000" dirty="0">
                  <a:solidFill>
                    <a:srgbClr val="FFFFFF"/>
                  </a:solidFill>
                  <a:ea typeface="Times New Roman"/>
                  <a:cs typeface="Times New Roman"/>
                </a:rPr>
                <a:t>Z</a:t>
              </a:r>
              <a:endParaRPr lang="en-GB" sz="900" dirty="0">
                <a:ea typeface="Times New Roman"/>
                <a:cs typeface="Times New Roman"/>
              </a:endParaRPr>
            </a:p>
          </p:txBody>
        </p:sp>
        <p:sp>
          <p:nvSpPr>
            <p:cNvPr id="66" name="Zone de texte 147"/>
            <p:cNvSpPr txBox="1"/>
            <p:nvPr/>
          </p:nvSpPr>
          <p:spPr>
            <a:xfrm>
              <a:off x="1251956" y="-193731"/>
              <a:ext cx="609603" cy="4799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fr-FR" sz="1000" b="1" dirty="0">
                  <a:solidFill>
                    <a:srgbClr val="00B050"/>
                  </a:solidFill>
                  <a:ea typeface="Times New Roman"/>
                  <a:cs typeface="Times New Roman"/>
                </a:rPr>
                <a:t>X</a:t>
              </a:r>
              <a:endParaRPr lang="en-GB" sz="900" dirty="0">
                <a:ea typeface="Times New Roman"/>
                <a:cs typeface="Times New Roman"/>
              </a:endParaRPr>
            </a:p>
          </p:txBody>
        </p:sp>
        <p:sp>
          <p:nvSpPr>
            <p:cNvPr id="67" name="Zone de texte 148"/>
            <p:cNvSpPr txBox="1"/>
            <p:nvPr/>
          </p:nvSpPr>
          <p:spPr>
            <a:xfrm>
              <a:off x="236250" y="-45596"/>
              <a:ext cx="642938" cy="50694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fr-FR" sz="1000" b="1" dirty="0">
                  <a:solidFill>
                    <a:srgbClr val="FF0000"/>
                  </a:solidFill>
                  <a:ea typeface="Times New Roman"/>
                  <a:cs typeface="Times New Roman"/>
                </a:rPr>
                <a:t>Y</a:t>
              </a:r>
              <a:endParaRPr lang="en-GB" sz="500" b="1" dirty="0">
                <a:ea typeface="Times New Roman"/>
                <a:cs typeface="Times New Roman"/>
              </a:endParaRPr>
            </a:p>
          </p:txBody>
        </p:sp>
        <p:sp>
          <p:nvSpPr>
            <p:cNvPr id="68" name="Zone de texte 149"/>
            <p:cNvSpPr txBox="1"/>
            <p:nvPr/>
          </p:nvSpPr>
          <p:spPr>
            <a:xfrm>
              <a:off x="-24618" y="671163"/>
              <a:ext cx="833819" cy="51588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fr-FR" sz="900" b="1" dirty="0">
                  <a:solidFill>
                    <a:srgbClr val="00B050"/>
                  </a:solidFill>
                  <a:ea typeface="Times New Roman"/>
                  <a:cs typeface="Times New Roman"/>
                </a:rPr>
                <a:t>Op-OP</a:t>
              </a:r>
              <a:endParaRPr lang="en-GB" sz="900" dirty="0">
                <a:ea typeface="Times New Roman"/>
                <a:cs typeface="Times New Roman"/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4672672" y="4923251"/>
            <a:ext cx="204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C00000"/>
                </a:solidFill>
              </a:rPr>
              <a:t>Conception du programme d’usinage</a:t>
            </a:r>
            <a:endParaRPr lang="en-GB" sz="1600" dirty="0">
              <a:solidFill>
                <a:srgbClr val="C00000"/>
              </a:solidFill>
            </a:endParaRPr>
          </a:p>
        </p:txBody>
      </p:sp>
      <p:pic>
        <p:nvPicPr>
          <p:cNvPr id="56" name="Image 55" descr="C:\Users\christelleabis\Pictures\Boulot\Presse\20131030_155351.jpg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55" r="6250" b="8103"/>
          <a:stretch/>
        </p:blipFill>
        <p:spPr bwMode="auto">
          <a:xfrm rot="2673498">
            <a:off x="426155" y="9545434"/>
            <a:ext cx="930498" cy="4194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7" name="Image 56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578" y="5570161"/>
            <a:ext cx="1514882" cy="1022212"/>
          </a:xfrm>
          <a:prstGeom prst="rect">
            <a:avLst/>
          </a:prstGeom>
          <a:ln w="38100">
            <a:noFill/>
          </a:ln>
        </p:spPr>
      </p:pic>
      <p:pic>
        <p:nvPicPr>
          <p:cNvPr id="58" name="Image 57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5" t="4056" r="36381" b="51957"/>
          <a:stretch/>
        </p:blipFill>
        <p:spPr bwMode="auto">
          <a:xfrm>
            <a:off x="4419755" y="6668373"/>
            <a:ext cx="1516603" cy="6483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9" name="Image 58" descr="C:\Users\christelleabis\Pictures\Boulot\Presse\20131030_170440.jpg"/>
          <p:cNvPicPr/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7" r="21780"/>
          <a:stretch/>
        </p:blipFill>
        <p:spPr bwMode="auto">
          <a:xfrm>
            <a:off x="1531650" y="9462767"/>
            <a:ext cx="623958" cy="5821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0" name="ZoneTexte 59"/>
          <p:cNvSpPr txBox="1"/>
          <p:nvPr/>
        </p:nvSpPr>
        <p:spPr>
          <a:xfrm>
            <a:off x="727099" y="8783175"/>
            <a:ext cx="1307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C00000"/>
                </a:solidFill>
              </a:rPr>
              <a:t>Enlèvement de matière</a:t>
            </a:r>
            <a:endParaRPr lang="en-GB" sz="1600" dirty="0">
              <a:solidFill>
                <a:srgbClr val="C00000"/>
              </a:solidFill>
            </a:endParaRPr>
          </a:p>
        </p:txBody>
      </p:sp>
      <p:pic>
        <p:nvPicPr>
          <p:cNvPr id="69" name="Picture 3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9" t="24495" r="22378" b="6132"/>
          <a:stretch/>
        </p:blipFill>
        <p:spPr bwMode="auto">
          <a:xfrm>
            <a:off x="3353364" y="8973575"/>
            <a:ext cx="901418" cy="686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ZoneTexte 69"/>
          <p:cNvSpPr txBox="1"/>
          <p:nvPr/>
        </p:nvSpPr>
        <p:spPr>
          <a:xfrm>
            <a:off x="2955740" y="8553023"/>
            <a:ext cx="1755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C00000"/>
                </a:solidFill>
              </a:rPr>
              <a:t>Ajout </a:t>
            </a:r>
            <a:r>
              <a:rPr lang="fr-FR" sz="1600" dirty="0">
                <a:solidFill>
                  <a:srgbClr val="C00000"/>
                </a:solidFill>
              </a:rPr>
              <a:t>de matière</a:t>
            </a:r>
            <a:endParaRPr lang="en-GB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155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</Words>
  <Application>Microsoft Macintosh PowerPoint</Application>
  <PresentationFormat>Personnalisé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christelleabis</dc:creator>
  <cp:lastModifiedBy>Richard ALLARD</cp:lastModifiedBy>
  <cp:revision>3</cp:revision>
  <cp:lastPrinted>2013-11-17T15:02:49Z</cp:lastPrinted>
  <dcterms:created xsi:type="dcterms:W3CDTF">2013-11-17T14:49:53Z</dcterms:created>
  <dcterms:modified xsi:type="dcterms:W3CDTF">2015-01-30T08:03:48Z</dcterms:modified>
</cp:coreProperties>
</file>