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561263" cy="10693400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8" d="100"/>
          <a:sy n="68" d="100"/>
        </p:scale>
        <p:origin x="-1788" y="420"/>
      </p:cViewPr>
      <p:guideLst>
        <p:guide orient="horz" pos="3368"/>
        <p:guide pos="238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png>
</file>

<file path=ppt/media/image3.jpe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67095" y="3321886"/>
            <a:ext cx="6427074" cy="2292150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GB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134190" y="6059593"/>
            <a:ext cx="5292884" cy="273275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en-GB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332033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GB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GB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070005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4534133" y="668338"/>
            <a:ext cx="1405923" cy="1422568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GB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312427" y="668338"/>
            <a:ext cx="4095684" cy="1422568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GB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383577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GB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GB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155000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97287" y="6871500"/>
            <a:ext cx="6427074" cy="2123828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en-GB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97287" y="4532320"/>
            <a:ext cx="6427074" cy="233918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67544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GB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312428" y="3891210"/>
            <a:ext cx="2750147" cy="11002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GB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3188595" y="3891210"/>
            <a:ext cx="2751460" cy="11002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GB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579882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78063" y="428232"/>
            <a:ext cx="6805137" cy="1782233"/>
          </a:xfrm>
        </p:spPr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en-GB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78063" y="2393639"/>
            <a:ext cx="3340871" cy="99755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378063" y="3391194"/>
            <a:ext cx="3340871" cy="616108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GB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3841017" y="2393639"/>
            <a:ext cx="3342183" cy="99755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3841017" y="3391194"/>
            <a:ext cx="3342183" cy="616108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GB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970697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GB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530174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391327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78064" y="425756"/>
            <a:ext cx="2487603" cy="18119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en-GB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956244" y="425756"/>
            <a:ext cx="4226956" cy="912652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GB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378064" y="2237694"/>
            <a:ext cx="2487603" cy="731458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777235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482060" y="7485380"/>
            <a:ext cx="4536758" cy="88369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en-GB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482060" y="955475"/>
            <a:ext cx="4536758" cy="641604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482060" y="8369071"/>
            <a:ext cx="4536758" cy="125498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37425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378063" y="428232"/>
            <a:ext cx="6805137" cy="178223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GB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78063" y="2495127"/>
            <a:ext cx="6805137" cy="70571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GB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378063" y="9911198"/>
            <a:ext cx="1764295" cy="5693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614416-23FA-4DE3-A966-3EE73E20228B}" type="datetimeFigureOut">
              <a:rPr lang="en-GB" smtClean="0"/>
              <a:t>18/11/2013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2583432" y="9911198"/>
            <a:ext cx="2394400" cy="5693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5418905" y="9911198"/>
            <a:ext cx="1764295" cy="5693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EDE167-A4B2-4493-A27F-B0550BAA8D42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395330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png"/><Relationship Id="rId4" Type="http://schemas.openxmlformats.org/officeDocument/2006/relationships/image" Target="../media/image3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oneTexte 3"/>
          <p:cNvSpPr txBox="1"/>
          <p:nvPr/>
        </p:nvSpPr>
        <p:spPr>
          <a:xfrm>
            <a:off x="3833556" y="3762524"/>
            <a:ext cx="2894275" cy="1820979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28575">
            <a:solidFill>
              <a:srgbClr val="7030A0"/>
            </a:solidFill>
          </a:ln>
        </p:spPr>
        <p:txBody>
          <a:bodyPr wrap="square" lIns="96487" tIns="48244" rIns="96487" bIns="48244" rtlCol="0">
            <a:spAutoFit/>
          </a:bodyPr>
          <a:lstStyle/>
          <a:p>
            <a:pPr algn="ctr"/>
            <a:r>
              <a:rPr lang="fr-FR" sz="2800" b="1" i="1" dirty="0" smtClean="0">
                <a:solidFill>
                  <a:srgbClr val="7030A0"/>
                </a:solidFill>
              </a:rPr>
              <a:t>Ressources </a:t>
            </a:r>
            <a:r>
              <a:rPr lang="fr-FR" sz="2800" b="1" i="1" dirty="0" smtClean="0">
                <a:solidFill>
                  <a:srgbClr val="7030A0"/>
                </a:solidFill>
              </a:rPr>
              <a:t>:</a:t>
            </a:r>
          </a:p>
          <a:p>
            <a:pPr algn="ctr"/>
            <a:r>
              <a:rPr lang="fr-FR" sz="2800" b="1" i="1" dirty="0" smtClean="0">
                <a:solidFill>
                  <a:srgbClr val="7030A0"/>
                </a:solidFill>
              </a:rPr>
              <a:t>Choix des matériaux</a:t>
            </a:r>
          </a:p>
          <a:p>
            <a:pPr algn="ctr"/>
            <a:r>
              <a:rPr lang="fr-FR" sz="2800" b="1" i="1" dirty="0" smtClean="0">
                <a:solidFill>
                  <a:srgbClr val="7030A0"/>
                </a:solidFill>
              </a:rPr>
              <a:t>CES </a:t>
            </a:r>
            <a:r>
              <a:rPr lang="fr-FR" sz="2800" b="1" i="1" dirty="0" err="1" smtClean="0">
                <a:solidFill>
                  <a:srgbClr val="7030A0"/>
                </a:solidFill>
              </a:rPr>
              <a:t>EduPack</a:t>
            </a:r>
            <a:endParaRPr lang="en-GB" sz="2800" b="1" i="1" dirty="0">
              <a:solidFill>
                <a:srgbClr val="7030A0"/>
              </a:solidFill>
            </a:endParaRPr>
          </a:p>
        </p:txBody>
      </p:sp>
      <p:sp>
        <p:nvSpPr>
          <p:cNvPr id="22" name="Losange 21"/>
          <p:cNvSpPr/>
          <p:nvPr/>
        </p:nvSpPr>
        <p:spPr>
          <a:xfrm>
            <a:off x="522764" y="1656049"/>
            <a:ext cx="2784959" cy="2376264"/>
          </a:xfrm>
          <a:prstGeom prst="diamond">
            <a:avLst/>
          </a:prstGeom>
          <a:solidFill>
            <a:srgbClr val="CCFF66"/>
          </a:solidFill>
          <a:ln w="38100" cmpd="tri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b="1" i="1" dirty="0">
                <a:solidFill>
                  <a:schemeClr val="accent3">
                    <a:lumMod val="50000"/>
                  </a:schemeClr>
                </a:solidFill>
              </a:rPr>
              <a:t>De l’idée au prototype vraie matière vrai procédé</a:t>
            </a:r>
            <a:endParaRPr lang="en-GB" b="1" i="1" dirty="0">
              <a:solidFill>
                <a:schemeClr val="accent3">
                  <a:lumMod val="50000"/>
                </a:schemeClr>
              </a:solidFill>
            </a:endParaRPr>
          </a:p>
        </p:txBody>
      </p:sp>
      <p:pic>
        <p:nvPicPr>
          <p:cNvPr id="23" name="Image 2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29608" y="9527273"/>
            <a:ext cx="2629083" cy="664281"/>
          </a:xfrm>
          <a:prstGeom prst="rect">
            <a:avLst/>
          </a:prstGeom>
        </p:spPr>
      </p:pic>
      <p:sp>
        <p:nvSpPr>
          <p:cNvPr id="24" name="ZoneTexte 23"/>
          <p:cNvSpPr txBox="1"/>
          <p:nvPr/>
        </p:nvSpPr>
        <p:spPr>
          <a:xfrm>
            <a:off x="3833556" y="450156"/>
            <a:ext cx="3030137" cy="123415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12700">
            <a:solidFill>
              <a:srgbClr val="385D8A"/>
            </a:solidFill>
          </a:ln>
        </p:spPr>
        <p:txBody>
          <a:bodyPr wrap="square" lIns="96487" tIns="48244" rIns="96487" bIns="48244" rtlCol="0" anchor="ctr" anchorCtr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r-FR" sz="1700" b="1" dirty="0" smtClean="0"/>
              <a:t>Caractérisation des matériaux</a:t>
            </a:r>
          </a:p>
          <a:p>
            <a:pPr algn="ctr">
              <a:lnSpc>
                <a:spcPct val="150000"/>
              </a:lnSpc>
            </a:pPr>
            <a:r>
              <a:rPr lang="fr-FR" sz="1700" b="1" dirty="0" smtClean="0"/>
              <a:t>Approfondissement</a:t>
            </a:r>
            <a:endParaRPr lang="fr-FR" sz="1700" b="1" dirty="0"/>
          </a:p>
          <a:p>
            <a:pPr algn="ctr">
              <a:lnSpc>
                <a:spcPct val="150000"/>
              </a:lnSpc>
            </a:pPr>
            <a:r>
              <a:rPr lang="fr-FR" sz="1700" b="1" dirty="0" smtClean="0"/>
              <a:t>Spécialité ITEC</a:t>
            </a:r>
            <a:endParaRPr lang="en-GB" sz="1700" b="1" dirty="0"/>
          </a:p>
        </p:txBody>
      </p:sp>
      <p:pic>
        <p:nvPicPr>
          <p:cNvPr id="20" name="Image 19"/>
          <p:cNvPicPr/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5375" t="26171" r="6936" b="25895"/>
          <a:stretch/>
        </p:blipFill>
        <p:spPr bwMode="auto">
          <a:xfrm>
            <a:off x="950242" y="7002884"/>
            <a:ext cx="4153305" cy="2376264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  <p:pic>
        <p:nvPicPr>
          <p:cNvPr id="21" name="Image 20"/>
          <p:cNvPicPr/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8490" b="9434"/>
          <a:stretch/>
        </p:blipFill>
        <p:spPr bwMode="auto">
          <a:xfrm>
            <a:off x="5691607" y="6359787"/>
            <a:ext cx="839283" cy="702199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  <p:pic>
        <p:nvPicPr>
          <p:cNvPr id="25" name="Image 24"/>
          <p:cNvPicPr/>
          <p:nvPr/>
        </p:nvPicPr>
        <p:blipFill rotWithShape="1"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859" t="49036" r="34215" b="14600"/>
          <a:stretch/>
        </p:blipFill>
        <p:spPr bwMode="auto">
          <a:xfrm>
            <a:off x="825194" y="5132479"/>
            <a:ext cx="2180095" cy="1578407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extLst>
      <p:ext uri="{BB962C8B-B14F-4D97-AF65-F5344CB8AC3E}">
        <p14:creationId xmlns:p14="http://schemas.microsoft.com/office/powerpoint/2010/main" val="422781553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21</Words>
  <Application>Microsoft Office PowerPoint</Application>
  <PresentationFormat>Personnalisé</PresentationFormat>
  <Paragraphs>7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christelleabis</dc:creator>
  <cp:lastModifiedBy>christelleabis</cp:lastModifiedBy>
  <cp:revision>5</cp:revision>
  <cp:lastPrinted>2013-11-18T20:54:20Z</cp:lastPrinted>
  <dcterms:created xsi:type="dcterms:W3CDTF">2013-11-17T14:49:53Z</dcterms:created>
  <dcterms:modified xsi:type="dcterms:W3CDTF">2013-11-18T20:56:19Z</dcterms:modified>
</cp:coreProperties>
</file>

<file path=docProps/thumbnail.jpeg>
</file>