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788" y="420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20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0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35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50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754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8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017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13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2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74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14416-23FA-4DE3-A966-3EE73E20228B}" type="datetimeFigureOut">
              <a:rPr lang="en-GB" smtClean="0"/>
              <a:t>18/11/2013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33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33556" y="3762524"/>
            <a:ext cx="2894275" cy="1820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txBody>
          <a:bodyPr wrap="square" lIns="96487" tIns="48244" rIns="96487" bIns="48244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</a:rPr>
              <a:t>Ressources </a:t>
            </a:r>
            <a:r>
              <a:rPr lang="fr-FR" sz="2800" b="1" i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fr-FR" sz="2800" b="1" i="1" dirty="0" smtClean="0">
                <a:solidFill>
                  <a:srgbClr val="7030A0"/>
                </a:solidFill>
              </a:rPr>
              <a:t>Choix des matériaux</a:t>
            </a:r>
          </a:p>
          <a:p>
            <a:pPr algn="ctr"/>
            <a:r>
              <a:rPr lang="fr-FR" sz="2800" b="1" i="1" dirty="0" smtClean="0">
                <a:solidFill>
                  <a:srgbClr val="7030A0"/>
                </a:solidFill>
              </a:rPr>
              <a:t>CES </a:t>
            </a:r>
            <a:r>
              <a:rPr lang="fr-FR" sz="2800" b="1" i="1" dirty="0" err="1" smtClean="0">
                <a:solidFill>
                  <a:srgbClr val="7030A0"/>
                </a:solidFill>
              </a:rPr>
              <a:t>EduPack</a:t>
            </a:r>
            <a:endParaRPr lang="en-GB" sz="2800" b="1" i="1" dirty="0">
              <a:solidFill>
                <a:srgbClr val="7030A0"/>
              </a:solidFill>
            </a:endParaRPr>
          </a:p>
        </p:txBody>
      </p:sp>
      <p:sp>
        <p:nvSpPr>
          <p:cNvPr id="22" name="Losange 21"/>
          <p:cNvSpPr/>
          <p:nvPr/>
        </p:nvSpPr>
        <p:spPr>
          <a:xfrm>
            <a:off x="522764" y="1656049"/>
            <a:ext cx="2784959" cy="2376264"/>
          </a:xfrm>
          <a:prstGeom prst="diamond">
            <a:avLst/>
          </a:prstGeom>
          <a:solidFill>
            <a:srgbClr val="CCFF66"/>
          </a:solidFill>
          <a:ln w="38100" cmpd="tri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b="1" i="1" dirty="0">
                <a:solidFill>
                  <a:schemeClr val="accent3">
                    <a:lumMod val="50000"/>
                  </a:schemeClr>
                </a:solidFill>
              </a:rPr>
              <a:t>De l’idée au prototype vraie matière vrai procédé</a:t>
            </a:r>
            <a:endParaRPr lang="en-GB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08" y="9527273"/>
            <a:ext cx="2629083" cy="66428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3833556" y="450156"/>
            <a:ext cx="3030137" cy="1234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385D8A"/>
            </a:solidFill>
          </a:ln>
        </p:spPr>
        <p:txBody>
          <a:bodyPr wrap="square" lIns="96487" tIns="48244" rIns="96487" bIns="48244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700" b="1" dirty="0" smtClean="0"/>
              <a:t>Caractérisation des matériaux</a:t>
            </a:r>
          </a:p>
          <a:p>
            <a:pPr algn="ctr">
              <a:lnSpc>
                <a:spcPct val="150000"/>
              </a:lnSpc>
            </a:pPr>
            <a:r>
              <a:rPr lang="fr-FR" sz="1700" b="1" dirty="0" smtClean="0"/>
              <a:t>Approfondissement</a:t>
            </a:r>
            <a:endParaRPr lang="fr-FR" sz="1700" b="1" dirty="0"/>
          </a:p>
          <a:p>
            <a:pPr algn="ctr">
              <a:lnSpc>
                <a:spcPct val="150000"/>
              </a:lnSpc>
            </a:pPr>
            <a:r>
              <a:rPr lang="fr-FR" sz="1700" b="1" dirty="0" smtClean="0"/>
              <a:t>Spécialité ITEC</a:t>
            </a:r>
            <a:endParaRPr lang="en-GB" sz="1700" b="1" dirty="0"/>
          </a:p>
        </p:txBody>
      </p:sp>
      <p:pic>
        <p:nvPicPr>
          <p:cNvPr id="20" name="Image 1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5" t="26171" r="6936" b="25895"/>
          <a:stretch/>
        </p:blipFill>
        <p:spPr bwMode="auto">
          <a:xfrm>
            <a:off x="950242" y="7002884"/>
            <a:ext cx="4153305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Image 2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0" b="9434"/>
          <a:stretch/>
        </p:blipFill>
        <p:spPr bwMode="auto">
          <a:xfrm>
            <a:off x="5691607" y="6359787"/>
            <a:ext cx="839283" cy="702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 2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9" t="49036" r="34215" b="14600"/>
          <a:stretch/>
        </p:blipFill>
        <p:spPr bwMode="auto">
          <a:xfrm>
            <a:off x="825194" y="5132479"/>
            <a:ext cx="2180095" cy="15784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7815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</Words>
  <Application>Microsoft Office PowerPoint</Application>
  <PresentationFormat>Personnalisé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christelleabis</dc:creator>
  <cp:lastModifiedBy>christelleabis</cp:lastModifiedBy>
  <cp:revision>5</cp:revision>
  <cp:lastPrinted>2013-11-18T20:54:20Z</cp:lastPrinted>
  <dcterms:created xsi:type="dcterms:W3CDTF">2013-11-17T14:49:53Z</dcterms:created>
  <dcterms:modified xsi:type="dcterms:W3CDTF">2013-11-18T20:56:19Z</dcterms:modified>
</cp:coreProperties>
</file>