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788" y="-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0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0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5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0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75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8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6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1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3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2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4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53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81238" y="3402484"/>
            <a:ext cx="2649652" cy="959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2800" b="1" i="1" dirty="0" smtClean="0">
                <a:solidFill>
                  <a:srgbClr val="7030A0"/>
                </a:solidFill>
              </a:rPr>
              <a:t>Conception de pièc</a:t>
            </a:r>
            <a:r>
              <a:rPr lang="fr-FR" sz="2800" b="1" i="1" dirty="0">
                <a:solidFill>
                  <a:srgbClr val="7030A0"/>
                </a:solidFill>
              </a:rPr>
              <a:t>e</a:t>
            </a:r>
            <a:endParaRPr lang="en-GB" sz="2800" b="1" i="1" dirty="0">
              <a:solidFill>
                <a:srgbClr val="7030A0"/>
              </a:solidFill>
            </a:endParaRPr>
          </a:p>
        </p:txBody>
      </p:sp>
      <p:pic>
        <p:nvPicPr>
          <p:cNvPr id="5" name="Image 4" descr="C:\Users\christelleabis\AppData\Local\Microsoft\Windows\Temporary Internet Files\Content.Word\20131021_1453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09" b="27701"/>
          <a:stretch/>
        </p:blipFill>
        <p:spPr bwMode="auto">
          <a:xfrm>
            <a:off x="4818902" y="2034332"/>
            <a:ext cx="1711988" cy="9361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819242" y="4546986"/>
            <a:ext cx="2150570" cy="589873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Cahier des charges fonctionnel</a:t>
            </a:r>
            <a:endParaRPr lang="en-GB" sz="1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50" y="5128078"/>
            <a:ext cx="1036641" cy="55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72" y="5798523"/>
            <a:ext cx="1971809" cy="11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896" y="5367840"/>
            <a:ext cx="1213053" cy="930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19242" y="4546985"/>
            <a:ext cx="2033267" cy="2446949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87" tIns="48244" rIns="96487" bIns="48244"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757048" y="4777967"/>
            <a:ext cx="2524374" cy="589873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</a:rPr>
              <a:t>Conception des surfaces fonctionnelles</a:t>
            </a:r>
            <a:endParaRPr lang="en-GB" sz="1600" dirty="0">
              <a:solidFill>
                <a:srgbClr val="7030A0"/>
              </a:solidFill>
            </a:endParaRPr>
          </a:p>
        </p:txBody>
      </p:sp>
      <p:pic>
        <p:nvPicPr>
          <p:cNvPr id="12" name="Image 11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0" b="9434"/>
          <a:stretch/>
        </p:blipFill>
        <p:spPr bwMode="auto">
          <a:xfrm>
            <a:off x="3687893" y="6819282"/>
            <a:ext cx="722107" cy="634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905534" y="6375395"/>
            <a:ext cx="2524374" cy="343652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</a:rPr>
              <a:t>Choix des matériaux</a:t>
            </a:r>
            <a:endParaRPr lang="en-GB" sz="1600" dirty="0">
              <a:solidFill>
                <a:srgbClr val="7030A0"/>
              </a:solidFill>
            </a:endParaRPr>
          </a:p>
        </p:txBody>
      </p:sp>
      <p:pic>
        <p:nvPicPr>
          <p:cNvPr id="14" name="Image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723" y="7804688"/>
            <a:ext cx="1639525" cy="1214419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395" y="6532380"/>
            <a:ext cx="1007032" cy="603936"/>
          </a:xfrm>
          <a:prstGeom prst="rect">
            <a:avLst/>
          </a:prstGeom>
          <a:ln w="38100">
            <a:noFill/>
          </a:ln>
        </p:spPr>
      </p:pic>
      <p:pic>
        <p:nvPicPr>
          <p:cNvPr id="16" name="Image 15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231" y="7274083"/>
            <a:ext cx="986451" cy="471638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696042" y="7509902"/>
            <a:ext cx="2067618" cy="343652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</a:rPr>
              <a:t>Etude du moulage</a:t>
            </a:r>
            <a:endParaRPr lang="en-GB" sz="1600" dirty="0">
              <a:solidFill>
                <a:srgbClr val="7030A0"/>
              </a:solidFill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868" y="8873985"/>
            <a:ext cx="1036641" cy="56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66" y="7939436"/>
            <a:ext cx="1006217" cy="82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559" y="8164923"/>
            <a:ext cx="1141399" cy="107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939" y="5530076"/>
            <a:ext cx="722669" cy="76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Losange 21"/>
          <p:cNvSpPr/>
          <p:nvPr/>
        </p:nvSpPr>
        <p:spPr>
          <a:xfrm>
            <a:off x="522764" y="1656049"/>
            <a:ext cx="2784959" cy="2376264"/>
          </a:xfrm>
          <a:prstGeom prst="diamond">
            <a:avLst/>
          </a:prstGeom>
          <a:solidFill>
            <a:srgbClr val="CCFF66"/>
          </a:solidFill>
          <a:ln w="38100" cmpd="tri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i="1" dirty="0">
                <a:solidFill>
                  <a:schemeClr val="accent3">
                    <a:lumMod val="50000"/>
                  </a:schemeClr>
                </a:solidFill>
              </a:rPr>
              <a:t>De l’idée au prototype vraie matière vrai procédé</a:t>
            </a:r>
            <a:endParaRPr lang="en-GB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608" y="9527273"/>
            <a:ext cx="2629083" cy="664281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3833556" y="450156"/>
            <a:ext cx="3030137" cy="12341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385D8A"/>
            </a:solidFill>
          </a:ln>
        </p:spPr>
        <p:txBody>
          <a:bodyPr wrap="square" lIns="96487" tIns="48244" rIns="96487" bIns="48244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700" b="1" dirty="0" smtClean="0"/>
              <a:t>Caractérisation des matériaux</a:t>
            </a:r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Approfondissement</a:t>
            </a:r>
            <a:endParaRPr lang="fr-FR" sz="1700" b="1" dirty="0"/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Spécialité ITEC</a:t>
            </a:r>
            <a:endParaRPr lang="en-GB" sz="1700" b="1" dirty="0"/>
          </a:p>
        </p:txBody>
      </p:sp>
    </p:spTree>
    <p:extLst>
      <p:ext uri="{BB962C8B-B14F-4D97-AF65-F5344CB8AC3E}">
        <p14:creationId xmlns:p14="http://schemas.microsoft.com/office/powerpoint/2010/main" val="42278155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christelleabis</dc:creator>
  <cp:lastModifiedBy>christelleabis</cp:lastModifiedBy>
  <cp:revision>1</cp:revision>
  <dcterms:created xsi:type="dcterms:W3CDTF">2013-11-17T14:49:53Z</dcterms:created>
  <dcterms:modified xsi:type="dcterms:W3CDTF">2013-11-17T14:55:14Z</dcterms:modified>
</cp:coreProperties>
</file>