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4056" y="-120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AB2F-1BE2-4154-9005-2057A8577B8F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C414-84EC-48C1-9F3D-C56A211AD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65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AB2F-1BE2-4154-9005-2057A8577B8F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C414-84EC-48C1-9F3D-C56A211AD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173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AB2F-1BE2-4154-9005-2057A8577B8F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C414-84EC-48C1-9F3D-C56A211AD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80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AB2F-1BE2-4154-9005-2057A8577B8F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C414-84EC-48C1-9F3D-C56A211AD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884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AB2F-1BE2-4154-9005-2057A8577B8F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C414-84EC-48C1-9F3D-C56A211AD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493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AB2F-1BE2-4154-9005-2057A8577B8F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C414-84EC-48C1-9F3D-C56A211AD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906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AB2F-1BE2-4154-9005-2057A8577B8F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C414-84EC-48C1-9F3D-C56A211AD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123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AB2F-1BE2-4154-9005-2057A8577B8F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C414-84EC-48C1-9F3D-C56A211AD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797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AB2F-1BE2-4154-9005-2057A8577B8F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C414-84EC-48C1-9F3D-C56A211AD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86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AB2F-1BE2-4154-9005-2057A8577B8F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C414-84EC-48C1-9F3D-C56A211AD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505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AB2F-1BE2-4154-9005-2057A8577B8F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2C414-84EC-48C1-9F3D-C56A211AD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80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EAB2F-1BE2-4154-9005-2057A8577B8F}" type="datetimeFigureOut">
              <a:rPr lang="en-GB" smtClean="0"/>
              <a:t>08/01/2015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2C414-84EC-48C1-9F3D-C56A211AD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198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osange 3"/>
          <p:cNvSpPr/>
          <p:nvPr/>
        </p:nvSpPr>
        <p:spPr>
          <a:xfrm>
            <a:off x="704483" y="2104727"/>
            <a:ext cx="3158679" cy="2699335"/>
          </a:xfrm>
          <a:prstGeom prst="diamond">
            <a:avLst/>
          </a:prstGeom>
          <a:solidFill>
            <a:srgbClr val="CCFF66"/>
          </a:solidFill>
          <a:ln w="57150" cmpd="tri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b="1" i="1" dirty="0" smtClean="0">
                <a:solidFill>
                  <a:schemeClr val="accent3">
                    <a:lumMod val="50000"/>
                  </a:schemeClr>
                </a:solidFill>
              </a:rPr>
              <a:t>De l’idée au prototype vraie matière vrai procédé</a:t>
            </a:r>
            <a:endParaRPr lang="en-GB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594" y="9451156"/>
            <a:ext cx="2629083" cy="66428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19650" y="637307"/>
            <a:ext cx="4739081" cy="1328537"/>
          </a:xfrm>
          <a:prstGeom prst="rect">
            <a:avLst/>
          </a:prstGeom>
          <a:solidFill>
            <a:srgbClr val="385D8A"/>
          </a:solidFill>
        </p:spPr>
        <p:txBody>
          <a:bodyPr wrap="square" lIns="96487" tIns="48244" rIns="96487" bIns="48244">
            <a:spAutoFit/>
          </a:bodyPr>
          <a:lstStyle/>
          <a:p>
            <a:pPr algn="ctr"/>
            <a:r>
              <a:rPr lang="fr-FR" sz="4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Caractérisation des matériaux</a:t>
            </a:r>
            <a:endParaRPr lang="fr-FR" sz="4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789190" y="4274153"/>
            <a:ext cx="2415290" cy="10207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rgbClr val="385D8A"/>
            </a:solidFill>
          </a:ln>
        </p:spPr>
        <p:txBody>
          <a:bodyPr wrap="square" lIns="96487" tIns="48244" rIns="96487" bIns="48244" rtlCol="0" anchor="ctr" anchorCtr="0">
            <a:spAutoFit/>
          </a:bodyPr>
          <a:lstStyle/>
          <a:p>
            <a:pPr algn="ctr"/>
            <a:r>
              <a:rPr lang="fr-FR" sz="2000" b="1" dirty="0"/>
              <a:t>Approfondissement</a:t>
            </a:r>
          </a:p>
          <a:p>
            <a:pPr algn="ctr"/>
            <a:r>
              <a:rPr lang="fr-FR" sz="2000" b="1" dirty="0"/>
              <a:t>Spécialité</a:t>
            </a:r>
          </a:p>
          <a:p>
            <a:pPr algn="ctr"/>
            <a:r>
              <a:rPr lang="fr-FR" sz="2000" b="1" dirty="0"/>
              <a:t>ITEC</a:t>
            </a:r>
            <a:endParaRPr lang="en-GB" sz="2000" b="1" dirty="0"/>
          </a:p>
        </p:txBody>
      </p:sp>
      <p:pic>
        <p:nvPicPr>
          <p:cNvPr id="20" name="Picture 14" descr="https://www.cerpet.adc.education.fr/ressources/1055/1055-aperc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300" y="4846325"/>
            <a:ext cx="1017155" cy="1220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3" name="Groupe 32"/>
          <p:cNvGrpSpPr/>
          <p:nvPr/>
        </p:nvGrpSpPr>
        <p:grpSpPr>
          <a:xfrm>
            <a:off x="704484" y="5778748"/>
            <a:ext cx="6024194" cy="3384375"/>
            <a:chOff x="1190164" y="6441927"/>
            <a:chExt cx="5093889" cy="2439571"/>
          </a:xfrm>
        </p:grpSpPr>
        <p:cxnSp>
          <p:nvCxnSpPr>
            <p:cNvPr id="8" name="Connecteur droit avec flèche 7"/>
            <p:cNvCxnSpPr/>
            <p:nvPr/>
          </p:nvCxnSpPr>
          <p:spPr>
            <a:xfrm>
              <a:off x="1190164" y="7504054"/>
              <a:ext cx="3394153" cy="5434"/>
            </a:xfrm>
            <a:prstGeom prst="straightConnector1">
              <a:avLst/>
            </a:prstGeom>
            <a:ln w="34925" cmpd="sng">
              <a:solidFill>
                <a:srgbClr val="385D8A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e 8"/>
            <p:cNvGrpSpPr/>
            <p:nvPr/>
          </p:nvGrpSpPr>
          <p:grpSpPr>
            <a:xfrm>
              <a:off x="2444597" y="6559357"/>
              <a:ext cx="1717722" cy="2083963"/>
              <a:chOff x="1728235" y="2759945"/>
              <a:chExt cx="1757735" cy="2326177"/>
            </a:xfrm>
          </p:grpSpPr>
          <p:sp>
            <p:nvSpPr>
              <p:cNvPr id="10" name="Ellipse 9"/>
              <p:cNvSpPr/>
              <p:nvPr/>
            </p:nvSpPr>
            <p:spPr bwMode="auto">
              <a:xfrm rot="17469788">
                <a:off x="1483895" y="3004285"/>
                <a:ext cx="2246416" cy="1757735"/>
              </a:xfrm>
              <a:prstGeom prst="ellipse">
                <a:avLst/>
              </a:prstGeom>
              <a:noFill/>
              <a:ln>
                <a:solidFill>
                  <a:srgbClr val="385D8A"/>
                </a:solidFill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 anchor="ctr"/>
              <a:lstStyle/>
              <a:p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ZoneTexte 28"/>
              <p:cNvSpPr txBox="1"/>
              <p:nvPr/>
            </p:nvSpPr>
            <p:spPr>
              <a:xfrm>
                <a:off x="1884991" y="4646067"/>
                <a:ext cx="1424534" cy="44005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/>
              <a:p>
                <a:pPr algn="ctr"/>
                <a:r>
                  <a:rPr lang="fr-FR" sz="1200" dirty="0">
                    <a:solidFill>
                      <a:srgbClr val="000000"/>
                    </a:solidFill>
                    <a:ea typeface="Times New Roman"/>
                    <a:cs typeface="Times New Roman"/>
                  </a:rPr>
                  <a:t>(4 x 2H )</a:t>
                </a:r>
                <a:endParaRPr lang="fr-FR" sz="1300" dirty="0">
                  <a:latin typeface="Times New Roman"/>
                  <a:ea typeface="Times New Roman"/>
                </a:endParaRPr>
              </a:p>
            </p:txBody>
          </p:sp>
        </p:grpSp>
        <p:sp>
          <p:nvSpPr>
            <p:cNvPr id="12" name="Ellipse 11"/>
            <p:cNvSpPr/>
            <p:nvPr/>
          </p:nvSpPr>
          <p:spPr bwMode="auto">
            <a:xfrm>
              <a:off x="2492707" y="7552209"/>
              <a:ext cx="1057823" cy="669498"/>
            </a:xfrm>
            <a:prstGeom prst="ellipse">
              <a:avLst/>
            </a:prstGeom>
            <a:solidFill>
              <a:srgbClr val="CCFF66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b" anchorCtr="0">
              <a:noAutofit/>
            </a:bodyPr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  <a:latin typeface="Calibri" panose="020F0502020204030204" pitchFamily="34" charset="0"/>
                  <a:ea typeface="Times New Roman"/>
                  <a:cs typeface="Times New Roman"/>
                </a:rPr>
                <a:t>Matières &amp; Structures</a:t>
              </a:r>
            </a:p>
          </p:txBody>
        </p:sp>
        <p:sp>
          <p:nvSpPr>
            <p:cNvPr id="13" name="Ellipse 12"/>
            <p:cNvSpPr/>
            <p:nvPr/>
          </p:nvSpPr>
          <p:spPr bwMode="auto">
            <a:xfrm>
              <a:off x="2629847" y="7050987"/>
              <a:ext cx="1113027" cy="638166"/>
            </a:xfrm>
            <a:prstGeom prst="ellipse">
              <a:avLst/>
            </a:prstGeom>
            <a:solidFill>
              <a:srgbClr val="CCFF66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lIns="0" tIns="75974" rIns="0" bIns="0" rtlCol="0" anchor="t" anchorCtr="0">
              <a:noAutofit/>
            </a:bodyPr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  <a:latin typeface="Calibri" panose="020F0502020204030204" pitchFamily="34" charset="0"/>
                  <a:ea typeface="Times New Roman"/>
                  <a:cs typeface="Times New Roman"/>
                </a:rPr>
                <a:t>Informations</a:t>
              </a:r>
              <a:endParaRPr lang="fr-FR" sz="1400" dirty="0">
                <a:solidFill>
                  <a:schemeClr val="tx1"/>
                </a:solidFill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14" name="Ellipse 13"/>
            <p:cNvSpPr/>
            <p:nvPr/>
          </p:nvSpPr>
          <p:spPr bwMode="auto">
            <a:xfrm>
              <a:off x="3144251" y="7407472"/>
              <a:ext cx="934125" cy="424856"/>
            </a:xfrm>
            <a:prstGeom prst="ellipse">
              <a:avLst/>
            </a:prstGeom>
            <a:solidFill>
              <a:srgbClr val="CCFF66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Autofit/>
            </a:bodyPr>
            <a:lstStyle/>
            <a:p>
              <a:pPr algn="r"/>
              <a:r>
                <a:rPr lang="fr-FR" sz="1400" dirty="0">
                  <a:solidFill>
                    <a:schemeClr val="tx1"/>
                  </a:solidFill>
                  <a:latin typeface="Calibri" panose="020F0502020204030204" pitchFamily="34" charset="0"/>
                  <a:ea typeface="Times New Roman"/>
                  <a:cs typeface="Times New Roman"/>
                </a:rPr>
                <a:t>Energie</a:t>
              </a:r>
            </a:p>
          </p:txBody>
        </p:sp>
        <p:sp>
          <p:nvSpPr>
            <p:cNvPr id="15" name="ZoneTexte 30"/>
            <p:cNvSpPr txBox="1"/>
            <p:nvPr/>
          </p:nvSpPr>
          <p:spPr>
            <a:xfrm>
              <a:off x="4545548" y="8588694"/>
              <a:ext cx="1589556" cy="292804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6487" tIns="48244" rIns="96487" bIns="48244" rtlCol="0" anchor="t"/>
            <a:lstStyle/>
            <a:p>
              <a:pPr algn="ctr"/>
              <a:r>
                <a:rPr lang="fr-FR" sz="1400" b="1" i="1" dirty="0">
                  <a:solidFill>
                    <a:schemeClr val="bg1"/>
                  </a:solidFill>
                  <a:ea typeface="Times New Roman"/>
                  <a:cs typeface="Times New Roman"/>
                </a:rPr>
                <a:t>Approfondissement</a:t>
              </a:r>
              <a:endParaRPr lang="fr-FR" sz="1400" dirty="0">
                <a:solidFill>
                  <a:schemeClr val="bg1"/>
                </a:solidFill>
                <a:latin typeface="Times New Roman"/>
                <a:ea typeface="Times New Roman"/>
              </a:endParaRPr>
            </a:p>
          </p:txBody>
        </p:sp>
        <p:grpSp>
          <p:nvGrpSpPr>
            <p:cNvPr id="16" name="Groupe 15"/>
            <p:cNvGrpSpPr/>
            <p:nvPr/>
          </p:nvGrpSpPr>
          <p:grpSpPr>
            <a:xfrm>
              <a:off x="1337147" y="7217865"/>
              <a:ext cx="816652" cy="572379"/>
              <a:chOff x="326016" y="3518028"/>
              <a:chExt cx="832850" cy="638905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400809" y="3518028"/>
                <a:ext cx="676619" cy="638905"/>
              </a:xfrm>
              <a:prstGeom prst="rect">
                <a:avLst/>
              </a:prstGeom>
              <a:solidFill>
                <a:srgbClr val="CCFF6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200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Zone de texte 3"/>
              <p:cNvSpPr txBox="1"/>
              <p:nvPr/>
            </p:nvSpPr>
            <p:spPr>
              <a:xfrm>
                <a:off x="326016" y="3578924"/>
                <a:ext cx="832850" cy="444587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55"/>
                  </a:spcAft>
                </a:pPr>
                <a:r>
                  <a:rPr lang="fr-FR" sz="1400" dirty="0">
                    <a:ln w="9208" cap="flat" cmpd="sng" algn="ctr">
                      <a:noFill/>
                      <a:prstDash val="solid"/>
                      <a:round/>
                    </a:ln>
                    <a:solidFill>
                      <a:schemeClr val="tx1"/>
                    </a:solidFill>
                    <a:effectLst>
                      <a:outerShdw blurRad="63500" dir="3600000" algn="tl">
                        <a:srgbClr val="000000">
                          <a:alpha val="70000"/>
                        </a:srgbClr>
                      </a:outerShdw>
                    </a:effectLst>
                    <a:latin typeface="Calibri" panose="020F0502020204030204" pitchFamily="34" charset="0"/>
                    <a:ea typeface="Calibri"/>
                    <a:cs typeface="Times New Roman"/>
                  </a:rPr>
                  <a:t>Projet Starter</a:t>
                </a:r>
                <a:endParaRPr lang="fr-FR" sz="2000" dirty="0">
                  <a:ln w="9208" cap="flat" cmpd="sng" algn="ctr">
                    <a:noFill/>
                    <a:prstDash val="solid"/>
                    <a:round/>
                  </a:ln>
                  <a:solidFill>
                    <a:schemeClr val="tx1"/>
                  </a:solidFill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</p:grpSp>
        <p:sp>
          <p:nvSpPr>
            <p:cNvPr id="19" name="Rogner un rectangle à un seul coin 18"/>
            <p:cNvSpPr/>
            <p:nvPr/>
          </p:nvSpPr>
          <p:spPr bwMode="auto">
            <a:xfrm rot="670460">
              <a:off x="3058871" y="6567259"/>
              <a:ext cx="802699" cy="363854"/>
            </a:xfrm>
            <a:prstGeom prst="snip1Rect">
              <a:avLst>
                <a:gd name="adj" fmla="val 39933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lIns="96487" tIns="48244" rIns="96487" bIns="48244" rtlCol="0" anchor="ctr" anchorCtr="0">
              <a:noAutofit/>
            </a:bodyPr>
            <a:lstStyle/>
            <a:p>
              <a:pPr algn="ctr"/>
              <a:r>
                <a:rPr lang="fr-FR" sz="1400" b="1" dirty="0" err="1">
                  <a:solidFill>
                    <a:schemeClr val="tx1"/>
                  </a:solidFill>
                  <a:latin typeface="Comic Sans MS"/>
                  <a:ea typeface="Times New Roman"/>
                  <a:cs typeface="Times New Roman"/>
                </a:rPr>
                <a:t>ETT</a:t>
              </a:r>
              <a:endParaRPr lang="fr-FR" sz="1600" dirty="0">
                <a:solidFill>
                  <a:schemeClr val="tx1"/>
                </a:solidFill>
                <a:latin typeface="Times New Roman"/>
                <a:ea typeface="Times New Roman"/>
              </a:endParaRPr>
            </a:p>
          </p:txBody>
        </p:sp>
        <p:cxnSp>
          <p:nvCxnSpPr>
            <p:cNvPr id="21" name="Connecteur droit avec flèche 20"/>
            <p:cNvCxnSpPr/>
            <p:nvPr/>
          </p:nvCxnSpPr>
          <p:spPr>
            <a:xfrm>
              <a:off x="4563871" y="6953011"/>
              <a:ext cx="0" cy="1378016"/>
            </a:xfrm>
            <a:prstGeom prst="straightConnector1">
              <a:avLst/>
            </a:prstGeom>
            <a:ln w="34925" cmpd="sng">
              <a:solidFill>
                <a:srgbClr val="385D8A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avec flèche 21"/>
            <p:cNvCxnSpPr/>
            <p:nvPr/>
          </p:nvCxnSpPr>
          <p:spPr>
            <a:xfrm>
              <a:off x="4542397" y="6953009"/>
              <a:ext cx="1739834" cy="18900"/>
            </a:xfrm>
            <a:prstGeom prst="straightConnector1">
              <a:avLst/>
            </a:prstGeom>
            <a:ln w="34925" cmpd="sng">
              <a:solidFill>
                <a:srgbClr val="385D8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avec flèche 22"/>
            <p:cNvCxnSpPr/>
            <p:nvPr/>
          </p:nvCxnSpPr>
          <p:spPr>
            <a:xfrm>
              <a:off x="4538240" y="8336300"/>
              <a:ext cx="1739834" cy="18900"/>
            </a:xfrm>
            <a:prstGeom prst="straightConnector1">
              <a:avLst/>
            </a:prstGeom>
            <a:ln w="34925" cmpd="sng">
              <a:solidFill>
                <a:srgbClr val="385D8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avec flèche 23"/>
            <p:cNvCxnSpPr/>
            <p:nvPr/>
          </p:nvCxnSpPr>
          <p:spPr>
            <a:xfrm>
              <a:off x="4545751" y="7857747"/>
              <a:ext cx="1721803" cy="18900"/>
            </a:xfrm>
            <a:prstGeom prst="straightConnector1">
              <a:avLst/>
            </a:prstGeom>
            <a:ln w="34925" cmpd="sng">
              <a:solidFill>
                <a:srgbClr val="385D8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avec flèche 24"/>
            <p:cNvCxnSpPr/>
            <p:nvPr/>
          </p:nvCxnSpPr>
          <p:spPr>
            <a:xfrm>
              <a:off x="4544219" y="7401880"/>
              <a:ext cx="1739834" cy="18900"/>
            </a:xfrm>
            <a:prstGeom prst="straightConnector1">
              <a:avLst/>
            </a:prstGeom>
            <a:ln w="34925" cmpd="sng">
              <a:solidFill>
                <a:srgbClr val="385D8A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Ellipse 25"/>
            <p:cNvSpPr/>
            <p:nvPr/>
          </p:nvSpPr>
          <p:spPr bwMode="auto">
            <a:xfrm>
              <a:off x="4706626" y="7256721"/>
              <a:ext cx="1156263" cy="328118"/>
            </a:xfrm>
            <a:prstGeom prst="ellipse">
              <a:avLst/>
            </a:prstGeom>
            <a:solidFill>
              <a:srgbClr val="CCFF66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lIns="0" tIns="48244" rIns="0" bIns="48244" rtlCol="0" anchor="ctr">
              <a:noAutofit/>
            </a:bodyPr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SIN</a:t>
              </a:r>
            </a:p>
          </p:txBody>
        </p:sp>
        <p:sp>
          <p:nvSpPr>
            <p:cNvPr id="27" name="Ellipse 26"/>
            <p:cNvSpPr/>
            <p:nvPr/>
          </p:nvSpPr>
          <p:spPr bwMode="auto">
            <a:xfrm>
              <a:off x="4726361" y="7690614"/>
              <a:ext cx="1156263" cy="328118"/>
            </a:xfrm>
            <a:prstGeom prst="ellipse">
              <a:avLst/>
            </a:prstGeom>
            <a:solidFill>
              <a:srgbClr val="CCFF66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lIns="0" tIns="48244" rIns="0" bIns="48244" rtlCol="0" anchor="ctr">
              <a:noAutofit/>
            </a:bodyPr>
            <a:lstStyle/>
            <a:p>
              <a:pPr algn="ctr"/>
              <a:r>
                <a:rPr lang="fr-FR" sz="1400" dirty="0" err="1">
                  <a:solidFill>
                    <a:schemeClr val="tx1"/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EE</a:t>
              </a:r>
              <a:endParaRPr lang="fr-FR" sz="1400" dirty="0">
                <a:solidFill>
                  <a:schemeClr val="tx1"/>
                </a:solidFill>
                <a:latin typeface="Arial" pitchFamily="34" charset="0"/>
                <a:ea typeface="Times New Roman"/>
                <a:cs typeface="Arial" pitchFamily="34" charset="0"/>
              </a:endParaRPr>
            </a:p>
          </p:txBody>
        </p:sp>
        <p:sp>
          <p:nvSpPr>
            <p:cNvPr id="28" name="Ellipse 27"/>
            <p:cNvSpPr/>
            <p:nvPr/>
          </p:nvSpPr>
          <p:spPr bwMode="auto">
            <a:xfrm>
              <a:off x="4762451" y="8166967"/>
              <a:ext cx="1156263" cy="328118"/>
            </a:xfrm>
            <a:prstGeom prst="ellipse">
              <a:avLst/>
            </a:prstGeom>
            <a:solidFill>
              <a:srgbClr val="CCFF66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lIns="0" tIns="48244" rIns="0" bIns="48244" rtlCol="0" anchor="ctr">
              <a:noAutofit/>
            </a:bodyPr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AC</a:t>
              </a:r>
            </a:p>
          </p:txBody>
        </p:sp>
        <p:sp>
          <p:nvSpPr>
            <p:cNvPr id="29" name="Rogner un rectangle à un seul coin 28"/>
            <p:cNvSpPr/>
            <p:nvPr/>
          </p:nvSpPr>
          <p:spPr bwMode="auto">
            <a:xfrm rot="670460">
              <a:off x="4856578" y="6441927"/>
              <a:ext cx="1078520" cy="374178"/>
            </a:xfrm>
            <a:prstGeom prst="snip1Rect">
              <a:avLst>
                <a:gd name="adj" fmla="val 39933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lIns="96487" tIns="48244" rIns="96487" bIns="48244" rtlCol="0" anchor="ctr" anchorCtr="0">
              <a:noAutofit/>
            </a:bodyPr>
            <a:lstStyle/>
            <a:p>
              <a:pPr algn="ctr"/>
              <a:r>
                <a:rPr lang="fr-FR" sz="1400" b="1" dirty="0">
                  <a:solidFill>
                    <a:schemeClr val="tx1"/>
                  </a:solidFill>
                  <a:latin typeface="Comic Sans MS"/>
                  <a:ea typeface="Times New Roman"/>
                  <a:cs typeface="Times New Roman"/>
                </a:rPr>
                <a:t>Spécialités</a:t>
              </a:r>
              <a:endParaRPr lang="fr-FR" sz="1600" dirty="0">
                <a:solidFill>
                  <a:schemeClr val="tx1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30" name="Ellipse 29"/>
            <p:cNvSpPr/>
            <p:nvPr/>
          </p:nvSpPr>
          <p:spPr bwMode="auto">
            <a:xfrm>
              <a:off x="4690244" y="6806751"/>
              <a:ext cx="1156263" cy="328118"/>
            </a:xfrm>
            <a:prstGeom prst="ellipse">
              <a:avLst/>
            </a:prstGeom>
            <a:solidFill>
              <a:srgbClr val="CCFF66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lIns="0" tIns="48244" rIns="0" bIns="48244" rtlCol="0" anchor="ctr">
              <a:noAutofit/>
            </a:bodyPr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  <a:latin typeface="Arial" pitchFamily="34" charset="0"/>
                  <a:ea typeface="Times New Roman"/>
                  <a:cs typeface="Arial" pitchFamily="34" charset="0"/>
                </a:rPr>
                <a:t>ITEC</a:t>
              </a:r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1214992" y="8626250"/>
              <a:ext cx="1058429" cy="25524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6487" tIns="48244" rIns="96487" bIns="48244" rtlCol="0" anchor="ctr" anchorCtr="0"/>
            <a:lstStyle/>
            <a:p>
              <a:pPr algn="ctr"/>
              <a:r>
                <a:rPr lang="fr-FR" sz="1400" b="1" i="1" dirty="0">
                  <a:solidFill>
                    <a:schemeClr val="bg1"/>
                  </a:solidFill>
                  <a:ea typeface="Times New Roman"/>
                  <a:cs typeface="Times New Roman"/>
                </a:rPr>
                <a:t>Approche</a:t>
              </a:r>
              <a:endParaRPr lang="fr-FR" sz="1400" dirty="0">
                <a:solidFill>
                  <a:schemeClr val="bg1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32" name="ZoneTexte 30"/>
            <p:cNvSpPr txBox="1"/>
            <p:nvPr/>
          </p:nvSpPr>
          <p:spPr>
            <a:xfrm>
              <a:off x="2629845" y="8607472"/>
              <a:ext cx="1459576" cy="274026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96487" tIns="48244" rIns="96487" bIns="48244" rtlCol="0" anchor="ctr" anchorCtr="0"/>
            <a:lstStyle/>
            <a:p>
              <a:pPr algn="ctr"/>
              <a:r>
                <a:rPr lang="fr-FR" sz="1400" b="1" i="1" dirty="0">
                  <a:solidFill>
                    <a:schemeClr val="bg1"/>
                  </a:solidFill>
                  <a:ea typeface="Times New Roman"/>
                  <a:cs typeface="Times New Roman"/>
                </a:rPr>
                <a:t>Conceptualisation</a:t>
              </a:r>
              <a:endParaRPr lang="fr-FR" sz="1400" dirty="0">
                <a:solidFill>
                  <a:schemeClr val="bg1"/>
                </a:solidFill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82504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35</Words>
  <Application>Microsoft Macintosh PowerPoint</Application>
  <PresentationFormat>Personnalisé</PresentationFormat>
  <Paragraphs>19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christelleabis</dc:creator>
  <cp:lastModifiedBy>Richard ALLARD</cp:lastModifiedBy>
  <cp:revision>1</cp:revision>
  <cp:lastPrinted>2013-11-17T16:08:16Z</cp:lastPrinted>
  <dcterms:created xsi:type="dcterms:W3CDTF">2013-11-17T16:02:05Z</dcterms:created>
  <dcterms:modified xsi:type="dcterms:W3CDTF">2015-01-08T10:16:35Z</dcterms:modified>
</cp:coreProperties>
</file>