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2604" y="-2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81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939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50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47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6202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367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393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14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5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8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48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834CF-EEB3-4547-8B85-E820405E7A82}" type="datetimeFigureOut">
              <a:rPr lang="fr-FR" smtClean="0"/>
              <a:t>03/12/2014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0F873-C9FF-4A0C-8F1D-11BEEB5F1F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62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Dah"/>
          <p:cNvPicPr/>
          <p:nvPr/>
        </p:nvPicPr>
        <p:blipFill>
          <a:blip r:embed="rId2" cstate="print"/>
          <a:srcRect l="18013" t="10742" r="19032" b="10742"/>
          <a:stretch>
            <a:fillRect/>
          </a:stretch>
        </p:blipFill>
        <p:spPr bwMode="auto">
          <a:xfrm>
            <a:off x="0" y="-139700"/>
            <a:ext cx="10658475" cy="715518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6" name="Connecteur droit 5"/>
          <p:cNvCxnSpPr/>
          <p:nvPr/>
        </p:nvCxnSpPr>
        <p:spPr>
          <a:xfrm>
            <a:off x="4083050" y="5697538"/>
            <a:ext cx="1522413" cy="793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1068388" y="6186488"/>
            <a:ext cx="2270125" cy="1587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3319463" y="4430714"/>
            <a:ext cx="2273302" cy="886617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836319" y="4657725"/>
            <a:ext cx="2381" cy="150495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2905125" y="3214688"/>
            <a:ext cx="1938338" cy="1513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H="1">
            <a:off x="4969669" y="3314700"/>
            <a:ext cx="1383508" cy="60483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H="1">
            <a:off x="3874294" y="3314700"/>
            <a:ext cx="2478883" cy="1072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flipH="1" flipV="1">
            <a:off x="2563813" y="3127217"/>
            <a:ext cx="1938338" cy="1513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H="1" flipV="1">
            <a:off x="4421982" y="1818800"/>
            <a:ext cx="1938338" cy="1513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Ellipse 34"/>
          <p:cNvSpPr/>
          <p:nvPr/>
        </p:nvSpPr>
        <p:spPr>
          <a:xfrm>
            <a:off x="6331746" y="422981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6403076" y="416004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4831080" y="3009900"/>
            <a:ext cx="1912620" cy="15773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3962400" y="4251960"/>
            <a:ext cx="2559052" cy="1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445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energie</dc:creator>
  <cp:lastModifiedBy>energie</cp:lastModifiedBy>
  <cp:revision>7</cp:revision>
  <dcterms:created xsi:type="dcterms:W3CDTF">2014-12-03T12:23:08Z</dcterms:created>
  <dcterms:modified xsi:type="dcterms:W3CDTF">2014-12-03T14:54:32Z</dcterms:modified>
</cp:coreProperties>
</file>