
<file path=[Content_Types].xml><?xml version="1.0" encoding="utf-8"?>
<Types xmlns="http://schemas.openxmlformats.org/package/2006/content-types"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25" d="100"/>
          <a:sy n="125" d="100"/>
        </p:scale>
        <p:origin x="-2604" y="-23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108184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309396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47501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21477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762029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383673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73930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51434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89548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78804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36483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E834CF-EEB3-4547-8B85-E820405E7A82}" type="datetimeFigureOut">
              <a:rPr lang="fr-FR" smtClean="0"/>
              <a:t>03/12/2014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C0F873-C9FF-4A0C-8F1D-11BEEB5F1F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956260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w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 3" descr="Dah"/>
          <p:cNvPicPr/>
          <p:nvPr/>
        </p:nvPicPr>
        <p:blipFill>
          <a:blip r:embed="rId2" cstate="print"/>
          <a:srcRect l="18013" t="10742" r="19032" b="10742"/>
          <a:stretch>
            <a:fillRect/>
          </a:stretch>
        </p:blipFill>
        <p:spPr bwMode="auto">
          <a:xfrm>
            <a:off x="0" y="-139700"/>
            <a:ext cx="10658475" cy="7155180"/>
          </a:xfrm>
          <a:prstGeom prst="rect">
            <a:avLst/>
          </a:prstGeom>
          <a:solidFill>
            <a:srgbClr val="FF0000"/>
          </a:solidFill>
          <a:ln w="9525">
            <a:solidFill>
              <a:srgbClr val="FF0000"/>
            </a:solidFill>
            <a:miter lim="800000"/>
            <a:headEnd/>
            <a:tailEnd/>
          </a:ln>
        </p:spPr>
      </p:pic>
      <p:cxnSp>
        <p:nvCxnSpPr>
          <p:cNvPr id="6" name="Connecteur droit 5"/>
          <p:cNvCxnSpPr/>
          <p:nvPr/>
        </p:nvCxnSpPr>
        <p:spPr>
          <a:xfrm>
            <a:off x="4083050" y="5697538"/>
            <a:ext cx="1522413" cy="7937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cteur droit 8"/>
          <p:cNvCxnSpPr/>
          <p:nvPr/>
        </p:nvCxnSpPr>
        <p:spPr>
          <a:xfrm flipV="1">
            <a:off x="1068388" y="6186488"/>
            <a:ext cx="2270125" cy="1587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Connecteur droit 10"/>
          <p:cNvCxnSpPr/>
          <p:nvPr/>
        </p:nvCxnSpPr>
        <p:spPr>
          <a:xfrm flipH="1">
            <a:off x="3319463" y="4430714"/>
            <a:ext cx="2273302" cy="886617"/>
          </a:xfrm>
          <a:prstGeom prst="line">
            <a:avLst/>
          </a:prstGeom>
          <a:ln w="25400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necteur droit 15"/>
          <p:cNvCxnSpPr/>
          <p:nvPr/>
        </p:nvCxnSpPr>
        <p:spPr>
          <a:xfrm>
            <a:off x="4836319" y="4657725"/>
            <a:ext cx="2381" cy="150495"/>
          </a:xfrm>
          <a:prstGeom prst="line">
            <a:avLst/>
          </a:prstGeom>
          <a:ln w="1905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Connecteur droit 17"/>
          <p:cNvCxnSpPr/>
          <p:nvPr/>
        </p:nvCxnSpPr>
        <p:spPr>
          <a:xfrm flipH="1" flipV="1">
            <a:off x="2905125" y="3214688"/>
            <a:ext cx="1938338" cy="151352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onnecteur droit 20"/>
          <p:cNvCxnSpPr/>
          <p:nvPr/>
        </p:nvCxnSpPr>
        <p:spPr>
          <a:xfrm flipH="1">
            <a:off x="4969669" y="3314700"/>
            <a:ext cx="1383508" cy="604838"/>
          </a:xfrm>
          <a:prstGeom prst="line">
            <a:avLst/>
          </a:prstGeom>
          <a:ln w="25400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Connecteur droit 23"/>
          <p:cNvCxnSpPr/>
          <p:nvPr/>
        </p:nvCxnSpPr>
        <p:spPr>
          <a:xfrm flipH="1">
            <a:off x="3874294" y="3314700"/>
            <a:ext cx="2478883" cy="107283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Connecteur droit 35"/>
          <p:cNvCxnSpPr/>
          <p:nvPr/>
        </p:nvCxnSpPr>
        <p:spPr>
          <a:xfrm flipH="1" flipV="1">
            <a:off x="2563813" y="3127217"/>
            <a:ext cx="1938338" cy="151352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eur droit 36"/>
          <p:cNvCxnSpPr/>
          <p:nvPr/>
        </p:nvCxnSpPr>
        <p:spPr>
          <a:xfrm flipH="1" flipV="1">
            <a:off x="4421982" y="1818800"/>
            <a:ext cx="1938338" cy="151352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Ellipse 34"/>
          <p:cNvSpPr/>
          <p:nvPr/>
        </p:nvSpPr>
        <p:spPr>
          <a:xfrm>
            <a:off x="6331746" y="4229815"/>
            <a:ext cx="45719" cy="45719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ZoneTexte 37"/>
          <p:cNvSpPr txBox="1"/>
          <p:nvPr/>
        </p:nvSpPr>
        <p:spPr>
          <a:xfrm>
            <a:off x="6403076" y="4160043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FF0000"/>
                </a:solidFill>
              </a:rPr>
              <a:t>A</a:t>
            </a:r>
            <a:endParaRPr lang="fr-FR" dirty="0">
              <a:solidFill>
                <a:srgbClr val="FF0000"/>
              </a:solidFill>
            </a:endParaRPr>
          </a:p>
        </p:txBody>
      </p:sp>
      <p:cxnSp>
        <p:nvCxnSpPr>
          <p:cNvPr id="40" name="Connecteur droit 39"/>
          <p:cNvCxnSpPr/>
          <p:nvPr/>
        </p:nvCxnSpPr>
        <p:spPr>
          <a:xfrm>
            <a:off x="4831080" y="3009900"/>
            <a:ext cx="1912620" cy="15773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onnecteur droit 41"/>
          <p:cNvCxnSpPr/>
          <p:nvPr/>
        </p:nvCxnSpPr>
        <p:spPr>
          <a:xfrm>
            <a:off x="3962400" y="4251960"/>
            <a:ext cx="2559052" cy="182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2844529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</TotalTime>
  <Words>1</Words>
  <Application>Microsoft Office PowerPoint</Application>
  <PresentationFormat>Grand écran</PresentationFormat>
  <Paragraphs>1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energie</dc:creator>
  <cp:lastModifiedBy>energie</cp:lastModifiedBy>
  <cp:revision>7</cp:revision>
  <dcterms:created xsi:type="dcterms:W3CDTF">2014-12-03T12:23:08Z</dcterms:created>
  <dcterms:modified xsi:type="dcterms:W3CDTF">2014-12-03T14:54:32Z</dcterms:modified>
</cp:coreProperties>
</file>

<file path=docProps/thumbnail.jpeg>
</file>