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D0066-B295-48B9-847B-D1A11679E258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21556-D032-4D68-8461-F2881C2DDA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PF : intersection entre 2 lignes. Chez l’homme, on travaille le côté gauche (sens de boutonnage).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21556-D032-4D68-8461-F2881C2DDA3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</a:t>
            </a:r>
            <a:r>
              <a:rPr lang="fr-FR" baseline="0" dirty="0" smtClean="0"/>
              <a:t> côtés dos et devant doivent s’allonger de la même valeur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21556-D032-4D68-8461-F2881C2DDA3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Evolution</a:t>
            </a:r>
            <a:r>
              <a:rPr lang="fr-FR" baseline="0" dirty="0" smtClean="0"/>
              <a:t> profondeur encolure : évolution de la hauteur empiècement devant (0.6) – évolution de la profondeur d’encolure (0.16) =0.44</a:t>
            </a:r>
          </a:p>
          <a:p>
            <a:r>
              <a:rPr lang="fr-FR" baseline="0" dirty="0" smtClean="0"/>
              <a:t>Evolution de la  longueur d’épaule : évolution de la largeur d’encolure (0.16) + évolution de la longueur d ’épaule(0.5) = 0.66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21556-D032-4D68-8461-F2881C2DDA3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Encolure capuche : évolution</a:t>
            </a:r>
            <a:r>
              <a:rPr lang="fr-FR" baseline="0" dirty="0" smtClean="0"/>
              <a:t> selon tableau de mesures, cran et pince : proportion</a:t>
            </a:r>
          </a:p>
          <a:p>
            <a:r>
              <a:rPr lang="fr-FR" baseline="0" dirty="0" smtClean="0"/>
              <a:t>Manche : définir un point fixe. Manche resserrée : le tour de poignet évolue de la moitié du tour </a:t>
            </a:r>
            <a:r>
              <a:rPr lang="fr-FR" baseline="0" smtClean="0"/>
              <a:t>de bras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21556-D032-4D68-8461-F2881C2DDA3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B0645-F4A4-44AE-B74F-8731F3433D17}" type="datetimeFigureOut">
              <a:rPr lang="fr-FR" smtClean="0"/>
              <a:pPr/>
              <a:t>16/02/2012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F9458-A059-4826-9C18-19733430A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772400" cy="720079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PARKA ENFANT  : </a:t>
            </a:r>
            <a:br>
              <a:rPr lang="fr-FR" sz="3200" b="1" dirty="0" smtClean="0"/>
            </a:br>
            <a:r>
              <a:rPr lang="fr-FR" sz="2400" dirty="0" smtClean="0"/>
              <a:t>du 4ans au 10 ans – base 6 ans   </a:t>
            </a:r>
            <a:r>
              <a:rPr lang="fr-FR" sz="1200" dirty="0" smtClean="0"/>
              <a:t>( périmètre crânien stable)</a:t>
            </a: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971600" y="1628800"/>
          <a:ext cx="7066503" cy="4668019"/>
        </p:xfrm>
        <a:graphic>
          <a:graphicData uri="http://schemas.openxmlformats.org/presentationml/2006/ole">
            <p:oleObj spid="_x0000_s1025" name="KaledoStyle" r:id="rId4" imgW="7943707" imgH="5172218" progId="KaledoStyle.Document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43608" y="4077072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7740352" y="422108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139952" y="314096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cxnSp>
        <p:nvCxnSpPr>
          <p:cNvPr id="13" name="Connecteur droit 12"/>
          <p:cNvCxnSpPr/>
          <p:nvPr/>
        </p:nvCxnSpPr>
        <p:spPr>
          <a:xfrm flipH="1">
            <a:off x="971600" y="5733256"/>
            <a:ext cx="129614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6732240" y="5805264"/>
            <a:ext cx="129614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259632" y="5517232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452320" y="5589240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67744" y="61653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991787" y="412805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299275" y="5751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6402166" y="45706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412677" y="625833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433698" y="5803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627784" y="436510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627784" y="60932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627784" y="56612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156176" y="57138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094679" y="4489663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135156" y="612169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7" name="ZoneTexte 36"/>
          <p:cNvSpPr txBox="1"/>
          <p:nvPr/>
        </p:nvSpPr>
        <p:spPr>
          <a:xfrm>
            <a:off x="2339752" y="5373216"/>
            <a:ext cx="158417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900" i="1" dirty="0" smtClean="0">
                <a:solidFill>
                  <a:srgbClr val="CC0099"/>
                </a:solidFill>
              </a:rPr>
              <a:t>Taille non marquée : évolution identique à la poitrine</a:t>
            </a:r>
            <a:endParaRPr lang="fr-FR" sz="900" i="1" dirty="0">
              <a:solidFill>
                <a:srgbClr val="CC0099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297711" y="44749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2001416" y="34238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6749007" y="415646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6780538" y="36870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2303330" y="400444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5" name="ZoneTexte 44"/>
          <p:cNvSpPr txBox="1"/>
          <p:nvPr/>
        </p:nvSpPr>
        <p:spPr>
          <a:xfrm>
            <a:off x="2324351" y="32792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588224" y="3573016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9" name="ZoneTexte 48"/>
          <p:cNvSpPr txBox="1"/>
          <p:nvPr/>
        </p:nvSpPr>
        <p:spPr>
          <a:xfrm>
            <a:off x="6516216" y="4077072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001416" y="42937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2324351" y="414908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cxnSp>
        <p:nvCxnSpPr>
          <p:cNvPr id="43" name="Connecteur droit avec flèche 42"/>
          <p:cNvCxnSpPr/>
          <p:nvPr/>
        </p:nvCxnSpPr>
        <p:spPr>
          <a:xfrm flipV="1">
            <a:off x="4456386" y="4016516"/>
            <a:ext cx="0" cy="21602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355976" y="3789040"/>
            <a:ext cx="288032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b="1" dirty="0" smtClean="0"/>
              <a:t>0.5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44" grpId="0"/>
      <p:bldP spid="45" grpId="0"/>
      <p:bldP spid="48" grpId="0"/>
      <p:bldP spid="49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332657"/>
            <a:ext cx="7772400" cy="720079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PARKA ENFANT  : </a:t>
            </a:r>
            <a:br>
              <a:rPr lang="fr-FR" sz="3200" b="1" dirty="0" smtClean="0"/>
            </a:br>
            <a:r>
              <a:rPr lang="fr-FR" sz="2400" dirty="0" smtClean="0"/>
              <a:t>du 4ans au 10 ans – base 6 ans   </a:t>
            </a:r>
            <a:r>
              <a:rPr lang="fr-FR" sz="1200" dirty="0" smtClean="0"/>
              <a:t>( périmètre crânien stable)</a:t>
            </a: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971600" y="1628800"/>
          <a:ext cx="7066503" cy="4668019"/>
        </p:xfrm>
        <a:graphic>
          <a:graphicData uri="http://schemas.openxmlformats.org/presentationml/2006/ole">
            <p:oleObj spid="_x0000_s15362" name="KaledoStyle" r:id="rId4" imgW="7943707" imgH="5172218" progId="KaledoStyle.Document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43608" y="4077072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7740352" y="422108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139952" y="314096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cxnSp>
        <p:nvCxnSpPr>
          <p:cNvPr id="13" name="Connecteur droit 12"/>
          <p:cNvCxnSpPr/>
          <p:nvPr/>
        </p:nvCxnSpPr>
        <p:spPr>
          <a:xfrm flipH="1" flipV="1">
            <a:off x="971600" y="5733256"/>
            <a:ext cx="1298634" cy="2641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6732240" y="5805264"/>
            <a:ext cx="129614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259632" y="5517232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452320" y="5589240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67744" y="61653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991787" y="412805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299275" y="5751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6402166" y="45706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412677" y="625833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433698" y="5803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627784" y="436510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627784" y="60932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627784" y="56612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156176" y="57138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094679" y="4489663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135156" y="612169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297711" y="44749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2001416" y="34238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6749007" y="415646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6780538" y="36870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2303330" y="400444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5" name="ZoneTexte 44"/>
          <p:cNvSpPr txBox="1"/>
          <p:nvPr/>
        </p:nvSpPr>
        <p:spPr>
          <a:xfrm>
            <a:off x="2324351" y="32792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588224" y="3573016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9" name="ZoneTexte 48"/>
          <p:cNvSpPr txBox="1"/>
          <p:nvPr/>
        </p:nvSpPr>
        <p:spPr>
          <a:xfrm>
            <a:off x="6516216" y="4077072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cxnSp>
        <p:nvCxnSpPr>
          <p:cNvPr id="43" name="Connecteur droit 42"/>
          <p:cNvCxnSpPr/>
          <p:nvPr/>
        </p:nvCxnSpPr>
        <p:spPr>
          <a:xfrm flipH="1">
            <a:off x="467544" y="2996952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467544" y="5733256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8028384" y="2924944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H="1">
            <a:off x="8028384" y="5805264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611560" y="2996952"/>
            <a:ext cx="8550" cy="2752207"/>
          </a:xfrm>
          <a:prstGeom prst="line">
            <a:avLst/>
          </a:prstGeom>
          <a:ln>
            <a:solidFill>
              <a:srgbClr val="CC0099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8532440" y="2924944"/>
            <a:ext cx="0" cy="2880320"/>
          </a:xfrm>
          <a:prstGeom prst="line">
            <a:avLst/>
          </a:prstGeom>
          <a:ln>
            <a:solidFill>
              <a:srgbClr val="CC0099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323528" y="3501008"/>
            <a:ext cx="169277" cy="1800200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Longueur taille : 1.3</a:t>
            </a:r>
            <a:endParaRPr lang="fr-FR" sz="1100" i="1" dirty="0">
              <a:solidFill>
                <a:srgbClr val="CC0099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8316416" y="3501008"/>
            <a:ext cx="169277" cy="1800200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Longueur taille : 1.2</a:t>
            </a:r>
            <a:endParaRPr lang="fr-FR" sz="1100" i="1" dirty="0">
              <a:solidFill>
                <a:srgbClr val="CC0099"/>
              </a:solidFill>
            </a:endParaRPr>
          </a:p>
        </p:txBody>
      </p:sp>
      <p:cxnSp>
        <p:nvCxnSpPr>
          <p:cNvPr id="63" name="Connecteur droit avec flèche 62"/>
          <p:cNvCxnSpPr/>
          <p:nvPr/>
        </p:nvCxnSpPr>
        <p:spPr>
          <a:xfrm flipV="1">
            <a:off x="1403648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971600" y="62373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>
            <a:off x="2411760" y="61653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V="1">
            <a:off x="8028384" y="2564904"/>
            <a:ext cx="0" cy="360040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802838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04360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3" name="ZoneTexte 72"/>
          <p:cNvSpPr txBox="1"/>
          <p:nvPr/>
        </p:nvSpPr>
        <p:spPr>
          <a:xfrm>
            <a:off x="1475656" y="20608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sp>
        <p:nvSpPr>
          <p:cNvPr id="74" name="ZoneTexte 73"/>
          <p:cNvSpPr txBox="1"/>
          <p:nvPr/>
        </p:nvSpPr>
        <p:spPr>
          <a:xfrm>
            <a:off x="248376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7884368" y="2276872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300192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7" name="ZoneTexte 76"/>
          <p:cNvSpPr txBox="1"/>
          <p:nvPr/>
        </p:nvSpPr>
        <p:spPr>
          <a:xfrm>
            <a:off x="8172400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658822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V="1">
            <a:off x="2007476" y="241156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079484" y="219553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56" name="Connecteur droit avec flèche 55"/>
          <p:cNvCxnSpPr/>
          <p:nvPr/>
        </p:nvCxnSpPr>
        <p:spPr>
          <a:xfrm flipV="1">
            <a:off x="4466897" y="3984985"/>
            <a:ext cx="0" cy="21602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4355976" y="3789040"/>
            <a:ext cx="3600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fr-FR" sz="1200" b="1" dirty="0" smtClean="0"/>
              <a:t>0.5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72" grpId="0"/>
      <p:bldP spid="73" grpId="0"/>
      <p:bldP spid="74" grpId="0"/>
      <p:bldP spid="75" grpId="0" animBg="1"/>
      <p:bldP spid="76" grpId="0"/>
      <p:bldP spid="77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20079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PARKA ENFANT  : </a:t>
            </a:r>
            <a:br>
              <a:rPr lang="fr-FR" sz="3200" b="1" dirty="0" smtClean="0"/>
            </a:br>
            <a:r>
              <a:rPr lang="fr-FR" sz="2400" dirty="0" smtClean="0"/>
              <a:t>du 4ans au 10 ans – base 6 ans   </a:t>
            </a:r>
            <a:r>
              <a:rPr lang="fr-FR" sz="1200" dirty="0" smtClean="0"/>
              <a:t>( périmètre crânien stable)</a:t>
            </a: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971600" y="1628800"/>
          <a:ext cx="7066503" cy="4668019"/>
        </p:xfrm>
        <a:graphic>
          <a:graphicData uri="http://schemas.openxmlformats.org/presentationml/2006/ole">
            <p:oleObj spid="_x0000_s16386" name="KaledoStyle" r:id="rId4" imgW="7943707" imgH="5172218" progId="KaledoStyle.Document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43608" y="4077072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7740352" y="422108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139952" y="314096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cxnSp>
        <p:nvCxnSpPr>
          <p:cNvPr id="13" name="Connecteur droit 12"/>
          <p:cNvCxnSpPr/>
          <p:nvPr/>
        </p:nvCxnSpPr>
        <p:spPr>
          <a:xfrm flipH="1" flipV="1">
            <a:off x="971600" y="5733256"/>
            <a:ext cx="1298634" cy="2641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6732240" y="5805264"/>
            <a:ext cx="129614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259632" y="5517232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452320" y="5589240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67744" y="61653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991787" y="412805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299275" y="5751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6402166" y="45706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412677" y="625833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433698" y="5803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627784" y="436510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627784" y="60932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627784" y="56612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156176" y="57138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094679" y="4489663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135156" y="612169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297711" y="44749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2001416" y="34238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6749007" y="415646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6780538" y="36870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2303330" y="400444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5" name="ZoneTexte 44"/>
          <p:cNvSpPr txBox="1"/>
          <p:nvPr/>
        </p:nvSpPr>
        <p:spPr>
          <a:xfrm>
            <a:off x="2324351" y="32792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588224" y="3573016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9" name="ZoneTexte 48"/>
          <p:cNvSpPr txBox="1"/>
          <p:nvPr/>
        </p:nvSpPr>
        <p:spPr>
          <a:xfrm>
            <a:off x="6516216" y="4077072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cxnSp>
        <p:nvCxnSpPr>
          <p:cNvPr id="43" name="Connecteur droit 42"/>
          <p:cNvCxnSpPr/>
          <p:nvPr/>
        </p:nvCxnSpPr>
        <p:spPr>
          <a:xfrm flipH="1">
            <a:off x="467544" y="2996952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8028384" y="2924944"/>
            <a:ext cx="57606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V="1">
            <a:off x="1403648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971600" y="62373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>
            <a:off x="2411760" y="61653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802838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04360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3" name="ZoneTexte 72"/>
          <p:cNvSpPr txBox="1"/>
          <p:nvPr/>
        </p:nvSpPr>
        <p:spPr>
          <a:xfrm>
            <a:off x="1475656" y="20608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sp>
        <p:nvSpPr>
          <p:cNvPr id="74" name="ZoneTexte 73"/>
          <p:cNvSpPr txBox="1"/>
          <p:nvPr/>
        </p:nvSpPr>
        <p:spPr>
          <a:xfrm>
            <a:off x="248376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7884368" y="2276872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300192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7" name="ZoneTexte 76"/>
          <p:cNvSpPr txBox="1"/>
          <p:nvPr/>
        </p:nvSpPr>
        <p:spPr>
          <a:xfrm>
            <a:off x="8172400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658822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V="1">
            <a:off x="2007476" y="241156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079484" y="219553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54" name="Connecteur droit 53"/>
          <p:cNvCxnSpPr/>
          <p:nvPr/>
        </p:nvCxnSpPr>
        <p:spPr>
          <a:xfrm flipH="1">
            <a:off x="7668344" y="2780928"/>
            <a:ext cx="93610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V="1">
            <a:off x="7654175" y="2819962"/>
            <a:ext cx="0" cy="36004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7641021" y="3121573"/>
            <a:ext cx="382626" cy="0"/>
          </a:xfrm>
          <a:prstGeom prst="line">
            <a:avLst/>
          </a:prstGeom>
          <a:ln>
            <a:solidFill>
              <a:srgbClr val="CC0099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V="1">
            <a:off x="8532440" y="2780928"/>
            <a:ext cx="0" cy="144016"/>
          </a:xfrm>
          <a:prstGeom prst="line">
            <a:avLst/>
          </a:prstGeom>
          <a:ln>
            <a:solidFill>
              <a:srgbClr val="CC0099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H="1" flipV="1">
            <a:off x="8532440" y="2204864"/>
            <a:ext cx="1960" cy="569867"/>
          </a:xfrm>
          <a:prstGeom prst="straightConnector1">
            <a:avLst/>
          </a:prstGeom>
          <a:ln>
            <a:solidFill>
              <a:srgbClr val="CC0099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251520" y="2564904"/>
            <a:ext cx="169277" cy="43204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+0.16/t</a:t>
            </a:r>
            <a:endParaRPr lang="fr-FR" sz="1100" i="1" dirty="0">
              <a:solidFill>
                <a:srgbClr val="CC0099"/>
              </a:solidFill>
            </a:endParaRPr>
          </a:p>
        </p:txBody>
      </p:sp>
      <p:cxnSp>
        <p:nvCxnSpPr>
          <p:cNvPr id="86" name="Connecteur droit 85"/>
          <p:cNvCxnSpPr/>
          <p:nvPr/>
        </p:nvCxnSpPr>
        <p:spPr>
          <a:xfrm flipV="1">
            <a:off x="1408386" y="2588734"/>
            <a:ext cx="4208" cy="627432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flipH="1">
            <a:off x="1031578" y="3205656"/>
            <a:ext cx="382626" cy="0"/>
          </a:xfrm>
          <a:prstGeom prst="line">
            <a:avLst/>
          </a:prstGeom>
          <a:ln>
            <a:solidFill>
              <a:srgbClr val="CC0099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flipH="1">
            <a:off x="445004" y="2596055"/>
            <a:ext cx="936104" cy="0"/>
          </a:xfrm>
          <a:prstGeom prst="line">
            <a:avLst/>
          </a:prstGeom>
          <a:ln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flipV="1">
            <a:off x="611560" y="2596055"/>
            <a:ext cx="8550" cy="400898"/>
          </a:xfrm>
          <a:prstGeom prst="line">
            <a:avLst/>
          </a:prstGeom>
          <a:ln>
            <a:solidFill>
              <a:srgbClr val="CC0099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1043608" y="24928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827584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0.44</a:t>
            </a:r>
            <a:endParaRPr lang="fr-FR" sz="1200" dirty="0"/>
          </a:p>
        </p:txBody>
      </p:sp>
      <p:sp>
        <p:nvSpPr>
          <p:cNvPr id="97" name="ZoneTexte 96"/>
          <p:cNvSpPr txBox="1"/>
          <p:nvPr/>
        </p:nvSpPr>
        <p:spPr>
          <a:xfrm>
            <a:off x="323528" y="1844824"/>
            <a:ext cx="122413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99"/>
                </a:solidFill>
              </a:rPr>
              <a:t>Profondeur d’encolure</a:t>
            </a:r>
          </a:p>
          <a:p>
            <a:r>
              <a:rPr lang="fr-FR" sz="1000" i="1" dirty="0" smtClean="0">
                <a:solidFill>
                  <a:srgbClr val="CC0099"/>
                </a:solidFill>
              </a:rPr>
              <a:t>0.6 -0.16 = 0.44</a:t>
            </a:r>
            <a:endParaRPr lang="fr-FR" sz="1000" i="1" dirty="0">
              <a:solidFill>
                <a:srgbClr val="CC0099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 rot="5400000">
            <a:off x="1174993" y="3153599"/>
            <a:ext cx="169277" cy="43204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+0.16/t</a:t>
            </a:r>
            <a:endParaRPr lang="fr-FR" sz="1100" i="1" dirty="0">
              <a:solidFill>
                <a:srgbClr val="CC0099"/>
              </a:solidFill>
            </a:endParaRPr>
          </a:p>
        </p:txBody>
      </p:sp>
      <p:sp>
        <p:nvSpPr>
          <p:cNvPr id="101" name="ZoneTexte 100"/>
          <p:cNvSpPr txBox="1"/>
          <p:nvPr/>
        </p:nvSpPr>
        <p:spPr>
          <a:xfrm rot="5400000">
            <a:off x="7722984" y="3042741"/>
            <a:ext cx="169277" cy="43204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+0.16/t</a:t>
            </a:r>
            <a:endParaRPr lang="fr-FR" sz="1100" i="1" dirty="0">
              <a:solidFill>
                <a:srgbClr val="CC0099"/>
              </a:solidFill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8316416" y="2276872"/>
            <a:ext cx="169277" cy="432048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fr-FR" sz="1100" i="1" dirty="0" smtClean="0">
                <a:solidFill>
                  <a:srgbClr val="CC0099"/>
                </a:solidFill>
              </a:rPr>
              <a:t>+0.1/t</a:t>
            </a:r>
            <a:endParaRPr lang="fr-FR" sz="1100" i="1" dirty="0">
              <a:solidFill>
                <a:srgbClr val="CC0099"/>
              </a:solidFill>
            </a:endParaRPr>
          </a:p>
        </p:txBody>
      </p:sp>
      <p:cxnSp>
        <p:nvCxnSpPr>
          <p:cNvPr id="104" name="Connecteur droit avec flèche 103"/>
          <p:cNvCxnSpPr/>
          <p:nvPr/>
        </p:nvCxnSpPr>
        <p:spPr>
          <a:xfrm>
            <a:off x="1391816" y="246493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1646798" y="231165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0.16</a:t>
            </a:r>
            <a:endParaRPr lang="fr-FR" sz="1200" dirty="0"/>
          </a:p>
        </p:txBody>
      </p:sp>
      <p:cxnSp>
        <p:nvCxnSpPr>
          <p:cNvPr id="106" name="Connecteur droit avec flèche 105"/>
          <p:cNvCxnSpPr/>
          <p:nvPr/>
        </p:nvCxnSpPr>
        <p:spPr>
          <a:xfrm>
            <a:off x="2002342" y="26071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ZoneTexte 106"/>
          <p:cNvSpPr txBox="1"/>
          <p:nvPr/>
        </p:nvSpPr>
        <p:spPr>
          <a:xfrm>
            <a:off x="2325277" y="24625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0.66</a:t>
            </a:r>
            <a:endParaRPr lang="fr-FR" sz="1200" dirty="0"/>
          </a:p>
        </p:txBody>
      </p:sp>
      <p:sp>
        <p:nvSpPr>
          <p:cNvPr id="108" name="ZoneTexte 107"/>
          <p:cNvSpPr txBox="1"/>
          <p:nvPr/>
        </p:nvSpPr>
        <p:spPr>
          <a:xfrm>
            <a:off x="2483768" y="2204864"/>
            <a:ext cx="8640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99"/>
                </a:solidFill>
              </a:rPr>
              <a:t>Longueur épaule 0.5 +0.16 = 0.66</a:t>
            </a:r>
            <a:endParaRPr lang="fr-FR" sz="1000" i="1" dirty="0">
              <a:solidFill>
                <a:srgbClr val="CC0099"/>
              </a:solidFill>
            </a:endParaRPr>
          </a:p>
        </p:txBody>
      </p:sp>
      <p:cxnSp>
        <p:nvCxnSpPr>
          <p:cNvPr id="113" name="Connecteur droit avec flèche 112"/>
          <p:cNvCxnSpPr/>
          <p:nvPr/>
        </p:nvCxnSpPr>
        <p:spPr>
          <a:xfrm flipV="1">
            <a:off x="7647323" y="2429834"/>
            <a:ext cx="0" cy="360040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ZoneTexte 113"/>
          <p:cNvSpPr txBox="1"/>
          <p:nvPr/>
        </p:nvSpPr>
        <p:spPr>
          <a:xfrm>
            <a:off x="7524328" y="2203300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115" name="Connecteur droit avec flèche 114"/>
          <p:cNvCxnSpPr/>
          <p:nvPr/>
        </p:nvCxnSpPr>
        <p:spPr>
          <a:xfrm flipV="1">
            <a:off x="7041293" y="2627966"/>
            <a:ext cx="0" cy="360040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/>
          <p:cNvSpPr txBox="1"/>
          <p:nvPr/>
        </p:nvSpPr>
        <p:spPr>
          <a:xfrm>
            <a:off x="6928808" y="2329424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118" name="Connecteur droit avec flèche 117"/>
          <p:cNvCxnSpPr/>
          <p:nvPr/>
        </p:nvCxnSpPr>
        <p:spPr>
          <a:xfrm flipH="1">
            <a:off x="6732240" y="285293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6444208" y="2738886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0.66</a:t>
            </a:r>
            <a:endParaRPr lang="fr-FR" sz="1200" dirty="0"/>
          </a:p>
        </p:txBody>
      </p:sp>
      <p:cxnSp>
        <p:nvCxnSpPr>
          <p:cNvPr id="123" name="Connecteur droit avec flèche 122"/>
          <p:cNvCxnSpPr/>
          <p:nvPr/>
        </p:nvCxnSpPr>
        <p:spPr>
          <a:xfrm flipH="1">
            <a:off x="7483366" y="2642730"/>
            <a:ext cx="183414" cy="5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7206330" y="2490952"/>
            <a:ext cx="287546" cy="18661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0.16</a:t>
            </a:r>
            <a:endParaRPr lang="fr-FR" sz="1200" dirty="0"/>
          </a:p>
        </p:txBody>
      </p:sp>
      <p:cxnSp>
        <p:nvCxnSpPr>
          <p:cNvPr id="128" name="Connecteur droit avec flèche 127"/>
          <p:cNvCxnSpPr/>
          <p:nvPr/>
        </p:nvCxnSpPr>
        <p:spPr>
          <a:xfrm flipH="1" flipV="1">
            <a:off x="8019393" y="2511972"/>
            <a:ext cx="8991" cy="412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ZoneTexte 128"/>
          <p:cNvSpPr txBox="1"/>
          <p:nvPr/>
        </p:nvSpPr>
        <p:spPr>
          <a:xfrm>
            <a:off x="7380312" y="1844824"/>
            <a:ext cx="129614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00" i="1" dirty="0" smtClean="0">
                <a:solidFill>
                  <a:srgbClr val="CC0099"/>
                </a:solidFill>
              </a:rPr>
              <a:t>Profondeur d’encolure </a:t>
            </a:r>
          </a:p>
          <a:p>
            <a:r>
              <a:rPr lang="fr-FR" sz="1000" i="1" dirty="0" smtClean="0">
                <a:solidFill>
                  <a:srgbClr val="CC0099"/>
                </a:solidFill>
              </a:rPr>
              <a:t>0.5 +0.1 = 0.6</a:t>
            </a:r>
            <a:endParaRPr lang="fr-FR" sz="1000" i="1" dirty="0">
              <a:solidFill>
                <a:srgbClr val="CC0099"/>
              </a:solidFill>
            </a:endParaRPr>
          </a:p>
        </p:txBody>
      </p:sp>
      <p:cxnSp>
        <p:nvCxnSpPr>
          <p:cNvPr id="80" name="Connecteur droit avec flèche 79"/>
          <p:cNvCxnSpPr/>
          <p:nvPr/>
        </p:nvCxnSpPr>
        <p:spPr>
          <a:xfrm flipH="1" flipV="1">
            <a:off x="4445876" y="3983421"/>
            <a:ext cx="10510" cy="228099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4355976" y="378904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 smtClean="0"/>
              <a:t>0.5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96" grpId="0"/>
      <p:bldP spid="97" grpId="0"/>
      <p:bldP spid="98" grpId="0"/>
      <p:bldP spid="101" grpId="0"/>
      <p:bldP spid="103" grpId="0"/>
      <p:bldP spid="105" grpId="0"/>
      <p:bldP spid="107" grpId="0"/>
      <p:bldP spid="108" grpId="0"/>
      <p:bldP spid="114" grpId="0" animBg="1"/>
      <p:bldP spid="116" grpId="0" animBg="1"/>
      <p:bldP spid="119" grpId="0"/>
      <p:bldP spid="124" grpId="0"/>
      <p:bldP spid="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20079"/>
          </a:xfrm>
        </p:spPr>
        <p:txBody>
          <a:bodyPr>
            <a:noAutofit/>
          </a:bodyPr>
          <a:lstStyle/>
          <a:p>
            <a:r>
              <a:rPr lang="fr-FR" sz="3200" b="1" dirty="0" smtClean="0"/>
              <a:t>PARKA ENFANT  : </a:t>
            </a:r>
            <a:br>
              <a:rPr lang="fr-FR" sz="3200" b="1" dirty="0" smtClean="0"/>
            </a:br>
            <a:r>
              <a:rPr lang="fr-FR" sz="2400" dirty="0" smtClean="0"/>
              <a:t>du 4ans au 10 ans – base 6 ans   </a:t>
            </a:r>
            <a:r>
              <a:rPr lang="fr-FR" sz="1200" dirty="0" smtClean="0"/>
              <a:t>( périmètre crânien stable)</a:t>
            </a:r>
            <a:endParaRPr lang="fr-FR" sz="12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971600" y="1628800"/>
          <a:ext cx="7066503" cy="4668019"/>
        </p:xfrm>
        <a:graphic>
          <a:graphicData uri="http://schemas.openxmlformats.org/presentationml/2006/ole">
            <p:oleObj spid="_x0000_s21506" name="KaledoStyle" r:id="rId4" imgW="7943707" imgH="5172218" progId="KaledoStyle.Document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43608" y="4077072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7740352" y="422108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139952" y="314096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PF</a:t>
            </a:r>
            <a:endParaRPr lang="fr-FR" sz="1400" b="1" dirty="0"/>
          </a:p>
        </p:txBody>
      </p:sp>
      <p:cxnSp>
        <p:nvCxnSpPr>
          <p:cNvPr id="13" name="Connecteur droit 12"/>
          <p:cNvCxnSpPr/>
          <p:nvPr/>
        </p:nvCxnSpPr>
        <p:spPr>
          <a:xfrm flipH="1" flipV="1">
            <a:off x="971600" y="5733256"/>
            <a:ext cx="1298634" cy="2641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6732240" y="5805264"/>
            <a:ext cx="1296144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259632" y="5517232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452320" y="5589240"/>
            <a:ext cx="57606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</a:rPr>
              <a:t>Taille</a:t>
            </a:r>
            <a:endParaRPr lang="fr-FR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267744" y="61653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1991787" y="412805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299275" y="57515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6402166" y="45706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6412677" y="625833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433698" y="58037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2627784" y="436510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2" name="ZoneTexte 31"/>
          <p:cNvSpPr txBox="1"/>
          <p:nvPr/>
        </p:nvSpPr>
        <p:spPr>
          <a:xfrm>
            <a:off x="2627784" y="6093296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627784" y="56612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156176" y="571380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6094679" y="4489663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135156" y="612169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297711" y="44749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2001416" y="34238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6749007" y="415646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6780538" y="368706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2303330" y="4004441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5" name="ZoneTexte 44"/>
          <p:cNvSpPr txBox="1"/>
          <p:nvPr/>
        </p:nvSpPr>
        <p:spPr>
          <a:xfrm>
            <a:off x="2324351" y="32792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588224" y="3573016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sp>
        <p:nvSpPr>
          <p:cNvPr id="49" name="ZoneTexte 48"/>
          <p:cNvSpPr txBox="1"/>
          <p:nvPr/>
        </p:nvSpPr>
        <p:spPr>
          <a:xfrm>
            <a:off x="6516216" y="4077072"/>
            <a:ext cx="216024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</a:t>
            </a:r>
            <a:endParaRPr lang="fr-FR" sz="1200" dirty="0"/>
          </a:p>
        </p:txBody>
      </p:sp>
      <p:cxnSp>
        <p:nvCxnSpPr>
          <p:cNvPr id="63" name="Connecteur droit avec flèche 62"/>
          <p:cNvCxnSpPr/>
          <p:nvPr/>
        </p:nvCxnSpPr>
        <p:spPr>
          <a:xfrm flipV="1">
            <a:off x="1403648" y="22768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971600" y="62373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>
            <a:off x="2411760" y="61653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>
            <a:off x="802838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04360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3" name="ZoneTexte 72"/>
          <p:cNvSpPr txBox="1"/>
          <p:nvPr/>
        </p:nvSpPr>
        <p:spPr>
          <a:xfrm>
            <a:off x="1475656" y="206084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sp>
        <p:nvSpPr>
          <p:cNvPr id="74" name="ZoneTexte 73"/>
          <p:cNvSpPr txBox="1"/>
          <p:nvPr/>
        </p:nvSpPr>
        <p:spPr>
          <a:xfrm>
            <a:off x="2483768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7884368" y="2276872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300192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sp>
        <p:nvSpPr>
          <p:cNvPr id="77" name="ZoneTexte 76"/>
          <p:cNvSpPr txBox="1"/>
          <p:nvPr/>
        </p:nvSpPr>
        <p:spPr>
          <a:xfrm>
            <a:off x="8172400" y="63813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0.7</a:t>
            </a:r>
            <a:endParaRPr lang="fr-FR" sz="1200" dirty="0"/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6588224" y="62373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V="1">
            <a:off x="2007476" y="241156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079484" y="219553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94" name="Connecteur droit avec flèche 93"/>
          <p:cNvCxnSpPr/>
          <p:nvPr/>
        </p:nvCxnSpPr>
        <p:spPr>
          <a:xfrm flipV="1">
            <a:off x="1043608" y="24928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827584" y="2276872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0.44</a:t>
            </a:r>
            <a:endParaRPr lang="fr-FR" sz="1200" dirty="0"/>
          </a:p>
        </p:txBody>
      </p:sp>
      <p:cxnSp>
        <p:nvCxnSpPr>
          <p:cNvPr id="104" name="Connecteur droit avec flèche 103"/>
          <p:cNvCxnSpPr/>
          <p:nvPr/>
        </p:nvCxnSpPr>
        <p:spPr>
          <a:xfrm>
            <a:off x="1391816" y="246493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1646798" y="231165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0.16</a:t>
            </a:r>
            <a:endParaRPr lang="fr-FR" sz="1200" dirty="0"/>
          </a:p>
        </p:txBody>
      </p:sp>
      <p:cxnSp>
        <p:nvCxnSpPr>
          <p:cNvPr id="106" name="Connecteur droit avec flèche 105"/>
          <p:cNvCxnSpPr/>
          <p:nvPr/>
        </p:nvCxnSpPr>
        <p:spPr>
          <a:xfrm>
            <a:off x="2002342" y="260718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ZoneTexte 106"/>
          <p:cNvSpPr txBox="1"/>
          <p:nvPr/>
        </p:nvSpPr>
        <p:spPr>
          <a:xfrm>
            <a:off x="2325277" y="246255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0.66</a:t>
            </a:r>
            <a:endParaRPr lang="fr-FR" sz="1200" dirty="0"/>
          </a:p>
        </p:txBody>
      </p:sp>
      <p:cxnSp>
        <p:nvCxnSpPr>
          <p:cNvPr id="113" name="Connecteur droit avec flèche 112"/>
          <p:cNvCxnSpPr/>
          <p:nvPr/>
        </p:nvCxnSpPr>
        <p:spPr>
          <a:xfrm flipV="1">
            <a:off x="7647323" y="2429834"/>
            <a:ext cx="0" cy="360040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ZoneTexte 113"/>
          <p:cNvSpPr txBox="1"/>
          <p:nvPr/>
        </p:nvSpPr>
        <p:spPr>
          <a:xfrm>
            <a:off x="7524328" y="2203300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115" name="Connecteur droit avec flèche 114"/>
          <p:cNvCxnSpPr/>
          <p:nvPr/>
        </p:nvCxnSpPr>
        <p:spPr>
          <a:xfrm flipV="1">
            <a:off x="7041293" y="2627966"/>
            <a:ext cx="0" cy="360040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/>
          <p:cNvSpPr txBox="1"/>
          <p:nvPr/>
        </p:nvSpPr>
        <p:spPr>
          <a:xfrm>
            <a:off x="6928808" y="2329424"/>
            <a:ext cx="216024" cy="18466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</a:t>
            </a:r>
            <a:endParaRPr lang="fr-FR" sz="1200" dirty="0"/>
          </a:p>
        </p:txBody>
      </p:sp>
      <p:cxnSp>
        <p:nvCxnSpPr>
          <p:cNvPr id="118" name="Connecteur droit avec flèche 117"/>
          <p:cNvCxnSpPr/>
          <p:nvPr/>
        </p:nvCxnSpPr>
        <p:spPr>
          <a:xfrm flipH="1">
            <a:off x="6732240" y="285293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6444208" y="2738886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0.66</a:t>
            </a:r>
            <a:endParaRPr lang="fr-FR" sz="1200" dirty="0"/>
          </a:p>
        </p:txBody>
      </p:sp>
      <p:cxnSp>
        <p:nvCxnSpPr>
          <p:cNvPr id="123" name="Connecteur droit avec flèche 122"/>
          <p:cNvCxnSpPr/>
          <p:nvPr/>
        </p:nvCxnSpPr>
        <p:spPr>
          <a:xfrm flipH="1">
            <a:off x="7483366" y="2642730"/>
            <a:ext cx="183414" cy="5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>
            <a:off x="7206330" y="2490952"/>
            <a:ext cx="287546" cy="18661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0.16</a:t>
            </a:r>
            <a:endParaRPr lang="fr-FR" sz="1200" dirty="0"/>
          </a:p>
        </p:txBody>
      </p:sp>
      <p:cxnSp>
        <p:nvCxnSpPr>
          <p:cNvPr id="128" name="Connecteur droit avec flèche 127"/>
          <p:cNvCxnSpPr/>
          <p:nvPr/>
        </p:nvCxnSpPr>
        <p:spPr>
          <a:xfrm flipH="1" flipV="1">
            <a:off x="8019393" y="2511972"/>
            <a:ext cx="8991" cy="412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>
            <a:off x="5220072" y="32129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5508104" y="3068960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0.35</a:t>
            </a:r>
            <a:endParaRPr lang="fr-FR" sz="1200" dirty="0"/>
          </a:p>
        </p:txBody>
      </p:sp>
      <p:cxnSp>
        <p:nvCxnSpPr>
          <p:cNvPr id="92" name="Connecteur droit 91"/>
          <p:cNvCxnSpPr/>
          <p:nvPr/>
        </p:nvCxnSpPr>
        <p:spPr>
          <a:xfrm flipH="1">
            <a:off x="4550979" y="3355930"/>
            <a:ext cx="2" cy="196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>
            <a:off x="4540469" y="3563007"/>
            <a:ext cx="2102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 flipV="1">
            <a:off x="4456386" y="3972910"/>
            <a:ext cx="0" cy="22071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>
            <a:off x="4686490" y="3023850"/>
            <a:ext cx="242862" cy="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/>
          <p:nvPr/>
        </p:nvCxnSpPr>
        <p:spPr>
          <a:xfrm>
            <a:off x="4639315" y="329549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/>
          <p:nvPr/>
        </p:nvCxnSpPr>
        <p:spPr>
          <a:xfrm>
            <a:off x="4755810" y="3300248"/>
            <a:ext cx="3175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ZoneTexte 129"/>
          <p:cNvSpPr txBox="1"/>
          <p:nvPr/>
        </p:nvSpPr>
        <p:spPr>
          <a:xfrm>
            <a:off x="5076056" y="3212976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131" name="ZoneTexte 130"/>
          <p:cNvSpPr txBox="1"/>
          <p:nvPr/>
        </p:nvSpPr>
        <p:spPr>
          <a:xfrm>
            <a:off x="4932040" y="2924944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0.20</a:t>
            </a:r>
            <a:endParaRPr lang="fr-FR" sz="1200" dirty="0"/>
          </a:p>
        </p:txBody>
      </p:sp>
      <p:sp>
        <p:nvSpPr>
          <p:cNvPr id="133" name="ZoneTexte 132"/>
          <p:cNvSpPr txBox="1"/>
          <p:nvPr/>
        </p:nvSpPr>
        <p:spPr>
          <a:xfrm>
            <a:off x="4724962" y="3487126"/>
            <a:ext cx="31174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0.15</a:t>
            </a:r>
            <a:endParaRPr lang="fr-FR" sz="1200" dirty="0"/>
          </a:p>
        </p:txBody>
      </p:sp>
      <p:sp>
        <p:nvSpPr>
          <p:cNvPr id="134" name="Ellipse 133"/>
          <p:cNvSpPr/>
          <p:nvPr/>
        </p:nvSpPr>
        <p:spPr>
          <a:xfrm>
            <a:off x="4355976" y="2708920"/>
            <a:ext cx="792088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8" name="Connecteur droit avec flèche 137"/>
          <p:cNvCxnSpPr/>
          <p:nvPr/>
        </p:nvCxnSpPr>
        <p:spPr>
          <a:xfrm>
            <a:off x="4175956" y="3933056"/>
            <a:ext cx="36004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avec flèche 142"/>
          <p:cNvCxnSpPr/>
          <p:nvPr/>
        </p:nvCxnSpPr>
        <p:spPr>
          <a:xfrm flipH="1" flipV="1">
            <a:off x="3226676" y="4666593"/>
            <a:ext cx="186057" cy="1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ZoneTexte 143"/>
          <p:cNvSpPr txBox="1"/>
          <p:nvPr/>
        </p:nvSpPr>
        <p:spPr>
          <a:xfrm>
            <a:off x="2987824" y="4581128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5810171" y="463939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0.5</a:t>
            </a:r>
            <a:endParaRPr lang="fr-FR" sz="1200" dirty="0"/>
          </a:p>
        </p:txBody>
      </p:sp>
      <p:cxnSp>
        <p:nvCxnSpPr>
          <p:cNvPr id="146" name="Connecteur droit avec flèche 145"/>
          <p:cNvCxnSpPr/>
          <p:nvPr/>
        </p:nvCxnSpPr>
        <p:spPr>
          <a:xfrm flipV="1">
            <a:off x="5593068" y="4708634"/>
            <a:ext cx="190067" cy="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 flipH="1">
            <a:off x="3461032" y="618008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ZoneTexte 147"/>
          <p:cNvSpPr txBox="1"/>
          <p:nvPr/>
        </p:nvSpPr>
        <p:spPr>
          <a:xfrm>
            <a:off x="3180383" y="6076543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0.25</a:t>
            </a:r>
            <a:endParaRPr lang="fr-FR" sz="1200" dirty="0"/>
          </a:p>
        </p:txBody>
      </p:sp>
      <p:sp>
        <p:nvSpPr>
          <p:cNvPr id="149" name="ZoneTexte 148"/>
          <p:cNvSpPr txBox="1"/>
          <p:nvPr/>
        </p:nvSpPr>
        <p:spPr>
          <a:xfrm>
            <a:off x="5575418" y="6087039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0.25</a:t>
            </a:r>
            <a:endParaRPr lang="fr-FR" sz="1200" dirty="0"/>
          </a:p>
        </p:txBody>
      </p:sp>
      <p:cxnSp>
        <p:nvCxnSpPr>
          <p:cNvPr id="150" name="Connecteur droit avec flèche 149"/>
          <p:cNvCxnSpPr/>
          <p:nvPr/>
        </p:nvCxnSpPr>
        <p:spPr>
          <a:xfrm>
            <a:off x="5267247" y="621161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avec flèche 151"/>
          <p:cNvCxnSpPr/>
          <p:nvPr/>
        </p:nvCxnSpPr>
        <p:spPr>
          <a:xfrm>
            <a:off x="5292080" y="61653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ZoneTexte 152"/>
          <p:cNvSpPr txBox="1"/>
          <p:nvPr/>
        </p:nvSpPr>
        <p:spPr>
          <a:xfrm>
            <a:off x="5364088" y="652534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1.5</a:t>
            </a:r>
            <a:endParaRPr lang="fr-FR" sz="1200" dirty="0"/>
          </a:p>
        </p:txBody>
      </p:sp>
      <p:cxnSp>
        <p:nvCxnSpPr>
          <p:cNvPr id="154" name="Connecteur droit avec flèche 153"/>
          <p:cNvCxnSpPr/>
          <p:nvPr/>
        </p:nvCxnSpPr>
        <p:spPr>
          <a:xfrm>
            <a:off x="3728925" y="6151665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ZoneTexte 154"/>
          <p:cNvSpPr txBox="1"/>
          <p:nvPr/>
        </p:nvSpPr>
        <p:spPr>
          <a:xfrm>
            <a:off x="3779912" y="6525344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dirty="0" smtClean="0"/>
              <a:t>1.5</a:t>
            </a:r>
            <a:endParaRPr lang="fr-FR" sz="1200" dirty="0"/>
          </a:p>
        </p:txBody>
      </p:sp>
      <p:sp>
        <p:nvSpPr>
          <p:cNvPr id="156" name="ZoneTexte 155"/>
          <p:cNvSpPr txBox="1"/>
          <p:nvPr/>
        </p:nvSpPr>
        <p:spPr>
          <a:xfrm>
            <a:off x="4355976" y="3789040"/>
            <a:ext cx="288032" cy="18466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200" b="1" dirty="0" smtClean="0"/>
              <a:t>0.5</a:t>
            </a:r>
            <a:endParaRPr lang="fr-FR" sz="1200" b="1" dirty="0"/>
          </a:p>
        </p:txBody>
      </p:sp>
      <p:sp>
        <p:nvSpPr>
          <p:cNvPr id="161" name="Ellipse 160"/>
          <p:cNvSpPr/>
          <p:nvPr/>
        </p:nvSpPr>
        <p:spPr>
          <a:xfrm>
            <a:off x="3131840" y="4149080"/>
            <a:ext cx="2736304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ZoneTexte 161"/>
          <p:cNvSpPr txBox="1"/>
          <p:nvPr/>
        </p:nvSpPr>
        <p:spPr>
          <a:xfrm>
            <a:off x="2267744" y="3603793"/>
            <a:ext cx="187220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000" i="1" dirty="0" smtClean="0">
                <a:solidFill>
                  <a:srgbClr val="FF0000"/>
                </a:solidFill>
              </a:rPr>
              <a:t>A contrôler sous </a:t>
            </a:r>
            <a:r>
              <a:rPr lang="fr-FR" sz="1000" i="1" dirty="0" err="1" smtClean="0">
                <a:solidFill>
                  <a:srgbClr val="FF0000"/>
                </a:solidFill>
              </a:rPr>
              <a:t>Modaris</a:t>
            </a:r>
            <a:r>
              <a:rPr lang="fr-FR" sz="1000" i="1" dirty="0" smtClean="0">
                <a:solidFill>
                  <a:srgbClr val="FF0000"/>
                </a:solidFill>
              </a:rPr>
              <a:t> : fonction contrôle mesures F8</a:t>
            </a:r>
            <a:endParaRPr lang="fr-FR" sz="1000" i="1" dirty="0">
              <a:solidFill>
                <a:srgbClr val="FF0000"/>
              </a:solidFill>
            </a:endParaRPr>
          </a:p>
        </p:txBody>
      </p:sp>
      <p:cxnSp>
        <p:nvCxnSpPr>
          <p:cNvPr id="165" name="Connecteur droit avec flèche 164"/>
          <p:cNvCxnSpPr/>
          <p:nvPr/>
        </p:nvCxnSpPr>
        <p:spPr>
          <a:xfrm flipV="1">
            <a:off x="4139952" y="3429000"/>
            <a:ext cx="144016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ZoneTexte 165"/>
          <p:cNvSpPr txBox="1"/>
          <p:nvPr/>
        </p:nvSpPr>
        <p:spPr>
          <a:xfrm>
            <a:off x="4427984" y="4581128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b="1" dirty="0" smtClean="0"/>
              <a:t>F</a:t>
            </a:r>
            <a:endParaRPr lang="fr-FR" sz="1400" b="1" dirty="0"/>
          </a:p>
        </p:txBody>
      </p:sp>
      <p:sp>
        <p:nvSpPr>
          <p:cNvPr id="167" name="ZoneTexte 166"/>
          <p:cNvSpPr txBox="1"/>
          <p:nvPr/>
        </p:nvSpPr>
        <p:spPr>
          <a:xfrm>
            <a:off x="4139952" y="5445224"/>
            <a:ext cx="187220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fr-FR" sz="1000" i="1" dirty="0" smtClean="0">
                <a:solidFill>
                  <a:srgbClr val="FF0000"/>
                </a:solidFill>
              </a:rPr>
              <a:t>Manche </a:t>
            </a:r>
            <a:r>
              <a:rPr lang="fr-FR" sz="1000" i="1" dirty="0" smtClean="0">
                <a:solidFill>
                  <a:srgbClr val="FF0000"/>
                </a:solidFill>
              </a:rPr>
              <a:t>resserrée au bas: </a:t>
            </a:r>
            <a:r>
              <a:rPr lang="fr-FR" sz="1000" i="1" dirty="0" smtClean="0">
                <a:solidFill>
                  <a:srgbClr val="FF0000"/>
                </a:solidFill>
              </a:rPr>
              <a:t>évolution de la moitié du tour de bras</a:t>
            </a:r>
            <a:endParaRPr lang="fr-FR" sz="1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130" grpId="0"/>
      <p:bldP spid="131" grpId="0"/>
      <p:bldP spid="133" grpId="0"/>
      <p:bldP spid="134" grpId="0" animBg="1"/>
      <p:bldP spid="144" grpId="0"/>
      <p:bldP spid="145" grpId="0"/>
      <p:bldP spid="148" grpId="0"/>
      <p:bldP spid="149" grpId="0"/>
      <p:bldP spid="153" grpId="0"/>
      <p:bldP spid="155" grpId="0"/>
      <p:bldP spid="161" grpId="0" animBg="1"/>
      <p:bldP spid="162" grpId="0" animBg="1"/>
      <p:bldP spid="16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306</Words>
  <Application>Microsoft Office PowerPoint</Application>
  <PresentationFormat>Affichage à l'écran (4:3)</PresentationFormat>
  <Paragraphs>139</Paragraphs>
  <Slides>4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KaledoStyle</vt:lpstr>
      <vt:lpstr>PARKA ENFANT  :  du 4ans au 10 ans – base 6 ans   ( périmètre crânien stable)</vt:lpstr>
      <vt:lpstr>PARKA ENFANT  :  du 4ans au 10 ans – base 6 ans   ( périmètre crânien stable)</vt:lpstr>
      <vt:lpstr>PARKA ENFANT  :  du 4ans au 10 ans – base 6 ans   ( périmètre crânien stable)</vt:lpstr>
      <vt:lpstr>PARKA ENFANT  :  du 4ans au 10 ans – base 6 ans   ( périmètre crânien stable)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PARKA ENFANT  :  du 4ans au 10 ans – base 6 ans   ( périmètre crânien stable)</dc:title>
  <dc:creator>Valued Acer Customer</dc:creator>
  <cp:lastModifiedBy>Valued Acer Customer</cp:lastModifiedBy>
  <cp:revision>17</cp:revision>
  <dcterms:created xsi:type="dcterms:W3CDTF">2012-02-15T15:02:39Z</dcterms:created>
  <dcterms:modified xsi:type="dcterms:W3CDTF">2012-02-16T15:32:57Z</dcterms:modified>
</cp:coreProperties>
</file>