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C5005-A776-4513-A63E-BF25259C78E1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CF52C-C8BA-448E-B434-D3A145B1272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1°Evolution taille, 2°Evolution bassin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F52C-C8BA-448E-B434-D3A145B1272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Evolutions intermédiaires (taille-bassin) </a:t>
            </a:r>
            <a:r>
              <a:rPr lang="fr-FR" baseline="0" dirty="0" smtClean="0"/>
              <a:t> sur </a:t>
            </a:r>
            <a:r>
              <a:rPr lang="fr-FR" dirty="0" smtClean="0"/>
              <a:t>empiècements et fond de poche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F52C-C8BA-448E-B434-D3A145B1272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Evolutions </a:t>
            </a:r>
            <a:r>
              <a:rPr lang="fr-FR" baseline="0" dirty="0" smtClean="0"/>
              <a:t> des découpes : évaluer proportion entre </a:t>
            </a:r>
            <a:r>
              <a:rPr lang="fr-FR" baseline="0" smtClean="0"/>
              <a:t>découpe côté </a:t>
            </a:r>
            <a:r>
              <a:rPr lang="fr-FR" baseline="0" dirty="0" smtClean="0"/>
              <a:t>et panneau milieu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CF52C-C8BA-448E-B434-D3A145B12723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8A44-FDF1-4BE7-972C-8206BB249936}" type="datetimeFigureOut">
              <a:rPr lang="fr-FR" smtClean="0"/>
              <a:pPr/>
              <a:t>21/02/2012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B460-D2C5-478E-B3C7-610EBBB9F67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/>
          <a:lstStyle/>
          <a:p>
            <a:r>
              <a:rPr lang="fr-FR" dirty="0" smtClean="0"/>
              <a:t>GRADATION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7664" y="2132856"/>
            <a:ext cx="6400800" cy="3024336"/>
          </a:xfrm>
        </p:spPr>
        <p:txBody>
          <a:bodyPr/>
          <a:lstStyle/>
          <a:p>
            <a:r>
              <a:rPr lang="fr-FR" dirty="0" smtClean="0"/>
              <a:t>JUPE « FLAMENCO</a:t>
            </a:r>
            <a:endParaRPr lang="fr-FR" dirty="0"/>
          </a:p>
        </p:txBody>
      </p:sp>
      <p:pic>
        <p:nvPicPr>
          <p:cNvPr id="4" name="Image 3" descr="d:\Mes documents\FORMATION GRADATION\Jupe fantaisie001.jpg"/>
          <p:cNvPicPr/>
          <p:nvPr/>
        </p:nvPicPr>
        <p:blipFill>
          <a:blip r:embed="rId2" cstate="print"/>
          <a:srcRect l="35411" t="2782" r="48930" b="65960"/>
          <a:stretch>
            <a:fillRect/>
          </a:stretch>
        </p:blipFill>
        <p:spPr bwMode="auto">
          <a:xfrm>
            <a:off x="3635896" y="3140968"/>
            <a:ext cx="237626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1560" y="1844824"/>
          <a:ext cx="7920880" cy="4320480"/>
        </p:xfrm>
        <a:graphic>
          <a:graphicData uri="http://schemas.openxmlformats.org/presentationml/2006/ole">
            <p:oleObj spid="_x0000_s17410" name="KaledoStyle" r:id="rId4" imgW="8086868" imgH="3933920" progId="KaledoStyle.Document">
              <p:embed/>
            </p:oleObj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323528" y="4046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fr-FR" dirty="0" smtClean="0"/>
              <a:t>JUPE « FLAMENCO » 	Milieux fixes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390494" y="2081048"/>
            <a:ext cx="270140" cy="1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828162" y="398279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6981998" y="395189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691680" y="1988840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612571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2051720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1875580" y="8194119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>
            <a:off x="7452473" y="18603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7083046" y="1755228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/>
              <a:t>1</a:t>
            </a:r>
          </a:p>
        </p:txBody>
      </p:sp>
      <p:pic>
        <p:nvPicPr>
          <p:cNvPr id="51" name="Image 50" descr="d:\Mes documents\FORMATION GRADATION\Jupe fantaisie001.jpg"/>
          <p:cNvPicPr/>
          <p:nvPr/>
        </p:nvPicPr>
        <p:blipFill>
          <a:blip r:embed="rId5" cstate="print"/>
          <a:srcRect l="34937" t="2782" r="48911" b="65960"/>
          <a:stretch>
            <a:fillRect/>
          </a:stretch>
        </p:blipFill>
        <p:spPr bwMode="auto">
          <a:xfrm>
            <a:off x="3275856" y="1340768"/>
            <a:ext cx="1440160" cy="174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1560" y="1844824"/>
          <a:ext cx="7920880" cy="4320480"/>
        </p:xfrm>
        <a:graphic>
          <a:graphicData uri="http://schemas.openxmlformats.org/presentationml/2006/ole">
            <p:oleObj spid="_x0000_s1027" name="KaledoStyle" r:id="rId4" imgW="8086868" imgH="3933920" progId="KaledoStyle.Document">
              <p:embed/>
            </p:oleObj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323528" y="4046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fr-FR" dirty="0" smtClean="0"/>
              <a:t>JUPE « FLAMENCO » 	Milieux fixes</a:t>
            </a:r>
            <a:endParaRPr lang="fr-FR" dirty="0"/>
          </a:p>
        </p:txBody>
      </p:sp>
      <p:cxnSp>
        <p:nvCxnSpPr>
          <p:cNvPr id="14" name="Connecteur droit avec flèche 13"/>
          <p:cNvCxnSpPr>
            <a:endCxn id="23" idx="1"/>
          </p:cNvCxnSpPr>
          <p:nvPr/>
        </p:nvCxnSpPr>
        <p:spPr>
          <a:xfrm>
            <a:off x="1462502" y="2091560"/>
            <a:ext cx="589218" cy="50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7452320" y="18448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828162" y="398279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6981998" y="395189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051720" y="1988840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236296" y="1772816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612571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2051720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1875580" y="8194119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>
            <a:off x="1547664" y="33569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1763688" y="321297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70" name="Connecteur droit avec flèche 69"/>
          <p:cNvCxnSpPr/>
          <p:nvPr/>
        </p:nvCxnSpPr>
        <p:spPr>
          <a:xfrm flipH="1">
            <a:off x="7092280" y="35730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6732240" y="342900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0.8</a:t>
            </a:r>
            <a:endParaRPr lang="fr-FR" sz="1400" dirty="0"/>
          </a:p>
        </p:txBody>
      </p:sp>
      <p:cxnSp>
        <p:nvCxnSpPr>
          <p:cNvPr id="72" name="Connecteur droit avec flèche 71"/>
          <p:cNvCxnSpPr/>
          <p:nvPr/>
        </p:nvCxnSpPr>
        <p:spPr>
          <a:xfrm flipH="1">
            <a:off x="7317691" y="216595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6948264" y="2060848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74" name="Connecteur droit avec flèche 73"/>
          <p:cNvCxnSpPr/>
          <p:nvPr/>
        </p:nvCxnSpPr>
        <p:spPr>
          <a:xfrm>
            <a:off x="1612138" y="242088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1835696" y="2276872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sp>
        <p:nvSpPr>
          <p:cNvPr id="76" name="ZoneTexte 75"/>
          <p:cNvSpPr txBox="1"/>
          <p:nvPr/>
        </p:nvSpPr>
        <p:spPr>
          <a:xfrm>
            <a:off x="1043608" y="11967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99"/>
                </a:solidFill>
              </a:rPr>
              <a:t>Empiècement : pas tout à fait la hauteur des hanches</a:t>
            </a:r>
            <a:endParaRPr lang="fr-FR" sz="900" i="1" dirty="0">
              <a:solidFill>
                <a:srgbClr val="CC0099"/>
              </a:solidFill>
            </a:endParaRPr>
          </a:p>
        </p:txBody>
      </p:sp>
      <p:cxnSp>
        <p:nvCxnSpPr>
          <p:cNvPr id="78" name="Connecteur droit avec flèche 77"/>
          <p:cNvCxnSpPr/>
          <p:nvPr/>
        </p:nvCxnSpPr>
        <p:spPr>
          <a:xfrm flipH="1">
            <a:off x="5508104" y="213285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5292080" y="27809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012160" y="191683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82" name="ZoneTexte 81"/>
          <p:cNvSpPr txBox="1"/>
          <p:nvPr/>
        </p:nvSpPr>
        <p:spPr>
          <a:xfrm>
            <a:off x="4932040" y="2636912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0.75</a:t>
            </a:r>
            <a:endParaRPr lang="fr-FR" sz="1400" dirty="0"/>
          </a:p>
        </p:txBody>
      </p:sp>
      <p:cxnSp>
        <p:nvCxnSpPr>
          <p:cNvPr id="84" name="Connecteur droit 83"/>
          <p:cNvCxnSpPr/>
          <p:nvPr/>
        </p:nvCxnSpPr>
        <p:spPr>
          <a:xfrm flipV="1">
            <a:off x="6516216" y="21328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6300192" y="21328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5426467" y="246993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5076056" y="227687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0.8</a:t>
            </a:r>
            <a:endParaRPr lang="fr-FR" sz="1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5148064" y="198884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0.9</a:t>
            </a:r>
            <a:endParaRPr lang="fr-FR" sz="1400" dirty="0"/>
          </a:p>
        </p:txBody>
      </p:sp>
      <p:sp>
        <p:nvSpPr>
          <p:cNvPr id="91" name="ZoneTexte 90"/>
          <p:cNvSpPr txBox="1"/>
          <p:nvPr/>
        </p:nvSpPr>
        <p:spPr>
          <a:xfrm>
            <a:off x="2843808" y="285293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99"/>
                </a:solidFill>
              </a:rPr>
              <a:t>Proportion : valeur intermédiaire : plus près de la ligne de taille</a:t>
            </a:r>
            <a:endParaRPr lang="fr-FR" sz="900" i="1" dirty="0">
              <a:solidFill>
                <a:srgbClr val="CC0099"/>
              </a:solidFill>
            </a:endParaRPr>
          </a:p>
        </p:txBody>
      </p:sp>
      <p:sp>
        <p:nvSpPr>
          <p:cNvPr id="92" name="Accolade fermante 91"/>
          <p:cNvSpPr/>
          <p:nvPr/>
        </p:nvSpPr>
        <p:spPr>
          <a:xfrm>
            <a:off x="2411760" y="1988840"/>
            <a:ext cx="432048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5" name="Image 94" descr="d:\Mes documents\FORMATION GRADATION\Jupe fantaisie001.jpg"/>
          <p:cNvPicPr/>
          <p:nvPr/>
        </p:nvPicPr>
        <p:blipFill>
          <a:blip r:embed="rId5" cstate="print"/>
          <a:srcRect l="34937" t="2782" r="48911" b="65960"/>
          <a:stretch>
            <a:fillRect/>
          </a:stretch>
        </p:blipFill>
        <p:spPr bwMode="auto">
          <a:xfrm>
            <a:off x="3347864" y="1124744"/>
            <a:ext cx="1440160" cy="1747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6" name="Connecteur droit avec flèche 95"/>
          <p:cNvCxnSpPr/>
          <p:nvPr/>
        </p:nvCxnSpPr>
        <p:spPr>
          <a:xfrm flipH="1">
            <a:off x="7840717" y="2533374"/>
            <a:ext cx="321174" cy="10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96"/>
          <p:cNvSpPr txBox="1"/>
          <p:nvPr/>
        </p:nvSpPr>
        <p:spPr>
          <a:xfrm>
            <a:off x="7561674" y="2482385"/>
            <a:ext cx="27908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</a:t>
            </a:r>
            <a:endParaRPr lang="fr-FR" sz="1400" dirty="0"/>
          </a:p>
        </p:txBody>
      </p:sp>
      <p:cxnSp>
        <p:nvCxnSpPr>
          <p:cNvPr id="98" name="Connecteur droit avec flèche 97"/>
          <p:cNvCxnSpPr/>
          <p:nvPr/>
        </p:nvCxnSpPr>
        <p:spPr>
          <a:xfrm flipH="1" flipV="1">
            <a:off x="7882759" y="3447393"/>
            <a:ext cx="291161" cy="1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7579523" y="3258207"/>
            <a:ext cx="29223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102" name="ZoneTexte 101"/>
          <p:cNvSpPr txBox="1"/>
          <p:nvPr/>
        </p:nvSpPr>
        <p:spPr>
          <a:xfrm>
            <a:off x="7092280" y="285293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i="1" dirty="0" smtClean="0">
                <a:solidFill>
                  <a:srgbClr val="CC0099"/>
                </a:solidFill>
              </a:rPr>
              <a:t>Proportion par rapport à l’ouverture poche : 1/3-2/3</a:t>
            </a:r>
            <a:endParaRPr lang="fr-FR" sz="900" i="1" dirty="0">
              <a:solidFill>
                <a:srgbClr val="CC0099"/>
              </a:solidFill>
            </a:endParaRPr>
          </a:p>
        </p:txBody>
      </p:sp>
      <p:sp>
        <p:nvSpPr>
          <p:cNvPr id="107" name="Forme libre 106"/>
          <p:cNvSpPr/>
          <p:nvPr/>
        </p:nvSpPr>
        <p:spPr>
          <a:xfrm>
            <a:off x="5724128" y="2492896"/>
            <a:ext cx="1545020" cy="1051035"/>
          </a:xfrm>
          <a:custGeom>
            <a:avLst/>
            <a:gdLst>
              <a:gd name="connsiteX0" fmla="*/ 0 w 1545020"/>
              <a:gd name="connsiteY0" fmla="*/ 0 h 1051035"/>
              <a:gd name="connsiteX1" fmla="*/ 714703 w 1545020"/>
              <a:gd name="connsiteY1" fmla="*/ 357352 h 1051035"/>
              <a:gd name="connsiteX2" fmla="*/ 1250731 w 1545020"/>
              <a:gd name="connsiteY2" fmla="*/ 746235 h 1051035"/>
              <a:gd name="connsiteX3" fmla="*/ 1545020 w 1545020"/>
              <a:gd name="connsiteY3" fmla="*/ 1051035 h 1051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5020" h="1051035">
                <a:moveTo>
                  <a:pt x="0" y="0"/>
                </a:moveTo>
                <a:cubicBezTo>
                  <a:pt x="253124" y="116490"/>
                  <a:pt x="506248" y="232980"/>
                  <a:pt x="714703" y="357352"/>
                </a:cubicBezTo>
                <a:cubicBezTo>
                  <a:pt x="923158" y="481725"/>
                  <a:pt x="1112345" y="630621"/>
                  <a:pt x="1250731" y="746235"/>
                </a:cubicBezTo>
                <a:cubicBezTo>
                  <a:pt x="1389117" y="861849"/>
                  <a:pt x="1467068" y="956442"/>
                  <a:pt x="1545020" y="1051035"/>
                </a:cubicBez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 40"/>
          <p:cNvSpPr/>
          <p:nvPr/>
        </p:nvSpPr>
        <p:spPr>
          <a:xfrm>
            <a:off x="5780690" y="1763986"/>
            <a:ext cx="1702676" cy="401145"/>
          </a:xfrm>
          <a:custGeom>
            <a:avLst/>
            <a:gdLst>
              <a:gd name="connsiteX0" fmla="*/ 0 w 1702676"/>
              <a:gd name="connsiteY0" fmla="*/ 348593 h 401145"/>
              <a:gd name="connsiteX1" fmla="*/ 315310 w 1702676"/>
              <a:gd name="connsiteY1" fmla="*/ 43793 h 401145"/>
              <a:gd name="connsiteX2" fmla="*/ 1008993 w 1702676"/>
              <a:gd name="connsiteY2" fmla="*/ 85835 h 401145"/>
              <a:gd name="connsiteX3" fmla="*/ 1702676 w 1702676"/>
              <a:gd name="connsiteY3" fmla="*/ 390635 h 401145"/>
              <a:gd name="connsiteX4" fmla="*/ 1702676 w 1702676"/>
              <a:gd name="connsiteY4" fmla="*/ 390635 h 401145"/>
              <a:gd name="connsiteX5" fmla="*/ 1681655 w 1702676"/>
              <a:gd name="connsiteY5" fmla="*/ 401145 h 401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02676" h="401145">
                <a:moveTo>
                  <a:pt x="0" y="348593"/>
                </a:moveTo>
                <a:cubicBezTo>
                  <a:pt x="73572" y="218089"/>
                  <a:pt x="147145" y="87586"/>
                  <a:pt x="315310" y="43793"/>
                </a:cubicBezTo>
                <a:cubicBezTo>
                  <a:pt x="483475" y="0"/>
                  <a:pt x="777766" y="28028"/>
                  <a:pt x="1008993" y="85835"/>
                </a:cubicBezTo>
                <a:cubicBezTo>
                  <a:pt x="1240220" y="143642"/>
                  <a:pt x="1702676" y="390635"/>
                  <a:pt x="1702676" y="390635"/>
                </a:cubicBezTo>
                <a:lnTo>
                  <a:pt x="1702676" y="390635"/>
                </a:lnTo>
                <a:lnTo>
                  <a:pt x="1681655" y="401145"/>
                </a:lnTo>
              </a:path>
            </a:pathLst>
          </a:cu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67" grpId="0"/>
      <p:bldP spid="71" grpId="0"/>
      <p:bldP spid="73" grpId="0"/>
      <p:bldP spid="75" grpId="0"/>
      <p:bldP spid="76" grpId="0"/>
      <p:bldP spid="81" grpId="0"/>
      <p:bldP spid="82" grpId="0"/>
      <p:bldP spid="89" grpId="0"/>
      <p:bldP spid="90" grpId="0"/>
      <p:bldP spid="91" grpId="0"/>
      <p:bldP spid="97" grpId="0"/>
      <p:bldP spid="99" grpId="0"/>
      <p:bldP spid="102" grpId="0"/>
      <p:bldP spid="107" grpId="0" animBg="1"/>
      <p:bldP spid="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1560" y="1844824"/>
          <a:ext cx="7920880" cy="4320480"/>
        </p:xfrm>
        <a:graphic>
          <a:graphicData uri="http://schemas.openxmlformats.org/presentationml/2006/ole">
            <p:oleObj spid="_x0000_s16386" name="KaledoStyle" r:id="rId4" imgW="8086868" imgH="3933920" progId="KaledoStyle.Document">
              <p:embed/>
            </p:oleObj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323528" y="4046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fr-FR" dirty="0" smtClean="0"/>
              <a:t>JUPE « FLAMENCO » 	Milieux fixes</a:t>
            </a:r>
            <a:endParaRPr lang="fr-FR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1390494" y="2081048"/>
            <a:ext cx="270140" cy="105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7452320" y="184482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828162" y="398279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>
            <a:off x="6981998" y="395189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1115616" y="6093296"/>
            <a:ext cx="175546" cy="77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1691680" y="1988840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7236296" y="1772816"/>
            <a:ext cx="216024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1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612571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2051720" y="384678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0.75</a:t>
            </a:r>
            <a:endParaRPr lang="fr-FR" sz="1400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7740352" y="602128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1875580" y="8194119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1259632" y="594928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0.30</a:t>
            </a:r>
            <a:endParaRPr lang="fr-FR" sz="1400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3491880" y="40770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4039101" y="591732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>
            <a:off x="5076056" y="40770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H="1">
            <a:off x="4491046" y="589630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5868144" y="5877272"/>
            <a:ext cx="34902" cy="15651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H="1">
            <a:off x="5364089" y="5875283"/>
            <a:ext cx="17208" cy="14600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ZoneTexte 51"/>
          <p:cNvSpPr txBox="1"/>
          <p:nvPr/>
        </p:nvSpPr>
        <p:spPr>
          <a:xfrm>
            <a:off x="7402412" y="5864772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0.30</a:t>
            </a:r>
            <a:endParaRPr lang="fr-FR" sz="1400" dirty="0"/>
          </a:p>
        </p:txBody>
      </p:sp>
      <p:cxnSp>
        <p:nvCxnSpPr>
          <p:cNvPr id="55" name="Connecteur droit avec flèche 54"/>
          <p:cNvCxnSpPr/>
          <p:nvPr/>
        </p:nvCxnSpPr>
        <p:spPr>
          <a:xfrm flipV="1">
            <a:off x="1169823" y="5087007"/>
            <a:ext cx="175501" cy="119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/>
          <p:cNvSpPr txBox="1"/>
          <p:nvPr/>
        </p:nvSpPr>
        <p:spPr>
          <a:xfrm>
            <a:off x="1342150" y="4972699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0.30</a:t>
            </a:r>
            <a:endParaRPr lang="fr-FR" sz="1400" dirty="0"/>
          </a:p>
        </p:txBody>
      </p:sp>
      <p:cxnSp>
        <p:nvCxnSpPr>
          <p:cNvPr id="61" name="Connecteur droit avec flèche 60"/>
          <p:cNvCxnSpPr/>
          <p:nvPr/>
        </p:nvCxnSpPr>
        <p:spPr>
          <a:xfrm flipH="1">
            <a:off x="7740352" y="50256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7402412" y="486916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0.30</a:t>
            </a:r>
            <a:endParaRPr lang="fr-FR" sz="1400" dirty="0"/>
          </a:p>
        </p:txBody>
      </p:sp>
      <p:sp>
        <p:nvSpPr>
          <p:cNvPr id="63" name="ZoneTexte 62"/>
          <p:cNvSpPr txBox="1"/>
          <p:nvPr/>
        </p:nvSpPr>
        <p:spPr>
          <a:xfrm>
            <a:off x="3779912" y="4005064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0.45</a:t>
            </a:r>
            <a:endParaRPr lang="fr-FR" sz="1400" dirty="0"/>
          </a:p>
        </p:txBody>
      </p:sp>
      <p:sp>
        <p:nvSpPr>
          <p:cNvPr id="64" name="ZoneTexte 63"/>
          <p:cNvSpPr txBox="1"/>
          <p:nvPr/>
        </p:nvSpPr>
        <p:spPr>
          <a:xfrm>
            <a:off x="4716016" y="4005064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0.45</a:t>
            </a:r>
            <a:endParaRPr lang="fr-FR" sz="1400" dirty="0"/>
          </a:p>
        </p:txBody>
      </p:sp>
      <p:sp>
        <p:nvSpPr>
          <p:cNvPr id="65" name="ZoneTexte 64"/>
          <p:cNvSpPr txBox="1"/>
          <p:nvPr/>
        </p:nvSpPr>
        <p:spPr>
          <a:xfrm>
            <a:off x="4217777" y="565456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0.45</a:t>
            </a:r>
            <a:endParaRPr lang="fr-FR" sz="1400" dirty="0"/>
          </a:p>
        </p:txBody>
      </p:sp>
      <p:cxnSp>
        <p:nvCxnSpPr>
          <p:cNvPr id="66" name="Connecteur droit avec flèche 65"/>
          <p:cNvCxnSpPr/>
          <p:nvPr/>
        </p:nvCxnSpPr>
        <p:spPr>
          <a:xfrm>
            <a:off x="1547664" y="335699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1763688" y="3212976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70" name="Connecteur droit avec flèche 69"/>
          <p:cNvCxnSpPr/>
          <p:nvPr/>
        </p:nvCxnSpPr>
        <p:spPr>
          <a:xfrm flipH="1">
            <a:off x="7092280" y="35730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6732240" y="342900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0.8</a:t>
            </a:r>
            <a:endParaRPr lang="fr-FR" sz="1400" dirty="0"/>
          </a:p>
        </p:txBody>
      </p:sp>
      <p:cxnSp>
        <p:nvCxnSpPr>
          <p:cNvPr id="72" name="Connecteur droit avec flèche 71"/>
          <p:cNvCxnSpPr/>
          <p:nvPr/>
        </p:nvCxnSpPr>
        <p:spPr>
          <a:xfrm flipH="1">
            <a:off x="7317691" y="216595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6948264" y="2060848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74" name="Connecteur droit avec flèche 73"/>
          <p:cNvCxnSpPr/>
          <p:nvPr/>
        </p:nvCxnSpPr>
        <p:spPr>
          <a:xfrm>
            <a:off x="1612138" y="242088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ZoneTexte 74"/>
          <p:cNvSpPr txBox="1"/>
          <p:nvPr/>
        </p:nvSpPr>
        <p:spPr>
          <a:xfrm>
            <a:off x="1835696" y="2276872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78" name="Connecteur droit avec flèche 77"/>
          <p:cNvCxnSpPr/>
          <p:nvPr/>
        </p:nvCxnSpPr>
        <p:spPr>
          <a:xfrm flipH="1">
            <a:off x="5508104" y="213285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5292080" y="27809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6012160" y="191683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82" name="ZoneTexte 81"/>
          <p:cNvSpPr txBox="1"/>
          <p:nvPr/>
        </p:nvSpPr>
        <p:spPr>
          <a:xfrm>
            <a:off x="4932040" y="2636912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0.75</a:t>
            </a:r>
            <a:endParaRPr lang="fr-FR" sz="1400" dirty="0"/>
          </a:p>
        </p:txBody>
      </p:sp>
      <p:cxnSp>
        <p:nvCxnSpPr>
          <p:cNvPr id="84" name="Connecteur droit 83"/>
          <p:cNvCxnSpPr/>
          <p:nvPr/>
        </p:nvCxnSpPr>
        <p:spPr>
          <a:xfrm flipV="1">
            <a:off x="6516216" y="2132856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6300192" y="213285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5426467" y="2469931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5076056" y="2276872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0.8</a:t>
            </a:r>
            <a:endParaRPr lang="fr-FR" sz="1400" dirty="0"/>
          </a:p>
        </p:txBody>
      </p:sp>
      <p:sp>
        <p:nvSpPr>
          <p:cNvPr id="90" name="ZoneTexte 89"/>
          <p:cNvSpPr txBox="1"/>
          <p:nvPr/>
        </p:nvSpPr>
        <p:spPr>
          <a:xfrm>
            <a:off x="5148064" y="1988840"/>
            <a:ext cx="3600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0.9</a:t>
            </a:r>
            <a:endParaRPr lang="fr-FR" sz="1400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7896398" y="25450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7547992" y="3258207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sp>
        <p:nvSpPr>
          <p:cNvPr id="51" name="ZoneTexte 50"/>
          <p:cNvSpPr txBox="1"/>
          <p:nvPr/>
        </p:nvSpPr>
        <p:spPr>
          <a:xfrm>
            <a:off x="7596336" y="2492896"/>
            <a:ext cx="28803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dirty="0" smtClean="0"/>
              <a:t>0.3</a:t>
            </a:r>
            <a:endParaRPr lang="fr-FR" sz="1400" dirty="0"/>
          </a:p>
        </p:txBody>
      </p:sp>
      <p:cxnSp>
        <p:nvCxnSpPr>
          <p:cNvPr id="53" name="Connecteur droit avec flèche 52"/>
          <p:cNvCxnSpPr/>
          <p:nvPr/>
        </p:nvCxnSpPr>
        <p:spPr>
          <a:xfrm flipH="1">
            <a:off x="7906863" y="3447393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>
            <a:off x="3131840" y="6309320"/>
            <a:ext cx="31683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smtClean="0">
                <a:solidFill>
                  <a:srgbClr val="CC0099"/>
                </a:solidFill>
              </a:rPr>
              <a:t>Evaluer proportion entre découpe côté et panneau milieu</a:t>
            </a:r>
            <a:endParaRPr lang="fr-FR" sz="1000" i="1" dirty="0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2" grpId="0"/>
      <p:bldP spid="56" grpId="0"/>
      <p:bldP spid="62" grpId="0"/>
      <p:bldP spid="63" grpId="0"/>
      <p:bldP spid="64" grpId="0"/>
      <p:bldP spid="65" grpId="0"/>
      <p:bldP spid="5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117</Words>
  <Application>Microsoft Office PowerPoint</Application>
  <PresentationFormat>Affichage à l'écran (4:3)</PresentationFormat>
  <Paragraphs>54</Paragraphs>
  <Slides>4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Thème Office</vt:lpstr>
      <vt:lpstr>KaledoStyle</vt:lpstr>
      <vt:lpstr>GRADATION</vt:lpstr>
      <vt:lpstr>Diapositive 2</vt:lpstr>
      <vt:lpstr>Diapositive 3</vt:lpstr>
      <vt:lpstr>Diapositive 4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GRADATION</dc:title>
  <dc:creator>Valued Acer Customer</dc:creator>
  <cp:lastModifiedBy>Valued Acer Customer</cp:lastModifiedBy>
  <cp:revision>16</cp:revision>
  <dcterms:created xsi:type="dcterms:W3CDTF">2012-02-15T10:31:48Z</dcterms:created>
  <dcterms:modified xsi:type="dcterms:W3CDTF">2012-02-21T16:23:57Z</dcterms:modified>
</cp:coreProperties>
</file>