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10234613" cy="7099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48FFDB7-E50A-4E05-9AE3-7D16C1F03E4D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54C9F2C-D663-4D27-9566-DF3D06C6B4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633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E9AF453-AF01-4BC6-B736-0980310AE1CC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130BCC8-44AF-49D7-B13C-0184A01BA8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045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341688" y="531813"/>
            <a:ext cx="3551237" cy="26622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460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1pPr>
            <a:lvl2pPr marL="766277" indent="-294722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2pPr>
            <a:lvl3pPr marL="1178890" indent="-235778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3pPr>
            <a:lvl4pPr marL="1650444" indent="-235778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4pPr>
            <a:lvl5pPr marL="2122000" indent="-235778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5pPr>
            <a:lvl6pPr marL="2593556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6pPr>
            <a:lvl7pPr marL="3065112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7pPr>
            <a:lvl8pPr marL="3536667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8pPr>
            <a:lvl9pPr marL="4008222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F7C243F-5ECF-48F3-91A1-BCB7C67E0205}" type="slidenum">
              <a:rPr lang="fr-FR" altLang="fr-FR" sz="1200"/>
              <a:pPr eaLnBrk="1" hangingPunct="1"/>
              <a:t>1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341688" y="531813"/>
            <a:ext cx="3551237" cy="26622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481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1pPr>
            <a:lvl2pPr marL="766277" indent="-294722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2pPr>
            <a:lvl3pPr marL="1178890" indent="-235778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3pPr>
            <a:lvl4pPr marL="1650444" indent="-235778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4pPr>
            <a:lvl5pPr marL="2122000" indent="-235778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5pPr>
            <a:lvl6pPr marL="2593556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6pPr>
            <a:lvl7pPr marL="3065112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7pPr>
            <a:lvl8pPr marL="3536667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8pPr>
            <a:lvl9pPr marL="4008222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7272A9D-CD95-46E6-A722-4B018BBC95F2}" type="slidenum">
              <a:rPr lang="fr-FR" altLang="fr-FR" sz="1200"/>
              <a:pPr eaLnBrk="1" hangingPunct="1"/>
              <a:t>2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0BCC8-44AF-49D7-B13C-0184A01BA8E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646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0BCC8-44AF-49D7-B13C-0184A01BA8E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949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341688" y="531813"/>
            <a:ext cx="3551237" cy="26622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12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1pPr>
            <a:lvl2pPr marL="766277" indent="-294722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2pPr>
            <a:lvl3pPr marL="1178890" indent="-235778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3pPr>
            <a:lvl4pPr marL="1650444" indent="-235778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4pPr>
            <a:lvl5pPr marL="2122000" indent="-235778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5pPr>
            <a:lvl6pPr marL="2593556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6pPr>
            <a:lvl7pPr marL="3065112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7pPr>
            <a:lvl8pPr marL="3536667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8pPr>
            <a:lvl9pPr marL="4008222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430C01C-5DD3-4245-8BCE-CC5BC9B57292}" type="slidenum">
              <a:rPr lang="fr-FR" altLang="fr-FR" sz="1200"/>
              <a:pPr eaLnBrk="1" hangingPunct="1"/>
              <a:t>5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341688" y="531813"/>
            <a:ext cx="3551237" cy="26622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1pPr>
            <a:lvl2pPr marL="766277" indent="-294722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2pPr>
            <a:lvl3pPr marL="1178890" indent="-235778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3pPr>
            <a:lvl4pPr marL="1650444" indent="-235778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4pPr>
            <a:lvl5pPr marL="2122000" indent="-235778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5pPr>
            <a:lvl6pPr marL="2593556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6pPr>
            <a:lvl7pPr marL="3065112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7pPr>
            <a:lvl8pPr marL="3536667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8pPr>
            <a:lvl9pPr marL="4008222" indent="-2357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C65CB5C-900B-4B25-9408-B6DBECB8459C}" type="slidenum">
              <a:rPr lang="fr-FR" altLang="fr-FR" sz="1200"/>
              <a:pPr eaLnBrk="1" hangingPunct="1"/>
              <a:t>6</a:t>
            </a:fld>
            <a:endParaRPr lang="fr-FR" altLang="fr-F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8FC3-CAE8-4284-B85D-25E9A36D126B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4D72-7611-4784-8245-0901F8531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55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8FC3-CAE8-4284-B85D-25E9A36D126B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4D72-7611-4784-8245-0901F8531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996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8FC3-CAE8-4284-B85D-25E9A36D126B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4D72-7611-4784-8245-0901F8531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856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3001" y="685800"/>
            <a:ext cx="7792915" cy="9144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182566" y="2017713"/>
            <a:ext cx="3815862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5139104" y="2017713"/>
            <a:ext cx="3815862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D0F8A-4EA5-413F-ACF9-81E7FE855B5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Espace réservé du pied de page 5"/>
          <p:cNvSpPr txBox="1">
            <a:spLocks/>
          </p:cNvSpPr>
          <p:nvPr userDrawn="1"/>
        </p:nvSpPr>
        <p:spPr>
          <a:xfrm>
            <a:off x="3131840" y="632618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Dominique Duc Lycée du Dauphiné 26100 ROMANS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9852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8FC3-CAE8-4284-B85D-25E9A36D126B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4D72-7611-4784-8245-0901F8531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84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8FC3-CAE8-4284-B85D-25E9A36D126B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4D72-7611-4784-8245-0901F8531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7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8FC3-CAE8-4284-B85D-25E9A36D126B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4D72-7611-4784-8245-0901F8531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05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8FC3-CAE8-4284-B85D-25E9A36D126B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4D72-7611-4784-8245-0901F8531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96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8FC3-CAE8-4284-B85D-25E9A36D126B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4D72-7611-4784-8245-0901F8531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296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8FC3-CAE8-4284-B85D-25E9A36D126B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4D72-7611-4784-8245-0901F8531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41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8FC3-CAE8-4284-B85D-25E9A36D126B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4D72-7611-4784-8245-0901F8531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5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8FC3-CAE8-4284-B85D-25E9A36D126B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Dominique Duc Lycée du Dauphiné 26100 ROMANS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4D72-7611-4784-8245-0901F8531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6917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18FC3-CAE8-4284-B85D-25E9A36D126B}" type="datetimeFigureOut">
              <a:rPr lang="fr-FR" smtClean="0"/>
              <a:t>20/01/2014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C4D72-7611-4784-8245-0901F8531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06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1" y="685801"/>
            <a:ext cx="7792915" cy="663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smtClean="0"/>
              <a:t>DECOLLETE 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28800"/>
            <a:ext cx="8153400" cy="1066800"/>
          </a:xfrm>
          <a:noFill/>
        </p:spPr>
        <p:txBody>
          <a:bodyPr/>
          <a:lstStyle/>
          <a:p>
            <a:pPr eaLnBrk="1" hangingPunct="1"/>
            <a:r>
              <a:rPr lang="fr-FR" altLang="fr-FR" sz="2100" dirty="0" smtClean="0">
                <a:latin typeface="Arial" charset="0"/>
                <a:cs typeface="Arial" charset="0"/>
              </a:rPr>
              <a:t>Terme générique dans la profession, il définit le modèle de base des chaussures « Femme-ville », largement ouvert sur le dessus du pied, il ne comporte aucun système de fermeture</a:t>
            </a:r>
            <a:r>
              <a:rPr lang="fr-FR" altLang="fr-FR" sz="2100" dirty="0" smtClean="0"/>
              <a:t> </a:t>
            </a:r>
          </a:p>
        </p:txBody>
      </p:sp>
      <p:pic>
        <p:nvPicPr>
          <p:cNvPr id="8196" name="Image 8" descr="escarpin céline cal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05" y="3214689"/>
            <a:ext cx="28575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Image 9" descr="Capture0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770" y="3286125"/>
            <a:ext cx="3666392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437076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1" y="685801"/>
            <a:ext cx="7792915" cy="663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smtClean="0"/>
              <a:t>ESCARPIN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28800"/>
            <a:ext cx="8153400" cy="179228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fr-FR" altLang="fr-FR" sz="2100" dirty="0" smtClean="0">
                <a:latin typeface="Arial" charset="0"/>
                <a:cs typeface="Arial" charset="0"/>
              </a:rPr>
              <a:t>Terme d'origine italienne « </a:t>
            </a:r>
            <a:r>
              <a:rPr lang="fr-FR" altLang="fr-FR" sz="2100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scarpino</a:t>
            </a:r>
            <a:r>
              <a:rPr lang="fr-FR" altLang="fr-FR" sz="21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» qui désigne des petits</a:t>
            </a:r>
            <a:r>
              <a:rPr lang="fr-FR" altLang="fr-FR" sz="2100" dirty="0" smtClean="0">
                <a:latin typeface="Arial" charset="0"/>
                <a:cs typeface="Arial" charset="0"/>
              </a:rPr>
              <a:t> souliers, diminutif de « </a:t>
            </a:r>
            <a:r>
              <a:rPr lang="fr-FR" altLang="fr-FR" sz="2100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scarpa</a:t>
            </a:r>
            <a:r>
              <a:rPr lang="fr-FR" altLang="fr-FR" sz="21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» (soulier).</a:t>
            </a:r>
            <a:r>
              <a:rPr lang="fr-FR" altLang="fr-FR" sz="2100" dirty="0" smtClean="0">
                <a:latin typeface="Arial" charset="0"/>
                <a:cs typeface="Arial" charset="0"/>
              </a:rPr>
              <a:t> Très souvent employ</a:t>
            </a:r>
            <a:r>
              <a:rPr lang="fr-FR" altLang="fr-FR" sz="21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é pour définir des chaussures basses, à</a:t>
            </a:r>
            <a:r>
              <a:rPr lang="fr-FR" altLang="fr-FR" sz="2100" dirty="0" smtClean="0">
                <a:latin typeface="Arial" charset="0"/>
                <a:cs typeface="Arial" charset="0"/>
              </a:rPr>
              <a:t> semelle mince, il est très souvent assimilé au Décolleté sur talon bas.</a:t>
            </a:r>
            <a:endParaRPr lang="fr-FR" altLang="fr-FR" sz="2100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fr-FR" sz="2100" dirty="0" smtClean="0">
                <a:latin typeface="Arial" charset="0"/>
                <a:cs typeface="Arial" charset="0"/>
              </a:rPr>
              <a:t>  </a:t>
            </a:r>
            <a:r>
              <a:rPr lang="fr-FR" altLang="fr-FR" sz="2100" b="1" dirty="0" smtClean="0">
                <a:latin typeface="Arial" charset="0"/>
                <a:cs typeface="Arial" charset="0"/>
              </a:rPr>
              <a:t>L'Escarpin « Homme »</a:t>
            </a:r>
            <a:r>
              <a:rPr lang="fr-FR" altLang="fr-FR" sz="2100" dirty="0" smtClean="0">
                <a:latin typeface="Arial" charset="0"/>
                <a:cs typeface="Arial" charset="0"/>
              </a:rPr>
              <a:t> est un modèle de type « </a:t>
            </a:r>
            <a:r>
              <a:rPr lang="fr-FR" altLang="fr-FR" sz="21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Loafer</a:t>
            </a:r>
            <a:r>
              <a:rPr lang="fr-FR" altLang="fr-FR" sz="21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 bas</a:t>
            </a:r>
            <a:r>
              <a:rPr lang="fr-FR" altLang="fr-FR" sz="21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»</a:t>
            </a:r>
            <a:r>
              <a:rPr lang="fr-FR" altLang="fr-FR" sz="2100" dirty="0" smtClean="0">
                <a:latin typeface="Arial" charset="0"/>
                <a:cs typeface="Arial" charset="0"/>
              </a:rPr>
              <a:t> qui ne comprend pas de système de fermeture sur le cou du pied.</a:t>
            </a:r>
            <a:r>
              <a:rPr lang="fr-FR" altLang="fr-FR" sz="2100" dirty="0" smtClean="0"/>
              <a:t> </a:t>
            </a:r>
          </a:p>
        </p:txBody>
      </p:sp>
      <p:pic>
        <p:nvPicPr>
          <p:cNvPr id="10244" name="Picture 4" descr="C:\Documents and Settings\Jeux\Mes documents\DOM Travail\COURS\MS TC\chaussure\image chaussures\photos ok\escarpin ajouré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962401"/>
            <a:ext cx="2743200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 descr="C:\Documents and Settings\Jeux\Mes documents\DOM Travail\COURS\MS TC\chaussure\image chaussures\photos ok\loafer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596" y="4214813"/>
            <a:ext cx="3585796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94661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1" y="685801"/>
            <a:ext cx="7792915" cy="663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smtClean="0"/>
              <a:t>CHARLES IX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017714"/>
            <a:ext cx="8229600" cy="1030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altLang="fr-FR" sz="2100" dirty="0" smtClean="0">
                <a:latin typeface="Arial" charset="0"/>
                <a:cs typeface="Arial" charset="0"/>
              </a:rPr>
              <a:t>Chaussure basse, pour femme, fermé sur le cou de pied par une </a:t>
            </a:r>
            <a:r>
              <a:rPr lang="fr-FR" altLang="fr-FR" sz="2100" b="1" i="1" dirty="0" smtClean="0">
                <a:latin typeface="Arial" charset="0"/>
                <a:cs typeface="Arial" charset="0"/>
              </a:rPr>
              <a:t>bride transversale</a:t>
            </a:r>
            <a:r>
              <a:rPr lang="fr-FR" altLang="fr-FR" sz="2100" dirty="0" smtClean="0">
                <a:latin typeface="Arial" charset="0"/>
                <a:cs typeface="Arial" charset="0"/>
              </a:rPr>
              <a:t> qui part du coté intérieur et vient se fermer sur le coté extérieur par une boucle ou une boutonnière.</a:t>
            </a:r>
            <a:r>
              <a:rPr lang="fr-FR" altLang="fr-FR" sz="2100" dirty="0" smtClean="0"/>
              <a:t> </a:t>
            </a:r>
          </a:p>
        </p:txBody>
      </p:sp>
      <p:pic>
        <p:nvPicPr>
          <p:cNvPr id="11268" name="Image 10" descr="capt-153503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35" y="3143250"/>
            <a:ext cx="2787162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65485" y="3124200"/>
            <a:ext cx="2124381" cy="1162050"/>
            <a:chOff x="1427" y="1968"/>
            <a:chExt cx="1337" cy="732"/>
          </a:xfrm>
        </p:grpSpPr>
        <p:sp>
          <p:nvSpPr>
            <p:cNvPr id="11271" name="Line 6"/>
            <p:cNvSpPr>
              <a:spLocks noChangeShapeType="1"/>
            </p:cNvSpPr>
            <p:nvPr/>
          </p:nvSpPr>
          <p:spPr bwMode="auto">
            <a:xfrm flipV="1">
              <a:off x="1427" y="2064"/>
              <a:ext cx="781" cy="636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miter lim="800000"/>
              <a:headEnd type="stealth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5783" tIns="47892" rIns="95783" bIns="47892">
              <a:spAutoFit/>
            </a:bodyPr>
            <a:lstStyle/>
            <a:p>
              <a:endParaRPr lang="fr-FR"/>
            </a:p>
          </p:txBody>
        </p:sp>
        <p:sp>
          <p:nvSpPr>
            <p:cNvPr id="11272" name="Text Box 7"/>
            <p:cNvSpPr txBox="1">
              <a:spLocks noChangeArrowheads="1"/>
            </p:cNvSpPr>
            <p:nvPr/>
          </p:nvSpPr>
          <p:spPr bwMode="auto">
            <a:xfrm>
              <a:off x="2256" y="1968"/>
              <a:ext cx="508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5783" tIns="47892" rIns="95783" bIns="47892">
              <a:spAutoFit/>
            </a:bodyPr>
            <a:lstStyle>
              <a:lvl1pPr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fr-FR" altLang="fr-FR" sz="1700"/>
                <a:t>BRIDE</a:t>
              </a:r>
            </a:p>
          </p:txBody>
        </p:sp>
      </p:grpSp>
      <p:pic>
        <p:nvPicPr>
          <p:cNvPr id="11270" name="Image 11" descr="capt-1535031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423" y="3071814"/>
            <a:ext cx="3213589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21381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1" y="685801"/>
            <a:ext cx="7792915" cy="663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smtClean="0"/>
              <a:t>SALOME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017714"/>
            <a:ext cx="8229600" cy="13350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altLang="fr-FR" sz="2100" smtClean="0">
                <a:latin typeface="Arial" charset="0"/>
                <a:cs typeface="Times New Roman" charset="0"/>
              </a:rPr>
              <a:t>Chaussure basse, féminine, maintenue sur le cou du pied par une</a:t>
            </a:r>
            <a:r>
              <a:rPr lang="fr-FR" altLang="fr-FR" sz="2100" b="1" smtClean="0">
                <a:latin typeface="Arial" charset="0"/>
                <a:cs typeface="Times New Roman" charset="0"/>
              </a:rPr>
              <a:t> </a:t>
            </a:r>
            <a:r>
              <a:rPr lang="fr-FR" altLang="fr-FR" sz="2100" b="1" i="1" smtClean="0">
                <a:latin typeface="Arial" charset="0"/>
                <a:cs typeface="Times New Roman" charset="0"/>
              </a:rPr>
              <a:t>bride axiale</a:t>
            </a:r>
            <a:r>
              <a:rPr lang="fr-FR" altLang="fr-FR" sz="2100" smtClean="0">
                <a:latin typeface="Arial" charset="0"/>
                <a:cs typeface="Times New Roman" charset="0"/>
              </a:rPr>
              <a:t> qui se prolonge dans l'axe de claque et se termine par une «</a:t>
            </a:r>
            <a:r>
              <a:rPr lang="fr-FR" altLang="fr-FR" sz="2100" b="1" i="1" smtClean="0">
                <a:latin typeface="Arial" charset="0"/>
                <a:cs typeface="Times New Roman" charset="0"/>
              </a:rPr>
              <a:t>enchapure</a:t>
            </a:r>
            <a:r>
              <a:rPr lang="fr-FR" altLang="fr-FR" sz="2100" smtClean="0">
                <a:latin typeface="Arial" charset="0"/>
                <a:cs typeface="Times New Roman" charset="0"/>
              </a:rPr>
              <a:t>» dans laquelle passe une</a:t>
            </a:r>
            <a:r>
              <a:rPr lang="fr-FR" altLang="fr-FR" sz="2100" b="1" smtClean="0">
                <a:latin typeface="Arial" charset="0"/>
                <a:cs typeface="Times New Roman" charset="0"/>
              </a:rPr>
              <a:t> </a:t>
            </a:r>
            <a:r>
              <a:rPr lang="fr-FR" altLang="fr-FR" sz="2100" b="1" i="1" smtClean="0">
                <a:latin typeface="Arial" charset="0"/>
                <a:cs typeface="Times New Roman" charset="0"/>
              </a:rPr>
              <a:t>bride transversale</a:t>
            </a:r>
            <a:r>
              <a:rPr lang="fr-FR" altLang="fr-FR" sz="2100" smtClean="0">
                <a:latin typeface="Arial" charset="0"/>
                <a:cs typeface="Times New Roman" charset="0"/>
              </a:rPr>
              <a:t> du même type que celle du Charles IX</a:t>
            </a:r>
            <a:r>
              <a:rPr lang="fr-FR" altLang="fr-FR" sz="2100" smtClean="0"/>
              <a:t>.</a:t>
            </a:r>
          </a:p>
        </p:txBody>
      </p:sp>
      <p:pic>
        <p:nvPicPr>
          <p:cNvPr id="12292" name="Picture 4" descr="C:\Documents and Settings\Jeux\Mes documents\DOM Travail\COURS\MS TC\chaussure\image chaussures\photos ok\salomé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827" y="3929064"/>
            <a:ext cx="3409950" cy="202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62708" y="3962400"/>
            <a:ext cx="2438400" cy="457200"/>
            <a:chOff x="1440" y="2496"/>
            <a:chExt cx="1536" cy="288"/>
          </a:xfrm>
        </p:grpSpPr>
        <p:sp>
          <p:nvSpPr>
            <p:cNvPr id="12298" name="Line 5"/>
            <p:cNvSpPr>
              <a:spLocks noChangeShapeType="1"/>
            </p:cNvSpPr>
            <p:nvPr/>
          </p:nvSpPr>
          <p:spPr bwMode="auto">
            <a:xfrm flipH="1" flipV="1">
              <a:off x="2256" y="2640"/>
              <a:ext cx="720" cy="144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miter lim="800000"/>
              <a:headEnd type="stealth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5783" tIns="47892" rIns="95783" bIns="47892">
              <a:spAutoFit/>
            </a:bodyPr>
            <a:lstStyle/>
            <a:p>
              <a:endParaRPr lang="fr-FR"/>
            </a:p>
          </p:txBody>
        </p:sp>
        <p:sp>
          <p:nvSpPr>
            <p:cNvPr id="12299" name="Text Box 6"/>
            <p:cNvSpPr txBox="1">
              <a:spLocks noChangeArrowheads="1"/>
            </p:cNvSpPr>
            <p:nvPr/>
          </p:nvSpPr>
          <p:spPr bwMode="auto">
            <a:xfrm>
              <a:off x="1440" y="2496"/>
              <a:ext cx="822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5783" tIns="47892" rIns="95783" bIns="47892">
              <a:spAutoFit/>
            </a:bodyPr>
            <a:lstStyle>
              <a:lvl1pPr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fr-FR" altLang="fr-FR" sz="1700"/>
                <a:t>Bride axiale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516924" y="3429000"/>
            <a:ext cx="2531187" cy="914400"/>
            <a:chOff x="3504" y="2064"/>
            <a:chExt cx="1667" cy="576"/>
          </a:xfrm>
        </p:grpSpPr>
        <p:sp>
          <p:nvSpPr>
            <p:cNvPr id="12296" name="Line 7"/>
            <p:cNvSpPr>
              <a:spLocks noChangeShapeType="1"/>
            </p:cNvSpPr>
            <p:nvPr/>
          </p:nvSpPr>
          <p:spPr bwMode="auto">
            <a:xfrm flipV="1">
              <a:off x="3504" y="2208"/>
              <a:ext cx="288" cy="432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miter lim="800000"/>
              <a:headEnd type="stealth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5783" tIns="47892" rIns="95783" bIns="47892">
              <a:spAutoFit/>
            </a:bodyPr>
            <a:lstStyle/>
            <a:p>
              <a:endParaRPr lang="fr-FR"/>
            </a:p>
          </p:txBody>
        </p:sp>
        <p:sp>
          <p:nvSpPr>
            <p:cNvPr id="12297" name="Text Box 8"/>
            <p:cNvSpPr txBox="1">
              <a:spLocks noChangeArrowheads="1"/>
            </p:cNvSpPr>
            <p:nvPr/>
          </p:nvSpPr>
          <p:spPr bwMode="auto">
            <a:xfrm>
              <a:off x="3888" y="2064"/>
              <a:ext cx="1283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5783" tIns="47892" rIns="95783" bIns="47892">
              <a:spAutoFit/>
            </a:bodyPr>
            <a:lstStyle>
              <a:lvl1pPr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588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588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fr-FR" altLang="fr-FR" sz="1700"/>
                <a:t>Bride Transversale</a:t>
              </a:r>
            </a:p>
          </p:txBody>
        </p:sp>
      </p:grpSp>
      <p:pic>
        <p:nvPicPr>
          <p:cNvPr id="12295" name="Image 13" descr="capt-153503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731" y="3286125"/>
            <a:ext cx="2927838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202709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1" y="685801"/>
            <a:ext cx="7792915" cy="663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smtClean="0"/>
              <a:t>LAMBALLE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28800"/>
            <a:ext cx="8153400" cy="1487488"/>
          </a:xfrm>
        </p:spPr>
        <p:txBody>
          <a:bodyPr/>
          <a:lstStyle/>
          <a:p>
            <a:pPr eaLnBrk="1" hangingPunct="1"/>
            <a:r>
              <a:rPr lang="fr-FR" altLang="fr-FR" sz="2100" smtClean="0">
                <a:latin typeface="Arial" charset="0"/>
              </a:rPr>
              <a:t>Chaussure basse pour femme, dont l'ouverture de claque comprend des appendices qui se terminent par un passant de lacet, ceux-ci sont orientés et fermés sur le cou-de-pied par un laçage.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fr-FR" altLang="fr-FR" sz="2100" smtClean="0">
              <a:latin typeface="Arial" charset="0"/>
            </a:endParaRPr>
          </a:p>
        </p:txBody>
      </p:sp>
      <p:pic>
        <p:nvPicPr>
          <p:cNvPr id="15364" name="Picture 4" descr="C:\Documents and Settings\Jeux\Mes documents\DOM Travail\COURS\MS TC\chaussure\image chaussures\photos ok\lambal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231" y="3429001"/>
            <a:ext cx="3601915" cy="269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78" y="3071813"/>
            <a:ext cx="1862504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329915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1" y="685801"/>
            <a:ext cx="7792915" cy="663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smtClean="0"/>
              <a:t>TROTTEUR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28800"/>
            <a:ext cx="8153400" cy="838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fr-FR" altLang="fr-FR" sz="2400" smtClean="0">
                <a:latin typeface="Arial" charset="0"/>
              </a:rPr>
              <a:t>Chaussure de femme de type « sport-ville » léger, ayant  en général un système de fermeture à lacet et talon bottier.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fr-FR" altLang="fr-FR" sz="2400" smtClean="0">
              <a:latin typeface="Arial" charset="0"/>
            </a:endParaRPr>
          </a:p>
        </p:txBody>
      </p:sp>
      <p:pic>
        <p:nvPicPr>
          <p:cNvPr id="18436" name="Picture 4" descr="C:\Documents and Settings\Jeux\Mes documents\DOM Travail\COURS\MS TC\chaussure\image chaussures\photos ok\trotteu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2819401"/>
            <a:ext cx="3601915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316982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259</Words>
  <Application>Microsoft Office PowerPoint</Application>
  <PresentationFormat>Affichage à l'écran (4:3)</PresentationFormat>
  <Paragraphs>22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DECOLLETE </vt:lpstr>
      <vt:lpstr>ESCARPIN</vt:lpstr>
      <vt:lpstr>CHARLES IX</vt:lpstr>
      <vt:lpstr>SALOME</vt:lpstr>
      <vt:lpstr>LAMBALLE</vt:lpstr>
      <vt:lpstr>TROTTEUR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modèles de type escarpin</dc:title>
  <dc:creator>ddom;DUC DOMINIQUE</dc:creator>
  <dc:description>Définition dictionnaire de la chaussure</dc:description>
  <cp:lastModifiedBy>ddom</cp:lastModifiedBy>
  <cp:revision>2</cp:revision>
  <dcterms:created xsi:type="dcterms:W3CDTF">2013-10-02T07:01:16Z</dcterms:created>
  <dcterms:modified xsi:type="dcterms:W3CDTF">2014-01-20T14:05:06Z</dcterms:modified>
</cp:coreProperties>
</file>