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10"/>
  </p:notesMasterIdLst>
  <p:sldIdLst>
    <p:sldId id="310" r:id="rId2"/>
    <p:sldId id="311" r:id="rId3"/>
    <p:sldId id="316" r:id="rId4"/>
    <p:sldId id="317" r:id="rId5"/>
    <p:sldId id="314" r:id="rId6"/>
    <p:sldId id="318" r:id="rId7"/>
    <p:sldId id="322" r:id="rId8"/>
    <p:sldId id="315" r:id="rId9"/>
  </p:sldIdLst>
  <p:sldSz cx="9144000" cy="6858000" type="screen4x3"/>
  <p:notesSz cx="6858000" cy="9144000"/>
  <p:defaultTextStyle>
    <a:defPPr>
      <a:defRPr lang="fr-FR"/>
    </a:defPPr>
    <a:lvl1pPr algn="l" rtl="0" fontAlgn="base">
      <a:spcBef>
        <a:spcPct val="0"/>
      </a:spcBef>
      <a:spcAft>
        <a:spcPct val="0"/>
      </a:spcAft>
      <a:defRPr b="1" kern="1200">
        <a:solidFill>
          <a:srgbClr val="FFFF00"/>
        </a:solidFill>
        <a:latin typeface="Arial" charset="0"/>
        <a:ea typeface="+mn-ea"/>
        <a:cs typeface="Arial" charset="0"/>
      </a:defRPr>
    </a:lvl1pPr>
    <a:lvl2pPr marL="457200" algn="l" rtl="0" fontAlgn="base">
      <a:spcBef>
        <a:spcPct val="0"/>
      </a:spcBef>
      <a:spcAft>
        <a:spcPct val="0"/>
      </a:spcAft>
      <a:defRPr b="1" kern="1200">
        <a:solidFill>
          <a:srgbClr val="FFFF00"/>
        </a:solidFill>
        <a:latin typeface="Arial" charset="0"/>
        <a:ea typeface="+mn-ea"/>
        <a:cs typeface="Arial" charset="0"/>
      </a:defRPr>
    </a:lvl2pPr>
    <a:lvl3pPr marL="914400" algn="l" rtl="0" fontAlgn="base">
      <a:spcBef>
        <a:spcPct val="0"/>
      </a:spcBef>
      <a:spcAft>
        <a:spcPct val="0"/>
      </a:spcAft>
      <a:defRPr b="1" kern="1200">
        <a:solidFill>
          <a:srgbClr val="FFFF00"/>
        </a:solidFill>
        <a:latin typeface="Arial" charset="0"/>
        <a:ea typeface="+mn-ea"/>
        <a:cs typeface="Arial" charset="0"/>
      </a:defRPr>
    </a:lvl3pPr>
    <a:lvl4pPr marL="1371600" algn="l" rtl="0" fontAlgn="base">
      <a:spcBef>
        <a:spcPct val="0"/>
      </a:spcBef>
      <a:spcAft>
        <a:spcPct val="0"/>
      </a:spcAft>
      <a:defRPr b="1" kern="1200">
        <a:solidFill>
          <a:srgbClr val="FFFF00"/>
        </a:solidFill>
        <a:latin typeface="Arial" charset="0"/>
        <a:ea typeface="+mn-ea"/>
        <a:cs typeface="Arial" charset="0"/>
      </a:defRPr>
    </a:lvl4pPr>
    <a:lvl5pPr marL="1828800" algn="l" rtl="0" fontAlgn="base">
      <a:spcBef>
        <a:spcPct val="0"/>
      </a:spcBef>
      <a:spcAft>
        <a:spcPct val="0"/>
      </a:spcAft>
      <a:defRPr b="1" kern="1200">
        <a:solidFill>
          <a:srgbClr val="FFFF00"/>
        </a:solidFill>
        <a:latin typeface="Arial" charset="0"/>
        <a:ea typeface="+mn-ea"/>
        <a:cs typeface="Arial" charset="0"/>
      </a:defRPr>
    </a:lvl5pPr>
    <a:lvl6pPr marL="2286000" algn="l" defTabSz="914400" rtl="0" eaLnBrk="1" latinLnBrk="0" hangingPunct="1">
      <a:defRPr b="1" kern="1200">
        <a:solidFill>
          <a:srgbClr val="FFFF00"/>
        </a:solidFill>
        <a:latin typeface="Arial" charset="0"/>
        <a:ea typeface="+mn-ea"/>
        <a:cs typeface="Arial" charset="0"/>
      </a:defRPr>
    </a:lvl6pPr>
    <a:lvl7pPr marL="2743200" algn="l" defTabSz="914400" rtl="0" eaLnBrk="1" latinLnBrk="0" hangingPunct="1">
      <a:defRPr b="1" kern="1200">
        <a:solidFill>
          <a:srgbClr val="FFFF00"/>
        </a:solidFill>
        <a:latin typeface="Arial" charset="0"/>
        <a:ea typeface="+mn-ea"/>
        <a:cs typeface="Arial" charset="0"/>
      </a:defRPr>
    </a:lvl7pPr>
    <a:lvl8pPr marL="3200400" algn="l" defTabSz="914400" rtl="0" eaLnBrk="1" latinLnBrk="0" hangingPunct="1">
      <a:defRPr b="1" kern="1200">
        <a:solidFill>
          <a:srgbClr val="FFFF00"/>
        </a:solidFill>
        <a:latin typeface="Arial" charset="0"/>
        <a:ea typeface="+mn-ea"/>
        <a:cs typeface="Arial" charset="0"/>
      </a:defRPr>
    </a:lvl8pPr>
    <a:lvl9pPr marL="3657600" algn="l" defTabSz="914400" rtl="0" eaLnBrk="1" latinLnBrk="0" hangingPunct="1">
      <a:defRPr b="1" kern="1200">
        <a:solidFill>
          <a:srgbClr val="FFFF00"/>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6600"/>
    <a:srgbClr val="FFFF00"/>
    <a:srgbClr val="0033CC"/>
    <a:srgbClr val="0000FF"/>
    <a:srgbClr val="FFFFCC"/>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8B1032C-EA38-4F05-BA0D-38AFFFC7BED3}" styleName="Estilo claro 3 - Acento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D7AC3CCA-C797-4891-BE02-D94E43425B78}" styleName="Estilo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snapToGrid="0">
      <p:cViewPr varScale="1">
        <p:scale>
          <a:sx n="69" d="100"/>
          <a:sy n="69" d="100"/>
        </p:scale>
        <p:origin x="-1182" y="-96"/>
      </p:cViewPr>
      <p:guideLst>
        <p:guide orient="horz" pos="2160"/>
        <p:guide pos="2880"/>
      </p:guideLst>
    </p:cSldViewPr>
  </p:slideViewPr>
  <p:notesTextViewPr>
    <p:cViewPr>
      <p:scale>
        <a:sx n="100" d="100"/>
        <a:sy n="100" d="100"/>
      </p:scale>
      <p:origin x="0" y="0"/>
    </p:cViewPr>
  </p:notesText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solidFill>
                  <a:schemeClr val="tx1"/>
                </a:solidFill>
              </a:defRPr>
            </a:lvl1pPr>
          </a:lstStyle>
          <a:p>
            <a:endParaRPr lang="fr-FR"/>
          </a:p>
        </p:txBody>
      </p:sp>
      <p:sp>
        <p:nvSpPr>
          <p:cNvPr id="7680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defRPr>
            </a:lvl1pPr>
          </a:lstStyle>
          <a:p>
            <a:endParaRPr lang="fr-FR"/>
          </a:p>
        </p:txBody>
      </p:sp>
      <p:sp>
        <p:nvSpPr>
          <p:cNvPr id="768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7680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7680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defRPr>
            </a:lvl1pPr>
          </a:lstStyle>
          <a:p>
            <a:endParaRPr lang="fr-FR"/>
          </a:p>
        </p:txBody>
      </p:sp>
      <p:sp>
        <p:nvSpPr>
          <p:cNvPr id="7680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defRPr>
            </a:lvl1pPr>
          </a:lstStyle>
          <a:p>
            <a:fld id="{F4570AD0-52DC-48F3-8135-6A251728AF6E}" type="slidenum">
              <a:rPr lang="fr-FR"/>
              <a:pPr/>
              <a:t>‹N°›</a:t>
            </a:fld>
            <a:endParaRPr lang="fr-FR"/>
          </a:p>
        </p:txBody>
      </p:sp>
    </p:spTree>
    <p:extLst>
      <p:ext uri="{BB962C8B-B14F-4D97-AF65-F5344CB8AC3E}">
        <p14:creationId xmlns:p14="http://schemas.microsoft.com/office/powerpoint/2010/main" val="319686541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Marcador de imagen de diapositiva"/>
          <p:cNvSpPr>
            <a:spLocks noGrp="1" noRot="1" noChangeAspect="1" noTextEdit="1"/>
          </p:cNvSpPr>
          <p:nvPr>
            <p:ph type="sldImg"/>
          </p:nvPr>
        </p:nvSpPr>
        <p:spPr>
          <a:ln/>
        </p:spPr>
      </p:sp>
      <p:sp>
        <p:nvSpPr>
          <p:cNvPr id="8195" name="2 Marcador de notas"/>
          <p:cNvSpPr>
            <a:spLocks noGrp="1"/>
          </p:cNvSpPr>
          <p:nvPr>
            <p:ph type="body" idx="1"/>
          </p:nvPr>
        </p:nvSpPr>
        <p:spPr>
          <a:noFill/>
          <a:ln/>
        </p:spPr>
        <p:txBody>
          <a:bodyPr/>
          <a:lstStyle/>
          <a:p>
            <a:endParaRPr lang="es-CO" dirty="0" smtClean="0"/>
          </a:p>
        </p:txBody>
      </p:sp>
      <p:sp>
        <p:nvSpPr>
          <p:cNvPr id="8196" name="3 Marcador de número de diapositiva"/>
          <p:cNvSpPr>
            <a:spLocks noGrp="1"/>
          </p:cNvSpPr>
          <p:nvPr>
            <p:ph type="sldNum" sz="quarter" idx="5"/>
          </p:nvPr>
        </p:nvSpPr>
        <p:spPr>
          <a:noFill/>
        </p:spPr>
        <p:txBody>
          <a:bodyPr/>
          <a:lstStyle/>
          <a:p>
            <a:fld id="{453B2B85-DE12-4E5A-916A-CA0F20226076}" type="slidenum">
              <a:rPr lang="es-CO" smtClean="0"/>
              <a:pPr/>
              <a:t>1</a:t>
            </a:fld>
            <a:endParaRPr lang="es-CO"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3C8C50-BCF6-4D4B-B6C1-113F7684E1BD}" type="slidenum">
              <a:rPr lang="fr-FR"/>
              <a:pPr/>
              <a:t>2</a:t>
            </a:fld>
            <a:endParaRPr lang="fr-FR"/>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p:txBody>
          <a:bodyPr/>
          <a:lstStyle/>
          <a:p>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3C8C50-BCF6-4D4B-B6C1-113F7684E1BD}" type="slidenum">
              <a:rPr lang="fr-FR"/>
              <a:pPr/>
              <a:t>5</a:t>
            </a:fld>
            <a:endParaRPr lang="fr-FR"/>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p:txBody>
          <a:bodyPr/>
          <a:lstStyle/>
          <a:p>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3C8C50-BCF6-4D4B-B6C1-113F7684E1BD}" type="slidenum">
              <a:rPr lang="fr-FR"/>
              <a:pPr/>
              <a:t>8</a:t>
            </a:fld>
            <a:endParaRPr lang="fr-FR"/>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p:txBody>
          <a:bodyPr/>
          <a:lstStyle/>
          <a:p>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endParaRPr lang="fr-FR"/>
          </a:p>
        </p:txBody>
      </p:sp>
      <p:sp>
        <p:nvSpPr>
          <p:cNvPr id="5" name="4 Marcador de pie de página"/>
          <p:cNvSpPr>
            <a:spLocks noGrp="1"/>
          </p:cNvSpPr>
          <p:nvPr>
            <p:ph type="ftr" sz="quarter" idx="11"/>
          </p:nvPr>
        </p:nvSpPr>
        <p:spPr/>
        <p:txBody>
          <a:bodyPr/>
          <a:lstStyle/>
          <a:p>
            <a:endParaRPr lang="fr-FR"/>
          </a:p>
        </p:txBody>
      </p:sp>
      <p:sp>
        <p:nvSpPr>
          <p:cNvPr id="6" name="5 Marcador de número de diapositiva"/>
          <p:cNvSpPr>
            <a:spLocks noGrp="1"/>
          </p:cNvSpPr>
          <p:nvPr>
            <p:ph type="sldNum" sz="quarter" idx="12"/>
          </p:nvPr>
        </p:nvSpPr>
        <p:spPr/>
        <p:txBody>
          <a:bodyPr/>
          <a:lstStyle/>
          <a:p>
            <a:fld id="{95AF5261-E268-49AE-A745-4F299B901FAF}"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endParaRPr lang="fr-FR"/>
          </a:p>
        </p:txBody>
      </p:sp>
      <p:sp>
        <p:nvSpPr>
          <p:cNvPr id="5" name="4 Marcador de pie de página"/>
          <p:cNvSpPr>
            <a:spLocks noGrp="1"/>
          </p:cNvSpPr>
          <p:nvPr>
            <p:ph type="ftr" sz="quarter" idx="11"/>
          </p:nvPr>
        </p:nvSpPr>
        <p:spPr/>
        <p:txBody>
          <a:bodyPr/>
          <a:lstStyle/>
          <a:p>
            <a:endParaRPr lang="fr-FR"/>
          </a:p>
        </p:txBody>
      </p:sp>
      <p:sp>
        <p:nvSpPr>
          <p:cNvPr id="6" name="5 Marcador de número de diapositiva"/>
          <p:cNvSpPr>
            <a:spLocks noGrp="1"/>
          </p:cNvSpPr>
          <p:nvPr>
            <p:ph type="sldNum" sz="quarter" idx="12"/>
          </p:nvPr>
        </p:nvSpPr>
        <p:spPr/>
        <p:txBody>
          <a:bodyPr/>
          <a:lstStyle/>
          <a:p>
            <a:fld id="{95AF5261-E268-49AE-A745-4F299B901FAF}"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endParaRPr lang="fr-FR"/>
          </a:p>
        </p:txBody>
      </p:sp>
      <p:sp>
        <p:nvSpPr>
          <p:cNvPr id="5" name="4 Marcador de pie de página"/>
          <p:cNvSpPr>
            <a:spLocks noGrp="1"/>
          </p:cNvSpPr>
          <p:nvPr>
            <p:ph type="ftr" sz="quarter" idx="11"/>
          </p:nvPr>
        </p:nvSpPr>
        <p:spPr/>
        <p:txBody>
          <a:bodyPr/>
          <a:lstStyle/>
          <a:p>
            <a:endParaRPr lang="fr-FR"/>
          </a:p>
        </p:txBody>
      </p:sp>
      <p:sp>
        <p:nvSpPr>
          <p:cNvPr id="6" name="5 Marcador de número de diapositiva"/>
          <p:cNvSpPr>
            <a:spLocks noGrp="1"/>
          </p:cNvSpPr>
          <p:nvPr>
            <p:ph type="sldNum" sz="quarter" idx="12"/>
          </p:nvPr>
        </p:nvSpPr>
        <p:spPr/>
        <p:txBody>
          <a:bodyPr/>
          <a:lstStyle/>
          <a:p>
            <a:fld id="{95AF5261-E268-49AE-A745-4F299B901FAF}"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endParaRPr lang="fr-FR"/>
          </a:p>
        </p:txBody>
      </p:sp>
      <p:sp>
        <p:nvSpPr>
          <p:cNvPr id="5" name="4 Marcador de pie de página"/>
          <p:cNvSpPr>
            <a:spLocks noGrp="1"/>
          </p:cNvSpPr>
          <p:nvPr>
            <p:ph type="ftr" sz="quarter" idx="11"/>
          </p:nvPr>
        </p:nvSpPr>
        <p:spPr/>
        <p:txBody>
          <a:bodyPr/>
          <a:lstStyle/>
          <a:p>
            <a:endParaRPr lang="fr-FR"/>
          </a:p>
        </p:txBody>
      </p:sp>
      <p:sp>
        <p:nvSpPr>
          <p:cNvPr id="6" name="5 Marcador de número de diapositiva"/>
          <p:cNvSpPr>
            <a:spLocks noGrp="1"/>
          </p:cNvSpPr>
          <p:nvPr>
            <p:ph type="sldNum" sz="quarter" idx="12"/>
          </p:nvPr>
        </p:nvSpPr>
        <p:spPr/>
        <p:txBody>
          <a:bodyPr/>
          <a:lstStyle/>
          <a:p>
            <a:fld id="{95AF5261-E268-49AE-A745-4F299B901FAF}"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endParaRPr lang="fr-FR"/>
          </a:p>
        </p:txBody>
      </p:sp>
      <p:sp>
        <p:nvSpPr>
          <p:cNvPr id="5" name="4 Marcador de pie de página"/>
          <p:cNvSpPr>
            <a:spLocks noGrp="1"/>
          </p:cNvSpPr>
          <p:nvPr>
            <p:ph type="ftr" sz="quarter" idx="11"/>
          </p:nvPr>
        </p:nvSpPr>
        <p:spPr/>
        <p:txBody>
          <a:bodyPr/>
          <a:lstStyle/>
          <a:p>
            <a:endParaRPr lang="fr-FR"/>
          </a:p>
        </p:txBody>
      </p:sp>
      <p:sp>
        <p:nvSpPr>
          <p:cNvPr id="6" name="5 Marcador de número de diapositiva"/>
          <p:cNvSpPr>
            <a:spLocks noGrp="1"/>
          </p:cNvSpPr>
          <p:nvPr>
            <p:ph type="sldNum" sz="quarter" idx="12"/>
          </p:nvPr>
        </p:nvSpPr>
        <p:spPr/>
        <p:txBody>
          <a:bodyPr/>
          <a:lstStyle/>
          <a:p>
            <a:fld id="{95AF5261-E268-49AE-A745-4F299B901FAF}"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endParaRPr lang="fr-FR"/>
          </a:p>
        </p:txBody>
      </p:sp>
      <p:sp>
        <p:nvSpPr>
          <p:cNvPr id="6" name="5 Marcador de pie de página"/>
          <p:cNvSpPr>
            <a:spLocks noGrp="1"/>
          </p:cNvSpPr>
          <p:nvPr>
            <p:ph type="ftr" sz="quarter" idx="11"/>
          </p:nvPr>
        </p:nvSpPr>
        <p:spPr/>
        <p:txBody>
          <a:bodyPr/>
          <a:lstStyle/>
          <a:p>
            <a:endParaRPr lang="fr-FR"/>
          </a:p>
        </p:txBody>
      </p:sp>
      <p:sp>
        <p:nvSpPr>
          <p:cNvPr id="7" name="6 Marcador de número de diapositiva"/>
          <p:cNvSpPr>
            <a:spLocks noGrp="1"/>
          </p:cNvSpPr>
          <p:nvPr>
            <p:ph type="sldNum" sz="quarter" idx="12"/>
          </p:nvPr>
        </p:nvSpPr>
        <p:spPr/>
        <p:txBody>
          <a:bodyPr/>
          <a:lstStyle/>
          <a:p>
            <a:fld id="{95AF5261-E268-49AE-A745-4F299B901FAF}"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endParaRPr lang="fr-FR"/>
          </a:p>
        </p:txBody>
      </p:sp>
      <p:sp>
        <p:nvSpPr>
          <p:cNvPr id="8" name="7 Marcador de pie de página"/>
          <p:cNvSpPr>
            <a:spLocks noGrp="1"/>
          </p:cNvSpPr>
          <p:nvPr>
            <p:ph type="ftr" sz="quarter" idx="11"/>
          </p:nvPr>
        </p:nvSpPr>
        <p:spPr/>
        <p:txBody>
          <a:bodyPr/>
          <a:lstStyle/>
          <a:p>
            <a:endParaRPr lang="fr-FR"/>
          </a:p>
        </p:txBody>
      </p:sp>
      <p:sp>
        <p:nvSpPr>
          <p:cNvPr id="9" name="8 Marcador de número de diapositiva"/>
          <p:cNvSpPr>
            <a:spLocks noGrp="1"/>
          </p:cNvSpPr>
          <p:nvPr>
            <p:ph type="sldNum" sz="quarter" idx="12"/>
          </p:nvPr>
        </p:nvSpPr>
        <p:spPr/>
        <p:txBody>
          <a:bodyPr/>
          <a:lstStyle/>
          <a:p>
            <a:fld id="{95AF5261-E268-49AE-A745-4F299B901FAF}"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endParaRPr lang="fr-FR"/>
          </a:p>
        </p:txBody>
      </p:sp>
      <p:sp>
        <p:nvSpPr>
          <p:cNvPr id="4" name="3 Marcador de pie de página"/>
          <p:cNvSpPr>
            <a:spLocks noGrp="1"/>
          </p:cNvSpPr>
          <p:nvPr>
            <p:ph type="ftr" sz="quarter" idx="11"/>
          </p:nvPr>
        </p:nvSpPr>
        <p:spPr/>
        <p:txBody>
          <a:bodyPr/>
          <a:lstStyle/>
          <a:p>
            <a:endParaRPr lang="fr-FR"/>
          </a:p>
        </p:txBody>
      </p:sp>
      <p:sp>
        <p:nvSpPr>
          <p:cNvPr id="5" name="4 Marcador de número de diapositiva"/>
          <p:cNvSpPr>
            <a:spLocks noGrp="1"/>
          </p:cNvSpPr>
          <p:nvPr>
            <p:ph type="sldNum" sz="quarter" idx="12"/>
          </p:nvPr>
        </p:nvSpPr>
        <p:spPr/>
        <p:txBody>
          <a:bodyPr/>
          <a:lstStyle/>
          <a:p>
            <a:fld id="{95AF5261-E268-49AE-A745-4F299B901FAF}"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endParaRPr lang="fr-FR"/>
          </a:p>
        </p:txBody>
      </p:sp>
      <p:sp>
        <p:nvSpPr>
          <p:cNvPr id="3" name="2 Marcador de pie de página"/>
          <p:cNvSpPr>
            <a:spLocks noGrp="1"/>
          </p:cNvSpPr>
          <p:nvPr>
            <p:ph type="ftr" sz="quarter" idx="11"/>
          </p:nvPr>
        </p:nvSpPr>
        <p:spPr/>
        <p:txBody>
          <a:bodyPr/>
          <a:lstStyle/>
          <a:p>
            <a:endParaRPr lang="fr-FR"/>
          </a:p>
        </p:txBody>
      </p:sp>
      <p:sp>
        <p:nvSpPr>
          <p:cNvPr id="4" name="3 Marcador de número de diapositiva"/>
          <p:cNvSpPr>
            <a:spLocks noGrp="1"/>
          </p:cNvSpPr>
          <p:nvPr>
            <p:ph type="sldNum" sz="quarter" idx="12"/>
          </p:nvPr>
        </p:nvSpPr>
        <p:spPr/>
        <p:txBody>
          <a:bodyPr/>
          <a:lstStyle/>
          <a:p>
            <a:fld id="{95AF5261-E268-49AE-A745-4F299B901FAF}"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endParaRPr lang="fr-FR"/>
          </a:p>
        </p:txBody>
      </p:sp>
      <p:sp>
        <p:nvSpPr>
          <p:cNvPr id="6" name="5 Marcador de pie de página"/>
          <p:cNvSpPr>
            <a:spLocks noGrp="1"/>
          </p:cNvSpPr>
          <p:nvPr>
            <p:ph type="ftr" sz="quarter" idx="11"/>
          </p:nvPr>
        </p:nvSpPr>
        <p:spPr/>
        <p:txBody>
          <a:bodyPr/>
          <a:lstStyle/>
          <a:p>
            <a:endParaRPr lang="fr-FR"/>
          </a:p>
        </p:txBody>
      </p:sp>
      <p:sp>
        <p:nvSpPr>
          <p:cNvPr id="7" name="6 Marcador de número de diapositiva"/>
          <p:cNvSpPr>
            <a:spLocks noGrp="1"/>
          </p:cNvSpPr>
          <p:nvPr>
            <p:ph type="sldNum" sz="quarter" idx="12"/>
          </p:nvPr>
        </p:nvSpPr>
        <p:spPr/>
        <p:txBody>
          <a:bodyPr/>
          <a:lstStyle/>
          <a:p>
            <a:fld id="{95AF5261-E268-49AE-A745-4F299B901FAF}"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endParaRPr lang="fr-FR"/>
          </a:p>
        </p:txBody>
      </p:sp>
      <p:sp>
        <p:nvSpPr>
          <p:cNvPr id="6" name="5 Marcador de pie de página"/>
          <p:cNvSpPr>
            <a:spLocks noGrp="1"/>
          </p:cNvSpPr>
          <p:nvPr>
            <p:ph type="ftr" sz="quarter" idx="11"/>
          </p:nvPr>
        </p:nvSpPr>
        <p:spPr/>
        <p:txBody>
          <a:bodyPr/>
          <a:lstStyle/>
          <a:p>
            <a:endParaRPr lang="fr-FR"/>
          </a:p>
        </p:txBody>
      </p:sp>
      <p:sp>
        <p:nvSpPr>
          <p:cNvPr id="7" name="6 Marcador de número de diapositiva"/>
          <p:cNvSpPr>
            <a:spLocks noGrp="1"/>
          </p:cNvSpPr>
          <p:nvPr>
            <p:ph type="sldNum" sz="quarter" idx="12"/>
          </p:nvPr>
        </p:nvSpPr>
        <p:spPr/>
        <p:txBody>
          <a:bodyPr/>
          <a:lstStyle/>
          <a:p>
            <a:fld id="{95AF5261-E268-49AE-A745-4F299B901FAF}"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AF5261-E268-49AE-A745-4F299B901FAF}"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ransition spd="med">
    <p:fade/>
  </p:transition>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11.emf"/><Relationship Id="rId3" Type="http://schemas.openxmlformats.org/officeDocument/2006/relationships/image" Target="../media/image6.emf"/><Relationship Id="rId7" Type="http://schemas.openxmlformats.org/officeDocument/2006/relationships/image" Target="../media/image10.emf"/><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media/image9.emf"/><Relationship Id="rId5" Type="http://schemas.openxmlformats.org/officeDocument/2006/relationships/image" Target="../media/image8.emf"/><Relationship Id="rId10" Type="http://schemas.openxmlformats.org/officeDocument/2006/relationships/image" Target="../media/image13.png"/><Relationship Id="rId4" Type="http://schemas.openxmlformats.org/officeDocument/2006/relationships/image" Target="../media/image7.emf"/><Relationship Id="rId9" Type="http://schemas.openxmlformats.org/officeDocument/2006/relationships/image" Target="../media/image12.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oleObject" Target="../embeddings/oleObject1.bin"/><Relationship Id="rId7" Type="http://schemas.openxmlformats.org/officeDocument/2006/relationships/image" Target="../media/image17.pn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16.emf"/><Relationship Id="rId5" Type="http://schemas.openxmlformats.org/officeDocument/2006/relationships/image" Target="../media/image15.jpeg"/><Relationship Id="rId10" Type="http://schemas.openxmlformats.org/officeDocument/2006/relationships/image" Target="../media/image20.png"/><Relationship Id="rId4" Type="http://schemas.openxmlformats.org/officeDocument/2006/relationships/image" Target="../media/image14.emf"/><Relationship Id="rId9" Type="http://schemas.openxmlformats.org/officeDocument/2006/relationships/image" Target="../media/image19.jpeg"/></Relationships>
</file>

<file path=ppt/slides/_rels/slide8.xml.rels><?xml version="1.0" encoding="UTF-8" standalone="yes"?>
<Relationships xmlns="http://schemas.openxmlformats.org/package/2006/relationships"><Relationship Id="rId8" Type="http://schemas.openxmlformats.org/officeDocument/2006/relationships/hyperlink" Target="Arquitectura%20centralizada%20para%20uso%20general.jpg" TargetMode="External"/><Relationship Id="rId3" Type="http://schemas.openxmlformats.org/officeDocument/2006/relationships/image" Target="../media/image21.png"/><Relationship Id="rId7" Type="http://schemas.openxmlformats.org/officeDocument/2006/relationships/hyperlink" Target="Arquitectura%20centralizada%20para%20electricista.jpg"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hyperlink" Target="Arquitectura%20Equipos%20inteligentes.jpg" TargetMode="External"/><Relationship Id="rId5" Type="http://schemas.openxmlformats.org/officeDocument/2006/relationships/hyperlink" Target="Tipo%20de%20supervision.jpg" TargetMode="External"/><Relationship Id="rId4" Type="http://schemas.openxmlformats.org/officeDocument/2006/relationships/hyperlink" Target="Protocolo%20MODBUS.jp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1 Título"/>
          <p:cNvSpPr>
            <a:spLocks noGrp="1"/>
          </p:cNvSpPr>
          <p:nvPr>
            <p:ph type="ctrTitle"/>
          </p:nvPr>
        </p:nvSpPr>
        <p:spPr>
          <a:xfrm>
            <a:off x="684213" y="2133600"/>
            <a:ext cx="7772400" cy="1470025"/>
          </a:xfrm>
        </p:spPr>
        <p:txBody>
          <a:bodyPr/>
          <a:lstStyle/>
          <a:p>
            <a:r>
              <a:rPr lang="es-CO" b="1" dirty="0" smtClean="0"/>
              <a:t>DISTRIBUCIÓN B.T</a:t>
            </a:r>
          </a:p>
        </p:txBody>
      </p:sp>
      <p:sp>
        <p:nvSpPr>
          <p:cNvPr id="3" name="2 Subtítulo"/>
          <p:cNvSpPr>
            <a:spLocks noGrp="1"/>
          </p:cNvSpPr>
          <p:nvPr>
            <p:ph type="subTitle" idx="1"/>
          </p:nvPr>
        </p:nvSpPr>
        <p:spPr>
          <a:xfrm>
            <a:off x="755650" y="3886200"/>
            <a:ext cx="7704138" cy="1752600"/>
          </a:xfrm>
        </p:spPr>
        <p:txBody>
          <a:bodyPr>
            <a:normAutofit fontScale="85000" lnSpcReduction="10000"/>
          </a:bodyPr>
          <a:lstStyle/>
          <a:p>
            <a:pPr>
              <a:defRPr/>
            </a:pPr>
            <a:r>
              <a:rPr lang="es-CO" b="1" dirty="0" smtClean="0"/>
              <a:t>Instalaciones eléctricas</a:t>
            </a:r>
          </a:p>
          <a:p>
            <a:pPr>
              <a:defRPr/>
            </a:pPr>
            <a:r>
              <a:rPr lang="es-CO" dirty="0" smtClean="0"/>
              <a:t>Medición eléctrica</a:t>
            </a:r>
          </a:p>
          <a:p>
            <a:pPr>
              <a:defRPr/>
            </a:pPr>
            <a:endParaRPr lang="es-CO" dirty="0" smtClean="0"/>
          </a:p>
          <a:p>
            <a:pPr>
              <a:defRPr/>
            </a:pPr>
            <a:r>
              <a:rPr lang="es-CO" sz="1900" b="1" dirty="0" smtClean="0"/>
              <a:t>Guía de diseño instalaciones eléctricas según normas IEC - Cap. K página K10 a K22</a:t>
            </a:r>
            <a:endParaRPr lang="es-CO" dirty="0" smtClean="0"/>
          </a:p>
        </p:txBody>
      </p:sp>
      <p:pic>
        <p:nvPicPr>
          <p:cNvPr id="2053" name="3 Imagen"/>
          <p:cNvPicPr>
            <a:picLocks noChangeAspect="1" noChangeArrowheads="1"/>
          </p:cNvPicPr>
          <p:nvPr/>
        </p:nvPicPr>
        <p:blipFill>
          <a:blip r:embed="rId3"/>
          <a:srcRect/>
          <a:stretch>
            <a:fillRect/>
          </a:stretch>
        </p:blipFill>
        <p:spPr bwMode="auto">
          <a:xfrm>
            <a:off x="7724775" y="0"/>
            <a:ext cx="1419225" cy="581025"/>
          </a:xfrm>
          <a:prstGeom prst="rect">
            <a:avLst/>
          </a:prstGeom>
          <a:noFill/>
          <a:ln w="9525">
            <a:noFill/>
            <a:miter lim="800000"/>
            <a:headEnd/>
            <a:tailEnd/>
          </a:ln>
        </p:spPr>
      </p:pic>
      <p:pic>
        <p:nvPicPr>
          <p:cNvPr id="2054" name="Picture 2" descr="http://bi2e.com/images/galerie/cablage/tgbt_huilerie.jpg"/>
          <p:cNvPicPr>
            <a:picLocks noChangeAspect="1" noChangeArrowheads="1"/>
          </p:cNvPicPr>
          <p:nvPr/>
        </p:nvPicPr>
        <p:blipFill>
          <a:blip r:embed="rId4"/>
          <a:srcRect/>
          <a:stretch>
            <a:fillRect/>
          </a:stretch>
        </p:blipFill>
        <p:spPr bwMode="auto">
          <a:xfrm>
            <a:off x="3294063" y="727075"/>
            <a:ext cx="2263775" cy="1646238"/>
          </a:xfrm>
          <a:prstGeom prst="rect">
            <a:avLst/>
          </a:prstGeom>
          <a:noFill/>
          <a:ln w="9525">
            <a:noFill/>
            <a:miter lim="800000"/>
            <a:headEnd/>
            <a:tailEnd/>
          </a:ln>
        </p:spPr>
      </p:pic>
      <p:sp>
        <p:nvSpPr>
          <p:cNvPr id="7" name="6 Marcador de número de diapositiva"/>
          <p:cNvSpPr>
            <a:spLocks noGrp="1"/>
          </p:cNvSpPr>
          <p:nvPr>
            <p:ph type="sldNum" sz="quarter" idx="12"/>
          </p:nvPr>
        </p:nvSpPr>
        <p:spPr/>
        <p:txBody>
          <a:bodyPr/>
          <a:lstStyle/>
          <a:p>
            <a:fld id="{A8414205-9BC9-4ECE-B88A-C867ECEF0B03}" type="slidenum">
              <a:rPr lang="fr-FR" smtClean="0"/>
              <a:pPr/>
              <a:t>1</a:t>
            </a:fld>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 name="Rectangle 4"/>
          <p:cNvSpPr>
            <a:spLocks noGrp="1" noChangeArrowheads="1"/>
          </p:cNvSpPr>
          <p:nvPr>
            <p:ph type="title"/>
          </p:nvPr>
        </p:nvSpPr>
        <p:spPr>
          <a:xfrm>
            <a:off x="0" y="0"/>
            <a:ext cx="9144000" cy="720725"/>
          </a:xfrm>
          <a:ln>
            <a:noFill/>
          </a:ln>
        </p:spPr>
        <p:txBody>
          <a:bodyPr>
            <a:normAutofit/>
          </a:bodyPr>
          <a:lstStyle/>
          <a:p>
            <a:r>
              <a:rPr lang="es-ES" sz="2800" b="1" dirty="0" smtClean="0"/>
              <a:t>MEDICIÓN ELÉCTRICA</a:t>
            </a:r>
            <a:endParaRPr lang="es-ES" sz="2800" b="1" dirty="0"/>
          </a:p>
        </p:txBody>
      </p:sp>
      <p:sp>
        <p:nvSpPr>
          <p:cNvPr id="5" name="4 Rectángulo"/>
          <p:cNvSpPr/>
          <p:nvPr/>
        </p:nvSpPr>
        <p:spPr>
          <a:xfrm>
            <a:off x="619932" y="852407"/>
            <a:ext cx="7950631" cy="1200329"/>
          </a:xfrm>
          <a:prstGeom prst="rect">
            <a:avLst/>
          </a:prstGeom>
        </p:spPr>
        <p:txBody>
          <a:bodyPr wrap="square">
            <a:spAutoFit/>
          </a:bodyPr>
          <a:lstStyle/>
          <a:p>
            <a:pPr algn="just"/>
            <a:r>
              <a:rPr lang="es-CO" b="0" dirty="0" smtClean="0">
                <a:solidFill>
                  <a:schemeClr val="tx1"/>
                </a:solidFill>
                <a:latin typeface="+mn-lt"/>
              </a:rPr>
              <a:t>La </a:t>
            </a:r>
            <a:r>
              <a:rPr lang="es-CO" dirty="0" smtClean="0">
                <a:solidFill>
                  <a:schemeClr val="tx1"/>
                </a:solidFill>
                <a:latin typeface="+mn-lt"/>
              </a:rPr>
              <a:t>eficiencia energética </a:t>
            </a:r>
            <a:r>
              <a:rPr lang="es-CO" b="0" dirty="0" smtClean="0">
                <a:solidFill>
                  <a:schemeClr val="tx1"/>
                </a:solidFill>
                <a:latin typeface="+mn-lt"/>
              </a:rPr>
              <a:t>en el </a:t>
            </a:r>
            <a:r>
              <a:rPr lang="es-CO" dirty="0" smtClean="0">
                <a:solidFill>
                  <a:schemeClr val="tx1"/>
                </a:solidFill>
                <a:latin typeface="+mn-lt"/>
              </a:rPr>
              <a:t>sector eléctrico </a:t>
            </a:r>
            <a:r>
              <a:rPr lang="es-CO" b="0" dirty="0" smtClean="0">
                <a:solidFill>
                  <a:schemeClr val="tx1"/>
                </a:solidFill>
                <a:latin typeface="+mn-lt"/>
              </a:rPr>
              <a:t>sólo puede expresarse en términos de mediciones físicas fundamentales: Tensión </a:t>
            </a:r>
            <a:r>
              <a:rPr lang="es-CO" dirty="0" smtClean="0">
                <a:solidFill>
                  <a:schemeClr val="tx1"/>
                </a:solidFill>
                <a:latin typeface="+mn-lt"/>
              </a:rPr>
              <a:t>V/U</a:t>
            </a:r>
            <a:r>
              <a:rPr lang="es-CO" b="0" dirty="0" smtClean="0">
                <a:solidFill>
                  <a:schemeClr val="tx1"/>
                </a:solidFill>
                <a:latin typeface="+mn-lt"/>
              </a:rPr>
              <a:t>, Corriente </a:t>
            </a:r>
            <a:r>
              <a:rPr lang="es-CO" dirty="0" smtClean="0">
                <a:solidFill>
                  <a:schemeClr val="tx1"/>
                </a:solidFill>
                <a:latin typeface="+mn-lt"/>
              </a:rPr>
              <a:t>I</a:t>
            </a:r>
            <a:r>
              <a:rPr lang="es-CO" b="0" dirty="0" smtClean="0">
                <a:solidFill>
                  <a:schemeClr val="tx1"/>
                </a:solidFill>
                <a:latin typeface="+mn-lt"/>
              </a:rPr>
              <a:t>, Armónicos </a:t>
            </a:r>
            <a:r>
              <a:rPr lang="es-CO" dirty="0" err="1" smtClean="0">
                <a:solidFill>
                  <a:schemeClr val="tx1"/>
                </a:solidFill>
                <a:latin typeface="+mn-lt"/>
              </a:rPr>
              <a:t>Vn</a:t>
            </a:r>
            <a:r>
              <a:rPr lang="es-CO" dirty="0" smtClean="0">
                <a:solidFill>
                  <a:schemeClr val="tx1"/>
                </a:solidFill>
                <a:latin typeface="+mn-lt"/>
              </a:rPr>
              <a:t>/In</a:t>
            </a:r>
            <a:r>
              <a:rPr lang="es-CO" b="0" dirty="0" smtClean="0">
                <a:solidFill>
                  <a:schemeClr val="tx1"/>
                </a:solidFill>
                <a:latin typeface="+mn-lt"/>
              </a:rPr>
              <a:t>... Estas </a:t>
            </a:r>
            <a:r>
              <a:rPr lang="es-CO" dirty="0" smtClean="0">
                <a:solidFill>
                  <a:schemeClr val="tx1"/>
                </a:solidFill>
                <a:latin typeface="+mn-lt"/>
              </a:rPr>
              <a:t>mediciones física</a:t>
            </a:r>
            <a:r>
              <a:rPr lang="es-CO" b="0" dirty="0" smtClean="0">
                <a:solidFill>
                  <a:schemeClr val="tx1"/>
                </a:solidFill>
                <a:latin typeface="+mn-lt"/>
              </a:rPr>
              <a:t>s se procesan para convertirse en </a:t>
            </a:r>
            <a:r>
              <a:rPr lang="es-CO" dirty="0" smtClean="0">
                <a:solidFill>
                  <a:schemeClr val="tx1"/>
                </a:solidFill>
                <a:latin typeface="+mn-lt"/>
              </a:rPr>
              <a:t>datos digitales </a:t>
            </a:r>
            <a:r>
              <a:rPr lang="es-CO" b="0" dirty="0" smtClean="0">
                <a:solidFill>
                  <a:schemeClr val="tx1"/>
                </a:solidFill>
                <a:latin typeface="+mn-lt"/>
              </a:rPr>
              <a:t>y </a:t>
            </a:r>
            <a:r>
              <a:rPr lang="es-ES" b="0" dirty="0" smtClean="0">
                <a:solidFill>
                  <a:schemeClr val="tx1"/>
                </a:solidFill>
                <a:latin typeface="+mn-lt"/>
              </a:rPr>
              <a:t>posteriormente en </a:t>
            </a:r>
            <a:r>
              <a:rPr lang="es-ES" dirty="0" smtClean="0">
                <a:solidFill>
                  <a:schemeClr val="tx1"/>
                </a:solidFill>
                <a:latin typeface="+mn-lt"/>
              </a:rPr>
              <a:t>información</a:t>
            </a:r>
            <a:r>
              <a:rPr lang="es-ES" b="0" dirty="0" smtClean="0">
                <a:solidFill>
                  <a:schemeClr val="tx1"/>
                </a:solidFill>
                <a:latin typeface="+mn-lt"/>
              </a:rPr>
              <a:t>.</a:t>
            </a:r>
            <a:endParaRPr lang="es-CO" b="0" dirty="0" smtClean="0">
              <a:solidFill>
                <a:schemeClr val="tx1"/>
              </a:solidFill>
              <a:latin typeface="+mn-lt"/>
            </a:endParaRPr>
          </a:p>
        </p:txBody>
      </p:sp>
      <p:pic>
        <p:nvPicPr>
          <p:cNvPr id="2" name="Picture 2"/>
          <p:cNvPicPr>
            <a:picLocks noChangeAspect="1" noChangeArrowheads="1"/>
          </p:cNvPicPr>
          <p:nvPr/>
        </p:nvPicPr>
        <p:blipFill>
          <a:blip r:embed="rId3"/>
          <a:srcRect/>
          <a:stretch>
            <a:fillRect/>
          </a:stretch>
        </p:blipFill>
        <p:spPr bwMode="auto">
          <a:xfrm>
            <a:off x="1120348" y="2340243"/>
            <a:ext cx="7037573" cy="3659538"/>
          </a:xfrm>
          <a:prstGeom prst="rect">
            <a:avLst/>
          </a:prstGeom>
          <a:noFill/>
          <a:ln w="9525">
            <a:noFill/>
            <a:miter lim="800000"/>
            <a:headEnd/>
            <a:tailEnd/>
          </a:ln>
          <a:effectLst/>
        </p:spPr>
      </p:pic>
      <p:sp>
        <p:nvSpPr>
          <p:cNvPr id="13" name="12 Elipse"/>
          <p:cNvSpPr/>
          <p:nvPr/>
        </p:nvSpPr>
        <p:spPr>
          <a:xfrm>
            <a:off x="3471621" y="4726983"/>
            <a:ext cx="433953" cy="433953"/>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rgbClr val="FF0000"/>
                </a:solidFill>
              </a:rPr>
              <a:t>1</a:t>
            </a:r>
            <a:endParaRPr lang="es-ES" dirty="0">
              <a:solidFill>
                <a:srgbClr val="FF0000"/>
              </a:solidFill>
            </a:endParaRPr>
          </a:p>
        </p:txBody>
      </p:sp>
      <p:sp>
        <p:nvSpPr>
          <p:cNvPr id="14" name="13 Elipse"/>
          <p:cNvSpPr/>
          <p:nvPr/>
        </p:nvSpPr>
        <p:spPr>
          <a:xfrm>
            <a:off x="1410347" y="3657600"/>
            <a:ext cx="433953" cy="433953"/>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rgbClr val="FF0000"/>
                </a:solidFill>
              </a:rPr>
              <a:t>2</a:t>
            </a:r>
            <a:endParaRPr lang="es-ES" dirty="0">
              <a:solidFill>
                <a:srgbClr val="FF0000"/>
              </a:solidFill>
            </a:endParaRPr>
          </a:p>
        </p:txBody>
      </p:sp>
      <p:sp>
        <p:nvSpPr>
          <p:cNvPr id="15" name="14 Elipse"/>
          <p:cNvSpPr/>
          <p:nvPr/>
        </p:nvSpPr>
        <p:spPr>
          <a:xfrm>
            <a:off x="3471621" y="2603715"/>
            <a:ext cx="433953" cy="433953"/>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rgbClr val="FF0000"/>
                </a:solidFill>
              </a:rPr>
              <a:t>3</a:t>
            </a:r>
            <a:endParaRPr lang="es-ES" dirty="0">
              <a:solidFill>
                <a:srgbClr val="FF0000"/>
              </a:solidFill>
            </a:endParaRPr>
          </a:p>
        </p:txBody>
      </p:sp>
      <p:sp>
        <p:nvSpPr>
          <p:cNvPr id="17" name="16 Elipse"/>
          <p:cNvSpPr/>
          <p:nvPr/>
        </p:nvSpPr>
        <p:spPr>
          <a:xfrm>
            <a:off x="5517397" y="3642102"/>
            <a:ext cx="433953" cy="433953"/>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rgbClr val="FF0000"/>
                </a:solidFill>
              </a:rPr>
              <a:t>4</a:t>
            </a:r>
            <a:endParaRPr lang="es-ES" dirty="0">
              <a:solidFill>
                <a:srgbClr val="FF0000"/>
              </a:solidFill>
            </a:endParaRPr>
          </a:p>
        </p:txBody>
      </p:sp>
      <p:sp>
        <p:nvSpPr>
          <p:cNvPr id="18" name="17 Elipse"/>
          <p:cNvSpPr/>
          <p:nvPr/>
        </p:nvSpPr>
        <p:spPr>
          <a:xfrm>
            <a:off x="3797085" y="3673097"/>
            <a:ext cx="1611823" cy="867906"/>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rgbClr val="FF0000"/>
                </a:solidFill>
              </a:rPr>
              <a:t>Ciclo operativo</a:t>
            </a:r>
            <a:endParaRPr lang="es-ES" dirty="0">
              <a:solidFill>
                <a:srgbClr val="FF0000"/>
              </a:solidFill>
            </a:endParaRPr>
          </a:p>
        </p:txBody>
      </p:sp>
      <p:sp>
        <p:nvSpPr>
          <p:cNvPr id="19" name="18 Marcador de número de diapositiva"/>
          <p:cNvSpPr>
            <a:spLocks noGrp="1"/>
          </p:cNvSpPr>
          <p:nvPr>
            <p:ph type="sldNum" sz="quarter" idx="12"/>
          </p:nvPr>
        </p:nvSpPr>
        <p:spPr/>
        <p:txBody>
          <a:bodyPr/>
          <a:lstStyle/>
          <a:p>
            <a:fld id="{95AF5261-E268-49AE-A745-4F299B901FAF}" type="slidenum">
              <a:rPr lang="fr-FR" smtClean="0"/>
              <a:pPr/>
              <a:t>2</a:t>
            </a:fld>
            <a:endParaRPr lang="fr-FR"/>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100 Rectángulo"/>
          <p:cNvSpPr/>
          <p:nvPr/>
        </p:nvSpPr>
        <p:spPr>
          <a:xfrm>
            <a:off x="619932" y="852407"/>
            <a:ext cx="7950631" cy="1477328"/>
          </a:xfrm>
          <a:prstGeom prst="rect">
            <a:avLst/>
          </a:prstGeom>
        </p:spPr>
        <p:txBody>
          <a:bodyPr wrap="square">
            <a:spAutoFit/>
          </a:bodyPr>
          <a:lstStyle/>
          <a:p>
            <a:pPr algn="just"/>
            <a:r>
              <a:rPr lang="es-CO" b="0" dirty="0" smtClean="0">
                <a:solidFill>
                  <a:schemeClr val="tx1"/>
                </a:solidFill>
                <a:latin typeface="+mn-lt"/>
              </a:rPr>
              <a:t>La </a:t>
            </a:r>
            <a:r>
              <a:rPr lang="es-CO" dirty="0" smtClean="0">
                <a:solidFill>
                  <a:schemeClr val="tx1"/>
                </a:solidFill>
                <a:latin typeface="+mn-lt"/>
              </a:rPr>
              <a:t>calidad de los datos </a:t>
            </a:r>
            <a:r>
              <a:rPr lang="es-CO" b="0" dirty="0" smtClean="0">
                <a:solidFill>
                  <a:schemeClr val="tx1"/>
                </a:solidFill>
                <a:latin typeface="+mn-lt"/>
              </a:rPr>
              <a:t>empieza con la medición: en el lugar adecuado, en el momento oportuno y sólo la cantidad apropiada.</a:t>
            </a:r>
          </a:p>
          <a:p>
            <a:pPr algn="just"/>
            <a:r>
              <a:rPr lang="es-CO" b="0" dirty="0" smtClean="0">
                <a:solidFill>
                  <a:schemeClr val="tx1"/>
                </a:solidFill>
                <a:latin typeface="+mn-lt"/>
              </a:rPr>
              <a:t>Básicamente, la medición eléctrica se basa en la tensión </a:t>
            </a:r>
            <a:r>
              <a:rPr lang="es-CO" dirty="0" smtClean="0">
                <a:solidFill>
                  <a:schemeClr val="tx1"/>
                </a:solidFill>
                <a:latin typeface="+mn-lt"/>
              </a:rPr>
              <a:t>V/U</a:t>
            </a:r>
            <a:r>
              <a:rPr lang="es-CO" b="0" dirty="0" smtClean="0">
                <a:solidFill>
                  <a:schemeClr val="tx1"/>
                </a:solidFill>
                <a:latin typeface="+mn-lt"/>
              </a:rPr>
              <a:t> y la corriente </a:t>
            </a:r>
            <a:r>
              <a:rPr lang="es-CO" dirty="0" smtClean="0">
                <a:solidFill>
                  <a:schemeClr val="tx1"/>
                </a:solidFill>
                <a:latin typeface="+mn-lt"/>
              </a:rPr>
              <a:t>I</a:t>
            </a:r>
            <a:r>
              <a:rPr lang="es-CO" b="0" dirty="0" smtClean="0">
                <a:solidFill>
                  <a:schemeClr val="tx1"/>
                </a:solidFill>
                <a:latin typeface="+mn-lt"/>
              </a:rPr>
              <a:t> que atraviesa los conductores. Estos valores conducen a todos los demás: Potencia, Energía, </a:t>
            </a:r>
            <a:r>
              <a:rPr lang="es-ES" b="0" dirty="0" smtClean="0">
                <a:solidFill>
                  <a:schemeClr val="tx1"/>
                </a:solidFill>
                <a:latin typeface="+mn-lt"/>
              </a:rPr>
              <a:t>Factor de potencia…</a:t>
            </a:r>
          </a:p>
        </p:txBody>
      </p:sp>
      <p:sp>
        <p:nvSpPr>
          <p:cNvPr id="103" name="Rectangle 4"/>
          <p:cNvSpPr txBox="1">
            <a:spLocks noChangeArrowheads="1"/>
          </p:cNvSpPr>
          <p:nvPr/>
        </p:nvSpPr>
        <p:spPr>
          <a:xfrm>
            <a:off x="0" y="0"/>
            <a:ext cx="9144000" cy="720725"/>
          </a:xfrm>
          <a:prstGeom prst="rect">
            <a:avLst/>
          </a:prstGeom>
          <a:ln>
            <a:noFill/>
          </a:ln>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sz="2800" b="1" i="0" u="none" strike="noStrike" kern="1200" cap="none" spc="0" normalizeH="0" baseline="0" noProof="0" dirty="0" smtClean="0">
                <a:ln>
                  <a:noFill/>
                </a:ln>
                <a:solidFill>
                  <a:schemeClr val="tx1"/>
                </a:solidFill>
                <a:effectLst/>
                <a:uLnTx/>
                <a:uFillTx/>
                <a:latin typeface="+mj-lt"/>
                <a:ea typeface="+mj-ea"/>
                <a:cs typeface="+mj-cs"/>
              </a:rPr>
              <a:t>ADQUISICIÓN de MAGNITUDES FÍSICAS</a:t>
            </a:r>
            <a:endParaRPr kumimoji="0" lang="es-ES" sz="2800" b="1" i="0" u="none" strike="noStrike" kern="1200" cap="none" spc="0" normalizeH="0" baseline="0" noProof="0" dirty="0">
              <a:ln>
                <a:noFill/>
              </a:ln>
              <a:solidFill>
                <a:schemeClr val="tx1"/>
              </a:solidFill>
              <a:effectLst/>
              <a:uLnTx/>
              <a:uFillTx/>
              <a:latin typeface="+mj-lt"/>
              <a:ea typeface="+mj-ea"/>
              <a:cs typeface="+mj-cs"/>
            </a:endParaRPr>
          </a:p>
        </p:txBody>
      </p:sp>
      <p:pic>
        <p:nvPicPr>
          <p:cNvPr id="13314" name="Picture 2" descr="http://www.schneider-electric.fr/images/V2/transfo_bt.jpg"/>
          <p:cNvPicPr>
            <a:picLocks noChangeAspect="1" noChangeArrowheads="1"/>
          </p:cNvPicPr>
          <p:nvPr/>
        </p:nvPicPr>
        <p:blipFill>
          <a:blip r:embed="rId2"/>
          <a:srcRect/>
          <a:stretch>
            <a:fillRect/>
          </a:stretch>
        </p:blipFill>
        <p:spPr bwMode="auto">
          <a:xfrm>
            <a:off x="6540879" y="2520787"/>
            <a:ext cx="2162175" cy="2124075"/>
          </a:xfrm>
          <a:prstGeom prst="rect">
            <a:avLst/>
          </a:prstGeom>
          <a:noFill/>
        </p:spPr>
      </p:pic>
      <p:sp>
        <p:nvSpPr>
          <p:cNvPr id="105" name="104 Rectángulo"/>
          <p:cNvSpPr/>
          <p:nvPr/>
        </p:nvSpPr>
        <p:spPr>
          <a:xfrm>
            <a:off x="619932" y="2482227"/>
            <a:ext cx="5594887" cy="3600986"/>
          </a:xfrm>
          <a:prstGeom prst="rect">
            <a:avLst/>
          </a:prstGeom>
        </p:spPr>
        <p:txBody>
          <a:bodyPr wrap="square">
            <a:spAutoFit/>
          </a:bodyPr>
          <a:lstStyle/>
          <a:p>
            <a:pPr>
              <a:buFont typeface="Wingdings" pitchFamily="2" charset="2"/>
              <a:buChar char="q"/>
            </a:pPr>
            <a:r>
              <a:rPr lang="es-ES" dirty="0" smtClean="0">
                <a:solidFill>
                  <a:schemeClr val="tx1"/>
                </a:solidFill>
                <a:latin typeface="Calibri" pitchFamily="34" charset="0"/>
              </a:rPr>
              <a:t> MEDICIÓN de TENSIÓN</a:t>
            </a:r>
          </a:p>
          <a:p>
            <a:endParaRPr lang="es-ES" dirty="0" smtClean="0">
              <a:solidFill>
                <a:schemeClr val="tx1"/>
              </a:solidFill>
              <a:latin typeface="Calibri" pitchFamily="34" charset="0"/>
            </a:endParaRPr>
          </a:p>
          <a:p>
            <a:pPr algn="just"/>
            <a:r>
              <a:rPr lang="es-CO" b="0" dirty="0" smtClean="0">
                <a:solidFill>
                  <a:schemeClr val="tx1"/>
                </a:solidFill>
                <a:latin typeface="Calibri" pitchFamily="34" charset="0"/>
              </a:rPr>
              <a:t>A tensión reducida, el dispositivo de medición puede medir directamente la tensión de la red de alimentación. Cuando el nivel de tensión para la red se vuelve incompatible con la capacidad del dispositivo, es necesario utilizar transformadores de tensión (-</a:t>
            </a:r>
            <a:r>
              <a:rPr lang="es-CO" dirty="0" smtClean="0">
                <a:solidFill>
                  <a:schemeClr val="tx1"/>
                </a:solidFill>
                <a:latin typeface="Calibri" pitchFamily="34" charset="0"/>
              </a:rPr>
              <a:t>TT/</a:t>
            </a:r>
            <a:r>
              <a:rPr lang="es-CO" b="0" dirty="0" smtClean="0">
                <a:solidFill>
                  <a:schemeClr val="tx1"/>
                </a:solidFill>
                <a:latin typeface="Calibri" pitchFamily="34" charset="0"/>
              </a:rPr>
              <a:t> -</a:t>
            </a:r>
            <a:r>
              <a:rPr lang="es-CO" dirty="0" smtClean="0">
                <a:solidFill>
                  <a:schemeClr val="tx1"/>
                </a:solidFill>
                <a:latin typeface="Calibri" pitchFamily="34" charset="0"/>
              </a:rPr>
              <a:t>TP</a:t>
            </a:r>
            <a:r>
              <a:rPr lang="es-CO" b="0" dirty="0" smtClean="0">
                <a:solidFill>
                  <a:schemeClr val="tx1"/>
                </a:solidFill>
                <a:latin typeface="Calibri" pitchFamily="34" charset="0"/>
              </a:rPr>
              <a:t>).</a:t>
            </a:r>
          </a:p>
          <a:p>
            <a:endParaRPr lang="es-CO" b="0" dirty="0" smtClean="0">
              <a:solidFill>
                <a:schemeClr val="tx1"/>
              </a:solidFill>
              <a:latin typeface="Calibri" pitchFamily="34" charset="0"/>
            </a:endParaRPr>
          </a:p>
          <a:p>
            <a:r>
              <a:rPr lang="es-CO" dirty="0" smtClean="0">
                <a:solidFill>
                  <a:schemeClr val="tx1"/>
                </a:solidFill>
                <a:latin typeface="Calibri" pitchFamily="34" charset="0"/>
              </a:rPr>
              <a:t>Características principales</a:t>
            </a:r>
          </a:p>
          <a:p>
            <a:endParaRPr lang="es-CO" sz="1200" dirty="0" smtClean="0">
              <a:solidFill>
                <a:schemeClr val="tx1"/>
              </a:solidFill>
              <a:latin typeface="Calibri" pitchFamily="34" charset="0"/>
            </a:endParaRPr>
          </a:p>
          <a:p>
            <a:pPr>
              <a:buFontTx/>
              <a:buChar char="-"/>
            </a:pPr>
            <a:r>
              <a:rPr lang="es-CO" b="0" dirty="0" smtClean="0">
                <a:solidFill>
                  <a:schemeClr val="tx1"/>
                </a:solidFill>
                <a:latin typeface="Calibri" pitchFamily="34" charset="0"/>
              </a:rPr>
              <a:t>Tensión primaria </a:t>
            </a:r>
            <a:r>
              <a:rPr lang="es-CO" dirty="0" smtClean="0">
                <a:solidFill>
                  <a:schemeClr val="tx1"/>
                </a:solidFill>
                <a:latin typeface="Calibri" pitchFamily="34" charset="0"/>
              </a:rPr>
              <a:t>V1</a:t>
            </a:r>
            <a:r>
              <a:rPr lang="es-CO" b="0" dirty="0" smtClean="0">
                <a:solidFill>
                  <a:schemeClr val="tx1"/>
                </a:solidFill>
                <a:latin typeface="Calibri" pitchFamily="34" charset="0"/>
              </a:rPr>
              <a:t> y segundaria </a:t>
            </a:r>
            <a:r>
              <a:rPr lang="es-CO" dirty="0" smtClean="0">
                <a:solidFill>
                  <a:schemeClr val="tx1"/>
                </a:solidFill>
                <a:latin typeface="Calibri" pitchFamily="34" charset="0"/>
              </a:rPr>
              <a:t>V2 </a:t>
            </a:r>
            <a:r>
              <a:rPr lang="es-CO" b="0" dirty="0" smtClean="0">
                <a:solidFill>
                  <a:schemeClr val="tx1"/>
                </a:solidFill>
                <a:latin typeface="Calibri" pitchFamily="34" charset="0"/>
              </a:rPr>
              <a:t>(Relación </a:t>
            </a:r>
            <a:r>
              <a:rPr lang="es-CO" dirty="0" smtClean="0">
                <a:solidFill>
                  <a:schemeClr val="tx1"/>
                </a:solidFill>
                <a:latin typeface="Calibri" pitchFamily="34" charset="0"/>
              </a:rPr>
              <a:t>V2/V1</a:t>
            </a:r>
            <a:r>
              <a:rPr lang="es-CO" b="0" dirty="0" smtClean="0">
                <a:solidFill>
                  <a:schemeClr val="tx1"/>
                </a:solidFill>
                <a:latin typeface="Calibri" pitchFamily="34" charset="0"/>
              </a:rPr>
              <a:t>)</a:t>
            </a:r>
            <a:endParaRPr lang="es-CO" dirty="0" smtClean="0">
              <a:solidFill>
                <a:schemeClr val="tx1"/>
              </a:solidFill>
              <a:latin typeface="Calibri" pitchFamily="34" charset="0"/>
            </a:endParaRPr>
          </a:p>
          <a:p>
            <a:pPr>
              <a:buFontTx/>
              <a:buChar char="-"/>
            </a:pPr>
            <a:r>
              <a:rPr lang="es-CO" b="0" dirty="0" smtClean="0">
                <a:solidFill>
                  <a:schemeClr val="tx1"/>
                </a:solidFill>
                <a:latin typeface="Calibri" pitchFamily="34" charset="0"/>
              </a:rPr>
              <a:t> Potencia aparente </a:t>
            </a:r>
            <a:r>
              <a:rPr lang="es-CO" dirty="0" smtClean="0">
                <a:solidFill>
                  <a:schemeClr val="tx1"/>
                </a:solidFill>
                <a:latin typeface="Calibri" pitchFamily="34" charset="0"/>
              </a:rPr>
              <a:t>S </a:t>
            </a:r>
            <a:r>
              <a:rPr lang="es-CO" b="0" dirty="0" smtClean="0">
                <a:solidFill>
                  <a:schemeClr val="tx1"/>
                </a:solidFill>
                <a:latin typeface="Calibri" pitchFamily="34" charset="0"/>
              </a:rPr>
              <a:t>(VA)</a:t>
            </a:r>
          </a:p>
          <a:p>
            <a:pPr>
              <a:buFontTx/>
              <a:buChar char="-"/>
            </a:pPr>
            <a:r>
              <a:rPr lang="es-CO" b="0" dirty="0" smtClean="0">
                <a:solidFill>
                  <a:schemeClr val="tx1"/>
                </a:solidFill>
                <a:latin typeface="Calibri" pitchFamily="34" charset="0"/>
              </a:rPr>
              <a:t> Clase de precisión </a:t>
            </a:r>
            <a:endParaRPr lang="es-ES" b="0" dirty="0" smtClean="0">
              <a:solidFill>
                <a:schemeClr val="tx1"/>
              </a:solidFill>
              <a:latin typeface="Calibri" pitchFamily="34" charset="0"/>
            </a:endParaRPr>
          </a:p>
        </p:txBody>
      </p:sp>
      <p:sp>
        <p:nvSpPr>
          <p:cNvPr id="106" name="105 Elipse"/>
          <p:cNvSpPr/>
          <p:nvPr/>
        </p:nvSpPr>
        <p:spPr>
          <a:xfrm>
            <a:off x="7005234" y="5083445"/>
            <a:ext cx="790414" cy="79041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6" name="125 Elipse"/>
          <p:cNvSpPr/>
          <p:nvPr/>
        </p:nvSpPr>
        <p:spPr>
          <a:xfrm>
            <a:off x="7454684" y="5083445"/>
            <a:ext cx="790414" cy="79041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136" name="135 Conector recto"/>
          <p:cNvCxnSpPr/>
          <p:nvPr/>
        </p:nvCxnSpPr>
        <p:spPr>
          <a:xfrm rot="10800000" flipV="1">
            <a:off x="8245100" y="5501897"/>
            <a:ext cx="402954"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9" name="138 Conector recto"/>
          <p:cNvCxnSpPr/>
          <p:nvPr/>
        </p:nvCxnSpPr>
        <p:spPr>
          <a:xfrm rot="10800000" flipV="1">
            <a:off x="6602279" y="5501896"/>
            <a:ext cx="402954"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0" name="139 Rectángulo"/>
          <p:cNvSpPr/>
          <p:nvPr/>
        </p:nvSpPr>
        <p:spPr>
          <a:xfrm>
            <a:off x="6462793" y="4990454"/>
            <a:ext cx="511444" cy="4959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V1</a:t>
            </a:r>
            <a:endParaRPr lang="es-ES" dirty="0">
              <a:solidFill>
                <a:schemeClr val="tx1"/>
              </a:solidFill>
            </a:endParaRPr>
          </a:p>
        </p:txBody>
      </p:sp>
      <p:sp>
        <p:nvSpPr>
          <p:cNvPr id="141" name="140 Rectángulo"/>
          <p:cNvSpPr/>
          <p:nvPr/>
        </p:nvSpPr>
        <p:spPr>
          <a:xfrm>
            <a:off x="8276096" y="5021450"/>
            <a:ext cx="511444" cy="4959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V2</a:t>
            </a:r>
            <a:endParaRPr lang="es-ES" dirty="0">
              <a:solidFill>
                <a:schemeClr val="tx1"/>
              </a:solidFill>
            </a:endParaRPr>
          </a:p>
        </p:txBody>
      </p:sp>
      <p:sp>
        <p:nvSpPr>
          <p:cNvPr id="142" name="141 Rectángulo"/>
          <p:cNvSpPr/>
          <p:nvPr/>
        </p:nvSpPr>
        <p:spPr>
          <a:xfrm>
            <a:off x="7315200" y="4664989"/>
            <a:ext cx="511444" cy="4959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-TT</a:t>
            </a:r>
            <a:endParaRPr lang="es-ES" dirty="0">
              <a:solidFill>
                <a:schemeClr val="tx1"/>
              </a:solidFill>
            </a:endParaRPr>
          </a:p>
        </p:txBody>
      </p:sp>
      <p:sp>
        <p:nvSpPr>
          <p:cNvPr id="143" name="142 Marcador de número de diapositiva"/>
          <p:cNvSpPr>
            <a:spLocks noGrp="1"/>
          </p:cNvSpPr>
          <p:nvPr>
            <p:ph type="sldNum" sz="quarter" idx="12"/>
          </p:nvPr>
        </p:nvSpPr>
        <p:spPr/>
        <p:txBody>
          <a:bodyPr/>
          <a:lstStyle/>
          <a:p>
            <a:fld id="{95AF5261-E268-49AE-A745-4F299B901FAF}" type="slidenum">
              <a:rPr lang="fr-FR" smtClean="0"/>
              <a:pPr/>
              <a:t>3</a:t>
            </a:fld>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619932" y="697425"/>
            <a:ext cx="5594888" cy="1754326"/>
          </a:xfrm>
          <a:prstGeom prst="rect">
            <a:avLst/>
          </a:prstGeom>
        </p:spPr>
        <p:txBody>
          <a:bodyPr wrap="square">
            <a:spAutoFit/>
          </a:bodyPr>
          <a:lstStyle/>
          <a:p>
            <a:pPr algn="just">
              <a:buFont typeface="Wingdings" pitchFamily="2" charset="2"/>
              <a:buChar char="q"/>
            </a:pPr>
            <a:r>
              <a:rPr lang="es-ES" dirty="0" smtClean="0">
                <a:solidFill>
                  <a:schemeClr val="tx1"/>
                </a:solidFill>
                <a:latin typeface="+mn-lt"/>
              </a:rPr>
              <a:t> MEDICIÓN de CORRIENTE</a:t>
            </a:r>
          </a:p>
          <a:p>
            <a:pPr algn="just"/>
            <a:r>
              <a:rPr lang="es-ES" dirty="0" smtClean="0">
                <a:solidFill>
                  <a:schemeClr val="tx1"/>
                </a:solidFill>
                <a:latin typeface="+mn-lt"/>
              </a:rPr>
              <a:t> </a:t>
            </a:r>
          </a:p>
          <a:p>
            <a:pPr algn="just"/>
            <a:r>
              <a:rPr lang="es-CO" b="0" dirty="0" smtClean="0">
                <a:solidFill>
                  <a:schemeClr val="tx1"/>
                </a:solidFill>
                <a:latin typeface="+mn-lt"/>
              </a:rPr>
              <a:t>La medición de corriente se realiza con transformadores de corriente (-</a:t>
            </a:r>
            <a:r>
              <a:rPr lang="es-CO" dirty="0" smtClean="0">
                <a:solidFill>
                  <a:schemeClr val="tx1"/>
                </a:solidFill>
                <a:latin typeface="+mn-lt"/>
              </a:rPr>
              <a:t>TC/</a:t>
            </a:r>
            <a:r>
              <a:rPr lang="es-CO" b="0" dirty="0" smtClean="0">
                <a:solidFill>
                  <a:schemeClr val="tx1"/>
                </a:solidFill>
                <a:latin typeface="+mn-lt"/>
              </a:rPr>
              <a:t>-</a:t>
            </a:r>
            <a:r>
              <a:rPr lang="es-CO" dirty="0" smtClean="0">
                <a:solidFill>
                  <a:schemeClr val="tx1"/>
                </a:solidFill>
                <a:latin typeface="+mn-lt"/>
              </a:rPr>
              <a:t>TI</a:t>
            </a:r>
            <a:r>
              <a:rPr lang="es-CO" b="0" dirty="0" smtClean="0">
                <a:solidFill>
                  <a:schemeClr val="tx1"/>
                </a:solidFill>
                <a:latin typeface="+mn-lt"/>
              </a:rPr>
              <a:t>) divididos o de núcleo cerrado situados alrededor de los conductores de fase o neutro según necesidad. </a:t>
            </a:r>
            <a:endParaRPr lang="es-ES" b="0" dirty="0">
              <a:solidFill>
                <a:schemeClr val="tx1"/>
              </a:solidFill>
              <a:latin typeface="+mn-lt"/>
            </a:endParaRPr>
          </a:p>
        </p:txBody>
      </p:sp>
      <p:sp>
        <p:nvSpPr>
          <p:cNvPr id="12290" name="AutoShape 2" descr="data:image/jpeg;base64,/9j/4AAQSkZJRgABAQAAAQABAAD/2wCEAAkGBxQSEhUTEBIVFBQXFRgTFhIUEBUWFRUYFxIWFxQWFRccHCgjGBolGxQUITEhJSksLi4uGB8zODMsOigtLisBCgoKDQwOFQ8PFS8fFBwsLCwsLDAsLCwsLCwsLCwsLCwsNywsLCw3NywsKywrKys3NysrKysrKyssKysrKyssLP/AABEIAOEA4QMBIgACEQEDEQH/xAAcAAEAAAcBAAAAAAAAAAAAAAAAAQIDBAUGCAf/xABKEAACAQIEAgYFBgkJCQAAAAAAAQIDEQQSITEFQQYHUWFxgRMUIjKRcqGxssHwFSQlNURSc7PRI0JDYmN0gpLCCBYzU4Oio9Lh/8QAFwEBAQEBAAAAAAAAAAAAAAAAAAECA//EABwRAQEBAAMBAQEAAAAAAAAAAAABEQISIUExA//aAAwDAQACEQMRAD8A9xAAAAAAAAAAAAAAAAAAAAAAAAAAAAAAAAAAAAAAAAAAAAAAAAAAAAAAAAAuQuBEAAAAAAAAAAAAAAAAAAAAAAAAAAAAAAIMBcZjw/FdcOIoY+vCpShUw8Kkqcaa9mosjy3U+bbTdmWfSnrdxOIpKGEpywssybqqopSaX81LLp/8LlTXveYZjlqHTniSkpevVnJbXlFrwcbWa7jI9KesXGY6gqFRQpJSjNyouUZTsmrPXbW9l3F61O0e3cd6XRw9X0UKUqslGMpNVKcIxU5OMdZPV6PbbnYo9H+m9OvLLVjGg8mdOVaDi0puLV9MrutnutTmaWZ7yb8ZNkjo33SflcnWr2dc/h3DXt6zQvtb09O/wuT8U4tRw1N1cRVhSpppOc5JK72Xich+rL9VfAyeO4zia1KNGtiKlSlG2WnOV4rL7ve7d5cTXRtPrE4bKcYRx1Fyk8q9qyu9ryasjO43iVOlSlVqVIxpxi5yndWUUrt95yTRwkpaQjKXco3IVYzXszc9FbK27LutsOprq3gHSLD4yGfC1oVFs0n7UX2Si9V5oyyZydwPDum1Xo4uGHqJ6NSqqovHLBprR738D1Dof1r5KkcNxGrGpeyWLhBxSfZVi0v8yXiiWLr2IFOjVUkpRaaaumndNPZp9hUIoAAAAAAAAAAAAAAAAAABAiQA4/6TP8dxX94q/vZEmAxNpK8Yy5WkrrUj0jd8Zif7xW/eyLOi7ST7zp8c/rIcU4zUjmpOjCm2l/RxvZ6pp25ohwfC1MS3GjBykldpb27TL4inSrZZ16cqk1BQzelyqyvbRR7ybB5KLzYeLpSas5RqSu12XJGslScQ4bicLQlOeGioppOcoK6zOy3XboYrgeFniaqpRSU3dpOyT7jNVsfKzdRurHnGpOTi9rN68tyi6yTsqVKLbspRoqMl7N/ezPR/Yu0C+fQisvenSj41qf8A7EP91UnaeKor/qRf0Ms3qVYYSbV1CTS3ai2vMEXsejdGP6dBaW9lt/6WalT4XiFK6p1Jq+uWnLVX8Owz3dz7/tKUp1Gn7TzKL1u20l/OTzeHhsBmI8D4da08RVd90qMnbu38TUK3RjEZpOlTvTUnklKpTjeKl7Ls5aaWM1mdtdHz+GpJcg9I6k+JVqUlgaz0yVKij6SM1FxnC2VxbtdTd1fkeyHhHVB+co/sK300j3clWAAIoAAAAAAAAAAAAAAAAQkRJZ7Acd8df41iH/b1v3si1o7rxNv410VlPDvF0E5SdfEqrDdtRxFRKcPBLVLU1Cjujo539bFDZE6RRle0eSbtvbl28iOHTUmrtxTVr6tXeqb5kailDilPPku275fd53Lq0d1fbnbss/pNZjTaxF2mr1G7tNX9pmyXEVYcTxjpuLXKSbXak07G69GcfCqnV9EpxyScs85qed1LZvZmrNXitDS8dh1Vp1XH3qVpNdsWtfg7mQ6Htej5e693/aw5HL+i8PVxjsRnndX2Su933/Z5FvUqWTatdJvZX0T5lLCYlVItr3ozcX3q7ysny307dL+Ka+06fIz9YfhnE51KijK1mnsu4ytSpZpJXfjYsafBp4erFtScWn7WWy8LmRiotpt2tfk38Cjcup2rm4jBrnQraeDin86PezwLqfSXE6dv+TW+fI2e+masAARQAAAAAAAAAAAAAAAAlqbExJU2fgB450Vq/itsv9NiHmbta+JrPN5OK+JqPTjo1SgpYihOMZw9HKtQS0kqk4wVanbZZppPv8zZ+iOuGavlfpKzUkr5b167vJPS2++hQ6buHqeJTjH0yp4dZovej65TcXbsc3Ut4W5G2WiUJ6JNKS/VkrrmieU+e3cti3dRRjmk7JK5LhsXGpfJfTe6swRf4v0U8vsTzJ3TdRWva3uqP2lCpKybfLUpuSu1KMpK20ZWablbM+23YWOMmoxeW69pxau7bK1gmqXB8Vau3L3Z3hLwlp/AzfR/ByoqspWajCeqae04Xem3L4mrYV+2vlL6TZ6ddLNHK5ZlZ2lNXV09o/JRnlx2Lwt1juAU1eU8yUZKScXe91qmu3Vl3Uq22v5Jv6ClCpBSyQhkfvZbS/1Mjezte21vHU0fit605rWcpLslJ6eTIFvb29OcdV22enmY7iGGqSqezdrS3Yu3wA9M6oPznT/ZVvqxPfjn7qef5TpX39FV+pE6BM1YAAigAAAAAAAAAAAAAAABJV2fgyckrbPwYHjPRG8cHCUb3lUrxtpZfjFd78uevbbkSdPMVfh1aNna1OSm7a/jtFbee+25DolOTwkEtVGpUlbulUqt6LfVrT7uz6bNep4iyt7NNJrZr1vDtK/N6vy+baNBrUVOGRuydtfB3JMFglSvZ3b3drfAr09iYJE/om3eN9VZ2dnvs+4x3EqLV8ytrf5ly5F/ctOIv2QjDYT318pfSbZRqpWvl011crvxSg185qFGplld7X+02jh0IVozabayytbR3WUzzzPWuHbfFOtRXpPSKaldZcqhJKK8W9SpVUJe9mW2ia5PddhjuGJpO7v7T3bemxeTkWSSeJb76SaIXIXvzT8wUbp1Pv8AKlL9nW+ojoI596oPzpS/Z1vqI6CM1YAAigAAAAAAAAAAAAAAABJW91+DJynX91+D+gDxXok2sLBrS05O/ZedWzfLe2/aUunUW8BUqW0dOisy5t42nKzXn9JfdA9cJGL1j7ayva0qtRtW72346FPrFgo8PqpNtpUrX1uvW6OrfbfTyOiPNIbIjclhsidESIO/d53LXGQk1v8AMXiZkOA8Eq42tGjQjeT1lJu0YRvrOXcvn2A1DEYfLFt6X7TYeitCUE4zi4tqTyyTTd1G2j5HQ3RXoXhcDFOEFOrb2q80nNvfTT2V3L5zzTrBrxlxStllmSowV1Z7U3dXRy/pfG+Hjzz0SV7Lm+b7eWoUF2L4GA9alCcsr0zPR7bszWHxKnHMvn7TpKzYqyprlo+1EIvRCM09mn4MlpbLw+0qN26oH+VKX7Or9Q6EOeeqN/lSj8ir9RnQyM1YAAigAAAAAAAAAAAAAAABSxPuy+S/oKpRxXuS+S/oYHjnQirlwtNvS8rOT051Hfw0KPWBBvA158r04a20axsX8LaeWpN0NqweDpLd3tNeKqOPzWeneQ6ft/g+srWTlB+frkLd+32nT4jzeOyKi2f35lOGyJ1z+/MiRvnV50Ep8Qo1KtWtUhkq+jywUdbQjK938q3ken9G+i2G4XCpKnJrNZzq1pxulFaLNZKMVq/M5qxnFcRQlH1evVpK12qdWUU3d6tJ2uYzH8XxFdWr4irUXZOrKS+DdiXTx651o9bSknhuF1Gtf5TFQla6/Uota6veXdoec9GOIQhGbrVcrefdtuV4b992ay0wkzN461KmrO8m1zbfzkiZXp0L89O3s8S4/Bzby/zt12SXcWRNXvBv+G/lP6Il5S2X35stOE02otNWebVPwRd0tvv2s0y3Lql/OlD5NX6jOhkc79VD/KlDwqfu2dEIzWoiACKAAAAAAAAAAAAAAAAFHF+5L5MvqsrGO49xClQoznXqQpwUWs05KKu07LXmB450Jw6hQpV1qqlOMZLfWEqisvv2kenla+ArKy19FLa36ZFN9utka71XceSfqdV6NudGTlZZr3dNeL1XmZ/ps2uH1oy3TpcrNfjUFu9WtF8DbMefw2J48/vzJIbIqRW4Ipzw6k7t91rXv/Ax3EuGun7S9qD0unfK+xmUYt5rmu0pY15wJHAy9Thqv7Msvc1f4Ev4N/rLyTDOVjMPdSWVXb0t29xn6UYxVrZtmr39h9kddSnRw0Ybb9r3KxFwlJvVu7KVLb79pUsSoDbeqn86UPCp+7Z0SjnXqq/OmH/x/umdFIzWoiACKAAAAAAAAAAAAAAAAHl/+0HRnLh0HBNqGIjKbWyWWSTfddo9QLHjPDYYmjUoVVeFSEqclflJNXXY9b+QHHNGo4yUotpppprdNO6a80elcU6SxxvCakpWVeM6MKke1qtTalFfqvXzTNe6c9A6/DHF1GqlKbajVgnZO+kZ32k1Z9hq9J6rxOjH4zsNkTJkilZa6WVyFKqpaxafgRYuEl228iPsdsn4QX8SlcgBW9nkpX8iCa/Vv4yf2FPDyzTyL3rZkrXb8C/XCqv6kv8AI19IFm6v9WK+L+lkI12trL/DH+BVxuAnSSc42TdtXHe19k7lsET1Kspe82ylKSW7t5kxi+IYOc53SutLNPRBW/dVn50w/wDj/dyOi0c59VKtxPDX/rL/AMUjoxGasRABFAAAAAAAAAAAAAAAACDREAYPpl0fhj8JUw03lzpOMv1Zxd4StzSdtDlXivCauExEqGIjlqQlZrk+yUXzi1qmdi2NM6e9X1HieSbfoq0NFWjFNuN28kk91dtrsuWXEsc64qg5wyp228+4k4dhHTvdq7tonex7zgOp7BxilWqV6sub9IqaflBafEyVLqr4Yv0aUvlYrEP4rOXTHP8Acg6iXM6AfVRwu9/VpeHrWIt8PSFVdV/ClKM1g4pxaaXpKuVtbZo57S80NTHM88U41XOnK0tk1Kz2t2l1F4ur7qrz+TTqT+xnWOH4Nh4aQoUo/JpQX2F5CmlsreGg06uV8B0Zx8leOBxc2+boTiv+5IzGE6veKT/Q3Ds9JVpx/wBTfzHSVgkTauR4Lwvqkx9SX8vOjQjzabrS8orKvnNqh1L4ZxtPFYly5uPo4rwSyvTzPULERtMjUejXV5gsFNVaUZzqxvapVqSk1fey2XwNtREEUAAAAAAAAAAAAAAAAAAAAAAAAAAAAAAAAAAAAAAAAAAAAAAAAAAAAAAAAAAAAAAAAAAAAAAAAAAAAAAAAAAAAAAAAAAAAAAAAAAAAAAAAAAAAAAAAAAAAAAAAAAAAAAAAAAH/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12292" name="Picture 4" descr="http://www.materielelectrique.com/images/schneider/H424526_web.jpg"/>
          <p:cNvPicPr>
            <a:picLocks noChangeAspect="1" noChangeArrowheads="1"/>
          </p:cNvPicPr>
          <p:nvPr/>
        </p:nvPicPr>
        <p:blipFill>
          <a:blip r:embed="rId2"/>
          <a:srcRect/>
          <a:stretch>
            <a:fillRect/>
          </a:stretch>
        </p:blipFill>
        <p:spPr bwMode="auto">
          <a:xfrm>
            <a:off x="6385894" y="557938"/>
            <a:ext cx="2386739" cy="2386739"/>
          </a:xfrm>
          <a:prstGeom prst="rect">
            <a:avLst/>
          </a:prstGeom>
          <a:noFill/>
          <a:ln>
            <a:noFill/>
          </a:ln>
        </p:spPr>
      </p:pic>
      <p:sp>
        <p:nvSpPr>
          <p:cNvPr id="8" name="7 Rectángulo"/>
          <p:cNvSpPr/>
          <p:nvPr/>
        </p:nvSpPr>
        <p:spPr>
          <a:xfrm>
            <a:off x="604433" y="2637210"/>
            <a:ext cx="5594887" cy="1384995"/>
          </a:xfrm>
          <a:prstGeom prst="rect">
            <a:avLst/>
          </a:prstGeom>
        </p:spPr>
        <p:txBody>
          <a:bodyPr wrap="square">
            <a:spAutoFit/>
          </a:bodyPr>
          <a:lstStyle/>
          <a:p>
            <a:r>
              <a:rPr lang="es-CO" dirty="0" smtClean="0">
                <a:solidFill>
                  <a:schemeClr val="tx1"/>
                </a:solidFill>
                <a:latin typeface="Calibri" pitchFamily="34" charset="0"/>
              </a:rPr>
              <a:t>Características principales</a:t>
            </a:r>
          </a:p>
          <a:p>
            <a:endParaRPr lang="es-CO" sz="1200" dirty="0" smtClean="0">
              <a:solidFill>
                <a:schemeClr val="tx1"/>
              </a:solidFill>
              <a:latin typeface="Calibri" pitchFamily="34" charset="0"/>
            </a:endParaRPr>
          </a:p>
          <a:p>
            <a:pPr>
              <a:buFontTx/>
              <a:buChar char="-"/>
            </a:pPr>
            <a:r>
              <a:rPr lang="es-CO" b="0" dirty="0" smtClean="0">
                <a:solidFill>
                  <a:schemeClr val="tx1"/>
                </a:solidFill>
                <a:latin typeface="Calibri" pitchFamily="34" charset="0"/>
              </a:rPr>
              <a:t> Corriente primaria </a:t>
            </a:r>
            <a:r>
              <a:rPr lang="es-CO" dirty="0" smtClean="0">
                <a:solidFill>
                  <a:schemeClr val="tx1"/>
                </a:solidFill>
                <a:latin typeface="Calibri" pitchFamily="34" charset="0"/>
              </a:rPr>
              <a:t>I1</a:t>
            </a:r>
            <a:r>
              <a:rPr lang="es-CO" b="0" dirty="0" smtClean="0">
                <a:solidFill>
                  <a:schemeClr val="tx1"/>
                </a:solidFill>
                <a:latin typeface="Calibri" pitchFamily="34" charset="0"/>
              </a:rPr>
              <a:t> y segundaria </a:t>
            </a:r>
            <a:r>
              <a:rPr lang="es-CO" dirty="0" smtClean="0">
                <a:solidFill>
                  <a:schemeClr val="tx1"/>
                </a:solidFill>
                <a:latin typeface="Calibri" pitchFamily="34" charset="0"/>
              </a:rPr>
              <a:t>I2 </a:t>
            </a:r>
            <a:r>
              <a:rPr lang="es-CO" b="0" dirty="0" smtClean="0">
                <a:solidFill>
                  <a:schemeClr val="tx1"/>
                </a:solidFill>
                <a:latin typeface="Calibri" pitchFamily="34" charset="0"/>
              </a:rPr>
              <a:t>(Relación </a:t>
            </a:r>
            <a:r>
              <a:rPr lang="es-CO" dirty="0" smtClean="0">
                <a:solidFill>
                  <a:schemeClr val="tx1"/>
                </a:solidFill>
                <a:latin typeface="Calibri" pitchFamily="34" charset="0"/>
              </a:rPr>
              <a:t>I1/I2</a:t>
            </a:r>
            <a:r>
              <a:rPr lang="es-CO" b="0" dirty="0" smtClean="0">
                <a:solidFill>
                  <a:schemeClr val="tx1"/>
                </a:solidFill>
                <a:latin typeface="Calibri" pitchFamily="34" charset="0"/>
              </a:rPr>
              <a:t>)</a:t>
            </a:r>
          </a:p>
          <a:p>
            <a:pPr>
              <a:buFontTx/>
              <a:buChar char="-"/>
            </a:pPr>
            <a:r>
              <a:rPr lang="es-CO" b="0" dirty="0" smtClean="0">
                <a:solidFill>
                  <a:schemeClr val="tx1"/>
                </a:solidFill>
                <a:latin typeface="Calibri" pitchFamily="34" charset="0"/>
              </a:rPr>
              <a:t> Potencia aparente </a:t>
            </a:r>
            <a:r>
              <a:rPr lang="es-CO" dirty="0" smtClean="0">
                <a:solidFill>
                  <a:schemeClr val="tx1"/>
                </a:solidFill>
                <a:latin typeface="Calibri" pitchFamily="34" charset="0"/>
              </a:rPr>
              <a:t>S </a:t>
            </a:r>
            <a:r>
              <a:rPr lang="es-CO" b="0" dirty="0" smtClean="0">
                <a:solidFill>
                  <a:schemeClr val="tx1"/>
                </a:solidFill>
                <a:latin typeface="Calibri" pitchFamily="34" charset="0"/>
              </a:rPr>
              <a:t>(VA)</a:t>
            </a:r>
          </a:p>
          <a:p>
            <a:pPr>
              <a:buFontTx/>
              <a:buChar char="-"/>
            </a:pPr>
            <a:r>
              <a:rPr lang="es-CO" b="0" dirty="0" smtClean="0">
                <a:solidFill>
                  <a:schemeClr val="tx1"/>
                </a:solidFill>
                <a:latin typeface="Calibri" pitchFamily="34" charset="0"/>
              </a:rPr>
              <a:t> Clase de precisión (2 - 1 - 0,5 - 0,2)</a:t>
            </a:r>
            <a:endParaRPr lang="es-ES" b="0" dirty="0" smtClean="0">
              <a:solidFill>
                <a:schemeClr val="tx1"/>
              </a:solidFill>
              <a:latin typeface="Calibri" pitchFamily="34" charset="0"/>
            </a:endParaRPr>
          </a:p>
        </p:txBody>
      </p:sp>
      <p:sp>
        <p:nvSpPr>
          <p:cNvPr id="10" name="9 Forma libre"/>
          <p:cNvSpPr/>
          <p:nvPr/>
        </p:nvSpPr>
        <p:spPr>
          <a:xfrm>
            <a:off x="6865749" y="1038386"/>
            <a:ext cx="201478" cy="309966"/>
          </a:xfrm>
          <a:custGeom>
            <a:avLst/>
            <a:gdLst>
              <a:gd name="connsiteX0" fmla="*/ 495946 w 495946"/>
              <a:gd name="connsiteY0" fmla="*/ 666427 h 666427"/>
              <a:gd name="connsiteX1" fmla="*/ 216976 w 495946"/>
              <a:gd name="connsiteY1" fmla="*/ 464949 h 666427"/>
              <a:gd name="connsiteX2" fmla="*/ 46495 w 495946"/>
              <a:gd name="connsiteY2" fmla="*/ 123987 h 666427"/>
              <a:gd name="connsiteX3" fmla="*/ 0 w 495946"/>
              <a:gd name="connsiteY3" fmla="*/ 0 h 666427"/>
              <a:gd name="connsiteX4" fmla="*/ 0 w 495946"/>
              <a:gd name="connsiteY4" fmla="*/ 0 h 6664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5946" h="666427">
                <a:moveTo>
                  <a:pt x="495946" y="666427"/>
                </a:moveTo>
                <a:cubicBezTo>
                  <a:pt x="393915" y="610891"/>
                  <a:pt x="291884" y="555356"/>
                  <a:pt x="216976" y="464949"/>
                </a:cubicBezTo>
                <a:cubicBezTo>
                  <a:pt x="142068" y="374542"/>
                  <a:pt x="82658" y="201478"/>
                  <a:pt x="46495" y="123987"/>
                </a:cubicBezTo>
                <a:cubicBezTo>
                  <a:pt x="10332" y="46496"/>
                  <a:pt x="0" y="0"/>
                  <a:pt x="0" y="0"/>
                </a:cubicBezTo>
                <a:lnTo>
                  <a:pt x="0" y="0"/>
                </a:lnTo>
              </a:path>
            </a:pathLst>
          </a:custGeom>
          <a:ln w="76200">
            <a:solidFill>
              <a:schemeClr val="bg2">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12" name="11 Forma libre"/>
          <p:cNvSpPr/>
          <p:nvPr/>
        </p:nvSpPr>
        <p:spPr>
          <a:xfrm>
            <a:off x="7516679" y="1875295"/>
            <a:ext cx="712922" cy="743920"/>
          </a:xfrm>
          <a:custGeom>
            <a:avLst/>
            <a:gdLst>
              <a:gd name="connsiteX0" fmla="*/ 0 w 1046135"/>
              <a:gd name="connsiteY0" fmla="*/ 0 h 989309"/>
              <a:gd name="connsiteX1" fmla="*/ 542441 w 1046135"/>
              <a:gd name="connsiteY1" fmla="*/ 774915 h 989309"/>
              <a:gd name="connsiteX2" fmla="*/ 976393 w 1046135"/>
              <a:gd name="connsiteY2" fmla="*/ 960895 h 989309"/>
              <a:gd name="connsiteX3" fmla="*/ 960895 w 1046135"/>
              <a:gd name="connsiteY3" fmla="*/ 945397 h 989309"/>
            </a:gdLst>
            <a:ahLst/>
            <a:cxnLst>
              <a:cxn ang="0">
                <a:pos x="connsiteX0" y="connsiteY0"/>
              </a:cxn>
              <a:cxn ang="0">
                <a:pos x="connsiteX1" y="connsiteY1"/>
              </a:cxn>
              <a:cxn ang="0">
                <a:pos x="connsiteX2" y="connsiteY2"/>
              </a:cxn>
              <a:cxn ang="0">
                <a:pos x="connsiteX3" y="connsiteY3"/>
              </a:cxn>
            </a:cxnLst>
            <a:rect l="l" t="t" r="r" b="b"/>
            <a:pathLst>
              <a:path w="1046135" h="989309">
                <a:moveTo>
                  <a:pt x="0" y="0"/>
                </a:moveTo>
                <a:cubicBezTo>
                  <a:pt x="189854" y="307383"/>
                  <a:pt x="379709" y="614766"/>
                  <a:pt x="542441" y="774915"/>
                </a:cubicBezTo>
                <a:cubicBezTo>
                  <a:pt x="705173" y="935064"/>
                  <a:pt x="906651" y="932481"/>
                  <a:pt x="976393" y="960895"/>
                </a:cubicBezTo>
                <a:cubicBezTo>
                  <a:pt x="1046135" y="989309"/>
                  <a:pt x="1003515" y="967353"/>
                  <a:pt x="960895" y="945397"/>
                </a:cubicBezTo>
              </a:path>
            </a:pathLst>
          </a:custGeom>
          <a:ln w="76200">
            <a:solidFill>
              <a:schemeClr val="bg2">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13" name="12 Elipse"/>
          <p:cNvSpPr/>
          <p:nvPr/>
        </p:nvSpPr>
        <p:spPr>
          <a:xfrm>
            <a:off x="7067227" y="3394130"/>
            <a:ext cx="790414" cy="79041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16 Rectángulo"/>
          <p:cNvSpPr/>
          <p:nvPr/>
        </p:nvSpPr>
        <p:spPr>
          <a:xfrm>
            <a:off x="6918137" y="3016116"/>
            <a:ext cx="511444" cy="4959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I1</a:t>
            </a:r>
            <a:endParaRPr lang="es-ES" dirty="0">
              <a:solidFill>
                <a:schemeClr val="tx1"/>
              </a:solidFill>
            </a:endParaRPr>
          </a:p>
        </p:txBody>
      </p:sp>
      <p:sp>
        <p:nvSpPr>
          <p:cNvPr id="18" name="17 Rectángulo"/>
          <p:cNvSpPr/>
          <p:nvPr/>
        </p:nvSpPr>
        <p:spPr>
          <a:xfrm>
            <a:off x="6586779" y="3549110"/>
            <a:ext cx="511444" cy="4959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-TC</a:t>
            </a:r>
            <a:endParaRPr lang="es-ES" dirty="0">
              <a:solidFill>
                <a:schemeClr val="tx1"/>
              </a:solidFill>
            </a:endParaRPr>
          </a:p>
        </p:txBody>
      </p:sp>
      <p:cxnSp>
        <p:nvCxnSpPr>
          <p:cNvPr id="20" name="19 Conector recto"/>
          <p:cNvCxnSpPr/>
          <p:nvPr/>
        </p:nvCxnSpPr>
        <p:spPr>
          <a:xfrm rot="16200000" flipH="1">
            <a:off x="6796006" y="3773836"/>
            <a:ext cx="1317360" cy="3"/>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33" name="32 Conector recto"/>
          <p:cNvCxnSpPr/>
          <p:nvPr/>
        </p:nvCxnSpPr>
        <p:spPr>
          <a:xfrm>
            <a:off x="7857641" y="3781586"/>
            <a:ext cx="402959" cy="3"/>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36" name="35 Conector recto de flecha"/>
          <p:cNvCxnSpPr/>
          <p:nvPr/>
        </p:nvCxnSpPr>
        <p:spPr>
          <a:xfrm rot="5400000">
            <a:off x="7305110" y="3196768"/>
            <a:ext cx="294468"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7" name="36 Rectángulo"/>
          <p:cNvSpPr/>
          <p:nvPr/>
        </p:nvSpPr>
        <p:spPr>
          <a:xfrm>
            <a:off x="7842062" y="3354254"/>
            <a:ext cx="511444" cy="4959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I2</a:t>
            </a:r>
            <a:endParaRPr lang="es-ES" dirty="0">
              <a:solidFill>
                <a:schemeClr val="tx1"/>
              </a:solidFill>
            </a:endParaRPr>
          </a:p>
        </p:txBody>
      </p:sp>
      <p:sp>
        <p:nvSpPr>
          <p:cNvPr id="38" name="37 Rectángulo"/>
          <p:cNvSpPr/>
          <p:nvPr/>
        </p:nvSpPr>
        <p:spPr>
          <a:xfrm>
            <a:off x="619932" y="4602997"/>
            <a:ext cx="7950631" cy="1477328"/>
          </a:xfrm>
          <a:prstGeom prst="rect">
            <a:avLst/>
          </a:prstGeom>
        </p:spPr>
        <p:txBody>
          <a:bodyPr wrap="square">
            <a:spAutoFit/>
          </a:bodyPr>
          <a:lstStyle/>
          <a:p>
            <a:pPr algn="just"/>
            <a:r>
              <a:rPr lang="es-CO" dirty="0" smtClean="0">
                <a:solidFill>
                  <a:schemeClr val="tx1"/>
                </a:solidFill>
                <a:latin typeface="+mn-lt"/>
              </a:rPr>
              <a:t>Es recomendable que la precisión de toda la cadena de medición coincida con las necesidades de medición reales: no existe una solución universal única pero un buen acuerdo técnico y económico según las necesidades a cubrir.</a:t>
            </a:r>
          </a:p>
          <a:p>
            <a:pPr algn="just"/>
            <a:r>
              <a:rPr lang="es-CO" dirty="0" smtClean="0">
                <a:solidFill>
                  <a:schemeClr val="tx1"/>
                </a:solidFill>
                <a:latin typeface="+mn-lt"/>
              </a:rPr>
              <a:t>Se debe tener en cuenta que la precisión de medición siempre tiene un coste a comparar con la rentabilidad de la inversión prevista.</a:t>
            </a:r>
            <a:endParaRPr lang="es-ES" dirty="0" smtClean="0">
              <a:solidFill>
                <a:schemeClr val="tx1"/>
              </a:solidFill>
              <a:latin typeface="+mn-lt"/>
            </a:endParaRPr>
          </a:p>
        </p:txBody>
      </p:sp>
      <p:sp>
        <p:nvSpPr>
          <p:cNvPr id="39" name="38 Marcador de número de diapositiva"/>
          <p:cNvSpPr>
            <a:spLocks noGrp="1"/>
          </p:cNvSpPr>
          <p:nvPr>
            <p:ph type="sldNum" sz="quarter" idx="12"/>
          </p:nvPr>
        </p:nvSpPr>
        <p:spPr/>
        <p:txBody>
          <a:bodyPr/>
          <a:lstStyle/>
          <a:p>
            <a:fld id="{95AF5261-E268-49AE-A745-4F299B901FAF}" type="slidenum">
              <a:rPr lang="fr-FR" smtClean="0"/>
              <a:pPr/>
              <a:t>4</a:t>
            </a:fld>
            <a:endParaRPr lang="fr-F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 name="29 Marcador de número de diapositiva"/>
          <p:cNvSpPr>
            <a:spLocks noGrp="1"/>
          </p:cNvSpPr>
          <p:nvPr>
            <p:ph type="sldNum" sz="quarter" idx="12"/>
          </p:nvPr>
        </p:nvSpPr>
        <p:spPr/>
        <p:txBody>
          <a:bodyPr/>
          <a:lstStyle/>
          <a:p>
            <a:fld id="{95AF5261-E268-49AE-A745-4F299B901FAF}" type="slidenum">
              <a:rPr lang="fr-FR" smtClean="0"/>
              <a:pPr/>
              <a:t>5</a:t>
            </a:fld>
            <a:endParaRPr lang="fr-FR"/>
          </a:p>
        </p:txBody>
      </p:sp>
      <p:sp>
        <p:nvSpPr>
          <p:cNvPr id="38" name="37 Elipse"/>
          <p:cNvSpPr/>
          <p:nvPr/>
        </p:nvSpPr>
        <p:spPr>
          <a:xfrm>
            <a:off x="3750590" y="2154265"/>
            <a:ext cx="790414" cy="79041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0" name="39 Elipse"/>
          <p:cNvSpPr/>
          <p:nvPr/>
        </p:nvSpPr>
        <p:spPr>
          <a:xfrm>
            <a:off x="4200040" y="2154265"/>
            <a:ext cx="790414" cy="79041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51" name="50 Conector recto"/>
          <p:cNvCxnSpPr/>
          <p:nvPr/>
        </p:nvCxnSpPr>
        <p:spPr>
          <a:xfrm rot="10800000">
            <a:off x="4990457" y="2572719"/>
            <a:ext cx="976391"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53 Conector recto"/>
          <p:cNvCxnSpPr/>
          <p:nvPr/>
        </p:nvCxnSpPr>
        <p:spPr>
          <a:xfrm rot="10800000" flipV="1">
            <a:off x="1658319" y="2572715"/>
            <a:ext cx="2092270" cy="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54 Rectángulo"/>
          <p:cNvSpPr/>
          <p:nvPr/>
        </p:nvSpPr>
        <p:spPr>
          <a:xfrm>
            <a:off x="2836190" y="1983782"/>
            <a:ext cx="883403" cy="4959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V1n</a:t>
            </a:r>
            <a:endParaRPr lang="es-ES" dirty="0">
              <a:solidFill>
                <a:schemeClr val="tx1"/>
              </a:solidFill>
            </a:endParaRPr>
          </a:p>
        </p:txBody>
      </p:sp>
      <p:sp>
        <p:nvSpPr>
          <p:cNvPr id="56" name="55 Rectángulo"/>
          <p:cNvSpPr/>
          <p:nvPr/>
        </p:nvSpPr>
        <p:spPr>
          <a:xfrm>
            <a:off x="5021451" y="2014779"/>
            <a:ext cx="697423" cy="4959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V2n</a:t>
            </a:r>
            <a:endParaRPr lang="es-ES" dirty="0">
              <a:solidFill>
                <a:schemeClr val="tx1"/>
              </a:solidFill>
            </a:endParaRPr>
          </a:p>
        </p:txBody>
      </p:sp>
      <p:sp>
        <p:nvSpPr>
          <p:cNvPr id="57" name="56 Rectángulo"/>
          <p:cNvSpPr/>
          <p:nvPr/>
        </p:nvSpPr>
        <p:spPr>
          <a:xfrm>
            <a:off x="3967565" y="1658318"/>
            <a:ext cx="790413" cy="4959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a:t>
            </a:r>
            <a:r>
              <a:rPr lang="es-ES" dirty="0" err="1" smtClean="0">
                <a:solidFill>
                  <a:schemeClr val="tx1"/>
                </a:solidFill>
              </a:rPr>
              <a:t>TTn</a:t>
            </a:r>
            <a:endParaRPr lang="es-ES" dirty="0">
              <a:solidFill>
                <a:schemeClr val="tx1"/>
              </a:solidFill>
            </a:endParaRPr>
          </a:p>
        </p:txBody>
      </p:sp>
      <p:cxnSp>
        <p:nvCxnSpPr>
          <p:cNvPr id="59" name="58 Conector recto"/>
          <p:cNvCxnSpPr/>
          <p:nvPr/>
        </p:nvCxnSpPr>
        <p:spPr>
          <a:xfrm rot="5400000">
            <a:off x="-821409" y="3580108"/>
            <a:ext cx="4959457" cy="1588"/>
          </a:xfrm>
          <a:prstGeom prst="line">
            <a:avLst/>
          </a:prstGeom>
        </p:spPr>
        <p:style>
          <a:lnRef idx="3">
            <a:schemeClr val="dk1"/>
          </a:lnRef>
          <a:fillRef idx="0">
            <a:schemeClr val="dk1"/>
          </a:fillRef>
          <a:effectRef idx="2">
            <a:schemeClr val="dk1"/>
          </a:effectRef>
          <a:fontRef idx="minor">
            <a:schemeClr val="tx1"/>
          </a:fontRef>
        </p:style>
      </p:cxnSp>
      <p:sp>
        <p:nvSpPr>
          <p:cNvPr id="83" name="82 Elipse"/>
          <p:cNvSpPr/>
          <p:nvPr/>
        </p:nvSpPr>
        <p:spPr>
          <a:xfrm>
            <a:off x="1255363" y="3812585"/>
            <a:ext cx="790414" cy="79041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4" name="83 Rectángulo"/>
          <p:cNvSpPr/>
          <p:nvPr/>
        </p:nvSpPr>
        <p:spPr>
          <a:xfrm>
            <a:off x="1106273" y="3434571"/>
            <a:ext cx="511444" cy="4959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I1n</a:t>
            </a:r>
            <a:endParaRPr lang="es-ES" dirty="0">
              <a:solidFill>
                <a:schemeClr val="tx1"/>
              </a:solidFill>
            </a:endParaRPr>
          </a:p>
        </p:txBody>
      </p:sp>
      <p:sp>
        <p:nvSpPr>
          <p:cNvPr id="85" name="84 Rectángulo"/>
          <p:cNvSpPr/>
          <p:nvPr/>
        </p:nvSpPr>
        <p:spPr>
          <a:xfrm>
            <a:off x="604434" y="3967565"/>
            <a:ext cx="697424" cy="4959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a:t>
            </a:r>
            <a:r>
              <a:rPr lang="es-ES" dirty="0" err="1" smtClean="0">
                <a:solidFill>
                  <a:schemeClr val="tx1"/>
                </a:solidFill>
              </a:rPr>
              <a:t>TCn</a:t>
            </a:r>
            <a:endParaRPr lang="es-ES" dirty="0">
              <a:solidFill>
                <a:schemeClr val="tx1"/>
              </a:solidFill>
            </a:endParaRPr>
          </a:p>
        </p:txBody>
      </p:sp>
      <p:cxnSp>
        <p:nvCxnSpPr>
          <p:cNvPr id="87" name="86 Conector recto"/>
          <p:cNvCxnSpPr/>
          <p:nvPr/>
        </p:nvCxnSpPr>
        <p:spPr>
          <a:xfrm flipV="1">
            <a:off x="2014780" y="4200041"/>
            <a:ext cx="4138047" cy="1"/>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88" name="87 Conector recto de flecha"/>
          <p:cNvCxnSpPr/>
          <p:nvPr/>
        </p:nvCxnSpPr>
        <p:spPr>
          <a:xfrm rot="5400000">
            <a:off x="1508744" y="3460240"/>
            <a:ext cx="294468"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9" name="88 Rectángulo"/>
          <p:cNvSpPr/>
          <p:nvPr/>
        </p:nvSpPr>
        <p:spPr>
          <a:xfrm>
            <a:off x="2030198" y="3772709"/>
            <a:ext cx="511444" cy="4959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I2n</a:t>
            </a:r>
            <a:endParaRPr lang="es-ES" dirty="0">
              <a:solidFill>
                <a:schemeClr val="tx1"/>
              </a:solidFill>
            </a:endParaRPr>
          </a:p>
        </p:txBody>
      </p:sp>
      <p:sp>
        <p:nvSpPr>
          <p:cNvPr id="104" name="103 Rectángulo"/>
          <p:cNvSpPr/>
          <p:nvPr/>
        </p:nvSpPr>
        <p:spPr>
          <a:xfrm>
            <a:off x="1735809" y="1472337"/>
            <a:ext cx="1983783" cy="6354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rgbClr val="0070C0"/>
                </a:solidFill>
              </a:rPr>
              <a:t>Medida tensión </a:t>
            </a:r>
            <a:endParaRPr lang="es-ES" dirty="0">
              <a:solidFill>
                <a:srgbClr val="0070C0"/>
              </a:solidFill>
            </a:endParaRPr>
          </a:p>
        </p:txBody>
      </p:sp>
      <p:sp>
        <p:nvSpPr>
          <p:cNvPr id="105" name="104 Rectángulo"/>
          <p:cNvSpPr/>
          <p:nvPr/>
        </p:nvSpPr>
        <p:spPr>
          <a:xfrm>
            <a:off x="1735809" y="3161652"/>
            <a:ext cx="1983783" cy="6354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rgbClr val="FF0000"/>
                </a:solidFill>
              </a:rPr>
              <a:t>Medida corriente</a:t>
            </a:r>
            <a:endParaRPr lang="es-ES" dirty="0">
              <a:solidFill>
                <a:srgbClr val="FF0000"/>
              </a:solidFill>
            </a:endParaRPr>
          </a:p>
        </p:txBody>
      </p:sp>
      <p:sp>
        <p:nvSpPr>
          <p:cNvPr id="114" name="113 Rectángulo"/>
          <p:cNvSpPr/>
          <p:nvPr/>
        </p:nvSpPr>
        <p:spPr>
          <a:xfrm>
            <a:off x="681924" y="557937"/>
            <a:ext cx="1983783" cy="6354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RED</a:t>
            </a:r>
            <a:endParaRPr lang="es-ES" dirty="0">
              <a:solidFill>
                <a:schemeClr val="tx1"/>
              </a:solidFill>
            </a:endParaRPr>
          </a:p>
        </p:txBody>
      </p:sp>
      <p:sp>
        <p:nvSpPr>
          <p:cNvPr id="61" name="60 Elipse"/>
          <p:cNvSpPr/>
          <p:nvPr/>
        </p:nvSpPr>
        <p:spPr>
          <a:xfrm>
            <a:off x="1590272" y="2521381"/>
            <a:ext cx="152804" cy="12180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116" name="115 Conector recto"/>
          <p:cNvCxnSpPr/>
          <p:nvPr/>
        </p:nvCxnSpPr>
        <p:spPr>
          <a:xfrm flipV="1">
            <a:off x="1526381" y="1190626"/>
            <a:ext cx="276225" cy="1762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117 Conector recto"/>
          <p:cNvCxnSpPr/>
          <p:nvPr/>
        </p:nvCxnSpPr>
        <p:spPr>
          <a:xfrm flipV="1">
            <a:off x="1535906" y="1333501"/>
            <a:ext cx="276225" cy="1762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9" name="118 Elipse"/>
          <p:cNvSpPr/>
          <p:nvPr/>
        </p:nvSpPr>
        <p:spPr>
          <a:xfrm>
            <a:off x="1800225" y="1297781"/>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0" name="119 Rectángulo"/>
          <p:cNvSpPr/>
          <p:nvPr/>
        </p:nvSpPr>
        <p:spPr>
          <a:xfrm>
            <a:off x="1757202" y="908348"/>
            <a:ext cx="304072" cy="4959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200" dirty="0" smtClean="0">
                <a:solidFill>
                  <a:schemeClr val="tx1"/>
                </a:solidFill>
              </a:rPr>
              <a:t>3</a:t>
            </a:r>
            <a:endParaRPr lang="es-ES" sz="1200" dirty="0">
              <a:solidFill>
                <a:schemeClr val="tx1"/>
              </a:solidFill>
            </a:endParaRPr>
          </a:p>
        </p:txBody>
      </p:sp>
      <p:sp>
        <p:nvSpPr>
          <p:cNvPr id="122" name="121 Rectángulo"/>
          <p:cNvSpPr/>
          <p:nvPr/>
        </p:nvSpPr>
        <p:spPr>
          <a:xfrm>
            <a:off x="6199320" y="1115876"/>
            <a:ext cx="1983783" cy="6354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CENTRAL DE MEDIDA</a:t>
            </a:r>
            <a:endParaRPr lang="es-ES" dirty="0">
              <a:solidFill>
                <a:schemeClr val="tx1"/>
              </a:solidFill>
            </a:endParaRPr>
          </a:p>
        </p:txBody>
      </p:sp>
      <p:grpSp>
        <p:nvGrpSpPr>
          <p:cNvPr id="133" name="132 Grupo"/>
          <p:cNvGrpSpPr/>
          <p:nvPr/>
        </p:nvGrpSpPr>
        <p:grpSpPr>
          <a:xfrm flipH="1">
            <a:off x="6230318" y="5160934"/>
            <a:ext cx="1565329" cy="1107457"/>
            <a:chOff x="2838450" y="2960688"/>
            <a:chExt cx="4032254" cy="2889250"/>
          </a:xfrm>
        </p:grpSpPr>
        <p:pic>
          <p:nvPicPr>
            <p:cNvPr id="123" name="Picture 3" descr="Men"/>
            <p:cNvPicPr>
              <a:picLocks noChangeAspect="1" noChangeArrowheads="1"/>
            </p:cNvPicPr>
            <p:nvPr/>
          </p:nvPicPr>
          <p:blipFill>
            <a:blip r:embed="rId3" cstate="print"/>
            <a:srcRect/>
            <a:stretch>
              <a:fillRect/>
            </a:stretch>
          </p:blipFill>
          <p:spPr bwMode="auto">
            <a:xfrm>
              <a:off x="2838450" y="2960688"/>
              <a:ext cx="2179638" cy="2889250"/>
            </a:xfrm>
            <a:prstGeom prst="rect">
              <a:avLst/>
            </a:prstGeom>
            <a:noFill/>
          </p:spPr>
        </p:pic>
        <p:grpSp>
          <p:nvGrpSpPr>
            <p:cNvPr id="124" name="Group 4"/>
            <p:cNvGrpSpPr>
              <a:grpSpLocks/>
            </p:cNvGrpSpPr>
            <p:nvPr/>
          </p:nvGrpSpPr>
          <p:grpSpPr bwMode="auto">
            <a:xfrm>
              <a:off x="4926016" y="3176588"/>
              <a:ext cx="1944688" cy="2373312"/>
              <a:chOff x="3651" y="2251"/>
              <a:chExt cx="1225" cy="1495"/>
            </a:xfrm>
          </p:grpSpPr>
          <p:grpSp>
            <p:nvGrpSpPr>
              <p:cNvPr id="125" name="Group 5"/>
              <p:cNvGrpSpPr>
                <a:grpSpLocks/>
              </p:cNvGrpSpPr>
              <p:nvPr/>
            </p:nvGrpSpPr>
            <p:grpSpPr bwMode="auto">
              <a:xfrm>
                <a:off x="3651" y="2251"/>
                <a:ext cx="1225" cy="486"/>
                <a:chOff x="3651" y="2251"/>
                <a:chExt cx="1225" cy="486"/>
              </a:xfrm>
            </p:grpSpPr>
            <p:pic>
              <p:nvPicPr>
                <p:cNvPr id="130" name="Picture 6" descr="Minus"/>
                <p:cNvPicPr>
                  <a:picLocks noChangeAspect="1" noChangeArrowheads="1"/>
                </p:cNvPicPr>
                <p:nvPr/>
              </p:nvPicPr>
              <p:blipFill>
                <a:blip r:embed="rId4" cstate="print"/>
                <a:srcRect/>
                <a:stretch>
                  <a:fillRect/>
                </a:stretch>
              </p:blipFill>
              <p:spPr bwMode="auto">
                <a:xfrm rot="-1431610">
                  <a:off x="3651" y="2626"/>
                  <a:ext cx="408" cy="111"/>
                </a:xfrm>
                <a:prstGeom prst="rect">
                  <a:avLst/>
                </a:prstGeom>
                <a:noFill/>
              </p:spPr>
            </p:pic>
            <p:pic>
              <p:nvPicPr>
                <p:cNvPr id="131" name="Picture 7" descr="Minus"/>
                <p:cNvPicPr>
                  <a:picLocks noChangeAspect="1" noChangeArrowheads="1"/>
                </p:cNvPicPr>
                <p:nvPr/>
              </p:nvPicPr>
              <p:blipFill>
                <a:blip r:embed="rId5" cstate="print"/>
                <a:srcRect/>
                <a:stretch>
                  <a:fillRect/>
                </a:stretch>
              </p:blipFill>
              <p:spPr bwMode="auto">
                <a:xfrm rot="-1431610">
                  <a:off x="4059" y="2432"/>
                  <a:ext cx="408" cy="111"/>
                </a:xfrm>
                <a:prstGeom prst="rect">
                  <a:avLst/>
                </a:prstGeom>
                <a:noFill/>
              </p:spPr>
            </p:pic>
            <p:pic>
              <p:nvPicPr>
                <p:cNvPr id="132" name="Picture 8" descr="Minus"/>
                <p:cNvPicPr>
                  <a:picLocks noChangeAspect="1" noChangeArrowheads="1"/>
                </p:cNvPicPr>
                <p:nvPr/>
              </p:nvPicPr>
              <p:blipFill>
                <a:blip r:embed="rId6" cstate="print"/>
                <a:srcRect/>
                <a:stretch>
                  <a:fillRect/>
                </a:stretch>
              </p:blipFill>
              <p:spPr bwMode="auto">
                <a:xfrm rot="-1431610">
                  <a:off x="4468" y="2251"/>
                  <a:ext cx="408" cy="111"/>
                </a:xfrm>
                <a:prstGeom prst="rect">
                  <a:avLst/>
                </a:prstGeom>
                <a:noFill/>
              </p:spPr>
            </p:pic>
          </p:grpSp>
          <p:grpSp>
            <p:nvGrpSpPr>
              <p:cNvPr id="126" name="Group 9"/>
              <p:cNvGrpSpPr>
                <a:grpSpLocks/>
              </p:cNvGrpSpPr>
              <p:nvPr/>
            </p:nvGrpSpPr>
            <p:grpSpPr bwMode="auto">
              <a:xfrm rot="2956018">
                <a:off x="3646" y="2891"/>
                <a:ext cx="1225" cy="486"/>
                <a:chOff x="3651" y="2251"/>
                <a:chExt cx="1225" cy="486"/>
              </a:xfrm>
            </p:grpSpPr>
            <p:pic>
              <p:nvPicPr>
                <p:cNvPr id="127" name="Picture 10" descr="Minus"/>
                <p:cNvPicPr>
                  <a:picLocks noChangeAspect="1" noChangeArrowheads="1"/>
                </p:cNvPicPr>
                <p:nvPr/>
              </p:nvPicPr>
              <p:blipFill>
                <a:blip r:embed="rId7" cstate="print"/>
                <a:srcRect/>
                <a:stretch>
                  <a:fillRect/>
                </a:stretch>
              </p:blipFill>
              <p:spPr bwMode="auto">
                <a:xfrm rot="-1431610">
                  <a:off x="3651" y="2626"/>
                  <a:ext cx="408" cy="111"/>
                </a:xfrm>
                <a:prstGeom prst="rect">
                  <a:avLst/>
                </a:prstGeom>
                <a:noFill/>
              </p:spPr>
            </p:pic>
            <p:pic>
              <p:nvPicPr>
                <p:cNvPr id="128" name="Picture 11" descr="Minus"/>
                <p:cNvPicPr>
                  <a:picLocks noChangeAspect="1" noChangeArrowheads="1"/>
                </p:cNvPicPr>
                <p:nvPr/>
              </p:nvPicPr>
              <p:blipFill>
                <a:blip r:embed="rId8" cstate="print"/>
                <a:srcRect/>
                <a:stretch>
                  <a:fillRect/>
                </a:stretch>
              </p:blipFill>
              <p:spPr bwMode="auto">
                <a:xfrm rot="-1431610">
                  <a:off x="4059" y="2432"/>
                  <a:ext cx="408" cy="111"/>
                </a:xfrm>
                <a:prstGeom prst="rect">
                  <a:avLst/>
                </a:prstGeom>
                <a:noFill/>
              </p:spPr>
            </p:pic>
            <p:pic>
              <p:nvPicPr>
                <p:cNvPr id="129" name="Picture 12" descr="Minus"/>
                <p:cNvPicPr>
                  <a:picLocks noChangeAspect="1" noChangeArrowheads="1"/>
                </p:cNvPicPr>
                <p:nvPr/>
              </p:nvPicPr>
              <p:blipFill>
                <a:blip r:embed="rId9" cstate="print"/>
                <a:srcRect/>
                <a:stretch>
                  <a:fillRect/>
                </a:stretch>
              </p:blipFill>
              <p:spPr bwMode="auto">
                <a:xfrm rot="-1431610">
                  <a:off x="4468" y="2251"/>
                  <a:ext cx="408" cy="111"/>
                </a:xfrm>
                <a:prstGeom prst="rect">
                  <a:avLst/>
                </a:prstGeom>
                <a:noFill/>
              </p:spPr>
            </p:pic>
          </p:grpSp>
        </p:grpSp>
      </p:grpSp>
      <p:pic>
        <p:nvPicPr>
          <p:cNvPr id="134" name="Picture 22" descr="pm800"/>
          <p:cNvPicPr>
            <a:picLocks noChangeAspect="1" noChangeArrowheads="1"/>
          </p:cNvPicPr>
          <p:nvPr/>
        </p:nvPicPr>
        <p:blipFill>
          <a:blip r:embed="rId10" cstate="print"/>
          <a:srcRect/>
          <a:stretch>
            <a:fillRect/>
          </a:stretch>
        </p:blipFill>
        <p:spPr bwMode="auto">
          <a:xfrm>
            <a:off x="5897052" y="1783771"/>
            <a:ext cx="2843994" cy="3165381"/>
          </a:xfrm>
          <a:prstGeom prst="rect">
            <a:avLst/>
          </a:prstGeom>
          <a:noFill/>
        </p:spPr>
      </p:pic>
      <p:cxnSp>
        <p:nvCxnSpPr>
          <p:cNvPr id="136" name="135 Conector recto de flecha"/>
          <p:cNvCxnSpPr/>
          <p:nvPr/>
        </p:nvCxnSpPr>
        <p:spPr>
          <a:xfrm rot="5400000" flipH="1" flipV="1">
            <a:off x="1332047" y="5579713"/>
            <a:ext cx="1736940" cy="484"/>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143" name="142 Conector recto de flecha"/>
          <p:cNvCxnSpPr/>
          <p:nvPr/>
        </p:nvCxnSpPr>
        <p:spPr>
          <a:xfrm flipV="1">
            <a:off x="1999281" y="5656881"/>
            <a:ext cx="3115160" cy="2"/>
          </a:xfrm>
          <a:prstGeom prst="straightConnector1">
            <a:avLst/>
          </a:prstGeom>
          <a:ln>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149" name="148 Forma libre"/>
          <p:cNvSpPr/>
          <p:nvPr/>
        </p:nvSpPr>
        <p:spPr>
          <a:xfrm>
            <a:off x="2195513" y="4990307"/>
            <a:ext cx="1195387" cy="667543"/>
          </a:xfrm>
          <a:custGeom>
            <a:avLst/>
            <a:gdLst>
              <a:gd name="connsiteX0" fmla="*/ 0 w 1195387"/>
              <a:gd name="connsiteY0" fmla="*/ 667543 h 667543"/>
              <a:gd name="connsiteX1" fmla="*/ 109537 w 1195387"/>
              <a:gd name="connsiteY1" fmla="*/ 467518 h 667543"/>
              <a:gd name="connsiteX2" fmla="*/ 266700 w 1195387"/>
              <a:gd name="connsiteY2" fmla="*/ 224631 h 667543"/>
              <a:gd name="connsiteX3" fmla="*/ 395287 w 1195387"/>
              <a:gd name="connsiteY3" fmla="*/ 96043 h 667543"/>
              <a:gd name="connsiteX4" fmla="*/ 547687 w 1195387"/>
              <a:gd name="connsiteY4" fmla="*/ 24606 h 667543"/>
              <a:gd name="connsiteX5" fmla="*/ 585787 w 1195387"/>
              <a:gd name="connsiteY5" fmla="*/ 24606 h 667543"/>
              <a:gd name="connsiteX6" fmla="*/ 633412 w 1195387"/>
              <a:gd name="connsiteY6" fmla="*/ 24606 h 667543"/>
              <a:gd name="connsiteX7" fmla="*/ 838200 w 1195387"/>
              <a:gd name="connsiteY7" fmla="*/ 172243 h 667543"/>
              <a:gd name="connsiteX8" fmla="*/ 947737 w 1195387"/>
              <a:gd name="connsiteY8" fmla="*/ 305593 h 667543"/>
              <a:gd name="connsiteX9" fmla="*/ 1052512 w 1195387"/>
              <a:gd name="connsiteY9" fmla="*/ 453231 h 667543"/>
              <a:gd name="connsiteX10" fmla="*/ 1147762 w 1195387"/>
              <a:gd name="connsiteY10" fmla="*/ 581818 h 667543"/>
              <a:gd name="connsiteX11" fmla="*/ 1195387 w 1195387"/>
              <a:gd name="connsiteY11" fmla="*/ 667543 h 667543"/>
              <a:gd name="connsiteX12" fmla="*/ 1195387 w 1195387"/>
              <a:gd name="connsiteY12" fmla="*/ 667543 h 667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95387" h="667543">
                <a:moveTo>
                  <a:pt x="0" y="667543"/>
                </a:moveTo>
                <a:cubicBezTo>
                  <a:pt x="32543" y="604440"/>
                  <a:pt x="65087" y="541337"/>
                  <a:pt x="109537" y="467518"/>
                </a:cubicBezTo>
                <a:cubicBezTo>
                  <a:pt x="153987" y="393699"/>
                  <a:pt x="219075" y="286544"/>
                  <a:pt x="266700" y="224631"/>
                </a:cubicBezTo>
                <a:cubicBezTo>
                  <a:pt x="314325" y="162718"/>
                  <a:pt x="348456" y="129380"/>
                  <a:pt x="395287" y="96043"/>
                </a:cubicBezTo>
                <a:cubicBezTo>
                  <a:pt x="442118" y="62706"/>
                  <a:pt x="515937" y="36512"/>
                  <a:pt x="547687" y="24606"/>
                </a:cubicBezTo>
                <a:cubicBezTo>
                  <a:pt x="579437" y="12700"/>
                  <a:pt x="585787" y="24606"/>
                  <a:pt x="585787" y="24606"/>
                </a:cubicBezTo>
                <a:cubicBezTo>
                  <a:pt x="600074" y="24606"/>
                  <a:pt x="591343" y="0"/>
                  <a:pt x="633412" y="24606"/>
                </a:cubicBezTo>
                <a:cubicBezTo>
                  <a:pt x="675481" y="49212"/>
                  <a:pt x="785813" y="125412"/>
                  <a:pt x="838200" y="172243"/>
                </a:cubicBezTo>
                <a:cubicBezTo>
                  <a:pt x="890587" y="219074"/>
                  <a:pt x="912018" y="258762"/>
                  <a:pt x="947737" y="305593"/>
                </a:cubicBezTo>
                <a:cubicBezTo>
                  <a:pt x="983456" y="352424"/>
                  <a:pt x="1019175" y="407194"/>
                  <a:pt x="1052512" y="453231"/>
                </a:cubicBezTo>
                <a:cubicBezTo>
                  <a:pt x="1085850" y="499269"/>
                  <a:pt x="1123950" y="546099"/>
                  <a:pt x="1147762" y="581818"/>
                </a:cubicBezTo>
                <a:cubicBezTo>
                  <a:pt x="1171574" y="617537"/>
                  <a:pt x="1195387" y="667543"/>
                  <a:pt x="1195387" y="667543"/>
                </a:cubicBezTo>
                <a:lnTo>
                  <a:pt x="1195387" y="667543"/>
                </a:ln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s-ES"/>
          </a:p>
        </p:txBody>
      </p:sp>
      <p:sp>
        <p:nvSpPr>
          <p:cNvPr id="150" name="149 Forma libre"/>
          <p:cNvSpPr/>
          <p:nvPr/>
        </p:nvSpPr>
        <p:spPr>
          <a:xfrm flipV="1">
            <a:off x="3386138" y="5662611"/>
            <a:ext cx="1195387" cy="638176"/>
          </a:xfrm>
          <a:custGeom>
            <a:avLst/>
            <a:gdLst>
              <a:gd name="connsiteX0" fmla="*/ 0 w 1195387"/>
              <a:gd name="connsiteY0" fmla="*/ 667543 h 667543"/>
              <a:gd name="connsiteX1" fmla="*/ 109537 w 1195387"/>
              <a:gd name="connsiteY1" fmla="*/ 467518 h 667543"/>
              <a:gd name="connsiteX2" fmla="*/ 266700 w 1195387"/>
              <a:gd name="connsiteY2" fmla="*/ 224631 h 667543"/>
              <a:gd name="connsiteX3" fmla="*/ 395287 w 1195387"/>
              <a:gd name="connsiteY3" fmla="*/ 96043 h 667543"/>
              <a:gd name="connsiteX4" fmla="*/ 547687 w 1195387"/>
              <a:gd name="connsiteY4" fmla="*/ 24606 h 667543"/>
              <a:gd name="connsiteX5" fmla="*/ 585787 w 1195387"/>
              <a:gd name="connsiteY5" fmla="*/ 24606 h 667543"/>
              <a:gd name="connsiteX6" fmla="*/ 633412 w 1195387"/>
              <a:gd name="connsiteY6" fmla="*/ 24606 h 667543"/>
              <a:gd name="connsiteX7" fmla="*/ 838200 w 1195387"/>
              <a:gd name="connsiteY7" fmla="*/ 172243 h 667543"/>
              <a:gd name="connsiteX8" fmla="*/ 947737 w 1195387"/>
              <a:gd name="connsiteY8" fmla="*/ 305593 h 667543"/>
              <a:gd name="connsiteX9" fmla="*/ 1052512 w 1195387"/>
              <a:gd name="connsiteY9" fmla="*/ 453231 h 667543"/>
              <a:gd name="connsiteX10" fmla="*/ 1147762 w 1195387"/>
              <a:gd name="connsiteY10" fmla="*/ 581818 h 667543"/>
              <a:gd name="connsiteX11" fmla="*/ 1195387 w 1195387"/>
              <a:gd name="connsiteY11" fmla="*/ 667543 h 667543"/>
              <a:gd name="connsiteX12" fmla="*/ 1195387 w 1195387"/>
              <a:gd name="connsiteY12" fmla="*/ 667543 h 667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95387" h="667543">
                <a:moveTo>
                  <a:pt x="0" y="667543"/>
                </a:moveTo>
                <a:cubicBezTo>
                  <a:pt x="32543" y="604440"/>
                  <a:pt x="65087" y="541337"/>
                  <a:pt x="109537" y="467518"/>
                </a:cubicBezTo>
                <a:cubicBezTo>
                  <a:pt x="153987" y="393699"/>
                  <a:pt x="219075" y="286544"/>
                  <a:pt x="266700" y="224631"/>
                </a:cubicBezTo>
                <a:cubicBezTo>
                  <a:pt x="314325" y="162718"/>
                  <a:pt x="348456" y="129380"/>
                  <a:pt x="395287" y="96043"/>
                </a:cubicBezTo>
                <a:cubicBezTo>
                  <a:pt x="442118" y="62706"/>
                  <a:pt x="515937" y="36512"/>
                  <a:pt x="547687" y="24606"/>
                </a:cubicBezTo>
                <a:cubicBezTo>
                  <a:pt x="579437" y="12700"/>
                  <a:pt x="585787" y="24606"/>
                  <a:pt x="585787" y="24606"/>
                </a:cubicBezTo>
                <a:cubicBezTo>
                  <a:pt x="600074" y="24606"/>
                  <a:pt x="591343" y="0"/>
                  <a:pt x="633412" y="24606"/>
                </a:cubicBezTo>
                <a:cubicBezTo>
                  <a:pt x="675481" y="49212"/>
                  <a:pt x="785813" y="125412"/>
                  <a:pt x="838200" y="172243"/>
                </a:cubicBezTo>
                <a:cubicBezTo>
                  <a:pt x="890587" y="219074"/>
                  <a:pt x="912018" y="258762"/>
                  <a:pt x="947737" y="305593"/>
                </a:cubicBezTo>
                <a:cubicBezTo>
                  <a:pt x="983456" y="352424"/>
                  <a:pt x="1019175" y="407194"/>
                  <a:pt x="1052512" y="453231"/>
                </a:cubicBezTo>
                <a:cubicBezTo>
                  <a:pt x="1085850" y="499269"/>
                  <a:pt x="1123950" y="546099"/>
                  <a:pt x="1147762" y="581818"/>
                </a:cubicBezTo>
                <a:cubicBezTo>
                  <a:pt x="1171574" y="617537"/>
                  <a:pt x="1195387" y="667543"/>
                  <a:pt x="1195387" y="667543"/>
                </a:cubicBezTo>
                <a:lnTo>
                  <a:pt x="1195387" y="667543"/>
                </a:ln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s-ES"/>
          </a:p>
        </p:txBody>
      </p:sp>
      <p:sp>
        <p:nvSpPr>
          <p:cNvPr id="151" name="150 Forma libre"/>
          <p:cNvSpPr/>
          <p:nvPr/>
        </p:nvSpPr>
        <p:spPr>
          <a:xfrm>
            <a:off x="2424113" y="5376863"/>
            <a:ext cx="1195387" cy="290512"/>
          </a:xfrm>
          <a:custGeom>
            <a:avLst/>
            <a:gdLst>
              <a:gd name="connsiteX0" fmla="*/ 0 w 1195387"/>
              <a:gd name="connsiteY0" fmla="*/ 667543 h 667543"/>
              <a:gd name="connsiteX1" fmla="*/ 109537 w 1195387"/>
              <a:gd name="connsiteY1" fmla="*/ 467518 h 667543"/>
              <a:gd name="connsiteX2" fmla="*/ 266700 w 1195387"/>
              <a:gd name="connsiteY2" fmla="*/ 224631 h 667543"/>
              <a:gd name="connsiteX3" fmla="*/ 395287 w 1195387"/>
              <a:gd name="connsiteY3" fmla="*/ 96043 h 667543"/>
              <a:gd name="connsiteX4" fmla="*/ 547687 w 1195387"/>
              <a:gd name="connsiteY4" fmla="*/ 24606 h 667543"/>
              <a:gd name="connsiteX5" fmla="*/ 585787 w 1195387"/>
              <a:gd name="connsiteY5" fmla="*/ 24606 h 667543"/>
              <a:gd name="connsiteX6" fmla="*/ 633412 w 1195387"/>
              <a:gd name="connsiteY6" fmla="*/ 24606 h 667543"/>
              <a:gd name="connsiteX7" fmla="*/ 838200 w 1195387"/>
              <a:gd name="connsiteY7" fmla="*/ 172243 h 667543"/>
              <a:gd name="connsiteX8" fmla="*/ 947737 w 1195387"/>
              <a:gd name="connsiteY8" fmla="*/ 305593 h 667543"/>
              <a:gd name="connsiteX9" fmla="*/ 1052512 w 1195387"/>
              <a:gd name="connsiteY9" fmla="*/ 453231 h 667543"/>
              <a:gd name="connsiteX10" fmla="*/ 1147762 w 1195387"/>
              <a:gd name="connsiteY10" fmla="*/ 581818 h 667543"/>
              <a:gd name="connsiteX11" fmla="*/ 1195387 w 1195387"/>
              <a:gd name="connsiteY11" fmla="*/ 667543 h 667543"/>
              <a:gd name="connsiteX12" fmla="*/ 1195387 w 1195387"/>
              <a:gd name="connsiteY12" fmla="*/ 667543 h 667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95387" h="667543">
                <a:moveTo>
                  <a:pt x="0" y="667543"/>
                </a:moveTo>
                <a:cubicBezTo>
                  <a:pt x="32543" y="604440"/>
                  <a:pt x="65087" y="541337"/>
                  <a:pt x="109537" y="467518"/>
                </a:cubicBezTo>
                <a:cubicBezTo>
                  <a:pt x="153987" y="393699"/>
                  <a:pt x="219075" y="286544"/>
                  <a:pt x="266700" y="224631"/>
                </a:cubicBezTo>
                <a:cubicBezTo>
                  <a:pt x="314325" y="162718"/>
                  <a:pt x="348456" y="129380"/>
                  <a:pt x="395287" y="96043"/>
                </a:cubicBezTo>
                <a:cubicBezTo>
                  <a:pt x="442118" y="62706"/>
                  <a:pt x="515937" y="36512"/>
                  <a:pt x="547687" y="24606"/>
                </a:cubicBezTo>
                <a:cubicBezTo>
                  <a:pt x="579437" y="12700"/>
                  <a:pt x="585787" y="24606"/>
                  <a:pt x="585787" y="24606"/>
                </a:cubicBezTo>
                <a:cubicBezTo>
                  <a:pt x="600074" y="24606"/>
                  <a:pt x="591343" y="0"/>
                  <a:pt x="633412" y="24606"/>
                </a:cubicBezTo>
                <a:cubicBezTo>
                  <a:pt x="675481" y="49212"/>
                  <a:pt x="785813" y="125412"/>
                  <a:pt x="838200" y="172243"/>
                </a:cubicBezTo>
                <a:cubicBezTo>
                  <a:pt x="890587" y="219074"/>
                  <a:pt x="912018" y="258762"/>
                  <a:pt x="947737" y="305593"/>
                </a:cubicBezTo>
                <a:cubicBezTo>
                  <a:pt x="983456" y="352424"/>
                  <a:pt x="1019175" y="407194"/>
                  <a:pt x="1052512" y="453231"/>
                </a:cubicBezTo>
                <a:cubicBezTo>
                  <a:pt x="1085850" y="499269"/>
                  <a:pt x="1123950" y="546099"/>
                  <a:pt x="1147762" y="581818"/>
                </a:cubicBezTo>
                <a:cubicBezTo>
                  <a:pt x="1171574" y="617537"/>
                  <a:pt x="1195387" y="667543"/>
                  <a:pt x="1195387" y="667543"/>
                </a:cubicBezTo>
                <a:lnTo>
                  <a:pt x="1195387" y="667543"/>
                </a:lnTo>
              </a:path>
            </a:pathLst>
          </a:custGeom>
        </p:spPr>
        <p:style>
          <a:lnRef idx="2">
            <a:schemeClr val="accent2"/>
          </a:lnRef>
          <a:fillRef idx="0">
            <a:schemeClr val="accent2"/>
          </a:fillRef>
          <a:effectRef idx="1">
            <a:schemeClr val="accent2"/>
          </a:effectRef>
          <a:fontRef idx="minor">
            <a:schemeClr val="tx1"/>
          </a:fontRef>
        </p:style>
        <p:txBody>
          <a:bodyPr rtlCol="0" anchor="ctr"/>
          <a:lstStyle/>
          <a:p>
            <a:pPr algn="ctr"/>
            <a:endParaRPr lang="es-ES"/>
          </a:p>
        </p:txBody>
      </p:sp>
      <p:sp>
        <p:nvSpPr>
          <p:cNvPr id="153" name="152 Forma libre"/>
          <p:cNvSpPr/>
          <p:nvPr/>
        </p:nvSpPr>
        <p:spPr>
          <a:xfrm>
            <a:off x="2205038" y="5653088"/>
            <a:ext cx="233362" cy="172243"/>
          </a:xfrm>
          <a:custGeom>
            <a:avLst/>
            <a:gdLst>
              <a:gd name="connsiteX0" fmla="*/ 214312 w 214312"/>
              <a:gd name="connsiteY0" fmla="*/ 0 h 153193"/>
              <a:gd name="connsiteX1" fmla="*/ 157162 w 214312"/>
              <a:gd name="connsiteY1" fmla="*/ 57150 h 153193"/>
              <a:gd name="connsiteX2" fmla="*/ 33337 w 214312"/>
              <a:gd name="connsiteY2" fmla="*/ 138112 h 153193"/>
              <a:gd name="connsiteX3" fmla="*/ 0 w 214312"/>
              <a:gd name="connsiteY3" fmla="*/ 147637 h 153193"/>
              <a:gd name="connsiteX4" fmla="*/ 0 w 214312"/>
              <a:gd name="connsiteY4" fmla="*/ 147637 h 1531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4312" h="153193">
                <a:moveTo>
                  <a:pt x="214312" y="0"/>
                </a:moveTo>
                <a:cubicBezTo>
                  <a:pt x="200818" y="17065"/>
                  <a:pt x="187324" y="34131"/>
                  <a:pt x="157162" y="57150"/>
                </a:cubicBezTo>
                <a:cubicBezTo>
                  <a:pt x="127000" y="80169"/>
                  <a:pt x="59531" y="123031"/>
                  <a:pt x="33337" y="138112"/>
                </a:cubicBezTo>
                <a:cubicBezTo>
                  <a:pt x="7143" y="153193"/>
                  <a:pt x="0" y="147637"/>
                  <a:pt x="0" y="147637"/>
                </a:cubicBezTo>
                <a:lnTo>
                  <a:pt x="0" y="147637"/>
                </a:lnTo>
              </a:path>
            </a:pathLst>
          </a:custGeom>
        </p:spPr>
        <p:style>
          <a:lnRef idx="2">
            <a:schemeClr val="accent2"/>
          </a:lnRef>
          <a:fillRef idx="0">
            <a:schemeClr val="accent2"/>
          </a:fillRef>
          <a:effectRef idx="1">
            <a:schemeClr val="accent2"/>
          </a:effectRef>
          <a:fontRef idx="minor">
            <a:schemeClr val="tx1"/>
          </a:fontRef>
        </p:style>
        <p:txBody>
          <a:bodyPr rtlCol="0" anchor="ctr"/>
          <a:lstStyle/>
          <a:p>
            <a:pPr algn="ctr"/>
            <a:endParaRPr lang="es-ES"/>
          </a:p>
        </p:txBody>
      </p:sp>
      <p:sp>
        <p:nvSpPr>
          <p:cNvPr id="154" name="153 Forma libre"/>
          <p:cNvSpPr/>
          <p:nvPr/>
        </p:nvSpPr>
        <p:spPr>
          <a:xfrm>
            <a:off x="3619500" y="5662613"/>
            <a:ext cx="957263" cy="304800"/>
          </a:xfrm>
          <a:custGeom>
            <a:avLst/>
            <a:gdLst>
              <a:gd name="connsiteX0" fmla="*/ 0 w 962025"/>
              <a:gd name="connsiteY0" fmla="*/ 0 h 266700"/>
              <a:gd name="connsiteX1" fmla="*/ 176213 w 962025"/>
              <a:gd name="connsiteY1" fmla="*/ 128587 h 266700"/>
              <a:gd name="connsiteX2" fmla="*/ 352425 w 962025"/>
              <a:gd name="connsiteY2" fmla="*/ 233362 h 266700"/>
              <a:gd name="connsiteX3" fmla="*/ 623888 w 962025"/>
              <a:gd name="connsiteY3" fmla="*/ 257175 h 266700"/>
              <a:gd name="connsiteX4" fmla="*/ 814388 w 962025"/>
              <a:gd name="connsiteY4" fmla="*/ 176212 h 266700"/>
              <a:gd name="connsiteX5" fmla="*/ 962025 w 962025"/>
              <a:gd name="connsiteY5" fmla="*/ 104775 h 266700"/>
              <a:gd name="connsiteX6" fmla="*/ 962025 w 962025"/>
              <a:gd name="connsiteY6" fmla="*/ 104775 h 266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2025" h="266700">
                <a:moveTo>
                  <a:pt x="0" y="0"/>
                </a:moveTo>
                <a:cubicBezTo>
                  <a:pt x="58738" y="44846"/>
                  <a:pt x="117476" y="89693"/>
                  <a:pt x="176213" y="128587"/>
                </a:cubicBezTo>
                <a:cubicBezTo>
                  <a:pt x="234950" y="167481"/>
                  <a:pt x="277813" y="211931"/>
                  <a:pt x="352425" y="233362"/>
                </a:cubicBezTo>
                <a:cubicBezTo>
                  <a:pt x="427038" y="254793"/>
                  <a:pt x="546894" y="266700"/>
                  <a:pt x="623888" y="257175"/>
                </a:cubicBezTo>
                <a:cubicBezTo>
                  <a:pt x="700882" y="247650"/>
                  <a:pt x="758032" y="201612"/>
                  <a:pt x="814388" y="176212"/>
                </a:cubicBezTo>
                <a:cubicBezTo>
                  <a:pt x="870744" y="150812"/>
                  <a:pt x="962025" y="104775"/>
                  <a:pt x="962025" y="104775"/>
                </a:cubicBezTo>
                <a:lnTo>
                  <a:pt x="962025" y="104775"/>
                </a:lnTo>
              </a:path>
            </a:pathLst>
          </a:custGeom>
        </p:spPr>
        <p:style>
          <a:lnRef idx="2">
            <a:schemeClr val="accent2"/>
          </a:lnRef>
          <a:fillRef idx="0">
            <a:schemeClr val="accent2"/>
          </a:fillRef>
          <a:effectRef idx="1">
            <a:schemeClr val="accent2"/>
          </a:effectRef>
          <a:fontRef idx="minor">
            <a:schemeClr val="tx1"/>
          </a:fontRef>
        </p:style>
        <p:txBody>
          <a:bodyPr rtlCol="0" anchor="ctr"/>
          <a:lstStyle/>
          <a:p>
            <a:pPr algn="ctr"/>
            <a:endParaRPr lang="es-ES"/>
          </a:p>
        </p:txBody>
      </p:sp>
      <p:cxnSp>
        <p:nvCxnSpPr>
          <p:cNvPr id="156" name="155 Conector recto"/>
          <p:cNvCxnSpPr/>
          <p:nvPr/>
        </p:nvCxnSpPr>
        <p:spPr>
          <a:xfrm rot="5400000">
            <a:off x="2171703" y="5934075"/>
            <a:ext cx="552447" cy="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61" name="160 Conector recto de flecha"/>
          <p:cNvCxnSpPr/>
          <p:nvPr/>
        </p:nvCxnSpPr>
        <p:spPr>
          <a:xfrm>
            <a:off x="2200275" y="6057900"/>
            <a:ext cx="257175" cy="1588"/>
          </a:xfrm>
          <a:prstGeom prst="straightConnector1">
            <a:avLst/>
          </a:prstGeom>
          <a:ln>
            <a:solidFill>
              <a:schemeClr val="tx1"/>
            </a:solidFill>
            <a:headEnd type="oval"/>
            <a:tailEnd type="triangle"/>
          </a:ln>
        </p:spPr>
        <p:style>
          <a:lnRef idx="1">
            <a:schemeClr val="accent1"/>
          </a:lnRef>
          <a:fillRef idx="0">
            <a:schemeClr val="accent1"/>
          </a:fillRef>
          <a:effectRef idx="0">
            <a:schemeClr val="accent1"/>
          </a:effectRef>
          <a:fontRef idx="minor">
            <a:schemeClr val="tx1"/>
          </a:fontRef>
        </p:style>
      </p:cxnSp>
      <p:sp>
        <p:nvSpPr>
          <p:cNvPr id="162" name="161 Rectángulo"/>
          <p:cNvSpPr/>
          <p:nvPr/>
        </p:nvSpPr>
        <p:spPr>
          <a:xfrm>
            <a:off x="1735810" y="4742480"/>
            <a:ext cx="464950" cy="4959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rgbClr val="0070C0"/>
                </a:solidFill>
              </a:rPr>
              <a:t>V</a:t>
            </a:r>
            <a:endParaRPr lang="es-ES" dirty="0">
              <a:solidFill>
                <a:srgbClr val="0070C0"/>
              </a:solidFill>
            </a:endParaRPr>
          </a:p>
        </p:txBody>
      </p:sp>
      <p:sp>
        <p:nvSpPr>
          <p:cNvPr id="163" name="162 Rectángulo"/>
          <p:cNvSpPr/>
          <p:nvPr/>
        </p:nvSpPr>
        <p:spPr>
          <a:xfrm>
            <a:off x="1751309" y="5160934"/>
            <a:ext cx="464950" cy="4959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accent2">
                    <a:lumMod val="75000"/>
                  </a:schemeClr>
                </a:solidFill>
              </a:rPr>
              <a:t>I</a:t>
            </a:r>
            <a:endParaRPr lang="es-ES" dirty="0">
              <a:solidFill>
                <a:schemeClr val="accent2">
                  <a:lumMod val="75000"/>
                </a:schemeClr>
              </a:solidFill>
            </a:endParaRPr>
          </a:p>
        </p:txBody>
      </p:sp>
      <p:sp>
        <p:nvSpPr>
          <p:cNvPr id="164" name="163 Rectángulo"/>
          <p:cNvSpPr/>
          <p:nvPr/>
        </p:nvSpPr>
        <p:spPr>
          <a:xfrm>
            <a:off x="2541722" y="5796364"/>
            <a:ext cx="464950" cy="4959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F.P</a:t>
            </a:r>
            <a:endParaRPr lang="es-ES" dirty="0">
              <a:solidFill>
                <a:schemeClr val="tx1"/>
              </a:solidFill>
            </a:endParaRPr>
          </a:p>
        </p:txBody>
      </p:sp>
      <p:cxnSp>
        <p:nvCxnSpPr>
          <p:cNvPr id="165" name="164 Conector recto"/>
          <p:cNvCxnSpPr/>
          <p:nvPr/>
        </p:nvCxnSpPr>
        <p:spPr>
          <a:xfrm rot="5400000">
            <a:off x="4294973" y="5949575"/>
            <a:ext cx="552447" cy="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66" name="165 Rectángulo"/>
          <p:cNvSpPr/>
          <p:nvPr/>
        </p:nvSpPr>
        <p:spPr>
          <a:xfrm>
            <a:off x="1751308" y="5672378"/>
            <a:ext cx="464950" cy="4959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0</a:t>
            </a:r>
            <a:endParaRPr lang="es-ES" dirty="0">
              <a:solidFill>
                <a:schemeClr val="tx1"/>
              </a:solidFill>
            </a:endParaRPr>
          </a:p>
        </p:txBody>
      </p:sp>
      <p:sp>
        <p:nvSpPr>
          <p:cNvPr id="167" name="166 Rectángulo"/>
          <p:cNvSpPr/>
          <p:nvPr/>
        </p:nvSpPr>
        <p:spPr>
          <a:xfrm>
            <a:off x="4649490" y="5687876"/>
            <a:ext cx="650929" cy="4959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T/</a:t>
            </a:r>
            <a:r>
              <a:rPr lang="el-GR" dirty="0" smtClean="0">
                <a:solidFill>
                  <a:schemeClr val="tx1"/>
                </a:solidFill>
              </a:rPr>
              <a:t>θ</a:t>
            </a:r>
            <a:endParaRPr lang="es-ES" dirty="0">
              <a:solidFill>
                <a:schemeClr val="tx1"/>
              </a:solidFill>
            </a:endParaRPr>
          </a:p>
        </p:txBody>
      </p:sp>
      <p:cxnSp>
        <p:nvCxnSpPr>
          <p:cNvPr id="170" name="169 Conector recto de flecha"/>
          <p:cNvCxnSpPr/>
          <p:nvPr/>
        </p:nvCxnSpPr>
        <p:spPr>
          <a:xfrm flipV="1">
            <a:off x="4339525" y="3626603"/>
            <a:ext cx="2867186" cy="1766807"/>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 name="Rectangle 4"/>
          <p:cNvSpPr txBox="1">
            <a:spLocks noChangeArrowheads="1"/>
          </p:cNvSpPr>
          <p:nvPr/>
        </p:nvSpPr>
        <p:spPr>
          <a:xfrm>
            <a:off x="0" y="0"/>
            <a:ext cx="9144000" cy="720725"/>
          </a:xfrm>
          <a:prstGeom prst="rect">
            <a:avLst/>
          </a:prstGeom>
          <a:ln>
            <a:noFill/>
          </a:ln>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sz="2800" b="1" i="0" u="none" strike="noStrike" kern="1200" cap="none" spc="0" normalizeH="0" baseline="0" noProof="0" dirty="0" smtClean="0">
                <a:ln>
                  <a:noFill/>
                </a:ln>
                <a:solidFill>
                  <a:schemeClr val="tx1"/>
                </a:solidFill>
                <a:effectLst/>
                <a:uLnTx/>
                <a:uFillTx/>
                <a:latin typeface="+mj-lt"/>
                <a:ea typeface="+mj-ea"/>
                <a:cs typeface="+mj-cs"/>
              </a:rPr>
              <a:t>DATOS ELÉCTRICOS y OBJETIVOS</a:t>
            </a:r>
            <a:endParaRPr kumimoji="0" lang="es-ES" sz="2800" b="1" i="0" u="none" strike="noStrike" kern="1200" cap="none" spc="0" normalizeH="0" baseline="0" noProof="0" dirty="0">
              <a:ln>
                <a:noFill/>
              </a:ln>
              <a:solidFill>
                <a:schemeClr val="tx1"/>
              </a:solidFill>
              <a:effectLst/>
              <a:uLnTx/>
              <a:uFillTx/>
              <a:latin typeface="+mj-lt"/>
              <a:ea typeface="+mj-ea"/>
              <a:cs typeface="+mj-cs"/>
            </a:endParaRPr>
          </a:p>
        </p:txBody>
      </p:sp>
      <p:sp>
        <p:nvSpPr>
          <p:cNvPr id="238" name="237 Rectángulo"/>
          <p:cNvSpPr/>
          <p:nvPr/>
        </p:nvSpPr>
        <p:spPr>
          <a:xfrm>
            <a:off x="619932" y="889844"/>
            <a:ext cx="7935132" cy="4524315"/>
          </a:xfrm>
          <a:prstGeom prst="rect">
            <a:avLst/>
          </a:prstGeom>
        </p:spPr>
        <p:txBody>
          <a:bodyPr wrap="square">
            <a:spAutoFit/>
          </a:bodyPr>
          <a:lstStyle/>
          <a:p>
            <a:pPr algn="just"/>
            <a:r>
              <a:rPr lang="es-CO" b="0" dirty="0" smtClean="0">
                <a:solidFill>
                  <a:schemeClr val="tx1"/>
                </a:solidFill>
                <a:latin typeface="+mn-lt"/>
              </a:rPr>
              <a:t>Los </a:t>
            </a:r>
            <a:r>
              <a:rPr lang="es-CO" dirty="0" smtClean="0">
                <a:solidFill>
                  <a:schemeClr val="tx1"/>
                </a:solidFill>
                <a:latin typeface="+mn-lt"/>
              </a:rPr>
              <a:t>datos eléctricos </a:t>
            </a:r>
            <a:r>
              <a:rPr lang="es-CO" b="0" dirty="0" smtClean="0">
                <a:solidFill>
                  <a:schemeClr val="tx1"/>
                </a:solidFill>
                <a:latin typeface="+mn-lt"/>
              </a:rPr>
              <a:t>se transforman en </a:t>
            </a:r>
            <a:r>
              <a:rPr lang="es-CO" dirty="0" smtClean="0">
                <a:solidFill>
                  <a:schemeClr val="tx1"/>
                </a:solidFill>
                <a:latin typeface="+mn-lt"/>
              </a:rPr>
              <a:t>información</a:t>
            </a:r>
            <a:r>
              <a:rPr lang="es-CO" b="0" dirty="0" smtClean="0">
                <a:solidFill>
                  <a:schemeClr val="tx1"/>
                </a:solidFill>
                <a:latin typeface="+mn-lt"/>
              </a:rPr>
              <a:t> destinada a </a:t>
            </a:r>
            <a:r>
              <a:rPr lang="es-ES" b="0" dirty="0" smtClean="0">
                <a:solidFill>
                  <a:schemeClr val="tx1"/>
                </a:solidFill>
                <a:latin typeface="+mn-lt"/>
              </a:rPr>
              <a:t>cumplir con diversos objetivos…</a:t>
            </a:r>
          </a:p>
          <a:p>
            <a:pPr algn="just">
              <a:buFontTx/>
              <a:buChar char="-"/>
            </a:pPr>
            <a:endParaRPr lang="es-CO" b="0" dirty="0" smtClean="0">
              <a:solidFill>
                <a:schemeClr val="tx1"/>
              </a:solidFill>
              <a:latin typeface="+mn-lt"/>
            </a:endParaRPr>
          </a:p>
          <a:p>
            <a:pPr algn="just">
              <a:buFont typeface="Wingdings" pitchFamily="2" charset="2"/>
              <a:buChar char="§"/>
            </a:pPr>
            <a:r>
              <a:rPr lang="es-CO" b="0" dirty="0" smtClean="0">
                <a:solidFill>
                  <a:schemeClr val="tx1"/>
                </a:solidFill>
                <a:latin typeface="+mn-lt"/>
              </a:rPr>
              <a:t> </a:t>
            </a:r>
            <a:r>
              <a:rPr lang="es-CO" dirty="0" smtClean="0">
                <a:solidFill>
                  <a:schemeClr val="tx1"/>
                </a:solidFill>
                <a:latin typeface="+mn-lt"/>
              </a:rPr>
              <a:t>Modificar el comportamiento de los usuarios </a:t>
            </a:r>
            <a:r>
              <a:rPr lang="es-CO" b="0" dirty="0" smtClean="0">
                <a:solidFill>
                  <a:schemeClr val="tx1"/>
                </a:solidFill>
                <a:latin typeface="+mn-lt"/>
              </a:rPr>
              <a:t>para gestionar la energía de forma optima y reducir el coste energético global,</a:t>
            </a:r>
          </a:p>
          <a:p>
            <a:pPr algn="just">
              <a:buFont typeface="Wingdings" pitchFamily="2" charset="2"/>
              <a:buChar char="§"/>
            </a:pPr>
            <a:endParaRPr lang="es-CO" b="0" dirty="0" smtClean="0">
              <a:solidFill>
                <a:schemeClr val="tx1"/>
              </a:solidFill>
              <a:latin typeface="+mn-lt"/>
            </a:endParaRPr>
          </a:p>
          <a:p>
            <a:pPr algn="just">
              <a:buFont typeface="Wingdings" pitchFamily="2" charset="2"/>
              <a:buChar char="§"/>
            </a:pPr>
            <a:r>
              <a:rPr lang="es-CO" b="0" dirty="0" smtClean="0">
                <a:solidFill>
                  <a:schemeClr val="tx1"/>
                </a:solidFill>
                <a:latin typeface="+mn-lt"/>
              </a:rPr>
              <a:t> </a:t>
            </a:r>
            <a:r>
              <a:rPr lang="es-CO" dirty="0" smtClean="0">
                <a:solidFill>
                  <a:schemeClr val="tx1"/>
                </a:solidFill>
                <a:latin typeface="+mn-lt"/>
              </a:rPr>
              <a:t>Aumentar la eficiencia del personal de mantenimiento</a:t>
            </a:r>
            <a:r>
              <a:rPr lang="es-CO" b="0" dirty="0" smtClean="0">
                <a:solidFill>
                  <a:schemeClr val="tx1"/>
                </a:solidFill>
                <a:latin typeface="+mn-lt"/>
              </a:rPr>
              <a:t>,</a:t>
            </a:r>
          </a:p>
          <a:p>
            <a:pPr algn="just">
              <a:buFont typeface="Wingdings" pitchFamily="2" charset="2"/>
              <a:buChar char="§"/>
            </a:pPr>
            <a:endParaRPr lang="es-CO" b="0" dirty="0" smtClean="0">
              <a:solidFill>
                <a:schemeClr val="tx1"/>
              </a:solidFill>
              <a:latin typeface="+mn-lt"/>
            </a:endParaRPr>
          </a:p>
          <a:p>
            <a:pPr algn="just">
              <a:buFont typeface="Wingdings" pitchFamily="2" charset="2"/>
              <a:buChar char="§"/>
            </a:pPr>
            <a:r>
              <a:rPr lang="es-CO" b="0" dirty="0" smtClean="0">
                <a:solidFill>
                  <a:schemeClr val="tx1"/>
                </a:solidFill>
                <a:latin typeface="+mn-lt"/>
              </a:rPr>
              <a:t> </a:t>
            </a:r>
            <a:r>
              <a:rPr lang="es-CO" dirty="0" smtClean="0">
                <a:solidFill>
                  <a:schemeClr val="tx1"/>
                </a:solidFill>
                <a:latin typeface="+mn-lt"/>
              </a:rPr>
              <a:t>Ahorrar energía </a:t>
            </a:r>
            <a:r>
              <a:rPr lang="es-CO" b="0" dirty="0" smtClean="0">
                <a:solidFill>
                  <a:schemeClr val="tx1"/>
                </a:solidFill>
                <a:latin typeface="+mn-lt"/>
              </a:rPr>
              <a:t>después entender su modo de utilización y optimizar los activos y procesos de manera a obtener un menor consumo,</a:t>
            </a:r>
          </a:p>
          <a:p>
            <a:pPr algn="just">
              <a:buFont typeface="Wingdings" pitchFamily="2" charset="2"/>
              <a:buChar char="§"/>
            </a:pPr>
            <a:endParaRPr lang="es-CO" b="0" dirty="0" smtClean="0">
              <a:solidFill>
                <a:schemeClr val="tx1"/>
              </a:solidFill>
              <a:latin typeface="+mn-lt"/>
            </a:endParaRPr>
          </a:p>
          <a:p>
            <a:pPr algn="just">
              <a:buFont typeface="Wingdings" pitchFamily="2" charset="2"/>
              <a:buChar char="§"/>
            </a:pPr>
            <a:r>
              <a:rPr lang="es-CO" b="0" dirty="0" smtClean="0">
                <a:solidFill>
                  <a:schemeClr val="tx1"/>
                </a:solidFill>
                <a:latin typeface="+mn-lt"/>
              </a:rPr>
              <a:t> </a:t>
            </a:r>
            <a:r>
              <a:rPr lang="es-CO" dirty="0" smtClean="0">
                <a:solidFill>
                  <a:schemeClr val="tx1"/>
                </a:solidFill>
                <a:latin typeface="+mn-lt"/>
              </a:rPr>
              <a:t>Optimizar y Prolongar la vida útil de los activos </a:t>
            </a:r>
            <a:r>
              <a:rPr lang="es-CO" b="0" dirty="0" smtClean="0">
                <a:solidFill>
                  <a:schemeClr val="tx1"/>
                </a:solidFill>
                <a:latin typeface="+mn-lt"/>
              </a:rPr>
              <a:t>asociados a la red </a:t>
            </a:r>
            <a:r>
              <a:rPr lang="es-ES" b="0" dirty="0" smtClean="0">
                <a:solidFill>
                  <a:schemeClr val="tx1"/>
                </a:solidFill>
                <a:latin typeface="+mn-lt"/>
              </a:rPr>
              <a:t>eléctrica,</a:t>
            </a:r>
          </a:p>
          <a:p>
            <a:pPr algn="just">
              <a:buFont typeface="Wingdings" pitchFamily="2" charset="2"/>
              <a:buChar char="§"/>
            </a:pPr>
            <a:endParaRPr lang="es-ES" b="0" dirty="0" smtClean="0">
              <a:solidFill>
                <a:schemeClr val="tx1"/>
              </a:solidFill>
              <a:latin typeface="+mn-lt"/>
            </a:endParaRPr>
          </a:p>
          <a:p>
            <a:pPr algn="just">
              <a:buFont typeface="Wingdings" pitchFamily="2" charset="2"/>
              <a:buChar char="§"/>
            </a:pPr>
            <a:r>
              <a:rPr lang="es-CO" dirty="0" smtClean="0">
                <a:solidFill>
                  <a:schemeClr val="tx1"/>
                </a:solidFill>
                <a:latin typeface="+mn-lt"/>
              </a:rPr>
              <a:t> Incrementar la productividad</a:t>
            </a:r>
            <a:r>
              <a:rPr lang="es-CO" b="0" dirty="0" smtClean="0">
                <a:solidFill>
                  <a:schemeClr val="tx1"/>
                </a:solidFill>
                <a:latin typeface="+mn-lt"/>
              </a:rPr>
              <a:t> de procesos asociados (procesos industriales o incluso gestión de oficinas y edificios) mediante la prevención o la reducción del tiempo de inactividad o la garantía de una mayor calidad de energía en las cargas.</a:t>
            </a:r>
            <a:endParaRPr lang="es-ES" b="0" dirty="0" smtClean="0">
              <a:solidFill>
                <a:schemeClr val="tx1"/>
              </a:solidFill>
              <a:latin typeface="+mn-lt"/>
            </a:endParaRPr>
          </a:p>
        </p:txBody>
      </p:sp>
      <p:sp>
        <p:nvSpPr>
          <p:cNvPr id="240" name="239 Marcador de número de diapositiva"/>
          <p:cNvSpPr>
            <a:spLocks noGrp="1"/>
          </p:cNvSpPr>
          <p:nvPr>
            <p:ph type="sldNum" sz="quarter" idx="12"/>
          </p:nvPr>
        </p:nvSpPr>
        <p:spPr/>
        <p:txBody>
          <a:bodyPr/>
          <a:lstStyle/>
          <a:p>
            <a:fld id="{95AF5261-E268-49AE-A745-4F299B901FAF}" type="slidenum">
              <a:rPr lang="fr-FR" smtClean="0"/>
              <a:pPr/>
              <a:t>6</a:t>
            </a:fld>
            <a:endParaRPr 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a:spLocks noGrp="1"/>
          </p:cNvSpPr>
          <p:nvPr>
            <p:ph type="sldNum" sz="quarter" idx="12"/>
          </p:nvPr>
        </p:nvSpPr>
        <p:spPr/>
        <p:txBody>
          <a:bodyPr/>
          <a:lstStyle/>
          <a:p>
            <a:fld id="{95AF5261-E268-49AE-A745-4F299B901FAF}" type="slidenum">
              <a:rPr lang="fr-FR" smtClean="0"/>
              <a:pPr/>
              <a:t>7</a:t>
            </a:fld>
            <a:endParaRPr lang="fr-FR"/>
          </a:p>
        </p:txBody>
      </p:sp>
      <p:graphicFrame>
        <p:nvGraphicFramePr>
          <p:cNvPr id="5" name="Object 20"/>
          <p:cNvGraphicFramePr>
            <a:graphicFrameLocks noChangeAspect="1"/>
          </p:cNvGraphicFramePr>
          <p:nvPr/>
        </p:nvGraphicFramePr>
        <p:xfrm>
          <a:off x="561302" y="991005"/>
          <a:ext cx="8135937" cy="4679950"/>
        </p:xfrm>
        <a:graphic>
          <a:graphicData uri="http://schemas.openxmlformats.org/presentationml/2006/ole">
            <mc:AlternateContent xmlns:mc="http://schemas.openxmlformats.org/markup-compatibility/2006">
              <mc:Choice xmlns:v="urn:schemas-microsoft-com:vml" Requires="v">
                <p:oleObj spid="_x0000_s8194" r:id="rId3" imgW="4884039" imgH="2822448" progId="">
                  <p:embed/>
                </p:oleObj>
              </mc:Choice>
              <mc:Fallback>
                <p:oleObj r:id="rId3" imgW="4884039" imgH="2822448" progId="">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1302" y="991005"/>
                        <a:ext cx="8135937" cy="4679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5 Rectángulo"/>
          <p:cNvSpPr/>
          <p:nvPr/>
        </p:nvSpPr>
        <p:spPr>
          <a:xfrm>
            <a:off x="588936" y="377148"/>
            <a:ext cx="5083444" cy="646331"/>
          </a:xfrm>
          <a:prstGeom prst="rect">
            <a:avLst/>
          </a:prstGeom>
        </p:spPr>
        <p:txBody>
          <a:bodyPr wrap="square">
            <a:spAutoFit/>
          </a:bodyPr>
          <a:lstStyle/>
          <a:p>
            <a:pPr algn="ctr"/>
            <a:r>
              <a:rPr lang="es-ES" dirty="0" smtClean="0">
                <a:solidFill>
                  <a:schemeClr val="tx1"/>
                </a:solidFill>
              </a:rPr>
              <a:t>SISTEMA de DISTRIBUCIÓN PROTEGIDA y SUPERVISADO por INTRANET </a:t>
            </a:r>
          </a:p>
        </p:txBody>
      </p:sp>
      <p:pic>
        <p:nvPicPr>
          <p:cNvPr id="7" name="Picture 14" descr="PB101813"/>
          <p:cNvPicPr>
            <a:picLocks noChangeAspect="1" noChangeArrowheads="1"/>
          </p:cNvPicPr>
          <p:nvPr/>
        </p:nvPicPr>
        <p:blipFill>
          <a:blip r:embed="rId5" cstate="print"/>
          <a:srcRect/>
          <a:stretch>
            <a:fillRect/>
          </a:stretch>
        </p:blipFill>
        <p:spPr bwMode="auto">
          <a:xfrm>
            <a:off x="2578617" y="1803501"/>
            <a:ext cx="827046" cy="822866"/>
          </a:xfrm>
          <a:prstGeom prst="rect">
            <a:avLst/>
          </a:prstGeom>
          <a:noFill/>
          <a:ln w="9525">
            <a:noFill/>
            <a:miter lim="800000"/>
            <a:headEnd/>
            <a:tailEnd/>
          </a:ln>
        </p:spPr>
      </p:pic>
      <p:pic>
        <p:nvPicPr>
          <p:cNvPr id="8" name="Picture 15"/>
          <p:cNvPicPr>
            <a:picLocks noChangeAspect="1" noChangeArrowheads="1"/>
          </p:cNvPicPr>
          <p:nvPr/>
        </p:nvPicPr>
        <p:blipFill>
          <a:blip r:embed="rId6" cstate="print"/>
          <a:srcRect/>
          <a:stretch>
            <a:fillRect/>
          </a:stretch>
        </p:blipFill>
        <p:spPr bwMode="auto">
          <a:xfrm>
            <a:off x="4234858" y="5304109"/>
            <a:ext cx="695848" cy="748660"/>
          </a:xfrm>
          <a:prstGeom prst="rect">
            <a:avLst/>
          </a:prstGeom>
          <a:noFill/>
          <a:ln w="9525">
            <a:noFill/>
            <a:miter lim="800000"/>
            <a:headEnd/>
            <a:tailEnd/>
          </a:ln>
        </p:spPr>
      </p:pic>
      <p:pic>
        <p:nvPicPr>
          <p:cNvPr id="9" name="Picture 16"/>
          <p:cNvPicPr>
            <a:picLocks noChangeAspect="1" noChangeArrowheads="1"/>
          </p:cNvPicPr>
          <p:nvPr/>
        </p:nvPicPr>
        <p:blipFill>
          <a:blip r:embed="rId7" cstate="print"/>
          <a:srcRect/>
          <a:stretch>
            <a:fillRect/>
          </a:stretch>
        </p:blipFill>
        <p:spPr bwMode="auto">
          <a:xfrm>
            <a:off x="2565820" y="5302460"/>
            <a:ext cx="700830" cy="748660"/>
          </a:xfrm>
          <a:prstGeom prst="rect">
            <a:avLst/>
          </a:prstGeom>
          <a:noFill/>
          <a:ln w="9525">
            <a:noFill/>
            <a:miter lim="800000"/>
            <a:headEnd/>
            <a:tailEnd/>
          </a:ln>
        </p:spPr>
      </p:pic>
      <p:pic>
        <p:nvPicPr>
          <p:cNvPr id="10" name="Picture 17" descr="EGX100_MG1"/>
          <p:cNvPicPr>
            <a:picLocks noChangeAspect="1" noChangeArrowheads="1"/>
          </p:cNvPicPr>
          <p:nvPr/>
        </p:nvPicPr>
        <p:blipFill>
          <a:blip r:embed="rId8" cstate="print"/>
          <a:srcRect/>
          <a:stretch>
            <a:fillRect/>
          </a:stretch>
        </p:blipFill>
        <p:spPr bwMode="auto">
          <a:xfrm>
            <a:off x="4836044" y="2759654"/>
            <a:ext cx="828706" cy="796482"/>
          </a:xfrm>
          <a:prstGeom prst="rect">
            <a:avLst/>
          </a:prstGeom>
          <a:noFill/>
        </p:spPr>
      </p:pic>
      <p:pic>
        <p:nvPicPr>
          <p:cNvPr id="11" name="Picture 18"/>
          <p:cNvPicPr>
            <a:picLocks noChangeAspect="1" noChangeArrowheads="1"/>
          </p:cNvPicPr>
          <p:nvPr/>
        </p:nvPicPr>
        <p:blipFill>
          <a:blip r:embed="rId9" cstate="print"/>
          <a:srcRect/>
          <a:stretch>
            <a:fillRect/>
          </a:stretch>
        </p:blipFill>
        <p:spPr bwMode="auto">
          <a:xfrm>
            <a:off x="958230" y="5304109"/>
            <a:ext cx="714116" cy="822866"/>
          </a:xfrm>
          <a:prstGeom prst="rect">
            <a:avLst/>
          </a:prstGeom>
          <a:noFill/>
          <a:ln w="9525">
            <a:noFill/>
            <a:miter lim="800000"/>
            <a:headEnd/>
            <a:tailEnd/>
          </a:ln>
        </p:spPr>
      </p:pic>
      <p:pic>
        <p:nvPicPr>
          <p:cNvPr id="12" name="Picture 19" descr="reportTrend"/>
          <p:cNvPicPr>
            <a:picLocks noChangeAspect="1" noChangeArrowheads="1"/>
          </p:cNvPicPr>
          <p:nvPr/>
        </p:nvPicPr>
        <p:blipFill>
          <a:blip r:embed="rId10" cstate="print"/>
          <a:srcRect/>
          <a:stretch>
            <a:fillRect/>
          </a:stretch>
        </p:blipFill>
        <p:spPr bwMode="auto">
          <a:xfrm>
            <a:off x="6807352" y="4138047"/>
            <a:ext cx="1971682" cy="1343847"/>
          </a:xfrm>
          <a:prstGeom prst="rect">
            <a:avLst/>
          </a:prstGeom>
          <a:noFill/>
        </p:spPr>
      </p:pic>
      <p:sp>
        <p:nvSpPr>
          <p:cNvPr id="14" name="13 Rectángulo"/>
          <p:cNvSpPr/>
          <p:nvPr/>
        </p:nvSpPr>
        <p:spPr>
          <a:xfrm>
            <a:off x="4581525" y="1666875"/>
            <a:ext cx="1281113" cy="26193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200" b="0" dirty="0" smtClean="0"/>
              <a:t>ETHERNET</a:t>
            </a:r>
            <a:endParaRPr lang="es-ES" sz="1200" b="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 name="29 Marcador de número de diapositiva"/>
          <p:cNvSpPr>
            <a:spLocks noGrp="1"/>
          </p:cNvSpPr>
          <p:nvPr>
            <p:ph type="sldNum" sz="quarter" idx="12"/>
          </p:nvPr>
        </p:nvSpPr>
        <p:spPr/>
        <p:txBody>
          <a:bodyPr/>
          <a:lstStyle/>
          <a:p>
            <a:fld id="{95AF5261-E268-49AE-A745-4F299B901FAF}" type="slidenum">
              <a:rPr lang="fr-FR" smtClean="0"/>
              <a:pPr/>
              <a:t>8</a:t>
            </a:fld>
            <a:endParaRPr lang="fr-FR"/>
          </a:p>
        </p:txBody>
      </p:sp>
      <p:pic>
        <p:nvPicPr>
          <p:cNvPr id="7169" name="Picture 1"/>
          <p:cNvPicPr>
            <a:picLocks noChangeAspect="1" noChangeArrowheads="1"/>
          </p:cNvPicPr>
          <p:nvPr/>
        </p:nvPicPr>
        <p:blipFill>
          <a:blip r:embed="rId3"/>
          <a:srcRect/>
          <a:stretch>
            <a:fillRect/>
          </a:stretch>
        </p:blipFill>
        <p:spPr bwMode="auto">
          <a:xfrm>
            <a:off x="1441343" y="690126"/>
            <a:ext cx="6028840" cy="3131589"/>
          </a:xfrm>
          <a:prstGeom prst="rect">
            <a:avLst/>
          </a:prstGeom>
          <a:noFill/>
          <a:ln w="9525">
            <a:noFill/>
            <a:miter lim="800000"/>
            <a:headEnd/>
            <a:tailEnd/>
          </a:ln>
          <a:effectLst/>
        </p:spPr>
      </p:pic>
      <p:sp>
        <p:nvSpPr>
          <p:cNvPr id="27" name="Rectangle 4"/>
          <p:cNvSpPr>
            <a:spLocks noGrp="1" noChangeArrowheads="1"/>
          </p:cNvSpPr>
          <p:nvPr>
            <p:ph type="title"/>
          </p:nvPr>
        </p:nvSpPr>
        <p:spPr>
          <a:xfrm>
            <a:off x="0" y="0"/>
            <a:ext cx="9144000" cy="720725"/>
          </a:xfrm>
          <a:ln>
            <a:noFill/>
          </a:ln>
        </p:spPr>
        <p:txBody>
          <a:bodyPr>
            <a:normAutofit/>
          </a:bodyPr>
          <a:lstStyle/>
          <a:p>
            <a:r>
              <a:rPr lang="es-ES" sz="2800" b="1" dirty="0" smtClean="0"/>
              <a:t>SISTEMA DE INFORMACIÓN y COMUNICACIÓN</a:t>
            </a:r>
            <a:endParaRPr lang="es-ES" sz="2800" b="1" dirty="0"/>
          </a:p>
        </p:txBody>
      </p:sp>
      <p:sp>
        <p:nvSpPr>
          <p:cNvPr id="28" name="27 Rectángulo">
            <a:hlinkClick r:id="rId4" action="ppaction://hlinkfile" tooltip="MODBUS"/>
          </p:cNvPr>
          <p:cNvSpPr/>
          <p:nvPr/>
        </p:nvSpPr>
        <p:spPr>
          <a:xfrm>
            <a:off x="201479" y="883404"/>
            <a:ext cx="1693594" cy="549463"/>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t>Protocolo  MODBUS</a:t>
            </a:r>
            <a:endParaRPr lang="es-ES" sz="1400" dirty="0"/>
          </a:p>
        </p:txBody>
      </p:sp>
      <p:sp>
        <p:nvSpPr>
          <p:cNvPr id="29" name="28 Rectángulo">
            <a:hlinkClick r:id="rId5" action="ppaction://hlinkfile" tooltip="SUPERVISION"/>
          </p:cNvPr>
          <p:cNvSpPr/>
          <p:nvPr/>
        </p:nvSpPr>
        <p:spPr>
          <a:xfrm>
            <a:off x="6602279" y="2324747"/>
            <a:ext cx="1693594" cy="549463"/>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dirty="0" smtClean="0"/>
              <a:t>SUPERVISIÓN</a:t>
            </a:r>
            <a:endParaRPr lang="es-ES" sz="1600" dirty="0"/>
          </a:p>
        </p:txBody>
      </p:sp>
      <p:sp>
        <p:nvSpPr>
          <p:cNvPr id="31" name="30 Proceso alternativo">
            <a:hlinkClick r:id="rId6" action="ppaction://hlinkfile" tooltip="Equipos inteligentes"/>
          </p:cNvPr>
          <p:cNvSpPr/>
          <p:nvPr/>
        </p:nvSpPr>
        <p:spPr>
          <a:xfrm>
            <a:off x="542441" y="4091553"/>
            <a:ext cx="4726982" cy="449451"/>
          </a:xfrm>
          <a:prstGeom prst="flowChartAlternateProcess">
            <a:avLst/>
          </a:prstGeom>
          <a:solidFill>
            <a:srgbClr val="00B050"/>
          </a:solidFill>
          <a:ln>
            <a:noFill/>
          </a:ln>
          <a:effectLst>
            <a:outerShdw blurRad="50800" dist="38100" dir="2700000" algn="tl" rotWithShape="0">
              <a:prstClr val="black">
                <a:alpha val="40000"/>
              </a:prstClr>
            </a:outerShdw>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Arquitectura basada en equipos inteligentes</a:t>
            </a:r>
            <a:endParaRPr lang="es-ES" dirty="0"/>
          </a:p>
        </p:txBody>
      </p:sp>
      <p:sp>
        <p:nvSpPr>
          <p:cNvPr id="32" name="31 Proceso alternativo">
            <a:hlinkClick r:id="rId7" action="ppaction://hlinkfile" tooltip="Centralizada electricistas"/>
          </p:cNvPr>
          <p:cNvSpPr/>
          <p:nvPr/>
        </p:nvSpPr>
        <p:spPr>
          <a:xfrm>
            <a:off x="1673816" y="4804474"/>
            <a:ext cx="5718874" cy="418454"/>
          </a:xfrm>
          <a:prstGeom prst="flowChartAlternateProcess">
            <a:avLst/>
          </a:prstGeom>
          <a:solidFill>
            <a:srgbClr val="00B050"/>
          </a:solidFill>
          <a:ln>
            <a:noFill/>
          </a:ln>
          <a:effectLst>
            <a:outerShdw blurRad="50800" dist="38100" dir="2700000" algn="tl" rotWithShape="0">
              <a:prstClr val="black">
                <a:alpha val="40000"/>
              </a:prstClr>
            </a:outerShdw>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Arquitectura centralizada especializada electricistas</a:t>
            </a:r>
            <a:endParaRPr lang="es-ES" dirty="0"/>
          </a:p>
        </p:txBody>
      </p:sp>
      <p:sp>
        <p:nvSpPr>
          <p:cNvPr id="33" name="32 Proceso alternativo">
            <a:hlinkClick r:id="rId8" action="ppaction://hlinkfile" tooltip="Centralizada uso general"/>
          </p:cNvPr>
          <p:cNvSpPr/>
          <p:nvPr/>
        </p:nvSpPr>
        <p:spPr>
          <a:xfrm>
            <a:off x="2619213" y="5470901"/>
            <a:ext cx="5718874" cy="418454"/>
          </a:xfrm>
          <a:prstGeom prst="flowChartAlternateProcess">
            <a:avLst/>
          </a:prstGeom>
          <a:solidFill>
            <a:srgbClr val="00B050"/>
          </a:solidFill>
          <a:ln>
            <a:noFill/>
          </a:ln>
          <a:effectLst>
            <a:outerShdw blurRad="50800" dist="38100" dir="2700000" algn="tl" rotWithShape="0">
              <a:prstClr val="black">
                <a:alpha val="40000"/>
              </a:prstClr>
            </a:outerShdw>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Arquitectura centralizada de uso general</a:t>
            </a:r>
            <a:endParaRPr lang="es-ES" dirty="0"/>
          </a:p>
        </p:txBody>
      </p:sp>
    </p:spTree>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3395</TotalTime>
  <Words>545</Words>
  <Application>Microsoft Office PowerPoint</Application>
  <PresentationFormat>Affichage à l'écran (4:3)</PresentationFormat>
  <Paragraphs>88</Paragraphs>
  <Slides>8</Slides>
  <Notes>4</Notes>
  <HiddenSlides>0</HiddenSlides>
  <MMClips>0</MMClips>
  <ScaleCrop>false</ScaleCrop>
  <HeadingPairs>
    <vt:vector size="6" baseType="variant">
      <vt:variant>
        <vt:lpstr>Thème</vt:lpstr>
      </vt:variant>
      <vt:variant>
        <vt:i4>1</vt:i4>
      </vt:variant>
      <vt:variant>
        <vt:lpstr>Serveurs OLE incorporés</vt:lpstr>
      </vt:variant>
      <vt:variant>
        <vt:i4>0</vt:i4>
      </vt:variant>
      <vt:variant>
        <vt:lpstr>Titres des diapositives</vt:lpstr>
      </vt:variant>
      <vt:variant>
        <vt:i4>8</vt:i4>
      </vt:variant>
    </vt:vector>
  </HeadingPairs>
  <TitlesOfParts>
    <vt:vector size="9" baseType="lpstr">
      <vt:lpstr>Tema de Office</vt:lpstr>
      <vt:lpstr>DISTRIBUCIÓN B.T</vt:lpstr>
      <vt:lpstr>MEDICIÓN ELÉCTRICA</vt:lpstr>
      <vt:lpstr>Présentation PowerPoint</vt:lpstr>
      <vt:lpstr>Présentation PowerPoint</vt:lpstr>
      <vt:lpstr>Présentation PowerPoint</vt:lpstr>
      <vt:lpstr>Présentation PowerPoint</vt:lpstr>
      <vt:lpstr>Présentation PowerPoint</vt:lpstr>
      <vt:lpstr>SISTEMA DE INFORMACIÓN y COMUNICACIÓN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SÉLECTIVITÉ DES PROTECTIONS</dc:title>
  <dc:creator>delannoy</dc:creator>
  <cp:lastModifiedBy>RNR STI</cp:lastModifiedBy>
  <cp:revision>353</cp:revision>
  <dcterms:created xsi:type="dcterms:W3CDTF">2005-05-06T14:46:19Z</dcterms:created>
  <dcterms:modified xsi:type="dcterms:W3CDTF">2013-11-05T17:22:35Z</dcterms:modified>
</cp:coreProperties>
</file>