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5"/>
  </p:notesMasterIdLst>
  <p:sldIdLst>
    <p:sldId id="270" r:id="rId2"/>
    <p:sldId id="275" r:id="rId3"/>
    <p:sldId id="273" r:id="rId4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33"/>
    <a:srgbClr val="FF3300"/>
    <a:srgbClr val="6600FF"/>
    <a:srgbClr val="009999"/>
    <a:srgbClr val="F8F8F8"/>
    <a:srgbClr val="FFCC00"/>
    <a:srgbClr val="96969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81" autoAdjust="0"/>
    <p:restoredTop sz="86355" autoAdjust="0"/>
  </p:normalViewPr>
  <p:slideViewPr>
    <p:cSldViewPr>
      <p:cViewPr varScale="1">
        <p:scale>
          <a:sx n="74" d="100"/>
          <a:sy n="74" d="100"/>
        </p:scale>
        <p:origin x="-13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8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91998-C23C-46C7-B41E-B53ECA3054C2}" type="datetimeFigureOut">
              <a:rPr lang="es-CO" smtClean="0"/>
              <a:pPr/>
              <a:t>05/11/2013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62036-C6E8-4ED5-B828-695373DFC8F5}" type="slidenum">
              <a:rPr lang="es-CO" smtClean="0"/>
              <a:pPr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4846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dirty="0" smtClean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3B2B85-DE12-4E5A-916A-CA0F20226076}" type="slidenum">
              <a:rPr lang="es-CO" smtClean="0"/>
              <a:pPr/>
              <a:t>1</a:t>
            </a:fld>
            <a:endParaRPr lang="es-CO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4205-9BC9-4ECE-B88A-C867ECEF0B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E1B6-60C1-442E-8625-60F7D8C5E6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3A78-6756-4B01-93A7-281EBE01C5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64D5-36F2-4FB1-9410-35DD34E697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B1A1-7464-4812-A95F-FA046802B2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309C-5568-4BCE-8242-DB2B937B57B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4C95-F20D-4852-A83A-B1180B26A3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D99-9912-4521-A408-36CE4B00AB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2156-76DB-4CAD-982B-8FBB475AB1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2398-CA91-4695-998C-61A9CAA92C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88FF-B415-4718-A2CB-27DA786870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BCDE3-C507-4CEB-9B7F-CC90483877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/>
          <a:lstStyle/>
          <a:p>
            <a:r>
              <a:rPr lang="es-CO" b="1" dirty="0" smtClean="0"/>
              <a:t>DISTRIBUCIÓN B.T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650" y="3886200"/>
            <a:ext cx="7704138" cy="175260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s-CO" b="1" dirty="0" smtClean="0"/>
              <a:t>Instalaciones eléctricas</a:t>
            </a:r>
          </a:p>
          <a:p>
            <a:pPr>
              <a:defRPr/>
            </a:pPr>
            <a:r>
              <a:rPr lang="es-CO" dirty="0" smtClean="0"/>
              <a:t>Auxiliares para dispositivos de protección</a:t>
            </a:r>
          </a:p>
          <a:p>
            <a:pPr>
              <a:defRPr/>
            </a:pPr>
            <a:endParaRPr lang="es-CO" dirty="0" smtClean="0"/>
          </a:p>
          <a:p>
            <a:pPr algn="r">
              <a:defRPr/>
            </a:pPr>
            <a:r>
              <a:rPr lang="es-CO" sz="1900" b="1" dirty="0" smtClean="0"/>
              <a:t>Guía de diseño instalaciones eléctricas según normas IEC - Cap. H página H11 a H17</a:t>
            </a:r>
          </a:p>
          <a:p>
            <a:pPr>
              <a:defRPr/>
            </a:pPr>
            <a:endParaRPr lang="es-CO" dirty="0" smtClean="0"/>
          </a:p>
        </p:txBody>
      </p:sp>
      <p:pic>
        <p:nvPicPr>
          <p:cNvPr id="2053" name="3 Ima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4775" y="0"/>
            <a:ext cx="1419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" descr="http://bi2e.com/images/galerie/cablage/tgbt_huiler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4063" y="727075"/>
            <a:ext cx="226377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4205-9BC9-4ECE-B88A-C867ECEF0B03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D99-9912-4521-A408-36CE4B00AB52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>
                <a:solidFill>
                  <a:schemeClr val="tx1"/>
                </a:solidFill>
                <a:latin typeface="+mn-lt"/>
              </a:rPr>
              <a:t>UNIDADES de PROTECCIÓN MAGNETO TÉRMICA (Multi 9)…</a:t>
            </a:r>
            <a:endParaRPr lang="es-ES" sz="2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7143800" cy="412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1" y="4714884"/>
            <a:ext cx="89040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4714884"/>
            <a:ext cx="1428760" cy="133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Forma libre"/>
          <p:cNvSpPr/>
          <p:nvPr/>
        </p:nvSpPr>
        <p:spPr>
          <a:xfrm>
            <a:off x="4528456" y="2833686"/>
            <a:ext cx="1758056" cy="1738322"/>
          </a:xfrm>
          <a:custGeom>
            <a:avLst/>
            <a:gdLst>
              <a:gd name="connsiteX0" fmla="*/ 0 w 641048"/>
              <a:gd name="connsiteY0" fmla="*/ 0 h 1712686"/>
              <a:gd name="connsiteX1" fmla="*/ 435429 w 641048"/>
              <a:gd name="connsiteY1" fmla="*/ 333829 h 1712686"/>
              <a:gd name="connsiteX2" fmla="*/ 609600 w 641048"/>
              <a:gd name="connsiteY2" fmla="*/ 957943 h 1712686"/>
              <a:gd name="connsiteX3" fmla="*/ 624114 w 641048"/>
              <a:gd name="connsiteY3" fmla="*/ 1712686 h 171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048" h="1712686">
                <a:moveTo>
                  <a:pt x="0" y="0"/>
                </a:moveTo>
                <a:cubicBezTo>
                  <a:pt x="166914" y="87086"/>
                  <a:pt x="333829" y="174172"/>
                  <a:pt x="435429" y="333829"/>
                </a:cubicBezTo>
                <a:cubicBezTo>
                  <a:pt x="537029" y="493486"/>
                  <a:pt x="578153" y="728134"/>
                  <a:pt x="609600" y="957943"/>
                </a:cubicBezTo>
                <a:cubicBezTo>
                  <a:pt x="641048" y="1187753"/>
                  <a:pt x="632581" y="1450219"/>
                  <a:pt x="624114" y="1712686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Forma libre"/>
          <p:cNvSpPr/>
          <p:nvPr/>
        </p:nvSpPr>
        <p:spPr>
          <a:xfrm>
            <a:off x="7143768" y="2571744"/>
            <a:ext cx="641048" cy="1712686"/>
          </a:xfrm>
          <a:custGeom>
            <a:avLst/>
            <a:gdLst>
              <a:gd name="connsiteX0" fmla="*/ 0 w 641048"/>
              <a:gd name="connsiteY0" fmla="*/ 0 h 1712686"/>
              <a:gd name="connsiteX1" fmla="*/ 435429 w 641048"/>
              <a:gd name="connsiteY1" fmla="*/ 333829 h 1712686"/>
              <a:gd name="connsiteX2" fmla="*/ 609600 w 641048"/>
              <a:gd name="connsiteY2" fmla="*/ 957943 h 1712686"/>
              <a:gd name="connsiteX3" fmla="*/ 624114 w 641048"/>
              <a:gd name="connsiteY3" fmla="*/ 1712686 h 171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048" h="1712686">
                <a:moveTo>
                  <a:pt x="0" y="0"/>
                </a:moveTo>
                <a:cubicBezTo>
                  <a:pt x="166914" y="87086"/>
                  <a:pt x="333829" y="174172"/>
                  <a:pt x="435429" y="333829"/>
                </a:cubicBezTo>
                <a:cubicBezTo>
                  <a:pt x="537029" y="493486"/>
                  <a:pt x="578153" y="728134"/>
                  <a:pt x="609600" y="957943"/>
                </a:cubicBezTo>
                <a:cubicBezTo>
                  <a:pt x="641048" y="1187753"/>
                  <a:pt x="632581" y="1450219"/>
                  <a:pt x="624114" y="1712686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Forma libre"/>
          <p:cNvSpPr/>
          <p:nvPr/>
        </p:nvSpPr>
        <p:spPr>
          <a:xfrm>
            <a:off x="2857488" y="3429000"/>
            <a:ext cx="500066" cy="1285884"/>
          </a:xfrm>
          <a:custGeom>
            <a:avLst/>
            <a:gdLst>
              <a:gd name="connsiteX0" fmla="*/ 0 w 641048"/>
              <a:gd name="connsiteY0" fmla="*/ 0 h 1712686"/>
              <a:gd name="connsiteX1" fmla="*/ 435429 w 641048"/>
              <a:gd name="connsiteY1" fmla="*/ 333829 h 1712686"/>
              <a:gd name="connsiteX2" fmla="*/ 609600 w 641048"/>
              <a:gd name="connsiteY2" fmla="*/ 957943 h 1712686"/>
              <a:gd name="connsiteX3" fmla="*/ 624114 w 641048"/>
              <a:gd name="connsiteY3" fmla="*/ 1712686 h 171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048" h="1712686">
                <a:moveTo>
                  <a:pt x="0" y="0"/>
                </a:moveTo>
                <a:cubicBezTo>
                  <a:pt x="166914" y="87086"/>
                  <a:pt x="333829" y="174172"/>
                  <a:pt x="435429" y="333829"/>
                </a:cubicBezTo>
                <a:cubicBezTo>
                  <a:pt x="537029" y="493486"/>
                  <a:pt x="578153" y="728134"/>
                  <a:pt x="609600" y="957943"/>
                </a:cubicBezTo>
                <a:cubicBezTo>
                  <a:pt x="641048" y="1187753"/>
                  <a:pt x="632581" y="1450219"/>
                  <a:pt x="624114" y="1712686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4786322"/>
            <a:ext cx="173355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4786322"/>
            <a:ext cx="112996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Rectángulo"/>
          <p:cNvSpPr/>
          <p:nvPr/>
        </p:nvSpPr>
        <p:spPr>
          <a:xfrm>
            <a:off x="2571736" y="6000744"/>
            <a:ext cx="1714512" cy="428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MX + OF </a:t>
            </a:r>
            <a:endParaRPr lang="es-CO" sz="1400" b="1" dirty="0"/>
          </a:p>
        </p:txBody>
      </p:sp>
      <p:sp>
        <p:nvSpPr>
          <p:cNvPr id="20" name="19 Rectángulo"/>
          <p:cNvSpPr/>
          <p:nvPr/>
        </p:nvSpPr>
        <p:spPr>
          <a:xfrm>
            <a:off x="4429124" y="6000768"/>
            <a:ext cx="1214446" cy="428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MN</a:t>
            </a:r>
            <a:endParaRPr lang="es-CO" sz="1400" b="1" dirty="0"/>
          </a:p>
        </p:txBody>
      </p:sp>
      <p:sp>
        <p:nvSpPr>
          <p:cNvPr id="21" name="20 Rectángulo"/>
          <p:cNvSpPr/>
          <p:nvPr/>
        </p:nvSpPr>
        <p:spPr>
          <a:xfrm>
            <a:off x="7143768" y="6000768"/>
            <a:ext cx="1214446" cy="428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err="1" smtClean="0"/>
              <a:t>Vigi</a:t>
            </a:r>
            <a:endParaRPr lang="es-CO" sz="1400" b="1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786322"/>
            <a:ext cx="100459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22 Rectángulo"/>
          <p:cNvSpPr/>
          <p:nvPr/>
        </p:nvSpPr>
        <p:spPr>
          <a:xfrm>
            <a:off x="214282" y="6000768"/>
            <a:ext cx="1071570" cy="428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OF </a:t>
            </a:r>
            <a:endParaRPr lang="es-CO" sz="1400" b="1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27" y="4786322"/>
            <a:ext cx="105774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24 Rectángulo"/>
          <p:cNvSpPr/>
          <p:nvPr/>
        </p:nvSpPr>
        <p:spPr>
          <a:xfrm>
            <a:off x="1357290" y="6000768"/>
            <a:ext cx="1071570" cy="428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SD </a:t>
            </a:r>
            <a:endParaRPr lang="es-CO" sz="1400" b="1" dirty="0"/>
          </a:p>
        </p:txBody>
      </p:sp>
      <p:sp>
        <p:nvSpPr>
          <p:cNvPr id="26" name="25 Forma libre"/>
          <p:cNvSpPr/>
          <p:nvPr/>
        </p:nvSpPr>
        <p:spPr>
          <a:xfrm flipH="1">
            <a:off x="1000100" y="3357562"/>
            <a:ext cx="714380" cy="1285884"/>
          </a:xfrm>
          <a:custGeom>
            <a:avLst/>
            <a:gdLst>
              <a:gd name="connsiteX0" fmla="*/ 0 w 641048"/>
              <a:gd name="connsiteY0" fmla="*/ 0 h 1712686"/>
              <a:gd name="connsiteX1" fmla="*/ 435429 w 641048"/>
              <a:gd name="connsiteY1" fmla="*/ 333829 h 1712686"/>
              <a:gd name="connsiteX2" fmla="*/ 609600 w 641048"/>
              <a:gd name="connsiteY2" fmla="*/ 957943 h 1712686"/>
              <a:gd name="connsiteX3" fmla="*/ 624114 w 641048"/>
              <a:gd name="connsiteY3" fmla="*/ 1712686 h 171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048" h="1712686">
                <a:moveTo>
                  <a:pt x="0" y="0"/>
                </a:moveTo>
                <a:cubicBezTo>
                  <a:pt x="166914" y="87086"/>
                  <a:pt x="333829" y="174172"/>
                  <a:pt x="435429" y="333829"/>
                </a:cubicBezTo>
                <a:cubicBezTo>
                  <a:pt x="537029" y="493486"/>
                  <a:pt x="578153" y="728134"/>
                  <a:pt x="609600" y="957943"/>
                </a:cubicBezTo>
                <a:cubicBezTo>
                  <a:pt x="641048" y="1187753"/>
                  <a:pt x="632581" y="1450219"/>
                  <a:pt x="624114" y="1712686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36" name="Picture 12" descr="http://csimg.webmarchand.com/srv/FR/2802788216091/T/340x340/C/FFFFFF/url/disjoncteur-modulaire-multi-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00100" y="428604"/>
            <a:ext cx="1285884" cy="12858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9" grpId="0"/>
      <p:bldP spid="19" grpId="1"/>
      <p:bldP spid="20" grpId="0"/>
      <p:bldP spid="20" grpId="1"/>
      <p:bldP spid="21" grpId="0"/>
      <p:bldP spid="21" grpId="1"/>
      <p:bldP spid="23" grpId="0"/>
      <p:bldP spid="23" grpId="1"/>
      <p:bldP spid="25" grpId="0"/>
      <p:bldP spid="25" grpId="1"/>
      <p:bldP spid="26" grpId="0" animBg="1"/>
      <p:bldP spid="2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D99-9912-4521-A408-36CE4B00AB52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500174"/>
            <a:ext cx="3006807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>
                <a:solidFill>
                  <a:schemeClr val="tx1"/>
                </a:solidFill>
                <a:latin typeface="+mn-lt"/>
              </a:rPr>
              <a:t>UNIDADES de PROTECCIÓN MAGNETO TÉRMICA </a:t>
            </a:r>
            <a:r>
              <a:rPr lang="es-ES" sz="2000" b="1" smtClean="0">
                <a:solidFill>
                  <a:schemeClr val="tx1"/>
                </a:solidFill>
                <a:latin typeface="+mn-lt"/>
              </a:rPr>
              <a:t>(Compact)…</a:t>
            </a:r>
            <a:endParaRPr lang="es-ES" sz="2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1" y="500042"/>
            <a:ext cx="1357322" cy="115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Rectángulo"/>
          <p:cNvSpPr/>
          <p:nvPr/>
        </p:nvSpPr>
        <p:spPr>
          <a:xfrm>
            <a:off x="4857752" y="571480"/>
            <a:ext cx="1500198" cy="428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Mando rotativo</a:t>
            </a:r>
            <a:endParaRPr lang="es-CO" sz="1400" b="1" dirty="0"/>
          </a:p>
        </p:txBody>
      </p:sp>
      <p:cxnSp>
        <p:nvCxnSpPr>
          <p:cNvPr id="14" name="13 Forma"/>
          <p:cNvCxnSpPr/>
          <p:nvPr/>
        </p:nvCxnSpPr>
        <p:spPr>
          <a:xfrm rot="5400000" flipH="1" flipV="1">
            <a:off x="5140298" y="574686"/>
            <a:ext cx="500066" cy="135091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1357290" y="2643182"/>
            <a:ext cx="1500198" cy="428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OF1/OF2/OF3</a:t>
            </a:r>
            <a:endParaRPr lang="es-CO" sz="14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428736"/>
            <a:ext cx="785818" cy="148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1428736"/>
            <a:ext cx="9906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Abrir llave"/>
          <p:cNvSpPr/>
          <p:nvPr/>
        </p:nvSpPr>
        <p:spPr>
          <a:xfrm>
            <a:off x="2786050" y="2500306"/>
            <a:ext cx="285752" cy="642942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4214818"/>
            <a:ext cx="86916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23 Rectángulo"/>
          <p:cNvSpPr/>
          <p:nvPr/>
        </p:nvSpPr>
        <p:spPr>
          <a:xfrm>
            <a:off x="2143108" y="3643314"/>
            <a:ext cx="1214446" cy="428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MN/MX</a:t>
            </a:r>
            <a:endParaRPr lang="es-CO" sz="1400" b="1" dirty="0"/>
          </a:p>
        </p:txBody>
      </p:sp>
      <p:sp>
        <p:nvSpPr>
          <p:cNvPr id="25" name="24 Rectángulo"/>
          <p:cNvSpPr/>
          <p:nvPr/>
        </p:nvSpPr>
        <p:spPr>
          <a:xfrm>
            <a:off x="2071670" y="3214686"/>
            <a:ext cx="1214446" cy="428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Reservado</a:t>
            </a:r>
            <a:endParaRPr lang="es-CO" sz="1400" b="1" dirty="0"/>
          </a:p>
        </p:txBody>
      </p:sp>
      <p:sp>
        <p:nvSpPr>
          <p:cNvPr id="26" name="25 Rectángulo"/>
          <p:cNvSpPr/>
          <p:nvPr/>
        </p:nvSpPr>
        <p:spPr>
          <a:xfrm>
            <a:off x="5857884" y="2357430"/>
            <a:ext cx="1214446" cy="428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SD</a:t>
            </a:r>
            <a:endParaRPr lang="es-CO" sz="1400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24" y="1928802"/>
            <a:ext cx="8683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28 Rectángulo"/>
          <p:cNvSpPr/>
          <p:nvPr/>
        </p:nvSpPr>
        <p:spPr>
          <a:xfrm>
            <a:off x="5857884" y="2857496"/>
            <a:ext cx="1214446" cy="428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SDE</a:t>
            </a:r>
            <a:endParaRPr lang="es-CO" sz="1400" b="1" dirty="0"/>
          </a:p>
        </p:txBody>
      </p:sp>
      <p:sp>
        <p:nvSpPr>
          <p:cNvPr id="30" name="29 Rectángulo"/>
          <p:cNvSpPr/>
          <p:nvPr/>
        </p:nvSpPr>
        <p:spPr>
          <a:xfrm>
            <a:off x="5857884" y="5000636"/>
            <a:ext cx="1214446" cy="428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SDV</a:t>
            </a:r>
            <a:endParaRPr lang="es-CO" sz="1400" b="1" dirty="0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78" y="4786322"/>
            <a:ext cx="1428760" cy="133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33 Rectángulo"/>
          <p:cNvSpPr/>
          <p:nvPr/>
        </p:nvSpPr>
        <p:spPr>
          <a:xfrm>
            <a:off x="5857884" y="3143248"/>
            <a:ext cx="1214446" cy="428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OF4</a:t>
            </a:r>
            <a:endParaRPr lang="es-CO" sz="1400" b="1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4500570"/>
            <a:ext cx="1143008" cy="179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6578" y="2143116"/>
            <a:ext cx="9334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7" grpId="0"/>
      <p:bldP spid="17" grpId="1"/>
      <p:bldP spid="21" grpId="0" animBg="1"/>
      <p:bldP spid="21" grpId="1" animBg="1"/>
      <p:bldP spid="24" grpId="0"/>
      <p:bldP spid="24" grpId="1"/>
      <p:bldP spid="26" grpId="0"/>
      <p:bldP spid="26" grpId="1"/>
      <p:bldP spid="29" grpId="0"/>
      <p:bldP spid="29" grpId="1"/>
      <p:bldP spid="30" grpId="0"/>
      <p:bldP spid="30" grpId="1"/>
      <p:bldP spid="34" grpId="0"/>
      <p:bldP spid="3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2017</TotalTime>
  <Words>62</Words>
  <Application>Microsoft Office PowerPoint</Application>
  <PresentationFormat>Affichage à l'écran (4:3)</PresentationFormat>
  <Paragraphs>24</Paragraphs>
  <Slides>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Tema de Office</vt:lpstr>
      <vt:lpstr>DISTRIBUCIÓN B.T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carlomagno</dc:creator>
  <cp:lastModifiedBy>RNR STI</cp:lastModifiedBy>
  <cp:revision>232</cp:revision>
  <cp:lastPrinted>1601-01-01T00:00:00Z</cp:lastPrinted>
  <dcterms:created xsi:type="dcterms:W3CDTF">2001-06-11T17:08:10Z</dcterms:created>
  <dcterms:modified xsi:type="dcterms:W3CDTF">2013-11-05T10:42:22Z</dcterms:modified>
</cp:coreProperties>
</file>