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59" r:id="rId5"/>
    <p:sldId id="260" r:id="rId6"/>
    <p:sldId id="261" r:id="rId7"/>
    <p:sldId id="263" r:id="rId8"/>
    <p:sldId id="262" r:id="rId9"/>
    <p:sldId id="276" r:id="rId10"/>
    <p:sldId id="277" r:id="rId11"/>
    <p:sldId id="278" r:id="rId12"/>
    <p:sldId id="279" r:id="rId13"/>
    <p:sldId id="280" r:id="rId14"/>
    <p:sldId id="283" r:id="rId15"/>
    <p:sldId id="289" r:id="rId16"/>
    <p:sldId id="293" r:id="rId17"/>
    <p:sldId id="281" r:id="rId18"/>
    <p:sldId id="282" r:id="rId19"/>
    <p:sldId id="291" r:id="rId20"/>
    <p:sldId id="284" r:id="rId21"/>
    <p:sldId id="285" r:id="rId22"/>
    <p:sldId id="286" r:id="rId23"/>
    <p:sldId id="287" r:id="rId24"/>
    <p:sldId id="290" r:id="rId25"/>
  </p:sldIdLst>
  <p:sldSz cx="9144000" cy="6858000" type="screen4x3"/>
  <p:notesSz cx="6877050" cy="10001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52" autoAdjust="0"/>
  </p:normalViewPr>
  <p:slideViewPr>
    <p:cSldViewPr>
      <p:cViewPr varScale="1">
        <p:scale>
          <a:sx n="95" d="100"/>
          <a:sy n="95" d="100"/>
        </p:scale>
        <p:origin x="-8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slide" Target="../slides/slide3.xml"/></Relationships>
</file>

<file path=ppt/diagrams/_rels/data3.xml.rels><?xml version="1.0" encoding="UTF-8" standalone="yes"?>
<Relationships xmlns="http://schemas.openxmlformats.org/package/2006/relationships"><Relationship Id="rId1" Type="http://schemas.openxmlformats.org/officeDocument/2006/relationships/slide" Target="../slides/slide4.xml"/></Relationships>
</file>

<file path=ppt/diagrams/_rels/data4.xml.rels><?xml version="1.0" encoding="UTF-8" standalone="yes"?>
<Relationships xmlns="http://schemas.openxmlformats.org/package/2006/relationships"><Relationship Id="rId1"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122A0D-EE09-41A8-9029-FB89446B5BDC}" type="doc">
      <dgm:prSet loTypeId="urn:microsoft.com/office/officeart/2005/8/layout/chevron2" loCatId="list" qsTypeId="urn:microsoft.com/office/officeart/2005/8/quickstyle/3d9" qsCatId="3D" csTypeId="urn:microsoft.com/office/officeart/2005/8/colors/accent1_2#15" csCatId="accent1" phldr="1"/>
      <dgm:spPr/>
      <dgm:t>
        <a:bodyPr/>
        <a:lstStyle/>
        <a:p>
          <a:endParaRPr lang="fr-FR"/>
        </a:p>
      </dgm:t>
    </dgm:pt>
    <dgm:pt modelId="{43CBD837-2BFF-4F01-A2F1-DA900F07ABE9}">
      <dgm:prSet phldrT="[Texte]"/>
      <dgm:spPr/>
      <dgm:t>
        <a:bodyPr/>
        <a:lstStyle/>
        <a:p>
          <a:r>
            <a:rPr lang="fr-FR" dirty="0" smtClean="0"/>
            <a:t>1</a:t>
          </a:r>
          <a:endParaRPr lang="fr-FR" dirty="0"/>
        </a:p>
      </dgm:t>
    </dgm:pt>
    <dgm:pt modelId="{49D2CF95-0A40-4F49-8BA1-10B2BA23E008}" type="parTrans" cxnId="{E2812DCE-2FFC-490D-AC53-EF43AABA84A9}">
      <dgm:prSet/>
      <dgm:spPr/>
      <dgm:t>
        <a:bodyPr/>
        <a:lstStyle/>
        <a:p>
          <a:endParaRPr lang="fr-FR"/>
        </a:p>
      </dgm:t>
    </dgm:pt>
    <dgm:pt modelId="{C630734D-F3C3-4265-8FE3-5407A34D7D1F}" type="sibTrans" cxnId="{E2812DCE-2FFC-490D-AC53-EF43AABA84A9}">
      <dgm:prSet/>
      <dgm:spPr/>
      <dgm:t>
        <a:bodyPr/>
        <a:lstStyle/>
        <a:p>
          <a:endParaRPr lang="fr-FR"/>
        </a:p>
      </dgm:t>
    </dgm:pt>
    <dgm:pt modelId="{BD0D20DA-EDF4-40CE-9842-7F001A53C27E}">
      <dgm:prSet phldrT="[Texte]" custT="1"/>
      <dgm:spPr/>
      <dgm:t>
        <a:bodyPr/>
        <a:lstStyle/>
        <a:p>
          <a:r>
            <a:rPr lang="fr-FR" sz="2000" dirty="0" smtClean="0"/>
            <a:t>Présentation du lycée</a:t>
          </a:r>
          <a:endParaRPr lang="fr-FR" sz="2000" dirty="0"/>
        </a:p>
      </dgm:t>
    </dgm:pt>
    <dgm:pt modelId="{E45BE930-36A9-4CB2-9792-AFACB7AAA095}" type="parTrans" cxnId="{508262BE-7C04-465E-A98C-ED31C185C359}">
      <dgm:prSet/>
      <dgm:spPr/>
      <dgm:t>
        <a:bodyPr/>
        <a:lstStyle/>
        <a:p>
          <a:endParaRPr lang="fr-FR"/>
        </a:p>
      </dgm:t>
    </dgm:pt>
    <dgm:pt modelId="{ED32F26C-7AA0-4094-9BA9-D6CAC7FB556F}" type="sibTrans" cxnId="{508262BE-7C04-465E-A98C-ED31C185C359}">
      <dgm:prSet/>
      <dgm:spPr/>
      <dgm:t>
        <a:bodyPr/>
        <a:lstStyle/>
        <a:p>
          <a:endParaRPr lang="fr-FR"/>
        </a:p>
      </dgm:t>
    </dgm:pt>
    <dgm:pt modelId="{70556EBE-B23F-466B-B9C2-E33A23DD18D8}">
      <dgm:prSet phldrT="[Texte]"/>
      <dgm:spPr/>
      <dgm:t>
        <a:bodyPr/>
        <a:lstStyle/>
        <a:p>
          <a:r>
            <a:rPr lang="fr-FR" dirty="0" smtClean="0"/>
            <a:t>2</a:t>
          </a:r>
          <a:endParaRPr lang="fr-FR" dirty="0"/>
        </a:p>
      </dgm:t>
    </dgm:pt>
    <dgm:pt modelId="{32CDD5B7-6964-46C0-8E10-579C093B18EB}" type="parTrans" cxnId="{BB7A4D27-96A3-4C98-A686-1E8B8C96C1AB}">
      <dgm:prSet/>
      <dgm:spPr/>
      <dgm:t>
        <a:bodyPr/>
        <a:lstStyle/>
        <a:p>
          <a:endParaRPr lang="fr-FR"/>
        </a:p>
      </dgm:t>
    </dgm:pt>
    <dgm:pt modelId="{04CCD216-286D-4836-B752-16885636E3FB}" type="sibTrans" cxnId="{BB7A4D27-96A3-4C98-A686-1E8B8C96C1AB}">
      <dgm:prSet/>
      <dgm:spPr/>
      <dgm:t>
        <a:bodyPr/>
        <a:lstStyle/>
        <a:p>
          <a:endParaRPr lang="fr-FR"/>
        </a:p>
      </dgm:t>
    </dgm:pt>
    <dgm:pt modelId="{7024674C-7755-4D5C-9067-2819C23ECCD8}">
      <dgm:prSet phldrT="[Texte]" custT="1"/>
      <dgm:spPr/>
      <dgm:t>
        <a:bodyPr/>
        <a:lstStyle/>
        <a:p>
          <a:r>
            <a:rPr lang="fr-FR" sz="2000" dirty="0" smtClean="0"/>
            <a:t>Etat des lieux de la classe de seconde</a:t>
          </a:r>
          <a:endParaRPr lang="fr-FR" sz="2000" dirty="0"/>
        </a:p>
      </dgm:t>
    </dgm:pt>
    <dgm:pt modelId="{81E10B1B-C44F-4DEB-A414-5C40478BDCDC}" type="parTrans" cxnId="{862B621E-9C11-4391-A57D-2B651271890E}">
      <dgm:prSet/>
      <dgm:spPr/>
      <dgm:t>
        <a:bodyPr/>
        <a:lstStyle/>
        <a:p>
          <a:endParaRPr lang="fr-FR"/>
        </a:p>
      </dgm:t>
    </dgm:pt>
    <dgm:pt modelId="{0612A209-C8DF-4DE1-8321-E2A1814E008B}" type="sibTrans" cxnId="{862B621E-9C11-4391-A57D-2B651271890E}">
      <dgm:prSet/>
      <dgm:spPr/>
      <dgm:t>
        <a:bodyPr/>
        <a:lstStyle/>
        <a:p>
          <a:endParaRPr lang="fr-FR"/>
        </a:p>
      </dgm:t>
    </dgm:pt>
    <dgm:pt modelId="{DF98F973-F769-41BD-A490-7CE5E4276166}">
      <dgm:prSet phldrT="[Texte]"/>
      <dgm:spPr/>
      <dgm:t>
        <a:bodyPr/>
        <a:lstStyle/>
        <a:p>
          <a:r>
            <a:rPr lang="fr-FR" dirty="0" smtClean="0"/>
            <a:t>3</a:t>
          </a:r>
          <a:endParaRPr lang="fr-FR" dirty="0"/>
        </a:p>
      </dgm:t>
    </dgm:pt>
    <dgm:pt modelId="{8E52C250-A86E-4B88-9EC5-0D79E21ABCBA}" type="parTrans" cxnId="{BC76B3B1-2C64-4907-B27C-A5AAE899716E}">
      <dgm:prSet/>
      <dgm:spPr/>
      <dgm:t>
        <a:bodyPr/>
        <a:lstStyle/>
        <a:p>
          <a:endParaRPr lang="fr-FR"/>
        </a:p>
      </dgm:t>
    </dgm:pt>
    <dgm:pt modelId="{76FCCF5F-19D5-4F90-B62B-13D2007BC6F5}" type="sibTrans" cxnId="{BC76B3B1-2C64-4907-B27C-A5AAE899716E}">
      <dgm:prSet/>
      <dgm:spPr/>
      <dgm:t>
        <a:bodyPr/>
        <a:lstStyle/>
        <a:p>
          <a:endParaRPr lang="fr-FR"/>
        </a:p>
      </dgm:t>
    </dgm:pt>
    <dgm:pt modelId="{1AF59240-7F97-4647-99AF-F81C668CD461}">
      <dgm:prSet phldrT="[Texte]" custT="1"/>
      <dgm:spPr/>
      <dgm:t>
        <a:bodyPr/>
        <a:lstStyle/>
        <a:p>
          <a:endParaRPr lang="fr-FR" sz="2000" dirty="0"/>
        </a:p>
      </dgm:t>
    </dgm:pt>
    <dgm:pt modelId="{036A3AD2-48B2-4FAB-A32F-502ADB60A447}" type="parTrans" cxnId="{00D0835E-7C6E-4EC8-B634-ACD21B3A65D2}">
      <dgm:prSet/>
      <dgm:spPr/>
      <dgm:t>
        <a:bodyPr/>
        <a:lstStyle/>
        <a:p>
          <a:endParaRPr lang="fr-FR"/>
        </a:p>
      </dgm:t>
    </dgm:pt>
    <dgm:pt modelId="{54E40326-C216-4F73-98C6-1D320E420F7A}" type="sibTrans" cxnId="{00D0835E-7C6E-4EC8-B634-ACD21B3A65D2}">
      <dgm:prSet/>
      <dgm:spPr/>
      <dgm:t>
        <a:bodyPr/>
        <a:lstStyle/>
        <a:p>
          <a:endParaRPr lang="fr-FR"/>
        </a:p>
      </dgm:t>
    </dgm:pt>
    <dgm:pt modelId="{BF2642A4-F931-4089-BBBE-B9B9846D4D32}">
      <dgm:prSet phldrT="[Texte]" custT="1"/>
      <dgm:spPr/>
      <dgm:t>
        <a:bodyPr/>
        <a:lstStyle/>
        <a:p>
          <a:r>
            <a:rPr lang="fr-FR" sz="2000" dirty="0" smtClean="0"/>
            <a:t>Systèmes ou thèmes proposés en CIT</a:t>
          </a:r>
          <a:endParaRPr lang="fr-FR" sz="2000" dirty="0"/>
        </a:p>
      </dgm:t>
    </dgm:pt>
    <dgm:pt modelId="{C7DA4E19-D02C-4598-AF21-327A2F5DE805}" type="parTrans" cxnId="{6DB0C3E1-B3F1-4997-AA7B-910385C9832F}">
      <dgm:prSet/>
      <dgm:spPr/>
      <dgm:t>
        <a:bodyPr/>
        <a:lstStyle/>
        <a:p>
          <a:endParaRPr lang="fr-FR"/>
        </a:p>
      </dgm:t>
    </dgm:pt>
    <dgm:pt modelId="{5930D689-84AB-40A2-A0B1-F396419C4072}" type="sibTrans" cxnId="{6DB0C3E1-B3F1-4997-AA7B-910385C9832F}">
      <dgm:prSet/>
      <dgm:spPr/>
      <dgm:t>
        <a:bodyPr/>
        <a:lstStyle/>
        <a:p>
          <a:endParaRPr lang="fr-FR"/>
        </a:p>
      </dgm:t>
    </dgm:pt>
    <dgm:pt modelId="{6ADDDBEF-B1E7-46C9-A22D-66A31BBF7ED8}">
      <dgm:prSet phldrT="[Texte]"/>
      <dgm:spPr/>
      <dgm:t>
        <a:bodyPr/>
        <a:lstStyle/>
        <a:p>
          <a:endParaRPr lang="fr-FR" sz="1400" dirty="0"/>
        </a:p>
      </dgm:t>
    </dgm:pt>
    <dgm:pt modelId="{FD544938-C17D-4700-8B07-A5F47DEB3286}" type="parTrans" cxnId="{E475A329-D66F-4003-9A09-43B4F77089AB}">
      <dgm:prSet/>
      <dgm:spPr/>
      <dgm:t>
        <a:bodyPr/>
        <a:lstStyle/>
        <a:p>
          <a:endParaRPr lang="fr-FR"/>
        </a:p>
      </dgm:t>
    </dgm:pt>
    <dgm:pt modelId="{C97200FC-4CEB-4839-97E1-19D9F6D5467D}" type="sibTrans" cxnId="{E475A329-D66F-4003-9A09-43B4F77089AB}">
      <dgm:prSet/>
      <dgm:spPr/>
      <dgm:t>
        <a:bodyPr/>
        <a:lstStyle/>
        <a:p>
          <a:endParaRPr lang="fr-FR"/>
        </a:p>
      </dgm:t>
    </dgm:pt>
    <dgm:pt modelId="{9FBFAF7B-A6FF-4275-B4B9-7379F8D02476}">
      <dgm:prSet/>
      <dgm:spPr/>
      <dgm:t>
        <a:bodyPr/>
        <a:lstStyle/>
        <a:p>
          <a:r>
            <a:rPr lang="fr-FR" dirty="0" smtClean="0"/>
            <a:t>4</a:t>
          </a:r>
          <a:endParaRPr lang="fr-FR" dirty="0"/>
        </a:p>
      </dgm:t>
    </dgm:pt>
    <dgm:pt modelId="{86934EE9-EAB3-4D02-B005-1FA3253F5A1F}" type="parTrans" cxnId="{4249F891-84A2-4D4A-82E8-73DAF1719DAA}">
      <dgm:prSet/>
      <dgm:spPr/>
      <dgm:t>
        <a:bodyPr/>
        <a:lstStyle/>
        <a:p>
          <a:endParaRPr lang="fr-FR"/>
        </a:p>
      </dgm:t>
    </dgm:pt>
    <dgm:pt modelId="{514010B0-A3C5-4D3B-8B49-7259C38CAA71}" type="sibTrans" cxnId="{4249F891-84A2-4D4A-82E8-73DAF1719DAA}">
      <dgm:prSet/>
      <dgm:spPr/>
      <dgm:t>
        <a:bodyPr/>
        <a:lstStyle/>
        <a:p>
          <a:endParaRPr lang="fr-FR"/>
        </a:p>
      </dgm:t>
    </dgm:pt>
    <dgm:pt modelId="{CDA2674B-C5CA-45A4-95FA-3F4E0DB61AC5}">
      <dgm:prSet/>
      <dgm:spPr/>
      <dgm:t>
        <a:bodyPr/>
        <a:lstStyle/>
        <a:p>
          <a:r>
            <a:rPr lang="fr-FR" dirty="0" smtClean="0"/>
            <a:t>5</a:t>
          </a:r>
          <a:endParaRPr lang="fr-FR" dirty="0"/>
        </a:p>
      </dgm:t>
    </dgm:pt>
    <dgm:pt modelId="{CEF32E82-87E5-4650-8D7E-FBB2EA6DFB8D}" type="parTrans" cxnId="{EB34C65C-F1D5-4409-BC5A-06426BAEEE0A}">
      <dgm:prSet/>
      <dgm:spPr/>
      <dgm:t>
        <a:bodyPr/>
        <a:lstStyle/>
        <a:p>
          <a:endParaRPr lang="fr-FR"/>
        </a:p>
      </dgm:t>
    </dgm:pt>
    <dgm:pt modelId="{26231EA9-B3F7-4EB9-B62D-854B46714459}" type="sibTrans" cxnId="{EB34C65C-F1D5-4409-BC5A-06426BAEEE0A}">
      <dgm:prSet/>
      <dgm:spPr/>
      <dgm:t>
        <a:bodyPr/>
        <a:lstStyle/>
        <a:p>
          <a:endParaRPr lang="fr-FR"/>
        </a:p>
      </dgm:t>
    </dgm:pt>
    <dgm:pt modelId="{2CE7DE6F-A6AC-4F09-8B8A-B6FF351B717E}">
      <dgm:prSet/>
      <dgm:spPr/>
      <dgm:t>
        <a:bodyPr/>
        <a:lstStyle/>
        <a:p>
          <a:r>
            <a:rPr lang="fr-FR" dirty="0" smtClean="0"/>
            <a:t>6</a:t>
          </a:r>
          <a:endParaRPr lang="fr-FR" dirty="0"/>
        </a:p>
      </dgm:t>
    </dgm:pt>
    <dgm:pt modelId="{BAA96E0C-2648-4B55-8A6F-D7E84A50ED74}" type="parTrans" cxnId="{38F4D810-2CE1-4C8B-911F-807EDA6A8CBC}">
      <dgm:prSet/>
      <dgm:spPr/>
      <dgm:t>
        <a:bodyPr/>
        <a:lstStyle/>
        <a:p>
          <a:endParaRPr lang="fr-FR"/>
        </a:p>
      </dgm:t>
    </dgm:pt>
    <dgm:pt modelId="{EAC15484-53F5-44B8-AF93-A2F7577608F2}" type="sibTrans" cxnId="{38F4D810-2CE1-4C8B-911F-807EDA6A8CBC}">
      <dgm:prSet/>
      <dgm:spPr/>
      <dgm:t>
        <a:bodyPr/>
        <a:lstStyle/>
        <a:p>
          <a:endParaRPr lang="fr-FR"/>
        </a:p>
      </dgm:t>
    </dgm:pt>
    <dgm:pt modelId="{1189B00F-358C-46CA-AAB5-EF31E722F1D8}">
      <dgm:prSet/>
      <dgm:spPr/>
      <dgm:t>
        <a:bodyPr/>
        <a:lstStyle/>
        <a:p>
          <a:endParaRPr lang="fr-FR" sz="1400" dirty="0"/>
        </a:p>
      </dgm:t>
    </dgm:pt>
    <dgm:pt modelId="{D40DB080-07F4-44C0-BB7E-05AB43CD0A4B}" type="parTrans" cxnId="{D57821E5-E222-497E-A4E9-B04B7D13255F}">
      <dgm:prSet/>
      <dgm:spPr/>
      <dgm:t>
        <a:bodyPr/>
        <a:lstStyle/>
        <a:p>
          <a:endParaRPr lang="fr-FR"/>
        </a:p>
      </dgm:t>
    </dgm:pt>
    <dgm:pt modelId="{0A986AB5-FDEC-4567-B561-4574CB6F0DEC}" type="sibTrans" cxnId="{D57821E5-E222-497E-A4E9-B04B7D13255F}">
      <dgm:prSet/>
      <dgm:spPr/>
      <dgm:t>
        <a:bodyPr/>
        <a:lstStyle/>
        <a:p>
          <a:endParaRPr lang="fr-FR"/>
        </a:p>
      </dgm:t>
    </dgm:pt>
    <dgm:pt modelId="{E918B114-5B6A-49E9-9E45-DB9FC5B74BA6}">
      <dgm:prSet/>
      <dgm:spPr/>
      <dgm:t>
        <a:bodyPr/>
        <a:lstStyle/>
        <a:p>
          <a:endParaRPr lang="fr-FR" sz="1400"/>
        </a:p>
      </dgm:t>
    </dgm:pt>
    <dgm:pt modelId="{75F23F63-97CE-4786-8425-85CBF2C46C1E}" type="parTrans" cxnId="{A50014A0-2D12-48C5-B899-640233D5C432}">
      <dgm:prSet/>
      <dgm:spPr/>
      <dgm:t>
        <a:bodyPr/>
        <a:lstStyle/>
        <a:p>
          <a:endParaRPr lang="fr-FR"/>
        </a:p>
      </dgm:t>
    </dgm:pt>
    <dgm:pt modelId="{7ADC6F10-FDDA-4298-BC75-629E60F5ED8C}" type="sibTrans" cxnId="{A50014A0-2D12-48C5-B899-640233D5C432}">
      <dgm:prSet/>
      <dgm:spPr/>
      <dgm:t>
        <a:bodyPr/>
        <a:lstStyle/>
        <a:p>
          <a:endParaRPr lang="fr-FR"/>
        </a:p>
      </dgm:t>
    </dgm:pt>
    <dgm:pt modelId="{C2E5FF3D-6F0B-4924-B73B-01E9D29DE64E}">
      <dgm:prSet custT="1"/>
      <dgm:spPr/>
      <dgm:t>
        <a:bodyPr/>
        <a:lstStyle/>
        <a:p>
          <a:r>
            <a:rPr lang="fr-FR" sz="2000" dirty="0" smtClean="0"/>
            <a:t>Présentation des activités de la cafetière NESPRESSO</a:t>
          </a:r>
          <a:endParaRPr lang="fr-FR" sz="2000" dirty="0"/>
        </a:p>
      </dgm:t>
    </dgm:pt>
    <dgm:pt modelId="{72A52791-1E01-485F-8EDF-CA779B0EE9B7}" type="parTrans" cxnId="{40399EDE-B71A-40E5-B2A2-AEABA1CF44A5}">
      <dgm:prSet/>
      <dgm:spPr/>
      <dgm:t>
        <a:bodyPr/>
        <a:lstStyle/>
        <a:p>
          <a:endParaRPr lang="fr-FR"/>
        </a:p>
      </dgm:t>
    </dgm:pt>
    <dgm:pt modelId="{CBEDA7C2-5B61-4B5F-B847-945DA6E47AC6}" type="sibTrans" cxnId="{40399EDE-B71A-40E5-B2A2-AEABA1CF44A5}">
      <dgm:prSet/>
      <dgm:spPr/>
      <dgm:t>
        <a:bodyPr/>
        <a:lstStyle/>
        <a:p>
          <a:endParaRPr lang="fr-FR"/>
        </a:p>
      </dgm:t>
    </dgm:pt>
    <dgm:pt modelId="{954ACFF7-36A8-456D-9CF7-60597B19C057}">
      <dgm:prSet custT="1"/>
      <dgm:spPr/>
      <dgm:t>
        <a:bodyPr/>
        <a:lstStyle/>
        <a:p>
          <a:r>
            <a:rPr lang="fr-FR" sz="2000" dirty="0" smtClean="0"/>
            <a:t>Formalisation, Evaluation, Orientation</a:t>
          </a:r>
          <a:endParaRPr lang="fr-FR" sz="2000" dirty="0"/>
        </a:p>
      </dgm:t>
    </dgm:pt>
    <dgm:pt modelId="{39CC1C80-33AB-4F43-9A63-8985D53F2737}" type="parTrans" cxnId="{38FD6123-D1C7-438C-8047-9BDF833FECD6}">
      <dgm:prSet/>
      <dgm:spPr/>
      <dgm:t>
        <a:bodyPr/>
        <a:lstStyle/>
        <a:p>
          <a:endParaRPr lang="fr-FR"/>
        </a:p>
      </dgm:t>
    </dgm:pt>
    <dgm:pt modelId="{CE47B6FC-BB70-4FA2-BDCB-9326F9DD4E99}" type="sibTrans" cxnId="{38FD6123-D1C7-438C-8047-9BDF833FECD6}">
      <dgm:prSet/>
      <dgm:spPr/>
      <dgm:t>
        <a:bodyPr/>
        <a:lstStyle/>
        <a:p>
          <a:endParaRPr lang="fr-FR"/>
        </a:p>
      </dgm:t>
    </dgm:pt>
    <dgm:pt modelId="{AFD02FCA-1167-4C19-8FF0-044DA7350EA6}">
      <dgm:prSet custT="1"/>
      <dgm:spPr/>
      <dgm:t>
        <a:bodyPr/>
        <a:lstStyle/>
        <a:p>
          <a:r>
            <a:rPr lang="fr-FR" sz="1800" dirty="0" smtClean="0"/>
            <a:t>Et après ?</a:t>
          </a:r>
          <a:endParaRPr lang="fr-FR" sz="1800" dirty="0"/>
        </a:p>
      </dgm:t>
    </dgm:pt>
    <dgm:pt modelId="{F60DEAE9-191B-403A-AEE6-DC9C96F767E6}" type="parTrans" cxnId="{007E282C-D5DC-4106-8AC9-FB66517966FC}">
      <dgm:prSet/>
      <dgm:spPr/>
      <dgm:t>
        <a:bodyPr/>
        <a:lstStyle/>
        <a:p>
          <a:endParaRPr lang="fr-FR"/>
        </a:p>
      </dgm:t>
    </dgm:pt>
    <dgm:pt modelId="{C9CEDC8F-8438-4A9B-9EB5-050E098ADDEA}" type="sibTrans" cxnId="{007E282C-D5DC-4106-8AC9-FB66517966FC}">
      <dgm:prSet/>
      <dgm:spPr/>
      <dgm:t>
        <a:bodyPr/>
        <a:lstStyle/>
        <a:p>
          <a:endParaRPr lang="fr-FR"/>
        </a:p>
      </dgm:t>
    </dgm:pt>
    <dgm:pt modelId="{D9E9D75E-ADEB-43F3-81D6-90D77F31BE55}" type="pres">
      <dgm:prSet presAssocID="{38122A0D-EE09-41A8-9029-FB89446B5BDC}" presName="linearFlow" presStyleCnt="0">
        <dgm:presLayoutVars>
          <dgm:dir/>
          <dgm:animLvl val="lvl"/>
          <dgm:resizeHandles val="exact"/>
        </dgm:presLayoutVars>
      </dgm:prSet>
      <dgm:spPr/>
      <dgm:t>
        <a:bodyPr/>
        <a:lstStyle/>
        <a:p>
          <a:endParaRPr lang="fr-FR"/>
        </a:p>
      </dgm:t>
    </dgm:pt>
    <dgm:pt modelId="{91AEC986-B3D7-4E79-9CEE-43739CD9B048}" type="pres">
      <dgm:prSet presAssocID="{43CBD837-2BFF-4F01-A2F1-DA900F07ABE9}" presName="composite" presStyleCnt="0"/>
      <dgm:spPr/>
    </dgm:pt>
    <dgm:pt modelId="{8527B13F-1858-41FF-BFCF-2E05236FE68D}" type="pres">
      <dgm:prSet presAssocID="{43CBD837-2BFF-4F01-A2F1-DA900F07ABE9}" presName="parentText" presStyleLbl="alignNode1" presStyleIdx="0" presStyleCnt="6">
        <dgm:presLayoutVars>
          <dgm:chMax val="1"/>
          <dgm:bulletEnabled val="1"/>
        </dgm:presLayoutVars>
      </dgm:prSet>
      <dgm:spPr/>
      <dgm:t>
        <a:bodyPr/>
        <a:lstStyle/>
        <a:p>
          <a:endParaRPr lang="fr-FR"/>
        </a:p>
      </dgm:t>
    </dgm:pt>
    <dgm:pt modelId="{9FE75927-EACB-4A93-862F-6080DF6B4ED6}" type="pres">
      <dgm:prSet presAssocID="{43CBD837-2BFF-4F01-A2F1-DA900F07ABE9}" presName="descendantText" presStyleLbl="alignAcc1" presStyleIdx="0" presStyleCnt="6">
        <dgm:presLayoutVars>
          <dgm:bulletEnabled val="1"/>
        </dgm:presLayoutVars>
      </dgm:prSet>
      <dgm:spPr/>
      <dgm:t>
        <a:bodyPr/>
        <a:lstStyle/>
        <a:p>
          <a:endParaRPr lang="fr-FR"/>
        </a:p>
      </dgm:t>
    </dgm:pt>
    <dgm:pt modelId="{A75C64C5-B46A-42B5-BBA3-16A1BDD95A3E}" type="pres">
      <dgm:prSet presAssocID="{C630734D-F3C3-4265-8FE3-5407A34D7D1F}" presName="sp" presStyleCnt="0"/>
      <dgm:spPr/>
    </dgm:pt>
    <dgm:pt modelId="{FF0A9EAA-B00F-4406-88BF-6257D8414FCC}" type="pres">
      <dgm:prSet presAssocID="{70556EBE-B23F-466B-B9C2-E33A23DD18D8}" presName="composite" presStyleCnt="0"/>
      <dgm:spPr/>
    </dgm:pt>
    <dgm:pt modelId="{DD54948A-7927-4B2D-91B1-00FD0255DC28}" type="pres">
      <dgm:prSet presAssocID="{70556EBE-B23F-466B-B9C2-E33A23DD18D8}" presName="parentText" presStyleLbl="alignNode1" presStyleIdx="1" presStyleCnt="6">
        <dgm:presLayoutVars>
          <dgm:chMax val="1"/>
          <dgm:bulletEnabled val="1"/>
        </dgm:presLayoutVars>
      </dgm:prSet>
      <dgm:spPr/>
      <dgm:t>
        <a:bodyPr/>
        <a:lstStyle/>
        <a:p>
          <a:endParaRPr lang="fr-FR"/>
        </a:p>
      </dgm:t>
    </dgm:pt>
    <dgm:pt modelId="{0F76CF0E-596B-4F68-A520-4FD7310B3C51}" type="pres">
      <dgm:prSet presAssocID="{70556EBE-B23F-466B-B9C2-E33A23DD18D8}" presName="descendantText" presStyleLbl="alignAcc1" presStyleIdx="1" presStyleCnt="6">
        <dgm:presLayoutVars>
          <dgm:bulletEnabled val="1"/>
        </dgm:presLayoutVars>
      </dgm:prSet>
      <dgm:spPr/>
      <dgm:t>
        <a:bodyPr/>
        <a:lstStyle/>
        <a:p>
          <a:endParaRPr lang="fr-FR"/>
        </a:p>
      </dgm:t>
    </dgm:pt>
    <dgm:pt modelId="{20D17CEA-F424-4712-A5A8-A17D333D9E90}" type="pres">
      <dgm:prSet presAssocID="{04CCD216-286D-4836-B752-16885636E3FB}" presName="sp" presStyleCnt="0"/>
      <dgm:spPr/>
    </dgm:pt>
    <dgm:pt modelId="{41ACCC0F-1E10-4E68-B077-C24F5D631EFC}" type="pres">
      <dgm:prSet presAssocID="{DF98F973-F769-41BD-A490-7CE5E4276166}" presName="composite" presStyleCnt="0"/>
      <dgm:spPr/>
    </dgm:pt>
    <dgm:pt modelId="{3BAA7AF0-8D26-45E1-8E0F-89AE976C57B5}" type="pres">
      <dgm:prSet presAssocID="{DF98F973-F769-41BD-A490-7CE5E4276166}" presName="parentText" presStyleLbl="alignNode1" presStyleIdx="2" presStyleCnt="6">
        <dgm:presLayoutVars>
          <dgm:chMax val="1"/>
          <dgm:bulletEnabled val="1"/>
        </dgm:presLayoutVars>
      </dgm:prSet>
      <dgm:spPr/>
      <dgm:t>
        <a:bodyPr/>
        <a:lstStyle/>
        <a:p>
          <a:endParaRPr lang="fr-FR"/>
        </a:p>
      </dgm:t>
    </dgm:pt>
    <dgm:pt modelId="{9D4BE667-38D3-466A-A3CC-33A467F765EA}" type="pres">
      <dgm:prSet presAssocID="{DF98F973-F769-41BD-A490-7CE5E4276166}" presName="descendantText" presStyleLbl="alignAcc1" presStyleIdx="2" presStyleCnt="6">
        <dgm:presLayoutVars>
          <dgm:bulletEnabled val="1"/>
        </dgm:presLayoutVars>
      </dgm:prSet>
      <dgm:spPr/>
      <dgm:t>
        <a:bodyPr/>
        <a:lstStyle/>
        <a:p>
          <a:endParaRPr lang="fr-FR"/>
        </a:p>
      </dgm:t>
    </dgm:pt>
    <dgm:pt modelId="{8099D5D8-9BC0-4832-87E3-89E45EB77980}" type="pres">
      <dgm:prSet presAssocID="{76FCCF5F-19D5-4F90-B62B-13D2007BC6F5}" presName="sp" presStyleCnt="0"/>
      <dgm:spPr/>
    </dgm:pt>
    <dgm:pt modelId="{2731364E-95F0-4815-B32D-D3C8106B17FD}" type="pres">
      <dgm:prSet presAssocID="{9FBFAF7B-A6FF-4275-B4B9-7379F8D02476}" presName="composite" presStyleCnt="0"/>
      <dgm:spPr/>
    </dgm:pt>
    <dgm:pt modelId="{B00F1E9D-F3FB-474C-B958-5E12E949E01A}" type="pres">
      <dgm:prSet presAssocID="{9FBFAF7B-A6FF-4275-B4B9-7379F8D02476}" presName="parentText" presStyleLbl="alignNode1" presStyleIdx="3" presStyleCnt="6">
        <dgm:presLayoutVars>
          <dgm:chMax val="1"/>
          <dgm:bulletEnabled val="1"/>
        </dgm:presLayoutVars>
      </dgm:prSet>
      <dgm:spPr/>
      <dgm:t>
        <a:bodyPr/>
        <a:lstStyle/>
        <a:p>
          <a:endParaRPr lang="fr-FR"/>
        </a:p>
      </dgm:t>
    </dgm:pt>
    <dgm:pt modelId="{CDC4B724-5896-4B35-8001-E6DF2926D660}" type="pres">
      <dgm:prSet presAssocID="{9FBFAF7B-A6FF-4275-B4B9-7379F8D02476}" presName="descendantText" presStyleLbl="alignAcc1" presStyleIdx="3" presStyleCnt="6">
        <dgm:presLayoutVars>
          <dgm:bulletEnabled val="1"/>
        </dgm:presLayoutVars>
      </dgm:prSet>
      <dgm:spPr/>
      <dgm:t>
        <a:bodyPr/>
        <a:lstStyle/>
        <a:p>
          <a:endParaRPr lang="fr-FR"/>
        </a:p>
      </dgm:t>
    </dgm:pt>
    <dgm:pt modelId="{84C6E9FB-43E3-468F-9AC0-9E0DBBBD57AA}" type="pres">
      <dgm:prSet presAssocID="{514010B0-A3C5-4D3B-8B49-7259C38CAA71}" presName="sp" presStyleCnt="0"/>
      <dgm:spPr/>
    </dgm:pt>
    <dgm:pt modelId="{83FBFFE3-AE43-4E14-BDEF-D6940366E6D4}" type="pres">
      <dgm:prSet presAssocID="{CDA2674B-C5CA-45A4-95FA-3F4E0DB61AC5}" presName="composite" presStyleCnt="0"/>
      <dgm:spPr/>
    </dgm:pt>
    <dgm:pt modelId="{5A5812D0-107A-48F6-86EF-3E33047354D4}" type="pres">
      <dgm:prSet presAssocID="{CDA2674B-C5CA-45A4-95FA-3F4E0DB61AC5}" presName="parentText" presStyleLbl="alignNode1" presStyleIdx="4" presStyleCnt="6">
        <dgm:presLayoutVars>
          <dgm:chMax val="1"/>
          <dgm:bulletEnabled val="1"/>
        </dgm:presLayoutVars>
      </dgm:prSet>
      <dgm:spPr/>
      <dgm:t>
        <a:bodyPr/>
        <a:lstStyle/>
        <a:p>
          <a:endParaRPr lang="fr-FR"/>
        </a:p>
      </dgm:t>
    </dgm:pt>
    <dgm:pt modelId="{DE8BD13A-02F8-4768-BC48-79BB9AE601EC}" type="pres">
      <dgm:prSet presAssocID="{CDA2674B-C5CA-45A4-95FA-3F4E0DB61AC5}" presName="descendantText" presStyleLbl="alignAcc1" presStyleIdx="4" presStyleCnt="6">
        <dgm:presLayoutVars>
          <dgm:bulletEnabled val="1"/>
        </dgm:presLayoutVars>
      </dgm:prSet>
      <dgm:spPr/>
      <dgm:t>
        <a:bodyPr/>
        <a:lstStyle/>
        <a:p>
          <a:endParaRPr lang="fr-FR"/>
        </a:p>
      </dgm:t>
    </dgm:pt>
    <dgm:pt modelId="{1E21A933-BC0A-4DB4-B50C-ED531A7CE4FE}" type="pres">
      <dgm:prSet presAssocID="{26231EA9-B3F7-4EB9-B62D-854B46714459}" presName="sp" presStyleCnt="0"/>
      <dgm:spPr/>
    </dgm:pt>
    <dgm:pt modelId="{7987B049-33D6-405B-8024-0890360CEF0D}" type="pres">
      <dgm:prSet presAssocID="{2CE7DE6F-A6AC-4F09-8B8A-B6FF351B717E}" presName="composite" presStyleCnt="0"/>
      <dgm:spPr/>
    </dgm:pt>
    <dgm:pt modelId="{A6FE8433-F631-4E0F-AB38-A2FF3F1A961B}" type="pres">
      <dgm:prSet presAssocID="{2CE7DE6F-A6AC-4F09-8B8A-B6FF351B717E}" presName="parentText" presStyleLbl="alignNode1" presStyleIdx="5" presStyleCnt="6">
        <dgm:presLayoutVars>
          <dgm:chMax val="1"/>
          <dgm:bulletEnabled val="1"/>
        </dgm:presLayoutVars>
      </dgm:prSet>
      <dgm:spPr/>
      <dgm:t>
        <a:bodyPr/>
        <a:lstStyle/>
        <a:p>
          <a:endParaRPr lang="fr-FR"/>
        </a:p>
      </dgm:t>
    </dgm:pt>
    <dgm:pt modelId="{A2FEDEC4-E41B-4174-8664-E4F4C4D306B3}" type="pres">
      <dgm:prSet presAssocID="{2CE7DE6F-A6AC-4F09-8B8A-B6FF351B717E}" presName="descendantText" presStyleLbl="alignAcc1" presStyleIdx="5" presStyleCnt="6">
        <dgm:presLayoutVars>
          <dgm:bulletEnabled val="1"/>
        </dgm:presLayoutVars>
      </dgm:prSet>
      <dgm:spPr/>
      <dgm:t>
        <a:bodyPr/>
        <a:lstStyle/>
        <a:p>
          <a:endParaRPr lang="fr-FR"/>
        </a:p>
      </dgm:t>
    </dgm:pt>
  </dgm:ptLst>
  <dgm:cxnLst>
    <dgm:cxn modelId="{3EA3A84A-9880-45CA-8A7D-A8ECA15A1219}" type="presOf" srcId="{954ACFF7-36A8-456D-9CF7-60597B19C057}" destId="{DE8BD13A-02F8-4768-BC48-79BB9AE601EC}" srcOrd="0" destOrd="0" presId="urn:microsoft.com/office/officeart/2005/8/layout/chevron2"/>
    <dgm:cxn modelId="{FAC90D9F-2E0A-4374-BDC4-CE0692E19791}" type="presOf" srcId="{BD0D20DA-EDF4-40CE-9842-7F001A53C27E}" destId="{9FE75927-EACB-4A93-862F-6080DF6B4ED6}" srcOrd="0" destOrd="0" presId="urn:microsoft.com/office/officeart/2005/8/layout/chevron2"/>
    <dgm:cxn modelId="{2D4631C1-E973-4693-AE77-F435052D6DB5}" type="presOf" srcId="{DF98F973-F769-41BD-A490-7CE5E4276166}" destId="{3BAA7AF0-8D26-45E1-8E0F-89AE976C57B5}" srcOrd="0" destOrd="0" presId="urn:microsoft.com/office/officeart/2005/8/layout/chevron2"/>
    <dgm:cxn modelId="{00D0835E-7C6E-4EC8-B634-ACD21B3A65D2}" srcId="{DF98F973-F769-41BD-A490-7CE5E4276166}" destId="{1AF59240-7F97-4647-99AF-F81C668CD461}" srcOrd="0" destOrd="0" parTransId="{036A3AD2-48B2-4FAB-A32F-502ADB60A447}" sibTransId="{54E40326-C216-4F73-98C6-1D320E420F7A}"/>
    <dgm:cxn modelId="{B9315D64-7055-425D-B704-2385ADDFFBC1}" type="presOf" srcId="{C2E5FF3D-6F0B-4924-B73B-01E9D29DE64E}" destId="{CDC4B724-5896-4B35-8001-E6DF2926D660}" srcOrd="0" destOrd="1" presId="urn:microsoft.com/office/officeart/2005/8/layout/chevron2"/>
    <dgm:cxn modelId="{3D845B48-F55D-41C6-B6BD-1BAE6C5C4DB8}" type="presOf" srcId="{7024674C-7755-4D5C-9067-2819C23ECCD8}" destId="{0F76CF0E-596B-4F68-A520-4FD7310B3C51}" srcOrd="0" destOrd="0" presId="urn:microsoft.com/office/officeart/2005/8/layout/chevron2"/>
    <dgm:cxn modelId="{BC76B3B1-2C64-4907-B27C-A5AAE899716E}" srcId="{38122A0D-EE09-41A8-9029-FB89446B5BDC}" destId="{DF98F973-F769-41BD-A490-7CE5E4276166}" srcOrd="2" destOrd="0" parTransId="{8E52C250-A86E-4B88-9EC5-0D79E21ABCBA}" sibTransId="{76FCCF5F-19D5-4F90-B62B-13D2007BC6F5}"/>
    <dgm:cxn modelId="{508262BE-7C04-465E-A98C-ED31C185C359}" srcId="{43CBD837-2BFF-4F01-A2F1-DA900F07ABE9}" destId="{BD0D20DA-EDF4-40CE-9842-7F001A53C27E}" srcOrd="0" destOrd="0" parTransId="{E45BE930-36A9-4CB2-9792-AFACB7AAA095}" sibTransId="{ED32F26C-7AA0-4094-9BA9-D6CAC7FB556F}"/>
    <dgm:cxn modelId="{2D43FE4E-6226-47C2-8D2B-C5A310A46975}" type="presOf" srcId="{70556EBE-B23F-466B-B9C2-E33A23DD18D8}" destId="{DD54948A-7927-4B2D-91B1-00FD0255DC28}" srcOrd="0" destOrd="0" presId="urn:microsoft.com/office/officeart/2005/8/layout/chevron2"/>
    <dgm:cxn modelId="{A50014A0-2D12-48C5-B899-640233D5C432}" srcId="{9FBFAF7B-A6FF-4275-B4B9-7379F8D02476}" destId="{E918B114-5B6A-49E9-9E45-DB9FC5B74BA6}" srcOrd="2" destOrd="0" parTransId="{75F23F63-97CE-4786-8425-85CBF2C46C1E}" sibTransId="{7ADC6F10-FDDA-4298-BC75-629E60F5ED8C}"/>
    <dgm:cxn modelId="{9D75BCC2-111B-47E2-AEC1-27622EA350B5}" type="presOf" srcId="{CDA2674B-C5CA-45A4-95FA-3F4E0DB61AC5}" destId="{5A5812D0-107A-48F6-86EF-3E33047354D4}" srcOrd="0" destOrd="0" presId="urn:microsoft.com/office/officeart/2005/8/layout/chevron2"/>
    <dgm:cxn modelId="{E2812DCE-2FFC-490D-AC53-EF43AABA84A9}" srcId="{38122A0D-EE09-41A8-9029-FB89446B5BDC}" destId="{43CBD837-2BFF-4F01-A2F1-DA900F07ABE9}" srcOrd="0" destOrd="0" parTransId="{49D2CF95-0A40-4F49-8BA1-10B2BA23E008}" sibTransId="{C630734D-F3C3-4265-8FE3-5407A34D7D1F}"/>
    <dgm:cxn modelId="{E475A329-D66F-4003-9A09-43B4F77089AB}" srcId="{DF98F973-F769-41BD-A490-7CE5E4276166}" destId="{6ADDDBEF-B1E7-46C9-A22D-66A31BBF7ED8}" srcOrd="2" destOrd="0" parTransId="{FD544938-C17D-4700-8B07-A5F47DEB3286}" sibTransId="{C97200FC-4CEB-4839-97E1-19D9F6D5467D}"/>
    <dgm:cxn modelId="{85B6C6D4-8223-4C2A-B3CE-3E6AF702A159}" type="presOf" srcId="{9FBFAF7B-A6FF-4275-B4B9-7379F8D02476}" destId="{B00F1E9D-F3FB-474C-B958-5E12E949E01A}" srcOrd="0" destOrd="0" presId="urn:microsoft.com/office/officeart/2005/8/layout/chevron2"/>
    <dgm:cxn modelId="{007E282C-D5DC-4106-8AC9-FB66517966FC}" srcId="{2CE7DE6F-A6AC-4F09-8B8A-B6FF351B717E}" destId="{AFD02FCA-1167-4C19-8FF0-044DA7350EA6}" srcOrd="0" destOrd="0" parTransId="{F60DEAE9-191B-403A-AEE6-DC9C96F767E6}" sibTransId="{C9CEDC8F-8438-4A9B-9EB5-050E098ADDEA}"/>
    <dgm:cxn modelId="{D140DADF-9606-4277-B0E8-28BD0B6B293B}" type="presOf" srcId="{1189B00F-358C-46CA-AAB5-EF31E722F1D8}" destId="{CDC4B724-5896-4B35-8001-E6DF2926D660}" srcOrd="0" destOrd="0" presId="urn:microsoft.com/office/officeart/2005/8/layout/chevron2"/>
    <dgm:cxn modelId="{4249F891-84A2-4D4A-82E8-73DAF1719DAA}" srcId="{38122A0D-EE09-41A8-9029-FB89446B5BDC}" destId="{9FBFAF7B-A6FF-4275-B4B9-7379F8D02476}" srcOrd="3" destOrd="0" parTransId="{86934EE9-EAB3-4D02-B005-1FA3253F5A1F}" sibTransId="{514010B0-A3C5-4D3B-8B49-7259C38CAA71}"/>
    <dgm:cxn modelId="{EB34C65C-F1D5-4409-BC5A-06426BAEEE0A}" srcId="{38122A0D-EE09-41A8-9029-FB89446B5BDC}" destId="{CDA2674B-C5CA-45A4-95FA-3F4E0DB61AC5}" srcOrd="4" destOrd="0" parTransId="{CEF32E82-87E5-4650-8D7E-FBB2EA6DFB8D}" sibTransId="{26231EA9-B3F7-4EB9-B62D-854B46714459}"/>
    <dgm:cxn modelId="{EA084583-63C9-469A-810D-E7E9BDFE1C7C}" type="presOf" srcId="{38122A0D-EE09-41A8-9029-FB89446B5BDC}" destId="{D9E9D75E-ADEB-43F3-81D6-90D77F31BE55}" srcOrd="0" destOrd="0" presId="urn:microsoft.com/office/officeart/2005/8/layout/chevron2"/>
    <dgm:cxn modelId="{D2B037FB-6A60-4B79-BC4C-EC2AB293281A}" type="presOf" srcId="{BF2642A4-F931-4089-BBBE-B9B9846D4D32}" destId="{9D4BE667-38D3-466A-A3CC-33A467F765EA}" srcOrd="0" destOrd="1" presId="urn:microsoft.com/office/officeart/2005/8/layout/chevron2"/>
    <dgm:cxn modelId="{41783176-EEF2-43F0-80C4-B48DF7B9A231}" type="presOf" srcId="{1AF59240-7F97-4647-99AF-F81C668CD461}" destId="{9D4BE667-38D3-466A-A3CC-33A467F765EA}" srcOrd="0" destOrd="0" presId="urn:microsoft.com/office/officeart/2005/8/layout/chevron2"/>
    <dgm:cxn modelId="{40399EDE-B71A-40E5-B2A2-AEABA1CF44A5}" srcId="{9FBFAF7B-A6FF-4275-B4B9-7379F8D02476}" destId="{C2E5FF3D-6F0B-4924-B73B-01E9D29DE64E}" srcOrd="1" destOrd="0" parTransId="{72A52791-1E01-485F-8EDF-CA779B0EE9B7}" sibTransId="{CBEDA7C2-5B61-4B5F-B847-945DA6E47AC6}"/>
    <dgm:cxn modelId="{862B621E-9C11-4391-A57D-2B651271890E}" srcId="{70556EBE-B23F-466B-B9C2-E33A23DD18D8}" destId="{7024674C-7755-4D5C-9067-2819C23ECCD8}" srcOrd="0" destOrd="0" parTransId="{81E10B1B-C44F-4DEB-A414-5C40478BDCDC}" sibTransId="{0612A209-C8DF-4DE1-8321-E2A1814E008B}"/>
    <dgm:cxn modelId="{F164FD3F-DCF6-4370-B432-046B71190B1D}" type="presOf" srcId="{E918B114-5B6A-49E9-9E45-DB9FC5B74BA6}" destId="{CDC4B724-5896-4B35-8001-E6DF2926D660}" srcOrd="0" destOrd="2" presId="urn:microsoft.com/office/officeart/2005/8/layout/chevron2"/>
    <dgm:cxn modelId="{FE0E90C8-44D1-4795-AED1-A5F6BA77B08F}" type="presOf" srcId="{43CBD837-2BFF-4F01-A2F1-DA900F07ABE9}" destId="{8527B13F-1858-41FF-BFCF-2E05236FE68D}" srcOrd="0" destOrd="0" presId="urn:microsoft.com/office/officeart/2005/8/layout/chevron2"/>
    <dgm:cxn modelId="{6DB0C3E1-B3F1-4997-AA7B-910385C9832F}" srcId="{DF98F973-F769-41BD-A490-7CE5E4276166}" destId="{BF2642A4-F931-4089-BBBE-B9B9846D4D32}" srcOrd="1" destOrd="0" parTransId="{C7DA4E19-D02C-4598-AF21-327A2F5DE805}" sibTransId="{5930D689-84AB-40A2-A0B1-F396419C4072}"/>
    <dgm:cxn modelId="{C9BC6F15-5BEE-4474-ADB8-E38B8909842C}" type="presOf" srcId="{2CE7DE6F-A6AC-4F09-8B8A-B6FF351B717E}" destId="{A6FE8433-F631-4E0F-AB38-A2FF3F1A961B}" srcOrd="0" destOrd="0" presId="urn:microsoft.com/office/officeart/2005/8/layout/chevron2"/>
    <dgm:cxn modelId="{33B5C860-EC75-4BD5-ADB8-EBDCB4A33599}" type="presOf" srcId="{6ADDDBEF-B1E7-46C9-A22D-66A31BBF7ED8}" destId="{9D4BE667-38D3-466A-A3CC-33A467F765EA}" srcOrd="0" destOrd="2" presId="urn:microsoft.com/office/officeart/2005/8/layout/chevron2"/>
    <dgm:cxn modelId="{BB7A4D27-96A3-4C98-A686-1E8B8C96C1AB}" srcId="{38122A0D-EE09-41A8-9029-FB89446B5BDC}" destId="{70556EBE-B23F-466B-B9C2-E33A23DD18D8}" srcOrd="1" destOrd="0" parTransId="{32CDD5B7-6964-46C0-8E10-579C093B18EB}" sibTransId="{04CCD216-286D-4836-B752-16885636E3FB}"/>
    <dgm:cxn modelId="{38F4D810-2CE1-4C8B-911F-807EDA6A8CBC}" srcId="{38122A0D-EE09-41A8-9029-FB89446B5BDC}" destId="{2CE7DE6F-A6AC-4F09-8B8A-B6FF351B717E}" srcOrd="5" destOrd="0" parTransId="{BAA96E0C-2648-4B55-8A6F-D7E84A50ED74}" sibTransId="{EAC15484-53F5-44B8-AF93-A2F7577608F2}"/>
    <dgm:cxn modelId="{38FD6123-D1C7-438C-8047-9BDF833FECD6}" srcId="{CDA2674B-C5CA-45A4-95FA-3F4E0DB61AC5}" destId="{954ACFF7-36A8-456D-9CF7-60597B19C057}" srcOrd="0" destOrd="0" parTransId="{39CC1C80-33AB-4F43-9A63-8985D53F2737}" sibTransId="{CE47B6FC-BB70-4FA2-BDCB-9326F9DD4E99}"/>
    <dgm:cxn modelId="{83729695-FE4C-442A-B7D8-DFA028B0CD82}" type="presOf" srcId="{AFD02FCA-1167-4C19-8FF0-044DA7350EA6}" destId="{A2FEDEC4-E41B-4174-8664-E4F4C4D306B3}" srcOrd="0" destOrd="0" presId="urn:microsoft.com/office/officeart/2005/8/layout/chevron2"/>
    <dgm:cxn modelId="{D57821E5-E222-497E-A4E9-B04B7D13255F}" srcId="{9FBFAF7B-A6FF-4275-B4B9-7379F8D02476}" destId="{1189B00F-358C-46CA-AAB5-EF31E722F1D8}" srcOrd="0" destOrd="0" parTransId="{D40DB080-07F4-44C0-BB7E-05AB43CD0A4B}" sibTransId="{0A986AB5-FDEC-4567-B561-4574CB6F0DEC}"/>
    <dgm:cxn modelId="{2A3CF104-525B-4E27-B810-020127B1518B}" type="presParOf" srcId="{D9E9D75E-ADEB-43F3-81D6-90D77F31BE55}" destId="{91AEC986-B3D7-4E79-9CEE-43739CD9B048}" srcOrd="0" destOrd="0" presId="urn:microsoft.com/office/officeart/2005/8/layout/chevron2"/>
    <dgm:cxn modelId="{B5C22B22-412B-44B0-BAEB-D3C9C9D035CD}" type="presParOf" srcId="{91AEC986-B3D7-4E79-9CEE-43739CD9B048}" destId="{8527B13F-1858-41FF-BFCF-2E05236FE68D}" srcOrd="0" destOrd="0" presId="urn:microsoft.com/office/officeart/2005/8/layout/chevron2"/>
    <dgm:cxn modelId="{9EDDD4DC-D89F-4711-A2BD-0B1785AEF229}" type="presParOf" srcId="{91AEC986-B3D7-4E79-9CEE-43739CD9B048}" destId="{9FE75927-EACB-4A93-862F-6080DF6B4ED6}" srcOrd="1" destOrd="0" presId="urn:microsoft.com/office/officeart/2005/8/layout/chevron2"/>
    <dgm:cxn modelId="{063ED9C2-DBE6-4617-B01C-87C45B984FCE}" type="presParOf" srcId="{D9E9D75E-ADEB-43F3-81D6-90D77F31BE55}" destId="{A75C64C5-B46A-42B5-BBA3-16A1BDD95A3E}" srcOrd="1" destOrd="0" presId="urn:microsoft.com/office/officeart/2005/8/layout/chevron2"/>
    <dgm:cxn modelId="{5DDD5FA3-53DC-40A5-A4D5-39294BD0E387}" type="presParOf" srcId="{D9E9D75E-ADEB-43F3-81D6-90D77F31BE55}" destId="{FF0A9EAA-B00F-4406-88BF-6257D8414FCC}" srcOrd="2" destOrd="0" presId="urn:microsoft.com/office/officeart/2005/8/layout/chevron2"/>
    <dgm:cxn modelId="{CF94CD04-52ED-4787-A50E-5B3014D60043}" type="presParOf" srcId="{FF0A9EAA-B00F-4406-88BF-6257D8414FCC}" destId="{DD54948A-7927-4B2D-91B1-00FD0255DC28}" srcOrd="0" destOrd="0" presId="urn:microsoft.com/office/officeart/2005/8/layout/chevron2"/>
    <dgm:cxn modelId="{9B0CA556-0C37-4F88-A792-DC300D6584E6}" type="presParOf" srcId="{FF0A9EAA-B00F-4406-88BF-6257D8414FCC}" destId="{0F76CF0E-596B-4F68-A520-4FD7310B3C51}" srcOrd="1" destOrd="0" presId="urn:microsoft.com/office/officeart/2005/8/layout/chevron2"/>
    <dgm:cxn modelId="{1162891D-59FC-4F3A-9C2B-C2AADE5C80A9}" type="presParOf" srcId="{D9E9D75E-ADEB-43F3-81D6-90D77F31BE55}" destId="{20D17CEA-F424-4712-A5A8-A17D333D9E90}" srcOrd="3" destOrd="0" presId="urn:microsoft.com/office/officeart/2005/8/layout/chevron2"/>
    <dgm:cxn modelId="{F3496BFA-D3CB-47F4-93CB-EDC8467DE29D}" type="presParOf" srcId="{D9E9D75E-ADEB-43F3-81D6-90D77F31BE55}" destId="{41ACCC0F-1E10-4E68-B077-C24F5D631EFC}" srcOrd="4" destOrd="0" presId="urn:microsoft.com/office/officeart/2005/8/layout/chevron2"/>
    <dgm:cxn modelId="{C829C688-1EC1-4A36-84F7-BA29A1519C6B}" type="presParOf" srcId="{41ACCC0F-1E10-4E68-B077-C24F5D631EFC}" destId="{3BAA7AF0-8D26-45E1-8E0F-89AE976C57B5}" srcOrd="0" destOrd="0" presId="urn:microsoft.com/office/officeart/2005/8/layout/chevron2"/>
    <dgm:cxn modelId="{F53529C9-030C-4625-8DF5-F14CD0D27426}" type="presParOf" srcId="{41ACCC0F-1E10-4E68-B077-C24F5D631EFC}" destId="{9D4BE667-38D3-466A-A3CC-33A467F765EA}" srcOrd="1" destOrd="0" presId="urn:microsoft.com/office/officeart/2005/8/layout/chevron2"/>
    <dgm:cxn modelId="{CB8C1D7B-8727-460A-A144-FC9B7144B155}" type="presParOf" srcId="{D9E9D75E-ADEB-43F3-81D6-90D77F31BE55}" destId="{8099D5D8-9BC0-4832-87E3-89E45EB77980}" srcOrd="5" destOrd="0" presId="urn:microsoft.com/office/officeart/2005/8/layout/chevron2"/>
    <dgm:cxn modelId="{9A89F750-E145-4E25-A3D5-9BACF577F91E}" type="presParOf" srcId="{D9E9D75E-ADEB-43F3-81D6-90D77F31BE55}" destId="{2731364E-95F0-4815-B32D-D3C8106B17FD}" srcOrd="6" destOrd="0" presId="urn:microsoft.com/office/officeart/2005/8/layout/chevron2"/>
    <dgm:cxn modelId="{6DAE1E71-2EAD-4A51-9FEF-12E5FB05567B}" type="presParOf" srcId="{2731364E-95F0-4815-B32D-D3C8106B17FD}" destId="{B00F1E9D-F3FB-474C-B958-5E12E949E01A}" srcOrd="0" destOrd="0" presId="urn:microsoft.com/office/officeart/2005/8/layout/chevron2"/>
    <dgm:cxn modelId="{2CD24912-00BD-4B84-9D83-A58F9569F35D}" type="presParOf" srcId="{2731364E-95F0-4815-B32D-D3C8106B17FD}" destId="{CDC4B724-5896-4B35-8001-E6DF2926D660}" srcOrd="1" destOrd="0" presId="urn:microsoft.com/office/officeart/2005/8/layout/chevron2"/>
    <dgm:cxn modelId="{16547C66-8408-4698-8798-F895DC65A06A}" type="presParOf" srcId="{D9E9D75E-ADEB-43F3-81D6-90D77F31BE55}" destId="{84C6E9FB-43E3-468F-9AC0-9E0DBBBD57AA}" srcOrd="7" destOrd="0" presId="urn:microsoft.com/office/officeart/2005/8/layout/chevron2"/>
    <dgm:cxn modelId="{1F2932A7-6733-4A17-9E20-FEA18A025A1A}" type="presParOf" srcId="{D9E9D75E-ADEB-43F3-81D6-90D77F31BE55}" destId="{83FBFFE3-AE43-4E14-BDEF-D6940366E6D4}" srcOrd="8" destOrd="0" presId="urn:microsoft.com/office/officeart/2005/8/layout/chevron2"/>
    <dgm:cxn modelId="{09A1AB9E-49A6-4387-9504-CF52B7633DBC}" type="presParOf" srcId="{83FBFFE3-AE43-4E14-BDEF-D6940366E6D4}" destId="{5A5812D0-107A-48F6-86EF-3E33047354D4}" srcOrd="0" destOrd="0" presId="urn:microsoft.com/office/officeart/2005/8/layout/chevron2"/>
    <dgm:cxn modelId="{61BC9028-CB49-468E-A73D-9B3CB0E1FB9E}" type="presParOf" srcId="{83FBFFE3-AE43-4E14-BDEF-D6940366E6D4}" destId="{DE8BD13A-02F8-4768-BC48-79BB9AE601EC}" srcOrd="1" destOrd="0" presId="urn:microsoft.com/office/officeart/2005/8/layout/chevron2"/>
    <dgm:cxn modelId="{A62C0CCC-8AD5-4545-9886-CAC7EDEF53CE}" type="presParOf" srcId="{D9E9D75E-ADEB-43F3-81D6-90D77F31BE55}" destId="{1E21A933-BC0A-4DB4-B50C-ED531A7CE4FE}" srcOrd="9" destOrd="0" presId="urn:microsoft.com/office/officeart/2005/8/layout/chevron2"/>
    <dgm:cxn modelId="{3D62AE94-025E-45EA-A094-8421365E3644}" type="presParOf" srcId="{D9E9D75E-ADEB-43F3-81D6-90D77F31BE55}" destId="{7987B049-33D6-405B-8024-0890360CEF0D}" srcOrd="10" destOrd="0" presId="urn:microsoft.com/office/officeart/2005/8/layout/chevron2"/>
    <dgm:cxn modelId="{3180869B-4421-490C-A0BE-A5C402195B42}" type="presParOf" srcId="{7987B049-33D6-405B-8024-0890360CEF0D}" destId="{A6FE8433-F631-4E0F-AB38-A2FF3F1A961B}" srcOrd="0" destOrd="0" presId="urn:microsoft.com/office/officeart/2005/8/layout/chevron2"/>
    <dgm:cxn modelId="{73DB3587-02DF-4D67-AF85-5216546F3CB4}" type="presParOf" srcId="{7987B049-33D6-405B-8024-0890360CEF0D}" destId="{A2FEDEC4-E41B-4174-8664-E4F4C4D306B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1D458-8A0F-4775-8A3B-E3D6373282A5}" type="doc">
      <dgm:prSet loTypeId="urn:microsoft.com/office/officeart/2005/8/layout/bProcess2" loCatId="process" qsTypeId="urn:microsoft.com/office/officeart/2005/8/quickstyle/3d9" qsCatId="3D" csTypeId="urn:microsoft.com/office/officeart/2005/8/colors/accent1_2#16" csCatId="accent1" phldr="1"/>
      <dgm:spPr/>
      <dgm:t>
        <a:bodyPr/>
        <a:lstStyle/>
        <a:p>
          <a:endParaRPr lang="fr-FR"/>
        </a:p>
      </dgm:t>
    </dgm:pt>
    <dgm:pt modelId="{ABBEB89C-04E3-49B5-AA1A-631E77839F10}">
      <dgm:prSet phldrT="[Texte]"/>
      <dgm:spPr/>
      <dgm:t>
        <a:bodyPr/>
        <a:lstStyle/>
        <a:p>
          <a:r>
            <a:rPr lang="fr-FR" dirty="0" smtClean="0">
              <a:hlinkClick xmlns:r="http://schemas.openxmlformats.org/officeDocument/2006/relationships" r:id="rId1" action="ppaction://hlinksldjump"/>
            </a:rPr>
            <a:t>1</a:t>
          </a:r>
          <a:endParaRPr lang="fr-FR" dirty="0"/>
        </a:p>
      </dgm:t>
    </dgm:pt>
    <dgm:pt modelId="{545DF395-7E5D-4DC9-9CB3-E373F58028B9}" type="parTrans" cxnId="{9F7F5B62-0A59-4551-A148-2976F4FA8C7B}">
      <dgm:prSet/>
      <dgm:spPr/>
      <dgm:t>
        <a:bodyPr/>
        <a:lstStyle/>
        <a:p>
          <a:endParaRPr lang="fr-FR"/>
        </a:p>
      </dgm:t>
    </dgm:pt>
    <dgm:pt modelId="{9EDF30DA-3A61-401E-A8C3-90E0B98AECAF}" type="sibTrans" cxnId="{9F7F5B62-0A59-4551-A148-2976F4FA8C7B}">
      <dgm:prSet/>
      <dgm:spPr/>
      <dgm:t>
        <a:bodyPr/>
        <a:lstStyle/>
        <a:p>
          <a:endParaRPr lang="fr-FR"/>
        </a:p>
      </dgm:t>
    </dgm:pt>
    <dgm:pt modelId="{1F0137B1-CAD1-4673-9CA5-BF888DE516AA}" type="pres">
      <dgm:prSet presAssocID="{4081D458-8A0F-4775-8A3B-E3D6373282A5}" presName="diagram" presStyleCnt="0">
        <dgm:presLayoutVars>
          <dgm:dir/>
          <dgm:resizeHandles/>
        </dgm:presLayoutVars>
      </dgm:prSet>
      <dgm:spPr/>
      <dgm:t>
        <a:bodyPr/>
        <a:lstStyle/>
        <a:p>
          <a:endParaRPr lang="fr-FR"/>
        </a:p>
      </dgm:t>
    </dgm:pt>
    <dgm:pt modelId="{A04EB1DB-F911-4536-A18C-7E6BD73D9249}" type="pres">
      <dgm:prSet presAssocID="{ABBEB89C-04E3-49B5-AA1A-631E77839F10}" presName="firstNode" presStyleLbl="node1" presStyleIdx="0" presStyleCnt="1" custLinFactX="200000" custLinFactY="-200000" custLinFactNeighborX="262910" custLinFactNeighborY="-222685">
        <dgm:presLayoutVars>
          <dgm:bulletEnabled val="1"/>
        </dgm:presLayoutVars>
      </dgm:prSet>
      <dgm:spPr/>
      <dgm:t>
        <a:bodyPr/>
        <a:lstStyle/>
        <a:p>
          <a:endParaRPr lang="fr-FR"/>
        </a:p>
      </dgm:t>
    </dgm:pt>
  </dgm:ptLst>
  <dgm:cxnLst>
    <dgm:cxn modelId="{9F7F5B62-0A59-4551-A148-2976F4FA8C7B}" srcId="{4081D458-8A0F-4775-8A3B-E3D6373282A5}" destId="{ABBEB89C-04E3-49B5-AA1A-631E77839F10}" srcOrd="0" destOrd="0" parTransId="{545DF395-7E5D-4DC9-9CB3-E373F58028B9}" sibTransId="{9EDF30DA-3A61-401E-A8C3-90E0B98AECAF}"/>
    <dgm:cxn modelId="{A64EC7EC-EDB7-4BE1-AF19-292FA5276C5F}" type="presOf" srcId="{ABBEB89C-04E3-49B5-AA1A-631E77839F10}" destId="{A04EB1DB-F911-4536-A18C-7E6BD73D9249}" srcOrd="0" destOrd="0" presId="urn:microsoft.com/office/officeart/2005/8/layout/bProcess2"/>
    <dgm:cxn modelId="{633D6286-A85D-4CCC-8807-987D44CEC5B4}" type="presOf" srcId="{4081D458-8A0F-4775-8A3B-E3D6373282A5}" destId="{1F0137B1-CAD1-4673-9CA5-BF888DE516AA}" srcOrd="0" destOrd="0" presId="urn:microsoft.com/office/officeart/2005/8/layout/bProcess2"/>
    <dgm:cxn modelId="{00DA3105-C5C7-4D59-BA1F-DC7211F2CFAB}" type="presParOf" srcId="{1F0137B1-CAD1-4673-9CA5-BF888DE516AA}" destId="{A04EB1DB-F911-4536-A18C-7E6BD73D9249}" srcOrd="0" destOrd="0" presId="urn:microsoft.com/office/officeart/2005/8/layout/bProcess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81D458-8A0F-4775-8A3B-E3D6373282A5}" type="doc">
      <dgm:prSet loTypeId="urn:microsoft.com/office/officeart/2005/8/layout/bProcess2" loCatId="process" qsTypeId="urn:microsoft.com/office/officeart/2005/8/quickstyle/3d9" qsCatId="3D" csTypeId="urn:microsoft.com/office/officeart/2005/8/colors/accent1_2#17" csCatId="accent1" phldr="1"/>
      <dgm:spPr/>
      <dgm:t>
        <a:bodyPr/>
        <a:lstStyle/>
        <a:p>
          <a:endParaRPr lang="fr-FR"/>
        </a:p>
      </dgm:t>
    </dgm:pt>
    <dgm:pt modelId="{ABBEB89C-04E3-49B5-AA1A-631E77839F10}">
      <dgm:prSet phldrT="[Texte]"/>
      <dgm:spPr/>
      <dgm:t>
        <a:bodyPr/>
        <a:lstStyle/>
        <a:p>
          <a:r>
            <a:rPr lang="fr-FR" dirty="0" smtClean="0">
              <a:hlinkClick xmlns:r="http://schemas.openxmlformats.org/officeDocument/2006/relationships" r:id="rId1" action="ppaction://hlinksldjump"/>
            </a:rPr>
            <a:t>2</a:t>
          </a:r>
          <a:endParaRPr lang="fr-FR" dirty="0"/>
        </a:p>
      </dgm:t>
    </dgm:pt>
    <dgm:pt modelId="{545DF395-7E5D-4DC9-9CB3-E373F58028B9}" type="parTrans" cxnId="{9F7F5B62-0A59-4551-A148-2976F4FA8C7B}">
      <dgm:prSet/>
      <dgm:spPr/>
      <dgm:t>
        <a:bodyPr/>
        <a:lstStyle/>
        <a:p>
          <a:endParaRPr lang="fr-FR"/>
        </a:p>
      </dgm:t>
    </dgm:pt>
    <dgm:pt modelId="{9EDF30DA-3A61-401E-A8C3-90E0B98AECAF}" type="sibTrans" cxnId="{9F7F5B62-0A59-4551-A148-2976F4FA8C7B}">
      <dgm:prSet/>
      <dgm:spPr/>
      <dgm:t>
        <a:bodyPr/>
        <a:lstStyle/>
        <a:p>
          <a:endParaRPr lang="fr-FR"/>
        </a:p>
      </dgm:t>
    </dgm:pt>
    <dgm:pt modelId="{1F0137B1-CAD1-4673-9CA5-BF888DE516AA}" type="pres">
      <dgm:prSet presAssocID="{4081D458-8A0F-4775-8A3B-E3D6373282A5}" presName="diagram" presStyleCnt="0">
        <dgm:presLayoutVars>
          <dgm:dir/>
          <dgm:resizeHandles/>
        </dgm:presLayoutVars>
      </dgm:prSet>
      <dgm:spPr/>
      <dgm:t>
        <a:bodyPr/>
        <a:lstStyle/>
        <a:p>
          <a:endParaRPr lang="fr-FR"/>
        </a:p>
      </dgm:t>
    </dgm:pt>
    <dgm:pt modelId="{A04EB1DB-F911-4536-A18C-7E6BD73D9249}" type="pres">
      <dgm:prSet presAssocID="{ABBEB89C-04E3-49B5-AA1A-631E77839F10}" presName="firstNode" presStyleLbl="node1" presStyleIdx="0" presStyleCnt="1" custLinFactNeighborX="-11111" custLinFactNeighborY="-5556">
        <dgm:presLayoutVars>
          <dgm:bulletEnabled val="1"/>
        </dgm:presLayoutVars>
      </dgm:prSet>
      <dgm:spPr/>
      <dgm:t>
        <a:bodyPr/>
        <a:lstStyle/>
        <a:p>
          <a:endParaRPr lang="fr-FR"/>
        </a:p>
      </dgm:t>
    </dgm:pt>
  </dgm:ptLst>
  <dgm:cxnLst>
    <dgm:cxn modelId="{9F7F5B62-0A59-4551-A148-2976F4FA8C7B}" srcId="{4081D458-8A0F-4775-8A3B-E3D6373282A5}" destId="{ABBEB89C-04E3-49B5-AA1A-631E77839F10}" srcOrd="0" destOrd="0" parTransId="{545DF395-7E5D-4DC9-9CB3-E373F58028B9}" sibTransId="{9EDF30DA-3A61-401E-A8C3-90E0B98AECAF}"/>
    <dgm:cxn modelId="{36217D4C-0F52-41E6-B3BC-EA14DE85EEB5}" type="presOf" srcId="{ABBEB89C-04E3-49B5-AA1A-631E77839F10}" destId="{A04EB1DB-F911-4536-A18C-7E6BD73D9249}" srcOrd="0" destOrd="0" presId="urn:microsoft.com/office/officeart/2005/8/layout/bProcess2"/>
    <dgm:cxn modelId="{0EE2AB63-0B13-445C-B1E6-C6220D36082A}" type="presOf" srcId="{4081D458-8A0F-4775-8A3B-E3D6373282A5}" destId="{1F0137B1-CAD1-4673-9CA5-BF888DE516AA}" srcOrd="0" destOrd="0" presId="urn:microsoft.com/office/officeart/2005/8/layout/bProcess2"/>
    <dgm:cxn modelId="{5F0B4824-0DA2-4EEA-9ABF-C1FE26D6B83F}" type="presParOf" srcId="{1F0137B1-CAD1-4673-9CA5-BF888DE516AA}" destId="{A04EB1DB-F911-4536-A18C-7E6BD73D9249}" srcOrd="0" destOrd="0" presId="urn:microsoft.com/office/officeart/2005/8/layout/bProcess2"/>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1D458-8A0F-4775-8A3B-E3D6373282A5}" type="doc">
      <dgm:prSet loTypeId="urn:microsoft.com/office/officeart/2005/8/layout/bProcess2" loCatId="process" qsTypeId="urn:microsoft.com/office/officeart/2005/8/quickstyle/3d9" qsCatId="3D" csTypeId="urn:microsoft.com/office/officeart/2005/8/colors/accent1_2#18" csCatId="accent1" phldr="1"/>
      <dgm:spPr/>
      <dgm:t>
        <a:bodyPr/>
        <a:lstStyle/>
        <a:p>
          <a:endParaRPr lang="fr-FR"/>
        </a:p>
      </dgm:t>
    </dgm:pt>
    <dgm:pt modelId="{ABBEB89C-04E3-49B5-AA1A-631E77839F10}">
      <dgm:prSet phldrT="[Texte]"/>
      <dgm:spPr/>
      <dgm:t>
        <a:bodyPr/>
        <a:lstStyle/>
        <a:p>
          <a:r>
            <a:rPr lang="fr-FR" dirty="0" smtClean="0">
              <a:hlinkClick xmlns:r="http://schemas.openxmlformats.org/officeDocument/2006/relationships" r:id="rId1" action="ppaction://hlinksldjump"/>
            </a:rPr>
            <a:t>3</a:t>
          </a:r>
          <a:endParaRPr lang="fr-FR" dirty="0"/>
        </a:p>
      </dgm:t>
    </dgm:pt>
    <dgm:pt modelId="{545DF395-7E5D-4DC9-9CB3-E373F58028B9}" type="parTrans" cxnId="{9F7F5B62-0A59-4551-A148-2976F4FA8C7B}">
      <dgm:prSet/>
      <dgm:spPr/>
      <dgm:t>
        <a:bodyPr/>
        <a:lstStyle/>
        <a:p>
          <a:endParaRPr lang="fr-FR"/>
        </a:p>
      </dgm:t>
    </dgm:pt>
    <dgm:pt modelId="{9EDF30DA-3A61-401E-A8C3-90E0B98AECAF}" type="sibTrans" cxnId="{9F7F5B62-0A59-4551-A148-2976F4FA8C7B}">
      <dgm:prSet/>
      <dgm:spPr/>
      <dgm:t>
        <a:bodyPr/>
        <a:lstStyle/>
        <a:p>
          <a:endParaRPr lang="fr-FR"/>
        </a:p>
      </dgm:t>
    </dgm:pt>
    <dgm:pt modelId="{1F0137B1-CAD1-4673-9CA5-BF888DE516AA}" type="pres">
      <dgm:prSet presAssocID="{4081D458-8A0F-4775-8A3B-E3D6373282A5}" presName="diagram" presStyleCnt="0">
        <dgm:presLayoutVars>
          <dgm:dir/>
          <dgm:resizeHandles/>
        </dgm:presLayoutVars>
      </dgm:prSet>
      <dgm:spPr/>
      <dgm:t>
        <a:bodyPr/>
        <a:lstStyle/>
        <a:p>
          <a:endParaRPr lang="fr-FR"/>
        </a:p>
      </dgm:t>
    </dgm:pt>
    <dgm:pt modelId="{A04EB1DB-F911-4536-A18C-7E6BD73D9249}" type="pres">
      <dgm:prSet presAssocID="{ABBEB89C-04E3-49B5-AA1A-631E77839F10}" presName="firstNode" presStyleLbl="node1" presStyleIdx="0" presStyleCnt="1" custLinFactX="9817" custLinFactY="70929" custLinFactNeighborX="100000" custLinFactNeighborY="100000">
        <dgm:presLayoutVars>
          <dgm:bulletEnabled val="1"/>
        </dgm:presLayoutVars>
      </dgm:prSet>
      <dgm:spPr/>
      <dgm:t>
        <a:bodyPr/>
        <a:lstStyle/>
        <a:p>
          <a:endParaRPr lang="fr-FR"/>
        </a:p>
      </dgm:t>
    </dgm:pt>
  </dgm:ptLst>
  <dgm:cxnLst>
    <dgm:cxn modelId="{9F7F5B62-0A59-4551-A148-2976F4FA8C7B}" srcId="{4081D458-8A0F-4775-8A3B-E3D6373282A5}" destId="{ABBEB89C-04E3-49B5-AA1A-631E77839F10}" srcOrd="0" destOrd="0" parTransId="{545DF395-7E5D-4DC9-9CB3-E373F58028B9}" sibTransId="{9EDF30DA-3A61-401E-A8C3-90E0B98AECAF}"/>
    <dgm:cxn modelId="{5E78F5D6-6CAB-40A0-B811-C0D697D6CD94}" type="presOf" srcId="{4081D458-8A0F-4775-8A3B-E3D6373282A5}" destId="{1F0137B1-CAD1-4673-9CA5-BF888DE516AA}" srcOrd="0" destOrd="0" presId="urn:microsoft.com/office/officeart/2005/8/layout/bProcess2"/>
    <dgm:cxn modelId="{33A18E16-18EB-48C7-98AE-4D93EA7A3CEF}" type="presOf" srcId="{ABBEB89C-04E3-49B5-AA1A-631E77839F10}" destId="{A04EB1DB-F911-4536-A18C-7E6BD73D9249}" srcOrd="0" destOrd="0" presId="urn:microsoft.com/office/officeart/2005/8/layout/bProcess2"/>
    <dgm:cxn modelId="{810FBCFC-EE81-4DCF-963D-AF79C940ACA2}" type="presParOf" srcId="{1F0137B1-CAD1-4673-9CA5-BF888DE516AA}" destId="{A04EB1DB-F911-4536-A18C-7E6BD73D9249}" srcOrd="0" destOrd="0" presId="urn:microsoft.com/office/officeart/2005/8/layout/bProcess2"/>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1D458-8A0F-4775-8A3B-E3D6373282A5}" type="doc">
      <dgm:prSet loTypeId="urn:microsoft.com/office/officeart/2005/8/layout/bProcess2" loCatId="process" qsTypeId="urn:microsoft.com/office/officeart/2005/8/quickstyle/3d9" qsCatId="3D" csTypeId="urn:microsoft.com/office/officeart/2005/8/colors/accent1_2#19" csCatId="accent1" phldr="1"/>
      <dgm:spPr/>
      <dgm:t>
        <a:bodyPr/>
        <a:lstStyle/>
        <a:p>
          <a:endParaRPr lang="fr-FR"/>
        </a:p>
      </dgm:t>
    </dgm:pt>
    <dgm:pt modelId="{ABBEB89C-04E3-49B5-AA1A-631E77839F10}">
      <dgm:prSet phldrT="[Texte]"/>
      <dgm:spPr/>
      <dgm:t>
        <a:bodyPr/>
        <a:lstStyle/>
        <a:p>
          <a:r>
            <a:rPr lang="fr-FR" dirty="0" smtClean="0">
              <a:hlinkClick xmlns:r="http://schemas.openxmlformats.org/officeDocument/2006/relationships" r:id="rId1" action="ppaction://hlinksldjump"/>
            </a:rPr>
            <a:t>4</a:t>
          </a:r>
          <a:endParaRPr lang="fr-FR" dirty="0"/>
        </a:p>
      </dgm:t>
    </dgm:pt>
    <dgm:pt modelId="{545DF395-7E5D-4DC9-9CB3-E373F58028B9}" type="parTrans" cxnId="{9F7F5B62-0A59-4551-A148-2976F4FA8C7B}">
      <dgm:prSet/>
      <dgm:spPr/>
      <dgm:t>
        <a:bodyPr/>
        <a:lstStyle/>
        <a:p>
          <a:endParaRPr lang="fr-FR"/>
        </a:p>
      </dgm:t>
    </dgm:pt>
    <dgm:pt modelId="{9EDF30DA-3A61-401E-A8C3-90E0B98AECAF}" type="sibTrans" cxnId="{9F7F5B62-0A59-4551-A148-2976F4FA8C7B}">
      <dgm:prSet/>
      <dgm:spPr/>
      <dgm:t>
        <a:bodyPr/>
        <a:lstStyle/>
        <a:p>
          <a:endParaRPr lang="fr-FR"/>
        </a:p>
      </dgm:t>
    </dgm:pt>
    <dgm:pt modelId="{1F0137B1-CAD1-4673-9CA5-BF888DE516AA}" type="pres">
      <dgm:prSet presAssocID="{4081D458-8A0F-4775-8A3B-E3D6373282A5}" presName="diagram" presStyleCnt="0">
        <dgm:presLayoutVars>
          <dgm:dir/>
          <dgm:resizeHandles/>
        </dgm:presLayoutVars>
      </dgm:prSet>
      <dgm:spPr/>
      <dgm:t>
        <a:bodyPr/>
        <a:lstStyle/>
        <a:p>
          <a:endParaRPr lang="fr-FR"/>
        </a:p>
      </dgm:t>
    </dgm:pt>
    <dgm:pt modelId="{A04EB1DB-F911-4536-A18C-7E6BD73D9249}" type="pres">
      <dgm:prSet presAssocID="{ABBEB89C-04E3-49B5-AA1A-631E77839F10}" presName="firstNode" presStyleLbl="node1" presStyleIdx="0" presStyleCnt="1" custLinFactNeighborX="-11111" custLinFactNeighborY="-5556">
        <dgm:presLayoutVars>
          <dgm:bulletEnabled val="1"/>
        </dgm:presLayoutVars>
      </dgm:prSet>
      <dgm:spPr/>
      <dgm:t>
        <a:bodyPr/>
        <a:lstStyle/>
        <a:p>
          <a:endParaRPr lang="fr-FR"/>
        </a:p>
      </dgm:t>
    </dgm:pt>
  </dgm:ptLst>
  <dgm:cxnLst>
    <dgm:cxn modelId="{9F7F5B62-0A59-4551-A148-2976F4FA8C7B}" srcId="{4081D458-8A0F-4775-8A3B-E3D6373282A5}" destId="{ABBEB89C-04E3-49B5-AA1A-631E77839F10}" srcOrd="0" destOrd="0" parTransId="{545DF395-7E5D-4DC9-9CB3-E373F58028B9}" sibTransId="{9EDF30DA-3A61-401E-A8C3-90E0B98AECAF}"/>
    <dgm:cxn modelId="{982AC72F-4711-4986-9853-5BAE546E2FE3}" type="presOf" srcId="{4081D458-8A0F-4775-8A3B-E3D6373282A5}" destId="{1F0137B1-CAD1-4673-9CA5-BF888DE516AA}" srcOrd="0" destOrd="0" presId="urn:microsoft.com/office/officeart/2005/8/layout/bProcess2"/>
    <dgm:cxn modelId="{F1385A45-F3BE-4F1B-8757-F8AE30E438CE}" type="presOf" srcId="{ABBEB89C-04E3-49B5-AA1A-631E77839F10}" destId="{A04EB1DB-F911-4536-A18C-7E6BD73D9249}" srcOrd="0" destOrd="0" presId="urn:microsoft.com/office/officeart/2005/8/layout/bProcess2"/>
    <dgm:cxn modelId="{522C955F-523F-4C2F-8310-9FECC984662F}" type="presParOf" srcId="{1F0137B1-CAD1-4673-9CA5-BF888DE516AA}" destId="{A04EB1DB-F911-4536-A18C-7E6BD73D9249}" srcOrd="0" destOrd="0" presId="urn:microsoft.com/office/officeart/2005/8/layout/bProcess2"/>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ECAB9A-8067-4219-A453-134B6C7B9020}" type="doc">
      <dgm:prSet loTypeId="urn:microsoft.com/office/officeart/2005/8/layout/hProcess3" loCatId="process" qsTypeId="urn:microsoft.com/office/officeart/2005/8/quickstyle/3d9" qsCatId="3D" csTypeId="urn:microsoft.com/office/officeart/2005/8/colors/accent1_2#20" csCatId="accent1" phldr="1"/>
      <dgm:spPr/>
      <dgm:t>
        <a:bodyPr/>
        <a:lstStyle/>
        <a:p>
          <a:endParaRPr lang="fr-FR"/>
        </a:p>
      </dgm:t>
    </dgm:pt>
    <dgm:pt modelId="{12A0ABCB-8C34-435B-9924-58FF30A900CD}">
      <dgm:prSet phldrT="[Texte]"/>
      <dgm:spPr/>
      <dgm:t>
        <a:bodyPr/>
        <a:lstStyle/>
        <a:p>
          <a:r>
            <a:rPr lang="fr-FR" b="1" dirty="0" smtClean="0">
              <a:solidFill>
                <a:schemeClr val="bg1">
                  <a:lumMod val="95000"/>
                </a:schemeClr>
              </a:solidFill>
            </a:rPr>
            <a:t>Seconde</a:t>
          </a:r>
          <a:endParaRPr lang="fr-FR" b="1" dirty="0">
            <a:solidFill>
              <a:schemeClr val="bg1">
                <a:lumMod val="95000"/>
              </a:schemeClr>
            </a:solidFill>
          </a:endParaRPr>
        </a:p>
      </dgm:t>
    </dgm:pt>
    <dgm:pt modelId="{34170404-FCD7-4E7F-A537-C74E28A3011C}" type="parTrans" cxnId="{E6D66EBC-62E8-44AC-8384-17554781BCC2}">
      <dgm:prSet/>
      <dgm:spPr/>
      <dgm:t>
        <a:bodyPr/>
        <a:lstStyle/>
        <a:p>
          <a:endParaRPr lang="fr-FR"/>
        </a:p>
      </dgm:t>
    </dgm:pt>
    <dgm:pt modelId="{446CC18E-4D64-4172-B3CB-BFED7830E61C}" type="sibTrans" cxnId="{E6D66EBC-62E8-44AC-8384-17554781BCC2}">
      <dgm:prSet/>
      <dgm:spPr/>
      <dgm:t>
        <a:bodyPr/>
        <a:lstStyle/>
        <a:p>
          <a:endParaRPr lang="fr-FR"/>
        </a:p>
      </dgm:t>
    </dgm:pt>
    <dgm:pt modelId="{76F92C27-8A23-4C10-8DCF-78DA2CDFB4EE}">
      <dgm:prSet phldrT="[Texte]"/>
      <dgm:spPr/>
      <dgm:t>
        <a:bodyPr/>
        <a:lstStyle/>
        <a:p>
          <a:r>
            <a:rPr lang="fr-FR" dirty="0" smtClean="0">
              <a:solidFill>
                <a:srgbClr val="FFFF00"/>
              </a:solidFill>
            </a:rPr>
            <a:t>8 divisions</a:t>
          </a:r>
          <a:endParaRPr lang="fr-FR" dirty="0">
            <a:solidFill>
              <a:srgbClr val="FFFF00"/>
            </a:solidFill>
          </a:endParaRPr>
        </a:p>
      </dgm:t>
    </dgm:pt>
    <dgm:pt modelId="{3A72A38C-E731-4C66-B9F7-604A70A8B6B2}" type="parTrans" cxnId="{3AFC8B92-2688-4495-9B08-B126B70F8A8B}">
      <dgm:prSet/>
      <dgm:spPr/>
      <dgm:t>
        <a:bodyPr/>
        <a:lstStyle/>
        <a:p>
          <a:endParaRPr lang="fr-FR"/>
        </a:p>
      </dgm:t>
    </dgm:pt>
    <dgm:pt modelId="{0DA4191C-0CF3-49E0-9942-D5ABC47B7D88}" type="sibTrans" cxnId="{3AFC8B92-2688-4495-9B08-B126B70F8A8B}">
      <dgm:prSet/>
      <dgm:spPr/>
      <dgm:t>
        <a:bodyPr/>
        <a:lstStyle/>
        <a:p>
          <a:endParaRPr lang="fr-FR"/>
        </a:p>
      </dgm:t>
    </dgm:pt>
    <dgm:pt modelId="{594588D4-B9F0-4C2C-AD62-6EFC9A778789}">
      <dgm:prSet phldrT="[Texte]"/>
      <dgm:spPr/>
      <dgm:t>
        <a:bodyPr/>
        <a:lstStyle/>
        <a:p>
          <a:r>
            <a:rPr lang="fr-FR" b="1" dirty="0" smtClean="0">
              <a:solidFill>
                <a:schemeClr val="bg1">
                  <a:lumMod val="95000"/>
                </a:schemeClr>
              </a:solidFill>
            </a:rPr>
            <a:t>Première</a:t>
          </a:r>
          <a:endParaRPr lang="fr-FR" b="1" dirty="0">
            <a:solidFill>
              <a:schemeClr val="bg1">
                <a:lumMod val="95000"/>
              </a:schemeClr>
            </a:solidFill>
          </a:endParaRPr>
        </a:p>
      </dgm:t>
    </dgm:pt>
    <dgm:pt modelId="{AC3B38FD-90D1-4621-9A47-18CC67B7A4EB}" type="parTrans" cxnId="{D294C9FE-C917-4B83-8024-87D985BF00B4}">
      <dgm:prSet/>
      <dgm:spPr/>
      <dgm:t>
        <a:bodyPr/>
        <a:lstStyle/>
        <a:p>
          <a:endParaRPr lang="fr-FR"/>
        </a:p>
      </dgm:t>
    </dgm:pt>
    <dgm:pt modelId="{D2861079-F56E-44C6-934B-4CD4931117A4}" type="sibTrans" cxnId="{D294C9FE-C917-4B83-8024-87D985BF00B4}">
      <dgm:prSet/>
      <dgm:spPr/>
      <dgm:t>
        <a:bodyPr/>
        <a:lstStyle/>
        <a:p>
          <a:endParaRPr lang="fr-FR"/>
        </a:p>
      </dgm:t>
    </dgm:pt>
    <dgm:pt modelId="{6276E210-707A-4714-B5F1-9FD8C3E3FF36}">
      <dgm:prSet phldrT="[Texte]"/>
      <dgm:spPr/>
      <dgm:t>
        <a:bodyPr/>
        <a:lstStyle/>
        <a:p>
          <a:r>
            <a:rPr lang="fr-FR" dirty="0" smtClean="0">
              <a:solidFill>
                <a:srgbClr val="FFFF00"/>
              </a:solidFill>
            </a:rPr>
            <a:t>8 divisions </a:t>
          </a:r>
          <a:endParaRPr lang="fr-FR" dirty="0">
            <a:solidFill>
              <a:srgbClr val="FFFF00"/>
            </a:solidFill>
          </a:endParaRPr>
        </a:p>
      </dgm:t>
    </dgm:pt>
    <dgm:pt modelId="{CA96DAD3-90C9-4F42-9B2D-CFC5862E9EEF}" type="parTrans" cxnId="{5D56EE25-D151-4AC8-8C11-0F92AA2F8949}">
      <dgm:prSet/>
      <dgm:spPr/>
      <dgm:t>
        <a:bodyPr/>
        <a:lstStyle/>
        <a:p>
          <a:endParaRPr lang="fr-FR"/>
        </a:p>
      </dgm:t>
    </dgm:pt>
    <dgm:pt modelId="{C92781B7-3BFE-4C96-BFA5-0C991564D17F}" type="sibTrans" cxnId="{5D56EE25-D151-4AC8-8C11-0F92AA2F8949}">
      <dgm:prSet/>
      <dgm:spPr/>
      <dgm:t>
        <a:bodyPr/>
        <a:lstStyle/>
        <a:p>
          <a:endParaRPr lang="fr-FR"/>
        </a:p>
      </dgm:t>
    </dgm:pt>
    <dgm:pt modelId="{225CAC7D-DEDB-47B9-BD15-A98E25341126}">
      <dgm:prSet phldrT="[Texte]"/>
      <dgm:spPr/>
      <dgm:t>
        <a:bodyPr/>
        <a:lstStyle/>
        <a:p>
          <a:r>
            <a:rPr lang="fr-FR" b="1" dirty="0" smtClean="0">
              <a:solidFill>
                <a:schemeClr val="bg1">
                  <a:lumMod val="95000"/>
                </a:schemeClr>
              </a:solidFill>
            </a:rPr>
            <a:t>Terminale</a:t>
          </a:r>
          <a:endParaRPr lang="fr-FR" b="1" dirty="0">
            <a:solidFill>
              <a:schemeClr val="bg1">
                <a:lumMod val="95000"/>
              </a:schemeClr>
            </a:solidFill>
          </a:endParaRPr>
        </a:p>
      </dgm:t>
    </dgm:pt>
    <dgm:pt modelId="{C8F26FE7-417A-470F-94C4-546998D054F2}" type="parTrans" cxnId="{552906C6-7289-4B04-A17F-30930AEE12D7}">
      <dgm:prSet/>
      <dgm:spPr/>
      <dgm:t>
        <a:bodyPr/>
        <a:lstStyle/>
        <a:p>
          <a:endParaRPr lang="fr-FR"/>
        </a:p>
      </dgm:t>
    </dgm:pt>
    <dgm:pt modelId="{D6C60892-285D-402A-BB3B-11FE3B8F3B0D}" type="sibTrans" cxnId="{552906C6-7289-4B04-A17F-30930AEE12D7}">
      <dgm:prSet/>
      <dgm:spPr/>
      <dgm:t>
        <a:bodyPr/>
        <a:lstStyle/>
        <a:p>
          <a:endParaRPr lang="fr-FR"/>
        </a:p>
      </dgm:t>
    </dgm:pt>
    <dgm:pt modelId="{B7D4AA61-5C9B-4936-ABC5-8FBD94EFCE4C}">
      <dgm:prSet phldrT="[Texte]" custT="1"/>
      <dgm:spPr/>
      <dgm:t>
        <a:bodyPr/>
        <a:lstStyle/>
        <a:p>
          <a:r>
            <a:rPr lang="fr-FR" sz="2800" dirty="0" smtClean="0">
              <a:solidFill>
                <a:srgbClr val="FFFF00"/>
              </a:solidFill>
            </a:rPr>
            <a:t>IPM</a:t>
          </a:r>
          <a:endParaRPr lang="fr-FR" sz="2800" dirty="0">
            <a:solidFill>
              <a:srgbClr val="FFFF00"/>
            </a:solidFill>
          </a:endParaRPr>
        </a:p>
      </dgm:t>
    </dgm:pt>
    <dgm:pt modelId="{77C817B6-49DD-468D-83DA-93AFF637D429}" type="parTrans" cxnId="{0B58F9D5-AAD3-44E9-AD00-55EF8D12F248}">
      <dgm:prSet/>
      <dgm:spPr/>
      <dgm:t>
        <a:bodyPr/>
        <a:lstStyle/>
        <a:p>
          <a:endParaRPr lang="fr-FR"/>
        </a:p>
      </dgm:t>
    </dgm:pt>
    <dgm:pt modelId="{E4F34961-ACC9-453B-8999-0EEA0E5689BC}" type="sibTrans" cxnId="{0B58F9D5-AAD3-44E9-AD00-55EF8D12F248}">
      <dgm:prSet/>
      <dgm:spPr/>
      <dgm:t>
        <a:bodyPr/>
        <a:lstStyle/>
        <a:p>
          <a:endParaRPr lang="fr-FR"/>
        </a:p>
      </dgm:t>
    </dgm:pt>
    <dgm:pt modelId="{CF31668E-3E8A-44E6-8829-796BA7E93472}">
      <dgm:prSet phldrT="[Texte]" custT="1"/>
      <dgm:spPr/>
      <dgm:t>
        <a:bodyPr/>
        <a:lstStyle/>
        <a:p>
          <a:r>
            <a:rPr lang="fr-FR" sz="2800" dirty="0" smtClean="0">
              <a:solidFill>
                <a:srgbClr val="FFFF00"/>
              </a:solidFill>
            </a:rPr>
            <a:t>MAI</a:t>
          </a:r>
          <a:endParaRPr lang="fr-FR" sz="2800" dirty="0">
            <a:solidFill>
              <a:srgbClr val="FFFF00"/>
            </a:solidFill>
          </a:endParaRPr>
        </a:p>
      </dgm:t>
    </dgm:pt>
    <dgm:pt modelId="{8BFDF144-FFA1-447C-9F9C-DE63CFE3B87F}" type="parTrans" cxnId="{299C7747-8F59-4AE1-8BEE-A1B8CCC48738}">
      <dgm:prSet/>
      <dgm:spPr/>
      <dgm:t>
        <a:bodyPr/>
        <a:lstStyle/>
        <a:p>
          <a:endParaRPr lang="fr-FR"/>
        </a:p>
      </dgm:t>
    </dgm:pt>
    <dgm:pt modelId="{5878AF6D-56EE-4187-B11A-9C0EF3570EC9}" type="sibTrans" cxnId="{299C7747-8F59-4AE1-8BEE-A1B8CCC48738}">
      <dgm:prSet/>
      <dgm:spPr/>
      <dgm:t>
        <a:bodyPr/>
        <a:lstStyle/>
        <a:p>
          <a:endParaRPr lang="fr-FR"/>
        </a:p>
      </dgm:t>
    </dgm:pt>
    <dgm:pt modelId="{E1E4F7B0-56F7-45A6-9E7A-907E83B78780}">
      <dgm:prSet phldrT="[Texte]"/>
      <dgm:spPr/>
      <dgm:t>
        <a:bodyPr/>
        <a:lstStyle/>
        <a:p>
          <a:r>
            <a:rPr lang="fr-FR" b="1" dirty="0" smtClean="0">
              <a:solidFill>
                <a:schemeClr val="bg1">
                  <a:lumMod val="95000"/>
                </a:schemeClr>
              </a:solidFill>
            </a:rPr>
            <a:t>BTS</a:t>
          </a:r>
          <a:endParaRPr lang="fr-FR" b="1" dirty="0">
            <a:solidFill>
              <a:schemeClr val="bg1">
                <a:lumMod val="95000"/>
              </a:schemeClr>
            </a:solidFill>
          </a:endParaRPr>
        </a:p>
      </dgm:t>
    </dgm:pt>
    <dgm:pt modelId="{E8AAA645-8B92-4495-8D5B-77767D46B12B}" type="parTrans" cxnId="{DA725323-F9E7-4A5D-BD56-0F12B10403CF}">
      <dgm:prSet/>
      <dgm:spPr/>
      <dgm:t>
        <a:bodyPr/>
        <a:lstStyle/>
        <a:p>
          <a:endParaRPr lang="fr-FR"/>
        </a:p>
      </dgm:t>
    </dgm:pt>
    <dgm:pt modelId="{DA89BE75-6388-4D14-BB2C-DD2E6806F118}" type="sibTrans" cxnId="{DA725323-F9E7-4A5D-BD56-0F12B10403CF}">
      <dgm:prSet/>
      <dgm:spPr/>
      <dgm:t>
        <a:bodyPr/>
        <a:lstStyle/>
        <a:p>
          <a:endParaRPr lang="fr-FR"/>
        </a:p>
      </dgm:t>
    </dgm:pt>
    <dgm:pt modelId="{03E81532-4F8C-463F-B706-DD833B12943E}">
      <dgm:prSet phldrT="[Texte]" custT="1"/>
      <dgm:spPr/>
      <dgm:t>
        <a:bodyPr/>
        <a:lstStyle/>
        <a:p>
          <a:r>
            <a:rPr lang="fr-FR" sz="2400" dirty="0" smtClean="0">
              <a:solidFill>
                <a:srgbClr val="FF0000"/>
              </a:solidFill>
            </a:rPr>
            <a:t>ES</a:t>
          </a:r>
          <a:endParaRPr lang="fr-FR" sz="2400" dirty="0">
            <a:solidFill>
              <a:srgbClr val="FF0000"/>
            </a:solidFill>
          </a:endParaRPr>
        </a:p>
      </dgm:t>
    </dgm:pt>
    <dgm:pt modelId="{C894AE5C-C4EF-45D2-8D88-30D6CE9AC096}" type="parTrans" cxnId="{C30DFBE7-001F-4FFD-AD35-29A83BF41659}">
      <dgm:prSet/>
      <dgm:spPr/>
      <dgm:t>
        <a:bodyPr/>
        <a:lstStyle/>
        <a:p>
          <a:endParaRPr lang="fr-FR"/>
        </a:p>
      </dgm:t>
    </dgm:pt>
    <dgm:pt modelId="{0BAC126F-86B5-41CE-BDE4-41A911823A43}" type="sibTrans" cxnId="{C30DFBE7-001F-4FFD-AD35-29A83BF41659}">
      <dgm:prSet/>
      <dgm:spPr/>
      <dgm:t>
        <a:bodyPr/>
        <a:lstStyle/>
        <a:p>
          <a:endParaRPr lang="fr-FR"/>
        </a:p>
      </dgm:t>
    </dgm:pt>
    <dgm:pt modelId="{598E0D6D-19BB-4A17-B318-94152E11CA87}">
      <dgm:prSet phldrT="[Texte]" custT="1"/>
      <dgm:spPr/>
      <dgm:t>
        <a:bodyPr/>
        <a:lstStyle/>
        <a:p>
          <a:r>
            <a:rPr lang="fr-FR" sz="2400" dirty="0" smtClean="0">
              <a:solidFill>
                <a:srgbClr val="FF0000"/>
              </a:solidFill>
            </a:rPr>
            <a:t>L</a:t>
          </a:r>
          <a:endParaRPr lang="fr-FR" sz="2400" dirty="0">
            <a:solidFill>
              <a:srgbClr val="FF0000"/>
            </a:solidFill>
          </a:endParaRPr>
        </a:p>
      </dgm:t>
    </dgm:pt>
    <dgm:pt modelId="{5FBE95BC-E61B-49D3-BD9F-C1D89BBDF3FA}" type="parTrans" cxnId="{4C19000C-9F13-4267-8BC3-D35CA18F00EB}">
      <dgm:prSet/>
      <dgm:spPr/>
      <dgm:t>
        <a:bodyPr/>
        <a:lstStyle/>
        <a:p>
          <a:endParaRPr lang="fr-FR"/>
        </a:p>
      </dgm:t>
    </dgm:pt>
    <dgm:pt modelId="{89E1E3C7-2425-4CE9-BD1C-AB7EECBBFBF9}" type="sibTrans" cxnId="{4C19000C-9F13-4267-8BC3-D35CA18F00EB}">
      <dgm:prSet/>
      <dgm:spPr/>
      <dgm:t>
        <a:bodyPr/>
        <a:lstStyle/>
        <a:p>
          <a:endParaRPr lang="fr-FR"/>
        </a:p>
      </dgm:t>
    </dgm:pt>
    <dgm:pt modelId="{1AF15730-0B3F-4155-A6F7-E48A62D15618}">
      <dgm:prSet phldrT="[Texte]" custT="1"/>
      <dgm:spPr/>
      <dgm:t>
        <a:bodyPr/>
        <a:lstStyle/>
        <a:p>
          <a:r>
            <a:rPr lang="fr-FR" sz="2400" dirty="0" smtClean="0">
              <a:solidFill>
                <a:srgbClr val="FF0000"/>
              </a:solidFill>
            </a:rPr>
            <a:t>S (Si et SVT)</a:t>
          </a:r>
          <a:endParaRPr lang="fr-FR" sz="2400" dirty="0">
            <a:solidFill>
              <a:srgbClr val="FF0000"/>
            </a:solidFill>
          </a:endParaRPr>
        </a:p>
      </dgm:t>
    </dgm:pt>
    <dgm:pt modelId="{81A829AD-9026-446D-B3EF-6C0D587A0A20}" type="parTrans" cxnId="{7B94E5D4-E18E-444A-B2C2-3A1219F757AE}">
      <dgm:prSet/>
      <dgm:spPr/>
      <dgm:t>
        <a:bodyPr/>
        <a:lstStyle/>
        <a:p>
          <a:endParaRPr lang="fr-FR"/>
        </a:p>
      </dgm:t>
    </dgm:pt>
    <dgm:pt modelId="{621EC9A7-4630-41FE-AD25-D4545B9862A1}" type="sibTrans" cxnId="{7B94E5D4-E18E-444A-B2C2-3A1219F757AE}">
      <dgm:prSet/>
      <dgm:spPr/>
      <dgm:t>
        <a:bodyPr/>
        <a:lstStyle/>
        <a:p>
          <a:endParaRPr lang="fr-FR"/>
        </a:p>
      </dgm:t>
    </dgm:pt>
    <dgm:pt modelId="{4FDEDA33-14DA-4B25-B4EB-703883CA6C16}">
      <dgm:prSet phldrT="[Texte]" custT="1"/>
      <dgm:spPr/>
      <dgm:t>
        <a:bodyPr/>
        <a:lstStyle/>
        <a:p>
          <a:r>
            <a:rPr lang="fr-FR" sz="2400" dirty="0" smtClean="0">
              <a:solidFill>
                <a:srgbClr val="FF0000"/>
              </a:solidFill>
            </a:rPr>
            <a:t>STI 2D ITEC</a:t>
          </a:r>
          <a:endParaRPr lang="fr-FR" sz="2400" dirty="0">
            <a:solidFill>
              <a:srgbClr val="FF0000"/>
            </a:solidFill>
          </a:endParaRPr>
        </a:p>
      </dgm:t>
    </dgm:pt>
    <dgm:pt modelId="{A6C37E1C-0BF0-4536-A186-3221055E8236}" type="parTrans" cxnId="{8DCC55B9-8866-4F10-846A-57C4143EFE16}">
      <dgm:prSet/>
      <dgm:spPr/>
      <dgm:t>
        <a:bodyPr/>
        <a:lstStyle/>
        <a:p>
          <a:endParaRPr lang="fr-FR"/>
        </a:p>
      </dgm:t>
    </dgm:pt>
    <dgm:pt modelId="{D0B6AC8C-7844-43BF-B958-8F5E07195CD4}" type="sibTrans" cxnId="{8DCC55B9-8866-4F10-846A-57C4143EFE16}">
      <dgm:prSet/>
      <dgm:spPr/>
      <dgm:t>
        <a:bodyPr/>
        <a:lstStyle/>
        <a:p>
          <a:endParaRPr lang="fr-FR"/>
        </a:p>
      </dgm:t>
    </dgm:pt>
    <dgm:pt modelId="{83C82ADB-2745-4552-BE2A-854E5181B9B4}">
      <dgm:prSet phldrT="[Texte]" custT="1"/>
      <dgm:spPr/>
      <dgm:t>
        <a:bodyPr/>
        <a:lstStyle/>
        <a:p>
          <a:r>
            <a:rPr lang="fr-FR" sz="2400" dirty="0" smtClean="0">
              <a:solidFill>
                <a:srgbClr val="FF0000"/>
              </a:solidFill>
            </a:rPr>
            <a:t>STI2D EE</a:t>
          </a:r>
          <a:endParaRPr lang="fr-FR" sz="2400" dirty="0">
            <a:solidFill>
              <a:srgbClr val="FF0000"/>
            </a:solidFill>
          </a:endParaRPr>
        </a:p>
      </dgm:t>
    </dgm:pt>
    <dgm:pt modelId="{F6B384C1-C144-4741-A3DA-AF3E940A90DB}" type="parTrans" cxnId="{9C4B27B6-2067-4BE7-A708-7AA6002BF177}">
      <dgm:prSet/>
      <dgm:spPr/>
      <dgm:t>
        <a:bodyPr/>
        <a:lstStyle/>
        <a:p>
          <a:endParaRPr lang="fr-FR"/>
        </a:p>
      </dgm:t>
    </dgm:pt>
    <dgm:pt modelId="{B42BDEE0-763F-4B96-BA93-9D28F008DAD3}" type="sibTrans" cxnId="{9C4B27B6-2067-4BE7-A708-7AA6002BF177}">
      <dgm:prSet/>
      <dgm:spPr/>
      <dgm:t>
        <a:bodyPr/>
        <a:lstStyle/>
        <a:p>
          <a:endParaRPr lang="fr-FR"/>
        </a:p>
      </dgm:t>
    </dgm:pt>
    <dgm:pt modelId="{6CC4079A-B3B9-4984-B20D-E4C187EA22C8}" type="pres">
      <dgm:prSet presAssocID="{2DECAB9A-8067-4219-A453-134B6C7B9020}" presName="Name0" presStyleCnt="0">
        <dgm:presLayoutVars>
          <dgm:dir/>
          <dgm:animLvl val="lvl"/>
          <dgm:resizeHandles val="exact"/>
        </dgm:presLayoutVars>
      </dgm:prSet>
      <dgm:spPr/>
      <dgm:t>
        <a:bodyPr/>
        <a:lstStyle/>
        <a:p>
          <a:endParaRPr lang="fr-FR"/>
        </a:p>
      </dgm:t>
    </dgm:pt>
    <dgm:pt modelId="{7D9BE67A-A359-42FE-B44D-9015A026684A}" type="pres">
      <dgm:prSet presAssocID="{2DECAB9A-8067-4219-A453-134B6C7B9020}" presName="dummy" presStyleCnt="0"/>
      <dgm:spPr/>
    </dgm:pt>
    <dgm:pt modelId="{3F93ED27-DF47-46BC-940E-93B928F4EF5B}" type="pres">
      <dgm:prSet presAssocID="{2DECAB9A-8067-4219-A453-134B6C7B9020}" presName="linH" presStyleCnt="0"/>
      <dgm:spPr/>
    </dgm:pt>
    <dgm:pt modelId="{6E647D7E-8225-429B-979D-A0F896DB8A55}" type="pres">
      <dgm:prSet presAssocID="{2DECAB9A-8067-4219-A453-134B6C7B9020}" presName="padding1" presStyleCnt="0"/>
      <dgm:spPr/>
    </dgm:pt>
    <dgm:pt modelId="{F164A5B2-B4C9-41A6-AB39-07054F8D9B4F}" type="pres">
      <dgm:prSet presAssocID="{12A0ABCB-8C34-435B-9924-58FF30A900CD}" presName="linV" presStyleCnt="0"/>
      <dgm:spPr/>
    </dgm:pt>
    <dgm:pt modelId="{869591C3-837A-4B0E-9D43-AF92207D6B2D}" type="pres">
      <dgm:prSet presAssocID="{12A0ABCB-8C34-435B-9924-58FF30A900CD}" presName="spVertical1" presStyleCnt="0"/>
      <dgm:spPr/>
    </dgm:pt>
    <dgm:pt modelId="{B9075B43-0AC5-4199-89B7-9AAD56966D3F}" type="pres">
      <dgm:prSet presAssocID="{12A0ABCB-8C34-435B-9924-58FF30A900CD}" presName="parTx" presStyleLbl="revTx" presStyleIdx="0" presStyleCnt="8">
        <dgm:presLayoutVars>
          <dgm:chMax val="0"/>
          <dgm:chPref val="0"/>
          <dgm:bulletEnabled val="1"/>
        </dgm:presLayoutVars>
      </dgm:prSet>
      <dgm:spPr/>
      <dgm:t>
        <a:bodyPr/>
        <a:lstStyle/>
        <a:p>
          <a:endParaRPr lang="fr-FR"/>
        </a:p>
      </dgm:t>
    </dgm:pt>
    <dgm:pt modelId="{2E5041A3-ABAC-4E59-89C4-C01B4457CFD7}" type="pres">
      <dgm:prSet presAssocID="{12A0ABCB-8C34-435B-9924-58FF30A900CD}" presName="spVertical2" presStyleCnt="0"/>
      <dgm:spPr/>
    </dgm:pt>
    <dgm:pt modelId="{92AB8AE0-C4D5-4E62-B00B-5E2A579B6F8A}" type="pres">
      <dgm:prSet presAssocID="{12A0ABCB-8C34-435B-9924-58FF30A900CD}" presName="spVertical3" presStyleCnt="0"/>
      <dgm:spPr/>
    </dgm:pt>
    <dgm:pt modelId="{B1CA29F8-C411-45EC-9ADF-0C55AB60A623}" type="pres">
      <dgm:prSet presAssocID="{12A0ABCB-8C34-435B-9924-58FF30A900CD}" presName="desTx" presStyleLbl="revTx" presStyleIdx="1" presStyleCnt="8">
        <dgm:presLayoutVars>
          <dgm:bulletEnabled val="1"/>
        </dgm:presLayoutVars>
      </dgm:prSet>
      <dgm:spPr/>
      <dgm:t>
        <a:bodyPr/>
        <a:lstStyle/>
        <a:p>
          <a:endParaRPr lang="fr-FR"/>
        </a:p>
      </dgm:t>
    </dgm:pt>
    <dgm:pt modelId="{F700E743-D814-45DB-80DD-5C3651F529D9}" type="pres">
      <dgm:prSet presAssocID="{446CC18E-4D64-4172-B3CB-BFED7830E61C}" presName="space" presStyleCnt="0"/>
      <dgm:spPr/>
    </dgm:pt>
    <dgm:pt modelId="{33ED2460-1400-430A-B392-84244C635105}" type="pres">
      <dgm:prSet presAssocID="{594588D4-B9F0-4C2C-AD62-6EFC9A778789}" presName="linV" presStyleCnt="0"/>
      <dgm:spPr/>
    </dgm:pt>
    <dgm:pt modelId="{E0084A6E-BDA0-4F14-AC52-A735FE8973C8}" type="pres">
      <dgm:prSet presAssocID="{594588D4-B9F0-4C2C-AD62-6EFC9A778789}" presName="spVertical1" presStyleCnt="0"/>
      <dgm:spPr/>
    </dgm:pt>
    <dgm:pt modelId="{C4AE4E8A-2630-4013-BBD7-6E1CE7ACC1CE}" type="pres">
      <dgm:prSet presAssocID="{594588D4-B9F0-4C2C-AD62-6EFC9A778789}" presName="parTx" presStyleLbl="revTx" presStyleIdx="2" presStyleCnt="8">
        <dgm:presLayoutVars>
          <dgm:chMax val="0"/>
          <dgm:chPref val="0"/>
          <dgm:bulletEnabled val="1"/>
        </dgm:presLayoutVars>
      </dgm:prSet>
      <dgm:spPr/>
      <dgm:t>
        <a:bodyPr/>
        <a:lstStyle/>
        <a:p>
          <a:endParaRPr lang="fr-FR"/>
        </a:p>
      </dgm:t>
    </dgm:pt>
    <dgm:pt modelId="{146EB3B0-8BFA-48C4-ADB9-1A7FA7EADB3C}" type="pres">
      <dgm:prSet presAssocID="{594588D4-B9F0-4C2C-AD62-6EFC9A778789}" presName="spVertical2" presStyleCnt="0"/>
      <dgm:spPr/>
    </dgm:pt>
    <dgm:pt modelId="{8CDDA981-DB3A-4599-8B82-0878CB97F64E}" type="pres">
      <dgm:prSet presAssocID="{594588D4-B9F0-4C2C-AD62-6EFC9A778789}" presName="spVertical3" presStyleCnt="0"/>
      <dgm:spPr/>
    </dgm:pt>
    <dgm:pt modelId="{91857818-A639-49CE-B80F-657CC5B6832F}" type="pres">
      <dgm:prSet presAssocID="{594588D4-B9F0-4C2C-AD62-6EFC9A778789}" presName="desTx" presStyleLbl="revTx" presStyleIdx="3" presStyleCnt="8">
        <dgm:presLayoutVars>
          <dgm:bulletEnabled val="1"/>
        </dgm:presLayoutVars>
      </dgm:prSet>
      <dgm:spPr/>
      <dgm:t>
        <a:bodyPr/>
        <a:lstStyle/>
        <a:p>
          <a:endParaRPr lang="fr-FR"/>
        </a:p>
      </dgm:t>
    </dgm:pt>
    <dgm:pt modelId="{7B943FF7-0138-46DB-95E5-F5B23FA3F49C}" type="pres">
      <dgm:prSet presAssocID="{D2861079-F56E-44C6-934B-4CD4931117A4}" presName="space" presStyleCnt="0"/>
      <dgm:spPr/>
    </dgm:pt>
    <dgm:pt modelId="{74BA3817-6FC8-4833-8908-881881C2AD40}" type="pres">
      <dgm:prSet presAssocID="{225CAC7D-DEDB-47B9-BD15-A98E25341126}" presName="linV" presStyleCnt="0"/>
      <dgm:spPr/>
    </dgm:pt>
    <dgm:pt modelId="{69042C22-4482-4FC1-9E22-9279BB6991F7}" type="pres">
      <dgm:prSet presAssocID="{225CAC7D-DEDB-47B9-BD15-A98E25341126}" presName="spVertical1" presStyleCnt="0"/>
      <dgm:spPr/>
    </dgm:pt>
    <dgm:pt modelId="{16184F0A-AA14-409E-B815-E7780610178F}" type="pres">
      <dgm:prSet presAssocID="{225CAC7D-DEDB-47B9-BD15-A98E25341126}" presName="parTx" presStyleLbl="revTx" presStyleIdx="4" presStyleCnt="8">
        <dgm:presLayoutVars>
          <dgm:chMax val="0"/>
          <dgm:chPref val="0"/>
          <dgm:bulletEnabled val="1"/>
        </dgm:presLayoutVars>
      </dgm:prSet>
      <dgm:spPr/>
      <dgm:t>
        <a:bodyPr/>
        <a:lstStyle/>
        <a:p>
          <a:endParaRPr lang="fr-FR"/>
        </a:p>
      </dgm:t>
    </dgm:pt>
    <dgm:pt modelId="{3923C606-667F-4B4F-BDC2-57F4B41EC00B}" type="pres">
      <dgm:prSet presAssocID="{225CAC7D-DEDB-47B9-BD15-A98E25341126}" presName="spVertical2" presStyleCnt="0"/>
      <dgm:spPr/>
    </dgm:pt>
    <dgm:pt modelId="{46C9560D-562A-4AE1-BEC3-D3B0E111F669}" type="pres">
      <dgm:prSet presAssocID="{225CAC7D-DEDB-47B9-BD15-A98E25341126}" presName="spVertical3" presStyleCnt="0"/>
      <dgm:spPr/>
    </dgm:pt>
    <dgm:pt modelId="{9A24DDE5-38A3-4DB5-AA35-2B2D7DD9F4ED}" type="pres">
      <dgm:prSet presAssocID="{225CAC7D-DEDB-47B9-BD15-A98E25341126}" presName="desTx" presStyleLbl="revTx" presStyleIdx="5" presStyleCnt="8">
        <dgm:presLayoutVars>
          <dgm:bulletEnabled val="1"/>
        </dgm:presLayoutVars>
      </dgm:prSet>
      <dgm:spPr/>
      <dgm:t>
        <a:bodyPr/>
        <a:lstStyle/>
        <a:p>
          <a:endParaRPr lang="fr-FR"/>
        </a:p>
      </dgm:t>
    </dgm:pt>
    <dgm:pt modelId="{E0F426A8-34F1-4E8D-B01D-C398E2FB9550}" type="pres">
      <dgm:prSet presAssocID="{D6C60892-285D-402A-BB3B-11FE3B8F3B0D}" presName="space" presStyleCnt="0"/>
      <dgm:spPr/>
    </dgm:pt>
    <dgm:pt modelId="{1AC6EA52-3F2E-4540-BE31-155A3FF109BA}" type="pres">
      <dgm:prSet presAssocID="{E1E4F7B0-56F7-45A6-9E7A-907E83B78780}" presName="linV" presStyleCnt="0"/>
      <dgm:spPr/>
    </dgm:pt>
    <dgm:pt modelId="{F30765EF-FF6A-47DF-8572-B711A825FE87}" type="pres">
      <dgm:prSet presAssocID="{E1E4F7B0-56F7-45A6-9E7A-907E83B78780}" presName="spVertical1" presStyleCnt="0"/>
      <dgm:spPr/>
    </dgm:pt>
    <dgm:pt modelId="{5A1BB9EE-F7E6-48B5-8F9F-9A568A688EA3}" type="pres">
      <dgm:prSet presAssocID="{E1E4F7B0-56F7-45A6-9E7A-907E83B78780}" presName="parTx" presStyleLbl="revTx" presStyleIdx="6" presStyleCnt="8">
        <dgm:presLayoutVars>
          <dgm:chMax val="0"/>
          <dgm:chPref val="0"/>
          <dgm:bulletEnabled val="1"/>
        </dgm:presLayoutVars>
      </dgm:prSet>
      <dgm:spPr/>
      <dgm:t>
        <a:bodyPr/>
        <a:lstStyle/>
        <a:p>
          <a:endParaRPr lang="fr-FR"/>
        </a:p>
      </dgm:t>
    </dgm:pt>
    <dgm:pt modelId="{EEF75B2A-DDB1-46A0-903B-8BED5A65EC29}" type="pres">
      <dgm:prSet presAssocID="{E1E4F7B0-56F7-45A6-9E7A-907E83B78780}" presName="spVertical2" presStyleCnt="0"/>
      <dgm:spPr/>
    </dgm:pt>
    <dgm:pt modelId="{ACDCA1E1-38C4-45BA-809D-8A877A9BCCFA}" type="pres">
      <dgm:prSet presAssocID="{E1E4F7B0-56F7-45A6-9E7A-907E83B78780}" presName="spVertical3" presStyleCnt="0"/>
      <dgm:spPr/>
    </dgm:pt>
    <dgm:pt modelId="{5C1B8E59-67C8-4FB0-92B4-0E39D5D3CB44}" type="pres">
      <dgm:prSet presAssocID="{E1E4F7B0-56F7-45A6-9E7A-907E83B78780}" presName="desTx" presStyleLbl="revTx" presStyleIdx="7" presStyleCnt="8">
        <dgm:presLayoutVars>
          <dgm:bulletEnabled val="1"/>
        </dgm:presLayoutVars>
      </dgm:prSet>
      <dgm:spPr/>
      <dgm:t>
        <a:bodyPr/>
        <a:lstStyle/>
        <a:p>
          <a:endParaRPr lang="fr-FR"/>
        </a:p>
      </dgm:t>
    </dgm:pt>
    <dgm:pt modelId="{2D42313A-5E1E-4F33-8262-16A8FCEE598F}" type="pres">
      <dgm:prSet presAssocID="{2DECAB9A-8067-4219-A453-134B6C7B9020}" presName="padding2" presStyleCnt="0"/>
      <dgm:spPr/>
    </dgm:pt>
    <dgm:pt modelId="{D84B1892-A204-4E27-AF17-6D890815C386}" type="pres">
      <dgm:prSet presAssocID="{2DECAB9A-8067-4219-A453-134B6C7B9020}" presName="negArrow" presStyleCnt="0"/>
      <dgm:spPr/>
    </dgm:pt>
    <dgm:pt modelId="{EFF7F5FE-11D9-43EC-869F-C53D6ECD00CF}" type="pres">
      <dgm:prSet presAssocID="{2DECAB9A-8067-4219-A453-134B6C7B9020}" presName="backgroundArrow" presStyleLbl="node1" presStyleIdx="0" presStyleCnt="1" custLinFactNeighborX="-1990" custLinFactNeighborY="-10494"/>
      <dgm:spPr/>
    </dgm:pt>
  </dgm:ptLst>
  <dgm:cxnLst>
    <dgm:cxn modelId="{64F9BA5A-8C59-4DBC-B78B-56B45E4147CB}" type="presOf" srcId="{76F92C27-8A23-4C10-8DCF-78DA2CDFB4EE}" destId="{B1CA29F8-C411-45EC-9ADF-0C55AB60A623}" srcOrd="0" destOrd="0" presId="urn:microsoft.com/office/officeart/2005/8/layout/hProcess3"/>
    <dgm:cxn modelId="{87FE4985-B98D-4FED-889F-3CC32695C5D3}" type="presOf" srcId="{12A0ABCB-8C34-435B-9924-58FF30A900CD}" destId="{B9075B43-0AC5-4199-89B7-9AAD56966D3F}" srcOrd="0" destOrd="0" presId="urn:microsoft.com/office/officeart/2005/8/layout/hProcess3"/>
    <dgm:cxn modelId="{E59D5A15-7F72-428E-901D-630C64463F56}" type="presOf" srcId="{6276E210-707A-4714-B5F1-9FD8C3E3FF36}" destId="{91857818-A639-49CE-B80F-657CC5B6832F}" srcOrd="0" destOrd="0" presId="urn:microsoft.com/office/officeart/2005/8/layout/hProcess3"/>
    <dgm:cxn modelId="{AA5E33A0-1884-44A9-A267-B223DF955B74}" type="presOf" srcId="{E1E4F7B0-56F7-45A6-9E7A-907E83B78780}" destId="{5A1BB9EE-F7E6-48B5-8F9F-9A568A688EA3}" srcOrd="0" destOrd="0" presId="urn:microsoft.com/office/officeart/2005/8/layout/hProcess3"/>
    <dgm:cxn modelId="{0B58F9D5-AAD3-44E9-AD00-55EF8D12F248}" srcId="{E1E4F7B0-56F7-45A6-9E7A-907E83B78780}" destId="{B7D4AA61-5C9B-4936-ABC5-8FBD94EFCE4C}" srcOrd="0" destOrd="0" parTransId="{77C817B6-49DD-468D-83DA-93AFF637D429}" sibTransId="{E4F34961-ACC9-453B-8999-0EEA0E5689BC}"/>
    <dgm:cxn modelId="{17BC485C-0347-4EA6-A443-5D7F0B270250}" type="presOf" srcId="{03E81532-4F8C-463F-B706-DD833B12943E}" destId="{9A24DDE5-38A3-4DB5-AA35-2B2D7DD9F4ED}" srcOrd="0" destOrd="1" presId="urn:microsoft.com/office/officeart/2005/8/layout/hProcess3"/>
    <dgm:cxn modelId="{5A5655B1-82C1-46C2-806D-AF6D14BD8BD7}" type="presOf" srcId="{83C82ADB-2745-4552-BE2A-854E5181B9B4}" destId="{9A24DDE5-38A3-4DB5-AA35-2B2D7DD9F4ED}" srcOrd="0" destOrd="4" presId="urn:microsoft.com/office/officeart/2005/8/layout/hProcess3"/>
    <dgm:cxn modelId="{2E2D3239-882E-43BA-B463-8ACCCCC08F49}" type="presOf" srcId="{594588D4-B9F0-4C2C-AD62-6EFC9A778789}" destId="{C4AE4E8A-2630-4013-BBD7-6E1CE7ACC1CE}" srcOrd="0" destOrd="0" presId="urn:microsoft.com/office/officeart/2005/8/layout/hProcess3"/>
    <dgm:cxn modelId="{22F510DA-9D09-47B4-A888-45C2DCCFAD05}" type="presOf" srcId="{4FDEDA33-14DA-4B25-B4EB-703883CA6C16}" destId="{9A24DDE5-38A3-4DB5-AA35-2B2D7DD9F4ED}" srcOrd="0" destOrd="3" presId="urn:microsoft.com/office/officeart/2005/8/layout/hProcess3"/>
    <dgm:cxn modelId="{9C4B27B6-2067-4BE7-A708-7AA6002BF177}" srcId="{225CAC7D-DEDB-47B9-BD15-A98E25341126}" destId="{83C82ADB-2745-4552-BE2A-854E5181B9B4}" srcOrd="4" destOrd="0" parTransId="{F6B384C1-C144-4741-A3DA-AF3E940A90DB}" sibTransId="{B42BDEE0-763F-4B96-BA93-9D28F008DAD3}"/>
    <dgm:cxn modelId="{D294C9FE-C917-4B83-8024-87D985BF00B4}" srcId="{2DECAB9A-8067-4219-A453-134B6C7B9020}" destId="{594588D4-B9F0-4C2C-AD62-6EFC9A778789}" srcOrd="1" destOrd="0" parTransId="{AC3B38FD-90D1-4621-9A47-18CC67B7A4EB}" sibTransId="{D2861079-F56E-44C6-934B-4CD4931117A4}"/>
    <dgm:cxn modelId="{3AFC8B92-2688-4495-9B08-B126B70F8A8B}" srcId="{12A0ABCB-8C34-435B-9924-58FF30A900CD}" destId="{76F92C27-8A23-4C10-8DCF-78DA2CDFB4EE}" srcOrd="0" destOrd="0" parTransId="{3A72A38C-E731-4C66-B9F7-604A70A8B6B2}" sibTransId="{0DA4191C-0CF3-49E0-9942-D5ABC47B7D88}"/>
    <dgm:cxn modelId="{8ABB8566-7BE7-491D-961D-F92F1212A89E}" type="presOf" srcId="{225CAC7D-DEDB-47B9-BD15-A98E25341126}" destId="{16184F0A-AA14-409E-B815-E7780610178F}" srcOrd="0" destOrd="0" presId="urn:microsoft.com/office/officeart/2005/8/layout/hProcess3"/>
    <dgm:cxn modelId="{299C7747-8F59-4AE1-8BEE-A1B8CCC48738}" srcId="{E1E4F7B0-56F7-45A6-9E7A-907E83B78780}" destId="{CF31668E-3E8A-44E6-8829-796BA7E93472}" srcOrd="1" destOrd="0" parTransId="{8BFDF144-FFA1-447C-9F9C-DE63CFE3B87F}" sibTransId="{5878AF6D-56EE-4187-B11A-9C0EF3570EC9}"/>
    <dgm:cxn modelId="{5D56EE25-D151-4AC8-8C11-0F92AA2F8949}" srcId="{594588D4-B9F0-4C2C-AD62-6EFC9A778789}" destId="{6276E210-707A-4714-B5F1-9FD8C3E3FF36}" srcOrd="0" destOrd="0" parTransId="{CA96DAD3-90C9-4F42-9B2D-CFC5862E9EEF}" sibTransId="{C92781B7-3BFE-4C96-BFA5-0C991564D17F}"/>
    <dgm:cxn modelId="{7B94E5D4-E18E-444A-B2C2-3A1219F757AE}" srcId="{225CAC7D-DEDB-47B9-BD15-A98E25341126}" destId="{1AF15730-0B3F-4155-A6F7-E48A62D15618}" srcOrd="2" destOrd="0" parTransId="{81A829AD-9026-446D-B3EF-6C0D587A0A20}" sibTransId="{621EC9A7-4630-41FE-AD25-D4545B9862A1}"/>
    <dgm:cxn modelId="{D176AD76-094A-4218-9F4E-DBF524A2D1CB}" type="presOf" srcId="{B7D4AA61-5C9B-4936-ABC5-8FBD94EFCE4C}" destId="{5C1B8E59-67C8-4FB0-92B4-0E39D5D3CB44}" srcOrd="0" destOrd="0" presId="urn:microsoft.com/office/officeart/2005/8/layout/hProcess3"/>
    <dgm:cxn modelId="{8DCC55B9-8866-4F10-846A-57C4143EFE16}" srcId="{225CAC7D-DEDB-47B9-BD15-A98E25341126}" destId="{4FDEDA33-14DA-4B25-B4EB-703883CA6C16}" srcOrd="3" destOrd="0" parTransId="{A6C37E1C-0BF0-4536-A186-3221055E8236}" sibTransId="{D0B6AC8C-7844-43BF-B958-8F5E07195CD4}"/>
    <dgm:cxn modelId="{3CC302CA-2FAE-42AF-BE5F-C6C1162564C7}" type="presOf" srcId="{2DECAB9A-8067-4219-A453-134B6C7B9020}" destId="{6CC4079A-B3B9-4984-B20D-E4C187EA22C8}" srcOrd="0" destOrd="0" presId="urn:microsoft.com/office/officeart/2005/8/layout/hProcess3"/>
    <dgm:cxn modelId="{E6D66EBC-62E8-44AC-8384-17554781BCC2}" srcId="{2DECAB9A-8067-4219-A453-134B6C7B9020}" destId="{12A0ABCB-8C34-435B-9924-58FF30A900CD}" srcOrd="0" destOrd="0" parTransId="{34170404-FCD7-4E7F-A537-C74E28A3011C}" sibTransId="{446CC18E-4D64-4172-B3CB-BFED7830E61C}"/>
    <dgm:cxn modelId="{10DCFF88-FC98-4164-8B8F-FC67C9A9EAE2}" type="presOf" srcId="{CF31668E-3E8A-44E6-8829-796BA7E93472}" destId="{5C1B8E59-67C8-4FB0-92B4-0E39D5D3CB44}" srcOrd="0" destOrd="1" presId="urn:microsoft.com/office/officeart/2005/8/layout/hProcess3"/>
    <dgm:cxn modelId="{552906C6-7289-4B04-A17F-30930AEE12D7}" srcId="{2DECAB9A-8067-4219-A453-134B6C7B9020}" destId="{225CAC7D-DEDB-47B9-BD15-A98E25341126}" srcOrd="2" destOrd="0" parTransId="{C8F26FE7-417A-470F-94C4-546998D054F2}" sibTransId="{D6C60892-285D-402A-BB3B-11FE3B8F3B0D}"/>
    <dgm:cxn modelId="{4C19000C-9F13-4267-8BC3-D35CA18F00EB}" srcId="{225CAC7D-DEDB-47B9-BD15-A98E25341126}" destId="{598E0D6D-19BB-4A17-B318-94152E11CA87}" srcOrd="0" destOrd="0" parTransId="{5FBE95BC-E61B-49D3-BD9F-C1D89BBDF3FA}" sibTransId="{89E1E3C7-2425-4CE9-BD1C-AB7EECBBFBF9}"/>
    <dgm:cxn modelId="{C30DFBE7-001F-4FFD-AD35-29A83BF41659}" srcId="{225CAC7D-DEDB-47B9-BD15-A98E25341126}" destId="{03E81532-4F8C-463F-B706-DD833B12943E}" srcOrd="1" destOrd="0" parTransId="{C894AE5C-C4EF-45D2-8D88-30D6CE9AC096}" sibTransId="{0BAC126F-86B5-41CE-BDE4-41A911823A43}"/>
    <dgm:cxn modelId="{6D44B1BA-E120-443F-9F67-3C100064A63D}" type="presOf" srcId="{1AF15730-0B3F-4155-A6F7-E48A62D15618}" destId="{9A24DDE5-38A3-4DB5-AA35-2B2D7DD9F4ED}" srcOrd="0" destOrd="2" presId="urn:microsoft.com/office/officeart/2005/8/layout/hProcess3"/>
    <dgm:cxn modelId="{281F7763-3CD7-439E-AEDD-3D9AF58CB2DE}" type="presOf" srcId="{598E0D6D-19BB-4A17-B318-94152E11CA87}" destId="{9A24DDE5-38A3-4DB5-AA35-2B2D7DD9F4ED}" srcOrd="0" destOrd="0" presId="urn:microsoft.com/office/officeart/2005/8/layout/hProcess3"/>
    <dgm:cxn modelId="{DA725323-F9E7-4A5D-BD56-0F12B10403CF}" srcId="{2DECAB9A-8067-4219-A453-134B6C7B9020}" destId="{E1E4F7B0-56F7-45A6-9E7A-907E83B78780}" srcOrd="3" destOrd="0" parTransId="{E8AAA645-8B92-4495-8D5B-77767D46B12B}" sibTransId="{DA89BE75-6388-4D14-BB2C-DD2E6806F118}"/>
    <dgm:cxn modelId="{EB0EA9A8-2429-4C58-AB0F-3105E70213DF}" type="presParOf" srcId="{6CC4079A-B3B9-4984-B20D-E4C187EA22C8}" destId="{7D9BE67A-A359-42FE-B44D-9015A026684A}" srcOrd="0" destOrd="0" presId="urn:microsoft.com/office/officeart/2005/8/layout/hProcess3"/>
    <dgm:cxn modelId="{CB43CCB3-E351-4097-81FC-CDE3482DFFE7}" type="presParOf" srcId="{6CC4079A-B3B9-4984-B20D-E4C187EA22C8}" destId="{3F93ED27-DF47-46BC-940E-93B928F4EF5B}" srcOrd="1" destOrd="0" presId="urn:microsoft.com/office/officeart/2005/8/layout/hProcess3"/>
    <dgm:cxn modelId="{59932FA4-4636-4E67-9720-22848915D083}" type="presParOf" srcId="{3F93ED27-DF47-46BC-940E-93B928F4EF5B}" destId="{6E647D7E-8225-429B-979D-A0F896DB8A55}" srcOrd="0" destOrd="0" presId="urn:microsoft.com/office/officeart/2005/8/layout/hProcess3"/>
    <dgm:cxn modelId="{9916583A-2E13-48C4-9468-BAFD08758C3E}" type="presParOf" srcId="{3F93ED27-DF47-46BC-940E-93B928F4EF5B}" destId="{F164A5B2-B4C9-41A6-AB39-07054F8D9B4F}" srcOrd="1" destOrd="0" presId="urn:microsoft.com/office/officeart/2005/8/layout/hProcess3"/>
    <dgm:cxn modelId="{FA30E827-984D-402B-941E-BAD520FA0690}" type="presParOf" srcId="{F164A5B2-B4C9-41A6-AB39-07054F8D9B4F}" destId="{869591C3-837A-4B0E-9D43-AF92207D6B2D}" srcOrd="0" destOrd="0" presId="urn:microsoft.com/office/officeart/2005/8/layout/hProcess3"/>
    <dgm:cxn modelId="{3976CAA6-54F2-43F0-9E54-83E5926C1F65}" type="presParOf" srcId="{F164A5B2-B4C9-41A6-AB39-07054F8D9B4F}" destId="{B9075B43-0AC5-4199-89B7-9AAD56966D3F}" srcOrd="1" destOrd="0" presId="urn:microsoft.com/office/officeart/2005/8/layout/hProcess3"/>
    <dgm:cxn modelId="{A4126472-A366-45DB-937B-8C399B5BD04F}" type="presParOf" srcId="{F164A5B2-B4C9-41A6-AB39-07054F8D9B4F}" destId="{2E5041A3-ABAC-4E59-89C4-C01B4457CFD7}" srcOrd="2" destOrd="0" presId="urn:microsoft.com/office/officeart/2005/8/layout/hProcess3"/>
    <dgm:cxn modelId="{A2D2A7D7-F809-4BA6-8719-8BF8C0867DAF}" type="presParOf" srcId="{F164A5B2-B4C9-41A6-AB39-07054F8D9B4F}" destId="{92AB8AE0-C4D5-4E62-B00B-5E2A579B6F8A}" srcOrd="3" destOrd="0" presId="urn:microsoft.com/office/officeart/2005/8/layout/hProcess3"/>
    <dgm:cxn modelId="{33EBFB17-F761-4FDD-B646-75AF531E29CC}" type="presParOf" srcId="{F164A5B2-B4C9-41A6-AB39-07054F8D9B4F}" destId="{B1CA29F8-C411-45EC-9ADF-0C55AB60A623}" srcOrd="4" destOrd="0" presId="urn:microsoft.com/office/officeart/2005/8/layout/hProcess3"/>
    <dgm:cxn modelId="{4D3A835D-F71E-4958-A993-FBDBCF3343DD}" type="presParOf" srcId="{3F93ED27-DF47-46BC-940E-93B928F4EF5B}" destId="{F700E743-D814-45DB-80DD-5C3651F529D9}" srcOrd="2" destOrd="0" presId="urn:microsoft.com/office/officeart/2005/8/layout/hProcess3"/>
    <dgm:cxn modelId="{411C9E94-A2A1-4336-9823-469E7B1439DF}" type="presParOf" srcId="{3F93ED27-DF47-46BC-940E-93B928F4EF5B}" destId="{33ED2460-1400-430A-B392-84244C635105}" srcOrd="3" destOrd="0" presId="urn:microsoft.com/office/officeart/2005/8/layout/hProcess3"/>
    <dgm:cxn modelId="{40B3D8E2-4E48-4079-8A83-6126F06CE945}" type="presParOf" srcId="{33ED2460-1400-430A-B392-84244C635105}" destId="{E0084A6E-BDA0-4F14-AC52-A735FE8973C8}" srcOrd="0" destOrd="0" presId="urn:microsoft.com/office/officeart/2005/8/layout/hProcess3"/>
    <dgm:cxn modelId="{6D9211E8-6C9D-43FA-8235-AF2B6BB15446}" type="presParOf" srcId="{33ED2460-1400-430A-B392-84244C635105}" destId="{C4AE4E8A-2630-4013-BBD7-6E1CE7ACC1CE}" srcOrd="1" destOrd="0" presId="urn:microsoft.com/office/officeart/2005/8/layout/hProcess3"/>
    <dgm:cxn modelId="{77713819-4FD1-4361-ACE4-4EACBFE825C9}" type="presParOf" srcId="{33ED2460-1400-430A-B392-84244C635105}" destId="{146EB3B0-8BFA-48C4-ADB9-1A7FA7EADB3C}" srcOrd="2" destOrd="0" presId="urn:microsoft.com/office/officeart/2005/8/layout/hProcess3"/>
    <dgm:cxn modelId="{318AEBE5-55E4-40E3-9CBF-385086C02E9E}" type="presParOf" srcId="{33ED2460-1400-430A-B392-84244C635105}" destId="{8CDDA981-DB3A-4599-8B82-0878CB97F64E}" srcOrd="3" destOrd="0" presId="urn:microsoft.com/office/officeart/2005/8/layout/hProcess3"/>
    <dgm:cxn modelId="{A4107162-7672-4F7E-8ACD-2F5BD0F59694}" type="presParOf" srcId="{33ED2460-1400-430A-B392-84244C635105}" destId="{91857818-A639-49CE-B80F-657CC5B6832F}" srcOrd="4" destOrd="0" presId="urn:microsoft.com/office/officeart/2005/8/layout/hProcess3"/>
    <dgm:cxn modelId="{0E755BAF-AAF7-41CC-A46B-F35D182612E4}" type="presParOf" srcId="{3F93ED27-DF47-46BC-940E-93B928F4EF5B}" destId="{7B943FF7-0138-46DB-95E5-F5B23FA3F49C}" srcOrd="4" destOrd="0" presId="urn:microsoft.com/office/officeart/2005/8/layout/hProcess3"/>
    <dgm:cxn modelId="{C6B91EF3-6974-45EF-83C6-458C167E18F5}" type="presParOf" srcId="{3F93ED27-DF47-46BC-940E-93B928F4EF5B}" destId="{74BA3817-6FC8-4833-8908-881881C2AD40}" srcOrd="5" destOrd="0" presId="urn:microsoft.com/office/officeart/2005/8/layout/hProcess3"/>
    <dgm:cxn modelId="{B02CEF7D-6462-438B-A830-04A3C4374348}" type="presParOf" srcId="{74BA3817-6FC8-4833-8908-881881C2AD40}" destId="{69042C22-4482-4FC1-9E22-9279BB6991F7}" srcOrd="0" destOrd="0" presId="urn:microsoft.com/office/officeart/2005/8/layout/hProcess3"/>
    <dgm:cxn modelId="{72226B4D-063B-4212-B48B-ACDDF0DB0ACE}" type="presParOf" srcId="{74BA3817-6FC8-4833-8908-881881C2AD40}" destId="{16184F0A-AA14-409E-B815-E7780610178F}" srcOrd="1" destOrd="0" presId="urn:microsoft.com/office/officeart/2005/8/layout/hProcess3"/>
    <dgm:cxn modelId="{960C5579-A141-431C-BF17-C834FEC46425}" type="presParOf" srcId="{74BA3817-6FC8-4833-8908-881881C2AD40}" destId="{3923C606-667F-4B4F-BDC2-57F4B41EC00B}" srcOrd="2" destOrd="0" presId="urn:microsoft.com/office/officeart/2005/8/layout/hProcess3"/>
    <dgm:cxn modelId="{C1A3C87A-6F26-4F15-8B37-F4D79F9835C3}" type="presParOf" srcId="{74BA3817-6FC8-4833-8908-881881C2AD40}" destId="{46C9560D-562A-4AE1-BEC3-D3B0E111F669}" srcOrd="3" destOrd="0" presId="urn:microsoft.com/office/officeart/2005/8/layout/hProcess3"/>
    <dgm:cxn modelId="{19CF7900-C4C9-4DDA-AB7B-EB2B2D2BF424}" type="presParOf" srcId="{74BA3817-6FC8-4833-8908-881881C2AD40}" destId="{9A24DDE5-38A3-4DB5-AA35-2B2D7DD9F4ED}" srcOrd="4" destOrd="0" presId="urn:microsoft.com/office/officeart/2005/8/layout/hProcess3"/>
    <dgm:cxn modelId="{BC1EA3DA-1984-4465-89D0-FBD28CB26042}" type="presParOf" srcId="{3F93ED27-DF47-46BC-940E-93B928F4EF5B}" destId="{E0F426A8-34F1-4E8D-B01D-C398E2FB9550}" srcOrd="6" destOrd="0" presId="urn:microsoft.com/office/officeart/2005/8/layout/hProcess3"/>
    <dgm:cxn modelId="{6E7C22A6-03C1-448B-B7D6-3CD771833D02}" type="presParOf" srcId="{3F93ED27-DF47-46BC-940E-93B928F4EF5B}" destId="{1AC6EA52-3F2E-4540-BE31-155A3FF109BA}" srcOrd="7" destOrd="0" presId="urn:microsoft.com/office/officeart/2005/8/layout/hProcess3"/>
    <dgm:cxn modelId="{C495CA20-42EB-44BA-8187-D7A37FB8D433}" type="presParOf" srcId="{1AC6EA52-3F2E-4540-BE31-155A3FF109BA}" destId="{F30765EF-FF6A-47DF-8572-B711A825FE87}" srcOrd="0" destOrd="0" presId="urn:microsoft.com/office/officeart/2005/8/layout/hProcess3"/>
    <dgm:cxn modelId="{A67EAEFF-0337-4F00-BBCD-22D33AF2BE22}" type="presParOf" srcId="{1AC6EA52-3F2E-4540-BE31-155A3FF109BA}" destId="{5A1BB9EE-F7E6-48B5-8F9F-9A568A688EA3}" srcOrd="1" destOrd="0" presId="urn:microsoft.com/office/officeart/2005/8/layout/hProcess3"/>
    <dgm:cxn modelId="{9A07785E-532C-425F-B6B2-D99D54D490B7}" type="presParOf" srcId="{1AC6EA52-3F2E-4540-BE31-155A3FF109BA}" destId="{EEF75B2A-DDB1-46A0-903B-8BED5A65EC29}" srcOrd="2" destOrd="0" presId="urn:microsoft.com/office/officeart/2005/8/layout/hProcess3"/>
    <dgm:cxn modelId="{FB189B52-AFD4-41EC-9A60-9F1E98FD04B1}" type="presParOf" srcId="{1AC6EA52-3F2E-4540-BE31-155A3FF109BA}" destId="{ACDCA1E1-38C4-45BA-809D-8A877A9BCCFA}" srcOrd="3" destOrd="0" presId="urn:microsoft.com/office/officeart/2005/8/layout/hProcess3"/>
    <dgm:cxn modelId="{BB23A4C4-012A-47CA-ABD6-79D379EA61BE}" type="presParOf" srcId="{1AC6EA52-3F2E-4540-BE31-155A3FF109BA}" destId="{5C1B8E59-67C8-4FB0-92B4-0E39D5D3CB44}" srcOrd="4" destOrd="0" presId="urn:microsoft.com/office/officeart/2005/8/layout/hProcess3"/>
    <dgm:cxn modelId="{2028822A-8A70-4851-BB9E-5EF687B36A7D}" type="presParOf" srcId="{3F93ED27-DF47-46BC-940E-93B928F4EF5B}" destId="{2D42313A-5E1E-4F33-8262-16A8FCEE598F}" srcOrd="8" destOrd="0" presId="urn:microsoft.com/office/officeart/2005/8/layout/hProcess3"/>
    <dgm:cxn modelId="{9C8AE264-0348-49FE-B71A-5E41AD8C171D}" type="presParOf" srcId="{3F93ED27-DF47-46BC-940E-93B928F4EF5B}" destId="{D84B1892-A204-4E27-AF17-6D890815C386}" srcOrd="9" destOrd="0" presId="urn:microsoft.com/office/officeart/2005/8/layout/hProcess3"/>
    <dgm:cxn modelId="{940E4E77-15F0-4086-8827-915517D307A5}" type="presParOf" srcId="{3F93ED27-DF47-46BC-940E-93B928F4EF5B}" destId="{EFF7F5FE-11D9-43EC-869F-C53D6ECD00CF}" srcOrd="10" destOrd="0" presId="urn:microsoft.com/office/officeart/2005/8/layout/h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DEF068-8941-4C8B-9B10-D0F219E20880}" type="doc">
      <dgm:prSet loTypeId="urn:microsoft.com/office/officeart/2005/8/layout/radial6" loCatId="cycle" qsTypeId="urn:microsoft.com/office/officeart/2005/8/quickstyle/simple1#3" qsCatId="simple" csTypeId="urn:microsoft.com/office/officeart/2005/8/colors/accent1_2#21" csCatId="accent1" phldr="1"/>
      <dgm:spPr/>
      <dgm:t>
        <a:bodyPr/>
        <a:lstStyle/>
        <a:p>
          <a:endParaRPr lang="fr-FR"/>
        </a:p>
      </dgm:t>
    </dgm:pt>
    <dgm:pt modelId="{005D4542-747F-4547-B103-ED838919F6CB}">
      <dgm:prSet phldrT="[Texte]"/>
      <dgm:spPr/>
      <dgm:t>
        <a:bodyPr/>
        <a:lstStyle/>
        <a:p>
          <a:r>
            <a:rPr lang="fr-FR" dirty="0" smtClean="0"/>
            <a:t>8 classes de seconde</a:t>
          </a:r>
          <a:endParaRPr lang="fr-FR" dirty="0"/>
        </a:p>
      </dgm:t>
    </dgm:pt>
    <dgm:pt modelId="{7FAC00C8-A40E-49DE-B3EF-64471FC35406}" type="parTrans" cxnId="{AFF378AA-3826-4D79-A59F-64DF6409A829}">
      <dgm:prSet/>
      <dgm:spPr/>
      <dgm:t>
        <a:bodyPr/>
        <a:lstStyle/>
        <a:p>
          <a:endParaRPr lang="fr-FR"/>
        </a:p>
      </dgm:t>
    </dgm:pt>
    <dgm:pt modelId="{AC95AD7A-84A0-48C6-8AC8-902B62E3B324}" type="sibTrans" cxnId="{AFF378AA-3826-4D79-A59F-64DF6409A829}">
      <dgm:prSet/>
      <dgm:spPr/>
      <dgm:t>
        <a:bodyPr/>
        <a:lstStyle/>
        <a:p>
          <a:endParaRPr lang="fr-FR"/>
        </a:p>
      </dgm:t>
    </dgm:pt>
    <dgm:pt modelId="{A65ECF76-3DA9-47B7-85E2-AE975361C775}">
      <dgm:prSet phldrT="[Texte]"/>
      <dgm:spPr/>
      <dgm:t>
        <a:bodyPr/>
        <a:lstStyle/>
        <a:p>
          <a:r>
            <a:rPr lang="fr-FR" dirty="0" smtClean="0">
              <a:solidFill>
                <a:srgbClr val="FF0000"/>
              </a:solidFill>
            </a:rPr>
            <a:t>CIT</a:t>
          </a:r>
          <a:endParaRPr lang="fr-FR" dirty="0">
            <a:solidFill>
              <a:srgbClr val="FF0000"/>
            </a:solidFill>
          </a:endParaRPr>
        </a:p>
      </dgm:t>
    </dgm:pt>
    <dgm:pt modelId="{38687989-C09A-41D4-B9A9-D109248C76B5}" type="parTrans" cxnId="{189A6A78-5791-42A6-B8ED-76AC3718754C}">
      <dgm:prSet/>
      <dgm:spPr/>
      <dgm:t>
        <a:bodyPr/>
        <a:lstStyle/>
        <a:p>
          <a:endParaRPr lang="fr-FR"/>
        </a:p>
      </dgm:t>
    </dgm:pt>
    <dgm:pt modelId="{22CA5B2F-D19A-471A-AFB1-8E761EBA67F0}" type="sibTrans" cxnId="{189A6A78-5791-42A6-B8ED-76AC3718754C}">
      <dgm:prSet/>
      <dgm:spPr/>
      <dgm:t>
        <a:bodyPr/>
        <a:lstStyle/>
        <a:p>
          <a:endParaRPr lang="fr-FR"/>
        </a:p>
      </dgm:t>
    </dgm:pt>
    <dgm:pt modelId="{48C9C1BF-11D8-4F39-AE03-62C8A29E3C0D}">
      <dgm:prSet phldrT="[Texte]"/>
      <dgm:spPr/>
      <dgm:t>
        <a:bodyPr/>
        <a:lstStyle/>
        <a:p>
          <a:r>
            <a:rPr lang="fr-FR" dirty="0" smtClean="0">
              <a:solidFill>
                <a:srgbClr val="002060"/>
              </a:solidFill>
            </a:rPr>
            <a:t>SI</a:t>
          </a:r>
          <a:endParaRPr lang="fr-FR" dirty="0">
            <a:solidFill>
              <a:srgbClr val="002060"/>
            </a:solidFill>
          </a:endParaRPr>
        </a:p>
      </dgm:t>
    </dgm:pt>
    <dgm:pt modelId="{C718E632-EDA5-417C-B339-076D1CDA501C}" type="parTrans" cxnId="{423F0657-57DB-42BB-94E5-FD3C2BC1CDE7}">
      <dgm:prSet/>
      <dgm:spPr/>
      <dgm:t>
        <a:bodyPr/>
        <a:lstStyle/>
        <a:p>
          <a:endParaRPr lang="fr-FR"/>
        </a:p>
      </dgm:t>
    </dgm:pt>
    <dgm:pt modelId="{2B1D7E43-E600-48D1-B2FB-179E20ACC17B}" type="sibTrans" cxnId="{423F0657-57DB-42BB-94E5-FD3C2BC1CDE7}">
      <dgm:prSet/>
      <dgm:spPr/>
      <dgm:t>
        <a:bodyPr/>
        <a:lstStyle/>
        <a:p>
          <a:endParaRPr lang="fr-FR"/>
        </a:p>
      </dgm:t>
    </dgm:pt>
    <dgm:pt modelId="{D87B89AC-13FD-43CA-AE51-DE8B6D37AB25}">
      <dgm:prSet phldrT="[Texte]"/>
      <dgm:spPr/>
      <dgm:t>
        <a:bodyPr/>
        <a:lstStyle/>
        <a:p>
          <a:r>
            <a:rPr lang="fr-FR" dirty="0" smtClean="0"/>
            <a:t>MPS</a:t>
          </a:r>
          <a:endParaRPr lang="fr-FR" dirty="0"/>
        </a:p>
      </dgm:t>
    </dgm:pt>
    <dgm:pt modelId="{EABA3E17-D410-4730-8583-B6970ABE5BED}" type="parTrans" cxnId="{80D2620D-B962-425E-8CCB-335AA3541D0B}">
      <dgm:prSet/>
      <dgm:spPr/>
      <dgm:t>
        <a:bodyPr/>
        <a:lstStyle/>
        <a:p>
          <a:endParaRPr lang="fr-FR"/>
        </a:p>
      </dgm:t>
    </dgm:pt>
    <dgm:pt modelId="{E1FB5285-3525-46AC-8E71-4664E0D1D321}" type="sibTrans" cxnId="{80D2620D-B962-425E-8CCB-335AA3541D0B}">
      <dgm:prSet/>
      <dgm:spPr/>
      <dgm:t>
        <a:bodyPr/>
        <a:lstStyle/>
        <a:p>
          <a:endParaRPr lang="fr-FR"/>
        </a:p>
      </dgm:t>
    </dgm:pt>
    <dgm:pt modelId="{18844BAA-EFC5-42A1-91C0-D6DF66A9AE85}">
      <dgm:prSet phldrT="[Texte]"/>
      <dgm:spPr/>
      <dgm:t>
        <a:bodyPr/>
        <a:lstStyle/>
        <a:p>
          <a:r>
            <a:rPr lang="fr-FR" dirty="0" smtClean="0"/>
            <a:t>SEL</a:t>
          </a:r>
          <a:endParaRPr lang="fr-FR" dirty="0"/>
        </a:p>
      </dgm:t>
    </dgm:pt>
    <dgm:pt modelId="{72433A8B-E60F-45AA-AAB7-957B4027F3A9}" type="parTrans" cxnId="{5C656C6F-3309-4F3E-913F-116702DE4104}">
      <dgm:prSet/>
      <dgm:spPr/>
      <dgm:t>
        <a:bodyPr/>
        <a:lstStyle/>
        <a:p>
          <a:endParaRPr lang="fr-FR"/>
        </a:p>
      </dgm:t>
    </dgm:pt>
    <dgm:pt modelId="{061A4F71-1990-46FD-B75D-EAC4CBEFF01C}" type="sibTrans" cxnId="{5C656C6F-3309-4F3E-913F-116702DE4104}">
      <dgm:prSet/>
      <dgm:spPr/>
      <dgm:t>
        <a:bodyPr/>
        <a:lstStyle/>
        <a:p>
          <a:endParaRPr lang="fr-FR"/>
        </a:p>
      </dgm:t>
    </dgm:pt>
    <dgm:pt modelId="{D7DFF9B9-82E5-4347-AAA3-A9DF5378ED56}">
      <dgm:prSet/>
      <dgm:spPr/>
      <dgm:t>
        <a:bodyPr/>
        <a:lstStyle/>
        <a:p>
          <a:r>
            <a:rPr lang="fr-FR" dirty="0" smtClean="0"/>
            <a:t>Arts visuels</a:t>
          </a:r>
          <a:endParaRPr lang="fr-FR" dirty="0"/>
        </a:p>
      </dgm:t>
    </dgm:pt>
    <dgm:pt modelId="{09891993-50B0-468F-B267-B6C997021ED9}" type="parTrans" cxnId="{AC8929C1-A61E-4446-A6FC-214B538B0DED}">
      <dgm:prSet/>
      <dgm:spPr/>
      <dgm:t>
        <a:bodyPr/>
        <a:lstStyle/>
        <a:p>
          <a:endParaRPr lang="fr-FR"/>
        </a:p>
      </dgm:t>
    </dgm:pt>
    <dgm:pt modelId="{165A4E3B-8DF5-42F6-8E21-59CD97B6EF94}" type="sibTrans" cxnId="{AC8929C1-A61E-4446-A6FC-214B538B0DED}">
      <dgm:prSet/>
      <dgm:spPr/>
      <dgm:t>
        <a:bodyPr/>
        <a:lstStyle/>
        <a:p>
          <a:endParaRPr lang="fr-FR"/>
        </a:p>
      </dgm:t>
    </dgm:pt>
    <dgm:pt modelId="{D2793946-420D-4A44-82F8-C706B7C06528}">
      <dgm:prSet custT="1"/>
      <dgm:spPr/>
      <dgm:t>
        <a:bodyPr/>
        <a:lstStyle/>
        <a:p>
          <a:r>
            <a:rPr lang="fr-FR" sz="2000" dirty="0" smtClean="0"/>
            <a:t>Italien 3</a:t>
          </a:r>
          <a:endParaRPr lang="fr-FR" sz="2000" dirty="0"/>
        </a:p>
      </dgm:t>
    </dgm:pt>
    <dgm:pt modelId="{ED232A62-5F98-4BB8-AA10-666E1E936D8F}" type="parTrans" cxnId="{BB5EE262-9EC8-468F-B79D-57F9D875641F}">
      <dgm:prSet/>
      <dgm:spPr/>
      <dgm:t>
        <a:bodyPr/>
        <a:lstStyle/>
        <a:p>
          <a:endParaRPr lang="fr-FR"/>
        </a:p>
      </dgm:t>
    </dgm:pt>
    <dgm:pt modelId="{074F6A4B-6969-4768-9411-7F1A3640E7D3}" type="sibTrans" cxnId="{BB5EE262-9EC8-468F-B79D-57F9D875641F}">
      <dgm:prSet/>
      <dgm:spPr/>
      <dgm:t>
        <a:bodyPr/>
        <a:lstStyle/>
        <a:p>
          <a:endParaRPr lang="fr-FR"/>
        </a:p>
      </dgm:t>
    </dgm:pt>
    <dgm:pt modelId="{7BCA30E6-6242-4D18-8310-CC0439E3B0CE}" type="pres">
      <dgm:prSet presAssocID="{9CDEF068-8941-4C8B-9B10-D0F219E20880}" presName="Name0" presStyleCnt="0">
        <dgm:presLayoutVars>
          <dgm:chMax val="1"/>
          <dgm:dir/>
          <dgm:animLvl val="ctr"/>
          <dgm:resizeHandles val="exact"/>
        </dgm:presLayoutVars>
      </dgm:prSet>
      <dgm:spPr/>
      <dgm:t>
        <a:bodyPr/>
        <a:lstStyle/>
        <a:p>
          <a:endParaRPr lang="fr-FR"/>
        </a:p>
      </dgm:t>
    </dgm:pt>
    <dgm:pt modelId="{24B17EDE-068B-43F4-A840-6CFCE19684E2}" type="pres">
      <dgm:prSet presAssocID="{005D4542-747F-4547-B103-ED838919F6CB}" presName="centerShape" presStyleLbl="node0" presStyleIdx="0" presStyleCnt="1"/>
      <dgm:spPr/>
      <dgm:t>
        <a:bodyPr/>
        <a:lstStyle/>
        <a:p>
          <a:endParaRPr lang="fr-FR"/>
        </a:p>
      </dgm:t>
    </dgm:pt>
    <dgm:pt modelId="{8E37947E-A3F8-4606-925A-7431FD7F8D48}" type="pres">
      <dgm:prSet presAssocID="{A65ECF76-3DA9-47B7-85E2-AE975361C775}" presName="node" presStyleLbl="node1" presStyleIdx="0" presStyleCnt="6">
        <dgm:presLayoutVars>
          <dgm:bulletEnabled val="1"/>
        </dgm:presLayoutVars>
      </dgm:prSet>
      <dgm:spPr/>
      <dgm:t>
        <a:bodyPr/>
        <a:lstStyle/>
        <a:p>
          <a:endParaRPr lang="fr-FR"/>
        </a:p>
      </dgm:t>
    </dgm:pt>
    <dgm:pt modelId="{46626254-97A9-41EF-9C20-220170A17D54}" type="pres">
      <dgm:prSet presAssocID="{A65ECF76-3DA9-47B7-85E2-AE975361C775}" presName="dummy" presStyleCnt="0"/>
      <dgm:spPr/>
    </dgm:pt>
    <dgm:pt modelId="{CD935511-A7DB-4E3D-8B72-FAEB340EBBDC}" type="pres">
      <dgm:prSet presAssocID="{22CA5B2F-D19A-471A-AFB1-8E761EBA67F0}" presName="sibTrans" presStyleLbl="sibTrans2D1" presStyleIdx="0" presStyleCnt="6"/>
      <dgm:spPr/>
      <dgm:t>
        <a:bodyPr/>
        <a:lstStyle/>
        <a:p>
          <a:endParaRPr lang="fr-FR"/>
        </a:p>
      </dgm:t>
    </dgm:pt>
    <dgm:pt modelId="{ACB9B7BA-4AAE-4CAD-AFD2-BC10B38F7E09}" type="pres">
      <dgm:prSet presAssocID="{48C9C1BF-11D8-4F39-AE03-62C8A29E3C0D}" presName="node" presStyleLbl="node1" presStyleIdx="1" presStyleCnt="6">
        <dgm:presLayoutVars>
          <dgm:bulletEnabled val="1"/>
        </dgm:presLayoutVars>
      </dgm:prSet>
      <dgm:spPr/>
      <dgm:t>
        <a:bodyPr/>
        <a:lstStyle/>
        <a:p>
          <a:endParaRPr lang="fr-FR"/>
        </a:p>
      </dgm:t>
    </dgm:pt>
    <dgm:pt modelId="{4DFBAEE9-8A94-46EE-85C7-89658C9DE4A4}" type="pres">
      <dgm:prSet presAssocID="{48C9C1BF-11D8-4F39-AE03-62C8A29E3C0D}" presName="dummy" presStyleCnt="0"/>
      <dgm:spPr/>
    </dgm:pt>
    <dgm:pt modelId="{A4ED23B6-2677-434D-AE26-DDAE145A9FAB}" type="pres">
      <dgm:prSet presAssocID="{2B1D7E43-E600-48D1-B2FB-179E20ACC17B}" presName="sibTrans" presStyleLbl="sibTrans2D1" presStyleIdx="1" presStyleCnt="6"/>
      <dgm:spPr/>
      <dgm:t>
        <a:bodyPr/>
        <a:lstStyle/>
        <a:p>
          <a:endParaRPr lang="fr-FR"/>
        </a:p>
      </dgm:t>
    </dgm:pt>
    <dgm:pt modelId="{85B61A9A-354E-4CB6-9A4B-F8AED93F574F}" type="pres">
      <dgm:prSet presAssocID="{D87B89AC-13FD-43CA-AE51-DE8B6D37AB25}" presName="node" presStyleLbl="node1" presStyleIdx="2" presStyleCnt="6">
        <dgm:presLayoutVars>
          <dgm:bulletEnabled val="1"/>
        </dgm:presLayoutVars>
      </dgm:prSet>
      <dgm:spPr/>
      <dgm:t>
        <a:bodyPr/>
        <a:lstStyle/>
        <a:p>
          <a:endParaRPr lang="fr-FR"/>
        </a:p>
      </dgm:t>
    </dgm:pt>
    <dgm:pt modelId="{AB0157FB-4410-41D6-97A7-55206A450E2D}" type="pres">
      <dgm:prSet presAssocID="{D87B89AC-13FD-43CA-AE51-DE8B6D37AB25}" presName="dummy" presStyleCnt="0"/>
      <dgm:spPr/>
    </dgm:pt>
    <dgm:pt modelId="{7883EB83-C0A8-46BC-A29F-F9D16598DA12}" type="pres">
      <dgm:prSet presAssocID="{E1FB5285-3525-46AC-8E71-4664E0D1D321}" presName="sibTrans" presStyleLbl="sibTrans2D1" presStyleIdx="2" presStyleCnt="6"/>
      <dgm:spPr/>
      <dgm:t>
        <a:bodyPr/>
        <a:lstStyle/>
        <a:p>
          <a:endParaRPr lang="fr-FR"/>
        </a:p>
      </dgm:t>
    </dgm:pt>
    <dgm:pt modelId="{F8515E51-83CB-4A19-AF01-9E9640B138AD}" type="pres">
      <dgm:prSet presAssocID="{18844BAA-EFC5-42A1-91C0-D6DF66A9AE85}" presName="node" presStyleLbl="node1" presStyleIdx="3" presStyleCnt="6">
        <dgm:presLayoutVars>
          <dgm:bulletEnabled val="1"/>
        </dgm:presLayoutVars>
      </dgm:prSet>
      <dgm:spPr/>
      <dgm:t>
        <a:bodyPr/>
        <a:lstStyle/>
        <a:p>
          <a:endParaRPr lang="fr-FR"/>
        </a:p>
      </dgm:t>
    </dgm:pt>
    <dgm:pt modelId="{8BD702B4-13AC-40A6-8B21-6EDFE97585BE}" type="pres">
      <dgm:prSet presAssocID="{18844BAA-EFC5-42A1-91C0-D6DF66A9AE85}" presName="dummy" presStyleCnt="0"/>
      <dgm:spPr/>
    </dgm:pt>
    <dgm:pt modelId="{533ACB6E-D15B-4FF0-8C3C-9B3DE92B4A98}" type="pres">
      <dgm:prSet presAssocID="{061A4F71-1990-46FD-B75D-EAC4CBEFF01C}" presName="sibTrans" presStyleLbl="sibTrans2D1" presStyleIdx="3" presStyleCnt="6"/>
      <dgm:spPr/>
      <dgm:t>
        <a:bodyPr/>
        <a:lstStyle/>
        <a:p>
          <a:endParaRPr lang="fr-FR"/>
        </a:p>
      </dgm:t>
    </dgm:pt>
    <dgm:pt modelId="{3A4B96E4-4845-4EDD-9525-1603E98083A6}" type="pres">
      <dgm:prSet presAssocID="{D7DFF9B9-82E5-4347-AAA3-A9DF5378ED56}" presName="node" presStyleLbl="node1" presStyleIdx="4" presStyleCnt="6">
        <dgm:presLayoutVars>
          <dgm:bulletEnabled val="1"/>
        </dgm:presLayoutVars>
      </dgm:prSet>
      <dgm:spPr/>
      <dgm:t>
        <a:bodyPr/>
        <a:lstStyle/>
        <a:p>
          <a:endParaRPr lang="fr-FR"/>
        </a:p>
      </dgm:t>
    </dgm:pt>
    <dgm:pt modelId="{D6CAACA2-607C-4B18-B99B-39FC4626FF90}" type="pres">
      <dgm:prSet presAssocID="{D7DFF9B9-82E5-4347-AAA3-A9DF5378ED56}" presName="dummy" presStyleCnt="0"/>
      <dgm:spPr/>
    </dgm:pt>
    <dgm:pt modelId="{2611EAC2-AAC2-4EA4-9D5E-3AC25E1EB512}" type="pres">
      <dgm:prSet presAssocID="{165A4E3B-8DF5-42F6-8E21-59CD97B6EF94}" presName="sibTrans" presStyleLbl="sibTrans2D1" presStyleIdx="4" presStyleCnt="6"/>
      <dgm:spPr/>
      <dgm:t>
        <a:bodyPr/>
        <a:lstStyle/>
        <a:p>
          <a:endParaRPr lang="fr-FR"/>
        </a:p>
      </dgm:t>
    </dgm:pt>
    <dgm:pt modelId="{602959C2-EB82-496B-BEC4-637E5DF5611E}" type="pres">
      <dgm:prSet presAssocID="{D2793946-420D-4A44-82F8-C706B7C06528}" presName="node" presStyleLbl="node1" presStyleIdx="5" presStyleCnt="6">
        <dgm:presLayoutVars>
          <dgm:bulletEnabled val="1"/>
        </dgm:presLayoutVars>
      </dgm:prSet>
      <dgm:spPr/>
      <dgm:t>
        <a:bodyPr/>
        <a:lstStyle/>
        <a:p>
          <a:endParaRPr lang="fr-FR"/>
        </a:p>
      </dgm:t>
    </dgm:pt>
    <dgm:pt modelId="{4A186FAF-432D-429F-A3B6-8455E1DC5A4F}" type="pres">
      <dgm:prSet presAssocID="{D2793946-420D-4A44-82F8-C706B7C06528}" presName="dummy" presStyleCnt="0"/>
      <dgm:spPr/>
    </dgm:pt>
    <dgm:pt modelId="{2B2F83EF-348E-49D2-B51C-62BB3E770703}" type="pres">
      <dgm:prSet presAssocID="{074F6A4B-6969-4768-9411-7F1A3640E7D3}" presName="sibTrans" presStyleLbl="sibTrans2D1" presStyleIdx="5" presStyleCnt="6"/>
      <dgm:spPr/>
      <dgm:t>
        <a:bodyPr/>
        <a:lstStyle/>
        <a:p>
          <a:endParaRPr lang="fr-FR"/>
        </a:p>
      </dgm:t>
    </dgm:pt>
  </dgm:ptLst>
  <dgm:cxnLst>
    <dgm:cxn modelId="{423F0657-57DB-42BB-94E5-FD3C2BC1CDE7}" srcId="{005D4542-747F-4547-B103-ED838919F6CB}" destId="{48C9C1BF-11D8-4F39-AE03-62C8A29E3C0D}" srcOrd="1" destOrd="0" parTransId="{C718E632-EDA5-417C-B339-076D1CDA501C}" sibTransId="{2B1D7E43-E600-48D1-B2FB-179E20ACC17B}"/>
    <dgm:cxn modelId="{E0D68AF8-4787-432F-8D62-26382ED66F7C}" type="presOf" srcId="{A65ECF76-3DA9-47B7-85E2-AE975361C775}" destId="{8E37947E-A3F8-4606-925A-7431FD7F8D48}" srcOrd="0" destOrd="0" presId="urn:microsoft.com/office/officeart/2005/8/layout/radial6"/>
    <dgm:cxn modelId="{09694617-BC39-44C9-BF3C-A213C5CB3C24}" type="presOf" srcId="{061A4F71-1990-46FD-B75D-EAC4CBEFF01C}" destId="{533ACB6E-D15B-4FF0-8C3C-9B3DE92B4A98}" srcOrd="0" destOrd="0" presId="urn:microsoft.com/office/officeart/2005/8/layout/radial6"/>
    <dgm:cxn modelId="{5C656C6F-3309-4F3E-913F-116702DE4104}" srcId="{005D4542-747F-4547-B103-ED838919F6CB}" destId="{18844BAA-EFC5-42A1-91C0-D6DF66A9AE85}" srcOrd="3" destOrd="0" parTransId="{72433A8B-E60F-45AA-AAB7-957B4027F3A9}" sibTransId="{061A4F71-1990-46FD-B75D-EAC4CBEFF01C}"/>
    <dgm:cxn modelId="{E9A6C231-C2B2-4408-B32B-81B96CCBAD89}" type="presOf" srcId="{48C9C1BF-11D8-4F39-AE03-62C8A29E3C0D}" destId="{ACB9B7BA-4AAE-4CAD-AFD2-BC10B38F7E09}" srcOrd="0" destOrd="0" presId="urn:microsoft.com/office/officeart/2005/8/layout/radial6"/>
    <dgm:cxn modelId="{80D2620D-B962-425E-8CCB-335AA3541D0B}" srcId="{005D4542-747F-4547-B103-ED838919F6CB}" destId="{D87B89AC-13FD-43CA-AE51-DE8B6D37AB25}" srcOrd="2" destOrd="0" parTransId="{EABA3E17-D410-4730-8583-B6970ABE5BED}" sibTransId="{E1FB5285-3525-46AC-8E71-4664E0D1D321}"/>
    <dgm:cxn modelId="{AFF378AA-3826-4D79-A59F-64DF6409A829}" srcId="{9CDEF068-8941-4C8B-9B10-D0F219E20880}" destId="{005D4542-747F-4547-B103-ED838919F6CB}" srcOrd="0" destOrd="0" parTransId="{7FAC00C8-A40E-49DE-B3EF-64471FC35406}" sibTransId="{AC95AD7A-84A0-48C6-8AC8-902B62E3B324}"/>
    <dgm:cxn modelId="{D0C4E10C-E2D5-4066-9A68-94AEDEAB4AF2}" type="presOf" srcId="{18844BAA-EFC5-42A1-91C0-D6DF66A9AE85}" destId="{F8515E51-83CB-4A19-AF01-9E9640B138AD}" srcOrd="0" destOrd="0" presId="urn:microsoft.com/office/officeart/2005/8/layout/radial6"/>
    <dgm:cxn modelId="{05A7C981-AE66-4879-88AA-5D5F20ED41DF}" type="presOf" srcId="{D2793946-420D-4A44-82F8-C706B7C06528}" destId="{602959C2-EB82-496B-BEC4-637E5DF5611E}" srcOrd="0" destOrd="0" presId="urn:microsoft.com/office/officeart/2005/8/layout/radial6"/>
    <dgm:cxn modelId="{B1DBBB96-AF92-4057-A4CB-78BF4CA67C0C}" type="presOf" srcId="{074F6A4B-6969-4768-9411-7F1A3640E7D3}" destId="{2B2F83EF-348E-49D2-B51C-62BB3E770703}" srcOrd="0" destOrd="0" presId="urn:microsoft.com/office/officeart/2005/8/layout/radial6"/>
    <dgm:cxn modelId="{F9705E85-6BF4-4D9A-B671-86662CD0343E}" type="presOf" srcId="{165A4E3B-8DF5-42F6-8E21-59CD97B6EF94}" destId="{2611EAC2-AAC2-4EA4-9D5E-3AC25E1EB512}" srcOrd="0" destOrd="0" presId="urn:microsoft.com/office/officeart/2005/8/layout/radial6"/>
    <dgm:cxn modelId="{11B11E78-9552-4D84-A738-D544F502D559}" type="presOf" srcId="{22CA5B2F-D19A-471A-AFB1-8E761EBA67F0}" destId="{CD935511-A7DB-4E3D-8B72-FAEB340EBBDC}" srcOrd="0" destOrd="0" presId="urn:microsoft.com/office/officeart/2005/8/layout/radial6"/>
    <dgm:cxn modelId="{7C5365D5-5DBA-4B23-9A68-D0412FBDDA3F}" type="presOf" srcId="{D87B89AC-13FD-43CA-AE51-DE8B6D37AB25}" destId="{85B61A9A-354E-4CB6-9A4B-F8AED93F574F}" srcOrd="0" destOrd="0" presId="urn:microsoft.com/office/officeart/2005/8/layout/radial6"/>
    <dgm:cxn modelId="{D0167D0F-B1E3-4D78-BC34-2E2247C2BA68}" type="presOf" srcId="{E1FB5285-3525-46AC-8E71-4664E0D1D321}" destId="{7883EB83-C0A8-46BC-A29F-F9D16598DA12}" srcOrd="0" destOrd="0" presId="urn:microsoft.com/office/officeart/2005/8/layout/radial6"/>
    <dgm:cxn modelId="{BB5EE262-9EC8-468F-B79D-57F9D875641F}" srcId="{005D4542-747F-4547-B103-ED838919F6CB}" destId="{D2793946-420D-4A44-82F8-C706B7C06528}" srcOrd="5" destOrd="0" parTransId="{ED232A62-5F98-4BB8-AA10-666E1E936D8F}" sibTransId="{074F6A4B-6969-4768-9411-7F1A3640E7D3}"/>
    <dgm:cxn modelId="{189A6A78-5791-42A6-B8ED-76AC3718754C}" srcId="{005D4542-747F-4547-B103-ED838919F6CB}" destId="{A65ECF76-3DA9-47B7-85E2-AE975361C775}" srcOrd="0" destOrd="0" parTransId="{38687989-C09A-41D4-B9A9-D109248C76B5}" sibTransId="{22CA5B2F-D19A-471A-AFB1-8E761EBA67F0}"/>
    <dgm:cxn modelId="{94C4E83B-8F9B-4FCA-8DCC-4F6BFCCFA160}" type="presOf" srcId="{D7DFF9B9-82E5-4347-AAA3-A9DF5378ED56}" destId="{3A4B96E4-4845-4EDD-9525-1603E98083A6}" srcOrd="0" destOrd="0" presId="urn:microsoft.com/office/officeart/2005/8/layout/radial6"/>
    <dgm:cxn modelId="{A2932D2E-0A75-4B8C-878C-BA7E305FB0CB}" type="presOf" srcId="{005D4542-747F-4547-B103-ED838919F6CB}" destId="{24B17EDE-068B-43F4-A840-6CFCE19684E2}" srcOrd="0" destOrd="0" presId="urn:microsoft.com/office/officeart/2005/8/layout/radial6"/>
    <dgm:cxn modelId="{7A4A0B2E-981D-4800-8ACF-70730C170932}" type="presOf" srcId="{9CDEF068-8941-4C8B-9B10-D0F219E20880}" destId="{7BCA30E6-6242-4D18-8310-CC0439E3B0CE}" srcOrd="0" destOrd="0" presId="urn:microsoft.com/office/officeart/2005/8/layout/radial6"/>
    <dgm:cxn modelId="{AC8929C1-A61E-4446-A6FC-214B538B0DED}" srcId="{005D4542-747F-4547-B103-ED838919F6CB}" destId="{D7DFF9B9-82E5-4347-AAA3-A9DF5378ED56}" srcOrd="4" destOrd="0" parTransId="{09891993-50B0-468F-B267-B6C997021ED9}" sibTransId="{165A4E3B-8DF5-42F6-8E21-59CD97B6EF94}"/>
    <dgm:cxn modelId="{3EEC86B8-1ECD-47CC-A0FB-1D775EB7E6F0}" type="presOf" srcId="{2B1D7E43-E600-48D1-B2FB-179E20ACC17B}" destId="{A4ED23B6-2677-434D-AE26-DDAE145A9FAB}" srcOrd="0" destOrd="0" presId="urn:microsoft.com/office/officeart/2005/8/layout/radial6"/>
    <dgm:cxn modelId="{2F5BEC3B-0C70-4DCE-A2AE-1B91730E2FCA}" type="presParOf" srcId="{7BCA30E6-6242-4D18-8310-CC0439E3B0CE}" destId="{24B17EDE-068B-43F4-A840-6CFCE19684E2}" srcOrd="0" destOrd="0" presId="urn:microsoft.com/office/officeart/2005/8/layout/radial6"/>
    <dgm:cxn modelId="{9FD02611-D860-4A87-AA86-84E8E37B4CA1}" type="presParOf" srcId="{7BCA30E6-6242-4D18-8310-CC0439E3B0CE}" destId="{8E37947E-A3F8-4606-925A-7431FD7F8D48}" srcOrd="1" destOrd="0" presId="urn:microsoft.com/office/officeart/2005/8/layout/radial6"/>
    <dgm:cxn modelId="{3489CCAD-FEE4-4EB8-ABDC-A79431B715B3}" type="presParOf" srcId="{7BCA30E6-6242-4D18-8310-CC0439E3B0CE}" destId="{46626254-97A9-41EF-9C20-220170A17D54}" srcOrd="2" destOrd="0" presId="urn:microsoft.com/office/officeart/2005/8/layout/radial6"/>
    <dgm:cxn modelId="{5D91212D-BA05-4939-8F3F-4E2AB7DC81A5}" type="presParOf" srcId="{7BCA30E6-6242-4D18-8310-CC0439E3B0CE}" destId="{CD935511-A7DB-4E3D-8B72-FAEB340EBBDC}" srcOrd="3" destOrd="0" presId="urn:microsoft.com/office/officeart/2005/8/layout/radial6"/>
    <dgm:cxn modelId="{83956103-DDDF-4354-B957-413EB064F45A}" type="presParOf" srcId="{7BCA30E6-6242-4D18-8310-CC0439E3B0CE}" destId="{ACB9B7BA-4AAE-4CAD-AFD2-BC10B38F7E09}" srcOrd="4" destOrd="0" presId="urn:microsoft.com/office/officeart/2005/8/layout/radial6"/>
    <dgm:cxn modelId="{F5625B42-6302-439F-86AF-A2ACA91D75E0}" type="presParOf" srcId="{7BCA30E6-6242-4D18-8310-CC0439E3B0CE}" destId="{4DFBAEE9-8A94-46EE-85C7-89658C9DE4A4}" srcOrd="5" destOrd="0" presId="urn:microsoft.com/office/officeart/2005/8/layout/radial6"/>
    <dgm:cxn modelId="{6C8E2B31-884B-40DE-80F8-17FCF5DE94D4}" type="presParOf" srcId="{7BCA30E6-6242-4D18-8310-CC0439E3B0CE}" destId="{A4ED23B6-2677-434D-AE26-DDAE145A9FAB}" srcOrd="6" destOrd="0" presId="urn:microsoft.com/office/officeart/2005/8/layout/radial6"/>
    <dgm:cxn modelId="{FB8BAE7E-2C21-48F8-8E26-D1186EE327E1}" type="presParOf" srcId="{7BCA30E6-6242-4D18-8310-CC0439E3B0CE}" destId="{85B61A9A-354E-4CB6-9A4B-F8AED93F574F}" srcOrd="7" destOrd="0" presId="urn:microsoft.com/office/officeart/2005/8/layout/radial6"/>
    <dgm:cxn modelId="{533557DA-1261-4536-B579-0ABF1D903210}" type="presParOf" srcId="{7BCA30E6-6242-4D18-8310-CC0439E3B0CE}" destId="{AB0157FB-4410-41D6-97A7-55206A450E2D}" srcOrd="8" destOrd="0" presId="urn:microsoft.com/office/officeart/2005/8/layout/radial6"/>
    <dgm:cxn modelId="{392E9A8E-5125-4FE0-8492-A4C632F93E67}" type="presParOf" srcId="{7BCA30E6-6242-4D18-8310-CC0439E3B0CE}" destId="{7883EB83-C0A8-46BC-A29F-F9D16598DA12}" srcOrd="9" destOrd="0" presId="urn:microsoft.com/office/officeart/2005/8/layout/radial6"/>
    <dgm:cxn modelId="{39502C5F-3407-49A9-982F-059DDE683F35}" type="presParOf" srcId="{7BCA30E6-6242-4D18-8310-CC0439E3B0CE}" destId="{F8515E51-83CB-4A19-AF01-9E9640B138AD}" srcOrd="10" destOrd="0" presId="urn:microsoft.com/office/officeart/2005/8/layout/radial6"/>
    <dgm:cxn modelId="{40FB65BB-E878-4F3F-9B02-3AA300DB32FE}" type="presParOf" srcId="{7BCA30E6-6242-4D18-8310-CC0439E3B0CE}" destId="{8BD702B4-13AC-40A6-8B21-6EDFE97585BE}" srcOrd="11" destOrd="0" presId="urn:microsoft.com/office/officeart/2005/8/layout/radial6"/>
    <dgm:cxn modelId="{5F0C87C1-F04E-4FE1-AD10-F38C7AB4D969}" type="presParOf" srcId="{7BCA30E6-6242-4D18-8310-CC0439E3B0CE}" destId="{533ACB6E-D15B-4FF0-8C3C-9B3DE92B4A98}" srcOrd="12" destOrd="0" presId="urn:microsoft.com/office/officeart/2005/8/layout/radial6"/>
    <dgm:cxn modelId="{CAA849BA-9ECB-4674-B135-D4E32AAD3A15}" type="presParOf" srcId="{7BCA30E6-6242-4D18-8310-CC0439E3B0CE}" destId="{3A4B96E4-4845-4EDD-9525-1603E98083A6}" srcOrd="13" destOrd="0" presId="urn:microsoft.com/office/officeart/2005/8/layout/radial6"/>
    <dgm:cxn modelId="{0BF5B835-939D-463D-8101-47638C6E6379}" type="presParOf" srcId="{7BCA30E6-6242-4D18-8310-CC0439E3B0CE}" destId="{D6CAACA2-607C-4B18-B99B-39FC4626FF90}" srcOrd="14" destOrd="0" presId="urn:microsoft.com/office/officeart/2005/8/layout/radial6"/>
    <dgm:cxn modelId="{E37117FD-B648-49EA-B979-D95BBB94E686}" type="presParOf" srcId="{7BCA30E6-6242-4D18-8310-CC0439E3B0CE}" destId="{2611EAC2-AAC2-4EA4-9D5E-3AC25E1EB512}" srcOrd="15" destOrd="0" presId="urn:microsoft.com/office/officeart/2005/8/layout/radial6"/>
    <dgm:cxn modelId="{75615148-64AA-46D1-A487-4AAF8695682B}" type="presParOf" srcId="{7BCA30E6-6242-4D18-8310-CC0439E3B0CE}" destId="{602959C2-EB82-496B-BEC4-637E5DF5611E}" srcOrd="16" destOrd="0" presId="urn:microsoft.com/office/officeart/2005/8/layout/radial6"/>
    <dgm:cxn modelId="{C3B03D34-D16C-4745-B464-6B9C4DE43B68}" type="presParOf" srcId="{7BCA30E6-6242-4D18-8310-CC0439E3B0CE}" destId="{4A186FAF-432D-429F-A3B6-8455E1DC5A4F}" srcOrd="17" destOrd="0" presId="urn:microsoft.com/office/officeart/2005/8/layout/radial6"/>
    <dgm:cxn modelId="{0718FA91-1464-497C-A479-46BD4866F151}" type="presParOf" srcId="{7BCA30E6-6242-4D18-8310-CC0439E3B0CE}" destId="{2B2F83EF-348E-49D2-B51C-62BB3E770703}" srcOrd="18" destOrd="0" presId="urn:microsoft.com/office/officeart/2005/8/layout/radial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27B13F-1858-41FF-BFCF-2E05236FE68D}">
      <dsp:nvSpPr>
        <dsp:cNvPr id="0" name=""/>
        <dsp:cNvSpPr/>
      </dsp:nvSpPr>
      <dsp:spPr>
        <a:xfrm rot="5400000">
          <a:off x="-181105" y="186379"/>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1</a:t>
          </a:r>
          <a:endParaRPr lang="fr-FR" sz="2300" kern="1200" dirty="0"/>
        </a:p>
      </dsp:txBody>
      <dsp:txXfrm rot="5400000">
        <a:off x="-181105" y="186379"/>
        <a:ext cx="1207372" cy="845160"/>
      </dsp:txXfrm>
    </dsp:sp>
    <dsp:sp modelId="{9FE75927-EACB-4A93-862F-6080DF6B4ED6}">
      <dsp:nvSpPr>
        <dsp:cNvPr id="0" name=""/>
        <dsp:cNvSpPr/>
      </dsp:nvSpPr>
      <dsp:spPr>
        <a:xfrm rot="5400000">
          <a:off x="2802492" y="-1952058"/>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Présentation du lycée</a:t>
          </a:r>
          <a:endParaRPr lang="fr-FR" sz="2000" kern="1200" dirty="0"/>
        </a:p>
      </dsp:txBody>
      <dsp:txXfrm rot="5400000">
        <a:off x="2802492" y="-1952058"/>
        <a:ext cx="784792" cy="4699455"/>
      </dsp:txXfrm>
    </dsp:sp>
    <dsp:sp modelId="{DD54948A-7927-4B2D-91B1-00FD0255DC28}">
      <dsp:nvSpPr>
        <dsp:cNvPr id="0" name=""/>
        <dsp:cNvSpPr/>
      </dsp:nvSpPr>
      <dsp:spPr>
        <a:xfrm rot="5400000">
          <a:off x="-181105" y="1296545"/>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2</a:t>
          </a:r>
          <a:endParaRPr lang="fr-FR" sz="2300" kern="1200" dirty="0"/>
        </a:p>
      </dsp:txBody>
      <dsp:txXfrm rot="5400000">
        <a:off x="-181105" y="1296545"/>
        <a:ext cx="1207372" cy="845160"/>
      </dsp:txXfrm>
    </dsp:sp>
    <dsp:sp modelId="{0F76CF0E-596B-4F68-A520-4FD7310B3C51}">
      <dsp:nvSpPr>
        <dsp:cNvPr id="0" name=""/>
        <dsp:cNvSpPr/>
      </dsp:nvSpPr>
      <dsp:spPr>
        <a:xfrm rot="5400000">
          <a:off x="2802492" y="-841891"/>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Etat des lieux de la classe de seconde</a:t>
          </a:r>
          <a:endParaRPr lang="fr-FR" sz="2000" kern="1200" dirty="0"/>
        </a:p>
      </dsp:txBody>
      <dsp:txXfrm rot="5400000">
        <a:off x="2802492" y="-841891"/>
        <a:ext cx="784792" cy="4699455"/>
      </dsp:txXfrm>
    </dsp:sp>
    <dsp:sp modelId="{3BAA7AF0-8D26-45E1-8E0F-89AE976C57B5}">
      <dsp:nvSpPr>
        <dsp:cNvPr id="0" name=""/>
        <dsp:cNvSpPr/>
      </dsp:nvSpPr>
      <dsp:spPr>
        <a:xfrm rot="5400000">
          <a:off x="-181105" y="2406712"/>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3</a:t>
          </a:r>
          <a:endParaRPr lang="fr-FR" sz="2300" kern="1200" dirty="0"/>
        </a:p>
      </dsp:txBody>
      <dsp:txXfrm rot="5400000">
        <a:off x="-181105" y="2406712"/>
        <a:ext cx="1207372" cy="845160"/>
      </dsp:txXfrm>
    </dsp:sp>
    <dsp:sp modelId="{9D4BE667-38D3-466A-A3CC-33A467F765EA}">
      <dsp:nvSpPr>
        <dsp:cNvPr id="0" name=""/>
        <dsp:cNvSpPr/>
      </dsp:nvSpPr>
      <dsp:spPr>
        <a:xfrm rot="5400000">
          <a:off x="2802492" y="268274"/>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r>
            <a:rPr lang="fr-FR" sz="2000" kern="1200" dirty="0" smtClean="0"/>
            <a:t>Systèmes ou thèmes proposés en CIT</a:t>
          </a:r>
          <a:endParaRPr lang="fr-FR" sz="2000" kern="1200" dirty="0"/>
        </a:p>
        <a:p>
          <a:pPr marL="114300" lvl="1" indent="-114300" algn="l" defTabSz="622300">
            <a:lnSpc>
              <a:spcPct val="90000"/>
            </a:lnSpc>
            <a:spcBef>
              <a:spcPct val="0"/>
            </a:spcBef>
            <a:spcAft>
              <a:spcPct val="15000"/>
            </a:spcAft>
            <a:buChar char="••"/>
          </a:pPr>
          <a:endParaRPr lang="fr-FR" sz="1400" kern="1200" dirty="0"/>
        </a:p>
      </dsp:txBody>
      <dsp:txXfrm rot="5400000">
        <a:off x="2802492" y="268274"/>
        <a:ext cx="784792" cy="4699455"/>
      </dsp:txXfrm>
    </dsp:sp>
    <dsp:sp modelId="{B00F1E9D-F3FB-474C-B958-5E12E949E01A}">
      <dsp:nvSpPr>
        <dsp:cNvPr id="0" name=""/>
        <dsp:cNvSpPr/>
      </dsp:nvSpPr>
      <dsp:spPr>
        <a:xfrm rot="5400000">
          <a:off x="-181105" y="3516878"/>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4</a:t>
          </a:r>
          <a:endParaRPr lang="fr-FR" sz="2300" kern="1200" dirty="0"/>
        </a:p>
      </dsp:txBody>
      <dsp:txXfrm rot="5400000">
        <a:off x="-181105" y="3516878"/>
        <a:ext cx="1207372" cy="845160"/>
      </dsp:txXfrm>
    </dsp:sp>
    <dsp:sp modelId="{CDC4B724-5896-4B35-8001-E6DF2926D660}">
      <dsp:nvSpPr>
        <dsp:cNvPr id="0" name=""/>
        <dsp:cNvSpPr/>
      </dsp:nvSpPr>
      <dsp:spPr>
        <a:xfrm rot="5400000">
          <a:off x="2802492" y="1378441"/>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114300" lvl="1" indent="-114300" algn="l" defTabSz="622300">
            <a:lnSpc>
              <a:spcPct val="90000"/>
            </a:lnSpc>
            <a:spcBef>
              <a:spcPct val="0"/>
            </a:spcBef>
            <a:spcAft>
              <a:spcPct val="15000"/>
            </a:spcAft>
            <a:buChar char="••"/>
          </a:pPr>
          <a:endParaRPr lang="fr-FR" sz="1400" kern="1200" dirty="0"/>
        </a:p>
        <a:p>
          <a:pPr marL="228600" lvl="1" indent="-228600" algn="l" defTabSz="889000">
            <a:lnSpc>
              <a:spcPct val="90000"/>
            </a:lnSpc>
            <a:spcBef>
              <a:spcPct val="0"/>
            </a:spcBef>
            <a:spcAft>
              <a:spcPct val="15000"/>
            </a:spcAft>
            <a:buChar char="••"/>
          </a:pPr>
          <a:r>
            <a:rPr lang="fr-FR" sz="2000" kern="1200" dirty="0" smtClean="0"/>
            <a:t>Présentation des activités de la cafetière NESPRESSO</a:t>
          </a:r>
          <a:endParaRPr lang="fr-FR" sz="2000" kern="1200" dirty="0"/>
        </a:p>
        <a:p>
          <a:pPr marL="114300" lvl="1" indent="-114300" algn="l" defTabSz="622300">
            <a:lnSpc>
              <a:spcPct val="90000"/>
            </a:lnSpc>
            <a:spcBef>
              <a:spcPct val="0"/>
            </a:spcBef>
            <a:spcAft>
              <a:spcPct val="15000"/>
            </a:spcAft>
            <a:buChar char="••"/>
          </a:pPr>
          <a:endParaRPr lang="fr-FR" sz="1400" kern="1200"/>
        </a:p>
      </dsp:txBody>
      <dsp:txXfrm rot="5400000">
        <a:off x="2802492" y="1378441"/>
        <a:ext cx="784792" cy="4699455"/>
      </dsp:txXfrm>
    </dsp:sp>
    <dsp:sp modelId="{5A5812D0-107A-48F6-86EF-3E33047354D4}">
      <dsp:nvSpPr>
        <dsp:cNvPr id="0" name=""/>
        <dsp:cNvSpPr/>
      </dsp:nvSpPr>
      <dsp:spPr>
        <a:xfrm rot="5400000">
          <a:off x="-181105" y="4627045"/>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5</a:t>
          </a:r>
          <a:endParaRPr lang="fr-FR" sz="2300" kern="1200" dirty="0"/>
        </a:p>
      </dsp:txBody>
      <dsp:txXfrm rot="5400000">
        <a:off x="-181105" y="4627045"/>
        <a:ext cx="1207372" cy="845160"/>
      </dsp:txXfrm>
    </dsp:sp>
    <dsp:sp modelId="{DE8BD13A-02F8-4768-BC48-79BB9AE601EC}">
      <dsp:nvSpPr>
        <dsp:cNvPr id="0" name=""/>
        <dsp:cNvSpPr/>
      </dsp:nvSpPr>
      <dsp:spPr>
        <a:xfrm rot="5400000">
          <a:off x="2802492" y="2488608"/>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Formalisation, Evaluation, Orientation</a:t>
          </a:r>
          <a:endParaRPr lang="fr-FR" sz="2000" kern="1200" dirty="0"/>
        </a:p>
      </dsp:txBody>
      <dsp:txXfrm rot="5400000">
        <a:off x="2802492" y="2488608"/>
        <a:ext cx="784792" cy="4699455"/>
      </dsp:txXfrm>
    </dsp:sp>
    <dsp:sp modelId="{A6FE8433-F631-4E0F-AB38-A2FF3F1A961B}">
      <dsp:nvSpPr>
        <dsp:cNvPr id="0" name=""/>
        <dsp:cNvSpPr/>
      </dsp:nvSpPr>
      <dsp:spPr>
        <a:xfrm rot="5400000">
          <a:off x="-181105" y="5737211"/>
          <a:ext cx="1207372" cy="845160"/>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sp3d extrusionH="28000" prstMaterial="matte"/>
        </a:bodyPr>
        <a:lstStyle/>
        <a:p>
          <a:pPr lvl="0" algn="ctr" defTabSz="1022350">
            <a:lnSpc>
              <a:spcPct val="90000"/>
            </a:lnSpc>
            <a:spcBef>
              <a:spcPct val="0"/>
            </a:spcBef>
            <a:spcAft>
              <a:spcPct val="35000"/>
            </a:spcAft>
          </a:pPr>
          <a:r>
            <a:rPr lang="fr-FR" sz="2300" kern="1200" dirty="0" smtClean="0"/>
            <a:t>6</a:t>
          </a:r>
          <a:endParaRPr lang="fr-FR" sz="2300" kern="1200" dirty="0"/>
        </a:p>
      </dsp:txBody>
      <dsp:txXfrm rot="5400000">
        <a:off x="-181105" y="5737211"/>
        <a:ext cx="1207372" cy="845160"/>
      </dsp:txXfrm>
    </dsp:sp>
    <dsp:sp modelId="{A2FEDEC4-E41B-4174-8664-E4F4C4D306B3}">
      <dsp:nvSpPr>
        <dsp:cNvPr id="0" name=""/>
        <dsp:cNvSpPr/>
      </dsp:nvSpPr>
      <dsp:spPr>
        <a:xfrm rot="5400000">
          <a:off x="2802492" y="3598774"/>
          <a:ext cx="784792" cy="4699455"/>
        </a:xfrm>
        <a:prstGeom prst="round2SameRect">
          <a:avLst/>
        </a:prstGeom>
        <a:solidFill>
          <a:schemeClr val="lt1">
            <a:alpha val="90000"/>
            <a:hueOff val="0"/>
            <a:satOff val="0"/>
            <a:lumOff val="0"/>
            <a:alphaOff val="0"/>
          </a:schemeClr>
        </a:solidFill>
        <a:ln>
          <a:noFill/>
        </a:ln>
        <a:effectLst>
          <a:outerShdw blurRad="57150" dist="38100" dir="5400000" algn="ctr" rotWithShape="0">
            <a:schemeClr val="lt1">
              <a:alpha val="90000"/>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Et après ?</a:t>
          </a:r>
          <a:endParaRPr lang="fr-FR" sz="1800" kern="1200" dirty="0"/>
        </a:p>
      </dsp:txBody>
      <dsp:txXfrm rot="5400000">
        <a:off x="2802492" y="3598774"/>
        <a:ext cx="784792" cy="46994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EB1DB-F911-4536-A18C-7E6BD73D9249}">
      <dsp:nvSpPr>
        <dsp:cNvPr id="0" name=""/>
        <dsp:cNvSpPr/>
      </dsp:nvSpPr>
      <dsp:spPr>
        <a:xfrm>
          <a:off x="0" y="0"/>
          <a:ext cx="648072" cy="648072"/>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1</a:t>
          </a:r>
          <a:endParaRPr lang="fr-FR" sz="2700" kern="1200" dirty="0"/>
        </a:p>
      </dsp:txBody>
      <dsp:txXfrm>
        <a:off x="0" y="0"/>
        <a:ext cx="648072" cy="6480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EB1DB-F911-4536-A18C-7E6BD73D9249}">
      <dsp:nvSpPr>
        <dsp:cNvPr id="0" name=""/>
        <dsp:cNvSpPr/>
      </dsp:nvSpPr>
      <dsp:spPr>
        <a:xfrm>
          <a:off x="0" y="0"/>
          <a:ext cx="648072" cy="648072"/>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2</a:t>
          </a:r>
          <a:endParaRPr lang="fr-FR" sz="2700" kern="1200" dirty="0"/>
        </a:p>
      </dsp:txBody>
      <dsp:txXfrm>
        <a:off x="0" y="0"/>
        <a:ext cx="648072" cy="6480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EB1DB-F911-4536-A18C-7E6BD73D9249}">
      <dsp:nvSpPr>
        <dsp:cNvPr id="0" name=""/>
        <dsp:cNvSpPr/>
      </dsp:nvSpPr>
      <dsp:spPr>
        <a:xfrm>
          <a:off x="0" y="72007"/>
          <a:ext cx="648072" cy="648072"/>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3</a:t>
          </a:r>
          <a:endParaRPr lang="fr-FR" sz="2700" kern="1200" dirty="0"/>
        </a:p>
      </dsp:txBody>
      <dsp:txXfrm>
        <a:off x="0" y="72007"/>
        <a:ext cx="648072" cy="64807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EB1DB-F911-4536-A18C-7E6BD73D9249}">
      <dsp:nvSpPr>
        <dsp:cNvPr id="0" name=""/>
        <dsp:cNvSpPr/>
      </dsp:nvSpPr>
      <dsp:spPr>
        <a:xfrm>
          <a:off x="0" y="0"/>
          <a:ext cx="648072" cy="648072"/>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a:lnSpc>
              <a:spcPct val="90000"/>
            </a:lnSpc>
            <a:spcBef>
              <a:spcPct val="0"/>
            </a:spcBef>
            <a:spcAft>
              <a:spcPct val="35000"/>
            </a:spcAft>
          </a:pPr>
          <a:r>
            <a:rPr lang="fr-FR" sz="2700" kern="1200" dirty="0" smtClean="0">
              <a:hlinkClick xmlns:r="http://schemas.openxmlformats.org/officeDocument/2006/relationships" r:id="" action="ppaction://hlinksldjump"/>
            </a:rPr>
            <a:t>4</a:t>
          </a:r>
          <a:endParaRPr lang="fr-FR" sz="2700" kern="1200" dirty="0"/>
        </a:p>
      </dsp:txBody>
      <dsp:txXfrm>
        <a:off x="0" y="0"/>
        <a:ext cx="648072" cy="64807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F7F5FE-11D9-43EC-869F-C53D6ECD00CF}">
      <dsp:nvSpPr>
        <dsp:cNvPr id="0" name=""/>
        <dsp:cNvSpPr/>
      </dsp:nvSpPr>
      <dsp:spPr>
        <a:xfrm>
          <a:off x="0" y="576064"/>
          <a:ext cx="9073008" cy="1872000"/>
        </a:xfrm>
        <a:prstGeom prst="rightArrow">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C1B8E59-67C8-4FB0-92B4-0E39D5D3CB44}">
      <dsp:nvSpPr>
        <dsp:cNvPr id="0" name=""/>
        <dsp:cNvSpPr/>
      </dsp:nvSpPr>
      <dsp:spPr>
        <a:xfrm>
          <a:off x="6548691" y="2270112"/>
          <a:ext cx="1617015" cy="257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p3d extrusionH="28000" prstMaterial="matte"/>
        </a:bodyPr>
        <a:lstStyle/>
        <a:p>
          <a:pPr marL="285750" lvl="1" indent="-285750" algn="l" defTabSz="1244600">
            <a:lnSpc>
              <a:spcPct val="90000"/>
            </a:lnSpc>
            <a:spcBef>
              <a:spcPct val="0"/>
            </a:spcBef>
            <a:spcAft>
              <a:spcPct val="15000"/>
            </a:spcAft>
            <a:buChar char="••"/>
          </a:pPr>
          <a:r>
            <a:rPr lang="fr-FR" sz="2800" kern="1200" dirty="0" smtClean="0">
              <a:solidFill>
                <a:srgbClr val="FFFF00"/>
              </a:solidFill>
            </a:rPr>
            <a:t>IPM</a:t>
          </a:r>
          <a:endParaRPr lang="fr-FR" sz="2800" kern="1200" dirty="0">
            <a:solidFill>
              <a:srgbClr val="FFFF00"/>
            </a:solidFill>
          </a:endParaRPr>
        </a:p>
        <a:p>
          <a:pPr marL="285750" lvl="1" indent="-285750" algn="l" defTabSz="1244600">
            <a:lnSpc>
              <a:spcPct val="90000"/>
            </a:lnSpc>
            <a:spcBef>
              <a:spcPct val="0"/>
            </a:spcBef>
            <a:spcAft>
              <a:spcPct val="15000"/>
            </a:spcAft>
            <a:buChar char="••"/>
          </a:pPr>
          <a:r>
            <a:rPr lang="fr-FR" sz="2800" kern="1200" dirty="0" smtClean="0">
              <a:solidFill>
                <a:srgbClr val="FFFF00"/>
              </a:solidFill>
            </a:rPr>
            <a:t>MAI</a:t>
          </a:r>
          <a:endParaRPr lang="fr-FR" sz="2800" kern="1200" dirty="0">
            <a:solidFill>
              <a:srgbClr val="FFFF00"/>
            </a:solidFill>
          </a:endParaRPr>
        </a:p>
      </dsp:txBody>
      <dsp:txXfrm>
        <a:off x="6548691" y="2270112"/>
        <a:ext cx="1617015" cy="2574000"/>
      </dsp:txXfrm>
    </dsp:sp>
    <dsp:sp modelId="{5A1BB9EE-F7E6-48B5-8F9F-9A568A688EA3}">
      <dsp:nvSpPr>
        <dsp:cNvPr id="0" name=""/>
        <dsp:cNvSpPr/>
      </dsp:nvSpPr>
      <dsp:spPr>
        <a:xfrm>
          <a:off x="6548691" y="1240512"/>
          <a:ext cx="1617015"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sp3d extrusionH="28000" prstMaterial="matte"/>
        </a:bodyPr>
        <a:lstStyle/>
        <a:p>
          <a:pPr lvl="0" algn="l" defTabSz="1155700">
            <a:lnSpc>
              <a:spcPct val="90000"/>
            </a:lnSpc>
            <a:spcBef>
              <a:spcPct val="0"/>
            </a:spcBef>
            <a:spcAft>
              <a:spcPct val="35000"/>
            </a:spcAft>
          </a:pPr>
          <a:r>
            <a:rPr lang="fr-FR" sz="2600" b="1" kern="1200" dirty="0" smtClean="0">
              <a:solidFill>
                <a:schemeClr val="bg1">
                  <a:lumMod val="95000"/>
                </a:schemeClr>
              </a:solidFill>
            </a:rPr>
            <a:t>BTS</a:t>
          </a:r>
          <a:endParaRPr lang="fr-FR" sz="2600" b="1" kern="1200" dirty="0">
            <a:solidFill>
              <a:schemeClr val="bg1">
                <a:lumMod val="95000"/>
              </a:schemeClr>
            </a:solidFill>
          </a:endParaRPr>
        </a:p>
      </dsp:txBody>
      <dsp:txXfrm>
        <a:off x="6548691" y="1240512"/>
        <a:ext cx="1617015" cy="936000"/>
      </dsp:txXfrm>
    </dsp:sp>
    <dsp:sp modelId="{9A24DDE5-38A3-4DB5-AA35-2B2D7DD9F4ED}">
      <dsp:nvSpPr>
        <dsp:cNvPr id="0" name=""/>
        <dsp:cNvSpPr/>
      </dsp:nvSpPr>
      <dsp:spPr>
        <a:xfrm>
          <a:off x="4608272" y="2270112"/>
          <a:ext cx="1617015" cy="257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p3d extrusionH="28000" prstMaterial="matte"/>
        </a:bodyPr>
        <a:lstStyle/>
        <a:p>
          <a:pPr marL="228600" lvl="1" indent="-228600" algn="l" defTabSz="1066800">
            <a:lnSpc>
              <a:spcPct val="90000"/>
            </a:lnSpc>
            <a:spcBef>
              <a:spcPct val="0"/>
            </a:spcBef>
            <a:spcAft>
              <a:spcPct val="15000"/>
            </a:spcAft>
            <a:buChar char="••"/>
          </a:pPr>
          <a:r>
            <a:rPr lang="fr-FR" sz="2400" kern="1200" dirty="0" smtClean="0">
              <a:solidFill>
                <a:srgbClr val="FF0000"/>
              </a:solidFill>
            </a:rPr>
            <a:t>L</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solidFill>
                <a:srgbClr val="FF0000"/>
              </a:solidFill>
            </a:rPr>
            <a:t>ES</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solidFill>
                <a:srgbClr val="FF0000"/>
              </a:solidFill>
            </a:rPr>
            <a:t>S (Si et SVT)</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solidFill>
                <a:srgbClr val="FF0000"/>
              </a:solidFill>
            </a:rPr>
            <a:t>STI 2D ITEC</a:t>
          </a:r>
          <a:endParaRPr lang="fr-FR" sz="2400" kern="1200" dirty="0">
            <a:solidFill>
              <a:srgbClr val="FF0000"/>
            </a:solidFill>
          </a:endParaRPr>
        </a:p>
        <a:p>
          <a:pPr marL="228600" lvl="1" indent="-228600" algn="l" defTabSz="1066800">
            <a:lnSpc>
              <a:spcPct val="90000"/>
            </a:lnSpc>
            <a:spcBef>
              <a:spcPct val="0"/>
            </a:spcBef>
            <a:spcAft>
              <a:spcPct val="15000"/>
            </a:spcAft>
            <a:buChar char="••"/>
          </a:pPr>
          <a:r>
            <a:rPr lang="fr-FR" sz="2400" kern="1200" dirty="0" smtClean="0">
              <a:solidFill>
                <a:srgbClr val="FF0000"/>
              </a:solidFill>
            </a:rPr>
            <a:t>STI2D EE</a:t>
          </a:r>
          <a:endParaRPr lang="fr-FR" sz="2400" kern="1200" dirty="0">
            <a:solidFill>
              <a:srgbClr val="FF0000"/>
            </a:solidFill>
          </a:endParaRPr>
        </a:p>
      </dsp:txBody>
      <dsp:txXfrm>
        <a:off x="4608272" y="2270112"/>
        <a:ext cx="1617015" cy="2574000"/>
      </dsp:txXfrm>
    </dsp:sp>
    <dsp:sp modelId="{16184F0A-AA14-409E-B815-E7780610178F}">
      <dsp:nvSpPr>
        <dsp:cNvPr id="0" name=""/>
        <dsp:cNvSpPr/>
      </dsp:nvSpPr>
      <dsp:spPr>
        <a:xfrm>
          <a:off x="4608272" y="1240512"/>
          <a:ext cx="1617015"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sp3d extrusionH="28000" prstMaterial="matte"/>
        </a:bodyPr>
        <a:lstStyle/>
        <a:p>
          <a:pPr lvl="0" algn="l" defTabSz="1155700">
            <a:lnSpc>
              <a:spcPct val="90000"/>
            </a:lnSpc>
            <a:spcBef>
              <a:spcPct val="0"/>
            </a:spcBef>
            <a:spcAft>
              <a:spcPct val="35000"/>
            </a:spcAft>
          </a:pPr>
          <a:r>
            <a:rPr lang="fr-FR" sz="2600" b="1" kern="1200" dirty="0" smtClean="0">
              <a:solidFill>
                <a:schemeClr val="bg1">
                  <a:lumMod val="95000"/>
                </a:schemeClr>
              </a:solidFill>
            </a:rPr>
            <a:t>Terminale</a:t>
          </a:r>
          <a:endParaRPr lang="fr-FR" sz="2600" b="1" kern="1200" dirty="0">
            <a:solidFill>
              <a:schemeClr val="bg1">
                <a:lumMod val="95000"/>
              </a:schemeClr>
            </a:solidFill>
          </a:endParaRPr>
        </a:p>
      </dsp:txBody>
      <dsp:txXfrm>
        <a:off x="4608272" y="1240512"/>
        <a:ext cx="1617015" cy="936000"/>
      </dsp:txXfrm>
    </dsp:sp>
    <dsp:sp modelId="{91857818-A639-49CE-B80F-657CC5B6832F}">
      <dsp:nvSpPr>
        <dsp:cNvPr id="0" name=""/>
        <dsp:cNvSpPr/>
      </dsp:nvSpPr>
      <dsp:spPr>
        <a:xfrm>
          <a:off x="2667854" y="2270112"/>
          <a:ext cx="1617015" cy="257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p3d extrusionH="28000" prstMaterial="matte"/>
        </a:bodyPr>
        <a:lstStyle/>
        <a:p>
          <a:pPr marL="228600" lvl="1" indent="-228600" algn="l" defTabSz="889000">
            <a:lnSpc>
              <a:spcPct val="90000"/>
            </a:lnSpc>
            <a:spcBef>
              <a:spcPct val="0"/>
            </a:spcBef>
            <a:spcAft>
              <a:spcPct val="15000"/>
            </a:spcAft>
            <a:buChar char="••"/>
          </a:pPr>
          <a:r>
            <a:rPr lang="fr-FR" sz="2000" kern="1200" dirty="0" smtClean="0">
              <a:solidFill>
                <a:srgbClr val="FFFF00"/>
              </a:solidFill>
            </a:rPr>
            <a:t>8 divisions </a:t>
          </a:r>
          <a:endParaRPr lang="fr-FR" sz="2000" kern="1200" dirty="0">
            <a:solidFill>
              <a:srgbClr val="FFFF00"/>
            </a:solidFill>
          </a:endParaRPr>
        </a:p>
      </dsp:txBody>
      <dsp:txXfrm>
        <a:off x="2667854" y="2270112"/>
        <a:ext cx="1617015" cy="2574000"/>
      </dsp:txXfrm>
    </dsp:sp>
    <dsp:sp modelId="{C4AE4E8A-2630-4013-BBD7-6E1CE7ACC1CE}">
      <dsp:nvSpPr>
        <dsp:cNvPr id="0" name=""/>
        <dsp:cNvSpPr/>
      </dsp:nvSpPr>
      <dsp:spPr>
        <a:xfrm>
          <a:off x="2667854" y="1240512"/>
          <a:ext cx="1617015"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sp3d extrusionH="28000" prstMaterial="matte"/>
        </a:bodyPr>
        <a:lstStyle/>
        <a:p>
          <a:pPr lvl="0" algn="l" defTabSz="1155700">
            <a:lnSpc>
              <a:spcPct val="90000"/>
            </a:lnSpc>
            <a:spcBef>
              <a:spcPct val="0"/>
            </a:spcBef>
            <a:spcAft>
              <a:spcPct val="35000"/>
            </a:spcAft>
          </a:pPr>
          <a:r>
            <a:rPr lang="fr-FR" sz="2600" b="1" kern="1200" dirty="0" smtClean="0">
              <a:solidFill>
                <a:schemeClr val="bg1">
                  <a:lumMod val="95000"/>
                </a:schemeClr>
              </a:solidFill>
            </a:rPr>
            <a:t>Première</a:t>
          </a:r>
          <a:endParaRPr lang="fr-FR" sz="2600" b="1" kern="1200" dirty="0">
            <a:solidFill>
              <a:schemeClr val="bg1">
                <a:lumMod val="95000"/>
              </a:schemeClr>
            </a:solidFill>
          </a:endParaRPr>
        </a:p>
      </dsp:txBody>
      <dsp:txXfrm>
        <a:off x="2667854" y="1240512"/>
        <a:ext cx="1617015" cy="936000"/>
      </dsp:txXfrm>
    </dsp:sp>
    <dsp:sp modelId="{B1CA29F8-C411-45EC-9ADF-0C55AB60A623}">
      <dsp:nvSpPr>
        <dsp:cNvPr id="0" name=""/>
        <dsp:cNvSpPr/>
      </dsp:nvSpPr>
      <dsp:spPr>
        <a:xfrm>
          <a:off x="727435" y="2270112"/>
          <a:ext cx="1617015" cy="257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sp3d extrusionH="28000" prstMaterial="matte"/>
        </a:bodyPr>
        <a:lstStyle/>
        <a:p>
          <a:pPr marL="228600" lvl="1" indent="-228600" algn="l" defTabSz="889000">
            <a:lnSpc>
              <a:spcPct val="90000"/>
            </a:lnSpc>
            <a:spcBef>
              <a:spcPct val="0"/>
            </a:spcBef>
            <a:spcAft>
              <a:spcPct val="15000"/>
            </a:spcAft>
            <a:buChar char="••"/>
          </a:pPr>
          <a:r>
            <a:rPr lang="fr-FR" sz="2000" kern="1200" dirty="0" smtClean="0">
              <a:solidFill>
                <a:srgbClr val="FFFF00"/>
              </a:solidFill>
            </a:rPr>
            <a:t>8 divisions</a:t>
          </a:r>
          <a:endParaRPr lang="fr-FR" sz="2000" kern="1200" dirty="0">
            <a:solidFill>
              <a:srgbClr val="FFFF00"/>
            </a:solidFill>
          </a:endParaRPr>
        </a:p>
      </dsp:txBody>
      <dsp:txXfrm>
        <a:off x="727435" y="2270112"/>
        <a:ext cx="1617015" cy="2574000"/>
      </dsp:txXfrm>
    </dsp:sp>
    <dsp:sp modelId="{B9075B43-0AC5-4199-89B7-9AAD56966D3F}">
      <dsp:nvSpPr>
        <dsp:cNvPr id="0" name=""/>
        <dsp:cNvSpPr/>
      </dsp:nvSpPr>
      <dsp:spPr>
        <a:xfrm>
          <a:off x="727435" y="1240512"/>
          <a:ext cx="1617015" cy="93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sp3d extrusionH="28000" prstMaterial="matte"/>
        </a:bodyPr>
        <a:lstStyle/>
        <a:p>
          <a:pPr lvl="0" algn="l" defTabSz="1155700">
            <a:lnSpc>
              <a:spcPct val="90000"/>
            </a:lnSpc>
            <a:spcBef>
              <a:spcPct val="0"/>
            </a:spcBef>
            <a:spcAft>
              <a:spcPct val="35000"/>
            </a:spcAft>
          </a:pPr>
          <a:r>
            <a:rPr lang="fr-FR" sz="2600" b="1" kern="1200" dirty="0" smtClean="0">
              <a:solidFill>
                <a:schemeClr val="bg1">
                  <a:lumMod val="95000"/>
                </a:schemeClr>
              </a:solidFill>
            </a:rPr>
            <a:t>Seconde</a:t>
          </a:r>
          <a:endParaRPr lang="fr-FR" sz="2600" b="1" kern="1200" dirty="0">
            <a:solidFill>
              <a:schemeClr val="bg1">
                <a:lumMod val="95000"/>
              </a:schemeClr>
            </a:solidFill>
          </a:endParaRPr>
        </a:p>
      </dsp:txBody>
      <dsp:txXfrm>
        <a:off x="727435" y="1240512"/>
        <a:ext cx="1617015" cy="936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2F83EF-348E-49D2-B51C-62BB3E770703}">
      <dsp:nvSpPr>
        <dsp:cNvPr id="0" name=""/>
        <dsp:cNvSpPr/>
      </dsp:nvSpPr>
      <dsp:spPr>
        <a:xfrm>
          <a:off x="2344228" y="652405"/>
          <a:ext cx="4454873" cy="4454873"/>
        </a:xfrm>
        <a:prstGeom prst="blockArc">
          <a:avLst>
            <a:gd name="adj1" fmla="val 12600000"/>
            <a:gd name="adj2" fmla="val 162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1EAC2-AAC2-4EA4-9D5E-3AC25E1EB512}">
      <dsp:nvSpPr>
        <dsp:cNvPr id="0" name=""/>
        <dsp:cNvSpPr/>
      </dsp:nvSpPr>
      <dsp:spPr>
        <a:xfrm>
          <a:off x="2344228" y="652405"/>
          <a:ext cx="4454873" cy="4454873"/>
        </a:xfrm>
        <a:prstGeom prst="blockArc">
          <a:avLst>
            <a:gd name="adj1" fmla="val 9000000"/>
            <a:gd name="adj2" fmla="val 126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3ACB6E-D15B-4FF0-8C3C-9B3DE92B4A98}">
      <dsp:nvSpPr>
        <dsp:cNvPr id="0" name=""/>
        <dsp:cNvSpPr/>
      </dsp:nvSpPr>
      <dsp:spPr>
        <a:xfrm>
          <a:off x="2344228" y="652405"/>
          <a:ext cx="4454873" cy="4454873"/>
        </a:xfrm>
        <a:prstGeom prst="blockArc">
          <a:avLst>
            <a:gd name="adj1" fmla="val 5400000"/>
            <a:gd name="adj2" fmla="val 90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3EB83-C0A8-46BC-A29F-F9D16598DA12}">
      <dsp:nvSpPr>
        <dsp:cNvPr id="0" name=""/>
        <dsp:cNvSpPr/>
      </dsp:nvSpPr>
      <dsp:spPr>
        <a:xfrm>
          <a:off x="2344228" y="652405"/>
          <a:ext cx="4454873" cy="4454873"/>
        </a:xfrm>
        <a:prstGeom prst="blockArc">
          <a:avLst>
            <a:gd name="adj1" fmla="val 1800000"/>
            <a:gd name="adj2" fmla="val 54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D23B6-2677-434D-AE26-DDAE145A9FAB}">
      <dsp:nvSpPr>
        <dsp:cNvPr id="0" name=""/>
        <dsp:cNvSpPr/>
      </dsp:nvSpPr>
      <dsp:spPr>
        <a:xfrm>
          <a:off x="2344228" y="652405"/>
          <a:ext cx="4454873" cy="4454873"/>
        </a:xfrm>
        <a:prstGeom prst="blockArc">
          <a:avLst>
            <a:gd name="adj1" fmla="val 19800000"/>
            <a:gd name="adj2" fmla="val 18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35511-A7DB-4E3D-8B72-FAEB340EBBDC}">
      <dsp:nvSpPr>
        <dsp:cNvPr id="0" name=""/>
        <dsp:cNvSpPr/>
      </dsp:nvSpPr>
      <dsp:spPr>
        <a:xfrm>
          <a:off x="2344228" y="652405"/>
          <a:ext cx="4454873" cy="4454873"/>
        </a:xfrm>
        <a:prstGeom prst="blockArc">
          <a:avLst>
            <a:gd name="adj1" fmla="val 16200000"/>
            <a:gd name="adj2" fmla="val 19800000"/>
            <a:gd name="adj3" fmla="val 45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B17EDE-068B-43F4-A840-6CFCE19684E2}">
      <dsp:nvSpPr>
        <dsp:cNvPr id="0" name=""/>
        <dsp:cNvSpPr/>
      </dsp:nvSpPr>
      <dsp:spPr>
        <a:xfrm>
          <a:off x="3570497" y="1878674"/>
          <a:ext cx="2002335" cy="20023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8 classes de seconde</a:t>
          </a:r>
          <a:endParaRPr lang="fr-FR" sz="2800" kern="1200" dirty="0"/>
        </a:p>
      </dsp:txBody>
      <dsp:txXfrm>
        <a:off x="3570497" y="1878674"/>
        <a:ext cx="2002335" cy="2002335"/>
      </dsp:txXfrm>
    </dsp:sp>
    <dsp:sp modelId="{8E37947E-A3F8-4606-925A-7431FD7F8D48}">
      <dsp:nvSpPr>
        <dsp:cNvPr id="0" name=""/>
        <dsp:cNvSpPr/>
      </dsp:nvSpPr>
      <dsp:spPr>
        <a:xfrm>
          <a:off x="3870847" y="2046"/>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solidFill>
                <a:srgbClr val="FF0000"/>
              </a:solidFill>
            </a:rPr>
            <a:t>CIT</a:t>
          </a:r>
          <a:endParaRPr lang="fr-FR" sz="2500" kern="1200" dirty="0">
            <a:solidFill>
              <a:srgbClr val="FF0000"/>
            </a:solidFill>
          </a:endParaRPr>
        </a:p>
      </dsp:txBody>
      <dsp:txXfrm>
        <a:off x="3870847" y="2046"/>
        <a:ext cx="1401634" cy="1401634"/>
      </dsp:txXfrm>
    </dsp:sp>
    <dsp:sp modelId="{ACB9B7BA-4AAE-4CAD-AFD2-BC10B38F7E09}">
      <dsp:nvSpPr>
        <dsp:cNvPr id="0" name=""/>
        <dsp:cNvSpPr/>
      </dsp:nvSpPr>
      <dsp:spPr>
        <a:xfrm>
          <a:off x="5756165" y="1090535"/>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solidFill>
                <a:srgbClr val="002060"/>
              </a:solidFill>
            </a:rPr>
            <a:t>SI</a:t>
          </a:r>
          <a:endParaRPr lang="fr-FR" sz="2500" kern="1200" dirty="0">
            <a:solidFill>
              <a:srgbClr val="002060"/>
            </a:solidFill>
          </a:endParaRPr>
        </a:p>
      </dsp:txBody>
      <dsp:txXfrm>
        <a:off x="5756165" y="1090535"/>
        <a:ext cx="1401634" cy="1401634"/>
      </dsp:txXfrm>
    </dsp:sp>
    <dsp:sp modelId="{85B61A9A-354E-4CB6-9A4B-F8AED93F574F}">
      <dsp:nvSpPr>
        <dsp:cNvPr id="0" name=""/>
        <dsp:cNvSpPr/>
      </dsp:nvSpPr>
      <dsp:spPr>
        <a:xfrm>
          <a:off x="5756165" y="3267514"/>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MPS</a:t>
          </a:r>
          <a:endParaRPr lang="fr-FR" sz="2500" kern="1200" dirty="0"/>
        </a:p>
      </dsp:txBody>
      <dsp:txXfrm>
        <a:off x="5756165" y="3267514"/>
        <a:ext cx="1401634" cy="1401634"/>
      </dsp:txXfrm>
    </dsp:sp>
    <dsp:sp modelId="{F8515E51-83CB-4A19-AF01-9E9640B138AD}">
      <dsp:nvSpPr>
        <dsp:cNvPr id="0" name=""/>
        <dsp:cNvSpPr/>
      </dsp:nvSpPr>
      <dsp:spPr>
        <a:xfrm>
          <a:off x="3870847" y="4356003"/>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SEL</a:t>
          </a:r>
          <a:endParaRPr lang="fr-FR" sz="2500" kern="1200" dirty="0"/>
        </a:p>
      </dsp:txBody>
      <dsp:txXfrm>
        <a:off x="3870847" y="4356003"/>
        <a:ext cx="1401634" cy="1401634"/>
      </dsp:txXfrm>
    </dsp:sp>
    <dsp:sp modelId="{3A4B96E4-4845-4EDD-9525-1603E98083A6}">
      <dsp:nvSpPr>
        <dsp:cNvPr id="0" name=""/>
        <dsp:cNvSpPr/>
      </dsp:nvSpPr>
      <dsp:spPr>
        <a:xfrm>
          <a:off x="1985529" y="3267514"/>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fr-FR" sz="2500" kern="1200" dirty="0" smtClean="0"/>
            <a:t>Arts visuels</a:t>
          </a:r>
          <a:endParaRPr lang="fr-FR" sz="2500" kern="1200" dirty="0"/>
        </a:p>
      </dsp:txBody>
      <dsp:txXfrm>
        <a:off x="1985529" y="3267514"/>
        <a:ext cx="1401634" cy="1401634"/>
      </dsp:txXfrm>
    </dsp:sp>
    <dsp:sp modelId="{602959C2-EB82-496B-BEC4-637E5DF5611E}">
      <dsp:nvSpPr>
        <dsp:cNvPr id="0" name=""/>
        <dsp:cNvSpPr/>
      </dsp:nvSpPr>
      <dsp:spPr>
        <a:xfrm>
          <a:off x="1985529" y="1090535"/>
          <a:ext cx="1401634" cy="14016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Italien 3</a:t>
          </a:r>
          <a:endParaRPr lang="fr-FR" sz="2000" kern="1200" dirty="0"/>
        </a:p>
      </dsp:txBody>
      <dsp:txXfrm>
        <a:off x="1985529" y="1090535"/>
        <a:ext cx="1401634" cy="14016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D67BDE39-97C2-4C90-A0C1-F010B391928D}" type="datetimeFigureOut">
              <a:rPr lang="fr-FR"/>
              <a:pPr>
                <a:defRPr/>
              </a:pPr>
              <a:t>02/02/2012</a:t>
            </a:fld>
            <a:endParaRPr lang="fr-FR"/>
          </a:p>
        </p:txBody>
      </p:sp>
      <p:sp>
        <p:nvSpPr>
          <p:cNvPr id="4" name="Espace réservé de l'image des diapositives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pPr lvl="0"/>
            <a:endParaRPr lang="fr-FR" noProof="0"/>
          </a:p>
        </p:txBody>
      </p:sp>
      <p:sp>
        <p:nvSpPr>
          <p:cNvPr id="5" name="Espace réservé des commentaires 4"/>
          <p:cNvSpPr>
            <a:spLocks noGrp="1"/>
          </p:cNvSpPr>
          <p:nvPr>
            <p:ph type="body" sz="quarter" idx="3"/>
          </p:nvPr>
        </p:nvSpPr>
        <p:spPr>
          <a:xfrm>
            <a:off x="687388" y="4751388"/>
            <a:ext cx="5502275" cy="4500562"/>
          </a:xfrm>
          <a:prstGeom prst="rect">
            <a:avLst/>
          </a:prstGeom>
        </p:spPr>
        <p:txBody>
          <a:bodyPr vert="horz" lIns="96442" tIns="48221" rIns="96442" bIns="4822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24FFEB07-1AAD-45F6-BCAD-713131117A6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2FC94-B63D-4681-BF58-A700033357E6}"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73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48E6E-9F95-4CC0-8EF3-D1EAD129ECA2}" type="slidenum">
              <a:rPr lang="fr-FR" smtClean="0"/>
              <a:pPr fontAlgn="base">
                <a:spcBef>
                  <a:spcPct val="0"/>
                </a:spcBef>
                <a:spcAft>
                  <a:spcPct val="0"/>
                </a:spcAft>
                <a:defRPr/>
              </a:pPr>
              <a:t>10</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837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D304F-42DB-4C9C-87E4-29BA019AA068}" type="slidenum">
              <a:rPr lang="fr-FR" smtClean="0"/>
              <a:pPr fontAlgn="base">
                <a:spcBef>
                  <a:spcPct val="0"/>
                </a:spcBef>
                <a:spcAft>
                  <a:spcPct val="0"/>
                </a:spcAft>
                <a:defRPr/>
              </a:pPr>
              <a:t>11</a:t>
            </a:fld>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Après quelques schémas papier, le groupe s’est lancé sur Sw pour réaliser leur projet.</a:t>
            </a:r>
          </a:p>
          <a:p>
            <a:pPr eaLnBrk="1" hangingPunct="1">
              <a:spcBef>
                <a:spcPct val="0"/>
              </a:spcBef>
            </a:pPr>
            <a:r>
              <a:rPr lang="fr-FR" smtClean="0"/>
              <a:t>J’ai été obligé de les aider car aucun des élèves ne maitriser SW dans ce groupe.</a:t>
            </a:r>
          </a:p>
          <a:p>
            <a:pPr eaLnBrk="1" hangingPunct="1">
              <a:spcBef>
                <a:spcPct val="0"/>
              </a:spcBef>
            </a:pPr>
            <a:r>
              <a:rPr lang="fr-FR" smtClean="0"/>
              <a:t>Vous pouvez voir ainsi leur résultat.</a:t>
            </a:r>
          </a:p>
        </p:txBody>
      </p:sp>
      <p:sp>
        <p:nvSpPr>
          <p:cNvPr id="593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AD8444-015A-4A50-8F40-FCFD69880D81}" type="slidenum">
              <a:rPr lang="fr-FR" smtClean="0"/>
              <a:pPr fontAlgn="base">
                <a:spcBef>
                  <a:spcPct val="0"/>
                </a:spcBef>
                <a:spcAft>
                  <a:spcPct val="0"/>
                </a:spcAft>
                <a:defRPr/>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042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EE70E-2E90-4ACC-9B5B-EFDC117C96DF}" type="slidenum">
              <a:rPr lang="fr-FR" smtClean="0"/>
              <a:pPr fontAlgn="base">
                <a:spcBef>
                  <a:spcPct val="0"/>
                </a:spcBef>
                <a:spcAft>
                  <a:spcPct val="0"/>
                </a:spcAft>
                <a:defRPr/>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14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935EB3-9A91-44D5-A705-7524A116C849}" type="slidenum">
              <a:rPr lang="fr-FR" smtClean="0"/>
              <a:pPr fontAlgn="base">
                <a:spcBef>
                  <a:spcPct val="0"/>
                </a:spcBef>
                <a:spcAft>
                  <a:spcPct val="0"/>
                </a:spcAft>
                <a:defRPr/>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24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78CBDD-1C3B-4985-9530-8068F87B1CFF}" type="slidenum">
              <a:rPr lang="fr-FR" smtClean="0"/>
              <a:pPr fontAlgn="base">
                <a:spcBef>
                  <a:spcPct val="0"/>
                </a:spcBef>
                <a:spcAft>
                  <a:spcPct val="0"/>
                </a:spcAft>
                <a:defRPr/>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34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0F878-2894-457A-9640-677100BD6F0B}" type="slidenum">
              <a:rPr lang="fr-FR" smtClean="0"/>
              <a:pPr fontAlgn="base">
                <a:spcBef>
                  <a:spcPct val="0"/>
                </a:spcBef>
                <a:spcAft>
                  <a:spcPct val="0"/>
                </a:spcAft>
                <a:defRPr/>
              </a:pPr>
              <a:t>16</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45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47D6ED-19F5-4F87-91BB-51BD6C7AFBD2}" type="slidenum">
              <a:rPr lang="fr-FR" smtClean="0"/>
              <a:pPr fontAlgn="base">
                <a:spcBef>
                  <a:spcPct val="0"/>
                </a:spcBef>
                <a:spcAft>
                  <a:spcPct val="0"/>
                </a:spcAft>
                <a:defRPr/>
              </a:pPr>
              <a:t>17</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55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4BBFDC-1714-4D56-8DB9-33F15334D181}" type="slidenum">
              <a:rPr lang="fr-FR" smtClean="0"/>
              <a:pPr fontAlgn="base">
                <a:spcBef>
                  <a:spcPct val="0"/>
                </a:spcBef>
                <a:spcAft>
                  <a:spcPct val="0"/>
                </a:spcAft>
                <a:defRPr/>
              </a:pPr>
              <a:t>18</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65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29DF4-B7AA-4113-86CA-5BE1A40C7BC4}" type="slidenum">
              <a:rPr lang="fr-FR" smtClean="0"/>
              <a:pPr fontAlgn="base">
                <a:spcBef>
                  <a:spcPct val="0"/>
                </a:spcBef>
                <a:spcAft>
                  <a:spcPct val="0"/>
                </a:spcAft>
                <a:defRPr/>
              </a:pPr>
              <a:t>19</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3000" b="1" smtClean="0">
                <a:solidFill>
                  <a:srgbClr val="FF0000"/>
                </a:solidFill>
              </a:rPr>
              <a:t>Cliquer sur les boutons de droite ….</a:t>
            </a:r>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21B48-F361-4608-88DC-887C49754510}" type="slidenum">
              <a:rPr lang="fr-FR" smtClean="0"/>
              <a:pPr fontAlgn="base">
                <a:spcBef>
                  <a:spcPct val="0"/>
                </a:spcBef>
                <a:spcAft>
                  <a:spcPct val="0"/>
                </a:spcAft>
                <a:defRPr/>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fr-FR" smtClean="0"/>
          </a:p>
          <a:p>
            <a:pPr algn="just" eaLnBrk="1" hangingPunct="1">
              <a:spcBef>
                <a:spcPct val="0"/>
              </a:spcBef>
            </a:pPr>
            <a:r>
              <a:rPr lang="fr-FR" b="1" i="1" smtClean="0">
                <a:solidFill>
                  <a:srgbClr val="00FF00"/>
                </a:solidFill>
              </a:rPr>
              <a:t>Remarques: En tant qu’enseignant, il me semble à ce jour, avoir perdu le lien avec les parents</a:t>
            </a:r>
          </a:p>
          <a:p>
            <a:pPr eaLnBrk="1" hangingPunct="1">
              <a:spcBef>
                <a:spcPct val="0"/>
              </a:spcBef>
            </a:pPr>
            <a:endParaRPr lang="fr-FR" smtClean="0"/>
          </a:p>
        </p:txBody>
      </p:sp>
      <p:sp>
        <p:nvSpPr>
          <p:cNvPr id="675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10A398-A74F-4940-96C7-859A700D1D40}" type="slidenum">
              <a:rPr lang="fr-FR" smtClean="0"/>
              <a:pPr fontAlgn="base">
                <a:spcBef>
                  <a:spcPct val="0"/>
                </a:spcBef>
                <a:spcAft>
                  <a:spcPct val="0"/>
                </a:spcAft>
                <a:defRPr/>
              </a:pPr>
              <a:t>20</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86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C302C8-DD96-4AA8-BDD3-8B8B6D044796}" type="slidenum">
              <a:rPr lang="fr-FR" smtClean="0"/>
              <a:pPr fontAlgn="base">
                <a:spcBef>
                  <a:spcPct val="0"/>
                </a:spcBef>
                <a:spcAft>
                  <a:spcPct val="0"/>
                </a:spcAft>
                <a:defRPr/>
              </a:pPr>
              <a:t>21</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696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E2783-3C20-4368-8202-C799B7355F05}" type="slidenum">
              <a:rPr lang="fr-FR" smtClean="0"/>
              <a:pPr fontAlgn="base">
                <a:spcBef>
                  <a:spcPct val="0"/>
                </a:spcBef>
                <a:spcAft>
                  <a:spcPct val="0"/>
                </a:spcAft>
                <a:defRPr/>
              </a:pPr>
              <a:t>22</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06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D05DD-389E-4294-9A81-34B46EC161E2}" type="slidenum">
              <a:rPr lang="fr-FR" smtClean="0"/>
              <a:pPr fontAlgn="base">
                <a:spcBef>
                  <a:spcPct val="0"/>
                </a:spcBef>
                <a:spcAft>
                  <a:spcPct val="0"/>
                </a:spcAft>
                <a:defRPr/>
              </a:pPr>
              <a:t>23</a:t>
            </a:fld>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16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120CD0-E094-496B-886A-232D769F2201}" type="slidenum">
              <a:rPr lang="fr-FR" smtClean="0"/>
              <a:pPr fontAlgn="base">
                <a:spcBef>
                  <a:spcPct val="0"/>
                </a:spcBef>
                <a:spcAft>
                  <a:spcPct val="0"/>
                </a:spcAft>
                <a:defRPr/>
              </a:pPr>
              <a:t>24</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lycée JH FABRE est un lycée d’enseignement général et technologique appartenant à la cité scolaire homonyme comprenant  :  1 collège (550 élèves), 1 Lycée professionnel (300 élèves) et 1 lycée technique (1100 élèves) ainsi qu’un GRETA pour un total d’environ 2000 élèves et 300 professeurs.</a:t>
            </a:r>
          </a:p>
          <a:p>
            <a:pPr eaLnBrk="1" hangingPunct="1">
              <a:spcBef>
                <a:spcPct val="0"/>
              </a:spcBef>
            </a:pPr>
            <a:r>
              <a:rPr lang="fr-FR" smtClean="0"/>
              <a:t>E raison des travaux et de la réhabilitation des salles, nous n’avons pu commencer CIT et SI que le lundi 10 janvier 2011</a:t>
            </a:r>
          </a:p>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9D3D6D-3D42-4E4E-B23A-FB2092F57F94}" type="slidenum">
              <a:rPr lang="fr-FR" smtClean="0"/>
              <a:pPr fontAlgn="base">
                <a:spcBef>
                  <a:spcPct val="0"/>
                </a:spcBef>
                <a:spcAft>
                  <a:spcPct val="0"/>
                </a:spcAft>
                <a:defRPr/>
              </a:pPr>
              <a:t>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69BD7-FDD3-42FF-8DE2-85A7E224BFB1}" type="slidenum">
              <a:rPr lang="fr-FR" smtClean="0"/>
              <a:pPr fontAlgn="base">
                <a:spcBef>
                  <a:spcPct val="0"/>
                </a:spcBef>
                <a:spcAft>
                  <a:spcPct val="0"/>
                </a:spcAft>
                <a:defRPr/>
              </a:pPr>
              <a:t>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Gorillapod</a:t>
            </a:r>
          </a:p>
          <a:p>
            <a:pPr eaLnBrk="1" hangingPunct="1">
              <a:spcBef>
                <a:spcPct val="0"/>
              </a:spcBef>
            </a:pPr>
            <a:r>
              <a:rPr lang="fr-FR" smtClean="0"/>
              <a:t>Sécurité routière : Abs, Airbag, Ceinture de sécurité</a:t>
            </a:r>
          </a:p>
          <a:p>
            <a:pPr eaLnBrk="1" hangingPunct="1">
              <a:spcBef>
                <a:spcPct val="0"/>
              </a:spcBef>
            </a:pPr>
            <a:r>
              <a:rPr lang="fr-FR" smtClean="0"/>
              <a:t>Emballages alimentaires : Gobelets HOTSHOT, étiquette RIPESENS, …</a:t>
            </a:r>
          </a:p>
          <a:p>
            <a:pPr eaLnBrk="1" hangingPunct="1">
              <a:spcBef>
                <a:spcPct val="0"/>
              </a:spcBef>
            </a:pPr>
            <a:r>
              <a:rPr lang="fr-FR" smtClean="0"/>
              <a:t> </a:t>
            </a:r>
          </a:p>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B17E6-14B9-400B-9209-CE151D92868D}"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	Prix de la cafetière : 2760 euro</a:t>
            </a:r>
          </a:p>
          <a:p>
            <a:pPr eaLnBrk="1" hangingPunct="1">
              <a:spcBef>
                <a:spcPct val="0"/>
              </a:spcBef>
            </a:pPr>
            <a:endParaRPr lang="fr-FR" smtClean="0"/>
          </a:p>
          <a:p>
            <a:pPr algn="just" eaLnBrk="1" hangingPunct="1">
              <a:spcBef>
                <a:spcPct val="0"/>
              </a:spcBef>
            </a:pPr>
            <a:r>
              <a:rPr lang="fr-FR" smtClean="0"/>
              <a:t>Ce produit pluritechnologique (mécanique, électronique, thermo, …) connu et/ou reconnu de tous les élèves permet de découvrir plusieurs technologies.</a:t>
            </a:r>
          </a:p>
          <a:p>
            <a:pPr algn="just" eaLnBrk="1" hangingPunct="1">
              <a:spcBef>
                <a:spcPct val="0"/>
              </a:spcBef>
            </a:pPr>
            <a:endParaRPr lang="fr-FR" smtClean="0"/>
          </a:p>
          <a:p>
            <a:pPr algn="just" eaLnBrk="1" hangingPunct="1">
              <a:spcBef>
                <a:spcPct val="0"/>
              </a:spcBef>
            </a:pPr>
            <a:r>
              <a:rPr lang="fr-FR" smtClean="0"/>
              <a:t>Certaines activités peuvent être partagées avec un professeur de SES ou PFEG et aussi d’ANGLAIS</a:t>
            </a:r>
          </a:p>
          <a:p>
            <a:pPr eaLnBrk="1" hangingPunct="1">
              <a:spcBef>
                <a:spcPct val="0"/>
              </a:spcBef>
            </a:pPr>
            <a:endParaRPr lang="fr-FR" smtClean="0"/>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C000D2-61C6-4103-ACFE-70958D252CBB}" type="slidenum">
              <a:rPr lang="fr-FR" smtClean="0"/>
              <a:pPr fontAlgn="base">
                <a:spcBef>
                  <a:spcPct val="0"/>
                </a:spcBef>
                <a:spcAft>
                  <a:spcPct val="0"/>
                </a:spcAft>
                <a:defRPr/>
              </a:pPr>
              <a:t>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3 Projets disponibles :</a:t>
            </a:r>
          </a:p>
          <a:p>
            <a:pPr eaLnBrk="1" hangingPunct="1">
              <a:spcBef>
                <a:spcPct val="0"/>
              </a:spcBef>
            </a:pPr>
            <a:r>
              <a:rPr lang="fr-FR" smtClean="0"/>
              <a:t>	</a:t>
            </a:r>
            <a:r>
              <a:rPr lang="fr-FR" b="1" smtClean="0"/>
              <a:t>eau de ville </a:t>
            </a:r>
            <a:r>
              <a:rPr lang="fr-FR" smtClean="0"/>
              <a:t>: Prévoir la suppression du réservoir, pour brancher la cafetière sur le réseau de la ville (utilisation professionnelle)</a:t>
            </a:r>
          </a:p>
          <a:p>
            <a:pPr eaLnBrk="1" hangingPunct="1">
              <a:spcBef>
                <a:spcPct val="0"/>
              </a:spcBef>
            </a:pPr>
            <a:r>
              <a:rPr lang="fr-FR" smtClean="0"/>
              <a:t>	</a:t>
            </a:r>
            <a:r>
              <a:rPr lang="fr-FR" b="1" smtClean="0"/>
              <a:t>Porte capsules </a:t>
            </a:r>
            <a:r>
              <a:rPr lang="fr-FR" smtClean="0"/>
              <a:t>: A l’emplacement du réservoir, concevoir un porte-capsules</a:t>
            </a:r>
          </a:p>
          <a:p>
            <a:pPr eaLnBrk="1" hangingPunct="1">
              <a:spcBef>
                <a:spcPct val="0"/>
              </a:spcBef>
            </a:pPr>
            <a:r>
              <a:rPr lang="fr-FR" smtClean="0"/>
              <a:t>	</a:t>
            </a:r>
            <a:r>
              <a:rPr lang="fr-FR" b="1" smtClean="0"/>
              <a:t>Recyclage</a:t>
            </a:r>
            <a:r>
              <a:rPr lang="fr-FR" smtClean="0"/>
              <a:t> : Concevoir un dispositif permettant au particulier de séparer le marc du café de la capsule en aluminium (marc de café utilisé comme engrais et aluminium recyclé)</a:t>
            </a:r>
          </a:p>
          <a:p>
            <a:pPr eaLnBrk="1" hangingPunct="1">
              <a:spcBef>
                <a:spcPct val="0"/>
              </a:spcBef>
            </a:pPr>
            <a:endParaRPr lang="fr-FR" smtClean="0"/>
          </a:p>
          <a:p>
            <a:pPr eaLnBrk="1" hangingPunct="1">
              <a:spcBef>
                <a:spcPct val="0"/>
              </a:spcBef>
            </a:pPr>
            <a:endParaRPr lang="fr-FR" smtClean="0"/>
          </a:p>
        </p:txBody>
      </p:sp>
      <p:sp>
        <p:nvSpPr>
          <p:cNvPr id="450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329FE9-F928-4138-A003-781F4B56D83F}" type="slidenum">
              <a:rPr lang="fr-FR" smtClean="0"/>
              <a:pPr fontAlgn="base">
                <a:spcBef>
                  <a:spcPct val="0"/>
                </a:spcBef>
                <a:spcAft>
                  <a:spcPct val="0"/>
                </a:spcAft>
                <a:defRPr/>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58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3 Projets disponibles :</a:t>
            </a:r>
          </a:p>
          <a:p>
            <a:pPr eaLnBrk="1" hangingPunct="1">
              <a:spcBef>
                <a:spcPct val="0"/>
              </a:spcBef>
            </a:pPr>
            <a:r>
              <a:rPr lang="fr-FR" smtClean="0"/>
              <a:t>	</a:t>
            </a:r>
            <a:r>
              <a:rPr lang="fr-FR" b="1" smtClean="0"/>
              <a:t>Eau de ville </a:t>
            </a:r>
            <a:r>
              <a:rPr lang="fr-FR" smtClean="0"/>
              <a:t>: Prévoir la suppression du réservoir, pour brancher la cafetière sur le réseau de la ville (utilisation professionnelle)</a:t>
            </a:r>
          </a:p>
          <a:p>
            <a:pPr eaLnBrk="1" hangingPunct="1">
              <a:spcBef>
                <a:spcPct val="0"/>
              </a:spcBef>
            </a:pPr>
            <a:r>
              <a:rPr lang="fr-FR" smtClean="0"/>
              <a:t>	</a:t>
            </a:r>
            <a:r>
              <a:rPr lang="fr-FR" b="1" smtClean="0"/>
              <a:t>Porte capsules </a:t>
            </a:r>
            <a:r>
              <a:rPr lang="fr-FR" smtClean="0"/>
              <a:t>: A l’emplacement du réservoir, concevoir un porte-capsules</a:t>
            </a:r>
          </a:p>
          <a:p>
            <a:pPr eaLnBrk="1" hangingPunct="1">
              <a:spcBef>
                <a:spcPct val="0"/>
              </a:spcBef>
            </a:pPr>
            <a:r>
              <a:rPr lang="fr-FR" smtClean="0"/>
              <a:t>	</a:t>
            </a:r>
            <a:r>
              <a:rPr lang="fr-FR" b="1" smtClean="0"/>
              <a:t>Recyclage</a:t>
            </a:r>
            <a:r>
              <a:rPr lang="fr-FR" smtClean="0"/>
              <a:t> : Concevoir un dispositif permettant au particulier de séparer le marc du café de la capsule en aluminium (marc de café utilisé comme engrais et aluminium recyclé)</a:t>
            </a:r>
          </a:p>
          <a:p>
            <a:pPr eaLnBrk="1" hangingPunct="1">
              <a:spcBef>
                <a:spcPct val="0"/>
              </a:spcBef>
            </a:pPr>
            <a:endParaRPr lang="fr-FR" smtClean="0"/>
          </a:p>
          <a:p>
            <a:pPr eaLnBrk="1" hangingPunct="1">
              <a:spcBef>
                <a:spcPct val="0"/>
              </a:spcBef>
            </a:pPr>
            <a:endParaRPr lang="fr-FR" smtClean="0"/>
          </a:p>
        </p:txBody>
      </p:sp>
      <p:sp>
        <p:nvSpPr>
          <p:cNvPr id="4915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23332-7FDD-4A22-9287-F7D4826720C1}" type="slidenum">
              <a:rPr lang="fr-FR" smtClean="0"/>
              <a:pPr fontAlgn="base">
                <a:spcBef>
                  <a:spcPct val="0"/>
                </a:spcBef>
                <a:spcAft>
                  <a:spcPct val="0"/>
                </a:spcAft>
                <a:defRPr/>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Démarche d’éco conception : Expression du besoin, Fonctions de services, cahier des charges fonctionnels, schémas, modélisation, impact environnementaux, prototypage …</a:t>
            </a:r>
          </a:p>
        </p:txBody>
      </p:sp>
      <p:sp>
        <p:nvSpPr>
          <p:cNvPr id="563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B30C3B-A6D4-4D30-B2A4-C3831C2B5F66}" type="slidenum">
              <a:rPr lang="fr-FR" smtClean="0"/>
              <a:pPr fontAlgn="base">
                <a:spcBef>
                  <a:spcPct val="0"/>
                </a:spcBef>
                <a:spcAft>
                  <a:spcPct val="0"/>
                </a:spcAft>
                <a:defRPr/>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fld id="{11A02791-8C08-42FB-983A-25A218F2EEF2}" type="datetimeFigureOut">
              <a:rPr lang="fr-FR"/>
              <a:pPr>
                <a:defRPr/>
              </a:pPr>
              <a:t>02/02/2012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C7C6BE48-D6F8-41AF-8882-74D50F14D4B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5E384F68-AB3C-40EB-AC69-E3B7AE7085BC}" type="datetimeFigureOut">
              <a:rPr lang="fr-FR"/>
              <a:pPr>
                <a:defRPr/>
              </a:pPr>
              <a:t>02/02/2012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3CD53102-A280-4A2D-9F58-0D06F9D7840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3045FD09-33B3-43C3-903D-D3FE44D87198}" type="datetimeFigureOut">
              <a:rPr lang="fr-FR"/>
              <a:pPr>
                <a:defRPr/>
              </a:pPr>
              <a:t>02/02/2012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ED8625DC-013F-46EB-875D-3936DDFEF42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E22AC55C-61F4-4F80-9C37-1D9D22E946CF}" type="datetimeFigureOut">
              <a:rPr lang="fr-FR"/>
              <a:pPr>
                <a:defRPr/>
              </a:pPr>
              <a:t>02/02/2012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89800BB-6265-41EE-9DB3-DCF5C5C653D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fld id="{646C2518-7FDD-4388-A8D4-4A9CEEC0796E}" type="datetimeFigureOut">
              <a:rPr lang="fr-FR"/>
              <a:pPr>
                <a:defRPr/>
              </a:pPr>
              <a:t>02/02/2012</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5A29C03E-A255-4188-B7A7-873B73FCD03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E845961B-AE69-42BD-B700-CFF7BC850799}" type="datetimeFigureOut">
              <a:rPr lang="fr-FR"/>
              <a:pPr>
                <a:defRPr/>
              </a:pPr>
              <a:t>02/02/2012</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38479FFA-9DD6-4BA1-BF55-C7E770F922E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A0620DDC-C273-4F1D-87BC-F600AADAEE45}" type="datetimeFigureOut">
              <a:rPr lang="fr-FR"/>
              <a:pPr>
                <a:defRPr/>
              </a:pPr>
              <a:t>02/02/2012</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150437C1-63EB-4BE0-ACE9-8DEF871DE2B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50FC6839-2F7C-4781-B1B8-BB2521F86306}" type="datetimeFigureOut">
              <a:rPr lang="fr-FR"/>
              <a:pPr>
                <a:defRPr/>
              </a:pPr>
              <a:t>02/02/2012</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D51AD58A-51FE-43A2-A476-36A2187053A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1109A51F-4F84-4C22-8214-63786B331439}" type="datetimeFigureOut">
              <a:rPr lang="fr-FR"/>
              <a:pPr>
                <a:defRPr/>
              </a:pPr>
              <a:t>02/02/2012</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FC395F4E-3B93-4C71-8E9E-D9F9434E508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2BD93482-935C-41CF-B368-FB263D2563B3}" type="datetimeFigureOut">
              <a:rPr lang="fr-FR"/>
              <a:pPr>
                <a:defRPr/>
              </a:pPr>
              <a:t>02/02/2012</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55C4464B-BF66-447C-8F85-A38D752129F7}"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8E22F36D-0477-4AF8-9A4E-79CE600E0D63}" type="datetimeFigureOut">
              <a:rPr lang="fr-FR"/>
              <a:pPr>
                <a:defRPr/>
              </a:pPr>
              <a:t>02/02/2012</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15954CDD-959B-4C81-9350-3619268D45A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4276"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54277"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6329774-8A1A-48F1-B133-A9FDEB92F704}" type="datetimeFigureOut">
              <a:rPr lang="fr-FR"/>
              <a:pPr>
                <a:defRPr/>
              </a:pPr>
              <a:t>02/02/2012</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60F15F5-9B9B-46A8-9999-B106CB849A39}" type="slidenum">
              <a:rPr lang="fr-FR"/>
              <a:pPr>
                <a:defRPr/>
              </a:pPr>
              <a:t>‹N°›</a:t>
            </a:fld>
            <a:endParaRPr lang="fr-FR"/>
          </a:p>
        </p:txBody>
      </p:sp>
      <p:grpSp>
        <p:nvGrpSpPr>
          <p:cNvPr id="54281"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84" r:id="rId9"/>
    <p:sldLayoutId id="2147483675" r:id="rId10"/>
    <p:sldLayoutId id="214748367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8D89A4"/>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8D89A4"/>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74856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projet%20recyclage%20capsules%20CIT.pub"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 Id="rId9" Type="http://schemas.openxmlformats.org/officeDocument/2006/relationships/hyperlink" Target="projet%20recyclage%20capsules%20CIT.pub"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projet%20recyclage%20capsules%20CIT.pub" TargetMode="External"/><Relationship Id="rId4" Type="http://schemas.openxmlformats.org/officeDocument/2006/relationships/slide" Target="slide2.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hyperlink" Target="projet%20recyclage%20capsules%20CIT.pub"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24.xml"/><Relationship Id="rId4" Type="http://schemas.openxmlformats.org/officeDocument/2006/relationships/slide" Target="slide2.xm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diagramData" Target="../diagrams/data1.xml"/><Relationship Id="rId21" Type="http://schemas.openxmlformats.org/officeDocument/2006/relationships/diagramQuickStyle" Target="../diagrams/quickStyle4.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image" Target="../media/image4.png"/><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slide" Target="slide19.xml"/><Relationship Id="rId4" Type="http://schemas.openxmlformats.org/officeDocument/2006/relationships/image" Target="../media/image6.png"/><Relationship Id="rId9" Type="http://schemas.openxmlformats.org/officeDocument/2006/relationships/image" Target="../media/image27.wmf"/></Relationships>
</file>

<file path=ppt/slides/_rels/slide3.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diagramColors" Target="../diagrams/colors6.xml"/><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3.png"/><Relationship Id="rId5" Type="http://schemas.openxmlformats.org/officeDocument/2006/relationships/diagramLayout" Target="../diagrams/layout6.xml"/><Relationship Id="rId10" Type="http://schemas.openxmlformats.org/officeDocument/2006/relationships/slide" Target="slide2.xml"/><Relationship Id="rId4" Type="http://schemas.openxmlformats.org/officeDocument/2006/relationships/diagramData" Target="../diagrams/data6.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6.png"/><Relationship Id="rId7" Type="http://schemas.openxmlformats.org/officeDocument/2006/relationships/image" Target="../media/image5.png"/><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Colors" Target="../diagrams/colors7.xml"/><Relationship Id="rId5" Type="http://schemas.openxmlformats.org/officeDocument/2006/relationships/image" Target="../media/image3.png"/><Relationship Id="rId10" Type="http://schemas.openxmlformats.org/officeDocument/2006/relationships/diagramQuickStyle" Target="../diagrams/quickStyle7.xml"/><Relationship Id="rId4" Type="http://schemas.openxmlformats.org/officeDocument/2006/relationships/slide" Target="slide2.xml"/><Relationship Id="rId9"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slide" Target="slide2.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16.png"/><Relationship Id="rId12"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projet%20recyclage%20capsules%20CIT.pdf" TargetMode="External"/><Relationship Id="rId11" Type="http://schemas.openxmlformats.org/officeDocument/2006/relationships/image" Target="../media/image4.png"/><Relationship Id="rId5" Type="http://schemas.openxmlformats.org/officeDocument/2006/relationships/image" Target="../media/image15.jpeg"/><Relationship Id="rId10" Type="http://schemas.openxmlformats.org/officeDocument/2006/relationships/image" Target="../media/image3.png"/><Relationship Id="rId4" Type="http://schemas.openxmlformats.org/officeDocument/2006/relationships/slide" Target="slide2.xml"/><Relationship Id="rId9" Type="http://schemas.openxmlformats.org/officeDocument/2006/relationships/image" Target="../media/image18.png"/><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hyperlink" Target="projet%20recyclage%20capsules%20CIT.pub" TargetMode="Externa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64704"/>
            <a:ext cx="9144000" cy="2880320"/>
          </a:xfrm>
        </p:spPr>
        <p:txBody>
          <a:bodyPr>
            <a:normAutofit fontScale="90000"/>
          </a:bodyPr>
          <a:lstStyle/>
          <a:p>
            <a:pPr eaLnBrk="1" fontAlgn="auto" hangingPunct="1">
              <a:spcAft>
                <a:spcPts val="0"/>
              </a:spcAft>
              <a:defRPr/>
            </a:pPr>
            <a:r>
              <a:rPr lang="fr-FR" dirty="0" smtClean="0"/>
              <a:t>Séminaire National : PARIS 2011  </a:t>
            </a:r>
            <a:br>
              <a:rPr lang="fr-FR" dirty="0" smtClean="0"/>
            </a:br>
            <a:r>
              <a:rPr lang="fr-FR" dirty="0" smtClean="0"/>
              <a:t>Création et Innovations Technologiques</a:t>
            </a:r>
            <a:endParaRPr lang="fr-FR" dirty="0"/>
          </a:p>
        </p:txBody>
      </p:sp>
      <p:sp>
        <p:nvSpPr>
          <p:cNvPr id="14338" name="Sous-titre 2"/>
          <p:cNvSpPr>
            <a:spLocks noGrp="1"/>
          </p:cNvSpPr>
          <p:nvPr>
            <p:ph type="subTitle" idx="1"/>
          </p:nvPr>
        </p:nvSpPr>
        <p:spPr>
          <a:xfrm>
            <a:off x="0" y="4076700"/>
            <a:ext cx="9144000" cy="2041525"/>
          </a:xfrm>
        </p:spPr>
        <p:txBody>
          <a:bodyPr/>
          <a:lstStyle/>
          <a:p>
            <a:pPr marR="0" eaLnBrk="1" hangingPunct="1">
              <a:lnSpc>
                <a:spcPct val="80000"/>
              </a:lnSpc>
            </a:pPr>
            <a:endParaRPr lang="fr-FR" sz="1800" smtClean="0"/>
          </a:p>
          <a:p>
            <a:pPr marR="0" eaLnBrk="1" hangingPunct="1">
              <a:lnSpc>
                <a:spcPct val="80000"/>
              </a:lnSpc>
            </a:pPr>
            <a:r>
              <a:rPr lang="fr-FR" sz="1800" smtClean="0"/>
              <a:t>Au lycée JH FABRE de CARPENTRAS (84)</a:t>
            </a:r>
          </a:p>
          <a:p>
            <a:pPr marR="0" eaLnBrk="1" hangingPunct="1">
              <a:lnSpc>
                <a:spcPct val="80000"/>
              </a:lnSpc>
            </a:pPr>
            <a:endParaRPr lang="fr-FR" sz="1800" smtClean="0"/>
          </a:p>
          <a:p>
            <a:pPr marR="0" eaLnBrk="1" hangingPunct="1">
              <a:lnSpc>
                <a:spcPct val="80000"/>
              </a:lnSpc>
            </a:pPr>
            <a:r>
              <a:rPr lang="fr-FR" sz="1800" b="1" smtClean="0"/>
              <a:t>Académie d’Aix Marseille</a:t>
            </a:r>
          </a:p>
          <a:p>
            <a:pPr marR="0" eaLnBrk="1" hangingPunct="1">
              <a:lnSpc>
                <a:spcPct val="80000"/>
              </a:lnSpc>
            </a:pPr>
            <a:endParaRPr lang="fr-FR" sz="1800" b="1" smtClean="0"/>
          </a:p>
          <a:p>
            <a:pPr marR="0" eaLnBrk="1" hangingPunct="1">
              <a:lnSpc>
                <a:spcPct val="80000"/>
              </a:lnSpc>
            </a:pPr>
            <a:r>
              <a:rPr lang="fr-FR" sz="1800" smtClean="0"/>
              <a:t>Présenté par </a:t>
            </a:r>
            <a:r>
              <a:rPr lang="fr-FR" sz="1800" b="1" smtClean="0"/>
              <a:t>M. CERATO Gilles </a:t>
            </a:r>
            <a:r>
              <a:rPr lang="fr-FR" sz="1800" smtClean="0"/>
              <a:t>IA IPR STI</a:t>
            </a:r>
          </a:p>
          <a:p>
            <a:pPr marR="0" eaLnBrk="1" hangingPunct="1">
              <a:lnSpc>
                <a:spcPct val="80000"/>
              </a:lnSpc>
            </a:pPr>
            <a:r>
              <a:rPr lang="fr-FR" sz="1800" smtClean="0"/>
              <a:t>et </a:t>
            </a:r>
            <a:r>
              <a:rPr lang="fr-FR" sz="1800" b="1" smtClean="0"/>
              <a:t>M. BRANENX Thierry, </a:t>
            </a:r>
            <a:r>
              <a:rPr lang="fr-FR" sz="1800" smtClean="0"/>
              <a:t>professeur certifié</a:t>
            </a:r>
          </a:p>
          <a:p>
            <a:pPr marR="0" eaLnBrk="1" hangingPunct="1">
              <a:lnSpc>
                <a:spcPct val="80000"/>
              </a:lnSpc>
            </a:pPr>
            <a:endParaRPr lang="fr-FR" sz="1800" b="1" smtClean="0"/>
          </a:p>
        </p:txBody>
      </p:sp>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580507">
            <a:off x="823913" y="3065463"/>
            <a:ext cx="2468562" cy="1849437"/>
          </a:xfrm>
          <a:prstGeom prst="rect">
            <a:avLst/>
          </a:prstGeom>
          <a:noFill/>
          <a:ln w="9525" algn="in">
            <a:noFill/>
            <a:miter lim="800000"/>
            <a:headEnd/>
            <a:tailEnd/>
          </a:ln>
        </p:spPr>
      </p:pic>
      <p:grpSp>
        <p:nvGrpSpPr>
          <p:cNvPr id="14340" name="Groupe 37"/>
          <p:cNvGrpSpPr>
            <a:grpSpLocks/>
          </p:cNvGrpSpPr>
          <p:nvPr/>
        </p:nvGrpSpPr>
        <p:grpSpPr bwMode="auto">
          <a:xfrm>
            <a:off x="0" y="6381750"/>
            <a:ext cx="9164638" cy="503238"/>
            <a:chOff x="0" y="6381328"/>
            <a:chExt cx="9163845" cy="504056"/>
          </a:xfrm>
        </p:grpSpPr>
        <p:grpSp>
          <p:nvGrpSpPr>
            <p:cNvPr id="14342" name="Groupe 16"/>
            <p:cNvGrpSpPr>
              <a:grpSpLocks/>
            </p:cNvGrpSpPr>
            <p:nvPr/>
          </p:nvGrpSpPr>
          <p:grpSpPr bwMode="auto">
            <a:xfrm>
              <a:off x="0" y="6381328"/>
              <a:ext cx="7380312" cy="504056"/>
              <a:chOff x="216024" y="6053596"/>
              <a:chExt cx="8676456" cy="831788"/>
            </a:xfrm>
          </p:grpSpPr>
          <p:pic>
            <p:nvPicPr>
              <p:cNvPr id="14345" name="Picture 2" descr="logo_fabre"/>
              <p:cNvPicPr>
                <a:picLocks noChangeAspect="1" noChangeArrowheads="1"/>
              </p:cNvPicPr>
              <p:nvPr/>
            </p:nvPicPr>
            <p:blipFill>
              <a:blip r:embed="rId4"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14346" name="Groupe 7"/>
              <p:cNvGrpSpPr>
                <a:grpSpLocks/>
              </p:cNvGrpSpPr>
              <p:nvPr/>
            </p:nvGrpSpPr>
            <p:grpSpPr bwMode="auto">
              <a:xfrm>
                <a:off x="7344816" y="6086475"/>
                <a:ext cx="1547664" cy="771525"/>
                <a:chOff x="0" y="3140968"/>
                <a:chExt cx="1547664" cy="771525"/>
              </a:xfrm>
            </p:grpSpPr>
            <p:pic>
              <p:nvPicPr>
                <p:cNvPr id="14355"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4356"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14347" name="Groupe 8"/>
              <p:cNvGrpSpPr>
                <a:grpSpLocks/>
              </p:cNvGrpSpPr>
              <p:nvPr/>
            </p:nvGrpSpPr>
            <p:grpSpPr bwMode="auto">
              <a:xfrm>
                <a:off x="1475656" y="6086475"/>
                <a:ext cx="1547664" cy="771525"/>
                <a:chOff x="0" y="3140968"/>
                <a:chExt cx="1547664" cy="771525"/>
              </a:xfrm>
            </p:grpSpPr>
            <p:pic>
              <p:nvPicPr>
                <p:cNvPr id="14353"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4354"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4348" name="Picture 2" descr="logo_fabre"/>
              <p:cNvPicPr>
                <a:picLocks noChangeAspect="1" noChangeArrowheads="1"/>
              </p:cNvPicPr>
              <p:nvPr/>
            </p:nvPicPr>
            <p:blipFill>
              <a:blip r:embed="rId4"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14349" name="Groupe 12"/>
              <p:cNvGrpSpPr>
                <a:grpSpLocks/>
              </p:cNvGrpSpPr>
              <p:nvPr/>
            </p:nvGrpSpPr>
            <p:grpSpPr bwMode="auto">
              <a:xfrm>
                <a:off x="4427984" y="6086475"/>
                <a:ext cx="1547664" cy="771525"/>
                <a:chOff x="0" y="3140968"/>
                <a:chExt cx="1547664" cy="771525"/>
              </a:xfrm>
            </p:grpSpPr>
            <p:pic>
              <p:nvPicPr>
                <p:cNvPr id="14351"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4352"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4350" name="Picture 2" descr="logo_fabre"/>
              <p:cNvPicPr>
                <a:picLocks noChangeAspect="1" noChangeArrowheads="1"/>
              </p:cNvPicPr>
              <p:nvPr/>
            </p:nvPicPr>
            <p:blipFill>
              <a:blip r:embed="rId4"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14343" name="Picture 2" descr="logo_fabre"/>
            <p:cNvPicPr>
              <a:picLocks noChangeAspect="1" noChangeArrowheads="1"/>
            </p:cNvPicPr>
            <p:nvPr/>
          </p:nvPicPr>
          <p:blipFill>
            <a:blip r:embed="rId4" cstate="print"/>
            <a:srcRect/>
            <a:stretch>
              <a:fillRect/>
            </a:stretch>
          </p:blipFill>
          <p:spPr bwMode="auto">
            <a:xfrm>
              <a:off x="7452320" y="6397922"/>
              <a:ext cx="1010209" cy="487462"/>
            </a:xfrm>
            <a:prstGeom prst="rect">
              <a:avLst/>
            </a:prstGeom>
            <a:noFill/>
            <a:ln w="9525" algn="in">
              <a:noFill/>
              <a:miter lim="800000"/>
              <a:headEnd/>
              <a:tailEnd/>
            </a:ln>
          </p:spPr>
        </p:pic>
        <p:pic>
          <p:nvPicPr>
            <p:cNvPr id="14344" name="Picture 5"/>
            <p:cNvPicPr>
              <a:picLocks noChangeAspect="1" noChangeArrowheads="1"/>
            </p:cNvPicPr>
            <p:nvPr/>
          </p:nvPicPr>
          <p:blipFill>
            <a:blip r:embed="rId6"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pic>
        <p:nvPicPr>
          <p:cNvPr id="14341" name="Picture 1"/>
          <p:cNvPicPr>
            <a:picLocks noChangeAspect="1" noChangeArrowheads="1"/>
          </p:cNvPicPr>
          <p:nvPr/>
        </p:nvPicPr>
        <p:blipFill>
          <a:blip r:embed="rId7" cstate="print"/>
          <a:srcRect/>
          <a:stretch>
            <a:fillRect/>
          </a:stretch>
        </p:blipFill>
        <p:spPr bwMode="auto">
          <a:xfrm>
            <a:off x="4140200" y="0"/>
            <a:ext cx="900113"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e 31"/>
          <p:cNvGrpSpPr>
            <a:grpSpLocks/>
          </p:cNvGrpSpPr>
          <p:nvPr/>
        </p:nvGrpSpPr>
        <p:grpSpPr bwMode="auto">
          <a:xfrm>
            <a:off x="8532813" y="0"/>
            <a:ext cx="682625" cy="541338"/>
            <a:chOff x="10188624" y="692696"/>
            <a:chExt cx="1475656" cy="1167769"/>
          </a:xfrm>
        </p:grpSpPr>
        <p:sp>
          <p:nvSpPr>
            <p:cNvPr id="51247"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51248"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51204" name="Groupe 45"/>
          <p:cNvGrpSpPr>
            <a:grpSpLocks/>
          </p:cNvGrpSpPr>
          <p:nvPr/>
        </p:nvGrpSpPr>
        <p:grpSpPr bwMode="auto">
          <a:xfrm>
            <a:off x="0" y="6381750"/>
            <a:ext cx="9164638" cy="503238"/>
            <a:chOff x="0" y="6381328"/>
            <a:chExt cx="9163845" cy="504056"/>
          </a:xfrm>
        </p:grpSpPr>
        <p:grpSp>
          <p:nvGrpSpPr>
            <p:cNvPr id="51232" name="Groupe 16"/>
            <p:cNvGrpSpPr>
              <a:grpSpLocks/>
            </p:cNvGrpSpPr>
            <p:nvPr/>
          </p:nvGrpSpPr>
          <p:grpSpPr bwMode="auto">
            <a:xfrm>
              <a:off x="0" y="6381328"/>
              <a:ext cx="7380311" cy="504056"/>
              <a:chOff x="216024" y="6053596"/>
              <a:chExt cx="8676456" cy="831788"/>
            </a:xfrm>
          </p:grpSpPr>
          <p:pic>
            <p:nvPicPr>
              <p:cNvPr id="51235"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51236" name="Groupe 7"/>
              <p:cNvGrpSpPr>
                <a:grpSpLocks/>
              </p:cNvGrpSpPr>
              <p:nvPr/>
            </p:nvGrpSpPr>
            <p:grpSpPr bwMode="auto">
              <a:xfrm>
                <a:off x="7344816" y="6086475"/>
                <a:ext cx="1547664" cy="771525"/>
                <a:chOff x="0" y="3140968"/>
                <a:chExt cx="1547664" cy="771525"/>
              </a:xfrm>
            </p:grpSpPr>
            <p:pic>
              <p:nvPicPr>
                <p:cNvPr id="51245"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1246"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51237" name="Groupe 8"/>
              <p:cNvGrpSpPr>
                <a:grpSpLocks/>
              </p:cNvGrpSpPr>
              <p:nvPr/>
            </p:nvGrpSpPr>
            <p:grpSpPr bwMode="auto">
              <a:xfrm>
                <a:off x="1475656" y="6086475"/>
                <a:ext cx="1547664" cy="771525"/>
                <a:chOff x="0" y="3140968"/>
                <a:chExt cx="1547664" cy="771525"/>
              </a:xfrm>
            </p:grpSpPr>
            <p:pic>
              <p:nvPicPr>
                <p:cNvPr id="51243"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1244"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1238"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51239" name="Groupe 12"/>
              <p:cNvGrpSpPr>
                <a:grpSpLocks/>
              </p:cNvGrpSpPr>
              <p:nvPr/>
            </p:nvGrpSpPr>
            <p:grpSpPr bwMode="auto">
              <a:xfrm>
                <a:off x="4427984" y="6086475"/>
                <a:ext cx="1547664" cy="771525"/>
                <a:chOff x="0" y="3140968"/>
                <a:chExt cx="1547664" cy="771525"/>
              </a:xfrm>
            </p:grpSpPr>
            <p:pic>
              <p:nvPicPr>
                <p:cNvPr id="51241"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1242"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1240"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51233"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51234"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51205"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Rendu élèves (projet dispositif recyclage)</a:t>
            </a:r>
          </a:p>
        </p:txBody>
      </p:sp>
      <p:sp>
        <p:nvSpPr>
          <p:cNvPr id="51206" name="ZoneTexte 45"/>
          <p:cNvSpPr txBox="1">
            <a:spLocks noChangeArrowheads="1"/>
          </p:cNvSpPr>
          <p:nvPr/>
        </p:nvSpPr>
        <p:spPr bwMode="auto">
          <a:xfrm>
            <a:off x="0" y="765175"/>
            <a:ext cx="9144000" cy="522288"/>
          </a:xfrm>
          <a:prstGeom prst="rect">
            <a:avLst/>
          </a:prstGeom>
          <a:noFill/>
          <a:ln w="9525">
            <a:noFill/>
            <a:miter lim="800000"/>
            <a:headEnd/>
            <a:tailEnd/>
          </a:ln>
        </p:spPr>
        <p:txBody>
          <a:bodyPr>
            <a:spAutoFit/>
          </a:bodyPr>
          <a:lstStyle/>
          <a:p>
            <a:pPr algn="ctr"/>
            <a:r>
              <a:rPr lang="fr-FR" sz="2800" b="1" u="sng">
                <a:latin typeface="Constantia" pitchFamily="18" charset="0"/>
              </a:rPr>
              <a:t>Fonctions de services</a:t>
            </a:r>
          </a:p>
        </p:txBody>
      </p:sp>
      <p:sp>
        <p:nvSpPr>
          <p:cNvPr id="51207" name="Line 2"/>
          <p:cNvSpPr>
            <a:spLocks noChangeShapeType="1"/>
          </p:cNvSpPr>
          <p:nvPr/>
        </p:nvSpPr>
        <p:spPr bwMode="auto">
          <a:xfrm>
            <a:off x="4716463" y="1916113"/>
            <a:ext cx="0" cy="3284537"/>
          </a:xfrm>
          <a:prstGeom prst="line">
            <a:avLst/>
          </a:prstGeom>
          <a:noFill/>
          <a:ln w="9525" algn="ctr">
            <a:solidFill>
              <a:srgbClr val="000000"/>
            </a:solidFill>
            <a:round/>
            <a:headEnd/>
            <a:tailEnd/>
          </a:ln>
        </p:spPr>
        <p:txBody>
          <a:bodyPr lIns="36576" tIns="36576" rIns="36576" bIns="36576"/>
          <a:lstStyle/>
          <a:p>
            <a:endParaRPr lang="fr-FR"/>
          </a:p>
        </p:txBody>
      </p:sp>
      <p:sp>
        <p:nvSpPr>
          <p:cNvPr id="51208" name="Text Box 3"/>
          <p:cNvSpPr txBox="1">
            <a:spLocks noChangeArrowheads="1"/>
          </p:cNvSpPr>
          <p:nvPr/>
        </p:nvSpPr>
        <p:spPr bwMode="auto">
          <a:xfrm>
            <a:off x="0" y="1989138"/>
            <a:ext cx="4138613" cy="360362"/>
          </a:xfrm>
          <a:prstGeom prst="rect">
            <a:avLst/>
          </a:prstGeom>
          <a:noFill/>
          <a:ln w="9525" algn="in">
            <a:noFill/>
            <a:miter lim="800000"/>
            <a:headEnd/>
            <a:tailEnd/>
          </a:ln>
        </p:spPr>
        <p:txBody>
          <a:bodyPr lIns="36576" tIns="36576" rIns="36576" bIns="36576"/>
          <a:lstStyle/>
          <a:p>
            <a:pPr algn="ctr"/>
            <a:r>
              <a:rPr lang="fr-FR" sz="1600" b="1" u="sng">
                <a:solidFill>
                  <a:srgbClr val="FF0000"/>
                </a:solidFill>
                <a:latin typeface="Times New Roman" pitchFamily="18" charset="0"/>
              </a:rPr>
              <a:t>PARTIE GRAPHIQUE</a:t>
            </a:r>
            <a:endParaRPr lang="fr-FR" sz="2800"/>
          </a:p>
        </p:txBody>
      </p:sp>
      <p:sp>
        <p:nvSpPr>
          <p:cNvPr id="51209" name="Text Box 4"/>
          <p:cNvSpPr txBox="1">
            <a:spLocks noChangeArrowheads="1"/>
          </p:cNvSpPr>
          <p:nvPr/>
        </p:nvSpPr>
        <p:spPr bwMode="auto">
          <a:xfrm>
            <a:off x="5076825" y="1989138"/>
            <a:ext cx="4067175" cy="360362"/>
          </a:xfrm>
          <a:prstGeom prst="rect">
            <a:avLst/>
          </a:prstGeom>
          <a:noFill/>
          <a:ln w="9525" algn="in">
            <a:noFill/>
            <a:miter lim="800000"/>
            <a:headEnd/>
            <a:tailEnd/>
          </a:ln>
        </p:spPr>
        <p:txBody>
          <a:bodyPr lIns="36576" tIns="36576" rIns="36576" bIns="36576"/>
          <a:lstStyle/>
          <a:p>
            <a:pPr algn="ctr"/>
            <a:r>
              <a:rPr lang="fr-FR" sz="1600" b="1" u="sng">
                <a:solidFill>
                  <a:srgbClr val="FF0000"/>
                </a:solidFill>
                <a:latin typeface="Times New Roman" pitchFamily="18" charset="0"/>
              </a:rPr>
              <a:t>PARTIE DESCRIPTIVE</a:t>
            </a:r>
            <a:endParaRPr lang="fr-FR" sz="2800"/>
          </a:p>
        </p:txBody>
      </p:sp>
      <p:sp>
        <p:nvSpPr>
          <p:cNvPr id="51210" name="Text Box 5"/>
          <p:cNvSpPr txBox="1">
            <a:spLocks noChangeArrowheads="1"/>
          </p:cNvSpPr>
          <p:nvPr/>
        </p:nvSpPr>
        <p:spPr bwMode="auto">
          <a:xfrm>
            <a:off x="5508625" y="2852738"/>
            <a:ext cx="3635375" cy="3024187"/>
          </a:xfrm>
          <a:prstGeom prst="rect">
            <a:avLst/>
          </a:prstGeom>
          <a:noFill/>
          <a:ln w="9525" algn="in">
            <a:noFill/>
            <a:miter lim="800000"/>
            <a:headEnd/>
            <a:tailEnd/>
          </a:ln>
        </p:spPr>
        <p:txBody>
          <a:bodyPr lIns="36576" tIns="36576" rIns="36576" bIns="36576"/>
          <a:lstStyle/>
          <a:p>
            <a:r>
              <a:rPr lang="fr-FR" sz="1400">
                <a:solidFill>
                  <a:srgbClr val="000000"/>
                </a:solidFill>
                <a:latin typeface="Comic Sans MS" pitchFamily="66" charset="0"/>
              </a:rPr>
              <a:t>FP1 : Recycler les capsules de l’utilisateur.</a:t>
            </a:r>
          </a:p>
          <a:p>
            <a:endParaRPr lang="fr-FR" sz="1400">
              <a:solidFill>
                <a:srgbClr val="000000"/>
              </a:solidFill>
              <a:latin typeface="Comic Sans MS" pitchFamily="66" charset="0"/>
            </a:endParaRPr>
          </a:p>
          <a:p>
            <a:r>
              <a:rPr lang="fr-FR" sz="1400">
                <a:solidFill>
                  <a:srgbClr val="000000"/>
                </a:solidFill>
                <a:latin typeface="Comic Sans MS" pitchFamily="66" charset="0"/>
              </a:rPr>
              <a:t>FC1 : Etre actionné manuellement</a:t>
            </a:r>
          </a:p>
          <a:p>
            <a:endParaRPr lang="fr-FR" sz="1400">
              <a:solidFill>
                <a:srgbClr val="000000"/>
              </a:solidFill>
              <a:latin typeface="Comic Sans MS" pitchFamily="66" charset="0"/>
            </a:endParaRPr>
          </a:p>
          <a:p>
            <a:r>
              <a:rPr lang="fr-FR" sz="1400">
                <a:solidFill>
                  <a:srgbClr val="000000"/>
                </a:solidFill>
                <a:latin typeface="Comic Sans MS" pitchFamily="66" charset="0"/>
              </a:rPr>
              <a:t>FC2 : Être esthétique </a:t>
            </a:r>
          </a:p>
          <a:p>
            <a:endParaRPr lang="fr-FR" sz="1400">
              <a:solidFill>
                <a:srgbClr val="000000"/>
              </a:solidFill>
              <a:latin typeface="Comic Sans MS" pitchFamily="66" charset="0"/>
            </a:endParaRPr>
          </a:p>
          <a:p>
            <a:r>
              <a:rPr lang="fr-FR" sz="1400">
                <a:solidFill>
                  <a:srgbClr val="000000"/>
                </a:solidFill>
                <a:latin typeface="Comic Sans MS" pitchFamily="66" charset="0"/>
              </a:rPr>
              <a:t>FC3 : Récupérer le marc de café</a:t>
            </a:r>
          </a:p>
          <a:p>
            <a:endParaRPr lang="fr-FR" sz="1400">
              <a:solidFill>
                <a:srgbClr val="000000"/>
              </a:solidFill>
              <a:latin typeface="Comic Sans MS" pitchFamily="66" charset="0"/>
            </a:endParaRPr>
          </a:p>
          <a:p>
            <a:r>
              <a:rPr lang="fr-FR" sz="1400">
                <a:solidFill>
                  <a:srgbClr val="000000"/>
                </a:solidFill>
                <a:latin typeface="Comic Sans MS" pitchFamily="66" charset="0"/>
              </a:rPr>
              <a:t>FC4 : Guider la capsule</a:t>
            </a:r>
          </a:p>
          <a:p>
            <a:endParaRPr lang="fr-FR" sz="1400">
              <a:solidFill>
                <a:srgbClr val="000000"/>
              </a:solidFill>
              <a:latin typeface="Comic Sans MS" pitchFamily="66" charset="0"/>
            </a:endParaRPr>
          </a:p>
          <a:p>
            <a:r>
              <a:rPr lang="fr-FR" sz="1400">
                <a:solidFill>
                  <a:srgbClr val="000000"/>
                </a:solidFill>
                <a:latin typeface="Comic Sans MS" pitchFamily="66" charset="0"/>
              </a:rPr>
              <a:t>FC5 : Etre stable sur un plan de travail</a:t>
            </a:r>
          </a:p>
          <a:p>
            <a:endParaRPr lang="fr-FR" sz="1400">
              <a:solidFill>
                <a:srgbClr val="000000"/>
              </a:solidFill>
              <a:latin typeface="Comic Sans MS" pitchFamily="66" charset="0"/>
            </a:endParaRPr>
          </a:p>
          <a:p>
            <a:r>
              <a:rPr lang="fr-FR" sz="1400">
                <a:solidFill>
                  <a:srgbClr val="000000"/>
                </a:solidFill>
                <a:latin typeface="Comic Sans MS" pitchFamily="66" charset="0"/>
              </a:rPr>
              <a:t>FC6 : Résister à l’environnement</a:t>
            </a:r>
          </a:p>
          <a:p>
            <a:endParaRPr lang="fr-FR"/>
          </a:p>
        </p:txBody>
      </p:sp>
      <p:sp>
        <p:nvSpPr>
          <p:cNvPr id="51211" name="Oval 6"/>
          <p:cNvSpPr>
            <a:spLocks noChangeArrowheads="1"/>
          </p:cNvSpPr>
          <p:nvPr/>
        </p:nvSpPr>
        <p:spPr bwMode="auto">
          <a:xfrm>
            <a:off x="1476375" y="3716338"/>
            <a:ext cx="1260475" cy="684212"/>
          </a:xfrm>
          <a:prstGeom prst="ellipse">
            <a:avLst/>
          </a:prstGeom>
          <a:noFill/>
          <a:ln w="9525" algn="in">
            <a:solidFill>
              <a:srgbClr val="000000"/>
            </a:solidFill>
            <a:round/>
            <a:headEnd/>
            <a:tailEnd/>
          </a:ln>
        </p:spPr>
        <p:txBody>
          <a:bodyPr lIns="0" tIns="0" rIns="0" bIns="0"/>
          <a:lstStyle/>
          <a:p>
            <a:endParaRPr lang="fr-FR"/>
          </a:p>
        </p:txBody>
      </p:sp>
      <p:sp>
        <p:nvSpPr>
          <p:cNvPr id="51212" name="Oval 7"/>
          <p:cNvSpPr>
            <a:spLocks noChangeArrowheads="1"/>
          </p:cNvSpPr>
          <p:nvPr/>
        </p:nvSpPr>
        <p:spPr bwMode="auto">
          <a:xfrm>
            <a:off x="215900" y="2997200"/>
            <a:ext cx="1919288" cy="325438"/>
          </a:xfrm>
          <a:prstGeom prst="ellipse">
            <a:avLst/>
          </a:prstGeom>
          <a:noFill/>
          <a:ln w="9525" algn="in">
            <a:solidFill>
              <a:srgbClr val="000000"/>
            </a:solidFill>
            <a:round/>
            <a:headEnd/>
            <a:tailEnd/>
          </a:ln>
        </p:spPr>
        <p:txBody>
          <a:bodyPr lIns="576" tIns="0" rIns="576" bIns="0"/>
          <a:lstStyle/>
          <a:p>
            <a:pPr algn="ctr"/>
            <a:r>
              <a:rPr lang="fr-FR" sz="1400">
                <a:solidFill>
                  <a:srgbClr val="FF0000"/>
                </a:solidFill>
                <a:latin typeface="Comic Sans MS" pitchFamily="66" charset="0"/>
              </a:rPr>
              <a:t>Utilisateur</a:t>
            </a:r>
            <a:endParaRPr lang="fr-FR" sz="3200">
              <a:solidFill>
                <a:srgbClr val="FF0000"/>
              </a:solidFill>
            </a:endParaRPr>
          </a:p>
        </p:txBody>
      </p:sp>
      <p:sp>
        <p:nvSpPr>
          <p:cNvPr id="51213" name="Oval 8"/>
          <p:cNvSpPr>
            <a:spLocks noChangeArrowheads="1"/>
          </p:cNvSpPr>
          <p:nvPr/>
        </p:nvSpPr>
        <p:spPr bwMode="auto">
          <a:xfrm>
            <a:off x="2628900" y="3032125"/>
            <a:ext cx="1871663" cy="325438"/>
          </a:xfrm>
          <a:prstGeom prst="ellipse">
            <a:avLst/>
          </a:prstGeom>
          <a:noFill/>
          <a:ln w="9525" algn="in">
            <a:solidFill>
              <a:srgbClr val="000000"/>
            </a:solidFill>
            <a:round/>
            <a:headEnd/>
            <a:tailEnd/>
          </a:ln>
        </p:spPr>
        <p:txBody>
          <a:bodyPr lIns="576" tIns="0" rIns="576" bIns="0"/>
          <a:lstStyle/>
          <a:p>
            <a:pPr algn="ctr"/>
            <a:r>
              <a:rPr lang="fr-FR" sz="1400">
                <a:solidFill>
                  <a:srgbClr val="FF0000"/>
                </a:solidFill>
                <a:latin typeface="Comic Sans MS" pitchFamily="66" charset="0"/>
              </a:rPr>
              <a:t>Capsules</a:t>
            </a:r>
            <a:endParaRPr lang="fr-FR" sz="3200">
              <a:solidFill>
                <a:srgbClr val="FF0000"/>
              </a:solidFill>
            </a:endParaRPr>
          </a:p>
        </p:txBody>
      </p:sp>
      <p:sp>
        <p:nvSpPr>
          <p:cNvPr id="51214" name="Oval 9"/>
          <p:cNvSpPr>
            <a:spLocks noChangeArrowheads="1"/>
          </p:cNvSpPr>
          <p:nvPr/>
        </p:nvSpPr>
        <p:spPr bwMode="auto">
          <a:xfrm>
            <a:off x="395288" y="4905375"/>
            <a:ext cx="1944687" cy="395288"/>
          </a:xfrm>
          <a:prstGeom prst="ellipse">
            <a:avLst/>
          </a:prstGeom>
          <a:noFill/>
          <a:ln w="9525" algn="in">
            <a:solidFill>
              <a:srgbClr val="000000"/>
            </a:solidFill>
            <a:round/>
            <a:headEnd/>
            <a:tailEnd/>
          </a:ln>
        </p:spPr>
        <p:txBody>
          <a:bodyPr lIns="576" tIns="0" rIns="576" bIns="0"/>
          <a:lstStyle/>
          <a:p>
            <a:pPr algn="ctr"/>
            <a:r>
              <a:rPr lang="fr-FR" sz="1400">
                <a:solidFill>
                  <a:srgbClr val="FF0000"/>
                </a:solidFill>
                <a:latin typeface="Comic Sans MS" pitchFamily="66" charset="0"/>
              </a:rPr>
              <a:t>Plan de travail</a:t>
            </a:r>
            <a:endParaRPr lang="fr-FR" sz="3200">
              <a:solidFill>
                <a:srgbClr val="FF0000"/>
              </a:solidFill>
            </a:endParaRPr>
          </a:p>
        </p:txBody>
      </p:sp>
      <p:sp>
        <p:nvSpPr>
          <p:cNvPr id="51215" name="Freeform 10"/>
          <p:cNvSpPr>
            <a:spLocks/>
          </p:cNvSpPr>
          <p:nvPr/>
        </p:nvSpPr>
        <p:spPr bwMode="auto">
          <a:xfrm>
            <a:off x="1081088" y="3357563"/>
            <a:ext cx="2124075" cy="509587"/>
          </a:xfrm>
          <a:custGeom>
            <a:avLst/>
            <a:gdLst>
              <a:gd name="T0" fmla="*/ 0 w 2124000"/>
              <a:gd name="T1" fmla="*/ 0 h 510000"/>
              <a:gd name="T2" fmla="*/ 432030 w 2124000"/>
              <a:gd name="T3" fmla="*/ 323476 h 510000"/>
              <a:gd name="T4" fmla="*/ 828058 w 2124000"/>
              <a:gd name="T5" fmla="*/ 467242 h 510000"/>
              <a:gd name="T6" fmla="*/ 1512106 w 2124000"/>
              <a:gd name="T7" fmla="*/ 431300 h 510000"/>
              <a:gd name="T8" fmla="*/ 2124149 w 2124000"/>
              <a:gd name="T9" fmla="*/ 0 h 510000"/>
              <a:gd name="T10" fmla="*/ 0 60000 65536"/>
              <a:gd name="T11" fmla="*/ 0 60000 65536"/>
              <a:gd name="T12" fmla="*/ 0 60000 65536"/>
              <a:gd name="T13" fmla="*/ 0 60000 65536"/>
              <a:gd name="T14" fmla="*/ 0 60000 65536"/>
              <a:gd name="T15" fmla="*/ 0 w 2124000"/>
              <a:gd name="T16" fmla="*/ 0 h 510000"/>
              <a:gd name="T17" fmla="*/ 2124000 w 2124000"/>
              <a:gd name="T18" fmla="*/ 510000 h 510000"/>
            </a:gdLst>
            <a:ahLst/>
            <a:cxnLst>
              <a:cxn ang="T10">
                <a:pos x="T0" y="T1"/>
              </a:cxn>
              <a:cxn ang="T11">
                <a:pos x="T2" y="T3"/>
              </a:cxn>
              <a:cxn ang="T12">
                <a:pos x="T4" y="T5"/>
              </a:cxn>
              <a:cxn ang="T13">
                <a:pos x="T6" y="T7"/>
              </a:cxn>
              <a:cxn ang="T14">
                <a:pos x="T8" y="T9"/>
              </a:cxn>
            </a:cxnLst>
            <a:rect l="T15" t="T16" r="T17" b="T18"/>
            <a:pathLst>
              <a:path w="2124000" h="510000">
                <a:moveTo>
                  <a:pt x="0" y="0"/>
                </a:moveTo>
                <a:cubicBezTo>
                  <a:pt x="147000" y="123000"/>
                  <a:pt x="294000" y="246000"/>
                  <a:pt x="432000" y="324000"/>
                </a:cubicBezTo>
                <a:cubicBezTo>
                  <a:pt x="570000" y="402000"/>
                  <a:pt x="648000" y="450000"/>
                  <a:pt x="828000" y="468000"/>
                </a:cubicBezTo>
                <a:cubicBezTo>
                  <a:pt x="1008000" y="486000"/>
                  <a:pt x="1296000" y="510000"/>
                  <a:pt x="1512000" y="432000"/>
                </a:cubicBezTo>
                <a:cubicBezTo>
                  <a:pt x="1728000" y="354000"/>
                  <a:pt x="1926000" y="177000"/>
                  <a:pt x="2124000" y="0"/>
                </a:cubicBezTo>
              </a:path>
            </a:pathLst>
          </a:custGeom>
          <a:noFill/>
          <a:ln w="9525">
            <a:solidFill>
              <a:srgbClr val="000000"/>
            </a:solidFill>
            <a:round/>
            <a:headEnd/>
            <a:tailEnd/>
          </a:ln>
        </p:spPr>
        <p:txBody>
          <a:bodyPr lIns="36576" tIns="36576" rIns="36576" bIns="36576"/>
          <a:lstStyle/>
          <a:p>
            <a:endParaRPr lang="fr-FR"/>
          </a:p>
        </p:txBody>
      </p:sp>
      <p:sp>
        <p:nvSpPr>
          <p:cNvPr id="51216" name="Text Box 11"/>
          <p:cNvSpPr txBox="1">
            <a:spLocks noChangeArrowheads="1"/>
          </p:cNvSpPr>
          <p:nvPr/>
        </p:nvSpPr>
        <p:spPr bwMode="auto">
          <a:xfrm>
            <a:off x="1368425" y="3429000"/>
            <a:ext cx="504825" cy="252413"/>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FP 1</a:t>
            </a:r>
            <a:endParaRPr lang="fr-FR"/>
          </a:p>
        </p:txBody>
      </p:sp>
      <p:sp>
        <p:nvSpPr>
          <p:cNvPr id="51217" name="Text Box 12"/>
          <p:cNvSpPr txBox="1">
            <a:spLocks noChangeArrowheads="1"/>
          </p:cNvSpPr>
          <p:nvPr/>
        </p:nvSpPr>
        <p:spPr bwMode="auto">
          <a:xfrm>
            <a:off x="900113" y="3392488"/>
            <a:ext cx="504825" cy="252412"/>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1</a:t>
            </a:r>
            <a:endParaRPr lang="fr-FR"/>
          </a:p>
        </p:txBody>
      </p:sp>
      <p:sp>
        <p:nvSpPr>
          <p:cNvPr id="51218" name="Line 13"/>
          <p:cNvSpPr>
            <a:spLocks noChangeShapeType="1"/>
          </p:cNvSpPr>
          <p:nvPr/>
        </p:nvSpPr>
        <p:spPr bwMode="auto">
          <a:xfrm flipH="1" flipV="1">
            <a:off x="936625" y="3357563"/>
            <a:ext cx="539750" cy="647700"/>
          </a:xfrm>
          <a:prstGeom prst="line">
            <a:avLst/>
          </a:prstGeom>
          <a:noFill/>
          <a:ln w="9525">
            <a:solidFill>
              <a:srgbClr val="000000"/>
            </a:solidFill>
            <a:round/>
            <a:headEnd/>
            <a:tailEnd/>
          </a:ln>
        </p:spPr>
        <p:txBody>
          <a:bodyPr lIns="36576" tIns="36576" rIns="36576" bIns="36576"/>
          <a:lstStyle/>
          <a:p>
            <a:endParaRPr lang="fr-FR"/>
          </a:p>
        </p:txBody>
      </p:sp>
      <p:sp>
        <p:nvSpPr>
          <p:cNvPr id="51219" name="Line 14"/>
          <p:cNvSpPr>
            <a:spLocks noChangeShapeType="1"/>
          </p:cNvSpPr>
          <p:nvPr/>
        </p:nvSpPr>
        <p:spPr bwMode="auto">
          <a:xfrm flipV="1">
            <a:off x="2663825" y="3357563"/>
            <a:ext cx="576263" cy="539750"/>
          </a:xfrm>
          <a:prstGeom prst="line">
            <a:avLst/>
          </a:prstGeom>
          <a:noFill/>
          <a:ln w="9525" algn="ctr">
            <a:solidFill>
              <a:srgbClr val="000000"/>
            </a:solidFill>
            <a:round/>
            <a:headEnd/>
            <a:tailEnd/>
          </a:ln>
        </p:spPr>
        <p:txBody>
          <a:bodyPr lIns="36576" tIns="36576" rIns="36576" bIns="36576"/>
          <a:lstStyle/>
          <a:p>
            <a:endParaRPr lang="fr-FR"/>
          </a:p>
        </p:txBody>
      </p:sp>
      <p:sp>
        <p:nvSpPr>
          <p:cNvPr id="51220" name="Text Box 15"/>
          <p:cNvSpPr txBox="1">
            <a:spLocks noChangeArrowheads="1"/>
          </p:cNvSpPr>
          <p:nvPr/>
        </p:nvSpPr>
        <p:spPr bwMode="auto">
          <a:xfrm>
            <a:off x="2916238" y="3608388"/>
            <a:ext cx="504825" cy="252412"/>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3</a:t>
            </a:r>
            <a:endParaRPr lang="fr-FR"/>
          </a:p>
        </p:txBody>
      </p:sp>
      <p:sp>
        <p:nvSpPr>
          <p:cNvPr id="51221" name="Line 16"/>
          <p:cNvSpPr>
            <a:spLocks noChangeShapeType="1"/>
          </p:cNvSpPr>
          <p:nvPr/>
        </p:nvSpPr>
        <p:spPr bwMode="auto">
          <a:xfrm flipV="1">
            <a:off x="1044575" y="4256088"/>
            <a:ext cx="539750" cy="649287"/>
          </a:xfrm>
          <a:prstGeom prst="line">
            <a:avLst/>
          </a:prstGeom>
          <a:noFill/>
          <a:ln w="9525" algn="ctr">
            <a:solidFill>
              <a:srgbClr val="000000"/>
            </a:solidFill>
            <a:round/>
            <a:headEnd/>
            <a:tailEnd/>
          </a:ln>
        </p:spPr>
        <p:txBody>
          <a:bodyPr lIns="36576" tIns="36576" rIns="36576" bIns="36576"/>
          <a:lstStyle/>
          <a:p>
            <a:endParaRPr lang="fr-FR"/>
          </a:p>
        </p:txBody>
      </p:sp>
      <p:sp>
        <p:nvSpPr>
          <p:cNvPr id="51222" name="Text Box 17"/>
          <p:cNvSpPr txBox="1">
            <a:spLocks noChangeArrowheads="1"/>
          </p:cNvSpPr>
          <p:nvPr/>
        </p:nvSpPr>
        <p:spPr bwMode="auto">
          <a:xfrm>
            <a:off x="1008063" y="4437063"/>
            <a:ext cx="504825" cy="252412"/>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5</a:t>
            </a:r>
            <a:endParaRPr lang="fr-FR"/>
          </a:p>
        </p:txBody>
      </p:sp>
      <p:sp>
        <p:nvSpPr>
          <p:cNvPr id="51223" name="Oval 18"/>
          <p:cNvSpPr>
            <a:spLocks noChangeArrowheads="1"/>
          </p:cNvSpPr>
          <p:nvPr/>
        </p:nvSpPr>
        <p:spPr bwMode="auto">
          <a:xfrm>
            <a:off x="2627313" y="4652963"/>
            <a:ext cx="1800225" cy="360362"/>
          </a:xfrm>
          <a:prstGeom prst="ellipse">
            <a:avLst/>
          </a:prstGeom>
          <a:noFill/>
          <a:ln w="9525" algn="in">
            <a:solidFill>
              <a:srgbClr val="000000"/>
            </a:solidFill>
            <a:round/>
            <a:headEnd/>
            <a:tailEnd/>
          </a:ln>
        </p:spPr>
        <p:txBody>
          <a:bodyPr lIns="576" tIns="0" rIns="576" bIns="0"/>
          <a:lstStyle/>
          <a:p>
            <a:pPr algn="ctr"/>
            <a:r>
              <a:rPr lang="fr-FR" sz="1400">
                <a:solidFill>
                  <a:srgbClr val="0070C0"/>
                </a:solidFill>
                <a:latin typeface="Comic Sans MS" pitchFamily="66" charset="0"/>
              </a:rPr>
              <a:t>Environnement</a:t>
            </a:r>
            <a:endParaRPr lang="fr-FR" sz="3200">
              <a:solidFill>
                <a:srgbClr val="0070C0"/>
              </a:solidFill>
            </a:endParaRPr>
          </a:p>
        </p:txBody>
      </p:sp>
      <p:sp>
        <p:nvSpPr>
          <p:cNvPr id="51224" name="Line 19"/>
          <p:cNvSpPr>
            <a:spLocks noChangeShapeType="1"/>
          </p:cNvSpPr>
          <p:nvPr/>
        </p:nvSpPr>
        <p:spPr bwMode="auto">
          <a:xfrm flipH="1" flipV="1">
            <a:off x="2484438" y="4329113"/>
            <a:ext cx="215900" cy="431800"/>
          </a:xfrm>
          <a:prstGeom prst="line">
            <a:avLst/>
          </a:prstGeom>
          <a:noFill/>
          <a:ln w="9525" algn="ctr">
            <a:solidFill>
              <a:srgbClr val="000000"/>
            </a:solidFill>
            <a:round/>
            <a:headEnd/>
            <a:tailEnd/>
          </a:ln>
        </p:spPr>
        <p:txBody>
          <a:bodyPr lIns="36576" tIns="36576" rIns="36576" bIns="36576"/>
          <a:lstStyle/>
          <a:p>
            <a:endParaRPr lang="fr-FR"/>
          </a:p>
        </p:txBody>
      </p:sp>
      <p:sp>
        <p:nvSpPr>
          <p:cNvPr id="51225" name="Text Box 20"/>
          <p:cNvSpPr txBox="1">
            <a:spLocks noChangeArrowheads="1"/>
          </p:cNvSpPr>
          <p:nvPr/>
        </p:nvSpPr>
        <p:spPr bwMode="auto">
          <a:xfrm>
            <a:off x="2305050" y="4437063"/>
            <a:ext cx="503238" cy="252412"/>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6</a:t>
            </a:r>
            <a:endParaRPr lang="fr-FR"/>
          </a:p>
        </p:txBody>
      </p:sp>
      <p:sp>
        <p:nvSpPr>
          <p:cNvPr id="51226" name="Line 21"/>
          <p:cNvSpPr>
            <a:spLocks noChangeShapeType="1"/>
          </p:cNvSpPr>
          <p:nvPr/>
        </p:nvSpPr>
        <p:spPr bwMode="auto">
          <a:xfrm flipH="1" flipV="1">
            <a:off x="612775" y="3284538"/>
            <a:ext cx="863600" cy="792162"/>
          </a:xfrm>
          <a:prstGeom prst="line">
            <a:avLst/>
          </a:prstGeom>
          <a:noFill/>
          <a:ln w="9525" algn="ctr">
            <a:solidFill>
              <a:srgbClr val="000000"/>
            </a:solidFill>
            <a:round/>
            <a:headEnd/>
            <a:tailEnd/>
          </a:ln>
        </p:spPr>
        <p:txBody>
          <a:bodyPr lIns="36576" tIns="36576" rIns="36576" bIns="36576"/>
          <a:lstStyle/>
          <a:p>
            <a:endParaRPr lang="fr-FR"/>
          </a:p>
        </p:txBody>
      </p:sp>
      <p:sp>
        <p:nvSpPr>
          <p:cNvPr id="51227" name="Text Box 22"/>
          <p:cNvSpPr txBox="1">
            <a:spLocks noChangeArrowheads="1"/>
          </p:cNvSpPr>
          <p:nvPr/>
        </p:nvSpPr>
        <p:spPr bwMode="auto">
          <a:xfrm>
            <a:off x="757238" y="3681413"/>
            <a:ext cx="503237" cy="250825"/>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2</a:t>
            </a:r>
            <a:endParaRPr lang="fr-FR"/>
          </a:p>
        </p:txBody>
      </p:sp>
      <p:sp>
        <p:nvSpPr>
          <p:cNvPr id="51228" name="Line 23"/>
          <p:cNvSpPr>
            <a:spLocks noChangeShapeType="1"/>
          </p:cNvSpPr>
          <p:nvPr/>
        </p:nvSpPr>
        <p:spPr bwMode="auto">
          <a:xfrm flipV="1">
            <a:off x="2305050" y="3357563"/>
            <a:ext cx="755650" cy="358775"/>
          </a:xfrm>
          <a:prstGeom prst="line">
            <a:avLst/>
          </a:prstGeom>
          <a:noFill/>
          <a:ln w="9525" algn="ctr">
            <a:solidFill>
              <a:srgbClr val="000000"/>
            </a:solidFill>
            <a:round/>
            <a:headEnd/>
            <a:tailEnd/>
          </a:ln>
        </p:spPr>
        <p:txBody>
          <a:bodyPr lIns="36576" tIns="36576" rIns="36576" bIns="36576"/>
          <a:lstStyle/>
          <a:p>
            <a:endParaRPr lang="fr-FR"/>
          </a:p>
        </p:txBody>
      </p:sp>
      <p:sp>
        <p:nvSpPr>
          <p:cNvPr id="51229" name="Text Box 24"/>
          <p:cNvSpPr txBox="1">
            <a:spLocks noChangeArrowheads="1"/>
          </p:cNvSpPr>
          <p:nvPr/>
        </p:nvSpPr>
        <p:spPr bwMode="auto">
          <a:xfrm>
            <a:off x="2447925" y="3392488"/>
            <a:ext cx="504825" cy="252412"/>
          </a:xfrm>
          <a:prstGeom prst="rect">
            <a:avLst/>
          </a:prstGeom>
          <a:noFill/>
          <a:ln w="9525" algn="in">
            <a:noFill/>
            <a:miter lim="800000"/>
            <a:headEnd/>
            <a:tailEnd/>
          </a:ln>
        </p:spPr>
        <p:txBody>
          <a:bodyPr lIns="36576" tIns="36576" rIns="36576" bIns="36576"/>
          <a:lstStyle/>
          <a:p>
            <a:r>
              <a:rPr lang="fr-FR" sz="1000">
                <a:solidFill>
                  <a:srgbClr val="000000"/>
                </a:solidFill>
                <a:latin typeface="Times New Roman" pitchFamily="18" charset="0"/>
              </a:rPr>
              <a:t>FC 4</a:t>
            </a:r>
            <a:endParaRPr lang="fr-FR"/>
          </a:p>
        </p:txBody>
      </p:sp>
      <p:sp>
        <p:nvSpPr>
          <p:cNvPr id="51230" name="ZoneTexte 70"/>
          <p:cNvSpPr txBox="1">
            <a:spLocks noChangeArrowheads="1"/>
          </p:cNvSpPr>
          <p:nvPr/>
        </p:nvSpPr>
        <p:spPr bwMode="auto">
          <a:xfrm>
            <a:off x="1547813" y="3860800"/>
            <a:ext cx="1152525" cy="369888"/>
          </a:xfrm>
          <a:prstGeom prst="rect">
            <a:avLst/>
          </a:prstGeom>
          <a:noFill/>
          <a:ln w="9525">
            <a:noFill/>
            <a:miter lim="800000"/>
            <a:headEnd/>
            <a:tailEnd/>
          </a:ln>
        </p:spPr>
        <p:txBody>
          <a:bodyPr>
            <a:spAutoFit/>
          </a:bodyPr>
          <a:lstStyle/>
          <a:p>
            <a:r>
              <a:rPr lang="fr-FR">
                <a:solidFill>
                  <a:srgbClr val="00FF00"/>
                </a:solidFill>
                <a:latin typeface="Constantia" pitchFamily="18" charset="0"/>
              </a:rPr>
              <a:t>Recyclor</a:t>
            </a:r>
          </a:p>
        </p:txBody>
      </p:sp>
      <p:sp>
        <p:nvSpPr>
          <p:cNvPr id="51" name="Bouton d'action : Document 50">
            <a:hlinkClick r:id="rId8" action="ppaction://program" highlightClick="1"/>
          </p:cNvPr>
          <p:cNvSpPr/>
          <p:nvPr/>
        </p:nvSpPr>
        <p:spPr>
          <a:xfrm>
            <a:off x="1258888" y="6021388"/>
            <a:ext cx="360362" cy="36036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e 31"/>
          <p:cNvGrpSpPr>
            <a:grpSpLocks/>
          </p:cNvGrpSpPr>
          <p:nvPr/>
        </p:nvGrpSpPr>
        <p:grpSpPr bwMode="auto">
          <a:xfrm>
            <a:off x="8532813" y="0"/>
            <a:ext cx="682625" cy="541338"/>
            <a:chOff x="10188624" y="692696"/>
            <a:chExt cx="1475656" cy="1167769"/>
          </a:xfrm>
        </p:grpSpPr>
        <p:sp>
          <p:nvSpPr>
            <p:cNvPr id="1096"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1097" name="Picture 1"/>
            <p:cNvPicPr>
              <a:picLocks noChangeAspect="1" noChangeArrowheads="1"/>
            </p:cNvPicPr>
            <p:nvPr/>
          </p:nvPicPr>
          <p:blipFill>
            <a:blip r:embed="rId4"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5"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030" name="Groupe 45"/>
          <p:cNvGrpSpPr>
            <a:grpSpLocks/>
          </p:cNvGrpSpPr>
          <p:nvPr/>
        </p:nvGrpSpPr>
        <p:grpSpPr bwMode="auto">
          <a:xfrm>
            <a:off x="0" y="6381750"/>
            <a:ext cx="9164638" cy="503238"/>
            <a:chOff x="0" y="6381328"/>
            <a:chExt cx="9163845" cy="504056"/>
          </a:xfrm>
        </p:grpSpPr>
        <p:grpSp>
          <p:nvGrpSpPr>
            <p:cNvPr id="1081" name="Groupe 16"/>
            <p:cNvGrpSpPr>
              <a:grpSpLocks/>
            </p:cNvGrpSpPr>
            <p:nvPr/>
          </p:nvGrpSpPr>
          <p:grpSpPr bwMode="auto">
            <a:xfrm>
              <a:off x="0" y="6381328"/>
              <a:ext cx="7380311" cy="504056"/>
              <a:chOff x="216024" y="6053596"/>
              <a:chExt cx="8676456" cy="831788"/>
            </a:xfrm>
          </p:grpSpPr>
          <p:pic>
            <p:nvPicPr>
              <p:cNvPr id="1084" name="Picture 2" descr="logo_fabre"/>
              <p:cNvPicPr>
                <a:picLocks noChangeAspect="1" noChangeArrowheads="1"/>
              </p:cNvPicPr>
              <p:nvPr/>
            </p:nvPicPr>
            <p:blipFill>
              <a:blip r:embed="rId6"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1085" name="Groupe 7"/>
              <p:cNvGrpSpPr>
                <a:grpSpLocks/>
              </p:cNvGrpSpPr>
              <p:nvPr/>
            </p:nvGrpSpPr>
            <p:grpSpPr bwMode="auto">
              <a:xfrm>
                <a:off x="7344816" y="6086475"/>
                <a:ext cx="1547664" cy="771525"/>
                <a:chOff x="0" y="3140968"/>
                <a:chExt cx="1547664" cy="771525"/>
              </a:xfrm>
            </p:grpSpPr>
            <p:pic>
              <p:nvPicPr>
                <p:cNvPr id="1094"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095"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1086" name="Groupe 8"/>
              <p:cNvGrpSpPr>
                <a:grpSpLocks/>
              </p:cNvGrpSpPr>
              <p:nvPr/>
            </p:nvGrpSpPr>
            <p:grpSpPr bwMode="auto">
              <a:xfrm>
                <a:off x="1475656" y="6086475"/>
                <a:ext cx="1547664" cy="771525"/>
                <a:chOff x="0" y="3140968"/>
                <a:chExt cx="1547664" cy="771525"/>
              </a:xfrm>
            </p:grpSpPr>
            <p:pic>
              <p:nvPicPr>
                <p:cNvPr id="1092"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093"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087" name="Picture 2" descr="logo_fabre"/>
              <p:cNvPicPr>
                <a:picLocks noChangeAspect="1" noChangeArrowheads="1"/>
              </p:cNvPicPr>
              <p:nvPr/>
            </p:nvPicPr>
            <p:blipFill>
              <a:blip r:embed="rId6"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1088" name="Groupe 12"/>
              <p:cNvGrpSpPr>
                <a:grpSpLocks/>
              </p:cNvGrpSpPr>
              <p:nvPr/>
            </p:nvGrpSpPr>
            <p:grpSpPr bwMode="auto">
              <a:xfrm>
                <a:off x="4427984" y="6086475"/>
                <a:ext cx="1547664" cy="771525"/>
                <a:chOff x="0" y="3140968"/>
                <a:chExt cx="1547664" cy="771525"/>
              </a:xfrm>
            </p:grpSpPr>
            <p:pic>
              <p:nvPicPr>
                <p:cNvPr id="1090"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091"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089" name="Picture 2" descr="logo_fabre"/>
              <p:cNvPicPr>
                <a:picLocks noChangeAspect="1" noChangeArrowheads="1"/>
              </p:cNvPicPr>
              <p:nvPr/>
            </p:nvPicPr>
            <p:blipFill>
              <a:blip r:embed="rId6"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1082" name="Picture 2" descr="logo_fabre"/>
            <p:cNvPicPr>
              <a:picLocks noChangeAspect="1" noChangeArrowheads="1"/>
            </p:cNvPicPr>
            <p:nvPr/>
          </p:nvPicPr>
          <p:blipFill>
            <a:blip r:embed="rId6" cstate="print"/>
            <a:srcRect/>
            <a:stretch>
              <a:fillRect/>
            </a:stretch>
          </p:blipFill>
          <p:spPr bwMode="auto">
            <a:xfrm>
              <a:off x="7452320" y="6397922"/>
              <a:ext cx="1010209" cy="487462"/>
            </a:xfrm>
            <a:prstGeom prst="rect">
              <a:avLst/>
            </a:prstGeom>
            <a:noFill/>
            <a:ln w="9525" algn="in">
              <a:noFill/>
              <a:miter lim="800000"/>
              <a:headEnd/>
              <a:tailEnd/>
            </a:ln>
          </p:spPr>
        </p:pic>
        <p:pic>
          <p:nvPicPr>
            <p:cNvPr id="1083" name="Picture 5"/>
            <p:cNvPicPr>
              <a:picLocks noChangeAspect="1" noChangeArrowheads="1"/>
            </p:cNvPicPr>
            <p:nvPr/>
          </p:nvPicPr>
          <p:blipFill>
            <a:blip r:embed="rId8"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1031"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Rendu élèves (projet dispositif recyclage)</a:t>
            </a:r>
          </a:p>
        </p:txBody>
      </p:sp>
      <p:sp>
        <p:nvSpPr>
          <p:cNvPr id="1032" name="ZoneTexte 25"/>
          <p:cNvSpPr txBox="1">
            <a:spLocks noChangeArrowheads="1"/>
          </p:cNvSpPr>
          <p:nvPr/>
        </p:nvSpPr>
        <p:spPr bwMode="auto">
          <a:xfrm>
            <a:off x="0" y="601663"/>
            <a:ext cx="9144000" cy="523875"/>
          </a:xfrm>
          <a:prstGeom prst="rect">
            <a:avLst/>
          </a:prstGeom>
          <a:noFill/>
          <a:ln w="9525">
            <a:noFill/>
            <a:miter lim="800000"/>
            <a:headEnd/>
            <a:tailEnd/>
          </a:ln>
        </p:spPr>
        <p:txBody>
          <a:bodyPr>
            <a:spAutoFit/>
          </a:bodyPr>
          <a:lstStyle/>
          <a:p>
            <a:pPr algn="ctr"/>
            <a:r>
              <a:rPr lang="fr-FR" sz="2800" b="1" u="sng">
                <a:latin typeface="Constantia" pitchFamily="18" charset="0"/>
              </a:rPr>
              <a:t>Cahier des charges fonctionnel</a:t>
            </a:r>
          </a:p>
        </p:txBody>
      </p:sp>
      <p:graphicFrame>
        <p:nvGraphicFramePr>
          <p:cNvPr id="27" name="Tableau 26"/>
          <p:cNvGraphicFramePr>
            <a:graphicFrameLocks noGrp="1"/>
          </p:cNvGraphicFramePr>
          <p:nvPr/>
        </p:nvGraphicFramePr>
        <p:xfrm>
          <a:off x="1331913" y="1125538"/>
          <a:ext cx="6912767" cy="5153269"/>
        </p:xfrm>
        <a:graphic>
          <a:graphicData uri="http://schemas.openxmlformats.org/drawingml/2006/table">
            <a:tbl>
              <a:tblPr/>
              <a:tblGrid>
                <a:gridCol w="1564462"/>
                <a:gridCol w="1418939"/>
                <a:gridCol w="1819151"/>
                <a:gridCol w="2110215"/>
              </a:tblGrid>
              <a:tr h="525662">
                <a:tc>
                  <a:txBody>
                    <a:bodyPr/>
                    <a:lstStyle/>
                    <a:p>
                      <a:pPr marR="0" indent="0" algn="ctr" rtl="0">
                        <a:spcBef>
                          <a:spcPts val="0"/>
                        </a:spcBef>
                        <a:spcAft>
                          <a:spcPts val="0"/>
                        </a:spcAft>
                      </a:pPr>
                      <a:r>
                        <a:rPr lang="fr-FR" sz="1400" b="1" kern="1400" dirty="0">
                          <a:solidFill>
                            <a:srgbClr val="000000"/>
                          </a:solidFill>
                          <a:latin typeface="Comic Sans MS"/>
                        </a:rPr>
                        <a:t>Fonctions</a:t>
                      </a:r>
                      <a:endParaRPr lang="fr-FR" sz="1100" b="1" kern="1400" dirty="0">
                        <a:solidFill>
                          <a:srgbClr val="000000"/>
                        </a:solidFill>
                        <a:latin typeface="Times New Roman"/>
                      </a:endParaRPr>
                    </a:p>
                  </a:txBody>
                  <a:tcPr marL="30421" marR="30421" marT="30421" marB="304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400" b="1" kern="1400" dirty="0">
                          <a:solidFill>
                            <a:srgbClr val="000000"/>
                          </a:solidFill>
                          <a:latin typeface="Comic Sans MS"/>
                        </a:rPr>
                        <a:t>Critères         d’appréciation</a:t>
                      </a:r>
                      <a:endParaRPr lang="fr-FR" sz="1100" b="1" kern="1400" dirty="0">
                        <a:solidFill>
                          <a:srgbClr val="000000"/>
                        </a:solidFill>
                        <a:latin typeface="Times New Roman"/>
                      </a:endParaRPr>
                    </a:p>
                  </a:txBody>
                  <a:tcPr marL="30421" marR="30421" marT="30421" marB="304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400" b="1" kern="1400" dirty="0">
                          <a:solidFill>
                            <a:srgbClr val="000000"/>
                          </a:solidFill>
                          <a:latin typeface="Comic Sans MS"/>
                        </a:rPr>
                        <a:t>Niveau </a:t>
                      </a:r>
                      <a:endParaRPr lang="fr-FR" sz="1100" b="1" kern="1400" dirty="0">
                        <a:solidFill>
                          <a:srgbClr val="000000"/>
                        </a:solidFill>
                        <a:latin typeface="Times New Roman"/>
                      </a:endParaRPr>
                    </a:p>
                  </a:txBody>
                  <a:tcPr marL="30421" marR="30421" marT="30421" marB="304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1400" b="1" kern="1400" dirty="0">
                          <a:solidFill>
                            <a:srgbClr val="000000"/>
                          </a:solidFill>
                          <a:latin typeface="Comic Sans MS"/>
                        </a:rPr>
                        <a:t>Flexibilité</a:t>
                      </a:r>
                      <a:endParaRPr lang="fr-FR" sz="1100" b="1" kern="1400" dirty="0">
                        <a:solidFill>
                          <a:srgbClr val="000000"/>
                        </a:solidFill>
                        <a:latin typeface="Times New Roman"/>
                      </a:endParaRPr>
                    </a:p>
                  </a:txBody>
                  <a:tcPr marL="30421" marR="30421" marT="30421" marB="304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152">
                <a:tc>
                  <a:txBody>
                    <a:bodyPr/>
                    <a:lstStyle/>
                    <a:p>
                      <a:pPr marR="0" indent="0" algn="just" rtl="0">
                        <a:spcBef>
                          <a:spcPts val="0"/>
                        </a:spcBef>
                        <a:spcAft>
                          <a:spcPts val="0"/>
                        </a:spcAft>
                      </a:pPr>
                      <a:r>
                        <a:rPr lang="fr-FR" sz="1100" b="1" i="1" kern="1400">
                          <a:solidFill>
                            <a:srgbClr val="000000"/>
                          </a:solidFill>
                          <a:latin typeface="Times New Roman"/>
                        </a:rPr>
                        <a:t>FP 1 : Recycler les capsules</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Capsules </a:t>
                      </a:r>
                      <a:r>
                        <a:rPr lang="fr-FR" sz="1100" kern="1400" dirty="0" err="1">
                          <a:solidFill>
                            <a:srgbClr val="000000"/>
                          </a:solidFill>
                          <a:latin typeface="Times New Roman"/>
                        </a:rPr>
                        <a:t>Nespresso</a:t>
                      </a:r>
                      <a:endParaRPr lang="fr-FR" sz="1100" kern="1400" dirty="0">
                        <a:solidFill>
                          <a:srgbClr val="000000"/>
                        </a:solidFill>
                        <a:latin typeface="Times New Roman"/>
                      </a:endParaRP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Utilisateur</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Séparation :</a:t>
                      </a:r>
                    </a:p>
                    <a:p>
                      <a:pPr marR="0" indent="0" algn="l" rtl="0">
                        <a:spcBef>
                          <a:spcPts val="0"/>
                        </a:spcBef>
                        <a:spcAft>
                          <a:spcPts val="0"/>
                        </a:spcAft>
                      </a:pPr>
                      <a:r>
                        <a:rPr lang="fr-FR" sz="1100" kern="1400" dirty="0">
                          <a:solidFill>
                            <a:srgbClr val="000000"/>
                          </a:solidFill>
                          <a:latin typeface="Times New Roman"/>
                        </a:rPr>
                        <a:t>     Marc de café</a:t>
                      </a:r>
                    </a:p>
                    <a:p>
                      <a:pPr marR="0" indent="0" algn="l" rtl="0">
                        <a:spcBef>
                          <a:spcPts val="0"/>
                        </a:spcBef>
                        <a:spcAft>
                          <a:spcPts val="0"/>
                        </a:spcAft>
                      </a:pPr>
                      <a:r>
                        <a:rPr lang="fr-FR" sz="1100" kern="1400" dirty="0">
                          <a:solidFill>
                            <a:srgbClr val="000000"/>
                          </a:solidFill>
                          <a:latin typeface="Times New Roman"/>
                        </a:rPr>
                        <a:t>     Aluminium</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Action rapide : 5s</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 </a:t>
                      </a:r>
                    </a:p>
                    <a:p>
                      <a:pPr marR="0" indent="0" algn="l" rtl="0">
                        <a:spcBef>
                          <a:spcPts val="0"/>
                        </a:spcBef>
                        <a:spcAft>
                          <a:spcPts val="0"/>
                        </a:spcAft>
                      </a:pPr>
                      <a:r>
                        <a:rPr lang="fr-FR" sz="1100" kern="1400">
                          <a:solidFill>
                            <a:srgbClr val="000000"/>
                          </a:solidFill>
                          <a:latin typeface="Times New Roman"/>
                        </a:rPr>
                        <a:t> </a:t>
                      </a:r>
                    </a:p>
                    <a:p>
                      <a:pPr marR="0" indent="0" algn="l" rtl="0">
                        <a:spcBef>
                          <a:spcPts val="0"/>
                        </a:spcBef>
                        <a:spcAft>
                          <a:spcPts val="0"/>
                        </a:spcAft>
                      </a:pPr>
                      <a:r>
                        <a:rPr lang="fr-FR" sz="1100" kern="1400">
                          <a:solidFill>
                            <a:srgbClr val="000000"/>
                          </a:solidFill>
                          <a:latin typeface="Times New Roman"/>
                        </a:rPr>
                        <a:t>Traces de marc sur l’aluminium</a:t>
                      </a:r>
                    </a:p>
                    <a:p>
                      <a:pPr marR="0" indent="0" algn="l" rtl="0">
                        <a:spcBef>
                          <a:spcPts val="0"/>
                        </a:spcBef>
                        <a:spcAft>
                          <a:spcPts val="0"/>
                        </a:spcAft>
                      </a:pPr>
                      <a:r>
                        <a:rPr lang="fr-FR" sz="1100" kern="1400">
                          <a:solidFill>
                            <a:srgbClr val="000000"/>
                          </a:solidFill>
                          <a:latin typeface="Times New Roman"/>
                        </a:rPr>
                        <a:t> </a:t>
                      </a:r>
                    </a:p>
                    <a:p>
                      <a:pPr marR="0" indent="0" algn="l" rtl="0">
                        <a:spcBef>
                          <a:spcPts val="0"/>
                        </a:spcBef>
                        <a:spcAft>
                          <a:spcPts val="0"/>
                        </a:spcAft>
                      </a:pPr>
                      <a:r>
                        <a:rPr lang="fr-FR" sz="1100" kern="1400">
                          <a:solidFill>
                            <a:srgbClr val="000000"/>
                          </a:solidFill>
                          <a:latin typeface="Times New Roman"/>
                        </a:rPr>
                        <a:t> </a:t>
                      </a:r>
                    </a:p>
                    <a:p>
                      <a:pPr marR="0" indent="0" algn="l" rtl="0">
                        <a:spcBef>
                          <a:spcPts val="0"/>
                        </a:spcBef>
                        <a:spcAft>
                          <a:spcPts val="0"/>
                        </a:spcAft>
                      </a:pPr>
                      <a:r>
                        <a:rPr lang="fr-FR" sz="1100" kern="1400">
                          <a:solidFill>
                            <a:srgbClr val="000000"/>
                          </a:solidFill>
                          <a:latin typeface="Times New Roman"/>
                        </a:rPr>
                        <a:t> </a:t>
                      </a:r>
                    </a:p>
                    <a:p>
                      <a:pPr marR="0" indent="0" algn="l" rtl="0">
                        <a:spcBef>
                          <a:spcPts val="0"/>
                        </a:spcBef>
                        <a:spcAft>
                          <a:spcPts val="0"/>
                        </a:spcAft>
                      </a:pPr>
                      <a:r>
                        <a:rPr lang="fr-FR" sz="1100" kern="1400">
                          <a:solidFill>
                            <a:srgbClr val="000000"/>
                          </a:solidFill>
                          <a:latin typeface="Times New Roman"/>
                        </a:rPr>
                        <a:t>± 2s</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317">
                <a:tc>
                  <a:txBody>
                    <a:bodyPr/>
                    <a:lstStyle/>
                    <a:p>
                      <a:pPr marR="0" indent="0" algn="just" rtl="0">
                        <a:spcBef>
                          <a:spcPts val="0"/>
                        </a:spcBef>
                        <a:spcAft>
                          <a:spcPts val="0"/>
                        </a:spcAft>
                      </a:pPr>
                      <a:r>
                        <a:rPr lang="fr-FR" sz="1100" b="1" i="1" kern="1400">
                          <a:solidFill>
                            <a:srgbClr val="000000"/>
                          </a:solidFill>
                          <a:latin typeface="Times New Roman"/>
                        </a:rPr>
                        <a:t>FC 1 : Etre actionné </a:t>
                      </a:r>
                      <a:endParaRPr lang="fr-FR" sz="1100" kern="1400">
                        <a:solidFill>
                          <a:srgbClr val="000000"/>
                        </a:solidFill>
                        <a:latin typeface="Times New Roman"/>
                      </a:endParaRPr>
                    </a:p>
                    <a:p>
                      <a:pPr marR="0" indent="0" algn="just" rtl="0">
                        <a:spcBef>
                          <a:spcPts val="0"/>
                        </a:spcBef>
                        <a:spcAft>
                          <a:spcPts val="0"/>
                        </a:spcAft>
                      </a:pPr>
                      <a:r>
                        <a:rPr lang="fr-FR" sz="1100" b="1" i="1" kern="1400">
                          <a:solidFill>
                            <a:srgbClr val="000000"/>
                          </a:solidFill>
                          <a:latin typeface="Times New Roman"/>
                        </a:rPr>
                        <a:t>manuellement</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Utilisateur</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Effort maxi de 50 N</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 10N</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219">
                <a:tc>
                  <a:txBody>
                    <a:bodyPr/>
                    <a:lstStyle/>
                    <a:p>
                      <a:pPr marR="0" indent="0" algn="just" rtl="0">
                        <a:spcBef>
                          <a:spcPts val="0"/>
                        </a:spcBef>
                        <a:spcAft>
                          <a:spcPts val="0"/>
                        </a:spcAft>
                      </a:pPr>
                      <a:r>
                        <a:rPr lang="fr-FR" sz="1100" b="1" i="1" kern="1400">
                          <a:solidFill>
                            <a:srgbClr val="000000"/>
                          </a:solidFill>
                          <a:latin typeface="Times New Roman"/>
                        </a:rPr>
                        <a:t>FC 2 : Etre esthétique</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just" rtl="0">
                        <a:spcBef>
                          <a:spcPts val="0"/>
                        </a:spcBef>
                        <a:spcAft>
                          <a:spcPts val="0"/>
                        </a:spcAft>
                      </a:pPr>
                      <a:r>
                        <a:rPr lang="fr-FR" sz="1100" u="sng" kern="1400">
                          <a:solidFill>
                            <a:srgbClr val="000000"/>
                          </a:solidFill>
                          <a:latin typeface="Times New Roman"/>
                        </a:rPr>
                        <a:t>Utilisateur</a:t>
                      </a:r>
                      <a:r>
                        <a:rPr lang="fr-FR" sz="1100" kern="1400">
                          <a:solidFill>
                            <a:srgbClr val="000000"/>
                          </a:solidFill>
                          <a:latin typeface="Times New Roman"/>
                        </a:rPr>
                        <a:t> :</a:t>
                      </a:r>
                    </a:p>
                    <a:p>
                      <a:pPr marL="342900" marR="0" indent="-228600" algn="just" rtl="0">
                        <a:spcBef>
                          <a:spcPts val="0"/>
                        </a:spcBef>
                        <a:spcAft>
                          <a:spcPts val="0"/>
                        </a:spcAft>
                      </a:pPr>
                      <a:r>
                        <a:rPr lang="fr-FR" sz="1100" kern="1400">
                          <a:solidFill>
                            <a:srgbClr val="000000"/>
                          </a:solidFill>
                          <a:latin typeface="Times New Roman"/>
                        </a:rPr>
                        <a:t>Sexe</a:t>
                      </a:r>
                    </a:p>
                    <a:p>
                      <a:pPr marL="342900" marR="0" indent="-228600" algn="just" rtl="0">
                        <a:spcBef>
                          <a:spcPts val="0"/>
                        </a:spcBef>
                        <a:spcAft>
                          <a:spcPts val="0"/>
                        </a:spcAft>
                      </a:pPr>
                      <a:r>
                        <a:rPr lang="fr-FR" sz="1100" kern="1400">
                          <a:solidFill>
                            <a:srgbClr val="000000"/>
                          </a:solidFill>
                          <a:latin typeface="Times New Roman"/>
                        </a:rPr>
                        <a:t>Age</a:t>
                      </a:r>
                    </a:p>
                    <a:p>
                      <a:pPr marL="342900" marR="0" indent="-228600" algn="just" rtl="0">
                        <a:spcBef>
                          <a:spcPts val="0"/>
                        </a:spcBef>
                        <a:spcAft>
                          <a:spcPts val="0"/>
                        </a:spcAft>
                      </a:pPr>
                      <a:r>
                        <a:rPr lang="fr-FR" sz="1100" kern="1400">
                          <a:solidFill>
                            <a:srgbClr val="000000"/>
                          </a:solidFill>
                          <a:latin typeface="Times New Roman"/>
                        </a:rPr>
                        <a:t> </a:t>
                      </a:r>
                    </a:p>
                    <a:p>
                      <a:pPr marR="0" indent="0" algn="just" rtl="0">
                        <a:spcBef>
                          <a:spcPts val="0"/>
                        </a:spcBef>
                        <a:spcAft>
                          <a:spcPts val="0"/>
                        </a:spcAft>
                      </a:pPr>
                      <a:r>
                        <a:rPr lang="fr-FR" sz="1100" u="sng" kern="1400">
                          <a:solidFill>
                            <a:srgbClr val="000000"/>
                          </a:solidFill>
                          <a:latin typeface="Times New Roman"/>
                        </a:rPr>
                        <a:t>Esthétique </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just" rtl="0">
                        <a:spcBef>
                          <a:spcPts val="0"/>
                        </a:spcBef>
                        <a:spcAft>
                          <a:spcPts val="0"/>
                        </a:spcAft>
                      </a:pPr>
                      <a:r>
                        <a:rPr lang="fr-FR" sz="1100" kern="1400" dirty="0">
                          <a:solidFill>
                            <a:srgbClr val="000000"/>
                          </a:solidFill>
                          <a:latin typeface="Times New Roman"/>
                        </a:rPr>
                        <a:t> </a:t>
                      </a:r>
                    </a:p>
                    <a:p>
                      <a:pPr marR="0" indent="0" algn="just" rtl="0">
                        <a:spcBef>
                          <a:spcPts val="0"/>
                        </a:spcBef>
                        <a:spcAft>
                          <a:spcPts val="0"/>
                        </a:spcAft>
                      </a:pPr>
                      <a:r>
                        <a:rPr lang="fr-FR" sz="1100" kern="1400" dirty="0">
                          <a:solidFill>
                            <a:srgbClr val="000000"/>
                          </a:solidFill>
                          <a:latin typeface="Times New Roman"/>
                        </a:rPr>
                        <a:t>Homme - femme</a:t>
                      </a:r>
                    </a:p>
                    <a:p>
                      <a:pPr marR="0" indent="0" algn="just" rtl="0">
                        <a:spcBef>
                          <a:spcPts val="0"/>
                        </a:spcBef>
                        <a:spcAft>
                          <a:spcPts val="0"/>
                        </a:spcAft>
                      </a:pPr>
                      <a:r>
                        <a:rPr lang="fr-FR" sz="1100" kern="1400" dirty="0">
                          <a:solidFill>
                            <a:srgbClr val="000000"/>
                          </a:solidFill>
                          <a:latin typeface="Times New Roman"/>
                        </a:rPr>
                        <a:t>18 - 90 ans</a:t>
                      </a:r>
                    </a:p>
                    <a:p>
                      <a:pPr marR="0" indent="0" algn="just" rtl="0">
                        <a:spcBef>
                          <a:spcPts val="0"/>
                        </a:spcBef>
                        <a:spcAft>
                          <a:spcPts val="0"/>
                        </a:spcAft>
                      </a:pPr>
                      <a:r>
                        <a:rPr lang="fr-FR" sz="1100" kern="1400" dirty="0">
                          <a:solidFill>
                            <a:srgbClr val="000000"/>
                          </a:solidFill>
                          <a:latin typeface="Times New Roman"/>
                        </a:rPr>
                        <a:t> </a:t>
                      </a:r>
                    </a:p>
                    <a:p>
                      <a:pPr marR="0" indent="0" algn="just" rtl="0">
                        <a:spcBef>
                          <a:spcPts val="0"/>
                        </a:spcBef>
                        <a:spcAft>
                          <a:spcPts val="0"/>
                        </a:spcAft>
                      </a:pPr>
                      <a:r>
                        <a:rPr lang="fr-FR" sz="1100" kern="1400" dirty="0">
                          <a:solidFill>
                            <a:srgbClr val="000000"/>
                          </a:solidFill>
                          <a:latin typeface="Times New Roman"/>
                        </a:rPr>
                        <a:t>Personnel</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just" rtl="0">
                        <a:spcBef>
                          <a:spcPts val="0"/>
                        </a:spcBef>
                        <a:spcAft>
                          <a:spcPts val="0"/>
                        </a:spcAft>
                      </a:pPr>
                      <a:r>
                        <a:rPr lang="fr-FR" sz="1100" kern="1400">
                          <a:solidFill>
                            <a:srgbClr val="000000"/>
                          </a:solidFill>
                          <a:latin typeface="Times New Roman"/>
                        </a:rPr>
                        <a:t> </a:t>
                      </a:r>
                    </a:p>
                    <a:p>
                      <a:pPr marR="0" indent="0" algn="just" rtl="0">
                        <a:spcBef>
                          <a:spcPts val="0"/>
                        </a:spcBef>
                        <a:spcAft>
                          <a:spcPts val="0"/>
                        </a:spcAft>
                      </a:pPr>
                      <a:r>
                        <a:rPr lang="fr-FR" sz="1100" kern="1400">
                          <a:solidFill>
                            <a:srgbClr val="000000"/>
                          </a:solidFill>
                          <a:latin typeface="Times New Roman"/>
                        </a:rPr>
                        <a:t>aucun</a:t>
                      </a:r>
                    </a:p>
                    <a:p>
                      <a:pPr marR="0" indent="0" algn="just" rtl="0">
                        <a:spcBef>
                          <a:spcPts val="0"/>
                        </a:spcBef>
                        <a:spcAft>
                          <a:spcPts val="0"/>
                        </a:spcAft>
                      </a:pPr>
                      <a:r>
                        <a:rPr lang="fr-FR" sz="1100" kern="1400">
                          <a:solidFill>
                            <a:srgbClr val="000000"/>
                          </a:solidFill>
                          <a:latin typeface="Times New Roman"/>
                        </a:rPr>
                        <a:t>mini – max</a:t>
                      </a:r>
                    </a:p>
                    <a:p>
                      <a:pPr marR="0" indent="0" algn="just" rtl="0">
                        <a:spcBef>
                          <a:spcPts val="0"/>
                        </a:spcBef>
                        <a:spcAft>
                          <a:spcPts val="0"/>
                        </a:spcAft>
                      </a:pPr>
                      <a:r>
                        <a:rPr lang="fr-FR" sz="1100" kern="1400">
                          <a:solidFill>
                            <a:srgbClr val="000000"/>
                          </a:solidFill>
                          <a:latin typeface="Times New Roman"/>
                        </a:rPr>
                        <a:t> </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75">
                <a:tc>
                  <a:txBody>
                    <a:bodyPr/>
                    <a:lstStyle/>
                    <a:p>
                      <a:pPr marR="0" indent="0" algn="just" rtl="0">
                        <a:spcBef>
                          <a:spcPts val="0"/>
                        </a:spcBef>
                        <a:spcAft>
                          <a:spcPts val="0"/>
                        </a:spcAft>
                      </a:pPr>
                      <a:r>
                        <a:rPr lang="fr-FR" sz="1100" b="1" i="1" kern="1400">
                          <a:solidFill>
                            <a:srgbClr val="000000"/>
                          </a:solidFill>
                          <a:latin typeface="Times New Roman"/>
                        </a:rPr>
                        <a:t>FC 3 : Récupérer le marc de café</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Utilisateur</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Volume :</a:t>
                      </a:r>
                    </a:p>
                    <a:p>
                      <a:pPr marR="0" indent="0" algn="l" rtl="0">
                        <a:spcBef>
                          <a:spcPts val="0"/>
                        </a:spcBef>
                        <a:spcAft>
                          <a:spcPts val="0"/>
                        </a:spcAft>
                      </a:pPr>
                      <a:r>
                        <a:rPr lang="fr-FR" sz="1100" kern="1400" dirty="0">
                          <a:solidFill>
                            <a:srgbClr val="000000"/>
                          </a:solidFill>
                          <a:latin typeface="Times New Roman"/>
                        </a:rPr>
                        <a:t>      10 capsules : </a:t>
                      </a:r>
                      <a:r>
                        <a:rPr lang="fr-FR" sz="1100" kern="1400" dirty="0" smtClean="0">
                          <a:solidFill>
                            <a:srgbClr val="000000"/>
                          </a:solidFill>
                          <a:latin typeface="Times New Roman"/>
                        </a:rPr>
                        <a:t>300</a:t>
                      </a:r>
                      <a:r>
                        <a:rPr lang="fr-FR" sz="1100" kern="1400" baseline="0" dirty="0" smtClean="0">
                          <a:solidFill>
                            <a:srgbClr val="000000"/>
                          </a:solidFill>
                          <a:latin typeface="Times New Roman"/>
                        </a:rPr>
                        <a:t> * 10 =</a:t>
                      </a:r>
                    </a:p>
                    <a:p>
                      <a:pPr marR="0" indent="0" algn="l" rtl="0">
                        <a:spcBef>
                          <a:spcPts val="0"/>
                        </a:spcBef>
                        <a:spcAft>
                          <a:spcPts val="0"/>
                        </a:spcAft>
                      </a:pPr>
                      <a:r>
                        <a:rPr lang="fr-FR" sz="1100" kern="1400" baseline="0" dirty="0" smtClean="0">
                          <a:solidFill>
                            <a:srgbClr val="000000"/>
                          </a:solidFill>
                          <a:latin typeface="Times New Roman"/>
                        </a:rPr>
                        <a:t>           3000 mm</a:t>
                      </a:r>
                      <a:r>
                        <a:rPr lang="fr-FR" sz="1100" kern="1400" baseline="30000" dirty="0" smtClean="0">
                          <a:solidFill>
                            <a:srgbClr val="000000"/>
                          </a:solidFill>
                          <a:latin typeface="Times New Roman"/>
                        </a:rPr>
                        <a:t>3</a:t>
                      </a:r>
                      <a:r>
                        <a:rPr lang="fr-FR" sz="1100" kern="1400" baseline="0" dirty="0" smtClean="0">
                          <a:solidFill>
                            <a:srgbClr val="000000"/>
                          </a:solidFill>
                          <a:latin typeface="Times New Roman"/>
                        </a:rPr>
                        <a:t> = </a:t>
                      </a:r>
                      <a:r>
                        <a:rPr lang="fr-FR" sz="1100" kern="1400" baseline="0" dirty="0" smtClean="0">
                          <a:solidFill>
                            <a:srgbClr val="FF0000"/>
                          </a:solidFill>
                          <a:latin typeface="Times New Roman"/>
                        </a:rPr>
                        <a:t>3 cm</a:t>
                      </a:r>
                      <a:r>
                        <a:rPr lang="fr-FR" sz="1100" kern="1400" baseline="30000" dirty="0" smtClean="0">
                          <a:solidFill>
                            <a:srgbClr val="FF0000"/>
                          </a:solidFill>
                          <a:latin typeface="Times New Roman"/>
                        </a:rPr>
                        <a:t>3</a:t>
                      </a:r>
                      <a:endParaRPr lang="fr-FR" sz="1100" kern="1400" baseline="30000" dirty="0">
                        <a:solidFill>
                          <a:srgbClr val="FF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smtClean="0">
                          <a:solidFill>
                            <a:srgbClr val="FF0000"/>
                          </a:solidFill>
                          <a:latin typeface="Times New Roman"/>
                        </a:rPr>
                        <a:t>mini</a:t>
                      </a:r>
                      <a:endParaRPr lang="fr-FR" sz="1100" kern="1400" dirty="0">
                        <a:solidFill>
                          <a:srgbClr val="FF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253">
                <a:tc>
                  <a:txBody>
                    <a:bodyPr/>
                    <a:lstStyle/>
                    <a:p>
                      <a:pPr marR="0" indent="0" algn="just" rtl="0">
                        <a:spcBef>
                          <a:spcPts val="0"/>
                        </a:spcBef>
                        <a:spcAft>
                          <a:spcPts val="0"/>
                        </a:spcAft>
                      </a:pPr>
                      <a:r>
                        <a:rPr lang="fr-FR" sz="1100" b="1" i="1" kern="1400">
                          <a:solidFill>
                            <a:srgbClr val="000000"/>
                          </a:solidFill>
                          <a:latin typeface="Times New Roman"/>
                        </a:rPr>
                        <a:t>FC 4 : Guider la capsule</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Capsule Nespresso</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Dimension :</a:t>
                      </a:r>
                    </a:p>
                    <a:p>
                      <a:pPr marR="0" indent="0" algn="l" rtl="0">
                        <a:spcBef>
                          <a:spcPts val="0"/>
                        </a:spcBef>
                        <a:spcAft>
                          <a:spcPts val="0"/>
                        </a:spcAft>
                      </a:pPr>
                      <a:r>
                        <a:rPr lang="fr-FR" sz="1100" kern="1400" dirty="0">
                          <a:solidFill>
                            <a:srgbClr val="000000"/>
                          </a:solidFill>
                          <a:latin typeface="Times New Roman"/>
                        </a:rPr>
                        <a:t>     Diamètre maxi : </a:t>
                      </a:r>
                      <a:r>
                        <a:rPr lang="fr-FR" sz="1100" kern="1400" dirty="0" smtClean="0">
                          <a:solidFill>
                            <a:srgbClr val="FF0000"/>
                          </a:solidFill>
                          <a:latin typeface="Times New Roman"/>
                        </a:rPr>
                        <a:t>36 mm</a:t>
                      </a:r>
                      <a:endParaRPr lang="fr-FR" sz="1100" kern="1400" dirty="0">
                        <a:solidFill>
                          <a:srgbClr val="FF0000"/>
                        </a:solidFill>
                        <a:latin typeface="Times New Roman"/>
                      </a:endParaRPr>
                    </a:p>
                    <a:p>
                      <a:pPr marR="0" indent="0" algn="l" rtl="0">
                        <a:spcBef>
                          <a:spcPts val="0"/>
                        </a:spcBef>
                        <a:spcAft>
                          <a:spcPts val="0"/>
                        </a:spcAft>
                      </a:pPr>
                      <a:r>
                        <a:rPr lang="fr-FR" sz="1100" kern="1400" dirty="0">
                          <a:solidFill>
                            <a:srgbClr val="000000"/>
                          </a:solidFill>
                          <a:latin typeface="Times New Roman"/>
                        </a:rPr>
                        <a:t>     Diamètre mini : </a:t>
                      </a:r>
                      <a:r>
                        <a:rPr lang="fr-FR" sz="1100" kern="1400" dirty="0" smtClean="0">
                          <a:solidFill>
                            <a:srgbClr val="FF0000"/>
                          </a:solidFill>
                          <a:latin typeface="Times New Roman"/>
                        </a:rPr>
                        <a:t>23.5</a:t>
                      </a:r>
                      <a:r>
                        <a:rPr lang="fr-FR" sz="1100" kern="1400" baseline="0" dirty="0" smtClean="0">
                          <a:solidFill>
                            <a:srgbClr val="FF0000"/>
                          </a:solidFill>
                          <a:latin typeface="Times New Roman"/>
                        </a:rPr>
                        <a:t> mm</a:t>
                      </a:r>
                      <a:endParaRPr lang="fr-FR" sz="1100" kern="1400" dirty="0">
                        <a:solidFill>
                          <a:srgbClr val="FF0000"/>
                        </a:solidFill>
                        <a:latin typeface="Times New Roman"/>
                      </a:endParaRPr>
                    </a:p>
                    <a:p>
                      <a:pPr marR="0" indent="0" algn="l" rtl="0">
                        <a:spcBef>
                          <a:spcPts val="0"/>
                        </a:spcBef>
                        <a:spcAft>
                          <a:spcPts val="0"/>
                        </a:spcAft>
                      </a:pPr>
                      <a:r>
                        <a:rPr lang="fr-FR" sz="1100" kern="1400" dirty="0">
                          <a:solidFill>
                            <a:srgbClr val="000000"/>
                          </a:solidFill>
                          <a:latin typeface="Times New Roman"/>
                        </a:rPr>
                        <a:t>     Hauteur : </a:t>
                      </a:r>
                      <a:r>
                        <a:rPr lang="fr-FR" sz="1100" kern="1400" dirty="0" smtClean="0">
                          <a:solidFill>
                            <a:srgbClr val="FF0000"/>
                          </a:solidFill>
                          <a:latin typeface="Times New Roman"/>
                        </a:rPr>
                        <a:t>29 mm</a:t>
                      </a:r>
                      <a:endParaRPr lang="fr-FR" sz="1100" kern="1400" dirty="0">
                        <a:solidFill>
                          <a:srgbClr val="FF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 </a:t>
                      </a:r>
                    </a:p>
                    <a:p>
                      <a:pPr marR="0" indent="0" algn="l" rtl="0">
                        <a:spcBef>
                          <a:spcPts val="0"/>
                        </a:spcBef>
                        <a:spcAft>
                          <a:spcPts val="0"/>
                        </a:spcAft>
                      </a:pPr>
                      <a:r>
                        <a:rPr lang="fr-FR" sz="1100" kern="1400" dirty="0">
                          <a:solidFill>
                            <a:srgbClr val="000000"/>
                          </a:solidFill>
                          <a:latin typeface="Times New Roman"/>
                        </a:rPr>
                        <a:t>± 100 mm</a:t>
                      </a:r>
                      <a:r>
                        <a:rPr lang="fr-FR" sz="1100" kern="1400" baseline="30000" dirty="0">
                          <a:solidFill>
                            <a:srgbClr val="000000"/>
                          </a:solidFill>
                          <a:latin typeface="Times New Roman"/>
                        </a:rPr>
                        <a:t>3</a:t>
                      </a:r>
                      <a:endParaRPr lang="fr-FR" sz="1100" kern="1400" dirty="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36">
                <a:tc>
                  <a:txBody>
                    <a:bodyPr/>
                    <a:lstStyle/>
                    <a:p>
                      <a:pPr marR="0" indent="0" algn="just" rtl="0">
                        <a:spcBef>
                          <a:spcPts val="0"/>
                        </a:spcBef>
                        <a:spcAft>
                          <a:spcPts val="0"/>
                        </a:spcAft>
                      </a:pPr>
                      <a:r>
                        <a:rPr lang="fr-FR" sz="1100" b="1" i="1" kern="1400">
                          <a:solidFill>
                            <a:srgbClr val="000000"/>
                          </a:solidFill>
                          <a:latin typeface="Times New Roman"/>
                        </a:rPr>
                        <a:t>FC 5 : Etre stable sur un plan de travail</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Stabilité</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Ne pas chavirer </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Aucune</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36">
                <a:tc>
                  <a:txBody>
                    <a:bodyPr/>
                    <a:lstStyle/>
                    <a:p>
                      <a:pPr marR="0" indent="0" algn="just" rtl="0">
                        <a:spcBef>
                          <a:spcPts val="0"/>
                        </a:spcBef>
                        <a:spcAft>
                          <a:spcPts val="0"/>
                        </a:spcAft>
                      </a:pPr>
                      <a:r>
                        <a:rPr lang="fr-FR" sz="1100" b="1" i="1" kern="1400">
                          <a:solidFill>
                            <a:srgbClr val="000000"/>
                          </a:solidFill>
                          <a:latin typeface="Times New Roman"/>
                        </a:rPr>
                        <a:t>FC 6 : Résister à                 l’environnement</a:t>
                      </a:r>
                      <a:endParaRPr lang="fr-FR" sz="1100" kern="1400">
                        <a:solidFill>
                          <a:srgbClr val="000000"/>
                        </a:solidFill>
                        <a:latin typeface="Times New Roman"/>
                      </a:endParaRP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Température</a:t>
                      </a:r>
                    </a:p>
                    <a:p>
                      <a:pPr marR="0" indent="0" algn="l" rtl="0">
                        <a:spcBef>
                          <a:spcPts val="0"/>
                        </a:spcBef>
                        <a:spcAft>
                          <a:spcPts val="0"/>
                        </a:spcAft>
                      </a:pPr>
                      <a:r>
                        <a:rPr lang="fr-FR" sz="1100" kern="1400">
                          <a:solidFill>
                            <a:srgbClr val="000000"/>
                          </a:solidFill>
                          <a:latin typeface="Times New Roman"/>
                        </a:rPr>
                        <a:t>Hygrométrie</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a:solidFill>
                            <a:srgbClr val="000000"/>
                          </a:solidFill>
                          <a:latin typeface="Times New Roman"/>
                        </a:rPr>
                        <a:t>10°C - 50°C</a:t>
                      </a:r>
                    </a:p>
                    <a:p>
                      <a:pPr marR="0" indent="0" algn="l" rtl="0">
                        <a:spcBef>
                          <a:spcPts val="0"/>
                        </a:spcBef>
                        <a:spcAft>
                          <a:spcPts val="0"/>
                        </a:spcAft>
                      </a:pPr>
                      <a:r>
                        <a:rPr lang="fr-FR" sz="1100" kern="1400">
                          <a:solidFill>
                            <a:srgbClr val="000000"/>
                          </a:solidFill>
                          <a:latin typeface="Times New Roman"/>
                        </a:rPr>
                        <a:t>10% - 80%</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FR" sz="1100" kern="1400" dirty="0">
                          <a:solidFill>
                            <a:srgbClr val="000000"/>
                          </a:solidFill>
                          <a:latin typeface="Times New Roman"/>
                        </a:rPr>
                        <a:t>Min - Max</a:t>
                      </a:r>
                    </a:p>
                    <a:p>
                      <a:pPr marR="0" indent="0" algn="l" rtl="0">
                        <a:spcBef>
                          <a:spcPts val="0"/>
                        </a:spcBef>
                        <a:spcAft>
                          <a:spcPts val="0"/>
                        </a:spcAft>
                      </a:pPr>
                      <a:r>
                        <a:rPr lang="fr-FR" sz="1100" kern="1400" dirty="0">
                          <a:solidFill>
                            <a:srgbClr val="000000"/>
                          </a:solidFill>
                          <a:latin typeface="Times New Roman"/>
                        </a:rPr>
                        <a:t>Min - Max</a:t>
                      </a:r>
                    </a:p>
                  </a:txBody>
                  <a:tcPr marL="30421" marR="30421" marT="30421" marB="304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 name="Bouton d'action : Document 27">
            <a:hlinkClick r:id="rId9" action="ppaction://program" highlightClick="1"/>
          </p:cNvPr>
          <p:cNvSpPr/>
          <p:nvPr/>
        </p:nvSpPr>
        <p:spPr>
          <a:xfrm>
            <a:off x="1258888" y="6021388"/>
            <a:ext cx="360362" cy="36036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e 31"/>
          <p:cNvGrpSpPr>
            <a:grpSpLocks/>
          </p:cNvGrpSpPr>
          <p:nvPr/>
        </p:nvGrpSpPr>
        <p:grpSpPr bwMode="auto">
          <a:xfrm>
            <a:off x="8532813" y="0"/>
            <a:ext cx="682625" cy="541338"/>
            <a:chOff x="10188624" y="692696"/>
            <a:chExt cx="1475656" cy="1167769"/>
          </a:xfrm>
        </p:grpSpPr>
        <p:sp>
          <p:nvSpPr>
            <p:cNvPr id="56348"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56349"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56324" name="Groupe 45"/>
          <p:cNvGrpSpPr>
            <a:grpSpLocks/>
          </p:cNvGrpSpPr>
          <p:nvPr/>
        </p:nvGrpSpPr>
        <p:grpSpPr bwMode="auto">
          <a:xfrm>
            <a:off x="0" y="6381750"/>
            <a:ext cx="9164638" cy="503238"/>
            <a:chOff x="0" y="6381328"/>
            <a:chExt cx="9163845" cy="504056"/>
          </a:xfrm>
        </p:grpSpPr>
        <p:grpSp>
          <p:nvGrpSpPr>
            <p:cNvPr id="56333" name="Groupe 16"/>
            <p:cNvGrpSpPr>
              <a:grpSpLocks/>
            </p:cNvGrpSpPr>
            <p:nvPr/>
          </p:nvGrpSpPr>
          <p:grpSpPr bwMode="auto">
            <a:xfrm>
              <a:off x="0" y="6381328"/>
              <a:ext cx="7380311" cy="504056"/>
              <a:chOff x="216024" y="6053596"/>
              <a:chExt cx="8676456" cy="831788"/>
            </a:xfrm>
          </p:grpSpPr>
          <p:pic>
            <p:nvPicPr>
              <p:cNvPr id="56336"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56337" name="Groupe 7"/>
              <p:cNvGrpSpPr>
                <a:grpSpLocks/>
              </p:cNvGrpSpPr>
              <p:nvPr/>
            </p:nvGrpSpPr>
            <p:grpSpPr bwMode="auto">
              <a:xfrm>
                <a:off x="7344816" y="6086475"/>
                <a:ext cx="1547664" cy="771525"/>
                <a:chOff x="0" y="3140968"/>
                <a:chExt cx="1547664" cy="771525"/>
              </a:xfrm>
            </p:grpSpPr>
            <p:pic>
              <p:nvPicPr>
                <p:cNvPr id="5634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634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56338" name="Groupe 8"/>
              <p:cNvGrpSpPr>
                <a:grpSpLocks/>
              </p:cNvGrpSpPr>
              <p:nvPr/>
            </p:nvGrpSpPr>
            <p:grpSpPr bwMode="auto">
              <a:xfrm>
                <a:off x="1475656" y="6086475"/>
                <a:ext cx="1547664" cy="771525"/>
                <a:chOff x="0" y="3140968"/>
                <a:chExt cx="1547664" cy="771525"/>
              </a:xfrm>
            </p:grpSpPr>
            <p:pic>
              <p:nvPicPr>
                <p:cNvPr id="5634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634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6339"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56340" name="Groupe 12"/>
              <p:cNvGrpSpPr>
                <a:grpSpLocks/>
              </p:cNvGrpSpPr>
              <p:nvPr/>
            </p:nvGrpSpPr>
            <p:grpSpPr bwMode="auto">
              <a:xfrm>
                <a:off x="4427984" y="6086475"/>
                <a:ext cx="1547664" cy="771525"/>
                <a:chOff x="0" y="3140968"/>
                <a:chExt cx="1547664" cy="771525"/>
              </a:xfrm>
            </p:grpSpPr>
            <p:pic>
              <p:nvPicPr>
                <p:cNvPr id="5634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634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6341"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56334"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56335"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56325"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Rendu élèves (projet dispositif recyclage)</a:t>
            </a:r>
          </a:p>
        </p:txBody>
      </p:sp>
      <p:pic>
        <p:nvPicPr>
          <p:cNvPr id="56326" name="Picture 2"/>
          <p:cNvPicPr>
            <a:picLocks noChangeAspect="1" noChangeArrowheads="1"/>
          </p:cNvPicPr>
          <p:nvPr/>
        </p:nvPicPr>
        <p:blipFill>
          <a:blip r:embed="rId8" cstate="print"/>
          <a:srcRect/>
          <a:stretch>
            <a:fillRect/>
          </a:stretch>
        </p:blipFill>
        <p:spPr bwMode="auto">
          <a:xfrm>
            <a:off x="250825" y="981075"/>
            <a:ext cx="2449513" cy="4525963"/>
          </a:xfrm>
          <a:prstGeom prst="rect">
            <a:avLst/>
          </a:prstGeom>
          <a:noFill/>
          <a:ln w="9525">
            <a:noFill/>
            <a:miter lim="800000"/>
            <a:headEnd/>
            <a:tailEnd/>
          </a:ln>
        </p:spPr>
      </p:pic>
      <p:sp>
        <p:nvSpPr>
          <p:cNvPr id="56327" name="Rectangle 30"/>
          <p:cNvSpPr>
            <a:spLocks noChangeArrowheads="1"/>
          </p:cNvSpPr>
          <p:nvPr/>
        </p:nvSpPr>
        <p:spPr bwMode="auto">
          <a:xfrm>
            <a:off x="2195513" y="1125538"/>
            <a:ext cx="6948487" cy="1506537"/>
          </a:xfrm>
          <a:prstGeom prst="rect">
            <a:avLst/>
          </a:prstGeom>
          <a:noFill/>
          <a:ln w="9525">
            <a:noFill/>
            <a:miter lim="800000"/>
            <a:headEnd/>
            <a:tailEnd/>
          </a:ln>
        </p:spPr>
        <p:txBody>
          <a:bodyPr>
            <a:spAutoFit/>
          </a:bodyPr>
          <a:lstStyle/>
          <a:p>
            <a:r>
              <a:rPr lang="fr-FR" sz="2000">
                <a:latin typeface="Constantia" pitchFamily="18" charset="0"/>
              </a:rPr>
              <a:t> </a:t>
            </a:r>
            <a:r>
              <a:rPr lang="fr-FR">
                <a:latin typeface="Constantia" pitchFamily="18" charset="0"/>
              </a:rPr>
              <a:t>Le recycleur consiste à  séparer le Marc de l’aluminium de la capsule de café.</a:t>
            </a:r>
          </a:p>
          <a:p>
            <a:r>
              <a:rPr lang="fr-FR">
                <a:latin typeface="Constantia" pitchFamily="18" charset="0"/>
              </a:rPr>
              <a:t>Dans la chambre 1, on décapite la capsule avec une lame de rasoir.</a:t>
            </a:r>
          </a:p>
          <a:p>
            <a:r>
              <a:rPr lang="fr-FR">
                <a:latin typeface="Constantia" pitchFamily="18" charset="0"/>
              </a:rPr>
              <a:t>Dans la chambre 2, on aplatit la capsule pour évacuer le marc de café dans le réservoir, grâce au piston.</a:t>
            </a:r>
          </a:p>
        </p:txBody>
      </p:sp>
      <p:cxnSp>
        <p:nvCxnSpPr>
          <p:cNvPr id="39" name="Connecteur droit avec flèche 38"/>
          <p:cNvCxnSpPr/>
          <p:nvPr/>
        </p:nvCxnSpPr>
        <p:spPr>
          <a:xfrm rot="5400000">
            <a:off x="575469" y="2096294"/>
            <a:ext cx="1873250" cy="1512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5400000">
            <a:off x="1188245" y="2996406"/>
            <a:ext cx="1871662" cy="288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6330" name="Image 43" descr="integration.JPG"/>
          <p:cNvPicPr>
            <a:picLocks noChangeAspect="1"/>
          </p:cNvPicPr>
          <p:nvPr/>
        </p:nvPicPr>
        <p:blipFill>
          <a:blip r:embed="rId9" cstate="print"/>
          <a:srcRect l="34209" t="26607" r="6879"/>
          <a:stretch>
            <a:fillRect/>
          </a:stretch>
        </p:blipFill>
        <p:spPr bwMode="auto">
          <a:xfrm>
            <a:off x="4284663" y="3068638"/>
            <a:ext cx="3887787" cy="3230562"/>
          </a:xfrm>
          <a:prstGeom prst="rect">
            <a:avLst/>
          </a:prstGeom>
          <a:noFill/>
          <a:ln w="9525">
            <a:noFill/>
            <a:miter lim="800000"/>
            <a:headEnd/>
            <a:tailEnd/>
          </a:ln>
        </p:spPr>
      </p:pic>
      <p:sp>
        <p:nvSpPr>
          <p:cNvPr id="45" name="ZoneTexte 44"/>
          <p:cNvSpPr txBox="1"/>
          <p:nvPr/>
        </p:nvSpPr>
        <p:spPr>
          <a:xfrm>
            <a:off x="4284663" y="2708275"/>
            <a:ext cx="3887787" cy="369888"/>
          </a:xfrm>
          <a:prstGeom prst="rect">
            <a:avLst/>
          </a:prstGeom>
          <a:noFill/>
        </p:spPr>
        <p:txBody>
          <a:bodyPr>
            <a:spAutoFit/>
          </a:bodyPr>
          <a:lstStyle/>
          <a:p>
            <a:pPr algn="ctr" fontAlgn="auto">
              <a:spcBef>
                <a:spcPts val="0"/>
              </a:spcBef>
              <a:spcAft>
                <a:spcPts val="0"/>
              </a:spcAft>
              <a:defRPr/>
            </a:pPr>
            <a:r>
              <a:rPr lang="fr-FR" b="1" u="sng" dirty="0">
                <a:solidFill>
                  <a:schemeClr val="bg2">
                    <a:lumMod val="25000"/>
                  </a:schemeClr>
                </a:solidFill>
                <a:latin typeface="+mn-lt"/>
                <a:cs typeface="+mn-cs"/>
              </a:rPr>
              <a:t>Intégration avec </a:t>
            </a:r>
            <a:r>
              <a:rPr lang="fr-FR" b="1" u="sng" dirty="0" err="1">
                <a:solidFill>
                  <a:schemeClr val="bg2">
                    <a:lumMod val="25000"/>
                  </a:schemeClr>
                </a:solidFill>
                <a:latin typeface="+mn-lt"/>
                <a:cs typeface="+mn-cs"/>
              </a:rPr>
              <a:t>Photoview</a:t>
            </a:r>
            <a:endParaRPr lang="fr-FR" b="1" u="sng" dirty="0">
              <a:solidFill>
                <a:schemeClr val="bg2">
                  <a:lumMod val="25000"/>
                </a:schemeClr>
              </a:solidFill>
              <a:latin typeface="+mn-lt"/>
              <a:cs typeface="+mn-cs"/>
            </a:endParaRPr>
          </a:p>
        </p:txBody>
      </p:sp>
      <p:sp>
        <p:nvSpPr>
          <p:cNvPr id="30" name="Bouton d'action : Document 29">
            <a:hlinkClick r:id="rId10" action="ppaction://program" highlightClick="1"/>
          </p:cNvPr>
          <p:cNvSpPr/>
          <p:nvPr/>
        </p:nvSpPr>
        <p:spPr>
          <a:xfrm>
            <a:off x="1258888" y="6021388"/>
            <a:ext cx="360362" cy="36036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e 31"/>
          <p:cNvGrpSpPr>
            <a:grpSpLocks/>
          </p:cNvGrpSpPr>
          <p:nvPr/>
        </p:nvGrpSpPr>
        <p:grpSpPr bwMode="auto">
          <a:xfrm>
            <a:off x="8532813" y="0"/>
            <a:ext cx="682625" cy="541338"/>
            <a:chOff x="10188624" y="692696"/>
            <a:chExt cx="1475656" cy="1167769"/>
          </a:xfrm>
        </p:grpSpPr>
        <p:sp>
          <p:nvSpPr>
            <p:cNvPr id="58391"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58392"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58372" name="Groupe 45"/>
          <p:cNvGrpSpPr>
            <a:grpSpLocks/>
          </p:cNvGrpSpPr>
          <p:nvPr/>
        </p:nvGrpSpPr>
        <p:grpSpPr bwMode="auto">
          <a:xfrm>
            <a:off x="0" y="6381750"/>
            <a:ext cx="9164638" cy="503238"/>
            <a:chOff x="0" y="6381328"/>
            <a:chExt cx="9163845" cy="504056"/>
          </a:xfrm>
        </p:grpSpPr>
        <p:grpSp>
          <p:nvGrpSpPr>
            <p:cNvPr id="58376" name="Groupe 16"/>
            <p:cNvGrpSpPr>
              <a:grpSpLocks/>
            </p:cNvGrpSpPr>
            <p:nvPr/>
          </p:nvGrpSpPr>
          <p:grpSpPr bwMode="auto">
            <a:xfrm>
              <a:off x="0" y="6381328"/>
              <a:ext cx="7380311" cy="504056"/>
              <a:chOff x="216024" y="6053596"/>
              <a:chExt cx="8676456" cy="831788"/>
            </a:xfrm>
          </p:grpSpPr>
          <p:pic>
            <p:nvPicPr>
              <p:cNvPr id="58379"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58380" name="Groupe 7"/>
              <p:cNvGrpSpPr>
                <a:grpSpLocks/>
              </p:cNvGrpSpPr>
              <p:nvPr/>
            </p:nvGrpSpPr>
            <p:grpSpPr bwMode="auto">
              <a:xfrm>
                <a:off x="7344816" y="6086475"/>
                <a:ext cx="1547664" cy="771525"/>
                <a:chOff x="0" y="3140968"/>
                <a:chExt cx="1547664" cy="771525"/>
              </a:xfrm>
            </p:grpSpPr>
            <p:pic>
              <p:nvPicPr>
                <p:cNvPr id="58389"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8390"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58381" name="Groupe 8"/>
              <p:cNvGrpSpPr>
                <a:grpSpLocks/>
              </p:cNvGrpSpPr>
              <p:nvPr/>
            </p:nvGrpSpPr>
            <p:grpSpPr bwMode="auto">
              <a:xfrm>
                <a:off x="1475656" y="6086475"/>
                <a:ext cx="1547664" cy="771525"/>
                <a:chOff x="0" y="3140968"/>
                <a:chExt cx="1547664" cy="771525"/>
              </a:xfrm>
            </p:grpSpPr>
            <p:pic>
              <p:nvPicPr>
                <p:cNvPr id="58387"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8388"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8382"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58383" name="Groupe 12"/>
              <p:cNvGrpSpPr>
                <a:grpSpLocks/>
              </p:cNvGrpSpPr>
              <p:nvPr/>
            </p:nvGrpSpPr>
            <p:grpSpPr bwMode="auto">
              <a:xfrm>
                <a:off x="4427984" y="6086475"/>
                <a:ext cx="1547664" cy="771525"/>
                <a:chOff x="0" y="3140968"/>
                <a:chExt cx="1547664" cy="771525"/>
              </a:xfrm>
            </p:grpSpPr>
            <p:pic>
              <p:nvPicPr>
                <p:cNvPr id="58385"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58386"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58384"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58377"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58378"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58373"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Rendu élèves (projet dispositif recyclage)</a:t>
            </a:r>
          </a:p>
        </p:txBody>
      </p:sp>
      <p:sp>
        <p:nvSpPr>
          <p:cNvPr id="58374" name="ZoneTexte 23"/>
          <p:cNvSpPr txBox="1">
            <a:spLocks noChangeArrowheads="1"/>
          </p:cNvSpPr>
          <p:nvPr/>
        </p:nvSpPr>
        <p:spPr bwMode="auto">
          <a:xfrm>
            <a:off x="0" y="836613"/>
            <a:ext cx="9144000" cy="5632450"/>
          </a:xfrm>
          <a:prstGeom prst="rect">
            <a:avLst/>
          </a:prstGeom>
          <a:noFill/>
          <a:ln w="9525">
            <a:noFill/>
            <a:miter lim="800000"/>
            <a:headEnd/>
            <a:tailEnd/>
          </a:ln>
        </p:spPr>
        <p:txBody>
          <a:bodyPr>
            <a:spAutoFit/>
          </a:bodyPr>
          <a:lstStyle/>
          <a:p>
            <a:r>
              <a:rPr lang="fr-FR" b="1">
                <a:latin typeface="Comic Sans MS" pitchFamily="66" charset="0"/>
              </a:rPr>
              <a:t>Paroles d’élèves :</a:t>
            </a:r>
            <a:endParaRPr lang="fr-FR">
              <a:latin typeface="Constantia" pitchFamily="18" charset="0"/>
            </a:endParaRPr>
          </a:p>
          <a:p>
            <a:endParaRPr lang="fr-FR">
              <a:latin typeface="Constantia" pitchFamily="18" charset="0"/>
            </a:endParaRPr>
          </a:p>
          <a:p>
            <a:r>
              <a:rPr lang="fr-FR">
                <a:latin typeface="Constantia" pitchFamily="18" charset="0"/>
              </a:rPr>
              <a:t>« C’était bien, car il a fallut de la recherche, utiliser des logiciels »</a:t>
            </a:r>
          </a:p>
          <a:p>
            <a:r>
              <a:rPr lang="fr-FR">
                <a:latin typeface="Constantia" pitchFamily="18" charset="0"/>
              </a:rPr>
              <a:t>« J’aime pas SolidWorks, la pièce était dure à réaliser, par contre j’ai fait le diaporama et c’était bien.»</a:t>
            </a:r>
          </a:p>
          <a:p>
            <a:r>
              <a:rPr lang="fr-FR">
                <a:latin typeface="Constantia" pitchFamily="18" charset="0"/>
              </a:rPr>
              <a:t>« J’aime le travail d’équipe, mais l’utilisation de SW ne me plaît pas, je préfère toucher les pièces »</a:t>
            </a:r>
          </a:p>
          <a:p>
            <a:r>
              <a:rPr lang="fr-FR">
                <a:latin typeface="Constantia" pitchFamily="18" charset="0"/>
              </a:rPr>
              <a:t>« C’était bien car on a tous donner nos idées et on a tout rassembler pour essayer de réaliser notre œuvre. SW c’est sympa mais dur a bien manipuler »</a:t>
            </a:r>
          </a:p>
          <a:p>
            <a:endParaRPr lang="fr-FR" sz="1200">
              <a:latin typeface="Constantia" pitchFamily="18" charset="0"/>
            </a:endParaRPr>
          </a:p>
          <a:p>
            <a:r>
              <a:rPr lang="fr-FR" b="1">
                <a:latin typeface="Comic Sans MS" pitchFamily="66" charset="0"/>
              </a:rPr>
              <a:t>Les limites de ce projet :</a:t>
            </a:r>
          </a:p>
          <a:p>
            <a:endParaRPr lang="fr-FR">
              <a:latin typeface="Constantia" pitchFamily="18" charset="0"/>
            </a:endParaRPr>
          </a:p>
          <a:p>
            <a:r>
              <a:rPr lang="fr-FR">
                <a:latin typeface="Constantia" pitchFamily="18" charset="0"/>
              </a:rPr>
              <a:t>	Utilisation de SW </a:t>
            </a:r>
          </a:p>
          <a:p>
            <a:r>
              <a:rPr lang="fr-FR">
                <a:latin typeface="Constantia" pitchFamily="18" charset="0"/>
              </a:rPr>
              <a:t>		Dimensions des pièces compatibles entre elles</a:t>
            </a:r>
          </a:p>
          <a:p>
            <a:r>
              <a:rPr lang="fr-FR">
                <a:latin typeface="Constantia" pitchFamily="18" charset="0"/>
              </a:rPr>
              <a:t>		Assemblage du projet</a:t>
            </a:r>
          </a:p>
          <a:p>
            <a:r>
              <a:rPr lang="fr-FR">
                <a:latin typeface="Constantia" pitchFamily="18" charset="0"/>
              </a:rPr>
              <a:t>		Intégration sur le modèle 3D fourni</a:t>
            </a:r>
          </a:p>
          <a:p>
            <a:r>
              <a:rPr lang="fr-FR">
                <a:latin typeface="Constantia" pitchFamily="18" charset="0"/>
              </a:rPr>
              <a:t>	Motivation du groupe devant la difficulté de SW</a:t>
            </a:r>
          </a:p>
          <a:p>
            <a:r>
              <a:rPr lang="fr-FR">
                <a:latin typeface="Constantia" pitchFamily="18" charset="0"/>
              </a:rPr>
              <a:t>	Calcul des impacts environnementaux des matériaux sous SUSTAINABILITY</a:t>
            </a:r>
          </a:p>
          <a:p>
            <a:r>
              <a:rPr lang="fr-FR">
                <a:latin typeface="Constantia" pitchFamily="18" charset="0"/>
              </a:rPr>
              <a:t>	Prototypage non réalisé</a:t>
            </a:r>
          </a:p>
          <a:p>
            <a:endParaRPr lang="fr-FR">
              <a:latin typeface="Constantia" pitchFamily="18" charset="0"/>
            </a:endParaRPr>
          </a:p>
        </p:txBody>
      </p:sp>
      <p:sp>
        <p:nvSpPr>
          <p:cNvPr id="25" name="Bouton d'action : Document 24">
            <a:hlinkClick r:id="rId8" action="ppaction://program" highlightClick="1"/>
          </p:cNvPr>
          <p:cNvSpPr/>
          <p:nvPr/>
        </p:nvSpPr>
        <p:spPr>
          <a:xfrm>
            <a:off x="1258888" y="6021388"/>
            <a:ext cx="360362" cy="36036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e 31"/>
          <p:cNvGrpSpPr>
            <a:grpSpLocks/>
          </p:cNvGrpSpPr>
          <p:nvPr/>
        </p:nvGrpSpPr>
        <p:grpSpPr bwMode="auto">
          <a:xfrm>
            <a:off x="8532813" y="0"/>
            <a:ext cx="682625" cy="541338"/>
            <a:chOff x="10188624" y="692696"/>
            <a:chExt cx="1475656" cy="1167769"/>
          </a:xfrm>
        </p:grpSpPr>
        <p:sp>
          <p:nvSpPr>
            <p:cNvPr id="60438"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60439"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0420" name="Groupe 45"/>
          <p:cNvGrpSpPr>
            <a:grpSpLocks/>
          </p:cNvGrpSpPr>
          <p:nvPr/>
        </p:nvGrpSpPr>
        <p:grpSpPr bwMode="auto">
          <a:xfrm>
            <a:off x="0" y="6381750"/>
            <a:ext cx="9164638" cy="503238"/>
            <a:chOff x="0" y="6381328"/>
            <a:chExt cx="9163845" cy="504056"/>
          </a:xfrm>
        </p:grpSpPr>
        <p:grpSp>
          <p:nvGrpSpPr>
            <p:cNvPr id="60423" name="Groupe 16"/>
            <p:cNvGrpSpPr>
              <a:grpSpLocks/>
            </p:cNvGrpSpPr>
            <p:nvPr/>
          </p:nvGrpSpPr>
          <p:grpSpPr bwMode="auto">
            <a:xfrm>
              <a:off x="0" y="6381328"/>
              <a:ext cx="7380311" cy="504056"/>
              <a:chOff x="216024" y="6053596"/>
              <a:chExt cx="8676456" cy="831788"/>
            </a:xfrm>
          </p:grpSpPr>
          <p:pic>
            <p:nvPicPr>
              <p:cNvPr id="60426"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60427" name="Groupe 7"/>
              <p:cNvGrpSpPr>
                <a:grpSpLocks/>
              </p:cNvGrpSpPr>
              <p:nvPr/>
            </p:nvGrpSpPr>
            <p:grpSpPr bwMode="auto">
              <a:xfrm>
                <a:off x="7344816" y="6086475"/>
                <a:ext cx="1547664" cy="771525"/>
                <a:chOff x="0" y="3140968"/>
                <a:chExt cx="1547664" cy="771525"/>
              </a:xfrm>
            </p:grpSpPr>
            <p:pic>
              <p:nvPicPr>
                <p:cNvPr id="6043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043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60428" name="Groupe 8"/>
              <p:cNvGrpSpPr>
                <a:grpSpLocks/>
              </p:cNvGrpSpPr>
              <p:nvPr/>
            </p:nvGrpSpPr>
            <p:grpSpPr bwMode="auto">
              <a:xfrm>
                <a:off x="1475656" y="6086475"/>
                <a:ext cx="1547664" cy="771525"/>
                <a:chOff x="0" y="3140968"/>
                <a:chExt cx="1547664" cy="771525"/>
              </a:xfrm>
            </p:grpSpPr>
            <p:pic>
              <p:nvPicPr>
                <p:cNvPr id="6043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043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0429"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60430" name="Groupe 12"/>
              <p:cNvGrpSpPr>
                <a:grpSpLocks/>
              </p:cNvGrpSpPr>
              <p:nvPr/>
            </p:nvGrpSpPr>
            <p:grpSpPr bwMode="auto">
              <a:xfrm>
                <a:off x="4427984" y="6086475"/>
                <a:ext cx="1547664" cy="771525"/>
                <a:chOff x="0" y="3140968"/>
                <a:chExt cx="1547664" cy="771525"/>
              </a:xfrm>
            </p:grpSpPr>
            <p:pic>
              <p:nvPicPr>
                <p:cNvPr id="6043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043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0431"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60424"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60425"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60421"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Brevet</a:t>
            </a:r>
          </a:p>
        </p:txBody>
      </p:sp>
      <p:pic>
        <p:nvPicPr>
          <p:cNvPr id="60422"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79613" y="0"/>
            <a:ext cx="4968875" cy="637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e 31"/>
          <p:cNvGrpSpPr>
            <a:grpSpLocks/>
          </p:cNvGrpSpPr>
          <p:nvPr/>
        </p:nvGrpSpPr>
        <p:grpSpPr bwMode="auto">
          <a:xfrm>
            <a:off x="8532813" y="0"/>
            <a:ext cx="682625" cy="541338"/>
            <a:chOff x="10188624" y="692696"/>
            <a:chExt cx="1475656" cy="1167769"/>
          </a:xfrm>
        </p:grpSpPr>
        <p:sp>
          <p:nvSpPr>
            <p:cNvPr id="62486"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62487"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2468" name="Groupe 45"/>
          <p:cNvGrpSpPr>
            <a:grpSpLocks/>
          </p:cNvGrpSpPr>
          <p:nvPr/>
        </p:nvGrpSpPr>
        <p:grpSpPr bwMode="auto">
          <a:xfrm>
            <a:off x="0" y="6381750"/>
            <a:ext cx="9164638" cy="503238"/>
            <a:chOff x="0" y="6381328"/>
            <a:chExt cx="9163845" cy="504056"/>
          </a:xfrm>
        </p:grpSpPr>
        <p:grpSp>
          <p:nvGrpSpPr>
            <p:cNvPr id="62471" name="Groupe 16"/>
            <p:cNvGrpSpPr>
              <a:grpSpLocks/>
            </p:cNvGrpSpPr>
            <p:nvPr/>
          </p:nvGrpSpPr>
          <p:grpSpPr bwMode="auto">
            <a:xfrm>
              <a:off x="0" y="6381328"/>
              <a:ext cx="7380311" cy="504056"/>
              <a:chOff x="216024" y="6053596"/>
              <a:chExt cx="8676456" cy="831788"/>
            </a:xfrm>
          </p:grpSpPr>
          <p:pic>
            <p:nvPicPr>
              <p:cNvPr id="62474"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62475" name="Groupe 7"/>
              <p:cNvGrpSpPr>
                <a:grpSpLocks/>
              </p:cNvGrpSpPr>
              <p:nvPr/>
            </p:nvGrpSpPr>
            <p:grpSpPr bwMode="auto">
              <a:xfrm>
                <a:off x="7344816" y="6086475"/>
                <a:ext cx="1547664" cy="771525"/>
                <a:chOff x="0" y="3140968"/>
                <a:chExt cx="1547664" cy="771525"/>
              </a:xfrm>
            </p:grpSpPr>
            <p:pic>
              <p:nvPicPr>
                <p:cNvPr id="6248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248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62476" name="Groupe 8"/>
              <p:cNvGrpSpPr>
                <a:grpSpLocks/>
              </p:cNvGrpSpPr>
              <p:nvPr/>
            </p:nvGrpSpPr>
            <p:grpSpPr bwMode="auto">
              <a:xfrm>
                <a:off x="1475656" y="6086475"/>
                <a:ext cx="1547664" cy="771525"/>
                <a:chOff x="0" y="3140968"/>
                <a:chExt cx="1547664" cy="771525"/>
              </a:xfrm>
            </p:grpSpPr>
            <p:pic>
              <p:nvPicPr>
                <p:cNvPr id="6248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248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2477"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62478" name="Groupe 12"/>
              <p:cNvGrpSpPr>
                <a:grpSpLocks/>
              </p:cNvGrpSpPr>
              <p:nvPr/>
            </p:nvGrpSpPr>
            <p:grpSpPr bwMode="auto">
              <a:xfrm>
                <a:off x="4427984" y="6086475"/>
                <a:ext cx="1547664" cy="771525"/>
                <a:chOff x="0" y="3140968"/>
                <a:chExt cx="1547664" cy="771525"/>
              </a:xfrm>
            </p:grpSpPr>
            <p:pic>
              <p:nvPicPr>
                <p:cNvPr id="6248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248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2479"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62472"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62473"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62469"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Brevet</a:t>
            </a:r>
          </a:p>
        </p:txBody>
      </p:sp>
      <p:pic>
        <p:nvPicPr>
          <p:cNvPr id="62470"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76375" y="476250"/>
            <a:ext cx="7089775" cy="565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e 31"/>
          <p:cNvGrpSpPr>
            <a:grpSpLocks/>
          </p:cNvGrpSpPr>
          <p:nvPr/>
        </p:nvGrpSpPr>
        <p:grpSpPr bwMode="auto">
          <a:xfrm>
            <a:off x="8532813" y="0"/>
            <a:ext cx="682625" cy="541338"/>
            <a:chOff x="10188624" y="692696"/>
            <a:chExt cx="1475656" cy="1167769"/>
          </a:xfrm>
        </p:grpSpPr>
        <p:sp>
          <p:nvSpPr>
            <p:cNvPr id="64537"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64538"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4516" name="Groupe 45"/>
          <p:cNvGrpSpPr>
            <a:grpSpLocks/>
          </p:cNvGrpSpPr>
          <p:nvPr/>
        </p:nvGrpSpPr>
        <p:grpSpPr bwMode="auto">
          <a:xfrm>
            <a:off x="0" y="6381750"/>
            <a:ext cx="9164638" cy="503238"/>
            <a:chOff x="0" y="6381328"/>
            <a:chExt cx="9163845" cy="504056"/>
          </a:xfrm>
        </p:grpSpPr>
        <p:grpSp>
          <p:nvGrpSpPr>
            <p:cNvPr id="64522" name="Groupe 16"/>
            <p:cNvGrpSpPr>
              <a:grpSpLocks/>
            </p:cNvGrpSpPr>
            <p:nvPr/>
          </p:nvGrpSpPr>
          <p:grpSpPr bwMode="auto">
            <a:xfrm>
              <a:off x="0" y="6381328"/>
              <a:ext cx="7380311" cy="504056"/>
              <a:chOff x="216024" y="6053596"/>
              <a:chExt cx="8676456" cy="831788"/>
            </a:xfrm>
          </p:grpSpPr>
          <p:pic>
            <p:nvPicPr>
              <p:cNvPr id="64525"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64526" name="Groupe 7"/>
              <p:cNvGrpSpPr>
                <a:grpSpLocks/>
              </p:cNvGrpSpPr>
              <p:nvPr/>
            </p:nvGrpSpPr>
            <p:grpSpPr bwMode="auto">
              <a:xfrm>
                <a:off x="7344816" y="6086475"/>
                <a:ext cx="1547664" cy="771525"/>
                <a:chOff x="0" y="3140968"/>
                <a:chExt cx="1547664" cy="771525"/>
              </a:xfrm>
            </p:grpSpPr>
            <p:pic>
              <p:nvPicPr>
                <p:cNvPr id="64535"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4536"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64527" name="Groupe 8"/>
              <p:cNvGrpSpPr>
                <a:grpSpLocks/>
              </p:cNvGrpSpPr>
              <p:nvPr/>
            </p:nvGrpSpPr>
            <p:grpSpPr bwMode="auto">
              <a:xfrm>
                <a:off x="1475656" y="6086475"/>
                <a:ext cx="1547664" cy="771525"/>
                <a:chOff x="0" y="3140968"/>
                <a:chExt cx="1547664" cy="771525"/>
              </a:xfrm>
            </p:grpSpPr>
            <p:pic>
              <p:nvPicPr>
                <p:cNvPr id="64533"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4534"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4528"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64529" name="Groupe 12"/>
              <p:cNvGrpSpPr>
                <a:grpSpLocks/>
              </p:cNvGrpSpPr>
              <p:nvPr/>
            </p:nvGrpSpPr>
            <p:grpSpPr bwMode="auto">
              <a:xfrm>
                <a:off x="4427984" y="6086475"/>
                <a:ext cx="1547664" cy="771525"/>
                <a:chOff x="0" y="3140968"/>
                <a:chExt cx="1547664" cy="771525"/>
              </a:xfrm>
            </p:grpSpPr>
            <p:pic>
              <p:nvPicPr>
                <p:cNvPr id="64531"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4532"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4530"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64523"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64524"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64517"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Produit sur le marché</a:t>
            </a:r>
          </a:p>
        </p:txBody>
      </p:sp>
      <p:pic>
        <p:nvPicPr>
          <p:cNvPr id="64518" name="Picture 2"/>
          <p:cNvPicPr>
            <a:picLocks noChangeAspect="1" noChangeArrowheads="1"/>
          </p:cNvPicPr>
          <p:nvPr/>
        </p:nvPicPr>
        <p:blipFill>
          <a:blip r:embed="rId8" cstate="print"/>
          <a:srcRect/>
          <a:stretch>
            <a:fillRect/>
          </a:stretch>
        </p:blipFill>
        <p:spPr bwMode="auto">
          <a:xfrm>
            <a:off x="0" y="1700213"/>
            <a:ext cx="3694113" cy="3060700"/>
          </a:xfrm>
          <a:prstGeom prst="rect">
            <a:avLst/>
          </a:prstGeom>
          <a:noFill/>
          <a:ln w="9525">
            <a:noFill/>
            <a:miter lim="800000"/>
            <a:headEnd/>
            <a:tailEnd/>
          </a:ln>
        </p:spPr>
      </p:pic>
      <p:sp>
        <p:nvSpPr>
          <p:cNvPr id="64519" name="Rectangle 25"/>
          <p:cNvSpPr>
            <a:spLocks noChangeArrowheads="1"/>
          </p:cNvSpPr>
          <p:nvPr/>
        </p:nvSpPr>
        <p:spPr bwMode="auto">
          <a:xfrm>
            <a:off x="4140200" y="1341438"/>
            <a:ext cx="5003800" cy="922337"/>
          </a:xfrm>
          <a:prstGeom prst="rect">
            <a:avLst/>
          </a:prstGeom>
          <a:noFill/>
          <a:ln w="9525">
            <a:noFill/>
            <a:miter lim="800000"/>
            <a:headEnd/>
            <a:tailEnd/>
          </a:ln>
        </p:spPr>
        <p:txBody>
          <a:bodyPr>
            <a:spAutoFit/>
          </a:bodyPr>
          <a:lstStyle/>
          <a:p>
            <a:pPr algn="just"/>
            <a:r>
              <a:rPr lang="fr-FR">
                <a:latin typeface="Constantia" pitchFamily="18" charset="0"/>
              </a:rPr>
              <a:t>OUTPRESSO est un dispositif de séparation de l'aluminium à partir de capsules de café Nespresso</a:t>
            </a:r>
          </a:p>
        </p:txBody>
      </p:sp>
      <p:sp>
        <p:nvSpPr>
          <p:cNvPr id="64520" name="Rectangle 26"/>
          <p:cNvSpPr>
            <a:spLocks noChangeArrowheads="1"/>
          </p:cNvSpPr>
          <p:nvPr/>
        </p:nvSpPr>
        <p:spPr bwMode="auto">
          <a:xfrm>
            <a:off x="4140200" y="2708275"/>
            <a:ext cx="5003800" cy="1754188"/>
          </a:xfrm>
          <a:prstGeom prst="rect">
            <a:avLst/>
          </a:prstGeom>
          <a:noFill/>
          <a:ln w="9525">
            <a:noFill/>
            <a:miter lim="800000"/>
            <a:headEnd/>
            <a:tailEnd/>
          </a:ln>
        </p:spPr>
        <p:txBody>
          <a:bodyPr>
            <a:spAutoFit/>
          </a:bodyPr>
          <a:lstStyle/>
          <a:p>
            <a:pPr algn="just"/>
            <a:r>
              <a:rPr lang="fr-FR">
                <a:latin typeface="Constantia" pitchFamily="18" charset="0"/>
              </a:rPr>
              <a:t>Avec OUTPRESSO vous pouvez maintenant séparer l'aluminium du marc de café qui sera jeté avec les déchets ménagers . L’aluminium étant jeté comme un métal normal (bidons, pots, tubes, etc) dans  les points de collecte aluminium/fer. </a:t>
            </a:r>
          </a:p>
        </p:txBody>
      </p:sp>
      <p:sp>
        <p:nvSpPr>
          <p:cNvPr id="64521" name="Rectangle 27"/>
          <p:cNvSpPr>
            <a:spLocks noChangeArrowheads="1"/>
          </p:cNvSpPr>
          <p:nvPr/>
        </p:nvSpPr>
        <p:spPr bwMode="auto">
          <a:xfrm>
            <a:off x="4140200" y="4941888"/>
            <a:ext cx="5003800" cy="368300"/>
          </a:xfrm>
          <a:prstGeom prst="rect">
            <a:avLst/>
          </a:prstGeom>
          <a:noFill/>
          <a:ln w="9525">
            <a:noFill/>
            <a:miter lim="800000"/>
            <a:headEnd/>
            <a:tailEnd/>
          </a:ln>
        </p:spPr>
        <p:txBody>
          <a:bodyPr>
            <a:spAutoFit/>
          </a:bodyPr>
          <a:lstStyle/>
          <a:p>
            <a:pPr algn="just"/>
            <a:r>
              <a:rPr lang="fr-FR">
                <a:latin typeface="Constantia" pitchFamily="18" charset="0"/>
              </a:rPr>
              <a:t>Prix environ 25 euros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e 31"/>
          <p:cNvGrpSpPr>
            <a:grpSpLocks/>
          </p:cNvGrpSpPr>
          <p:nvPr/>
        </p:nvGrpSpPr>
        <p:grpSpPr bwMode="auto">
          <a:xfrm>
            <a:off x="8532813" y="0"/>
            <a:ext cx="682625" cy="541338"/>
            <a:chOff x="10188624" y="692696"/>
            <a:chExt cx="1475656" cy="1167769"/>
          </a:xfrm>
        </p:grpSpPr>
        <p:sp>
          <p:nvSpPr>
            <p:cNvPr id="66582"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66583"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6564" name="Groupe 45"/>
          <p:cNvGrpSpPr>
            <a:grpSpLocks/>
          </p:cNvGrpSpPr>
          <p:nvPr/>
        </p:nvGrpSpPr>
        <p:grpSpPr bwMode="auto">
          <a:xfrm>
            <a:off x="0" y="6381750"/>
            <a:ext cx="9164638" cy="503238"/>
            <a:chOff x="0" y="6381328"/>
            <a:chExt cx="9163845" cy="504056"/>
          </a:xfrm>
        </p:grpSpPr>
        <p:grpSp>
          <p:nvGrpSpPr>
            <p:cNvPr id="66567" name="Groupe 16"/>
            <p:cNvGrpSpPr>
              <a:grpSpLocks/>
            </p:cNvGrpSpPr>
            <p:nvPr/>
          </p:nvGrpSpPr>
          <p:grpSpPr bwMode="auto">
            <a:xfrm>
              <a:off x="0" y="6381328"/>
              <a:ext cx="7380311" cy="504056"/>
              <a:chOff x="216024" y="6053596"/>
              <a:chExt cx="8676456" cy="831788"/>
            </a:xfrm>
          </p:grpSpPr>
          <p:pic>
            <p:nvPicPr>
              <p:cNvPr id="66570"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66571" name="Groupe 7"/>
              <p:cNvGrpSpPr>
                <a:grpSpLocks/>
              </p:cNvGrpSpPr>
              <p:nvPr/>
            </p:nvGrpSpPr>
            <p:grpSpPr bwMode="auto">
              <a:xfrm>
                <a:off x="7344816" y="6086475"/>
                <a:ext cx="1547664" cy="771525"/>
                <a:chOff x="0" y="3140968"/>
                <a:chExt cx="1547664" cy="771525"/>
              </a:xfrm>
            </p:grpSpPr>
            <p:pic>
              <p:nvPicPr>
                <p:cNvPr id="6658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658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66572" name="Groupe 8"/>
              <p:cNvGrpSpPr>
                <a:grpSpLocks/>
              </p:cNvGrpSpPr>
              <p:nvPr/>
            </p:nvGrpSpPr>
            <p:grpSpPr bwMode="auto">
              <a:xfrm>
                <a:off x="1475656" y="6086475"/>
                <a:ext cx="1547664" cy="771525"/>
                <a:chOff x="0" y="3140968"/>
                <a:chExt cx="1547664" cy="771525"/>
              </a:xfrm>
            </p:grpSpPr>
            <p:pic>
              <p:nvPicPr>
                <p:cNvPr id="6657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657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6573"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66574" name="Groupe 12"/>
              <p:cNvGrpSpPr>
                <a:grpSpLocks/>
              </p:cNvGrpSpPr>
              <p:nvPr/>
            </p:nvGrpSpPr>
            <p:grpSpPr bwMode="auto">
              <a:xfrm>
                <a:off x="4427984" y="6086475"/>
                <a:ext cx="1547664" cy="771525"/>
                <a:chOff x="0" y="3140968"/>
                <a:chExt cx="1547664" cy="771525"/>
              </a:xfrm>
            </p:grpSpPr>
            <p:pic>
              <p:nvPicPr>
                <p:cNvPr id="6657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657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6575"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66568"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66569"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66565"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Formalisation, Evaluation, Orientation</a:t>
            </a:r>
          </a:p>
        </p:txBody>
      </p:sp>
      <p:sp>
        <p:nvSpPr>
          <p:cNvPr id="66566" name="ZoneTexte 25"/>
          <p:cNvSpPr txBox="1">
            <a:spLocks noChangeArrowheads="1"/>
          </p:cNvSpPr>
          <p:nvPr/>
        </p:nvSpPr>
        <p:spPr bwMode="auto">
          <a:xfrm>
            <a:off x="0" y="908050"/>
            <a:ext cx="9144000" cy="3694113"/>
          </a:xfrm>
          <a:prstGeom prst="rect">
            <a:avLst/>
          </a:prstGeom>
          <a:noFill/>
          <a:ln w="9525">
            <a:noFill/>
            <a:miter lim="800000"/>
            <a:headEnd/>
            <a:tailEnd/>
          </a:ln>
        </p:spPr>
        <p:txBody>
          <a:bodyPr>
            <a:spAutoFit/>
          </a:bodyPr>
          <a:lstStyle/>
          <a:p>
            <a:pPr algn="just"/>
            <a:r>
              <a:rPr lang="fr-FR">
                <a:latin typeface="Constantia" pitchFamily="18" charset="0"/>
              </a:rPr>
              <a:t>	</a:t>
            </a:r>
            <a:r>
              <a:rPr lang="fr-FR" b="1" i="1">
                <a:solidFill>
                  <a:srgbClr val="00B0F0"/>
                </a:solidFill>
                <a:latin typeface="Constantia" pitchFamily="18" charset="0"/>
              </a:rPr>
              <a:t>Problématique</a:t>
            </a:r>
            <a:r>
              <a:rPr lang="fr-FR" b="1" i="1">
                <a:latin typeface="Constantia" pitchFamily="18" charset="0"/>
              </a:rPr>
              <a:t> : Extraits du rapport n°2011-010, datant de février 2011, de l’inspection générale de l’Education Nationale et de la Recherche à Monsieur le Ministre de l’Education nationale de la jeunesse et de la Vie Associative sur la mise en œuvre de la réforme des lycées d’enseignement général et technologique.</a:t>
            </a:r>
            <a:endParaRPr lang="fr-FR">
              <a:latin typeface="Constantia" pitchFamily="18" charset="0"/>
            </a:endParaRPr>
          </a:p>
          <a:p>
            <a:r>
              <a:rPr lang="fr-FR" b="1" i="1">
                <a:latin typeface="Constantia" pitchFamily="18" charset="0"/>
              </a:rPr>
              <a:t> </a:t>
            </a:r>
            <a:endParaRPr lang="fr-FR">
              <a:latin typeface="Constantia" pitchFamily="18" charset="0"/>
            </a:endParaRPr>
          </a:p>
          <a:p>
            <a:r>
              <a:rPr lang="fr-FR" b="1" i="1">
                <a:latin typeface="Constantia" pitchFamily="18" charset="0"/>
              </a:rPr>
              <a:t>	</a:t>
            </a:r>
            <a:r>
              <a:rPr lang="fr-FR" i="1">
                <a:latin typeface="Constantia" pitchFamily="18" charset="0"/>
              </a:rPr>
              <a:t>« les enseignements de technologie : de l’exploration à la prédétermination organisée »</a:t>
            </a:r>
            <a:endParaRPr lang="fr-FR">
              <a:latin typeface="Constantia" pitchFamily="18" charset="0"/>
            </a:endParaRPr>
          </a:p>
          <a:p>
            <a:r>
              <a:rPr lang="fr-FR" i="1">
                <a:latin typeface="Constantia" pitchFamily="18" charset="0"/>
              </a:rPr>
              <a:t>	« SI et CIT : Un impact difficile à apprécier »</a:t>
            </a:r>
            <a:endParaRPr lang="fr-FR">
              <a:latin typeface="Constantia" pitchFamily="18" charset="0"/>
            </a:endParaRPr>
          </a:p>
          <a:p>
            <a:r>
              <a:rPr lang="fr-FR" i="1">
                <a:latin typeface="Constantia" pitchFamily="18" charset="0"/>
              </a:rPr>
              <a:t>	« L’évaluation ne serait possible que par la notation ... »</a:t>
            </a:r>
            <a:endParaRPr lang="fr-FR">
              <a:latin typeface="Constantia" pitchFamily="18" charset="0"/>
            </a:endParaRPr>
          </a:p>
          <a:p>
            <a:r>
              <a:rPr lang="fr-FR" i="1">
                <a:latin typeface="Constantia" pitchFamily="18" charset="0"/>
              </a:rPr>
              <a:t>	« … la note ça nous réveille plus, les parents regardent les notes ... »</a:t>
            </a:r>
            <a:endParaRPr lang="fr-FR">
              <a:latin typeface="Constantia" pitchFamily="18" charset="0"/>
            </a:endParaRPr>
          </a:p>
          <a:p>
            <a:r>
              <a:rPr lang="fr-FR" i="1">
                <a:latin typeface="Constantia" pitchFamily="18" charset="0"/>
              </a:rPr>
              <a:t>	« c’est mieux sans pression avec une appréciation générale »</a:t>
            </a:r>
            <a:endParaRPr lang="fr-FR">
              <a:latin typeface="Constantia" pitchFamily="18" charset="0"/>
            </a:endParaRPr>
          </a:p>
          <a:p>
            <a:r>
              <a:rPr lang="fr-FR">
                <a:latin typeface="Constantia" pitchFamily="18" charset="0"/>
              </a:rPr>
              <a:t> </a:t>
            </a:r>
          </a:p>
          <a:p>
            <a:endParaRPr lang="fr-FR">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e 31"/>
          <p:cNvGrpSpPr>
            <a:grpSpLocks/>
          </p:cNvGrpSpPr>
          <p:nvPr/>
        </p:nvGrpSpPr>
        <p:grpSpPr bwMode="auto">
          <a:xfrm>
            <a:off x="8532813" y="0"/>
            <a:ext cx="682625" cy="541338"/>
            <a:chOff x="10188624" y="692696"/>
            <a:chExt cx="1475656" cy="1167769"/>
          </a:xfrm>
        </p:grpSpPr>
        <p:sp>
          <p:nvSpPr>
            <p:cNvPr id="68630"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68631"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68612" name="Groupe 45"/>
          <p:cNvGrpSpPr>
            <a:grpSpLocks/>
          </p:cNvGrpSpPr>
          <p:nvPr/>
        </p:nvGrpSpPr>
        <p:grpSpPr bwMode="auto">
          <a:xfrm>
            <a:off x="0" y="6381750"/>
            <a:ext cx="9164638" cy="503238"/>
            <a:chOff x="0" y="6381328"/>
            <a:chExt cx="9163845" cy="504056"/>
          </a:xfrm>
        </p:grpSpPr>
        <p:grpSp>
          <p:nvGrpSpPr>
            <p:cNvPr id="68615" name="Groupe 16"/>
            <p:cNvGrpSpPr>
              <a:grpSpLocks/>
            </p:cNvGrpSpPr>
            <p:nvPr/>
          </p:nvGrpSpPr>
          <p:grpSpPr bwMode="auto">
            <a:xfrm>
              <a:off x="0" y="6381328"/>
              <a:ext cx="7380311" cy="504056"/>
              <a:chOff x="216024" y="6053596"/>
              <a:chExt cx="8676456" cy="831788"/>
            </a:xfrm>
          </p:grpSpPr>
          <p:pic>
            <p:nvPicPr>
              <p:cNvPr id="68618"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68619" name="Groupe 7"/>
              <p:cNvGrpSpPr>
                <a:grpSpLocks/>
              </p:cNvGrpSpPr>
              <p:nvPr/>
            </p:nvGrpSpPr>
            <p:grpSpPr bwMode="auto">
              <a:xfrm>
                <a:off x="7344816" y="6086475"/>
                <a:ext cx="1547664" cy="771525"/>
                <a:chOff x="0" y="3140968"/>
                <a:chExt cx="1547664" cy="771525"/>
              </a:xfrm>
            </p:grpSpPr>
            <p:pic>
              <p:nvPicPr>
                <p:cNvPr id="6862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862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68620" name="Groupe 8"/>
              <p:cNvGrpSpPr>
                <a:grpSpLocks/>
              </p:cNvGrpSpPr>
              <p:nvPr/>
            </p:nvGrpSpPr>
            <p:grpSpPr bwMode="auto">
              <a:xfrm>
                <a:off x="1475656" y="6086475"/>
                <a:ext cx="1547664" cy="771525"/>
                <a:chOff x="0" y="3140968"/>
                <a:chExt cx="1547664" cy="771525"/>
              </a:xfrm>
            </p:grpSpPr>
            <p:pic>
              <p:nvPicPr>
                <p:cNvPr id="6862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862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8621"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68622" name="Groupe 12"/>
              <p:cNvGrpSpPr>
                <a:grpSpLocks/>
              </p:cNvGrpSpPr>
              <p:nvPr/>
            </p:nvGrpSpPr>
            <p:grpSpPr bwMode="auto">
              <a:xfrm>
                <a:off x="4427984" y="6086475"/>
                <a:ext cx="1547664" cy="771525"/>
                <a:chOff x="0" y="3140968"/>
                <a:chExt cx="1547664" cy="771525"/>
              </a:xfrm>
            </p:grpSpPr>
            <p:pic>
              <p:nvPicPr>
                <p:cNvPr id="6862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6862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68623"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68616"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68617"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68613"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Formalisation, Evaluation, Orientation</a:t>
            </a:r>
          </a:p>
        </p:txBody>
      </p:sp>
      <p:sp>
        <p:nvSpPr>
          <p:cNvPr id="68614" name="ZoneTexte 27"/>
          <p:cNvSpPr txBox="1">
            <a:spLocks noChangeArrowheads="1"/>
          </p:cNvSpPr>
          <p:nvPr/>
        </p:nvSpPr>
        <p:spPr bwMode="auto">
          <a:xfrm>
            <a:off x="0" y="1125538"/>
            <a:ext cx="9144000" cy="4246562"/>
          </a:xfrm>
          <a:prstGeom prst="rect">
            <a:avLst/>
          </a:prstGeom>
          <a:noFill/>
          <a:ln w="9525">
            <a:noFill/>
            <a:miter lim="800000"/>
            <a:headEnd/>
            <a:tailEnd/>
          </a:ln>
        </p:spPr>
        <p:txBody>
          <a:bodyPr>
            <a:spAutoFit/>
          </a:bodyPr>
          <a:lstStyle/>
          <a:p>
            <a:r>
              <a:rPr lang="fr-FR" b="1" i="1">
                <a:solidFill>
                  <a:srgbClr val="FF0000"/>
                </a:solidFill>
                <a:latin typeface="Constantia" pitchFamily="18" charset="0"/>
              </a:rPr>
              <a:t>Formaliser</a:t>
            </a:r>
            <a:r>
              <a:rPr lang="fr-FR">
                <a:latin typeface="Constantia" pitchFamily="18" charset="0"/>
              </a:rPr>
              <a:t> (définition Larousse) : Formuler avec précision</a:t>
            </a:r>
          </a:p>
          <a:p>
            <a:r>
              <a:rPr lang="fr-FR" b="1" i="1">
                <a:latin typeface="Constantia" pitchFamily="18" charset="0"/>
              </a:rPr>
              <a:t>	Pourquoi ?</a:t>
            </a:r>
            <a:r>
              <a:rPr lang="fr-FR">
                <a:latin typeface="Constantia" pitchFamily="18" charset="0"/>
              </a:rPr>
              <a:t> Poser un objectif précis à chaque activité.</a:t>
            </a:r>
          </a:p>
          <a:p>
            <a:r>
              <a:rPr lang="fr-FR">
                <a:latin typeface="Constantia" pitchFamily="18" charset="0"/>
              </a:rPr>
              <a:t>	</a:t>
            </a:r>
            <a:r>
              <a:rPr lang="fr-FR" b="1" i="1">
                <a:latin typeface="Constantia" pitchFamily="18" charset="0"/>
              </a:rPr>
              <a:t>Pour qui ? </a:t>
            </a:r>
            <a:r>
              <a:rPr lang="fr-FR">
                <a:latin typeface="Constantia" pitchFamily="18" charset="0"/>
              </a:rPr>
              <a:t>Elèves, Parents, Inspection</a:t>
            </a:r>
          </a:p>
          <a:p>
            <a:r>
              <a:rPr lang="fr-FR">
                <a:latin typeface="Constantia" pitchFamily="18" charset="0"/>
              </a:rPr>
              <a:t> </a:t>
            </a:r>
          </a:p>
          <a:p>
            <a:r>
              <a:rPr lang="fr-FR" b="1" i="1">
                <a:solidFill>
                  <a:srgbClr val="FF0000"/>
                </a:solidFill>
                <a:latin typeface="Constantia" pitchFamily="18" charset="0"/>
              </a:rPr>
              <a:t>Evaluer</a:t>
            </a:r>
            <a:r>
              <a:rPr lang="fr-FR" b="1">
                <a:solidFill>
                  <a:srgbClr val="FF0000"/>
                </a:solidFill>
                <a:latin typeface="Constantia" pitchFamily="18" charset="0"/>
              </a:rPr>
              <a:t> </a:t>
            </a:r>
            <a:r>
              <a:rPr lang="fr-FR">
                <a:latin typeface="Constantia" pitchFamily="18" charset="0"/>
              </a:rPr>
              <a:t>(définition Larousse) : Déterminer la valeur de quelque chose.</a:t>
            </a:r>
          </a:p>
          <a:p>
            <a:r>
              <a:rPr lang="fr-FR" b="1" i="1">
                <a:latin typeface="Constantia" pitchFamily="18" charset="0"/>
              </a:rPr>
              <a:t>	Pourquoi ?</a:t>
            </a:r>
            <a:r>
              <a:rPr lang="fr-FR">
                <a:latin typeface="Constantia" pitchFamily="18" charset="0"/>
              </a:rPr>
              <a:t> Proposer aux élèves une photo de leur progression et/ou de leurs compétences.</a:t>
            </a:r>
          </a:p>
          <a:p>
            <a:r>
              <a:rPr lang="fr-FR">
                <a:latin typeface="Constantia" pitchFamily="18" charset="0"/>
              </a:rPr>
              <a:t>	</a:t>
            </a:r>
            <a:r>
              <a:rPr lang="fr-FR" b="1" i="1">
                <a:latin typeface="Constantia" pitchFamily="18" charset="0"/>
              </a:rPr>
              <a:t>Pour qui ? </a:t>
            </a:r>
            <a:r>
              <a:rPr lang="fr-FR">
                <a:latin typeface="Constantia" pitchFamily="18" charset="0"/>
              </a:rPr>
              <a:t>Elèves, Parents, équipe pédagogique, équipe de direction</a:t>
            </a:r>
          </a:p>
          <a:p>
            <a:r>
              <a:rPr lang="fr-FR">
                <a:latin typeface="Constantia" pitchFamily="18" charset="0"/>
              </a:rPr>
              <a:t> </a:t>
            </a:r>
          </a:p>
          <a:p>
            <a:r>
              <a:rPr lang="fr-FR" b="1" i="1">
                <a:solidFill>
                  <a:srgbClr val="FF0000"/>
                </a:solidFill>
                <a:latin typeface="Constantia" pitchFamily="18" charset="0"/>
              </a:rPr>
              <a:t>Orienter</a:t>
            </a:r>
            <a:r>
              <a:rPr lang="fr-FR" b="1">
                <a:solidFill>
                  <a:srgbClr val="FF0000"/>
                </a:solidFill>
                <a:latin typeface="Constantia" pitchFamily="18" charset="0"/>
              </a:rPr>
              <a:t> </a:t>
            </a:r>
            <a:r>
              <a:rPr lang="fr-FR">
                <a:latin typeface="Constantia" pitchFamily="18" charset="0"/>
              </a:rPr>
              <a:t>(définition Larousse) : Choisir pour quelqu’un telle voie professionnelle ou telles études.</a:t>
            </a:r>
          </a:p>
          <a:p>
            <a:r>
              <a:rPr lang="fr-FR" b="1" i="1">
                <a:latin typeface="Constantia" pitchFamily="18" charset="0"/>
              </a:rPr>
              <a:t>	Pourquoi ? </a:t>
            </a:r>
            <a:r>
              <a:rPr lang="fr-FR">
                <a:latin typeface="Constantia" pitchFamily="18" charset="0"/>
              </a:rPr>
              <a:t>Aider l’élève à établir son futur projet, parcours scolaire …</a:t>
            </a:r>
          </a:p>
          <a:p>
            <a:r>
              <a:rPr lang="fr-FR">
                <a:latin typeface="Constantia" pitchFamily="18" charset="0"/>
              </a:rPr>
              <a:t>	</a:t>
            </a:r>
            <a:r>
              <a:rPr lang="fr-FR" b="1" i="1">
                <a:latin typeface="Constantia" pitchFamily="18" charset="0"/>
              </a:rPr>
              <a:t>Pour qui ? </a:t>
            </a:r>
            <a:r>
              <a:rPr lang="fr-FR">
                <a:latin typeface="Constantia" pitchFamily="18" charset="0"/>
              </a:rPr>
              <a:t>Elèves, Parents, équipe pédagogique, équipe de direction.</a:t>
            </a:r>
          </a:p>
          <a:p>
            <a:r>
              <a:rPr lang="fr-FR">
                <a:latin typeface="Constantia" pitchFamily="18" charset="0"/>
              </a:rPr>
              <a:t> </a:t>
            </a:r>
          </a:p>
          <a:p>
            <a:endParaRPr lang="fr-FR">
              <a:latin typeface="Constant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e 31"/>
          <p:cNvGrpSpPr>
            <a:grpSpLocks/>
          </p:cNvGrpSpPr>
          <p:nvPr/>
        </p:nvGrpSpPr>
        <p:grpSpPr bwMode="auto">
          <a:xfrm>
            <a:off x="8532813" y="0"/>
            <a:ext cx="682625" cy="541338"/>
            <a:chOff x="10188624" y="692696"/>
            <a:chExt cx="1475656" cy="1167769"/>
          </a:xfrm>
        </p:grpSpPr>
        <p:sp>
          <p:nvSpPr>
            <p:cNvPr id="70682"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70683"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70660" name="Groupe 45"/>
          <p:cNvGrpSpPr>
            <a:grpSpLocks/>
          </p:cNvGrpSpPr>
          <p:nvPr/>
        </p:nvGrpSpPr>
        <p:grpSpPr bwMode="auto">
          <a:xfrm>
            <a:off x="0" y="6381750"/>
            <a:ext cx="9164638" cy="503238"/>
            <a:chOff x="0" y="6381328"/>
            <a:chExt cx="9163845" cy="504056"/>
          </a:xfrm>
        </p:grpSpPr>
        <p:grpSp>
          <p:nvGrpSpPr>
            <p:cNvPr id="70667" name="Groupe 16"/>
            <p:cNvGrpSpPr>
              <a:grpSpLocks/>
            </p:cNvGrpSpPr>
            <p:nvPr/>
          </p:nvGrpSpPr>
          <p:grpSpPr bwMode="auto">
            <a:xfrm>
              <a:off x="0" y="6381328"/>
              <a:ext cx="7380311" cy="504056"/>
              <a:chOff x="216024" y="6053596"/>
              <a:chExt cx="8676456" cy="831788"/>
            </a:xfrm>
          </p:grpSpPr>
          <p:pic>
            <p:nvPicPr>
              <p:cNvPr id="70670"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70671" name="Groupe 7"/>
              <p:cNvGrpSpPr>
                <a:grpSpLocks/>
              </p:cNvGrpSpPr>
              <p:nvPr/>
            </p:nvGrpSpPr>
            <p:grpSpPr bwMode="auto">
              <a:xfrm>
                <a:off x="7344816" y="6086475"/>
                <a:ext cx="1547664" cy="771525"/>
                <a:chOff x="0" y="3140968"/>
                <a:chExt cx="1547664" cy="771525"/>
              </a:xfrm>
            </p:grpSpPr>
            <p:pic>
              <p:nvPicPr>
                <p:cNvPr id="7068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068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70672" name="Groupe 8"/>
              <p:cNvGrpSpPr>
                <a:grpSpLocks/>
              </p:cNvGrpSpPr>
              <p:nvPr/>
            </p:nvGrpSpPr>
            <p:grpSpPr bwMode="auto">
              <a:xfrm>
                <a:off x="1475656" y="6086475"/>
                <a:ext cx="1547664" cy="771525"/>
                <a:chOff x="0" y="3140968"/>
                <a:chExt cx="1547664" cy="771525"/>
              </a:xfrm>
            </p:grpSpPr>
            <p:pic>
              <p:nvPicPr>
                <p:cNvPr id="7067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067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0673"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70674" name="Groupe 12"/>
              <p:cNvGrpSpPr>
                <a:grpSpLocks/>
              </p:cNvGrpSpPr>
              <p:nvPr/>
            </p:nvGrpSpPr>
            <p:grpSpPr bwMode="auto">
              <a:xfrm>
                <a:off x="4427984" y="6086475"/>
                <a:ext cx="1547664" cy="771525"/>
                <a:chOff x="0" y="3140968"/>
                <a:chExt cx="1547664" cy="771525"/>
              </a:xfrm>
            </p:grpSpPr>
            <p:pic>
              <p:nvPicPr>
                <p:cNvPr id="7067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067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0675"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70668"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70669"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70661"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Formalisation, Evaluation, Orientation</a:t>
            </a:r>
          </a:p>
        </p:txBody>
      </p:sp>
      <p:sp>
        <p:nvSpPr>
          <p:cNvPr id="70662" name="ZoneTexte 23"/>
          <p:cNvSpPr txBox="1">
            <a:spLocks noChangeArrowheads="1"/>
          </p:cNvSpPr>
          <p:nvPr/>
        </p:nvSpPr>
        <p:spPr bwMode="auto">
          <a:xfrm>
            <a:off x="0" y="1052513"/>
            <a:ext cx="9144000" cy="5078412"/>
          </a:xfrm>
          <a:prstGeom prst="rect">
            <a:avLst/>
          </a:prstGeom>
          <a:noFill/>
          <a:ln w="9525">
            <a:noFill/>
            <a:miter lim="800000"/>
            <a:headEnd/>
            <a:tailEnd/>
          </a:ln>
        </p:spPr>
        <p:txBody>
          <a:bodyPr>
            <a:spAutoFit/>
          </a:bodyPr>
          <a:lstStyle/>
          <a:p>
            <a:r>
              <a:rPr lang="fr-FR">
                <a:latin typeface="Constantia" pitchFamily="18" charset="0"/>
              </a:rPr>
              <a:t>	</a:t>
            </a:r>
            <a:r>
              <a:rPr lang="fr-FR" b="1">
                <a:solidFill>
                  <a:srgbClr val="FF0000"/>
                </a:solidFill>
                <a:latin typeface="Constantia" pitchFamily="18" charset="0"/>
              </a:rPr>
              <a:t>Elèves :</a:t>
            </a:r>
          </a:p>
          <a:p>
            <a:endParaRPr lang="fr-FR" b="1">
              <a:solidFill>
                <a:srgbClr val="FF0000"/>
              </a:solidFill>
              <a:latin typeface="Constantia" pitchFamily="18" charset="0"/>
            </a:endParaRPr>
          </a:p>
          <a:p>
            <a:r>
              <a:rPr lang="fr-FR">
                <a:latin typeface="Constantia" pitchFamily="18" charset="0"/>
              </a:rPr>
              <a:t>	</a:t>
            </a:r>
            <a:r>
              <a:rPr lang="fr-FR" b="1">
                <a:solidFill>
                  <a:srgbClr val="002060"/>
                </a:solidFill>
                <a:latin typeface="Constantia" pitchFamily="18" charset="0"/>
              </a:rPr>
              <a:t>1 - Formaliser :</a:t>
            </a:r>
          </a:p>
          <a:p>
            <a:r>
              <a:rPr lang="fr-FR">
                <a:latin typeface="Constantia" pitchFamily="18" charset="0"/>
              </a:rPr>
              <a:t>		* Site OVIDENTIA : Site INTERNET permettant de mettre en accès libre les activités.</a:t>
            </a:r>
          </a:p>
          <a:p>
            <a:r>
              <a:rPr lang="fr-FR">
                <a:latin typeface="Constantia" pitchFamily="18" charset="0"/>
              </a:rPr>
              <a:t>		* Cahier de texte en ligne (rappel des activités réalisées)</a:t>
            </a:r>
          </a:p>
          <a:p>
            <a:r>
              <a:rPr lang="fr-FR">
                <a:latin typeface="Constantia" pitchFamily="18" charset="0"/>
              </a:rPr>
              <a:t>	</a:t>
            </a:r>
            <a:r>
              <a:rPr lang="fr-FR" b="1">
                <a:solidFill>
                  <a:srgbClr val="002060"/>
                </a:solidFill>
                <a:latin typeface="Constantia" pitchFamily="18" charset="0"/>
              </a:rPr>
              <a:t>2 - Evaluer :</a:t>
            </a:r>
          </a:p>
          <a:p>
            <a:r>
              <a:rPr lang="fr-FR">
                <a:latin typeface="Constantia" pitchFamily="18" charset="0"/>
              </a:rPr>
              <a:t>		* Feuille d’auto-évaluation</a:t>
            </a:r>
          </a:p>
          <a:p>
            <a:r>
              <a:rPr lang="fr-FR">
                <a:latin typeface="Constantia" pitchFamily="18" charset="0"/>
              </a:rPr>
              <a:t>	</a:t>
            </a:r>
            <a:r>
              <a:rPr lang="fr-FR" b="1">
                <a:solidFill>
                  <a:srgbClr val="002060"/>
                </a:solidFill>
                <a:latin typeface="Constantia" pitchFamily="18" charset="0"/>
              </a:rPr>
              <a:t>3 - Orienter :</a:t>
            </a:r>
          </a:p>
          <a:p>
            <a:r>
              <a:rPr lang="fr-FR">
                <a:latin typeface="Constantia" pitchFamily="18" charset="0"/>
              </a:rPr>
              <a:t>		* Visite d’entreprise</a:t>
            </a:r>
          </a:p>
          <a:p>
            <a:r>
              <a:rPr lang="fr-FR">
                <a:latin typeface="Constantia" pitchFamily="18" charset="0"/>
              </a:rPr>
              <a:t>		* Explications STI2D</a:t>
            </a:r>
          </a:p>
          <a:p>
            <a:r>
              <a:rPr lang="fr-FR">
                <a:latin typeface="Constantia" pitchFamily="18" charset="0"/>
              </a:rPr>
              <a:t>		* Semaine de l’orientation (Forum des métiers …)</a:t>
            </a:r>
          </a:p>
          <a:p>
            <a:r>
              <a:rPr lang="fr-FR">
                <a:latin typeface="Constantia" pitchFamily="18" charset="0"/>
              </a:rPr>
              <a:t>		* Journées Portes Ouvertes</a:t>
            </a:r>
          </a:p>
          <a:p>
            <a:r>
              <a:rPr lang="fr-FR">
                <a:latin typeface="Constantia" pitchFamily="18" charset="0"/>
              </a:rPr>
              <a:t>		* Participation aux conseils de classes</a:t>
            </a:r>
          </a:p>
          <a:p>
            <a:r>
              <a:rPr lang="fr-FR">
                <a:latin typeface="Constantia" pitchFamily="18" charset="0"/>
              </a:rPr>
              <a:t>		* Accompagnement personnalisé</a:t>
            </a:r>
          </a:p>
          <a:p>
            <a:r>
              <a:rPr lang="fr-FR">
                <a:latin typeface="Constantia" pitchFamily="18" charset="0"/>
              </a:rPr>
              <a:t> </a:t>
            </a:r>
          </a:p>
          <a:p>
            <a:r>
              <a:rPr lang="fr-FR">
                <a:latin typeface="Constantia" pitchFamily="18" charset="0"/>
              </a:rPr>
              <a:t> </a:t>
            </a:r>
          </a:p>
          <a:p>
            <a:endParaRPr lang="fr-FR">
              <a:latin typeface="Constantia" pitchFamily="18" charset="0"/>
            </a:endParaRPr>
          </a:p>
        </p:txBody>
      </p:sp>
      <p:pic>
        <p:nvPicPr>
          <p:cNvPr id="70663" name="Picture 2"/>
          <p:cNvPicPr>
            <a:picLocks noChangeAspect="1" noChangeArrowheads="1"/>
          </p:cNvPicPr>
          <p:nvPr/>
        </p:nvPicPr>
        <p:blipFill>
          <a:blip r:embed="rId8" cstate="print"/>
          <a:srcRect/>
          <a:stretch>
            <a:fillRect/>
          </a:stretch>
        </p:blipFill>
        <p:spPr bwMode="auto">
          <a:xfrm>
            <a:off x="4284663" y="620713"/>
            <a:ext cx="4111625" cy="1217612"/>
          </a:xfrm>
          <a:prstGeom prst="rect">
            <a:avLst/>
          </a:prstGeom>
          <a:noFill/>
          <a:ln w="9525">
            <a:solidFill>
              <a:schemeClr val="tx1"/>
            </a:solidFill>
            <a:miter lim="800000"/>
            <a:headEnd/>
            <a:tailEnd/>
          </a:ln>
        </p:spPr>
      </p:pic>
      <p:pic>
        <p:nvPicPr>
          <p:cNvPr id="70664" name="Picture 1"/>
          <p:cNvPicPr>
            <a:picLocks noChangeAspect="1" noChangeArrowheads="1"/>
          </p:cNvPicPr>
          <p:nvPr/>
        </p:nvPicPr>
        <p:blipFill>
          <a:blip r:embed="rId9" cstate="print"/>
          <a:srcRect/>
          <a:stretch>
            <a:fillRect/>
          </a:stretch>
        </p:blipFill>
        <p:spPr bwMode="auto">
          <a:xfrm>
            <a:off x="5867400" y="4581525"/>
            <a:ext cx="3059113" cy="1655763"/>
          </a:xfrm>
          <a:prstGeom prst="rect">
            <a:avLst/>
          </a:prstGeom>
          <a:noFill/>
          <a:ln w="9525">
            <a:noFill/>
            <a:miter lim="800000"/>
            <a:headEnd/>
            <a:tailEnd/>
          </a:ln>
        </p:spPr>
      </p:pic>
      <p:sp>
        <p:nvSpPr>
          <p:cNvPr id="28" name="Bouton d'action : Informations 27">
            <a:hlinkClick r:id="rId10" action="ppaction://hlinksldjump" highlightClick="1"/>
          </p:cNvPr>
          <p:cNvSpPr/>
          <p:nvPr/>
        </p:nvSpPr>
        <p:spPr>
          <a:xfrm>
            <a:off x="4787900" y="2997200"/>
            <a:ext cx="431800" cy="360363"/>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oneTexte 28"/>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Plan de l’intervention</a:t>
            </a:r>
          </a:p>
        </p:txBody>
      </p:sp>
      <p:graphicFrame>
        <p:nvGraphicFramePr>
          <p:cNvPr id="37" name="Diagramme 36"/>
          <p:cNvGraphicFramePr/>
          <p:nvPr/>
        </p:nvGraphicFramePr>
        <p:xfrm>
          <a:off x="2051720" y="-675456"/>
          <a:ext cx="5544616" cy="676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387" name="Groupe 41"/>
          <p:cNvGrpSpPr>
            <a:grpSpLocks/>
          </p:cNvGrpSpPr>
          <p:nvPr/>
        </p:nvGrpSpPr>
        <p:grpSpPr bwMode="auto">
          <a:xfrm>
            <a:off x="8532813" y="0"/>
            <a:ext cx="682625" cy="541338"/>
            <a:chOff x="10188624" y="692696"/>
            <a:chExt cx="1475656" cy="1167769"/>
          </a:xfrm>
        </p:grpSpPr>
        <p:sp>
          <p:nvSpPr>
            <p:cNvPr id="16410" name="ZoneTexte 4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16411" name="Picture 1"/>
            <p:cNvPicPr>
              <a:picLocks noChangeAspect="1" noChangeArrowheads="1"/>
            </p:cNvPicPr>
            <p:nvPr/>
          </p:nvPicPr>
          <p:blipFill>
            <a:blip r:embed="rId8" cstate="print"/>
            <a:srcRect/>
            <a:stretch>
              <a:fillRect/>
            </a:stretch>
          </p:blipFill>
          <p:spPr bwMode="auto">
            <a:xfrm>
              <a:off x="10332640" y="692696"/>
              <a:ext cx="1143000" cy="1057275"/>
            </a:xfrm>
            <a:prstGeom prst="rect">
              <a:avLst/>
            </a:prstGeom>
            <a:noFill/>
            <a:ln w="9525">
              <a:noFill/>
              <a:miter lim="800000"/>
              <a:headEnd/>
              <a:tailEnd/>
            </a:ln>
          </p:spPr>
        </p:pic>
      </p:grpSp>
      <p:graphicFrame>
        <p:nvGraphicFramePr>
          <p:cNvPr id="47" name="Diagramme 46"/>
          <p:cNvGraphicFramePr/>
          <p:nvPr/>
        </p:nvGraphicFramePr>
        <p:xfrm>
          <a:off x="6228184" y="188640"/>
          <a:ext cx="648072" cy="7200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48" name="Diagramme 47"/>
          <p:cNvGraphicFramePr/>
          <p:nvPr/>
        </p:nvGraphicFramePr>
        <p:xfrm>
          <a:off x="6660232" y="836712"/>
          <a:ext cx="648072" cy="72008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49" name="Diagramme 48"/>
          <p:cNvGraphicFramePr/>
          <p:nvPr/>
        </p:nvGraphicFramePr>
        <p:xfrm>
          <a:off x="7092280" y="1340768"/>
          <a:ext cx="648072" cy="7200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50" name="Diagramme 49"/>
          <p:cNvGraphicFramePr/>
          <p:nvPr/>
        </p:nvGraphicFramePr>
        <p:xfrm>
          <a:off x="7524328" y="2060848"/>
          <a:ext cx="648072" cy="72008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nvGrpSpPr>
          <p:cNvPr id="3" name="Diagram group"/>
          <p:cNvGrpSpPr/>
          <p:nvPr/>
        </p:nvGrpSpPr>
        <p:grpSpPr>
          <a:xfrm>
            <a:off x="8028384" y="2780928"/>
            <a:ext cx="648072" cy="648072"/>
            <a:chOff x="0" y="0"/>
            <a:chExt cx="648072" cy="648072"/>
          </a:xfrm>
          <a:scene3d>
            <a:camera prst="perspectiveRelaxed">
              <a:rot lat="19149996" lon="20104178" rev="1577324"/>
            </a:camera>
            <a:lightRig rig="soft" dir="t"/>
            <a:backdrop>
              <a:anchor x="0" y="0" z="-210000"/>
              <a:norm dx="0" dy="0" dz="914400"/>
              <a:up dx="0" dy="914400" dz="0"/>
            </a:backdrop>
          </a:scene3d>
        </p:grpSpPr>
        <p:grpSp>
          <p:nvGrpSpPr>
            <p:cNvPr id="4" name="Groupe 51"/>
            <p:cNvGrpSpPr/>
            <p:nvPr/>
          </p:nvGrpSpPr>
          <p:grpSpPr>
            <a:xfrm>
              <a:off x="0" y="0"/>
              <a:ext cx="648072" cy="648072"/>
              <a:chOff x="0" y="0"/>
              <a:chExt cx="648072" cy="648072"/>
            </a:xfrm>
          </p:grpSpPr>
          <p:sp>
            <p:nvSpPr>
              <p:cNvPr id="53" name="Ellipse 52"/>
              <p:cNvSpPr/>
              <p:nvPr/>
            </p:nvSpPr>
            <p:spPr>
              <a:xfrm>
                <a:off x="0" y="0"/>
                <a:ext cx="648072" cy="648072"/>
              </a:xfrm>
              <a:prstGeom prst="ellipse">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4" name="Ellipse 4"/>
              <p:cNvSpPr/>
              <p:nvPr/>
            </p:nvSpPr>
            <p:spPr>
              <a:xfrm>
                <a:off x="94908" y="94908"/>
                <a:ext cx="458256" cy="458256"/>
              </a:xfrm>
              <a:prstGeom prst="rect">
                <a:avLst/>
              </a:prstGeom>
              <a:sp3d/>
            </p:spPr>
            <p:style>
              <a:lnRef idx="0">
                <a:scrgbClr r="0" g="0" b="0"/>
              </a:lnRef>
              <a:fillRef idx="0">
                <a:scrgbClr r="0" g="0" b="0"/>
              </a:fillRef>
              <a:effectRef idx="0">
                <a:scrgbClr r="0" g="0" b="0"/>
              </a:effectRef>
              <a:fontRef idx="minor">
                <a:schemeClr val="lt1"/>
              </a:fontRef>
            </p:style>
            <p:txBody>
              <a:bodyPr lIns="34290" tIns="34290" rIns="34290" bIns="34290" spcCol="1270" anchor="ctr">
                <a:sp3d extrusionH="28000" prstMaterial="matte"/>
              </a:bodyPr>
              <a:lstStyle/>
              <a:p>
                <a:pPr algn="ctr" defTabSz="1200150" fontAlgn="auto">
                  <a:lnSpc>
                    <a:spcPct val="90000"/>
                  </a:lnSpc>
                  <a:spcAft>
                    <a:spcPct val="35000"/>
                  </a:spcAft>
                  <a:defRPr/>
                </a:pPr>
                <a:r>
                  <a:rPr lang="fr-FR" sz="2700" dirty="0">
                    <a:hlinkClick r:id="rId29" action="ppaction://hlinksldjump"/>
                  </a:rPr>
                  <a:t>5</a:t>
                </a:r>
                <a:endParaRPr lang="fr-FR" sz="2700" dirty="0"/>
              </a:p>
            </p:txBody>
          </p:sp>
        </p:grpSp>
      </p:grpSp>
      <p:grpSp>
        <p:nvGrpSpPr>
          <p:cNvPr id="5" name="Diagram group"/>
          <p:cNvGrpSpPr/>
          <p:nvPr/>
        </p:nvGrpSpPr>
        <p:grpSpPr>
          <a:xfrm>
            <a:off x="8495928" y="3645024"/>
            <a:ext cx="648072" cy="648072"/>
            <a:chOff x="0" y="0"/>
            <a:chExt cx="648072" cy="648072"/>
          </a:xfrm>
          <a:scene3d>
            <a:camera prst="perspectiveRelaxed">
              <a:rot lat="19149996" lon="20104178" rev="1577324"/>
            </a:camera>
            <a:lightRig rig="soft" dir="t"/>
            <a:backdrop>
              <a:anchor x="0" y="0" z="-210000"/>
              <a:norm dx="0" dy="0" dz="914400"/>
              <a:up dx="0" dy="914400" dz="0"/>
            </a:backdrop>
          </a:scene3d>
        </p:grpSpPr>
        <p:grpSp>
          <p:nvGrpSpPr>
            <p:cNvPr id="6" name="Groupe 55"/>
            <p:cNvGrpSpPr/>
            <p:nvPr/>
          </p:nvGrpSpPr>
          <p:grpSpPr>
            <a:xfrm>
              <a:off x="0" y="0"/>
              <a:ext cx="648072" cy="648072"/>
              <a:chOff x="0" y="0"/>
              <a:chExt cx="648072" cy="648072"/>
            </a:xfrm>
          </p:grpSpPr>
          <p:sp>
            <p:nvSpPr>
              <p:cNvPr id="57" name="Ellipse 56"/>
              <p:cNvSpPr/>
              <p:nvPr/>
            </p:nvSpPr>
            <p:spPr>
              <a:xfrm>
                <a:off x="0" y="0"/>
                <a:ext cx="648072" cy="648072"/>
              </a:xfrm>
              <a:prstGeom prst="ellipse">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8" name="Ellipse 4"/>
              <p:cNvSpPr/>
              <p:nvPr/>
            </p:nvSpPr>
            <p:spPr>
              <a:xfrm>
                <a:off x="94908" y="94908"/>
                <a:ext cx="458256" cy="458256"/>
              </a:xfrm>
              <a:prstGeom prst="rect">
                <a:avLst/>
              </a:prstGeom>
              <a:sp3d/>
            </p:spPr>
            <p:style>
              <a:lnRef idx="0">
                <a:scrgbClr r="0" g="0" b="0"/>
              </a:lnRef>
              <a:fillRef idx="0">
                <a:scrgbClr r="0" g="0" b="0"/>
              </a:fillRef>
              <a:effectRef idx="0">
                <a:scrgbClr r="0" g="0" b="0"/>
              </a:effectRef>
              <a:fontRef idx="minor">
                <a:schemeClr val="lt1"/>
              </a:fontRef>
            </p:style>
            <p:txBody>
              <a:bodyPr lIns="34290" tIns="34290" rIns="34290" bIns="34290" spcCol="1270" anchor="ctr">
                <a:sp3d extrusionH="28000" prstMaterial="matte"/>
              </a:bodyPr>
              <a:lstStyle/>
              <a:p>
                <a:pPr algn="ctr" defTabSz="1200150" fontAlgn="auto">
                  <a:lnSpc>
                    <a:spcPct val="90000"/>
                  </a:lnSpc>
                  <a:spcAft>
                    <a:spcPct val="35000"/>
                  </a:spcAft>
                  <a:defRPr/>
                </a:pPr>
                <a:r>
                  <a:rPr lang="fr-FR" sz="2700" dirty="0">
                    <a:hlinkClick r:id="rId30" action="ppaction://hlinksldjump"/>
                  </a:rPr>
                  <a:t>6</a:t>
                </a:r>
                <a:endParaRPr lang="fr-FR" sz="2700" dirty="0"/>
              </a:p>
            </p:txBody>
          </p:sp>
        </p:grpSp>
      </p:grpSp>
      <p:grpSp>
        <p:nvGrpSpPr>
          <p:cNvPr id="16394" name="Groupe 58"/>
          <p:cNvGrpSpPr>
            <a:grpSpLocks/>
          </p:cNvGrpSpPr>
          <p:nvPr/>
        </p:nvGrpSpPr>
        <p:grpSpPr bwMode="auto">
          <a:xfrm>
            <a:off x="0" y="6381750"/>
            <a:ext cx="9164638" cy="503238"/>
            <a:chOff x="0" y="6381328"/>
            <a:chExt cx="9163845" cy="504056"/>
          </a:xfrm>
        </p:grpSpPr>
        <p:grpSp>
          <p:nvGrpSpPr>
            <p:cNvPr id="16395" name="Groupe 16"/>
            <p:cNvGrpSpPr>
              <a:grpSpLocks/>
            </p:cNvGrpSpPr>
            <p:nvPr/>
          </p:nvGrpSpPr>
          <p:grpSpPr bwMode="auto">
            <a:xfrm>
              <a:off x="0" y="6381328"/>
              <a:ext cx="7380311" cy="504056"/>
              <a:chOff x="216024" y="6053596"/>
              <a:chExt cx="8676456" cy="831788"/>
            </a:xfrm>
          </p:grpSpPr>
          <p:pic>
            <p:nvPicPr>
              <p:cNvPr id="16398" name="Picture 2" descr="logo_fabre"/>
              <p:cNvPicPr>
                <a:picLocks noChangeAspect="1" noChangeArrowheads="1"/>
              </p:cNvPicPr>
              <p:nvPr/>
            </p:nvPicPr>
            <p:blipFill>
              <a:blip r:embed="rId31"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16399" name="Groupe 7"/>
              <p:cNvGrpSpPr>
                <a:grpSpLocks/>
              </p:cNvGrpSpPr>
              <p:nvPr/>
            </p:nvGrpSpPr>
            <p:grpSpPr bwMode="auto">
              <a:xfrm>
                <a:off x="7344816" y="6086475"/>
                <a:ext cx="1547664" cy="771525"/>
                <a:chOff x="0" y="3140968"/>
                <a:chExt cx="1547664" cy="771525"/>
              </a:xfrm>
            </p:grpSpPr>
            <p:pic>
              <p:nvPicPr>
                <p:cNvPr id="16408" name="Picture 4"/>
                <p:cNvPicPr>
                  <a:picLocks noChangeAspect="1" noChangeArrowheads="1"/>
                </p:cNvPicPr>
                <p:nvPr/>
              </p:nvPicPr>
              <p:blipFill>
                <a:blip r:embed="rId3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6409" name="Picture 5"/>
                <p:cNvPicPr>
                  <a:picLocks noChangeAspect="1" noChangeArrowheads="1"/>
                </p:cNvPicPr>
                <p:nvPr/>
              </p:nvPicPr>
              <p:blipFill>
                <a:blip r:embed="rId3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16400" name="Groupe 8"/>
              <p:cNvGrpSpPr>
                <a:grpSpLocks/>
              </p:cNvGrpSpPr>
              <p:nvPr/>
            </p:nvGrpSpPr>
            <p:grpSpPr bwMode="auto">
              <a:xfrm>
                <a:off x="1475656" y="6086475"/>
                <a:ext cx="1547664" cy="771525"/>
                <a:chOff x="0" y="3140968"/>
                <a:chExt cx="1547664" cy="771525"/>
              </a:xfrm>
            </p:grpSpPr>
            <p:pic>
              <p:nvPicPr>
                <p:cNvPr id="16406" name="Picture 4"/>
                <p:cNvPicPr>
                  <a:picLocks noChangeAspect="1" noChangeArrowheads="1"/>
                </p:cNvPicPr>
                <p:nvPr/>
              </p:nvPicPr>
              <p:blipFill>
                <a:blip r:embed="rId3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6407" name="Picture 5"/>
                <p:cNvPicPr>
                  <a:picLocks noChangeAspect="1" noChangeArrowheads="1"/>
                </p:cNvPicPr>
                <p:nvPr/>
              </p:nvPicPr>
              <p:blipFill>
                <a:blip r:embed="rId3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6401" name="Picture 2" descr="logo_fabre"/>
              <p:cNvPicPr>
                <a:picLocks noChangeAspect="1" noChangeArrowheads="1"/>
              </p:cNvPicPr>
              <p:nvPr/>
            </p:nvPicPr>
            <p:blipFill>
              <a:blip r:embed="rId31"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16402" name="Groupe 12"/>
              <p:cNvGrpSpPr>
                <a:grpSpLocks/>
              </p:cNvGrpSpPr>
              <p:nvPr/>
            </p:nvGrpSpPr>
            <p:grpSpPr bwMode="auto">
              <a:xfrm>
                <a:off x="4427984" y="6086475"/>
                <a:ext cx="1547664" cy="771525"/>
                <a:chOff x="0" y="3140968"/>
                <a:chExt cx="1547664" cy="771525"/>
              </a:xfrm>
            </p:grpSpPr>
            <p:pic>
              <p:nvPicPr>
                <p:cNvPr id="16404" name="Picture 4"/>
                <p:cNvPicPr>
                  <a:picLocks noChangeAspect="1" noChangeArrowheads="1"/>
                </p:cNvPicPr>
                <p:nvPr/>
              </p:nvPicPr>
              <p:blipFill>
                <a:blip r:embed="rId3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6405" name="Picture 5"/>
                <p:cNvPicPr>
                  <a:picLocks noChangeAspect="1" noChangeArrowheads="1"/>
                </p:cNvPicPr>
                <p:nvPr/>
              </p:nvPicPr>
              <p:blipFill>
                <a:blip r:embed="rId3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6403" name="Picture 2" descr="logo_fabre"/>
              <p:cNvPicPr>
                <a:picLocks noChangeAspect="1" noChangeArrowheads="1"/>
              </p:cNvPicPr>
              <p:nvPr/>
            </p:nvPicPr>
            <p:blipFill>
              <a:blip r:embed="rId31"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16396" name="Picture 2" descr="logo_fabre"/>
            <p:cNvPicPr>
              <a:picLocks noChangeAspect="1" noChangeArrowheads="1"/>
            </p:cNvPicPr>
            <p:nvPr/>
          </p:nvPicPr>
          <p:blipFill>
            <a:blip r:embed="rId31" cstate="print"/>
            <a:srcRect/>
            <a:stretch>
              <a:fillRect/>
            </a:stretch>
          </p:blipFill>
          <p:spPr bwMode="auto">
            <a:xfrm>
              <a:off x="7452320" y="6397922"/>
              <a:ext cx="1010209" cy="487462"/>
            </a:xfrm>
            <a:prstGeom prst="rect">
              <a:avLst/>
            </a:prstGeom>
            <a:noFill/>
            <a:ln w="9525" algn="in">
              <a:noFill/>
              <a:miter lim="800000"/>
              <a:headEnd/>
              <a:tailEnd/>
            </a:ln>
          </p:spPr>
        </p:pic>
        <p:pic>
          <p:nvPicPr>
            <p:cNvPr id="16397" name="Picture 5"/>
            <p:cNvPicPr>
              <a:picLocks noChangeAspect="1" noChangeArrowheads="1"/>
            </p:cNvPicPr>
            <p:nvPr/>
          </p:nvPicPr>
          <p:blipFill>
            <a:blip r:embed="rId33"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e 31"/>
          <p:cNvGrpSpPr>
            <a:grpSpLocks/>
          </p:cNvGrpSpPr>
          <p:nvPr/>
        </p:nvGrpSpPr>
        <p:grpSpPr bwMode="auto">
          <a:xfrm>
            <a:off x="8532813" y="0"/>
            <a:ext cx="682625" cy="541338"/>
            <a:chOff x="10188624" y="692696"/>
            <a:chExt cx="1475656" cy="1167769"/>
          </a:xfrm>
        </p:grpSpPr>
        <p:sp>
          <p:nvSpPr>
            <p:cNvPr id="72728"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72729"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72708" name="Groupe 45"/>
          <p:cNvGrpSpPr>
            <a:grpSpLocks/>
          </p:cNvGrpSpPr>
          <p:nvPr/>
        </p:nvGrpSpPr>
        <p:grpSpPr bwMode="auto">
          <a:xfrm>
            <a:off x="0" y="6381750"/>
            <a:ext cx="9164638" cy="503238"/>
            <a:chOff x="0" y="6381328"/>
            <a:chExt cx="9163845" cy="504056"/>
          </a:xfrm>
        </p:grpSpPr>
        <p:grpSp>
          <p:nvGrpSpPr>
            <p:cNvPr id="72713" name="Groupe 16"/>
            <p:cNvGrpSpPr>
              <a:grpSpLocks/>
            </p:cNvGrpSpPr>
            <p:nvPr/>
          </p:nvGrpSpPr>
          <p:grpSpPr bwMode="auto">
            <a:xfrm>
              <a:off x="0" y="6381328"/>
              <a:ext cx="7380311" cy="504056"/>
              <a:chOff x="216024" y="6053596"/>
              <a:chExt cx="8676456" cy="831788"/>
            </a:xfrm>
          </p:grpSpPr>
          <p:pic>
            <p:nvPicPr>
              <p:cNvPr id="72716"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72717" name="Groupe 7"/>
              <p:cNvGrpSpPr>
                <a:grpSpLocks/>
              </p:cNvGrpSpPr>
              <p:nvPr/>
            </p:nvGrpSpPr>
            <p:grpSpPr bwMode="auto">
              <a:xfrm>
                <a:off x="7344816" y="6086475"/>
                <a:ext cx="1547664" cy="771525"/>
                <a:chOff x="0" y="3140968"/>
                <a:chExt cx="1547664" cy="771525"/>
              </a:xfrm>
            </p:grpSpPr>
            <p:pic>
              <p:nvPicPr>
                <p:cNvPr id="7272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272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72718" name="Groupe 8"/>
              <p:cNvGrpSpPr>
                <a:grpSpLocks/>
              </p:cNvGrpSpPr>
              <p:nvPr/>
            </p:nvGrpSpPr>
            <p:grpSpPr bwMode="auto">
              <a:xfrm>
                <a:off x="1475656" y="6086475"/>
                <a:ext cx="1547664" cy="771525"/>
                <a:chOff x="0" y="3140968"/>
                <a:chExt cx="1547664" cy="771525"/>
              </a:xfrm>
            </p:grpSpPr>
            <p:pic>
              <p:nvPicPr>
                <p:cNvPr id="7272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272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2719"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72720" name="Groupe 12"/>
              <p:cNvGrpSpPr>
                <a:grpSpLocks/>
              </p:cNvGrpSpPr>
              <p:nvPr/>
            </p:nvGrpSpPr>
            <p:grpSpPr bwMode="auto">
              <a:xfrm>
                <a:off x="4427984" y="6086475"/>
                <a:ext cx="1547664" cy="771525"/>
                <a:chOff x="0" y="3140968"/>
                <a:chExt cx="1547664" cy="771525"/>
              </a:xfrm>
            </p:grpSpPr>
            <p:pic>
              <p:nvPicPr>
                <p:cNvPr id="7272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272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2721"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72714"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72715"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72709"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Formalisation, Evaluation, Orientation</a:t>
            </a:r>
          </a:p>
        </p:txBody>
      </p:sp>
      <p:sp>
        <p:nvSpPr>
          <p:cNvPr id="72710" name="ZoneTexte 23"/>
          <p:cNvSpPr txBox="1">
            <a:spLocks noChangeArrowheads="1"/>
          </p:cNvSpPr>
          <p:nvPr/>
        </p:nvSpPr>
        <p:spPr bwMode="auto">
          <a:xfrm>
            <a:off x="0" y="836613"/>
            <a:ext cx="9144000" cy="4802187"/>
          </a:xfrm>
          <a:prstGeom prst="rect">
            <a:avLst/>
          </a:prstGeom>
          <a:noFill/>
          <a:ln w="9525">
            <a:noFill/>
            <a:miter lim="800000"/>
            <a:headEnd/>
            <a:tailEnd/>
          </a:ln>
        </p:spPr>
        <p:txBody>
          <a:bodyPr>
            <a:spAutoFit/>
          </a:bodyPr>
          <a:lstStyle/>
          <a:p>
            <a:r>
              <a:rPr lang="fr-FR">
                <a:latin typeface="Constantia" pitchFamily="18" charset="0"/>
              </a:rPr>
              <a:t>	</a:t>
            </a:r>
            <a:r>
              <a:rPr lang="fr-FR" b="1">
                <a:solidFill>
                  <a:srgbClr val="FF0000"/>
                </a:solidFill>
                <a:latin typeface="Constantia" pitchFamily="18" charset="0"/>
              </a:rPr>
              <a:t>Parents :</a:t>
            </a:r>
          </a:p>
          <a:p>
            <a:endParaRPr lang="fr-FR" b="1">
              <a:solidFill>
                <a:srgbClr val="FF0000"/>
              </a:solidFill>
              <a:latin typeface="Constantia" pitchFamily="18" charset="0"/>
            </a:endParaRPr>
          </a:p>
          <a:p>
            <a:r>
              <a:rPr lang="fr-FR">
                <a:latin typeface="Constantia" pitchFamily="18" charset="0"/>
              </a:rPr>
              <a:t>	</a:t>
            </a:r>
            <a:r>
              <a:rPr lang="fr-FR" b="1">
                <a:solidFill>
                  <a:srgbClr val="002060"/>
                </a:solidFill>
                <a:latin typeface="Constantia" pitchFamily="18" charset="0"/>
              </a:rPr>
              <a:t>1 - Formaliser :</a:t>
            </a:r>
          </a:p>
          <a:p>
            <a:r>
              <a:rPr lang="fr-FR">
                <a:latin typeface="Constantia" pitchFamily="18" charset="0"/>
              </a:rPr>
              <a:t>		* Site OVIDENTIA : Site INTERNET permettant de mettre en accès libre les activités.</a:t>
            </a:r>
          </a:p>
          <a:p>
            <a:r>
              <a:rPr lang="fr-FR">
                <a:latin typeface="Constantia" pitchFamily="18" charset="0"/>
              </a:rPr>
              <a:t>		* Cahier de texte en ligne (rappel des activités réalisées)</a:t>
            </a:r>
          </a:p>
          <a:p>
            <a:r>
              <a:rPr lang="fr-FR">
                <a:latin typeface="Constantia" pitchFamily="18" charset="0"/>
              </a:rPr>
              <a:t>		* Rencontre parents/profs.</a:t>
            </a:r>
          </a:p>
          <a:p>
            <a:r>
              <a:rPr lang="fr-FR">
                <a:latin typeface="Constantia" pitchFamily="18" charset="0"/>
              </a:rPr>
              <a:t>	</a:t>
            </a:r>
            <a:r>
              <a:rPr lang="fr-FR" b="1">
                <a:solidFill>
                  <a:srgbClr val="002060"/>
                </a:solidFill>
                <a:latin typeface="Constantia" pitchFamily="18" charset="0"/>
              </a:rPr>
              <a:t>2 - Evaluer :</a:t>
            </a:r>
          </a:p>
          <a:p>
            <a:r>
              <a:rPr lang="fr-FR">
                <a:latin typeface="Constantia" pitchFamily="18" charset="0"/>
              </a:rPr>
              <a:t>		* …</a:t>
            </a:r>
          </a:p>
          <a:p>
            <a:r>
              <a:rPr lang="fr-FR">
                <a:latin typeface="Constantia" pitchFamily="18" charset="0"/>
              </a:rPr>
              <a:t>	</a:t>
            </a:r>
            <a:r>
              <a:rPr lang="fr-FR" b="1">
                <a:solidFill>
                  <a:srgbClr val="002060"/>
                </a:solidFill>
                <a:latin typeface="Constantia" pitchFamily="18" charset="0"/>
              </a:rPr>
              <a:t>3 - Orienter :</a:t>
            </a:r>
          </a:p>
          <a:p>
            <a:r>
              <a:rPr lang="fr-FR">
                <a:latin typeface="Constantia" pitchFamily="18" charset="0"/>
              </a:rPr>
              <a:t>		* Rencontre parents/profs pour leur expliquer les différentes voies scientifiques et technologiques.</a:t>
            </a:r>
          </a:p>
          <a:p>
            <a:r>
              <a:rPr lang="fr-FR">
                <a:latin typeface="Constantia" pitchFamily="18" charset="0"/>
              </a:rPr>
              <a:t>		* Journées Portes Ouvertes</a:t>
            </a:r>
          </a:p>
          <a:p>
            <a:pPr algn="just"/>
            <a:endParaRPr lang="fr-FR">
              <a:latin typeface="Constantia" pitchFamily="18" charset="0"/>
            </a:endParaRPr>
          </a:p>
          <a:p>
            <a:r>
              <a:rPr lang="fr-FR">
                <a:latin typeface="Constantia" pitchFamily="18" charset="0"/>
              </a:rPr>
              <a:t> </a:t>
            </a:r>
          </a:p>
          <a:p>
            <a:r>
              <a:rPr lang="fr-FR">
                <a:latin typeface="Constantia" pitchFamily="18" charset="0"/>
              </a:rPr>
              <a:t> </a:t>
            </a:r>
          </a:p>
          <a:p>
            <a:endParaRPr lang="fr-FR">
              <a:latin typeface="Constantia" pitchFamily="18" charset="0"/>
            </a:endParaRPr>
          </a:p>
        </p:txBody>
      </p:sp>
      <p:pic>
        <p:nvPicPr>
          <p:cNvPr id="72711" name="Picture 2"/>
          <p:cNvPicPr>
            <a:picLocks noChangeAspect="1" noChangeArrowheads="1"/>
          </p:cNvPicPr>
          <p:nvPr/>
        </p:nvPicPr>
        <p:blipFill>
          <a:blip r:embed="rId8" cstate="print"/>
          <a:srcRect/>
          <a:stretch>
            <a:fillRect/>
          </a:stretch>
        </p:blipFill>
        <p:spPr bwMode="auto">
          <a:xfrm>
            <a:off x="3059113" y="5300663"/>
            <a:ext cx="3025775" cy="896937"/>
          </a:xfrm>
          <a:prstGeom prst="rect">
            <a:avLst/>
          </a:prstGeom>
          <a:noFill/>
          <a:ln w="9525">
            <a:solidFill>
              <a:schemeClr val="tx1"/>
            </a:solidFill>
            <a:miter lim="800000"/>
            <a:headEnd/>
            <a:tailEnd/>
          </a:ln>
        </p:spPr>
      </p:pic>
      <p:pic>
        <p:nvPicPr>
          <p:cNvPr id="72712" name="Picture 1"/>
          <p:cNvPicPr>
            <a:picLocks noChangeAspect="1" noChangeArrowheads="1"/>
          </p:cNvPicPr>
          <p:nvPr/>
        </p:nvPicPr>
        <p:blipFill>
          <a:blip r:embed="rId9" cstate="print"/>
          <a:srcRect/>
          <a:stretch>
            <a:fillRect/>
          </a:stretch>
        </p:blipFill>
        <p:spPr bwMode="auto">
          <a:xfrm>
            <a:off x="7380288" y="2681288"/>
            <a:ext cx="1619250" cy="87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e 31"/>
          <p:cNvGrpSpPr>
            <a:grpSpLocks/>
          </p:cNvGrpSpPr>
          <p:nvPr/>
        </p:nvGrpSpPr>
        <p:grpSpPr bwMode="auto">
          <a:xfrm>
            <a:off x="8532813" y="0"/>
            <a:ext cx="682625" cy="541338"/>
            <a:chOff x="10188624" y="692696"/>
            <a:chExt cx="1475656" cy="1167769"/>
          </a:xfrm>
        </p:grpSpPr>
        <p:sp>
          <p:nvSpPr>
            <p:cNvPr id="74774"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74775"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74756" name="Groupe 45"/>
          <p:cNvGrpSpPr>
            <a:grpSpLocks/>
          </p:cNvGrpSpPr>
          <p:nvPr/>
        </p:nvGrpSpPr>
        <p:grpSpPr bwMode="auto">
          <a:xfrm>
            <a:off x="0" y="6381750"/>
            <a:ext cx="9164638" cy="503238"/>
            <a:chOff x="0" y="6381328"/>
            <a:chExt cx="9163845" cy="504056"/>
          </a:xfrm>
        </p:grpSpPr>
        <p:grpSp>
          <p:nvGrpSpPr>
            <p:cNvPr id="74759" name="Groupe 16"/>
            <p:cNvGrpSpPr>
              <a:grpSpLocks/>
            </p:cNvGrpSpPr>
            <p:nvPr/>
          </p:nvGrpSpPr>
          <p:grpSpPr bwMode="auto">
            <a:xfrm>
              <a:off x="0" y="6381328"/>
              <a:ext cx="7380311" cy="504056"/>
              <a:chOff x="216024" y="6053596"/>
              <a:chExt cx="8676456" cy="831788"/>
            </a:xfrm>
          </p:grpSpPr>
          <p:pic>
            <p:nvPicPr>
              <p:cNvPr id="74762"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74763" name="Groupe 7"/>
              <p:cNvGrpSpPr>
                <a:grpSpLocks/>
              </p:cNvGrpSpPr>
              <p:nvPr/>
            </p:nvGrpSpPr>
            <p:grpSpPr bwMode="auto">
              <a:xfrm>
                <a:off x="7344816" y="6086475"/>
                <a:ext cx="1547664" cy="771525"/>
                <a:chOff x="0" y="3140968"/>
                <a:chExt cx="1547664" cy="771525"/>
              </a:xfrm>
            </p:grpSpPr>
            <p:pic>
              <p:nvPicPr>
                <p:cNvPr id="7477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477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74764" name="Groupe 8"/>
              <p:cNvGrpSpPr>
                <a:grpSpLocks/>
              </p:cNvGrpSpPr>
              <p:nvPr/>
            </p:nvGrpSpPr>
            <p:grpSpPr bwMode="auto">
              <a:xfrm>
                <a:off x="1475656" y="6086475"/>
                <a:ext cx="1547664" cy="771525"/>
                <a:chOff x="0" y="3140968"/>
                <a:chExt cx="1547664" cy="771525"/>
              </a:xfrm>
            </p:grpSpPr>
            <p:pic>
              <p:nvPicPr>
                <p:cNvPr id="7477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477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4765"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74766" name="Groupe 12"/>
              <p:cNvGrpSpPr>
                <a:grpSpLocks/>
              </p:cNvGrpSpPr>
              <p:nvPr/>
            </p:nvGrpSpPr>
            <p:grpSpPr bwMode="auto">
              <a:xfrm>
                <a:off x="4427984" y="6086475"/>
                <a:ext cx="1547664" cy="771525"/>
                <a:chOff x="0" y="3140968"/>
                <a:chExt cx="1547664" cy="771525"/>
              </a:xfrm>
            </p:grpSpPr>
            <p:pic>
              <p:nvPicPr>
                <p:cNvPr id="7476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476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4767"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74760"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74761"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74757"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Et après ?</a:t>
            </a:r>
          </a:p>
        </p:txBody>
      </p:sp>
      <p:sp>
        <p:nvSpPr>
          <p:cNvPr id="74758" name="ZoneTexte 23"/>
          <p:cNvSpPr txBox="1">
            <a:spLocks noChangeArrowheads="1"/>
          </p:cNvSpPr>
          <p:nvPr/>
        </p:nvSpPr>
        <p:spPr bwMode="auto">
          <a:xfrm>
            <a:off x="0" y="1052513"/>
            <a:ext cx="9144000" cy="4248150"/>
          </a:xfrm>
          <a:prstGeom prst="rect">
            <a:avLst/>
          </a:prstGeom>
          <a:noFill/>
          <a:ln w="9525">
            <a:noFill/>
            <a:miter lim="800000"/>
            <a:headEnd/>
            <a:tailEnd/>
          </a:ln>
        </p:spPr>
        <p:txBody>
          <a:bodyPr>
            <a:spAutoFit/>
          </a:bodyPr>
          <a:lstStyle/>
          <a:p>
            <a:pPr algn="just"/>
            <a:r>
              <a:rPr lang="fr-FR" b="1">
                <a:solidFill>
                  <a:srgbClr val="002060"/>
                </a:solidFill>
                <a:latin typeface="Constantia" pitchFamily="18" charset="0"/>
              </a:rPr>
              <a:t>Les élèves  :</a:t>
            </a:r>
          </a:p>
          <a:p>
            <a:pPr algn="just"/>
            <a:endParaRPr lang="fr-FR">
              <a:latin typeface="Constantia" pitchFamily="18" charset="0"/>
            </a:endParaRPr>
          </a:p>
          <a:p>
            <a:pPr algn="just"/>
            <a:r>
              <a:rPr lang="fr-FR" b="1" i="1">
                <a:latin typeface="Constantia" pitchFamily="18" charset="0"/>
              </a:rPr>
              <a:t>Statistiques des avis du conseil de classe du second trimestre :</a:t>
            </a:r>
          </a:p>
          <a:p>
            <a:pPr algn="just"/>
            <a:r>
              <a:rPr lang="fr-FR">
                <a:latin typeface="Constantia" pitchFamily="18" charset="0"/>
              </a:rPr>
              <a:t>	Sur l’ensemble des secondes seulement 6% des élèves ont un accord favorable pour  une STI2D  et 7% pour la filière SSi.</a:t>
            </a:r>
          </a:p>
          <a:p>
            <a:pPr algn="just"/>
            <a:r>
              <a:rPr lang="fr-FR">
                <a:latin typeface="Constantia" pitchFamily="18" charset="0"/>
              </a:rPr>
              <a:t>	Seulement 15 % des élèves ayant suivi CIT et/ou Si ont eut un accord favorable pour STI2D et 16 % pour SSi</a:t>
            </a:r>
          </a:p>
          <a:p>
            <a:pPr algn="just"/>
            <a:r>
              <a:rPr lang="fr-FR">
                <a:latin typeface="Constantia" pitchFamily="18" charset="0"/>
              </a:rPr>
              <a:t>Il y avait à ce moment là encore (toutes orientations confondues) 23% d’avis réservé et 12% d’avis défavorable.</a:t>
            </a:r>
          </a:p>
          <a:p>
            <a:pPr algn="just"/>
            <a:endParaRPr lang="fr-FR">
              <a:latin typeface="Constantia" pitchFamily="18" charset="0"/>
            </a:endParaRPr>
          </a:p>
          <a:p>
            <a:pPr algn="just"/>
            <a:r>
              <a:rPr lang="fr-FR">
                <a:latin typeface="Constantia" pitchFamily="18" charset="0"/>
              </a:rPr>
              <a:t>Ces chiffres tendent à s’inverser en fin d’année, car sur mon groupe 40% des élèves désirent faire une STI2D (sondage du 12/04/11) contre seulement 7% au début de l’enseignement d’exploration (</a:t>
            </a:r>
            <a:r>
              <a:rPr lang="fr-FR" i="1">
                <a:latin typeface="Constantia" pitchFamily="18" charset="0"/>
              </a:rPr>
              <a:t>rappel début des cours de CIT et SI le 10 janvier 2011</a:t>
            </a:r>
            <a:r>
              <a:rPr lang="fr-FR">
                <a:latin typeface="Constantia" pitchFamily="18" charset="0"/>
              </a:rPr>
              <a:t>)</a:t>
            </a:r>
          </a:p>
          <a:p>
            <a:pPr algn="just"/>
            <a:endParaRPr lang="fr-FR">
              <a:latin typeface="Constantia" pitchFamily="18" charset="0"/>
            </a:endParaRPr>
          </a:p>
          <a:p>
            <a:pPr algn="just"/>
            <a:r>
              <a:rPr lang="fr-FR">
                <a:latin typeface="Constantia" pitchFamily="18" charset="0"/>
              </a:rPr>
              <a:t>Un aperçu global ne sera possible qu’après les conseils de classes du troisième trimestre.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e 31"/>
          <p:cNvGrpSpPr>
            <a:grpSpLocks/>
          </p:cNvGrpSpPr>
          <p:nvPr/>
        </p:nvGrpSpPr>
        <p:grpSpPr bwMode="auto">
          <a:xfrm>
            <a:off x="8532813" y="0"/>
            <a:ext cx="682625" cy="541338"/>
            <a:chOff x="10188624" y="692696"/>
            <a:chExt cx="1475656" cy="1167769"/>
          </a:xfrm>
        </p:grpSpPr>
        <p:sp>
          <p:nvSpPr>
            <p:cNvPr id="76822"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76823"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76804" name="Groupe 45"/>
          <p:cNvGrpSpPr>
            <a:grpSpLocks/>
          </p:cNvGrpSpPr>
          <p:nvPr/>
        </p:nvGrpSpPr>
        <p:grpSpPr bwMode="auto">
          <a:xfrm>
            <a:off x="0" y="6381750"/>
            <a:ext cx="9164638" cy="503238"/>
            <a:chOff x="0" y="6381328"/>
            <a:chExt cx="9163845" cy="504056"/>
          </a:xfrm>
        </p:grpSpPr>
        <p:grpSp>
          <p:nvGrpSpPr>
            <p:cNvPr id="76807" name="Groupe 16"/>
            <p:cNvGrpSpPr>
              <a:grpSpLocks/>
            </p:cNvGrpSpPr>
            <p:nvPr/>
          </p:nvGrpSpPr>
          <p:grpSpPr bwMode="auto">
            <a:xfrm>
              <a:off x="0" y="6381328"/>
              <a:ext cx="7380311" cy="504056"/>
              <a:chOff x="216024" y="6053596"/>
              <a:chExt cx="8676456" cy="831788"/>
            </a:xfrm>
          </p:grpSpPr>
          <p:pic>
            <p:nvPicPr>
              <p:cNvPr id="76810"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76811" name="Groupe 7"/>
              <p:cNvGrpSpPr>
                <a:grpSpLocks/>
              </p:cNvGrpSpPr>
              <p:nvPr/>
            </p:nvGrpSpPr>
            <p:grpSpPr bwMode="auto">
              <a:xfrm>
                <a:off x="7344816" y="6086475"/>
                <a:ext cx="1547664" cy="771525"/>
                <a:chOff x="0" y="3140968"/>
                <a:chExt cx="1547664" cy="771525"/>
              </a:xfrm>
            </p:grpSpPr>
            <p:pic>
              <p:nvPicPr>
                <p:cNvPr id="7682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682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76812" name="Groupe 8"/>
              <p:cNvGrpSpPr>
                <a:grpSpLocks/>
              </p:cNvGrpSpPr>
              <p:nvPr/>
            </p:nvGrpSpPr>
            <p:grpSpPr bwMode="auto">
              <a:xfrm>
                <a:off x="1475656" y="6086475"/>
                <a:ext cx="1547664" cy="771525"/>
                <a:chOff x="0" y="3140968"/>
                <a:chExt cx="1547664" cy="771525"/>
              </a:xfrm>
            </p:grpSpPr>
            <p:pic>
              <p:nvPicPr>
                <p:cNvPr id="7681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681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6813"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76814" name="Groupe 12"/>
              <p:cNvGrpSpPr>
                <a:grpSpLocks/>
              </p:cNvGrpSpPr>
              <p:nvPr/>
            </p:nvGrpSpPr>
            <p:grpSpPr bwMode="auto">
              <a:xfrm>
                <a:off x="4427984" y="6086475"/>
                <a:ext cx="1547664" cy="771525"/>
                <a:chOff x="0" y="3140968"/>
                <a:chExt cx="1547664" cy="771525"/>
              </a:xfrm>
            </p:grpSpPr>
            <p:pic>
              <p:nvPicPr>
                <p:cNvPr id="7681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681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6815"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76808"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76809"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76805"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Et après ?</a:t>
            </a:r>
          </a:p>
        </p:txBody>
      </p:sp>
      <p:sp>
        <p:nvSpPr>
          <p:cNvPr id="76806" name="ZoneTexte 23"/>
          <p:cNvSpPr txBox="1">
            <a:spLocks noChangeArrowheads="1"/>
          </p:cNvSpPr>
          <p:nvPr/>
        </p:nvSpPr>
        <p:spPr bwMode="auto">
          <a:xfrm>
            <a:off x="0" y="1052513"/>
            <a:ext cx="9144000" cy="3416300"/>
          </a:xfrm>
          <a:prstGeom prst="rect">
            <a:avLst/>
          </a:prstGeom>
          <a:noFill/>
          <a:ln w="9525">
            <a:noFill/>
            <a:miter lim="800000"/>
            <a:headEnd/>
            <a:tailEnd/>
          </a:ln>
        </p:spPr>
        <p:txBody>
          <a:bodyPr>
            <a:spAutoFit/>
          </a:bodyPr>
          <a:lstStyle/>
          <a:p>
            <a:pPr algn="just"/>
            <a:r>
              <a:rPr lang="fr-FR" b="1">
                <a:solidFill>
                  <a:srgbClr val="002060"/>
                </a:solidFill>
                <a:latin typeface="Constantia" pitchFamily="18" charset="0"/>
              </a:rPr>
              <a:t>Le système:</a:t>
            </a:r>
          </a:p>
          <a:p>
            <a:pPr algn="just"/>
            <a:endParaRPr lang="fr-FR">
              <a:latin typeface="Constantia" pitchFamily="18" charset="0"/>
            </a:endParaRPr>
          </a:p>
          <a:p>
            <a:pPr algn="just"/>
            <a:r>
              <a:rPr lang="fr-FR">
                <a:latin typeface="Constantia" pitchFamily="18" charset="0"/>
              </a:rPr>
              <a:t>La cafetière a intéressé les élèves, car ils se la sont appropriée de suite en terme d’image.</a:t>
            </a:r>
          </a:p>
          <a:p>
            <a:pPr algn="just"/>
            <a:endParaRPr lang="fr-FR">
              <a:latin typeface="Constantia" pitchFamily="18" charset="0"/>
            </a:endParaRPr>
          </a:p>
          <a:p>
            <a:pPr algn="just"/>
            <a:r>
              <a:rPr lang="fr-FR">
                <a:latin typeface="Constantia" pitchFamily="18" charset="0"/>
              </a:rPr>
              <a:t>Elle permet de découvrir différentes notions techniques et est très facilement transposable en STI2D (pédagogie existante).</a:t>
            </a:r>
          </a:p>
          <a:p>
            <a:pPr algn="just"/>
            <a:r>
              <a:rPr lang="fr-FR">
                <a:latin typeface="Constantia" pitchFamily="18" charset="0"/>
              </a:rPr>
              <a:t>De plus pour STI2D ITEC, un comparatif entre cette cafetière et une cafetière éco conçue est possible, car la dernière de chez NESPRESSO  est éco conçue (communication par la marque sur ce sujet). </a:t>
            </a:r>
          </a:p>
          <a:p>
            <a:pPr algn="just"/>
            <a:endParaRPr lang="fr-FR">
              <a:latin typeface="Constantia" pitchFamily="18" charset="0"/>
            </a:endParaRPr>
          </a:p>
          <a:p>
            <a:pPr algn="just"/>
            <a:r>
              <a:rPr lang="fr-FR">
                <a:latin typeface="Constantia" pitchFamily="18" charset="0"/>
              </a:rPr>
              <a:t>Elle permet donc de faire découvrir les systèmes susceptibles d’être étudiés dans les filières STI2D et SSi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e 31"/>
          <p:cNvGrpSpPr>
            <a:grpSpLocks/>
          </p:cNvGrpSpPr>
          <p:nvPr/>
        </p:nvGrpSpPr>
        <p:grpSpPr bwMode="auto">
          <a:xfrm>
            <a:off x="8532813" y="0"/>
            <a:ext cx="682625" cy="541338"/>
            <a:chOff x="10188624" y="692696"/>
            <a:chExt cx="1475656" cy="1167769"/>
          </a:xfrm>
        </p:grpSpPr>
        <p:sp>
          <p:nvSpPr>
            <p:cNvPr id="78868"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78869"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78851" name="Groupe 45"/>
          <p:cNvGrpSpPr>
            <a:grpSpLocks/>
          </p:cNvGrpSpPr>
          <p:nvPr/>
        </p:nvGrpSpPr>
        <p:grpSpPr bwMode="auto">
          <a:xfrm>
            <a:off x="0" y="6381750"/>
            <a:ext cx="9164638" cy="503238"/>
            <a:chOff x="0" y="6381328"/>
            <a:chExt cx="9163845" cy="504056"/>
          </a:xfrm>
        </p:grpSpPr>
        <p:grpSp>
          <p:nvGrpSpPr>
            <p:cNvPr id="78853" name="Groupe 16"/>
            <p:cNvGrpSpPr>
              <a:grpSpLocks/>
            </p:cNvGrpSpPr>
            <p:nvPr/>
          </p:nvGrpSpPr>
          <p:grpSpPr bwMode="auto">
            <a:xfrm>
              <a:off x="0" y="6381328"/>
              <a:ext cx="7380311" cy="504056"/>
              <a:chOff x="216024" y="6053596"/>
              <a:chExt cx="8676456" cy="831788"/>
            </a:xfrm>
          </p:grpSpPr>
          <p:pic>
            <p:nvPicPr>
              <p:cNvPr id="78856"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78857" name="Groupe 7"/>
              <p:cNvGrpSpPr>
                <a:grpSpLocks/>
              </p:cNvGrpSpPr>
              <p:nvPr/>
            </p:nvGrpSpPr>
            <p:grpSpPr bwMode="auto">
              <a:xfrm>
                <a:off x="7344816" y="6086475"/>
                <a:ext cx="1547664" cy="771525"/>
                <a:chOff x="0" y="3140968"/>
                <a:chExt cx="1547664" cy="771525"/>
              </a:xfrm>
            </p:grpSpPr>
            <p:pic>
              <p:nvPicPr>
                <p:cNvPr id="7886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886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78858" name="Groupe 8"/>
              <p:cNvGrpSpPr>
                <a:grpSpLocks/>
              </p:cNvGrpSpPr>
              <p:nvPr/>
            </p:nvGrpSpPr>
            <p:grpSpPr bwMode="auto">
              <a:xfrm>
                <a:off x="1475656" y="6086475"/>
                <a:ext cx="1547664" cy="771525"/>
                <a:chOff x="0" y="3140968"/>
                <a:chExt cx="1547664" cy="771525"/>
              </a:xfrm>
            </p:grpSpPr>
            <p:pic>
              <p:nvPicPr>
                <p:cNvPr id="7886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886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8859"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78860" name="Groupe 12"/>
              <p:cNvGrpSpPr>
                <a:grpSpLocks/>
              </p:cNvGrpSpPr>
              <p:nvPr/>
            </p:nvGrpSpPr>
            <p:grpSpPr bwMode="auto">
              <a:xfrm>
                <a:off x="4427984" y="6086475"/>
                <a:ext cx="1547664" cy="771525"/>
                <a:chOff x="0" y="3140968"/>
                <a:chExt cx="1547664" cy="771525"/>
              </a:xfrm>
            </p:grpSpPr>
            <p:pic>
              <p:nvPicPr>
                <p:cNvPr id="7886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7886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78861"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78854"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78855"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78852" name="ZoneTexte 24"/>
          <p:cNvSpPr txBox="1">
            <a:spLocks noChangeArrowheads="1"/>
          </p:cNvSpPr>
          <p:nvPr/>
        </p:nvSpPr>
        <p:spPr bwMode="auto">
          <a:xfrm>
            <a:off x="1258888" y="1341438"/>
            <a:ext cx="6697662" cy="3416300"/>
          </a:xfrm>
          <a:prstGeom prst="rect">
            <a:avLst/>
          </a:prstGeom>
          <a:noFill/>
          <a:ln w="9525">
            <a:noFill/>
            <a:miter lim="800000"/>
            <a:headEnd/>
            <a:tailEnd/>
          </a:ln>
        </p:spPr>
        <p:txBody>
          <a:bodyPr>
            <a:spAutoFit/>
          </a:bodyPr>
          <a:lstStyle/>
          <a:p>
            <a:r>
              <a:rPr lang="fr-FR" sz="2400">
                <a:latin typeface="Constantia" pitchFamily="18" charset="0"/>
              </a:rPr>
              <a:t>Merci de votre attention …</a:t>
            </a: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endParaRPr lang="fr-FR">
              <a:latin typeface="Constantia" pitchFamily="18" charset="0"/>
            </a:endParaRPr>
          </a:p>
          <a:p>
            <a:pPr algn="ctr"/>
            <a:r>
              <a:rPr lang="fr-FR" sz="4800">
                <a:solidFill>
                  <a:srgbClr val="FF0000"/>
                </a:solidFill>
                <a:latin typeface="Constantia" pitchFamily="18" charset="0"/>
              </a:rPr>
              <a:t>FIN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1" name="Groupe 31"/>
          <p:cNvGrpSpPr>
            <a:grpSpLocks/>
          </p:cNvGrpSpPr>
          <p:nvPr/>
        </p:nvGrpSpPr>
        <p:grpSpPr bwMode="auto">
          <a:xfrm>
            <a:off x="8532813" y="0"/>
            <a:ext cx="682625" cy="541338"/>
            <a:chOff x="10188624" y="692696"/>
            <a:chExt cx="1475656" cy="1167769"/>
          </a:xfrm>
        </p:grpSpPr>
        <p:sp>
          <p:nvSpPr>
            <p:cNvPr id="2430"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2431" name="Picture 1"/>
            <p:cNvPicPr>
              <a:picLocks noChangeAspect="1" noChangeArrowheads="1"/>
            </p:cNvPicPr>
            <p:nvPr/>
          </p:nvPicPr>
          <p:blipFill>
            <a:blip r:embed="rId4"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rId5" action="ppaction://hlinksldjump"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053" name="Groupe 45"/>
          <p:cNvGrpSpPr>
            <a:grpSpLocks/>
          </p:cNvGrpSpPr>
          <p:nvPr/>
        </p:nvGrpSpPr>
        <p:grpSpPr bwMode="auto">
          <a:xfrm>
            <a:off x="0" y="6381750"/>
            <a:ext cx="9164638" cy="503238"/>
            <a:chOff x="0" y="6381328"/>
            <a:chExt cx="9163845" cy="504056"/>
          </a:xfrm>
        </p:grpSpPr>
        <p:grpSp>
          <p:nvGrpSpPr>
            <p:cNvPr id="2415" name="Groupe 16"/>
            <p:cNvGrpSpPr>
              <a:grpSpLocks/>
            </p:cNvGrpSpPr>
            <p:nvPr/>
          </p:nvGrpSpPr>
          <p:grpSpPr bwMode="auto">
            <a:xfrm>
              <a:off x="0" y="6381328"/>
              <a:ext cx="7380311" cy="504056"/>
              <a:chOff x="216024" y="6053596"/>
              <a:chExt cx="8676456" cy="831788"/>
            </a:xfrm>
          </p:grpSpPr>
          <p:pic>
            <p:nvPicPr>
              <p:cNvPr id="2418" name="Picture 2" descr="logo_fabre"/>
              <p:cNvPicPr>
                <a:picLocks noChangeAspect="1" noChangeArrowheads="1"/>
              </p:cNvPicPr>
              <p:nvPr/>
            </p:nvPicPr>
            <p:blipFill>
              <a:blip r:embed="rId6"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2419" name="Groupe 7"/>
              <p:cNvGrpSpPr>
                <a:grpSpLocks/>
              </p:cNvGrpSpPr>
              <p:nvPr/>
            </p:nvGrpSpPr>
            <p:grpSpPr bwMode="auto">
              <a:xfrm>
                <a:off x="7344816" y="6086475"/>
                <a:ext cx="1547664" cy="771525"/>
                <a:chOff x="0" y="3140968"/>
                <a:chExt cx="1547664" cy="771525"/>
              </a:xfrm>
            </p:grpSpPr>
            <p:pic>
              <p:nvPicPr>
                <p:cNvPr id="2428"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29"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2420" name="Groupe 8"/>
              <p:cNvGrpSpPr>
                <a:grpSpLocks/>
              </p:cNvGrpSpPr>
              <p:nvPr/>
            </p:nvGrpSpPr>
            <p:grpSpPr bwMode="auto">
              <a:xfrm>
                <a:off x="1475656" y="6086475"/>
                <a:ext cx="1547664" cy="771525"/>
                <a:chOff x="0" y="3140968"/>
                <a:chExt cx="1547664" cy="771525"/>
              </a:xfrm>
            </p:grpSpPr>
            <p:pic>
              <p:nvPicPr>
                <p:cNvPr id="2426"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27"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421" name="Picture 2" descr="logo_fabre"/>
              <p:cNvPicPr>
                <a:picLocks noChangeAspect="1" noChangeArrowheads="1"/>
              </p:cNvPicPr>
              <p:nvPr/>
            </p:nvPicPr>
            <p:blipFill>
              <a:blip r:embed="rId6"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2422" name="Groupe 12"/>
              <p:cNvGrpSpPr>
                <a:grpSpLocks/>
              </p:cNvGrpSpPr>
              <p:nvPr/>
            </p:nvGrpSpPr>
            <p:grpSpPr bwMode="auto">
              <a:xfrm>
                <a:off x="4427984" y="6086475"/>
                <a:ext cx="1547664" cy="771525"/>
                <a:chOff x="0" y="3140968"/>
                <a:chExt cx="1547664" cy="771525"/>
              </a:xfrm>
            </p:grpSpPr>
            <p:pic>
              <p:nvPicPr>
                <p:cNvPr id="2424"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25"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423" name="Picture 2" descr="logo_fabre"/>
              <p:cNvPicPr>
                <a:picLocks noChangeAspect="1" noChangeArrowheads="1"/>
              </p:cNvPicPr>
              <p:nvPr/>
            </p:nvPicPr>
            <p:blipFill>
              <a:blip r:embed="rId6"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2416" name="Picture 2" descr="logo_fabre"/>
            <p:cNvPicPr>
              <a:picLocks noChangeAspect="1" noChangeArrowheads="1"/>
            </p:cNvPicPr>
            <p:nvPr/>
          </p:nvPicPr>
          <p:blipFill>
            <a:blip r:embed="rId6" cstate="print"/>
            <a:srcRect/>
            <a:stretch>
              <a:fillRect/>
            </a:stretch>
          </p:blipFill>
          <p:spPr bwMode="auto">
            <a:xfrm>
              <a:off x="7452320" y="6397922"/>
              <a:ext cx="1010209" cy="487462"/>
            </a:xfrm>
            <a:prstGeom prst="rect">
              <a:avLst/>
            </a:prstGeom>
            <a:noFill/>
            <a:ln w="9525" algn="in">
              <a:noFill/>
              <a:miter lim="800000"/>
              <a:headEnd/>
              <a:tailEnd/>
            </a:ln>
          </p:spPr>
        </p:pic>
        <p:pic>
          <p:nvPicPr>
            <p:cNvPr id="2417" name="Picture 5"/>
            <p:cNvPicPr>
              <a:picLocks noChangeAspect="1" noChangeArrowheads="1"/>
            </p:cNvPicPr>
            <p:nvPr/>
          </p:nvPicPr>
          <p:blipFill>
            <a:blip r:embed="rId8"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2054" name="ZoneTexte 24"/>
          <p:cNvSpPr txBox="1">
            <a:spLocks noChangeArrowheads="1"/>
          </p:cNvSpPr>
          <p:nvPr/>
        </p:nvSpPr>
        <p:spPr bwMode="auto">
          <a:xfrm>
            <a:off x="0" y="0"/>
            <a:ext cx="6696075" cy="461963"/>
          </a:xfrm>
          <a:prstGeom prst="rect">
            <a:avLst/>
          </a:prstGeom>
          <a:noFill/>
          <a:ln w="9525">
            <a:noFill/>
            <a:miter lim="800000"/>
            <a:headEnd/>
            <a:tailEnd/>
          </a:ln>
        </p:spPr>
        <p:txBody>
          <a:bodyPr>
            <a:spAutoFit/>
          </a:bodyPr>
          <a:lstStyle/>
          <a:p>
            <a:r>
              <a:rPr lang="fr-FR" sz="2400">
                <a:latin typeface="Constantia" pitchFamily="18" charset="0"/>
              </a:rPr>
              <a:t>Fiche d’auto évaluation…</a:t>
            </a:r>
          </a:p>
        </p:txBody>
      </p:sp>
      <p:graphicFrame>
        <p:nvGraphicFramePr>
          <p:cNvPr id="28" name="Tableau 27"/>
          <p:cNvGraphicFramePr>
            <a:graphicFrameLocks noGrp="1"/>
          </p:cNvGraphicFramePr>
          <p:nvPr/>
        </p:nvGraphicFramePr>
        <p:xfrm>
          <a:off x="468313" y="692150"/>
          <a:ext cx="7992894" cy="4237355"/>
        </p:xfrm>
        <a:graphic>
          <a:graphicData uri="http://schemas.openxmlformats.org/drawingml/2006/table">
            <a:tbl>
              <a:tblPr/>
              <a:tblGrid>
                <a:gridCol w="1145053"/>
                <a:gridCol w="213583"/>
                <a:gridCol w="213583"/>
                <a:gridCol w="213583"/>
                <a:gridCol w="213583"/>
                <a:gridCol w="213583"/>
                <a:gridCol w="213583"/>
                <a:gridCol w="213583"/>
                <a:gridCol w="213583"/>
                <a:gridCol w="213583"/>
                <a:gridCol w="213583"/>
                <a:gridCol w="213583"/>
                <a:gridCol w="226768"/>
                <a:gridCol w="213583"/>
                <a:gridCol w="213583"/>
                <a:gridCol w="213583"/>
                <a:gridCol w="213583"/>
                <a:gridCol w="213583"/>
                <a:gridCol w="213583"/>
                <a:gridCol w="213583"/>
                <a:gridCol w="213583"/>
                <a:gridCol w="213583"/>
                <a:gridCol w="213583"/>
                <a:gridCol w="213583"/>
                <a:gridCol w="213583"/>
                <a:gridCol w="213583"/>
                <a:gridCol w="213583"/>
                <a:gridCol w="213583"/>
                <a:gridCol w="213583"/>
                <a:gridCol w="213583"/>
                <a:gridCol w="213583"/>
                <a:gridCol w="213583"/>
                <a:gridCol w="213583"/>
              </a:tblGrid>
              <a:tr h="506338">
                <a:tc rowSpan="2">
                  <a:txBody>
                    <a:bodyPr/>
                    <a:lstStyle/>
                    <a:p>
                      <a:pPr marR="0" indent="0" algn="ctr" rtl="0">
                        <a:spcBef>
                          <a:spcPts val="0"/>
                        </a:spcBef>
                        <a:spcAft>
                          <a:spcPts val="0"/>
                        </a:spcAft>
                      </a:pPr>
                      <a:r>
                        <a:rPr lang="fr-FR" sz="900" i="1" kern="1400" dirty="0">
                          <a:solidFill>
                            <a:srgbClr val="000000"/>
                          </a:solidFill>
                          <a:latin typeface="Times New Roman"/>
                        </a:rPr>
                        <a:t>Evaluation </a:t>
                      </a:r>
                      <a:endParaRPr lang="fr-FR" sz="600" kern="1400" dirty="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gridSpan="8">
                  <a:txBody>
                    <a:bodyPr/>
                    <a:lstStyle/>
                    <a:p>
                      <a:pPr marR="0" indent="0" algn="ctr" rtl="0">
                        <a:spcBef>
                          <a:spcPts val="0"/>
                        </a:spcBef>
                        <a:spcAft>
                          <a:spcPts val="0"/>
                        </a:spcAft>
                      </a:pPr>
                      <a:r>
                        <a:rPr lang="fr-FR" sz="900" b="1" kern="1400">
                          <a:solidFill>
                            <a:srgbClr val="000000"/>
                          </a:solidFill>
                          <a:latin typeface="Comic Sans MS"/>
                        </a:rPr>
                        <a:t>Séance 1</a:t>
                      </a:r>
                      <a:endParaRPr lang="fr-FR" sz="600" kern="1400">
                        <a:solidFill>
                          <a:srgbClr val="000000"/>
                        </a:solidFill>
                        <a:latin typeface="Times New Roman"/>
                      </a:endParaRPr>
                    </a:p>
                    <a:p>
                      <a:pPr marR="0" indent="0" algn="ctr" rtl="0">
                        <a:spcBef>
                          <a:spcPts val="0"/>
                        </a:spcBef>
                        <a:spcAft>
                          <a:spcPts val="0"/>
                        </a:spcAft>
                      </a:pPr>
                      <a:r>
                        <a:rPr lang="fr-FR" sz="900" b="1" kern="1400">
                          <a:solidFill>
                            <a:srgbClr val="000000"/>
                          </a:solidFill>
                          <a:latin typeface="Comic Sans MS"/>
                        </a:rPr>
                        <a:t>Sujet : ___________</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marR="0" indent="0" algn="ctr" rtl="0">
                        <a:spcBef>
                          <a:spcPts val="0"/>
                        </a:spcBef>
                        <a:spcAft>
                          <a:spcPts val="0"/>
                        </a:spcAft>
                      </a:pPr>
                      <a:r>
                        <a:rPr lang="fr-FR" sz="900" b="1" kern="1400">
                          <a:solidFill>
                            <a:srgbClr val="000000"/>
                          </a:solidFill>
                          <a:latin typeface="Comic Sans MS"/>
                        </a:rPr>
                        <a:t>Séance 2</a:t>
                      </a:r>
                      <a:endParaRPr lang="fr-FR" sz="600" kern="1400">
                        <a:solidFill>
                          <a:srgbClr val="000000"/>
                        </a:solidFill>
                        <a:latin typeface="Times New Roman"/>
                      </a:endParaRPr>
                    </a:p>
                    <a:p>
                      <a:pPr marR="0" indent="0" algn="ctr" rtl="0">
                        <a:spcBef>
                          <a:spcPts val="0"/>
                        </a:spcBef>
                        <a:spcAft>
                          <a:spcPts val="0"/>
                        </a:spcAft>
                      </a:pPr>
                      <a:r>
                        <a:rPr lang="fr-FR" sz="900" b="1" kern="1400">
                          <a:solidFill>
                            <a:srgbClr val="000000"/>
                          </a:solidFill>
                          <a:latin typeface="Comic Sans MS"/>
                        </a:rPr>
                        <a:t>Sujet : ___________</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marR="0" indent="0" algn="ctr" rtl="0">
                        <a:spcBef>
                          <a:spcPts val="0"/>
                        </a:spcBef>
                        <a:spcAft>
                          <a:spcPts val="0"/>
                        </a:spcAft>
                      </a:pPr>
                      <a:r>
                        <a:rPr lang="fr-FR" sz="900" b="1" kern="1400">
                          <a:solidFill>
                            <a:srgbClr val="000000"/>
                          </a:solidFill>
                          <a:latin typeface="Comic Sans MS"/>
                        </a:rPr>
                        <a:t>Séance 3</a:t>
                      </a:r>
                      <a:endParaRPr lang="fr-FR" sz="600" kern="1400">
                        <a:solidFill>
                          <a:srgbClr val="000000"/>
                        </a:solidFill>
                        <a:latin typeface="Times New Roman"/>
                      </a:endParaRPr>
                    </a:p>
                    <a:p>
                      <a:pPr marR="0" indent="0" algn="ctr" rtl="0">
                        <a:spcBef>
                          <a:spcPts val="0"/>
                        </a:spcBef>
                        <a:spcAft>
                          <a:spcPts val="0"/>
                        </a:spcAft>
                      </a:pPr>
                      <a:r>
                        <a:rPr lang="fr-FR" sz="900" b="1" kern="1400">
                          <a:solidFill>
                            <a:srgbClr val="000000"/>
                          </a:solidFill>
                          <a:latin typeface="Comic Sans MS"/>
                        </a:rPr>
                        <a:t>Sujet : ___________</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marR="0" indent="0" algn="ctr" rtl="0">
                        <a:spcBef>
                          <a:spcPts val="0"/>
                        </a:spcBef>
                        <a:spcAft>
                          <a:spcPts val="0"/>
                        </a:spcAft>
                      </a:pPr>
                      <a:r>
                        <a:rPr lang="fr-FR" sz="900" b="1" kern="1400">
                          <a:solidFill>
                            <a:srgbClr val="000000"/>
                          </a:solidFill>
                          <a:latin typeface="Comic Sans MS"/>
                        </a:rPr>
                        <a:t>Séance 4</a:t>
                      </a:r>
                      <a:endParaRPr lang="fr-FR" sz="600" kern="1400">
                        <a:solidFill>
                          <a:srgbClr val="000000"/>
                        </a:solidFill>
                        <a:latin typeface="Times New Roman"/>
                      </a:endParaRPr>
                    </a:p>
                    <a:p>
                      <a:pPr marR="0" indent="0" algn="ctr" rtl="0">
                        <a:spcBef>
                          <a:spcPts val="0"/>
                        </a:spcBef>
                        <a:spcAft>
                          <a:spcPts val="0"/>
                        </a:spcAft>
                      </a:pPr>
                      <a:r>
                        <a:rPr lang="fr-FR" sz="900" b="1" kern="1400">
                          <a:solidFill>
                            <a:srgbClr val="000000"/>
                          </a:solidFill>
                          <a:latin typeface="Comic Sans MS"/>
                        </a:rPr>
                        <a:t>Sujet : ___________</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69205">
                <a:tc vMerge="1">
                  <a:txBody>
                    <a:bodyPr/>
                    <a:lstStyle/>
                    <a:p>
                      <a:endParaRPr lang="fr-FR"/>
                    </a:p>
                  </a:txBody>
                  <a:tcPr/>
                </a:tc>
                <a:tc gridSpan="4">
                  <a:txBody>
                    <a:bodyPr/>
                    <a:lstStyle/>
                    <a:p>
                      <a:pPr marR="0" indent="0" algn="ctr" rtl="0">
                        <a:spcBef>
                          <a:spcPts val="0"/>
                        </a:spcBef>
                        <a:spcAft>
                          <a:spcPts val="0"/>
                        </a:spcAft>
                      </a:pPr>
                      <a:r>
                        <a:rPr lang="fr-FR" sz="900" kern="1400" dirty="0">
                          <a:solidFill>
                            <a:srgbClr val="FF0000"/>
                          </a:solidFill>
                          <a:latin typeface="Comic Sans MS"/>
                        </a:rPr>
                        <a:t>Auto-</a:t>
                      </a:r>
                      <a:r>
                        <a:rPr lang="fr-FR" sz="900" kern="1400" dirty="0" err="1">
                          <a:solidFill>
                            <a:srgbClr val="FF0000"/>
                          </a:solidFill>
                          <a:latin typeface="Comic Sans MS"/>
                        </a:rPr>
                        <a:t>éval</a:t>
                      </a:r>
                      <a:endParaRPr lang="fr-FR" sz="600" kern="1400" dirty="0">
                        <a:solidFill>
                          <a:srgbClr val="FF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a:solidFill>
                            <a:srgbClr val="000000"/>
                          </a:solidFill>
                          <a:latin typeface="Comic Sans MS"/>
                        </a:rPr>
                        <a:t>Prof</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dirty="0">
                          <a:solidFill>
                            <a:srgbClr val="FF0000"/>
                          </a:solidFill>
                          <a:latin typeface="Comic Sans MS"/>
                        </a:rPr>
                        <a:t>Auto-</a:t>
                      </a:r>
                      <a:r>
                        <a:rPr lang="fr-FR" sz="900" kern="1400" dirty="0" err="1">
                          <a:solidFill>
                            <a:srgbClr val="FF0000"/>
                          </a:solidFill>
                          <a:latin typeface="Comic Sans MS"/>
                        </a:rPr>
                        <a:t>éval</a:t>
                      </a:r>
                      <a:endParaRPr lang="fr-FR" sz="600" kern="1400" dirty="0">
                        <a:solidFill>
                          <a:srgbClr val="FF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a:solidFill>
                            <a:srgbClr val="000000"/>
                          </a:solidFill>
                          <a:latin typeface="Comic Sans MS"/>
                        </a:rPr>
                        <a:t>Prof</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dirty="0">
                          <a:solidFill>
                            <a:srgbClr val="FF0000"/>
                          </a:solidFill>
                          <a:latin typeface="Comic Sans MS"/>
                        </a:rPr>
                        <a:t>Auto-</a:t>
                      </a:r>
                      <a:r>
                        <a:rPr lang="fr-FR" sz="900" kern="1400" dirty="0" err="1">
                          <a:solidFill>
                            <a:srgbClr val="FF0000"/>
                          </a:solidFill>
                          <a:latin typeface="Comic Sans MS"/>
                        </a:rPr>
                        <a:t>éval</a:t>
                      </a:r>
                      <a:endParaRPr lang="fr-FR" sz="600" kern="1400" dirty="0">
                        <a:solidFill>
                          <a:srgbClr val="FF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a:solidFill>
                            <a:srgbClr val="000000"/>
                          </a:solidFill>
                          <a:latin typeface="Comic Sans MS"/>
                        </a:rPr>
                        <a:t>Prof</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dirty="0">
                          <a:solidFill>
                            <a:srgbClr val="FF0000"/>
                          </a:solidFill>
                          <a:latin typeface="Comic Sans MS"/>
                        </a:rPr>
                        <a:t>Auto-</a:t>
                      </a:r>
                      <a:r>
                        <a:rPr lang="fr-FR" sz="900" kern="1400" dirty="0" err="1">
                          <a:solidFill>
                            <a:srgbClr val="FF0000"/>
                          </a:solidFill>
                          <a:latin typeface="Comic Sans MS"/>
                        </a:rPr>
                        <a:t>éval</a:t>
                      </a:r>
                      <a:endParaRPr lang="fr-FR" sz="600" kern="1400" dirty="0">
                        <a:solidFill>
                          <a:srgbClr val="FF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marR="0" indent="0" algn="ctr" rtl="0">
                        <a:spcBef>
                          <a:spcPts val="0"/>
                        </a:spcBef>
                        <a:spcAft>
                          <a:spcPts val="0"/>
                        </a:spcAft>
                      </a:pPr>
                      <a:r>
                        <a:rPr lang="fr-FR" sz="900" kern="1400">
                          <a:solidFill>
                            <a:srgbClr val="000000"/>
                          </a:solidFill>
                          <a:latin typeface="Comic Sans MS"/>
                        </a:rPr>
                        <a:t>Prof</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r>
              <a:tr h="369205">
                <a:tc>
                  <a:txBody>
                    <a:bodyPr/>
                    <a:lstStyle/>
                    <a:p>
                      <a:pPr marR="0" indent="0" algn="l" rtl="0">
                        <a:spcBef>
                          <a:spcPts val="0"/>
                        </a:spcBef>
                        <a:spcAft>
                          <a:spcPts val="0"/>
                        </a:spcAft>
                      </a:pPr>
                      <a:r>
                        <a:rPr lang="fr-FR" sz="1000" b="1" i="1" kern="1400">
                          <a:solidFill>
                            <a:srgbClr val="000000"/>
                          </a:solidFill>
                          <a:latin typeface="Times New Roman"/>
                        </a:rPr>
                        <a:t>Individu</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r>
              <a:tr h="369205">
                <a:tc>
                  <a:txBody>
                    <a:bodyPr/>
                    <a:lstStyle/>
                    <a:p>
                      <a:pPr marR="0" indent="0" algn="l" rtl="0">
                        <a:spcBef>
                          <a:spcPts val="0"/>
                        </a:spcBef>
                        <a:spcAft>
                          <a:spcPts val="0"/>
                        </a:spcAft>
                      </a:pPr>
                      <a:r>
                        <a:rPr lang="fr-FR" sz="800" kern="1400">
                          <a:solidFill>
                            <a:srgbClr val="000000"/>
                          </a:solidFill>
                          <a:latin typeface="Times New Roman"/>
                        </a:rPr>
                        <a:t>Autonomie</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369205">
                <a:tc>
                  <a:txBody>
                    <a:bodyPr/>
                    <a:lstStyle/>
                    <a:p>
                      <a:pPr marR="0" indent="0" algn="l" rtl="0">
                        <a:spcBef>
                          <a:spcPts val="0"/>
                        </a:spcBef>
                        <a:spcAft>
                          <a:spcPts val="0"/>
                        </a:spcAft>
                      </a:pPr>
                      <a:r>
                        <a:rPr lang="fr-FR" sz="800" kern="1400">
                          <a:solidFill>
                            <a:srgbClr val="000000"/>
                          </a:solidFill>
                          <a:latin typeface="Times New Roman"/>
                        </a:rPr>
                        <a:t>Recherche</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408172">
                <a:tc>
                  <a:txBody>
                    <a:bodyPr/>
                    <a:lstStyle/>
                    <a:p>
                      <a:pPr marR="0" indent="0" algn="l" rtl="0">
                        <a:spcBef>
                          <a:spcPts val="0"/>
                        </a:spcBef>
                        <a:spcAft>
                          <a:spcPts val="0"/>
                        </a:spcAft>
                      </a:pPr>
                      <a:r>
                        <a:rPr lang="fr-FR" sz="800" kern="1400">
                          <a:solidFill>
                            <a:srgbClr val="000000"/>
                          </a:solidFill>
                          <a:latin typeface="Times New Roman"/>
                        </a:rPr>
                        <a:t>Tri des informations</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369205">
                <a:tc>
                  <a:txBody>
                    <a:bodyPr/>
                    <a:lstStyle/>
                    <a:p>
                      <a:pPr marR="0" indent="0" algn="l" rtl="0">
                        <a:spcBef>
                          <a:spcPts val="0"/>
                        </a:spcBef>
                        <a:spcAft>
                          <a:spcPts val="0"/>
                        </a:spcAft>
                      </a:pPr>
                      <a:r>
                        <a:rPr lang="fr-FR" sz="800" kern="1400">
                          <a:solidFill>
                            <a:srgbClr val="000000"/>
                          </a:solidFill>
                          <a:latin typeface="Times New Roman"/>
                        </a:rPr>
                        <a:t>Motivation</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369205">
                <a:tc>
                  <a:txBody>
                    <a:bodyPr/>
                    <a:lstStyle/>
                    <a:p>
                      <a:pPr marR="0" indent="0" algn="l" rtl="0">
                        <a:spcBef>
                          <a:spcPts val="0"/>
                        </a:spcBef>
                        <a:spcAft>
                          <a:spcPts val="0"/>
                        </a:spcAft>
                      </a:pPr>
                      <a:r>
                        <a:rPr lang="fr-FR" sz="1000" b="1" i="1" kern="1400">
                          <a:solidFill>
                            <a:srgbClr val="000000"/>
                          </a:solidFill>
                          <a:latin typeface="Times New Roman"/>
                        </a:rPr>
                        <a:t>Dans le groupe</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A</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B</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C</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c>
                  <a:txBody>
                    <a:bodyPr/>
                    <a:lstStyle/>
                    <a:p>
                      <a:pPr marR="0" indent="0" algn="ctr" rtl="0">
                        <a:spcBef>
                          <a:spcPts val="0"/>
                        </a:spcBef>
                        <a:spcAft>
                          <a:spcPts val="0"/>
                        </a:spcAft>
                      </a:pPr>
                      <a:r>
                        <a:rPr lang="fr-FR" sz="800" kern="1400">
                          <a:solidFill>
                            <a:srgbClr val="000000"/>
                          </a:solidFill>
                          <a:latin typeface="Comic Sans MS"/>
                        </a:rPr>
                        <a:t>D</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CC00"/>
                    </a:solidFill>
                  </a:tcPr>
                </a:tc>
              </a:tr>
              <a:tr h="369205">
                <a:tc>
                  <a:txBody>
                    <a:bodyPr/>
                    <a:lstStyle/>
                    <a:p>
                      <a:pPr marR="0" indent="0" algn="l" rtl="0">
                        <a:spcBef>
                          <a:spcPts val="0"/>
                        </a:spcBef>
                        <a:spcAft>
                          <a:spcPts val="0"/>
                        </a:spcAft>
                      </a:pPr>
                      <a:r>
                        <a:rPr lang="fr-FR" sz="800" kern="1400">
                          <a:solidFill>
                            <a:srgbClr val="000000"/>
                          </a:solidFill>
                          <a:latin typeface="Times New Roman"/>
                        </a:rPr>
                        <a:t>Participation</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369205">
                <a:tc>
                  <a:txBody>
                    <a:bodyPr/>
                    <a:lstStyle/>
                    <a:p>
                      <a:pPr marR="0" indent="0" algn="l" rtl="0">
                        <a:spcBef>
                          <a:spcPts val="0"/>
                        </a:spcBef>
                        <a:spcAft>
                          <a:spcPts val="0"/>
                        </a:spcAft>
                      </a:pPr>
                      <a:r>
                        <a:rPr lang="fr-FR" sz="800" kern="1400">
                          <a:solidFill>
                            <a:srgbClr val="000000"/>
                          </a:solidFill>
                          <a:latin typeface="Times New Roman"/>
                        </a:rPr>
                        <a:t>Communication</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r h="369205">
                <a:tc>
                  <a:txBody>
                    <a:bodyPr/>
                    <a:lstStyle/>
                    <a:p>
                      <a:pPr marR="0" indent="0" algn="l" rtl="0">
                        <a:spcBef>
                          <a:spcPts val="0"/>
                        </a:spcBef>
                        <a:spcAft>
                          <a:spcPts val="0"/>
                        </a:spcAft>
                      </a:pPr>
                      <a:r>
                        <a:rPr lang="fr-FR" sz="800" kern="1400">
                          <a:solidFill>
                            <a:srgbClr val="000000"/>
                          </a:solidFill>
                          <a:latin typeface="Times New Roman"/>
                        </a:rPr>
                        <a:t>Travail de synthèse</a:t>
                      </a:r>
                      <a:endParaRPr lang="fr-FR" sz="600" kern="1400">
                        <a:solidFill>
                          <a:srgbClr val="000000"/>
                        </a:solidFill>
                        <a:latin typeface="Times New Roman"/>
                      </a:endParaRP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c>
                  <a:txBody>
                    <a:bodyPr/>
                    <a:lstStyle/>
                    <a:p>
                      <a:pPr marR="0" indent="0" algn="ctr" rtl="0">
                        <a:spcBef>
                          <a:spcPts val="0"/>
                        </a:spcBef>
                        <a:spcAft>
                          <a:spcPts val="0"/>
                        </a:spcAft>
                      </a:pPr>
                      <a:r>
                        <a:rPr lang="fr-FR" sz="600" kern="1400" dirty="0">
                          <a:solidFill>
                            <a:srgbClr val="000000"/>
                          </a:solidFill>
                          <a:latin typeface="Times New Roman"/>
                        </a:rPr>
                        <a:t> </a:t>
                      </a:r>
                    </a:p>
                  </a:txBody>
                  <a:tcPr marL="22672" marR="22672" marT="22672" marB="22672"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CCCCCC"/>
                    </a:solidFill>
                  </a:tcPr>
                </a:tc>
              </a:tr>
            </a:tbl>
          </a:graphicData>
        </a:graphic>
      </p:graphicFrame>
      <p:pic>
        <p:nvPicPr>
          <p:cNvPr id="2412" name="Picture 14"/>
          <p:cNvPicPr preferRelativeResize="0">
            <a:picLocks noChangeArrowheads="1"/>
          </p:cNvPicPr>
          <p:nvPr/>
        </p:nvPicPr>
        <p:blipFill>
          <a:blip r:embed="rId9" cstate="print"/>
          <a:srcRect/>
          <a:stretch>
            <a:fillRect/>
          </a:stretch>
        </p:blipFill>
        <p:spPr bwMode="auto">
          <a:xfrm rot="-834000">
            <a:off x="3738563" y="5143500"/>
            <a:ext cx="1204912" cy="1006475"/>
          </a:xfrm>
          <a:prstGeom prst="rect">
            <a:avLst/>
          </a:prstGeom>
          <a:noFill/>
          <a:ln w="0" algn="in">
            <a:noFill/>
            <a:miter lim="800000"/>
            <a:headEnd/>
            <a:tailEnd/>
          </a:ln>
        </p:spPr>
      </p:pic>
      <p:sp>
        <p:nvSpPr>
          <p:cNvPr id="2413" name="Text Box 15"/>
          <p:cNvSpPr txBox="1">
            <a:spLocks noChangeArrowheads="1"/>
          </p:cNvSpPr>
          <p:nvPr/>
        </p:nvSpPr>
        <p:spPr bwMode="auto">
          <a:xfrm>
            <a:off x="5657850" y="5084763"/>
            <a:ext cx="3486150" cy="1008062"/>
          </a:xfrm>
          <a:prstGeom prst="rect">
            <a:avLst/>
          </a:prstGeom>
          <a:noFill/>
          <a:ln w="0" algn="in">
            <a:noFill/>
            <a:miter lim="800000"/>
            <a:headEnd/>
            <a:tailEnd/>
          </a:ln>
        </p:spPr>
        <p:txBody>
          <a:bodyPr lIns="36195" tIns="36195" rIns="36195" bIns="36195"/>
          <a:lstStyle/>
          <a:p>
            <a:r>
              <a:rPr lang="fr-FR" sz="1000">
                <a:solidFill>
                  <a:srgbClr val="000000"/>
                </a:solidFill>
                <a:latin typeface="Times New Roman" pitchFamily="18" charset="0"/>
              </a:rPr>
              <a:t>Mettre une croix dans la colonne auto-évaluation considérée :</a:t>
            </a:r>
          </a:p>
          <a:p>
            <a:r>
              <a:rPr lang="fr-FR" sz="1000">
                <a:solidFill>
                  <a:srgbClr val="000000"/>
                </a:solidFill>
                <a:latin typeface="Times New Roman" pitchFamily="18" charset="0"/>
              </a:rPr>
              <a:t>A : Très bien</a:t>
            </a:r>
          </a:p>
          <a:p>
            <a:r>
              <a:rPr lang="fr-FR" sz="1000">
                <a:solidFill>
                  <a:srgbClr val="000000"/>
                </a:solidFill>
                <a:latin typeface="Times New Roman" pitchFamily="18" charset="0"/>
              </a:rPr>
              <a:t>B : Bien</a:t>
            </a:r>
          </a:p>
          <a:p>
            <a:r>
              <a:rPr lang="fr-FR" sz="1000">
                <a:solidFill>
                  <a:srgbClr val="000000"/>
                </a:solidFill>
                <a:latin typeface="Times New Roman" pitchFamily="18" charset="0"/>
              </a:rPr>
              <a:t>C : Moyen</a:t>
            </a:r>
          </a:p>
          <a:p>
            <a:r>
              <a:rPr lang="fr-FR" sz="1000">
                <a:solidFill>
                  <a:srgbClr val="000000"/>
                </a:solidFill>
                <a:latin typeface="Times New Roman" pitchFamily="18" charset="0"/>
              </a:rPr>
              <a:t>D : Insuffisant</a:t>
            </a:r>
            <a:endParaRPr lang="fr-FR"/>
          </a:p>
        </p:txBody>
      </p:sp>
      <p:sp>
        <p:nvSpPr>
          <p:cNvPr id="2414" name="Text Box 16"/>
          <p:cNvSpPr txBox="1">
            <a:spLocks noChangeArrowheads="1"/>
          </p:cNvSpPr>
          <p:nvPr/>
        </p:nvSpPr>
        <p:spPr bwMode="auto">
          <a:xfrm>
            <a:off x="0" y="5373688"/>
            <a:ext cx="3486150" cy="468312"/>
          </a:xfrm>
          <a:prstGeom prst="rect">
            <a:avLst/>
          </a:prstGeom>
          <a:noFill/>
          <a:ln w="0" algn="in">
            <a:noFill/>
            <a:miter lim="800000"/>
            <a:headEnd/>
            <a:tailEnd/>
          </a:ln>
        </p:spPr>
        <p:txBody>
          <a:bodyPr lIns="36195" tIns="36195" rIns="36195" bIns="36195"/>
          <a:lstStyle/>
          <a:p>
            <a:r>
              <a:rPr lang="fr-FR" sz="1200" b="1">
                <a:solidFill>
                  <a:srgbClr val="000000"/>
                </a:solidFill>
                <a:latin typeface="Times New Roman" pitchFamily="18" charset="0"/>
              </a:rPr>
              <a:t>NOM : </a:t>
            </a:r>
            <a:r>
              <a:rPr lang="fr-FR" sz="1200">
                <a:solidFill>
                  <a:srgbClr val="000000"/>
                </a:solidFill>
                <a:latin typeface="Times New Roman" pitchFamily="18" charset="0"/>
              </a:rPr>
              <a:t>______________________________________</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8"/>
          <p:cNvSpPr>
            <a:spLocks noChangeArrowheads="1"/>
          </p:cNvSpPr>
          <p:nvPr/>
        </p:nvSpPr>
        <p:spPr bwMode="auto">
          <a:xfrm>
            <a:off x="0" y="0"/>
            <a:ext cx="3635375"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Le lycée JH FABRE</a:t>
            </a:r>
          </a:p>
        </p:txBody>
      </p:sp>
      <p:pic>
        <p:nvPicPr>
          <p:cNvPr id="2050" name="Picture 2"/>
          <p:cNvPicPr>
            <a:picLocks noChangeAspect="1" noChangeArrowheads="1"/>
          </p:cNvPicPr>
          <p:nvPr/>
        </p:nvPicPr>
        <p:blipFill>
          <a:blip r:embed="rId3" cstate="print"/>
          <a:srcRect/>
          <a:stretch>
            <a:fillRect/>
          </a:stretch>
        </p:blipFill>
        <p:spPr bwMode="auto">
          <a:xfrm>
            <a:off x="46038" y="2276475"/>
            <a:ext cx="9101137" cy="4032250"/>
          </a:xfrm>
          <a:prstGeom prst="rect">
            <a:avLst/>
          </a:prstGeom>
          <a:noFill/>
          <a:ln w="9525">
            <a:noFill/>
            <a:miter lim="800000"/>
            <a:headEnd/>
            <a:tailEnd/>
          </a:ln>
        </p:spPr>
      </p:pic>
      <p:graphicFrame>
        <p:nvGraphicFramePr>
          <p:cNvPr id="33" name="Diagramme 32"/>
          <p:cNvGraphicFramePr/>
          <p:nvPr/>
        </p:nvGraphicFramePr>
        <p:xfrm>
          <a:off x="323528" y="1484784"/>
          <a:ext cx="9073008"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ZoneTexte 33"/>
          <p:cNvSpPr txBox="1">
            <a:spLocks noChangeArrowheads="1"/>
          </p:cNvSpPr>
          <p:nvPr/>
        </p:nvSpPr>
        <p:spPr bwMode="auto">
          <a:xfrm>
            <a:off x="0" y="692150"/>
            <a:ext cx="8964613" cy="1662113"/>
          </a:xfrm>
          <a:prstGeom prst="rect">
            <a:avLst/>
          </a:prstGeom>
          <a:noFill/>
          <a:ln w="9525">
            <a:noFill/>
            <a:miter lim="800000"/>
            <a:headEnd/>
            <a:tailEnd/>
          </a:ln>
        </p:spPr>
        <p:txBody>
          <a:bodyPr>
            <a:spAutoFit/>
          </a:bodyPr>
          <a:lstStyle/>
          <a:p>
            <a:r>
              <a:rPr lang="fr-FR" sz="1600">
                <a:latin typeface="Comic Sans MS" pitchFamily="66" charset="0"/>
              </a:rPr>
              <a:t>Quelques chiffres : 1100 élèves sur 5 Ha de terrain arboré.</a:t>
            </a:r>
          </a:p>
          <a:p>
            <a:r>
              <a:rPr lang="fr-FR" sz="1600">
                <a:latin typeface="Comic Sans MS" pitchFamily="66" charset="0"/>
              </a:rPr>
              <a:t>		120 enseignants</a:t>
            </a:r>
          </a:p>
          <a:p>
            <a:r>
              <a:rPr lang="fr-FR" sz="1600">
                <a:latin typeface="Comic Sans MS" pitchFamily="66" charset="0"/>
              </a:rPr>
              <a:t>		Lycée rénové en 2010 (bâtiments neufs et/ou  restructurés)</a:t>
            </a:r>
          </a:p>
          <a:p>
            <a:r>
              <a:rPr lang="fr-FR" sz="1600">
                <a:latin typeface="Comic Sans MS" pitchFamily="66" charset="0"/>
              </a:rPr>
              <a:t>		86 % réussite au BAC dont 91% en S Si et 92 % en STI (stats sur 5 ans</a:t>
            </a:r>
            <a:r>
              <a:rPr lang="fr-FR">
                <a:latin typeface="Constantia" pitchFamily="18" charset="0"/>
              </a:rPr>
              <a:t>)</a:t>
            </a:r>
          </a:p>
          <a:p>
            <a:endParaRPr lang="fr-FR">
              <a:latin typeface="Constantia" pitchFamily="18" charset="0"/>
            </a:endParaRPr>
          </a:p>
          <a:p>
            <a:r>
              <a:rPr lang="fr-FR" b="1" i="1">
                <a:solidFill>
                  <a:srgbClr val="FF0000"/>
                </a:solidFill>
                <a:latin typeface="Constantia" pitchFamily="18" charset="0"/>
              </a:rPr>
              <a:t>Remarques : les enseignements de CIT et SI n’ont débuté qu’au 10/01/2011</a:t>
            </a:r>
          </a:p>
        </p:txBody>
      </p:sp>
      <p:grpSp>
        <p:nvGrpSpPr>
          <p:cNvPr id="18437" name="Groupe 34"/>
          <p:cNvGrpSpPr>
            <a:grpSpLocks/>
          </p:cNvGrpSpPr>
          <p:nvPr/>
        </p:nvGrpSpPr>
        <p:grpSpPr bwMode="auto">
          <a:xfrm>
            <a:off x="8532813" y="0"/>
            <a:ext cx="682625" cy="541338"/>
            <a:chOff x="10188624" y="692696"/>
            <a:chExt cx="1475656" cy="1167769"/>
          </a:xfrm>
        </p:grpSpPr>
        <p:sp>
          <p:nvSpPr>
            <p:cNvPr id="18456" name="ZoneTexte 35"/>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18457" name="Picture 1"/>
            <p:cNvPicPr>
              <a:picLocks noChangeAspect="1" noChangeArrowheads="1"/>
            </p:cNvPicPr>
            <p:nvPr/>
          </p:nvPicPr>
          <p:blipFill>
            <a:blip r:embed="rId9" cstate="print"/>
            <a:srcRect/>
            <a:stretch>
              <a:fillRect/>
            </a:stretch>
          </p:blipFill>
          <p:spPr bwMode="auto">
            <a:xfrm>
              <a:off x="10332640" y="692696"/>
              <a:ext cx="1143000" cy="1057275"/>
            </a:xfrm>
            <a:prstGeom prst="rect">
              <a:avLst/>
            </a:prstGeom>
            <a:noFill/>
            <a:ln w="9525">
              <a:noFill/>
              <a:miter lim="800000"/>
              <a:headEnd/>
              <a:tailEnd/>
            </a:ln>
          </p:spPr>
        </p:pic>
      </p:grpSp>
      <p:sp>
        <p:nvSpPr>
          <p:cNvPr id="38" name="Bouton d'action : Précédent 37">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9" name="Bouton d'action : Accueil 38">
            <a:hlinkClick r:id="rId10"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18440" name="Groupe 39"/>
          <p:cNvGrpSpPr>
            <a:grpSpLocks/>
          </p:cNvGrpSpPr>
          <p:nvPr/>
        </p:nvGrpSpPr>
        <p:grpSpPr bwMode="auto">
          <a:xfrm>
            <a:off x="0" y="6381750"/>
            <a:ext cx="9164638" cy="503238"/>
            <a:chOff x="0" y="6381328"/>
            <a:chExt cx="9163845" cy="504056"/>
          </a:xfrm>
        </p:grpSpPr>
        <p:grpSp>
          <p:nvGrpSpPr>
            <p:cNvPr id="18441" name="Groupe 16"/>
            <p:cNvGrpSpPr>
              <a:grpSpLocks/>
            </p:cNvGrpSpPr>
            <p:nvPr/>
          </p:nvGrpSpPr>
          <p:grpSpPr bwMode="auto">
            <a:xfrm>
              <a:off x="0" y="6381328"/>
              <a:ext cx="7380311" cy="504056"/>
              <a:chOff x="216024" y="6053596"/>
              <a:chExt cx="8676456" cy="831788"/>
            </a:xfrm>
          </p:grpSpPr>
          <p:pic>
            <p:nvPicPr>
              <p:cNvPr id="18444" name="Picture 2" descr="logo_fabre"/>
              <p:cNvPicPr>
                <a:picLocks noChangeAspect="1" noChangeArrowheads="1"/>
              </p:cNvPicPr>
              <p:nvPr/>
            </p:nvPicPr>
            <p:blipFill>
              <a:blip r:embed="rId11"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18445" name="Groupe 7"/>
              <p:cNvGrpSpPr>
                <a:grpSpLocks/>
              </p:cNvGrpSpPr>
              <p:nvPr/>
            </p:nvGrpSpPr>
            <p:grpSpPr bwMode="auto">
              <a:xfrm>
                <a:off x="7344816" y="6086475"/>
                <a:ext cx="1547664" cy="771525"/>
                <a:chOff x="0" y="3140968"/>
                <a:chExt cx="1547664" cy="771525"/>
              </a:xfrm>
            </p:grpSpPr>
            <p:pic>
              <p:nvPicPr>
                <p:cNvPr id="18454" name="Picture 4"/>
                <p:cNvPicPr>
                  <a:picLocks noChangeAspect="1" noChangeArrowheads="1"/>
                </p:cNvPicPr>
                <p:nvPr/>
              </p:nvPicPr>
              <p:blipFill>
                <a:blip r:embed="rId1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8455" name="Picture 5"/>
                <p:cNvPicPr>
                  <a:picLocks noChangeAspect="1" noChangeArrowheads="1"/>
                </p:cNvPicPr>
                <p:nvPr/>
              </p:nvPicPr>
              <p:blipFill>
                <a:blip r:embed="rId1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18446" name="Groupe 8"/>
              <p:cNvGrpSpPr>
                <a:grpSpLocks/>
              </p:cNvGrpSpPr>
              <p:nvPr/>
            </p:nvGrpSpPr>
            <p:grpSpPr bwMode="auto">
              <a:xfrm>
                <a:off x="1475656" y="6086475"/>
                <a:ext cx="1547664" cy="771525"/>
                <a:chOff x="0" y="3140968"/>
                <a:chExt cx="1547664" cy="771525"/>
              </a:xfrm>
            </p:grpSpPr>
            <p:pic>
              <p:nvPicPr>
                <p:cNvPr id="18452" name="Picture 4"/>
                <p:cNvPicPr>
                  <a:picLocks noChangeAspect="1" noChangeArrowheads="1"/>
                </p:cNvPicPr>
                <p:nvPr/>
              </p:nvPicPr>
              <p:blipFill>
                <a:blip r:embed="rId1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8453" name="Picture 5"/>
                <p:cNvPicPr>
                  <a:picLocks noChangeAspect="1" noChangeArrowheads="1"/>
                </p:cNvPicPr>
                <p:nvPr/>
              </p:nvPicPr>
              <p:blipFill>
                <a:blip r:embed="rId1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8447" name="Picture 2" descr="logo_fabre"/>
              <p:cNvPicPr>
                <a:picLocks noChangeAspect="1" noChangeArrowheads="1"/>
              </p:cNvPicPr>
              <p:nvPr/>
            </p:nvPicPr>
            <p:blipFill>
              <a:blip r:embed="rId11"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18448" name="Groupe 12"/>
              <p:cNvGrpSpPr>
                <a:grpSpLocks/>
              </p:cNvGrpSpPr>
              <p:nvPr/>
            </p:nvGrpSpPr>
            <p:grpSpPr bwMode="auto">
              <a:xfrm>
                <a:off x="4427984" y="6086475"/>
                <a:ext cx="1547664" cy="771525"/>
                <a:chOff x="0" y="3140968"/>
                <a:chExt cx="1547664" cy="771525"/>
              </a:xfrm>
            </p:grpSpPr>
            <p:pic>
              <p:nvPicPr>
                <p:cNvPr id="18450" name="Picture 4"/>
                <p:cNvPicPr>
                  <a:picLocks noChangeAspect="1" noChangeArrowheads="1"/>
                </p:cNvPicPr>
                <p:nvPr/>
              </p:nvPicPr>
              <p:blipFill>
                <a:blip r:embed="rId12"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18451" name="Picture 5"/>
                <p:cNvPicPr>
                  <a:picLocks noChangeAspect="1" noChangeArrowheads="1"/>
                </p:cNvPicPr>
                <p:nvPr/>
              </p:nvPicPr>
              <p:blipFill>
                <a:blip r:embed="rId13"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18449" name="Picture 2" descr="logo_fabre"/>
              <p:cNvPicPr>
                <a:picLocks noChangeAspect="1" noChangeArrowheads="1"/>
              </p:cNvPicPr>
              <p:nvPr/>
            </p:nvPicPr>
            <p:blipFill>
              <a:blip r:embed="rId11"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18442" name="Picture 2" descr="logo_fabre"/>
            <p:cNvPicPr>
              <a:picLocks noChangeAspect="1" noChangeArrowheads="1"/>
            </p:cNvPicPr>
            <p:nvPr/>
          </p:nvPicPr>
          <p:blipFill>
            <a:blip r:embed="rId11" cstate="print"/>
            <a:srcRect/>
            <a:stretch>
              <a:fillRect/>
            </a:stretch>
          </p:blipFill>
          <p:spPr bwMode="auto">
            <a:xfrm>
              <a:off x="7452320" y="6397922"/>
              <a:ext cx="1010209" cy="487462"/>
            </a:xfrm>
            <a:prstGeom prst="rect">
              <a:avLst/>
            </a:prstGeom>
            <a:noFill/>
            <a:ln w="9525" algn="in">
              <a:noFill/>
              <a:miter lim="800000"/>
              <a:headEnd/>
              <a:tailEnd/>
            </a:ln>
          </p:spPr>
        </p:pic>
        <p:pic>
          <p:nvPicPr>
            <p:cNvPr id="18443" name="Picture 5"/>
            <p:cNvPicPr>
              <a:picLocks noChangeAspect="1" noChangeArrowheads="1"/>
            </p:cNvPicPr>
            <p:nvPr/>
          </p:nvPicPr>
          <p:blipFill>
            <a:blip r:embed="rId13"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par>
                          <p:cTn id="13" fill="hold">
                            <p:stCondLst>
                              <p:cond delay="2500"/>
                            </p:stCondLst>
                            <p:childTnLst>
                              <p:par>
                                <p:cTn id="14" presetID="7"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0" fill="hold"/>
                                        <p:tgtEl>
                                          <p:spTgt spid="33"/>
                                        </p:tgtEl>
                                        <p:attrNameLst>
                                          <p:attrName>ppt_x</p:attrName>
                                        </p:attrNameLst>
                                      </p:cBhvr>
                                      <p:tavLst>
                                        <p:tav tm="0">
                                          <p:val>
                                            <p:strVal val="0-#ppt_w/2"/>
                                          </p:val>
                                        </p:tav>
                                        <p:tav tm="100000">
                                          <p:val>
                                            <p:strVal val="#ppt_x"/>
                                          </p:val>
                                        </p:tav>
                                      </p:tavLst>
                                    </p:anim>
                                    <p:anim calcmode="lin" valueType="num">
                                      <p:cBhvr additive="base">
                                        <p:cTn id="17" dur="5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3" grpId="0">
        <p:bldAsOne/>
      </p:bldGraphic>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8"/>
          <p:cNvSpPr>
            <a:spLocks noChangeArrowheads="1"/>
          </p:cNvSpPr>
          <p:nvPr/>
        </p:nvSpPr>
        <p:spPr bwMode="auto">
          <a:xfrm>
            <a:off x="0" y="0"/>
            <a:ext cx="4211638"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La classe de seconde</a:t>
            </a:r>
          </a:p>
        </p:txBody>
      </p:sp>
      <p:grpSp>
        <p:nvGrpSpPr>
          <p:cNvPr id="20482" name="Groupe 35"/>
          <p:cNvGrpSpPr>
            <a:grpSpLocks/>
          </p:cNvGrpSpPr>
          <p:nvPr/>
        </p:nvGrpSpPr>
        <p:grpSpPr bwMode="auto">
          <a:xfrm>
            <a:off x="8532813" y="0"/>
            <a:ext cx="682625" cy="541338"/>
            <a:chOff x="10188624" y="692696"/>
            <a:chExt cx="1475656" cy="1167769"/>
          </a:xfrm>
        </p:grpSpPr>
        <p:sp>
          <p:nvSpPr>
            <p:cNvPr id="20510" name="ZoneTexte 36"/>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20511"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40" name="Bouton d'action : Précédent 39">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 name="Bouton d'action : Accueil 40">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0485" name="Groupe 41"/>
          <p:cNvGrpSpPr>
            <a:grpSpLocks/>
          </p:cNvGrpSpPr>
          <p:nvPr/>
        </p:nvGrpSpPr>
        <p:grpSpPr bwMode="auto">
          <a:xfrm>
            <a:off x="0" y="6381750"/>
            <a:ext cx="9164638" cy="503238"/>
            <a:chOff x="0" y="6381328"/>
            <a:chExt cx="9163845" cy="504056"/>
          </a:xfrm>
        </p:grpSpPr>
        <p:grpSp>
          <p:nvGrpSpPr>
            <p:cNvPr id="20495" name="Groupe 16"/>
            <p:cNvGrpSpPr>
              <a:grpSpLocks/>
            </p:cNvGrpSpPr>
            <p:nvPr/>
          </p:nvGrpSpPr>
          <p:grpSpPr bwMode="auto">
            <a:xfrm>
              <a:off x="0" y="6381328"/>
              <a:ext cx="7380311" cy="504056"/>
              <a:chOff x="216024" y="6053596"/>
              <a:chExt cx="8676456" cy="831788"/>
            </a:xfrm>
          </p:grpSpPr>
          <p:pic>
            <p:nvPicPr>
              <p:cNvPr id="20498"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20499" name="Groupe 7"/>
              <p:cNvGrpSpPr>
                <a:grpSpLocks/>
              </p:cNvGrpSpPr>
              <p:nvPr/>
            </p:nvGrpSpPr>
            <p:grpSpPr bwMode="auto">
              <a:xfrm>
                <a:off x="7344816" y="6086475"/>
                <a:ext cx="1547664" cy="771525"/>
                <a:chOff x="0" y="3140968"/>
                <a:chExt cx="1547664" cy="771525"/>
              </a:xfrm>
            </p:grpSpPr>
            <p:pic>
              <p:nvPicPr>
                <p:cNvPr id="2050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050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20500" name="Groupe 8"/>
              <p:cNvGrpSpPr>
                <a:grpSpLocks/>
              </p:cNvGrpSpPr>
              <p:nvPr/>
            </p:nvGrpSpPr>
            <p:grpSpPr bwMode="auto">
              <a:xfrm>
                <a:off x="1475656" y="6086475"/>
                <a:ext cx="1547664" cy="771525"/>
                <a:chOff x="0" y="3140968"/>
                <a:chExt cx="1547664" cy="771525"/>
              </a:xfrm>
            </p:grpSpPr>
            <p:pic>
              <p:nvPicPr>
                <p:cNvPr id="20506"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0507"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0501"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20502" name="Groupe 12"/>
              <p:cNvGrpSpPr>
                <a:grpSpLocks/>
              </p:cNvGrpSpPr>
              <p:nvPr/>
            </p:nvGrpSpPr>
            <p:grpSpPr bwMode="auto">
              <a:xfrm>
                <a:off x="4427984" y="6086475"/>
                <a:ext cx="1547664" cy="771525"/>
                <a:chOff x="0" y="3140968"/>
                <a:chExt cx="1547664" cy="771525"/>
              </a:xfrm>
            </p:grpSpPr>
            <p:pic>
              <p:nvPicPr>
                <p:cNvPr id="20504"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0505"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0503"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20496"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20497"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grpSp>
        <p:nvGrpSpPr>
          <p:cNvPr id="8" name="Groupe 58"/>
          <p:cNvGrpSpPr>
            <a:grpSpLocks/>
          </p:cNvGrpSpPr>
          <p:nvPr/>
        </p:nvGrpSpPr>
        <p:grpSpPr bwMode="auto">
          <a:xfrm>
            <a:off x="0" y="549275"/>
            <a:ext cx="9467850" cy="5768975"/>
            <a:chOff x="0" y="548680"/>
            <a:chExt cx="9468544" cy="5769932"/>
          </a:xfrm>
        </p:grpSpPr>
        <p:graphicFrame>
          <p:nvGraphicFramePr>
            <p:cNvPr id="30" name="Diagramme 29"/>
            <p:cNvGraphicFramePr/>
            <p:nvPr/>
          </p:nvGraphicFramePr>
          <p:xfrm>
            <a:off x="0" y="548680"/>
            <a:ext cx="9144000" cy="576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488" name="ZoneTexte 30"/>
            <p:cNvSpPr txBox="1">
              <a:spLocks noChangeArrowheads="1"/>
            </p:cNvSpPr>
            <p:nvPr/>
          </p:nvSpPr>
          <p:spPr bwMode="auto">
            <a:xfrm>
              <a:off x="5220072" y="620688"/>
              <a:ext cx="2880320" cy="646331"/>
            </a:xfrm>
            <a:prstGeom prst="rect">
              <a:avLst/>
            </a:prstGeom>
            <a:noFill/>
            <a:ln w="9525">
              <a:noFill/>
              <a:miter lim="800000"/>
              <a:headEnd/>
              <a:tailEnd/>
            </a:ln>
          </p:spPr>
          <p:txBody>
            <a:bodyPr>
              <a:spAutoFit/>
            </a:bodyPr>
            <a:lstStyle/>
            <a:p>
              <a:r>
                <a:rPr lang="fr-FR">
                  <a:latin typeface="Comic Sans MS" pitchFamily="66" charset="0"/>
                </a:rPr>
                <a:t>48 élèves dont 13 CIT en classe euro</a:t>
              </a:r>
            </a:p>
          </p:txBody>
        </p:sp>
        <p:sp>
          <p:nvSpPr>
            <p:cNvPr id="20489" name="ZoneTexte 31"/>
            <p:cNvSpPr txBox="1">
              <a:spLocks noChangeArrowheads="1"/>
            </p:cNvSpPr>
            <p:nvPr/>
          </p:nvSpPr>
          <p:spPr bwMode="auto">
            <a:xfrm>
              <a:off x="7092280" y="1700808"/>
              <a:ext cx="1872208" cy="1477328"/>
            </a:xfrm>
            <a:prstGeom prst="rect">
              <a:avLst/>
            </a:prstGeom>
            <a:noFill/>
            <a:ln w="9525">
              <a:noFill/>
              <a:miter lim="800000"/>
              <a:headEnd/>
              <a:tailEnd/>
            </a:ln>
          </p:spPr>
          <p:txBody>
            <a:bodyPr>
              <a:spAutoFit/>
            </a:bodyPr>
            <a:lstStyle/>
            <a:p>
              <a:r>
                <a:rPr lang="fr-FR">
                  <a:latin typeface="Comic Sans MS" pitchFamily="66" charset="0"/>
                </a:rPr>
                <a:t>90 élèves dont 35 SI-CIT et 34 en classe euro</a:t>
              </a:r>
            </a:p>
            <a:p>
              <a:endParaRPr lang="fr-FR">
                <a:latin typeface="Constantia" pitchFamily="18" charset="0"/>
              </a:endParaRPr>
            </a:p>
          </p:txBody>
        </p:sp>
        <p:sp>
          <p:nvSpPr>
            <p:cNvPr id="20490" name="ZoneTexte 32"/>
            <p:cNvSpPr txBox="1">
              <a:spLocks noChangeArrowheads="1"/>
            </p:cNvSpPr>
            <p:nvPr/>
          </p:nvSpPr>
          <p:spPr bwMode="auto">
            <a:xfrm>
              <a:off x="7092280" y="3861048"/>
              <a:ext cx="2376264" cy="369332"/>
            </a:xfrm>
            <a:prstGeom prst="rect">
              <a:avLst/>
            </a:prstGeom>
            <a:noFill/>
            <a:ln w="9525">
              <a:noFill/>
              <a:miter lim="800000"/>
              <a:headEnd/>
              <a:tailEnd/>
            </a:ln>
          </p:spPr>
          <p:txBody>
            <a:bodyPr>
              <a:spAutoFit/>
            </a:bodyPr>
            <a:lstStyle/>
            <a:p>
              <a:r>
                <a:rPr lang="fr-FR">
                  <a:latin typeface="Constantia" pitchFamily="18" charset="0"/>
                </a:rPr>
                <a:t>67 élèves</a:t>
              </a:r>
            </a:p>
          </p:txBody>
        </p:sp>
        <p:sp>
          <p:nvSpPr>
            <p:cNvPr id="20491" name="ZoneTexte 33"/>
            <p:cNvSpPr txBox="1">
              <a:spLocks noChangeArrowheads="1"/>
            </p:cNvSpPr>
            <p:nvPr/>
          </p:nvSpPr>
          <p:spPr bwMode="auto">
            <a:xfrm>
              <a:off x="5148064" y="5949280"/>
              <a:ext cx="2376264" cy="369332"/>
            </a:xfrm>
            <a:prstGeom prst="rect">
              <a:avLst/>
            </a:prstGeom>
            <a:noFill/>
            <a:ln w="9525">
              <a:noFill/>
              <a:miter lim="800000"/>
              <a:headEnd/>
              <a:tailEnd/>
            </a:ln>
          </p:spPr>
          <p:txBody>
            <a:bodyPr>
              <a:spAutoFit/>
            </a:bodyPr>
            <a:lstStyle/>
            <a:p>
              <a:r>
                <a:rPr lang="fr-FR">
                  <a:latin typeface="Constantia" pitchFamily="18" charset="0"/>
                </a:rPr>
                <a:t>31 élèves</a:t>
              </a:r>
            </a:p>
          </p:txBody>
        </p:sp>
        <p:sp>
          <p:nvSpPr>
            <p:cNvPr id="20492" name="ZoneTexte 34"/>
            <p:cNvSpPr txBox="1">
              <a:spLocks noChangeArrowheads="1"/>
            </p:cNvSpPr>
            <p:nvPr/>
          </p:nvSpPr>
          <p:spPr bwMode="auto">
            <a:xfrm>
              <a:off x="3419872" y="4149080"/>
              <a:ext cx="2304256" cy="369332"/>
            </a:xfrm>
            <a:prstGeom prst="rect">
              <a:avLst/>
            </a:prstGeom>
            <a:noFill/>
            <a:ln w="9525">
              <a:noFill/>
              <a:miter lim="800000"/>
              <a:headEnd/>
              <a:tailEnd/>
            </a:ln>
          </p:spPr>
          <p:txBody>
            <a:bodyPr>
              <a:spAutoFit/>
            </a:bodyPr>
            <a:lstStyle/>
            <a:p>
              <a:pPr algn="ctr"/>
              <a:r>
                <a:rPr lang="fr-FR">
                  <a:solidFill>
                    <a:srgbClr val="FF0000"/>
                  </a:solidFill>
                  <a:latin typeface="Comic Sans MS" pitchFamily="66" charset="0"/>
                </a:rPr>
                <a:t>266 élèves</a:t>
              </a:r>
            </a:p>
          </p:txBody>
        </p:sp>
        <p:sp>
          <p:nvSpPr>
            <p:cNvPr id="20493" name="ZoneTexte 38"/>
            <p:cNvSpPr txBox="1">
              <a:spLocks noChangeArrowheads="1"/>
            </p:cNvSpPr>
            <p:nvPr/>
          </p:nvSpPr>
          <p:spPr bwMode="auto">
            <a:xfrm>
              <a:off x="1259632" y="3645024"/>
              <a:ext cx="2376264" cy="369332"/>
            </a:xfrm>
            <a:prstGeom prst="rect">
              <a:avLst/>
            </a:prstGeom>
            <a:noFill/>
            <a:ln w="9525">
              <a:noFill/>
              <a:miter lim="800000"/>
              <a:headEnd/>
              <a:tailEnd/>
            </a:ln>
          </p:spPr>
          <p:txBody>
            <a:bodyPr>
              <a:spAutoFit/>
            </a:bodyPr>
            <a:lstStyle/>
            <a:p>
              <a:r>
                <a:rPr lang="fr-FR">
                  <a:latin typeface="Constantia" pitchFamily="18" charset="0"/>
                </a:rPr>
                <a:t>51 élèves</a:t>
              </a:r>
            </a:p>
          </p:txBody>
        </p:sp>
        <p:sp>
          <p:nvSpPr>
            <p:cNvPr id="20494" name="ZoneTexte 57"/>
            <p:cNvSpPr txBox="1">
              <a:spLocks noChangeArrowheads="1"/>
            </p:cNvSpPr>
            <p:nvPr/>
          </p:nvSpPr>
          <p:spPr bwMode="auto">
            <a:xfrm>
              <a:off x="1403648" y="1484784"/>
              <a:ext cx="2376264" cy="369332"/>
            </a:xfrm>
            <a:prstGeom prst="rect">
              <a:avLst/>
            </a:prstGeom>
            <a:noFill/>
            <a:ln w="9525">
              <a:noFill/>
              <a:miter lim="800000"/>
              <a:headEnd/>
              <a:tailEnd/>
            </a:ln>
          </p:spPr>
          <p:txBody>
            <a:bodyPr>
              <a:spAutoFit/>
            </a:bodyPr>
            <a:lstStyle/>
            <a:p>
              <a:r>
                <a:rPr lang="fr-FR">
                  <a:latin typeface="Constantia" pitchFamily="18" charset="0"/>
                </a:rPr>
                <a:t>14 élèves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8"/>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Systèmes et/ou thèmes proposés</a:t>
            </a:r>
          </a:p>
        </p:txBody>
      </p:sp>
      <p:sp>
        <p:nvSpPr>
          <p:cNvPr id="22530" name="Rectangle 7"/>
          <p:cNvSpPr>
            <a:spLocks noChangeArrowheads="1"/>
          </p:cNvSpPr>
          <p:nvPr/>
        </p:nvSpPr>
        <p:spPr bwMode="auto">
          <a:xfrm>
            <a:off x="0" y="908050"/>
            <a:ext cx="9144000" cy="615950"/>
          </a:xfrm>
          <a:prstGeom prst="rect">
            <a:avLst/>
          </a:prstGeom>
          <a:noFill/>
          <a:ln w="9525">
            <a:noFill/>
            <a:miter lim="800000"/>
            <a:headEnd/>
            <a:tailEnd/>
          </a:ln>
        </p:spPr>
        <p:txBody>
          <a:bodyPr lIns="0" tIns="0" rIns="0" bIns="0" anchor="ctr">
            <a:spAutoFit/>
          </a:bodyPr>
          <a:lstStyle/>
          <a:p>
            <a:r>
              <a:rPr lang="fr-FR" sz="2000" b="1" i="1">
                <a:solidFill>
                  <a:srgbClr val="00B0F0"/>
                </a:solidFill>
                <a:latin typeface="Comic Sans MS" pitchFamily="66" charset="0"/>
              </a:rPr>
              <a:t>Problématique : </a:t>
            </a:r>
            <a:r>
              <a:rPr lang="fr-FR" sz="2000" b="1" i="1">
                <a:solidFill>
                  <a:srgbClr val="000000"/>
                </a:solidFill>
                <a:latin typeface="Comic Sans MS" pitchFamily="66" charset="0"/>
              </a:rPr>
              <a:t>Trouver des supports originaux, pluritechnologiques, proches et intéressants pour les élèves. </a:t>
            </a:r>
            <a:endParaRPr lang="fr-FR" sz="3200"/>
          </a:p>
        </p:txBody>
      </p:sp>
      <p:grpSp>
        <p:nvGrpSpPr>
          <p:cNvPr id="22531" name="Groupe 49"/>
          <p:cNvGrpSpPr>
            <a:grpSpLocks/>
          </p:cNvGrpSpPr>
          <p:nvPr/>
        </p:nvGrpSpPr>
        <p:grpSpPr bwMode="auto">
          <a:xfrm>
            <a:off x="8532813" y="0"/>
            <a:ext cx="682625" cy="541338"/>
            <a:chOff x="10188624" y="692696"/>
            <a:chExt cx="1475656" cy="1167769"/>
          </a:xfrm>
        </p:grpSpPr>
        <p:sp>
          <p:nvSpPr>
            <p:cNvPr id="22564" name="ZoneTexte 50"/>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22565"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54" name="Bouton d'action : Précédent 53">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5" name="Bouton d'action : Accueil 54">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2534" name="Groupe 55"/>
          <p:cNvGrpSpPr>
            <a:grpSpLocks/>
          </p:cNvGrpSpPr>
          <p:nvPr/>
        </p:nvGrpSpPr>
        <p:grpSpPr bwMode="auto">
          <a:xfrm>
            <a:off x="0" y="6381750"/>
            <a:ext cx="9164638" cy="503238"/>
            <a:chOff x="0" y="6381328"/>
            <a:chExt cx="9163845" cy="504056"/>
          </a:xfrm>
        </p:grpSpPr>
        <p:grpSp>
          <p:nvGrpSpPr>
            <p:cNvPr id="22549" name="Groupe 16"/>
            <p:cNvGrpSpPr>
              <a:grpSpLocks/>
            </p:cNvGrpSpPr>
            <p:nvPr/>
          </p:nvGrpSpPr>
          <p:grpSpPr bwMode="auto">
            <a:xfrm>
              <a:off x="0" y="6381328"/>
              <a:ext cx="7380311" cy="504056"/>
              <a:chOff x="216024" y="6053596"/>
              <a:chExt cx="8676456" cy="831788"/>
            </a:xfrm>
          </p:grpSpPr>
          <p:pic>
            <p:nvPicPr>
              <p:cNvPr id="22552"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22553" name="Groupe 7"/>
              <p:cNvGrpSpPr>
                <a:grpSpLocks/>
              </p:cNvGrpSpPr>
              <p:nvPr/>
            </p:nvGrpSpPr>
            <p:grpSpPr bwMode="auto">
              <a:xfrm>
                <a:off x="7344816" y="6086475"/>
                <a:ext cx="1547664" cy="771525"/>
                <a:chOff x="0" y="3140968"/>
                <a:chExt cx="1547664" cy="771525"/>
              </a:xfrm>
            </p:grpSpPr>
            <p:pic>
              <p:nvPicPr>
                <p:cNvPr id="22562"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2563"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22554" name="Groupe 8"/>
              <p:cNvGrpSpPr>
                <a:grpSpLocks/>
              </p:cNvGrpSpPr>
              <p:nvPr/>
            </p:nvGrpSpPr>
            <p:grpSpPr bwMode="auto">
              <a:xfrm>
                <a:off x="1475656" y="6086475"/>
                <a:ext cx="1547664" cy="771525"/>
                <a:chOff x="0" y="3140968"/>
                <a:chExt cx="1547664" cy="771525"/>
              </a:xfrm>
            </p:grpSpPr>
            <p:pic>
              <p:nvPicPr>
                <p:cNvPr id="22560"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2561"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2555"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22556" name="Groupe 12"/>
              <p:cNvGrpSpPr>
                <a:grpSpLocks/>
              </p:cNvGrpSpPr>
              <p:nvPr/>
            </p:nvGrpSpPr>
            <p:grpSpPr bwMode="auto">
              <a:xfrm>
                <a:off x="4427984" y="6086475"/>
                <a:ext cx="1547664" cy="771525"/>
                <a:chOff x="0" y="3140968"/>
                <a:chExt cx="1547664" cy="771525"/>
              </a:xfrm>
            </p:grpSpPr>
            <p:pic>
              <p:nvPicPr>
                <p:cNvPr id="22558"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2559"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2557"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22550"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22551"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grpSp>
        <p:nvGrpSpPr>
          <p:cNvPr id="8" name="Groupe 48"/>
          <p:cNvGrpSpPr>
            <a:grpSpLocks/>
          </p:cNvGrpSpPr>
          <p:nvPr/>
        </p:nvGrpSpPr>
        <p:grpSpPr bwMode="auto">
          <a:xfrm>
            <a:off x="395288" y="1628775"/>
            <a:ext cx="9290050" cy="4664075"/>
            <a:chOff x="395536" y="1628800"/>
            <a:chExt cx="9289032" cy="4664745"/>
          </a:xfrm>
        </p:grpSpPr>
        <p:grpSp>
          <p:nvGrpSpPr>
            <p:cNvPr id="22536" name="Groupe 37"/>
            <p:cNvGrpSpPr>
              <a:grpSpLocks/>
            </p:cNvGrpSpPr>
            <p:nvPr/>
          </p:nvGrpSpPr>
          <p:grpSpPr bwMode="auto">
            <a:xfrm>
              <a:off x="5868144" y="1772816"/>
              <a:ext cx="3150865" cy="1638300"/>
              <a:chOff x="323528" y="1124744"/>
              <a:chExt cx="3150865" cy="1638300"/>
            </a:xfrm>
          </p:grpSpPr>
          <p:pic>
            <p:nvPicPr>
              <p:cNvPr id="22547"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3528" y="1124744"/>
                <a:ext cx="3150865" cy="1638300"/>
              </a:xfrm>
              <a:prstGeom prst="rect">
                <a:avLst/>
              </a:prstGeom>
              <a:noFill/>
              <a:ln w="9525">
                <a:noFill/>
                <a:miter lim="800000"/>
                <a:headEnd/>
                <a:tailEnd/>
              </a:ln>
            </p:spPr>
          </p:pic>
          <p:sp>
            <p:nvSpPr>
              <p:cNvPr id="22548" name="ZoneTexte 36"/>
              <p:cNvSpPr txBox="1">
                <a:spLocks noChangeArrowheads="1"/>
              </p:cNvSpPr>
              <p:nvPr/>
            </p:nvSpPr>
            <p:spPr bwMode="auto">
              <a:xfrm>
                <a:off x="323528" y="1196752"/>
                <a:ext cx="2448272" cy="646331"/>
              </a:xfrm>
              <a:prstGeom prst="rect">
                <a:avLst/>
              </a:prstGeom>
              <a:noFill/>
              <a:ln w="9525">
                <a:noFill/>
                <a:miter lim="800000"/>
                <a:headEnd/>
                <a:tailEnd/>
              </a:ln>
            </p:spPr>
            <p:txBody>
              <a:bodyPr>
                <a:spAutoFit/>
              </a:bodyPr>
              <a:lstStyle/>
              <a:p>
                <a:r>
                  <a:rPr lang="fr-FR">
                    <a:latin typeface="Constantia" pitchFamily="18" charset="0"/>
                  </a:rPr>
                  <a:t>Générateur solaire autonome ILAND</a:t>
                </a:r>
              </a:p>
            </p:txBody>
          </p:sp>
        </p:grpSp>
        <p:grpSp>
          <p:nvGrpSpPr>
            <p:cNvPr id="22537" name="Groupe 40"/>
            <p:cNvGrpSpPr>
              <a:grpSpLocks/>
            </p:cNvGrpSpPr>
            <p:nvPr/>
          </p:nvGrpSpPr>
          <p:grpSpPr bwMode="auto">
            <a:xfrm>
              <a:off x="395536" y="1628800"/>
              <a:ext cx="2162076" cy="1944216"/>
              <a:chOff x="611560" y="1268760"/>
              <a:chExt cx="2162076" cy="1944216"/>
            </a:xfrm>
          </p:grpSpPr>
          <p:pic>
            <p:nvPicPr>
              <p:cNvPr id="22545" name="Picture 3"/>
              <p:cNvPicPr>
                <a:picLocks noChangeAspect="1" noChangeArrowheads="1"/>
              </p:cNvPicPr>
              <p:nvPr/>
            </p:nvPicPr>
            <p:blipFill>
              <a:blip r:embed="rId9" cstate="print">
                <a:clrChange>
                  <a:clrFrom>
                    <a:srgbClr val="000000"/>
                  </a:clrFrom>
                  <a:clrTo>
                    <a:srgbClr val="000000">
                      <a:alpha val="0"/>
                    </a:srgbClr>
                  </a:clrTo>
                </a:clrChange>
              </a:blip>
              <a:srcRect/>
              <a:stretch>
                <a:fillRect/>
              </a:stretch>
            </p:blipFill>
            <p:spPr bwMode="auto">
              <a:xfrm>
                <a:off x="611560" y="1628800"/>
                <a:ext cx="2162076" cy="1584176"/>
              </a:xfrm>
              <a:prstGeom prst="rect">
                <a:avLst/>
              </a:prstGeom>
              <a:noFill/>
              <a:ln w="9525">
                <a:noFill/>
                <a:miter lim="800000"/>
                <a:headEnd/>
                <a:tailEnd/>
              </a:ln>
            </p:spPr>
          </p:pic>
          <p:sp>
            <p:nvSpPr>
              <p:cNvPr id="22546" name="ZoneTexte 39"/>
              <p:cNvSpPr txBox="1">
                <a:spLocks noChangeArrowheads="1"/>
              </p:cNvSpPr>
              <p:nvPr/>
            </p:nvSpPr>
            <p:spPr bwMode="auto">
              <a:xfrm>
                <a:off x="827584" y="1268760"/>
                <a:ext cx="1656184" cy="369332"/>
              </a:xfrm>
              <a:prstGeom prst="rect">
                <a:avLst/>
              </a:prstGeom>
              <a:noFill/>
              <a:ln w="9525">
                <a:noFill/>
                <a:miter lim="800000"/>
                <a:headEnd/>
                <a:tailEnd/>
              </a:ln>
            </p:spPr>
            <p:txBody>
              <a:bodyPr>
                <a:spAutoFit/>
              </a:bodyPr>
              <a:lstStyle/>
              <a:p>
                <a:pPr algn="ctr"/>
                <a:r>
                  <a:rPr lang="fr-FR">
                    <a:latin typeface="Constantia" pitchFamily="18" charset="0"/>
                  </a:rPr>
                  <a:t>La Wiimotte</a:t>
                </a:r>
              </a:p>
            </p:txBody>
          </p:sp>
        </p:grpSp>
        <p:grpSp>
          <p:nvGrpSpPr>
            <p:cNvPr id="22538" name="Groupe 46"/>
            <p:cNvGrpSpPr>
              <a:grpSpLocks/>
            </p:cNvGrpSpPr>
            <p:nvPr/>
          </p:nvGrpSpPr>
          <p:grpSpPr bwMode="auto">
            <a:xfrm>
              <a:off x="1763688" y="2780928"/>
              <a:ext cx="4320480" cy="2664296"/>
              <a:chOff x="4932040" y="4005064"/>
              <a:chExt cx="3451820" cy="2011660"/>
            </a:xfrm>
          </p:grpSpPr>
          <p:pic>
            <p:nvPicPr>
              <p:cNvPr id="22543" name="Picture 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72200" y="4005064"/>
                <a:ext cx="2011660" cy="2011660"/>
              </a:xfrm>
              <a:prstGeom prst="rect">
                <a:avLst/>
              </a:prstGeom>
              <a:noFill/>
              <a:ln w="9525">
                <a:noFill/>
                <a:miter lim="800000"/>
                <a:headEnd/>
                <a:tailEnd/>
              </a:ln>
            </p:spPr>
          </p:pic>
          <p:sp>
            <p:nvSpPr>
              <p:cNvPr id="22544" name="ZoneTexte 45"/>
              <p:cNvSpPr txBox="1">
                <a:spLocks noChangeArrowheads="1"/>
              </p:cNvSpPr>
              <p:nvPr/>
            </p:nvSpPr>
            <p:spPr bwMode="auto">
              <a:xfrm>
                <a:off x="4932040" y="4581128"/>
                <a:ext cx="1656184" cy="646331"/>
              </a:xfrm>
              <a:prstGeom prst="rect">
                <a:avLst/>
              </a:prstGeom>
              <a:noFill/>
              <a:ln w="9525">
                <a:noFill/>
                <a:miter lim="800000"/>
                <a:headEnd/>
                <a:tailEnd/>
              </a:ln>
            </p:spPr>
            <p:txBody>
              <a:bodyPr>
                <a:spAutoFit/>
              </a:bodyPr>
              <a:lstStyle/>
              <a:p>
                <a:pPr algn="r"/>
                <a:r>
                  <a:rPr lang="fr-FR">
                    <a:latin typeface="Constantia" pitchFamily="18" charset="0"/>
                  </a:rPr>
                  <a:t>Cafetière Nespresso</a:t>
                </a:r>
              </a:p>
            </p:txBody>
          </p:sp>
        </p:grpSp>
        <p:pic>
          <p:nvPicPr>
            <p:cNvPr id="22539" name="Picture 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156176" y="3789040"/>
              <a:ext cx="1851760" cy="2504505"/>
            </a:xfrm>
            <a:prstGeom prst="rect">
              <a:avLst/>
            </a:prstGeom>
            <a:noFill/>
            <a:ln w="9525">
              <a:noFill/>
              <a:miter lim="800000"/>
              <a:headEnd/>
              <a:tailEnd/>
            </a:ln>
          </p:spPr>
        </p:pic>
        <p:sp>
          <p:nvSpPr>
            <p:cNvPr id="22540" name="ZoneTexte 38"/>
            <p:cNvSpPr txBox="1">
              <a:spLocks noChangeArrowheads="1"/>
            </p:cNvSpPr>
            <p:nvPr/>
          </p:nvSpPr>
          <p:spPr bwMode="auto">
            <a:xfrm>
              <a:off x="7524328" y="5085184"/>
              <a:ext cx="2160240" cy="369332"/>
            </a:xfrm>
            <a:prstGeom prst="rect">
              <a:avLst/>
            </a:prstGeom>
            <a:noFill/>
            <a:ln w="9525">
              <a:noFill/>
              <a:miter lim="800000"/>
              <a:headEnd/>
              <a:tailEnd/>
            </a:ln>
          </p:spPr>
          <p:txBody>
            <a:bodyPr>
              <a:spAutoFit/>
            </a:bodyPr>
            <a:lstStyle/>
            <a:p>
              <a:r>
                <a:rPr lang="fr-FR">
                  <a:latin typeface="Constantia" pitchFamily="18" charset="0"/>
                </a:rPr>
                <a:t>Robot Lego</a:t>
              </a:r>
            </a:p>
          </p:txBody>
        </p:sp>
        <p:pic>
          <p:nvPicPr>
            <p:cNvPr id="22541" name="Image 42" descr="Image2.jpg"/>
            <p:cNvPicPr>
              <a:picLocks noChangeAspect="1"/>
            </p:cNvPicPr>
            <p:nvPr/>
          </p:nvPicPr>
          <p:blipFill>
            <a:blip r:embed="rId12" cstate="print"/>
            <a:srcRect/>
            <a:stretch>
              <a:fillRect/>
            </a:stretch>
          </p:blipFill>
          <p:spPr bwMode="auto">
            <a:xfrm>
              <a:off x="683568" y="3861048"/>
              <a:ext cx="1433047" cy="1740438"/>
            </a:xfrm>
            <a:prstGeom prst="rect">
              <a:avLst/>
            </a:prstGeom>
            <a:noFill/>
            <a:ln w="9525">
              <a:noFill/>
              <a:miter lim="800000"/>
              <a:headEnd/>
              <a:tailEnd/>
            </a:ln>
          </p:spPr>
        </p:pic>
        <p:sp>
          <p:nvSpPr>
            <p:cNvPr id="22542" name="ZoneTexte 44"/>
            <p:cNvSpPr txBox="1">
              <a:spLocks noChangeArrowheads="1"/>
            </p:cNvSpPr>
            <p:nvPr/>
          </p:nvSpPr>
          <p:spPr bwMode="auto">
            <a:xfrm>
              <a:off x="467544" y="5589240"/>
              <a:ext cx="1944216" cy="369332"/>
            </a:xfrm>
            <a:prstGeom prst="rect">
              <a:avLst/>
            </a:prstGeom>
            <a:noFill/>
            <a:ln w="9525">
              <a:noFill/>
              <a:miter lim="800000"/>
              <a:headEnd/>
              <a:tailEnd/>
            </a:ln>
          </p:spPr>
          <p:txBody>
            <a:bodyPr>
              <a:spAutoFit/>
            </a:bodyPr>
            <a:lstStyle/>
            <a:p>
              <a:r>
                <a:rPr lang="fr-FR">
                  <a:latin typeface="Constantia" pitchFamily="18" charset="0"/>
                </a:rPr>
                <a:t>Mascara vibrant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http://www.camif-collectivites.fr/media/catalog/product/cache/1/image/5e06319eda06f020e43594a9c230972d/i/4/i457628j_p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9150" y="1557338"/>
            <a:ext cx="5784850" cy="4175125"/>
          </a:xfrm>
          <a:prstGeom prst="rect">
            <a:avLst/>
          </a:prstGeom>
          <a:noFill/>
          <a:ln w="9525">
            <a:noFill/>
            <a:miter lim="800000"/>
            <a:headEnd/>
            <a:tailEnd/>
          </a:ln>
        </p:spPr>
      </p:pic>
      <p:sp>
        <p:nvSpPr>
          <p:cNvPr id="24578" name="Rectangle 28"/>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La cafetière NESPRESSO® :  KRUPS CITIZ</a:t>
            </a:r>
          </a:p>
        </p:txBody>
      </p:sp>
      <p:sp>
        <p:nvSpPr>
          <p:cNvPr id="24579" name="ZoneTexte 41"/>
          <p:cNvSpPr txBox="1">
            <a:spLocks noChangeArrowheads="1"/>
          </p:cNvSpPr>
          <p:nvPr/>
        </p:nvSpPr>
        <p:spPr bwMode="auto">
          <a:xfrm>
            <a:off x="0" y="908050"/>
            <a:ext cx="9144000" cy="3786188"/>
          </a:xfrm>
          <a:prstGeom prst="rect">
            <a:avLst/>
          </a:prstGeom>
          <a:noFill/>
          <a:ln w="9525">
            <a:noFill/>
            <a:miter lim="800000"/>
            <a:headEnd/>
            <a:tailEnd/>
          </a:ln>
        </p:spPr>
        <p:txBody>
          <a:bodyPr>
            <a:spAutoFit/>
          </a:bodyPr>
          <a:lstStyle/>
          <a:p>
            <a:pPr algn="just"/>
            <a:r>
              <a:rPr lang="fr-FR" sz="2000">
                <a:latin typeface="Constantia" pitchFamily="18" charset="0"/>
              </a:rPr>
              <a:t>La cafetière didactisée KRUPS Citiz est commercialisée chez </a:t>
            </a:r>
            <a:r>
              <a:rPr lang="fr-FR" sz="2000" b="1">
                <a:latin typeface="Constantia" pitchFamily="18" charset="0"/>
              </a:rPr>
              <a:t>ERM automatismes.</a:t>
            </a:r>
          </a:p>
          <a:p>
            <a:pPr algn="just"/>
            <a:endParaRPr lang="fr-FR" sz="2000">
              <a:latin typeface="Constantia" pitchFamily="18" charset="0"/>
            </a:endParaRPr>
          </a:p>
          <a:p>
            <a:pPr algn="just"/>
            <a:endParaRPr lang="fr-FR" sz="2000" b="1">
              <a:latin typeface="Constantia" pitchFamily="18" charset="0"/>
            </a:endParaRPr>
          </a:p>
          <a:p>
            <a:pPr algn="just"/>
            <a:endParaRPr lang="fr-FR" sz="2000" b="1">
              <a:latin typeface="Constantia" pitchFamily="18" charset="0"/>
            </a:endParaRPr>
          </a:p>
          <a:p>
            <a:pPr algn="just"/>
            <a:endParaRPr lang="fr-FR" sz="2000" b="1">
              <a:latin typeface="Constantia" pitchFamily="18" charset="0"/>
            </a:endParaRPr>
          </a:p>
          <a:p>
            <a:pPr algn="just"/>
            <a:r>
              <a:rPr lang="fr-FR" sz="2000" b="1">
                <a:latin typeface="Constantia" pitchFamily="18" charset="0"/>
              </a:rPr>
              <a:t>Avantages :</a:t>
            </a:r>
            <a:r>
              <a:rPr lang="fr-FR" sz="2000">
                <a:latin typeface="Constantia" pitchFamily="18" charset="0"/>
              </a:rPr>
              <a:t> Système pluritechnologiques</a:t>
            </a:r>
          </a:p>
          <a:p>
            <a:pPr algn="just"/>
            <a:r>
              <a:rPr lang="fr-FR" sz="2000">
                <a:latin typeface="Constantia" pitchFamily="18" charset="0"/>
              </a:rPr>
              <a:t>	       Activités possibles en SI et CIT.</a:t>
            </a:r>
          </a:p>
          <a:p>
            <a:pPr algn="just"/>
            <a:r>
              <a:rPr lang="fr-FR" sz="2000">
                <a:latin typeface="Constantia" pitchFamily="18" charset="0"/>
              </a:rPr>
              <a:t>	       Connu et reconnu par les élèves</a:t>
            </a:r>
          </a:p>
          <a:p>
            <a:pPr algn="just"/>
            <a:r>
              <a:rPr lang="fr-FR" sz="2000">
                <a:latin typeface="Constantia" pitchFamily="18" charset="0"/>
              </a:rPr>
              <a:t>	       Prix accessible</a:t>
            </a:r>
          </a:p>
          <a:p>
            <a:pPr algn="just"/>
            <a:r>
              <a:rPr lang="fr-FR" sz="2000">
                <a:latin typeface="Constantia" pitchFamily="18" charset="0"/>
              </a:rPr>
              <a:t>	       Activités pluridisciplinaires</a:t>
            </a:r>
          </a:p>
          <a:p>
            <a:pPr algn="just"/>
            <a:endParaRPr lang="fr-FR" sz="2000">
              <a:latin typeface="Constantia" pitchFamily="18" charset="0"/>
            </a:endParaRPr>
          </a:p>
        </p:txBody>
      </p:sp>
      <p:grpSp>
        <p:nvGrpSpPr>
          <p:cNvPr id="24580" name="Groupe 44"/>
          <p:cNvGrpSpPr>
            <a:grpSpLocks/>
          </p:cNvGrpSpPr>
          <p:nvPr/>
        </p:nvGrpSpPr>
        <p:grpSpPr bwMode="auto">
          <a:xfrm>
            <a:off x="8532813" y="0"/>
            <a:ext cx="682625" cy="541338"/>
            <a:chOff x="10188624" y="692696"/>
            <a:chExt cx="1475656" cy="1167769"/>
          </a:xfrm>
        </p:grpSpPr>
        <p:sp>
          <p:nvSpPr>
            <p:cNvPr id="24599" name="ZoneTexte 46"/>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24600" name="Picture 1"/>
            <p:cNvPicPr>
              <a:picLocks noChangeAspect="1" noChangeArrowheads="1"/>
            </p:cNvPicPr>
            <p:nvPr/>
          </p:nvPicPr>
          <p:blipFill>
            <a:blip r:embed="rId4" cstate="print"/>
            <a:srcRect/>
            <a:stretch>
              <a:fillRect/>
            </a:stretch>
          </p:blipFill>
          <p:spPr bwMode="auto">
            <a:xfrm>
              <a:off x="10332640" y="692696"/>
              <a:ext cx="1143000" cy="1057275"/>
            </a:xfrm>
            <a:prstGeom prst="rect">
              <a:avLst/>
            </a:prstGeom>
            <a:noFill/>
            <a:ln w="9525">
              <a:noFill/>
              <a:miter lim="800000"/>
              <a:headEnd/>
              <a:tailEnd/>
            </a:ln>
          </p:spPr>
        </p:pic>
      </p:grpSp>
      <p:sp>
        <p:nvSpPr>
          <p:cNvPr id="50" name="Bouton d'action : Précédent 49">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 name="Bouton d'action : Accueil 50">
            <a:hlinkClick r:id="rId5"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24583" name="Groupe 52"/>
          <p:cNvGrpSpPr>
            <a:grpSpLocks/>
          </p:cNvGrpSpPr>
          <p:nvPr/>
        </p:nvGrpSpPr>
        <p:grpSpPr bwMode="auto">
          <a:xfrm>
            <a:off x="0" y="6381750"/>
            <a:ext cx="9164638" cy="503238"/>
            <a:chOff x="0" y="6381328"/>
            <a:chExt cx="9163845" cy="504056"/>
          </a:xfrm>
        </p:grpSpPr>
        <p:grpSp>
          <p:nvGrpSpPr>
            <p:cNvPr id="24584" name="Groupe 16"/>
            <p:cNvGrpSpPr>
              <a:grpSpLocks/>
            </p:cNvGrpSpPr>
            <p:nvPr/>
          </p:nvGrpSpPr>
          <p:grpSpPr bwMode="auto">
            <a:xfrm>
              <a:off x="0" y="6381328"/>
              <a:ext cx="7380311" cy="504056"/>
              <a:chOff x="216024" y="6053596"/>
              <a:chExt cx="8676456" cy="831788"/>
            </a:xfrm>
          </p:grpSpPr>
          <p:pic>
            <p:nvPicPr>
              <p:cNvPr id="24587" name="Picture 2" descr="logo_fabre"/>
              <p:cNvPicPr>
                <a:picLocks noChangeAspect="1" noChangeArrowheads="1"/>
              </p:cNvPicPr>
              <p:nvPr/>
            </p:nvPicPr>
            <p:blipFill>
              <a:blip r:embed="rId6"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24588" name="Groupe 7"/>
              <p:cNvGrpSpPr>
                <a:grpSpLocks/>
              </p:cNvGrpSpPr>
              <p:nvPr/>
            </p:nvGrpSpPr>
            <p:grpSpPr bwMode="auto">
              <a:xfrm>
                <a:off x="7344816" y="6086475"/>
                <a:ext cx="1547664" cy="771525"/>
                <a:chOff x="0" y="3140968"/>
                <a:chExt cx="1547664" cy="771525"/>
              </a:xfrm>
            </p:grpSpPr>
            <p:pic>
              <p:nvPicPr>
                <p:cNvPr id="24597"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598"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24589" name="Groupe 8"/>
              <p:cNvGrpSpPr>
                <a:grpSpLocks/>
              </p:cNvGrpSpPr>
              <p:nvPr/>
            </p:nvGrpSpPr>
            <p:grpSpPr bwMode="auto">
              <a:xfrm>
                <a:off x="1475656" y="6086475"/>
                <a:ext cx="1547664" cy="771525"/>
                <a:chOff x="0" y="3140968"/>
                <a:chExt cx="1547664" cy="771525"/>
              </a:xfrm>
            </p:grpSpPr>
            <p:pic>
              <p:nvPicPr>
                <p:cNvPr id="24595"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596"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4590" name="Picture 2" descr="logo_fabre"/>
              <p:cNvPicPr>
                <a:picLocks noChangeAspect="1" noChangeArrowheads="1"/>
              </p:cNvPicPr>
              <p:nvPr/>
            </p:nvPicPr>
            <p:blipFill>
              <a:blip r:embed="rId6"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24591" name="Groupe 12"/>
              <p:cNvGrpSpPr>
                <a:grpSpLocks/>
              </p:cNvGrpSpPr>
              <p:nvPr/>
            </p:nvGrpSpPr>
            <p:grpSpPr bwMode="auto">
              <a:xfrm>
                <a:off x="4427984" y="6086475"/>
                <a:ext cx="1547664" cy="771525"/>
                <a:chOff x="0" y="3140968"/>
                <a:chExt cx="1547664" cy="771525"/>
              </a:xfrm>
            </p:grpSpPr>
            <p:pic>
              <p:nvPicPr>
                <p:cNvPr id="24593" name="Picture 4"/>
                <p:cNvPicPr>
                  <a:picLocks noChangeAspect="1" noChangeArrowheads="1"/>
                </p:cNvPicPr>
                <p:nvPr/>
              </p:nvPicPr>
              <p:blipFill>
                <a:blip r:embed="rId7"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4594" name="Picture 5"/>
                <p:cNvPicPr>
                  <a:picLocks noChangeAspect="1" noChangeArrowheads="1"/>
                </p:cNvPicPr>
                <p:nvPr/>
              </p:nvPicPr>
              <p:blipFill>
                <a:blip r:embed="rId8"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4592" name="Picture 2" descr="logo_fabre"/>
              <p:cNvPicPr>
                <a:picLocks noChangeAspect="1" noChangeArrowheads="1"/>
              </p:cNvPicPr>
              <p:nvPr/>
            </p:nvPicPr>
            <p:blipFill>
              <a:blip r:embed="rId6"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24585" name="Picture 2" descr="logo_fabre"/>
            <p:cNvPicPr>
              <a:picLocks noChangeAspect="1" noChangeArrowheads="1"/>
            </p:cNvPicPr>
            <p:nvPr/>
          </p:nvPicPr>
          <p:blipFill>
            <a:blip r:embed="rId6" cstate="print"/>
            <a:srcRect/>
            <a:stretch>
              <a:fillRect/>
            </a:stretch>
          </p:blipFill>
          <p:spPr bwMode="auto">
            <a:xfrm>
              <a:off x="7452320" y="6397922"/>
              <a:ext cx="1010209" cy="487462"/>
            </a:xfrm>
            <a:prstGeom prst="rect">
              <a:avLst/>
            </a:prstGeom>
            <a:noFill/>
            <a:ln w="9525" algn="in">
              <a:noFill/>
              <a:miter lim="800000"/>
              <a:headEnd/>
              <a:tailEnd/>
            </a:ln>
          </p:spPr>
        </p:pic>
        <p:pic>
          <p:nvPicPr>
            <p:cNvPr id="24586" name="Picture 5"/>
            <p:cNvPicPr>
              <a:picLocks noChangeAspect="1" noChangeArrowheads="1"/>
            </p:cNvPicPr>
            <p:nvPr/>
          </p:nvPicPr>
          <p:blipFill>
            <a:blip r:embed="rId8"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e 31"/>
          <p:cNvGrpSpPr>
            <a:grpSpLocks/>
          </p:cNvGrpSpPr>
          <p:nvPr/>
        </p:nvGrpSpPr>
        <p:grpSpPr bwMode="auto">
          <a:xfrm>
            <a:off x="8532813" y="0"/>
            <a:ext cx="682625" cy="541338"/>
            <a:chOff x="10188624" y="692696"/>
            <a:chExt cx="1475656" cy="1167769"/>
          </a:xfrm>
        </p:grpSpPr>
        <p:sp>
          <p:nvSpPr>
            <p:cNvPr id="26654"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26655"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grpSp>
        <p:nvGrpSpPr>
          <p:cNvPr id="26626" name="Groupe 45"/>
          <p:cNvGrpSpPr>
            <a:grpSpLocks/>
          </p:cNvGrpSpPr>
          <p:nvPr/>
        </p:nvGrpSpPr>
        <p:grpSpPr bwMode="auto">
          <a:xfrm>
            <a:off x="0" y="6381750"/>
            <a:ext cx="9164638" cy="503238"/>
            <a:chOff x="0" y="6381328"/>
            <a:chExt cx="9163845" cy="504056"/>
          </a:xfrm>
        </p:grpSpPr>
        <p:grpSp>
          <p:nvGrpSpPr>
            <p:cNvPr id="26639" name="Groupe 16"/>
            <p:cNvGrpSpPr>
              <a:grpSpLocks/>
            </p:cNvGrpSpPr>
            <p:nvPr/>
          </p:nvGrpSpPr>
          <p:grpSpPr bwMode="auto">
            <a:xfrm>
              <a:off x="0" y="6381328"/>
              <a:ext cx="7380311" cy="504056"/>
              <a:chOff x="216024" y="6053596"/>
              <a:chExt cx="8676456" cy="831788"/>
            </a:xfrm>
          </p:grpSpPr>
          <p:pic>
            <p:nvPicPr>
              <p:cNvPr id="26642" name="Picture 2" descr="logo_fabre"/>
              <p:cNvPicPr>
                <a:picLocks noChangeAspect="1" noChangeArrowheads="1"/>
              </p:cNvPicPr>
              <p:nvPr/>
            </p:nvPicPr>
            <p:blipFill>
              <a:blip r:embed="rId4"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26643" name="Groupe 7"/>
              <p:cNvGrpSpPr>
                <a:grpSpLocks/>
              </p:cNvGrpSpPr>
              <p:nvPr/>
            </p:nvGrpSpPr>
            <p:grpSpPr bwMode="auto">
              <a:xfrm>
                <a:off x="7344816" y="6086475"/>
                <a:ext cx="1547664" cy="771525"/>
                <a:chOff x="0" y="3140968"/>
                <a:chExt cx="1547664" cy="771525"/>
              </a:xfrm>
            </p:grpSpPr>
            <p:pic>
              <p:nvPicPr>
                <p:cNvPr id="26652"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6653"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26644" name="Groupe 8"/>
              <p:cNvGrpSpPr>
                <a:grpSpLocks/>
              </p:cNvGrpSpPr>
              <p:nvPr/>
            </p:nvGrpSpPr>
            <p:grpSpPr bwMode="auto">
              <a:xfrm>
                <a:off x="1475656" y="6086475"/>
                <a:ext cx="1547664" cy="771525"/>
                <a:chOff x="0" y="3140968"/>
                <a:chExt cx="1547664" cy="771525"/>
              </a:xfrm>
            </p:grpSpPr>
            <p:pic>
              <p:nvPicPr>
                <p:cNvPr id="26650"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6651"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6645" name="Picture 2" descr="logo_fabre"/>
              <p:cNvPicPr>
                <a:picLocks noChangeAspect="1" noChangeArrowheads="1"/>
              </p:cNvPicPr>
              <p:nvPr/>
            </p:nvPicPr>
            <p:blipFill>
              <a:blip r:embed="rId4"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26646" name="Groupe 12"/>
              <p:cNvGrpSpPr>
                <a:grpSpLocks/>
              </p:cNvGrpSpPr>
              <p:nvPr/>
            </p:nvGrpSpPr>
            <p:grpSpPr bwMode="auto">
              <a:xfrm>
                <a:off x="4427984" y="6086475"/>
                <a:ext cx="1547664" cy="771525"/>
                <a:chOff x="0" y="3140968"/>
                <a:chExt cx="1547664" cy="771525"/>
              </a:xfrm>
            </p:grpSpPr>
            <p:pic>
              <p:nvPicPr>
                <p:cNvPr id="26648" name="Picture 4"/>
                <p:cNvPicPr>
                  <a:picLocks noChangeAspect="1" noChangeArrowheads="1"/>
                </p:cNvPicPr>
                <p:nvPr/>
              </p:nvPicPr>
              <p:blipFill>
                <a:blip r:embed="rId5"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26649" name="Picture 5"/>
                <p:cNvPicPr>
                  <a:picLocks noChangeAspect="1" noChangeArrowheads="1"/>
                </p:cNvPicPr>
                <p:nvPr/>
              </p:nvPicPr>
              <p:blipFill>
                <a:blip r:embed="rId6"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26647" name="Picture 2" descr="logo_fabre"/>
              <p:cNvPicPr>
                <a:picLocks noChangeAspect="1" noChangeArrowheads="1"/>
              </p:cNvPicPr>
              <p:nvPr/>
            </p:nvPicPr>
            <p:blipFill>
              <a:blip r:embed="rId4"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26640" name="Picture 2" descr="logo_fabre"/>
            <p:cNvPicPr>
              <a:picLocks noChangeAspect="1" noChangeArrowheads="1"/>
            </p:cNvPicPr>
            <p:nvPr/>
          </p:nvPicPr>
          <p:blipFill>
            <a:blip r:embed="rId4" cstate="print"/>
            <a:srcRect/>
            <a:stretch>
              <a:fillRect/>
            </a:stretch>
          </p:blipFill>
          <p:spPr bwMode="auto">
            <a:xfrm>
              <a:off x="7452320" y="6397922"/>
              <a:ext cx="1010209" cy="487462"/>
            </a:xfrm>
            <a:prstGeom prst="rect">
              <a:avLst/>
            </a:prstGeom>
            <a:noFill/>
            <a:ln w="9525" algn="in">
              <a:noFill/>
              <a:miter lim="800000"/>
              <a:headEnd/>
              <a:tailEnd/>
            </a:ln>
          </p:spPr>
        </p:pic>
        <p:pic>
          <p:nvPicPr>
            <p:cNvPr id="26641" name="Picture 5"/>
            <p:cNvPicPr>
              <a:picLocks noChangeAspect="1" noChangeArrowheads="1"/>
            </p:cNvPicPr>
            <p:nvPr/>
          </p:nvPicPr>
          <p:blipFill>
            <a:blip r:embed="rId6"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26627"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Les activités</a:t>
            </a:r>
          </a:p>
        </p:txBody>
      </p:sp>
      <p:pic>
        <p:nvPicPr>
          <p:cNvPr id="26631" name="Image 37" descr="La cafetière en CIT seminaire paris 2011.jpg"/>
          <p:cNvPicPr>
            <a:picLocks noChangeAspect="1"/>
          </p:cNvPicPr>
          <p:nvPr/>
        </p:nvPicPr>
        <p:blipFill>
          <a:blip r:embed="rId7" cstate="print"/>
          <a:srcRect/>
          <a:stretch>
            <a:fillRect/>
          </a:stretch>
        </p:blipFill>
        <p:spPr bwMode="auto">
          <a:xfrm>
            <a:off x="0" y="2133167"/>
            <a:ext cx="9144000" cy="2200708"/>
          </a:xfrm>
          <a:prstGeom prst="rect">
            <a:avLst/>
          </a:prstGeom>
          <a:noFill/>
          <a:ln w="9525">
            <a:noFill/>
            <a:miter lim="800000"/>
            <a:headEnd/>
            <a:tailEnd/>
          </a:ln>
        </p:spPr>
      </p:pic>
      <p:sp>
        <p:nvSpPr>
          <p:cNvPr id="40" name="Bouton d'action : Informations 39">
            <a:hlinkClick r:id="rId8" action="ppaction://hlinksldjump" highlightClick="1"/>
          </p:cNvPr>
          <p:cNvSpPr/>
          <p:nvPr/>
        </p:nvSpPr>
        <p:spPr bwMode="auto">
          <a:xfrm>
            <a:off x="179388" y="2781300"/>
            <a:ext cx="431800" cy="360363"/>
          </a:xfrm>
          <a:prstGeom prst="actionButtonInform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Précédent 35">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7" name="Bouton d'action : Accueil 36">
            <a:hlinkClick r:id="rId9"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e 31"/>
          <p:cNvGrpSpPr>
            <a:grpSpLocks/>
          </p:cNvGrpSpPr>
          <p:nvPr/>
        </p:nvGrpSpPr>
        <p:grpSpPr bwMode="auto">
          <a:xfrm>
            <a:off x="8532813" y="0"/>
            <a:ext cx="682625" cy="541338"/>
            <a:chOff x="10188624" y="692696"/>
            <a:chExt cx="1475656" cy="1167769"/>
          </a:xfrm>
        </p:grpSpPr>
        <p:sp>
          <p:nvSpPr>
            <p:cNvPr id="34847"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34848"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4819" name="Image 36" descr="Création et Innovation.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0" y="2276475"/>
            <a:ext cx="9144000" cy="1698625"/>
          </a:xfrm>
          <a:prstGeom prst="rect">
            <a:avLst/>
          </a:prstGeom>
          <a:noFill/>
          <a:ln w="9525">
            <a:noFill/>
            <a:miter lim="800000"/>
            <a:headEnd/>
            <a:tailEnd/>
          </a:ln>
        </p:spPr>
      </p:pic>
      <p:sp>
        <p:nvSpPr>
          <p:cNvPr id="39" name="Bouton d'action : Document 38">
            <a:hlinkClick r:id="rId6" action="ppaction://program" highlightClick="1"/>
          </p:cNvPr>
          <p:cNvSpPr/>
          <p:nvPr/>
        </p:nvSpPr>
        <p:spPr>
          <a:xfrm>
            <a:off x="2268538" y="3789363"/>
            <a:ext cx="431800" cy="503237"/>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4821" name="Picture 2"/>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323850" y="1484313"/>
            <a:ext cx="2184400" cy="1804987"/>
          </a:xfrm>
          <a:prstGeom prst="rect">
            <a:avLst/>
          </a:prstGeom>
          <a:noFill/>
          <a:ln w="9525">
            <a:noFill/>
            <a:miter lim="800000"/>
            <a:headEnd/>
            <a:tailEnd/>
          </a:ln>
        </p:spPr>
      </p:pic>
      <p:sp>
        <p:nvSpPr>
          <p:cNvPr id="34822" name="ZoneTexte 40"/>
          <p:cNvSpPr txBox="1">
            <a:spLocks noChangeArrowheads="1"/>
          </p:cNvSpPr>
          <p:nvPr/>
        </p:nvSpPr>
        <p:spPr bwMode="auto">
          <a:xfrm>
            <a:off x="0" y="3141663"/>
            <a:ext cx="2592388" cy="276225"/>
          </a:xfrm>
          <a:prstGeom prst="rect">
            <a:avLst/>
          </a:prstGeom>
          <a:noFill/>
          <a:ln w="9525">
            <a:noFill/>
            <a:miter lim="800000"/>
            <a:headEnd/>
            <a:tailEnd/>
          </a:ln>
        </p:spPr>
        <p:txBody>
          <a:bodyPr>
            <a:spAutoFit/>
          </a:bodyPr>
          <a:lstStyle/>
          <a:p>
            <a:pPr algn="ctr"/>
            <a:r>
              <a:rPr lang="fr-FR" sz="1200">
                <a:latin typeface="Constantia" pitchFamily="18" charset="0"/>
              </a:rPr>
              <a:t>Système OUTPRESSO®</a:t>
            </a:r>
          </a:p>
        </p:txBody>
      </p:sp>
      <p:pic>
        <p:nvPicPr>
          <p:cNvPr id="34823" name="Picture 3"/>
          <p:cNvPicPr>
            <a:picLocks noChangeAspect="1" noChangeArrowheads="1"/>
          </p:cNvPicPr>
          <p:nvPr/>
        </p:nvPicPr>
        <p:blipFill>
          <a:blip r:embed="rId8" cstate="print"/>
          <a:srcRect/>
          <a:stretch>
            <a:fillRect/>
          </a:stretch>
        </p:blipFill>
        <p:spPr bwMode="auto">
          <a:xfrm>
            <a:off x="6516688" y="3860800"/>
            <a:ext cx="1522412" cy="2038350"/>
          </a:xfrm>
          <a:prstGeom prst="rect">
            <a:avLst/>
          </a:prstGeom>
          <a:noFill/>
          <a:ln w="9525">
            <a:noFill/>
            <a:miter lim="800000"/>
            <a:headEnd/>
            <a:tailEnd/>
          </a:ln>
        </p:spPr>
      </p:pic>
      <p:sp>
        <p:nvSpPr>
          <p:cNvPr id="34824" name="Rectangle 43"/>
          <p:cNvSpPr>
            <a:spLocks noChangeArrowheads="1"/>
          </p:cNvSpPr>
          <p:nvPr/>
        </p:nvSpPr>
        <p:spPr bwMode="auto">
          <a:xfrm>
            <a:off x="6227763" y="5876925"/>
            <a:ext cx="2089150" cy="461963"/>
          </a:xfrm>
          <a:prstGeom prst="rect">
            <a:avLst/>
          </a:prstGeom>
          <a:noFill/>
          <a:ln w="9525">
            <a:noFill/>
            <a:miter lim="800000"/>
            <a:headEnd/>
            <a:tailEnd/>
          </a:ln>
        </p:spPr>
        <p:txBody>
          <a:bodyPr>
            <a:spAutoFit/>
          </a:bodyPr>
          <a:lstStyle/>
          <a:p>
            <a:pPr algn="ctr"/>
            <a:r>
              <a:rPr lang="it-IT" sz="1200" b="1">
                <a:latin typeface="Constantia" pitchFamily="18" charset="0"/>
              </a:rPr>
              <a:t>Porte capsules Nespresso</a:t>
            </a:r>
          </a:p>
          <a:p>
            <a:pPr algn="ctr"/>
            <a:r>
              <a:rPr lang="it-IT" sz="1200" b="1">
                <a:latin typeface="Constantia" pitchFamily="18" charset="0"/>
              </a:rPr>
              <a:t> Nobile Talovaswiss</a:t>
            </a:r>
          </a:p>
        </p:txBody>
      </p:sp>
      <p:pic>
        <p:nvPicPr>
          <p:cNvPr id="34825"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04025" y="981075"/>
            <a:ext cx="1428750" cy="1428750"/>
          </a:xfrm>
          <a:prstGeom prst="rect">
            <a:avLst/>
          </a:prstGeom>
          <a:noFill/>
          <a:ln w="9525">
            <a:noFill/>
            <a:miter lim="800000"/>
            <a:headEnd/>
            <a:tailEnd/>
          </a:ln>
        </p:spPr>
      </p:pic>
      <p:grpSp>
        <p:nvGrpSpPr>
          <p:cNvPr id="34827" name="Groupe 45"/>
          <p:cNvGrpSpPr>
            <a:grpSpLocks/>
          </p:cNvGrpSpPr>
          <p:nvPr/>
        </p:nvGrpSpPr>
        <p:grpSpPr bwMode="auto">
          <a:xfrm>
            <a:off x="0" y="6381750"/>
            <a:ext cx="9164638" cy="503238"/>
            <a:chOff x="0" y="6381328"/>
            <a:chExt cx="9163845" cy="504056"/>
          </a:xfrm>
        </p:grpSpPr>
        <p:grpSp>
          <p:nvGrpSpPr>
            <p:cNvPr id="34832" name="Groupe 16"/>
            <p:cNvGrpSpPr>
              <a:grpSpLocks/>
            </p:cNvGrpSpPr>
            <p:nvPr/>
          </p:nvGrpSpPr>
          <p:grpSpPr bwMode="auto">
            <a:xfrm>
              <a:off x="0" y="6381328"/>
              <a:ext cx="7380311" cy="504056"/>
              <a:chOff x="216024" y="6053596"/>
              <a:chExt cx="8676456" cy="831788"/>
            </a:xfrm>
          </p:grpSpPr>
          <p:pic>
            <p:nvPicPr>
              <p:cNvPr id="34835" name="Picture 2" descr="logo_fabre"/>
              <p:cNvPicPr>
                <a:picLocks noChangeAspect="1" noChangeArrowheads="1"/>
              </p:cNvPicPr>
              <p:nvPr/>
            </p:nvPicPr>
            <p:blipFill>
              <a:blip r:embed="rId10"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34836" name="Groupe 7"/>
              <p:cNvGrpSpPr>
                <a:grpSpLocks/>
              </p:cNvGrpSpPr>
              <p:nvPr/>
            </p:nvGrpSpPr>
            <p:grpSpPr bwMode="auto">
              <a:xfrm>
                <a:off x="7344816" y="6086475"/>
                <a:ext cx="1547664" cy="771525"/>
                <a:chOff x="0" y="3140968"/>
                <a:chExt cx="1547664" cy="771525"/>
              </a:xfrm>
            </p:grpSpPr>
            <p:pic>
              <p:nvPicPr>
                <p:cNvPr id="34845" name="Picture 4"/>
                <p:cNvPicPr>
                  <a:picLocks noChangeAspect="1" noChangeArrowheads="1"/>
                </p:cNvPicPr>
                <p:nvPr/>
              </p:nvPicPr>
              <p:blipFill>
                <a:blip r:embed="rId11"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34846" name="Picture 5"/>
                <p:cNvPicPr>
                  <a:picLocks noChangeAspect="1" noChangeArrowheads="1"/>
                </p:cNvPicPr>
                <p:nvPr/>
              </p:nvPicPr>
              <p:blipFill>
                <a:blip r:embed="rId12"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34837" name="Groupe 8"/>
              <p:cNvGrpSpPr>
                <a:grpSpLocks/>
              </p:cNvGrpSpPr>
              <p:nvPr/>
            </p:nvGrpSpPr>
            <p:grpSpPr bwMode="auto">
              <a:xfrm>
                <a:off x="1475656" y="6086475"/>
                <a:ext cx="1547664" cy="771525"/>
                <a:chOff x="0" y="3140968"/>
                <a:chExt cx="1547664" cy="771525"/>
              </a:xfrm>
            </p:grpSpPr>
            <p:pic>
              <p:nvPicPr>
                <p:cNvPr id="34843" name="Picture 4"/>
                <p:cNvPicPr>
                  <a:picLocks noChangeAspect="1" noChangeArrowheads="1"/>
                </p:cNvPicPr>
                <p:nvPr/>
              </p:nvPicPr>
              <p:blipFill>
                <a:blip r:embed="rId11"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34844" name="Picture 5"/>
                <p:cNvPicPr>
                  <a:picLocks noChangeAspect="1" noChangeArrowheads="1"/>
                </p:cNvPicPr>
                <p:nvPr/>
              </p:nvPicPr>
              <p:blipFill>
                <a:blip r:embed="rId12"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34838" name="Picture 2" descr="logo_fabre"/>
              <p:cNvPicPr>
                <a:picLocks noChangeAspect="1" noChangeArrowheads="1"/>
              </p:cNvPicPr>
              <p:nvPr/>
            </p:nvPicPr>
            <p:blipFill>
              <a:blip r:embed="rId10"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34839" name="Groupe 12"/>
              <p:cNvGrpSpPr>
                <a:grpSpLocks/>
              </p:cNvGrpSpPr>
              <p:nvPr/>
            </p:nvGrpSpPr>
            <p:grpSpPr bwMode="auto">
              <a:xfrm>
                <a:off x="4427984" y="6086475"/>
                <a:ext cx="1547664" cy="771525"/>
                <a:chOff x="0" y="3140968"/>
                <a:chExt cx="1547664" cy="771525"/>
              </a:xfrm>
            </p:grpSpPr>
            <p:pic>
              <p:nvPicPr>
                <p:cNvPr id="34841" name="Picture 4"/>
                <p:cNvPicPr>
                  <a:picLocks noChangeAspect="1" noChangeArrowheads="1"/>
                </p:cNvPicPr>
                <p:nvPr/>
              </p:nvPicPr>
              <p:blipFill>
                <a:blip r:embed="rId11"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34842" name="Picture 5"/>
                <p:cNvPicPr>
                  <a:picLocks noChangeAspect="1" noChangeArrowheads="1"/>
                </p:cNvPicPr>
                <p:nvPr/>
              </p:nvPicPr>
              <p:blipFill>
                <a:blip r:embed="rId12"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34840" name="Picture 2" descr="logo_fabre"/>
              <p:cNvPicPr>
                <a:picLocks noChangeAspect="1" noChangeArrowheads="1"/>
              </p:cNvPicPr>
              <p:nvPr/>
            </p:nvPicPr>
            <p:blipFill>
              <a:blip r:embed="rId10"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34833" name="Picture 2" descr="logo_fabre"/>
            <p:cNvPicPr>
              <a:picLocks noChangeAspect="1" noChangeArrowheads="1"/>
            </p:cNvPicPr>
            <p:nvPr/>
          </p:nvPicPr>
          <p:blipFill>
            <a:blip r:embed="rId10" cstate="print"/>
            <a:srcRect/>
            <a:stretch>
              <a:fillRect/>
            </a:stretch>
          </p:blipFill>
          <p:spPr bwMode="auto">
            <a:xfrm>
              <a:off x="7452320" y="6397922"/>
              <a:ext cx="1010209" cy="487462"/>
            </a:xfrm>
            <a:prstGeom prst="rect">
              <a:avLst/>
            </a:prstGeom>
            <a:noFill/>
            <a:ln w="9525" algn="in">
              <a:noFill/>
              <a:miter lim="800000"/>
              <a:headEnd/>
              <a:tailEnd/>
            </a:ln>
          </p:spPr>
        </p:pic>
        <p:pic>
          <p:nvPicPr>
            <p:cNvPr id="34834" name="Picture 5"/>
            <p:cNvPicPr>
              <a:picLocks noChangeAspect="1" noChangeArrowheads="1"/>
            </p:cNvPicPr>
            <p:nvPr/>
          </p:nvPicPr>
          <p:blipFill>
            <a:blip r:embed="rId12"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34828"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Les projets de création</a:t>
            </a:r>
          </a:p>
        </p:txBody>
      </p:sp>
      <p:sp>
        <p:nvSpPr>
          <p:cNvPr id="40" name="Bouton d'action : Précédent 39">
            <a:hlinkClick r:id="rId13" action="ppaction://hlinksldjump"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2" name="Bouton d'action : Personnalisé 41">
            <a:hlinkClick r:id="rId14" action="ppaction://hlinksldjump" highlightClick="1"/>
          </p:cNvPr>
          <p:cNvSpPr/>
          <p:nvPr/>
        </p:nvSpPr>
        <p:spPr>
          <a:xfrm>
            <a:off x="179388" y="3789363"/>
            <a:ext cx="1223962" cy="6477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Projet élèves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e 31"/>
          <p:cNvGrpSpPr>
            <a:grpSpLocks/>
          </p:cNvGrpSpPr>
          <p:nvPr/>
        </p:nvGrpSpPr>
        <p:grpSpPr bwMode="auto">
          <a:xfrm>
            <a:off x="8532813" y="0"/>
            <a:ext cx="682625" cy="541338"/>
            <a:chOff x="10188624" y="692696"/>
            <a:chExt cx="1475656" cy="1167769"/>
          </a:xfrm>
        </p:grpSpPr>
        <p:sp>
          <p:nvSpPr>
            <p:cNvPr id="49189" name="ZoneTexte 32"/>
            <p:cNvSpPr txBox="1">
              <a:spLocks noChangeArrowheads="1"/>
            </p:cNvSpPr>
            <p:nvPr/>
          </p:nvSpPr>
          <p:spPr bwMode="auto">
            <a:xfrm>
              <a:off x="10188624" y="1700807"/>
              <a:ext cx="1475656" cy="159658"/>
            </a:xfrm>
            <a:prstGeom prst="rect">
              <a:avLst/>
            </a:prstGeom>
            <a:noFill/>
            <a:ln w="9525">
              <a:noFill/>
              <a:miter lim="800000"/>
              <a:headEnd/>
              <a:tailEnd/>
            </a:ln>
          </p:spPr>
          <p:txBody>
            <a:bodyPr>
              <a:spAutoFit/>
            </a:bodyPr>
            <a:lstStyle/>
            <a:p>
              <a:pPr algn="ctr"/>
              <a:r>
                <a:rPr lang="fr-FR" sz="600" i="1">
                  <a:latin typeface="Constantia" pitchFamily="18" charset="0"/>
                </a:rPr>
                <a:t>Séminaire National CIT  PARIS 2011</a:t>
              </a:r>
            </a:p>
          </p:txBody>
        </p:sp>
        <p:pic>
          <p:nvPicPr>
            <p:cNvPr id="49190" name="Picture 1"/>
            <p:cNvPicPr>
              <a:picLocks noChangeAspect="1" noChangeArrowheads="1"/>
            </p:cNvPicPr>
            <p:nvPr/>
          </p:nvPicPr>
          <p:blipFill>
            <a:blip r:embed="rId3" cstate="print"/>
            <a:srcRect/>
            <a:stretch>
              <a:fillRect/>
            </a:stretch>
          </p:blipFill>
          <p:spPr bwMode="auto">
            <a:xfrm>
              <a:off x="10332640" y="692696"/>
              <a:ext cx="1143000" cy="1057275"/>
            </a:xfrm>
            <a:prstGeom prst="rect">
              <a:avLst/>
            </a:prstGeom>
            <a:noFill/>
            <a:ln w="9525">
              <a:noFill/>
              <a:miter lim="800000"/>
              <a:headEnd/>
              <a:tailEnd/>
            </a:ln>
          </p:spPr>
        </p:pic>
      </p:grpSp>
      <p:sp>
        <p:nvSpPr>
          <p:cNvPr id="35" name="Bouton d'action : Précédent 34">
            <a:hlinkClick r:id="" action="ppaction://hlinkshowjump?jump=previousslide" highlightClick="1"/>
          </p:cNvPr>
          <p:cNvSpPr/>
          <p:nvPr/>
        </p:nvSpPr>
        <p:spPr>
          <a:xfrm>
            <a:off x="0" y="6021388"/>
            <a:ext cx="539750" cy="36036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6" name="Bouton d'action : Accueil 35">
            <a:hlinkClick r:id="rId4" action="ppaction://hlinksldjump" highlightClick="1"/>
          </p:cNvPr>
          <p:cNvSpPr/>
          <p:nvPr/>
        </p:nvSpPr>
        <p:spPr>
          <a:xfrm>
            <a:off x="611188" y="6021388"/>
            <a:ext cx="576262" cy="36036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nvGrpSpPr>
          <p:cNvPr id="49156" name="Groupe 45"/>
          <p:cNvGrpSpPr>
            <a:grpSpLocks/>
          </p:cNvGrpSpPr>
          <p:nvPr/>
        </p:nvGrpSpPr>
        <p:grpSpPr bwMode="auto">
          <a:xfrm>
            <a:off x="0" y="6381750"/>
            <a:ext cx="9164638" cy="503238"/>
            <a:chOff x="0" y="6381328"/>
            <a:chExt cx="9163845" cy="504056"/>
          </a:xfrm>
        </p:grpSpPr>
        <p:grpSp>
          <p:nvGrpSpPr>
            <p:cNvPr id="49174" name="Groupe 16"/>
            <p:cNvGrpSpPr>
              <a:grpSpLocks/>
            </p:cNvGrpSpPr>
            <p:nvPr/>
          </p:nvGrpSpPr>
          <p:grpSpPr bwMode="auto">
            <a:xfrm>
              <a:off x="0" y="6381328"/>
              <a:ext cx="7380311" cy="504056"/>
              <a:chOff x="216024" y="6053596"/>
              <a:chExt cx="8676456" cy="831788"/>
            </a:xfrm>
          </p:grpSpPr>
          <p:pic>
            <p:nvPicPr>
              <p:cNvPr id="49177" name="Picture 2" descr="logo_fabre"/>
              <p:cNvPicPr>
                <a:picLocks noChangeAspect="1" noChangeArrowheads="1"/>
              </p:cNvPicPr>
              <p:nvPr/>
            </p:nvPicPr>
            <p:blipFill>
              <a:blip r:embed="rId5" cstate="print"/>
              <a:srcRect/>
              <a:stretch>
                <a:fillRect/>
              </a:stretch>
            </p:blipFill>
            <p:spPr bwMode="auto">
              <a:xfrm>
                <a:off x="216024" y="6080980"/>
                <a:ext cx="1187624" cy="804404"/>
              </a:xfrm>
              <a:prstGeom prst="rect">
                <a:avLst/>
              </a:prstGeom>
              <a:noFill/>
              <a:ln w="9525" algn="in">
                <a:noFill/>
                <a:miter lim="800000"/>
                <a:headEnd/>
                <a:tailEnd/>
              </a:ln>
            </p:spPr>
          </p:pic>
          <p:grpSp>
            <p:nvGrpSpPr>
              <p:cNvPr id="49178" name="Groupe 7"/>
              <p:cNvGrpSpPr>
                <a:grpSpLocks/>
              </p:cNvGrpSpPr>
              <p:nvPr/>
            </p:nvGrpSpPr>
            <p:grpSpPr bwMode="auto">
              <a:xfrm>
                <a:off x="7344816" y="6086475"/>
                <a:ext cx="1547664" cy="771525"/>
                <a:chOff x="0" y="3140968"/>
                <a:chExt cx="1547664" cy="771525"/>
              </a:xfrm>
            </p:grpSpPr>
            <p:pic>
              <p:nvPicPr>
                <p:cNvPr id="49187"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49188"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grpSp>
            <p:nvGrpSpPr>
              <p:cNvPr id="49179" name="Groupe 8"/>
              <p:cNvGrpSpPr>
                <a:grpSpLocks/>
              </p:cNvGrpSpPr>
              <p:nvPr/>
            </p:nvGrpSpPr>
            <p:grpSpPr bwMode="auto">
              <a:xfrm>
                <a:off x="1475656" y="6086475"/>
                <a:ext cx="1547664" cy="771525"/>
                <a:chOff x="0" y="3140968"/>
                <a:chExt cx="1547664" cy="771525"/>
              </a:xfrm>
            </p:grpSpPr>
            <p:pic>
              <p:nvPicPr>
                <p:cNvPr id="49185"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49186"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49180" name="Picture 2" descr="logo_fabre"/>
              <p:cNvPicPr>
                <a:picLocks noChangeAspect="1" noChangeArrowheads="1"/>
              </p:cNvPicPr>
              <p:nvPr/>
            </p:nvPicPr>
            <p:blipFill>
              <a:blip r:embed="rId5" cstate="print"/>
              <a:srcRect/>
              <a:stretch>
                <a:fillRect/>
              </a:stretch>
            </p:blipFill>
            <p:spPr bwMode="auto">
              <a:xfrm>
                <a:off x="3131840" y="6080980"/>
                <a:ext cx="1187624" cy="804404"/>
              </a:xfrm>
              <a:prstGeom prst="rect">
                <a:avLst/>
              </a:prstGeom>
              <a:noFill/>
              <a:ln w="9525" algn="in">
                <a:noFill/>
                <a:miter lim="800000"/>
                <a:headEnd/>
                <a:tailEnd/>
              </a:ln>
            </p:spPr>
          </p:pic>
          <p:grpSp>
            <p:nvGrpSpPr>
              <p:cNvPr id="49181" name="Groupe 12"/>
              <p:cNvGrpSpPr>
                <a:grpSpLocks/>
              </p:cNvGrpSpPr>
              <p:nvPr/>
            </p:nvGrpSpPr>
            <p:grpSpPr bwMode="auto">
              <a:xfrm>
                <a:off x="4427984" y="6086475"/>
                <a:ext cx="1547664" cy="771525"/>
                <a:chOff x="0" y="3140968"/>
                <a:chExt cx="1547664" cy="771525"/>
              </a:xfrm>
            </p:grpSpPr>
            <p:pic>
              <p:nvPicPr>
                <p:cNvPr id="49183" name="Picture 4"/>
                <p:cNvPicPr>
                  <a:picLocks noChangeAspect="1" noChangeArrowheads="1"/>
                </p:cNvPicPr>
                <p:nvPr/>
              </p:nvPicPr>
              <p:blipFill>
                <a:blip r:embed="rId6" cstate="print"/>
                <a:srcRect/>
                <a:stretch>
                  <a:fillRect/>
                </a:stretch>
              </p:blipFill>
              <p:spPr bwMode="auto">
                <a:xfrm>
                  <a:off x="755576" y="3140968"/>
                  <a:ext cx="792088" cy="769239"/>
                </a:xfrm>
                <a:prstGeom prst="rect">
                  <a:avLst/>
                </a:prstGeom>
                <a:noFill/>
                <a:ln w="9525">
                  <a:solidFill>
                    <a:schemeClr val="tx1"/>
                  </a:solidFill>
                  <a:miter lim="800000"/>
                  <a:headEnd/>
                  <a:tailEnd/>
                </a:ln>
              </p:spPr>
            </p:pic>
            <p:pic>
              <p:nvPicPr>
                <p:cNvPr id="49184" name="Picture 5"/>
                <p:cNvPicPr>
                  <a:picLocks noChangeAspect="1" noChangeArrowheads="1"/>
                </p:cNvPicPr>
                <p:nvPr/>
              </p:nvPicPr>
              <p:blipFill>
                <a:blip r:embed="rId7" cstate="print"/>
                <a:srcRect/>
                <a:stretch>
                  <a:fillRect/>
                </a:stretch>
              </p:blipFill>
              <p:spPr bwMode="auto">
                <a:xfrm>
                  <a:off x="0" y="3140968"/>
                  <a:ext cx="752475" cy="771525"/>
                </a:xfrm>
                <a:prstGeom prst="rect">
                  <a:avLst/>
                </a:prstGeom>
                <a:noFill/>
                <a:ln w="9525">
                  <a:solidFill>
                    <a:schemeClr val="tx1"/>
                  </a:solidFill>
                  <a:miter lim="800000"/>
                  <a:headEnd/>
                  <a:tailEnd/>
                </a:ln>
              </p:spPr>
            </p:pic>
          </p:grpSp>
          <p:pic>
            <p:nvPicPr>
              <p:cNvPr id="49182" name="Picture 2" descr="logo_fabre"/>
              <p:cNvPicPr>
                <a:picLocks noChangeAspect="1" noChangeArrowheads="1"/>
              </p:cNvPicPr>
              <p:nvPr/>
            </p:nvPicPr>
            <p:blipFill>
              <a:blip r:embed="rId5" cstate="print"/>
              <a:srcRect/>
              <a:stretch>
                <a:fillRect/>
              </a:stretch>
            </p:blipFill>
            <p:spPr bwMode="auto">
              <a:xfrm>
                <a:off x="6084168" y="6053596"/>
                <a:ext cx="1187624" cy="804404"/>
              </a:xfrm>
              <a:prstGeom prst="rect">
                <a:avLst/>
              </a:prstGeom>
              <a:noFill/>
              <a:ln w="9525" algn="in">
                <a:noFill/>
                <a:miter lim="800000"/>
                <a:headEnd/>
                <a:tailEnd/>
              </a:ln>
            </p:spPr>
          </p:pic>
        </p:grpSp>
        <p:pic>
          <p:nvPicPr>
            <p:cNvPr id="49175" name="Picture 2" descr="logo_fabre"/>
            <p:cNvPicPr>
              <a:picLocks noChangeAspect="1" noChangeArrowheads="1"/>
            </p:cNvPicPr>
            <p:nvPr/>
          </p:nvPicPr>
          <p:blipFill>
            <a:blip r:embed="rId5" cstate="print"/>
            <a:srcRect/>
            <a:stretch>
              <a:fillRect/>
            </a:stretch>
          </p:blipFill>
          <p:spPr bwMode="auto">
            <a:xfrm>
              <a:off x="7452320" y="6397922"/>
              <a:ext cx="1010209" cy="487462"/>
            </a:xfrm>
            <a:prstGeom prst="rect">
              <a:avLst/>
            </a:prstGeom>
            <a:noFill/>
            <a:ln w="9525" algn="in">
              <a:noFill/>
              <a:miter lim="800000"/>
              <a:headEnd/>
              <a:tailEnd/>
            </a:ln>
          </p:spPr>
        </p:pic>
        <p:pic>
          <p:nvPicPr>
            <p:cNvPr id="49176" name="Picture 5"/>
            <p:cNvPicPr>
              <a:picLocks noChangeAspect="1" noChangeArrowheads="1"/>
            </p:cNvPicPr>
            <p:nvPr/>
          </p:nvPicPr>
          <p:blipFill>
            <a:blip r:embed="rId7" cstate="print"/>
            <a:srcRect/>
            <a:stretch>
              <a:fillRect/>
            </a:stretch>
          </p:blipFill>
          <p:spPr bwMode="auto">
            <a:xfrm>
              <a:off x="8523780" y="6401252"/>
              <a:ext cx="640065" cy="467537"/>
            </a:xfrm>
            <a:prstGeom prst="rect">
              <a:avLst/>
            </a:prstGeom>
            <a:noFill/>
            <a:ln w="9525">
              <a:solidFill>
                <a:schemeClr val="tx1"/>
              </a:solidFill>
              <a:miter lim="800000"/>
              <a:headEnd/>
              <a:tailEnd/>
            </a:ln>
          </p:spPr>
        </p:pic>
      </p:grpSp>
      <p:sp>
        <p:nvSpPr>
          <p:cNvPr id="49157" name="Rectangle 61"/>
          <p:cNvSpPr>
            <a:spLocks noChangeArrowheads="1"/>
          </p:cNvSpPr>
          <p:nvPr/>
        </p:nvSpPr>
        <p:spPr bwMode="auto">
          <a:xfrm>
            <a:off x="0" y="0"/>
            <a:ext cx="9144000" cy="584200"/>
          </a:xfrm>
          <a:prstGeom prst="rect">
            <a:avLst/>
          </a:prstGeom>
          <a:noFill/>
          <a:ln w="9525">
            <a:noFill/>
            <a:miter lim="800000"/>
            <a:headEnd/>
            <a:tailEnd/>
          </a:ln>
        </p:spPr>
        <p:txBody>
          <a:bodyPr>
            <a:spAutoFit/>
          </a:bodyPr>
          <a:lstStyle/>
          <a:p>
            <a:r>
              <a:rPr lang="fr-FR" sz="3200" b="1" u="sng">
                <a:solidFill>
                  <a:srgbClr val="FF0000"/>
                </a:solidFill>
                <a:latin typeface="Constantia" pitchFamily="18" charset="0"/>
              </a:rPr>
              <a:t>Rendu élèves (projet dispositif recyclage)</a:t>
            </a:r>
          </a:p>
        </p:txBody>
      </p:sp>
      <p:sp>
        <p:nvSpPr>
          <p:cNvPr id="49158" name="Text Box 2"/>
          <p:cNvSpPr txBox="1">
            <a:spLocks noChangeArrowheads="1"/>
          </p:cNvSpPr>
          <p:nvPr/>
        </p:nvSpPr>
        <p:spPr bwMode="auto">
          <a:xfrm>
            <a:off x="395288" y="2492375"/>
            <a:ext cx="2849562" cy="411163"/>
          </a:xfrm>
          <a:prstGeom prst="rect">
            <a:avLst/>
          </a:prstGeom>
          <a:noFill/>
          <a:ln w="9525" algn="in">
            <a:noFill/>
            <a:miter lim="800000"/>
            <a:headEnd/>
            <a:tailEnd/>
          </a:ln>
        </p:spPr>
        <p:txBody>
          <a:bodyPr lIns="36576" tIns="36576" rIns="36576" bIns="36576"/>
          <a:lstStyle/>
          <a:p>
            <a:r>
              <a:rPr lang="fr-FR" sz="1400">
                <a:solidFill>
                  <a:srgbClr val="000000"/>
                </a:solidFill>
              </a:rPr>
              <a:t>A qui le produit rend-il service ? </a:t>
            </a:r>
            <a:endParaRPr lang="fr-FR" sz="1400"/>
          </a:p>
        </p:txBody>
      </p:sp>
      <p:sp>
        <p:nvSpPr>
          <p:cNvPr id="49159" name="Text Box 3"/>
          <p:cNvSpPr txBox="1">
            <a:spLocks noChangeArrowheads="1"/>
          </p:cNvSpPr>
          <p:nvPr/>
        </p:nvSpPr>
        <p:spPr bwMode="auto">
          <a:xfrm>
            <a:off x="6084888" y="2420938"/>
            <a:ext cx="2055812" cy="411162"/>
          </a:xfrm>
          <a:prstGeom prst="rect">
            <a:avLst/>
          </a:prstGeom>
          <a:noFill/>
          <a:ln w="9525" algn="in">
            <a:noFill/>
            <a:miter lim="800000"/>
            <a:headEnd/>
            <a:tailEnd/>
          </a:ln>
        </p:spPr>
        <p:txBody>
          <a:bodyPr lIns="36576" tIns="36576" rIns="36576" bIns="36576"/>
          <a:lstStyle/>
          <a:p>
            <a:r>
              <a:rPr lang="fr-FR" sz="1400">
                <a:solidFill>
                  <a:srgbClr val="000000"/>
                </a:solidFill>
              </a:rPr>
              <a:t>Sur quoi agit-il ? </a:t>
            </a:r>
            <a:endParaRPr lang="fr-FR" sz="1400"/>
          </a:p>
        </p:txBody>
      </p:sp>
      <p:sp>
        <p:nvSpPr>
          <p:cNvPr id="49160" name="Text Box 4"/>
          <p:cNvSpPr txBox="1">
            <a:spLocks noChangeArrowheads="1"/>
          </p:cNvSpPr>
          <p:nvPr/>
        </p:nvSpPr>
        <p:spPr bwMode="auto">
          <a:xfrm>
            <a:off x="1403350" y="5013325"/>
            <a:ext cx="2057400" cy="411163"/>
          </a:xfrm>
          <a:prstGeom prst="rect">
            <a:avLst/>
          </a:prstGeom>
          <a:noFill/>
          <a:ln w="9525" algn="in">
            <a:noFill/>
            <a:miter lim="800000"/>
            <a:headEnd/>
            <a:tailEnd/>
          </a:ln>
        </p:spPr>
        <p:txBody>
          <a:bodyPr lIns="36576" tIns="36576" rIns="36576" bIns="36576"/>
          <a:lstStyle/>
          <a:p>
            <a:r>
              <a:rPr lang="fr-FR" sz="1400">
                <a:solidFill>
                  <a:srgbClr val="000000"/>
                </a:solidFill>
              </a:rPr>
              <a:t>Dans quel but ? </a:t>
            </a:r>
            <a:endParaRPr lang="fr-FR" sz="1400"/>
          </a:p>
        </p:txBody>
      </p:sp>
      <p:sp>
        <p:nvSpPr>
          <p:cNvPr id="49161" name="Oval 5"/>
          <p:cNvSpPr>
            <a:spLocks noChangeArrowheads="1"/>
          </p:cNvSpPr>
          <p:nvPr/>
        </p:nvSpPr>
        <p:spPr bwMode="auto">
          <a:xfrm>
            <a:off x="468313" y="2781300"/>
            <a:ext cx="2171700" cy="719138"/>
          </a:xfrm>
          <a:prstGeom prst="ellipse">
            <a:avLst/>
          </a:prstGeom>
          <a:solidFill>
            <a:srgbClr val="FFFFCC"/>
          </a:solidFill>
          <a:ln w="9525" algn="in">
            <a:solidFill>
              <a:srgbClr val="000000"/>
            </a:solidFill>
            <a:round/>
            <a:headEnd/>
            <a:tailEnd/>
          </a:ln>
        </p:spPr>
        <p:txBody>
          <a:bodyPr lIns="36576" tIns="36576" rIns="36576" bIns="36576"/>
          <a:lstStyle/>
          <a:p>
            <a:endParaRPr lang="fr-FR">
              <a:latin typeface="Constantia" pitchFamily="18" charset="0"/>
            </a:endParaRPr>
          </a:p>
        </p:txBody>
      </p:sp>
      <p:sp>
        <p:nvSpPr>
          <p:cNvPr id="49162" name="Text Box 6"/>
          <p:cNvSpPr txBox="1">
            <a:spLocks noChangeArrowheads="1"/>
          </p:cNvSpPr>
          <p:nvPr/>
        </p:nvSpPr>
        <p:spPr bwMode="auto">
          <a:xfrm>
            <a:off x="539750" y="2924175"/>
            <a:ext cx="2055813" cy="433388"/>
          </a:xfrm>
          <a:prstGeom prst="rect">
            <a:avLst/>
          </a:prstGeom>
          <a:noFill/>
          <a:ln w="9525" algn="in">
            <a:noFill/>
            <a:miter lim="800000"/>
            <a:headEnd/>
            <a:tailEnd/>
          </a:ln>
        </p:spPr>
        <p:txBody>
          <a:bodyPr lIns="36576" tIns="36576" rIns="36576" bIns="36576"/>
          <a:lstStyle/>
          <a:p>
            <a:pPr algn="ctr"/>
            <a:r>
              <a:rPr lang="fr-FR" b="1">
                <a:solidFill>
                  <a:srgbClr val="000000"/>
                </a:solidFill>
                <a:latin typeface="Comic Sans MS" pitchFamily="66" charset="0"/>
              </a:rPr>
              <a:t>Utilisateur</a:t>
            </a:r>
            <a:endParaRPr lang="fr-FR" sz="2800"/>
          </a:p>
        </p:txBody>
      </p:sp>
      <p:sp>
        <p:nvSpPr>
          <p:cNvPr id="49163" name="Oval 7"/>
          <p:cNvSpPr>
            <a:spLocks noChangeArrowheads="1"/>
          </p:cNvSpPr>
          <p:nvPr/>
        </p:nvSpPr>
        <p:spPr bwMode="auto">
          <a:xfrm>
            <a:off x="6011863" y="2708275"/>
            <a:ext cx="2173287" cy="792163"/>
          </a:xfrm>
          <a:prstGeom prst="ellipse">
            <a:avLst/>
          </a:prstGeom>
          <a:solidFill>
            <a:srgbClr val="CCFFCC"/>
          </a:solidFill>
          <a:ln w="9525" algn="in">
            <a:solidFill>
              <a:srgbClr val="000000"/>
            </a:solidFill>
            <a:round/>
            <a:headEnd/>
            <a:tailEnd/>
          </a:ln>
        </p:spPr>
        <p:txBody>
          <a:bodyPr lIns="36576" tIns="36576" rIns="36576" bIns="36576"/>
          <a:lstStyle/>
          <a:p>
            <a:endParaRPr lang="fr-FR">
              <a:latin typeface="Constantia" pitchFamily="18" charset="0"/>
            </a:endParaRPr>
          </a:p>
        </p:txBody>
      </p:sp>
      <p:sp>
        <p:nvSpPr>
          <p:cNvPr id="49164" name="Text Box 8"/>
          <p:cNvSpPr txBox="1">
            <a:spLocks noChangeArrowheads="1"/>
          </p:cNvSpPr>
          <p:nvPr/>
        </p:nvSpPr>
        <p:spPr bwMode="auto">
          <a:xfrm>
            <a:off x="6084888" y="2924175"/>
            <a:ext cx="2055812" cy="433388"/>
          </a:xfrm>
          <a:prstGeom prst="rect">
            <a:avLst/>
          </a:prstGeom>
          <a:noFill/>
          <a:ln w="9525" algn="in">
            <a:noFill/>
            <a:miter lim="800000"/>
            <a:headEnd/>
            <a:tailEnd/>
          </a:ln>
        </p:spPr>
        <p:txBody>
          <a:bodyPr lIns="36576" tIns="36576" rIns="36576" bIns="36576"/>
          <a:lstStyle/>
          <a:p>
            <a:pPr algn="ctr"/>
            <a:r>
              <a:rPr lang="fr-FR" b="1">
                <a:solidFill>
                  <a:srgbClr val="000000"/>
                </a:solidFill>
                <a:latin typeface="Comic Sans MS" pitchFamily="66" charset="0"/>
              </a:rPr>
              <a:t>Capsules</a:t>
            </a:r>
            <a:endParaRPr lang="fr-FR" sz="2800"/>
          </a:p>
        </p:txBody>
      </p:sp>
      <p:sp>
        <p:nvSpPr>
          <p:cNvPr id="49165" name="Oval 9"/>
          <p:cNvSpPr>
            <a:spLocks noChangeArrowheads="1"/>
          </p:cNvSpPr>
          <p:nvPr/>
        </p:nvSpPr>
        <p:spPr bwMode="auto">
          <a:xfrm>
            <a:off x="1331913" y="5157788"/>
            <a:ext cx="7200900" cy="719137"/>
          </a:xfrm>
          <a:prstGeom prst="ellipse">
            <a:avLst/>
          </a:prstGeom>
          <a:solidFill>
            <a:srgbClr val="CCECFF"/>
          </a:solidFill>
          <a:ln w="9525" algn="in">
            <a:solidFill>
              <a:srgbClr val="000000"/>
            </a:solidFill>
            <a:round/>
            <a:headEnd/>
            <a:tailEnd/>
          </a:ln>
        </p:spPr>
        <p:txBody>
          <a:bodyPr lIns="36576" tIns="36576" rIns="36576" bIns="36576"/>
          <a:lstStyle/>
          <a:p>
            <a:endParaRPr lang="fr-FR">
              <a:latin typeface="Constantia" pitchFamily="18" charset="0"/>
            </a:endParaRPr>
          </a:p>
        </p:txBody>
      </p:sp>
      <p:sp>
        <p:nvSpPr>
          <p:cNvPr id="49166" name="Text Box 10"/>
          <p:cNvSpPr txBox="1">
            <a:spLocks noChangeArrowheads="1"/>
          </p:cNvSpPr>
          <p:nvPr/>
        </p:nvSpPr>
        <p:spPr bwMode="auto">
          <a:xfrm>
            <a:off x="1692275" y="5300663"/>
            <a:ext cx="6343650" cy="1744662"/>
          </a:xfrm>
          <a:prstGeom prst="rect">
            <a:avLst/>
          </a:prstGeom>
          <a:noFill/>
          <a:ln w="9525" algn="in">
            <a:noFill/>
            <a:miter lim="800000"/>
            <a:headEnd/>
            <a:tailEnd/>
          </a:ln>
        </p:spPr>
        <p:txBody>
          <a:bodyPr lIns="36576" tIns="36576" rIns="36576" bIns="36576"/>
          <a:lstStyle/>
          <a:p>
            <a:pPr algn="just"/>
            <a:r>
              <a:rPr lang="fr-FR" sz="2000" b="1">
                <a:solidFill>
                  <a:srgbClr val="002060"/>
                </a:solidFill>
                <a:latin typeface="Comic Sans MS" pitchFamily="66" charset="0"/>
              </a:rPr>
              <a:t>Recycler les capsules</a:t>
            </a:r>
            <a:endParaRPr lang="fr-FR" sz="3200">
              <a:solidFill>
                <a:srgbClr val="002060"/>
              </a:solidFill>
            </a:endParaRPr>
          </a:p>
        </p:txBody>
      </p:sp>
      <p:sp>
        <p:nvSpPr>
          <p:cNvPr id="49167" name="Oval 11"/>
          <p:cNvSpPr>
            <a:spLocks noChangeArrowheads="1"/>
          </p:cNvSpPr>
          <p:nvPr/>
        </p:nvSpPr>
        <p:spPr bwMode="auto">
          <a:xfrm>
            <a:off x="3276600" y="3789363"/>
            <a:ext cx="2232025" cy="863600"/>
          </a:xfrm>
          <a:prstGeom prst="ellipse">
            <a:avLst/>
          </a:prstGeom>
          <a:solidFill>
            <a:srgbClr val="CCCCFF"/>
          </a:solidFill>
          <a:ln w="9525" algn="in">
            <a:solidFill>
              <a:srgbClr val="000000"/>
            </a:solidFill>
            <a:round/>
            <a:headEnd/>
            <a:tailEnd/>
          </a:ln>
        </p:spPr>
        <p:txBody>
          <a:bodyPr lIns="36576" tIns="36576" rIns="36576" bIns="36576"/>
          <a:lstStyle/>
          <a:p>
            <a:endParaRPr lang="fr-FR">
              <a:latin typeface="Constantia" pitchFamily="18" charset="0"/>
            </a:endParaRPr>
          </a:p>
        </p:txBody>
      </p:sp>
      <p:sp>
        <p:nvSpPr>
          <p:cNvPr id="49168" name="Text Box 12"/>
          <p:cNvSpPr txBox="1">
            <a:spLocks noChangeArrowheads="1"/>
          </p:cNvSpPr>
          <p:nvPr/>
        </p:nvSpPr>
        <p:spPr bwMode="auto">
          <a:xfrm>
            <a:off x="3492500" y="3933825"/>
            <a:ext cx="1771650" cy="647700"/>
          </a:xfrm>
          <a:prstGeom prst="rect">
            <a:avLst/>
          </a:prstGeom>
          <a:noFill/>
          <a:ln w="9525" algn="in">
            <a:noFill/>
            <a:miter lim="800000"/>
            <a:headEnd/>
            <a:tailEnd/>
          </a:ln>
        </p:spPr>
        <p:txBody>
          <a:bodyPr lIns="36576" tIns="36576" rIns="36576" bIns="36576"/>
          <a:lstStyle/>
          <a:p>
            <a:pPr algn="ctr"/>
            <a:r>
              <a:rPr lang="fr-FR" sz="2400">
                <a:solidFill>
                  <a:srgbClr val="FF0000"/>
                </a:solidFill>
                <a:latin typeface="Times New Roman" pitchFamily="18" charset="0"/>
              </a:rPr>
              <a:t>Recyclor</a:t>
            </a:r>
            <a:endParaRPr lang="fr-FR" sz="2400">
              <a:solidFill>
                <a:srgbClr val="FF0000"/>
              </a:solidFill>
            </a:endParaRPr>
          </a:p>
        </p:txBody>
      </p:sp>
      <p:sp>
        <p:nvSpPr>
          <p:cNvPr id="49169" name="Freeform 13"/>
          <p:cNvSpPr>
            <a:spLocks/>
          </p:cNvSpPr>
          <p:nvPr/>
        </p:nvSpPr>
        <p:spPr bwMode="auto">
          <a:xfrm>
            <a:off x="2268538" y="3429000"/>
            <a:ext cx="4103687" cy="334963"/>
          </a:xfrm>
          <a:custGeom>
            <a:avLst/>
            <a:gdLst>
              <a:gd name="T0" fmla="*/ 0 w 2484000"/>
              <a:gd name="T1" fmla="*/ 0 h 144000"/>
              <a:gd name="T2" fmla="*/ 3144109 w 2484000"/>
              <a:gd name="T3" fmla="*/ 779168 h 144000"/>
              <a:gd name="T4" fmla="*/ 6779485 w 2484000"/>
              <a:gd name="T5" fmla="*/ 0 h 144000"/>
              <a:gd name="T6" fmla="*/ 0 60000 65536"/>
              <a:gd name="T7" fmla="*/ 0 60000 65536"/>
              <a:gd name="T8" fmla="*/ 0 60000 65536"/>
              <a:gd name="T9" fmla="*/ 0 w 2484000"/>
              <a:gd name="T10" fmla="*/ 0 h 144000"/>
              <a:gd name="T11" fmla="*/ 2484000 w 2484000"/>
              <a:gd name="T12" fmla="*/ 144000 h 144000"/>
            </a:gdLst>
            <a:ahLst/>
            <a:cxnLst>
              <a:cxn ang="T6">
                <a:pos x="T0" y="T1"/>
              </a:cxn>
              <a:cxn ang="T7">
                <a:pos x="T2" y="T3"/>
              </a:cxn>
              <a:cxn ang="T8">
                <a:pos x="T4" y="T5"/>
              </a:cxn>
            </a:cxnLst>
            <a:rect l="T9" t="T10" r="T11" b="T12"/>
            <a:pathLst>
              <a:path w="2484000" h="144000">
                <a:moveTo>
                  <a:pt x="0" y="0"/>
                </a:moveTo>
                <a:cubicBezTo>
                  <a:pt x="369000" y="72000"/>
                  <a:pt x="738000" y="144000"/>
                  <a:pt x="1152000" y="144000"/>
                </a:cubicBezTo>
                <a:cubicBezTo>
                  <a:pt x="1566000" y="144000"/>
                  <a:pt x="2262000" y="24000"/>
                  <a:pt x="2484000" y="0"/>
                </a:cubicBezTo>
              </a:path>
            </a:pathLst>
          </a:custGeom>
          <a:noFill/>
          <a:ln w="9525" algn="ctr">
            <a:solidFill>
              <a:srgbClr val="000000"/>
            </a:solidFill>
            <a:round/>
            <a:headEnd/>
            <a:tailEnd/>
          </a:ln>
        </p:spPr>
        <p:txBody>
          <a:bodyPr lIns="36576" tIns="36576" rIns="36576" bIns="36576"/>
          <a:lstStyle/>
          <a:p>
            <a:endParaRPr lang="fr-FR"/>
          </a:p>
        </p:txBody>
      </p:sp>
      <p:sp>
        <p:nvSpPr>
          <p:cNvPr id="49170" name="Freeform 14"/>
          <p:cNvSpPr>
            <a:spLocks/>
          </p:cNvSpPr>
          <p:nvPr/>
        </p:nvSpPr>
        <p:spPr bwMode="auto">
          <a:xfrm>
            <a:off x="5292725" y="3500438"/>
            <a:ext cx="647700" cy="1657350"/>
          </a:xfrm>
          <a:custGeom>
            <a:avLst/>
            <a:gdLst>
              <a:gd name="T0" fmla="*/ 1294800 w 324000"/>
              <a:gd name="T1" fmla="*/ 0 h 792000"/>
              <a:gd name="T2" fmla="*/ 287733 w 324000"/>
              <a:gd name="T3" fmla="*/ 1261162 h 792000"/>
              <a:gd name="T4" fmla="*/ 143867 w 324000"/>
              <a:gd name="T5" fmla="*/ 3468193 h 792000"/>
              <a:gd name="T6" fmla="*/ 0 60000 65536"/>
              <a:gd name="T7" fmla="*/ 0 60000 65536"/>
              <a:gd name="T8" fmla="*/ 0 60000 65536"/>
              <a:gd name="T9" fmla="*/ 0 w 324000"/>
              <a:gd name="T10" fmla="*/ 0 h 792000"/>
              <a:gd name="T11" fmla="*/ 324000 w 324000"/>
              <a:gd name="T12" fmla="*/ 792000 h 792000"/>
            </a:gdLst>
            <a:ahLst/>
            <a:cxnLst>
              <a:cxn ang="T6">
                <a:pos x="T0" y="T1"/>
              </a:cxn>
              <a:cxn ang="T7">
                <a:pos x="T2" y="T3"/>
              </a:cxn>
              <a:cxn ang="T8">
                <a:pos x="T4" y="T5"/>
              </a:cxn>
            </a:cxnLst>
            <a:rect l="T9" t="T10" r="T11" b="T12"/>
            <a:pathLst>
              <a:path w="324000" h="792000">
                <a:moveTo>
                  <a:pt x="324000" y="0"/>
                </a:moveTo>
                <a:cubicBezTo>
                  <a:pt x="222000" y="78000"/>
                  <a:pt x="120000" y="156000"/>
                  <a:pt x="72000" y="288000"/>
                </a:cubicBezTo>
                <a:cubicBezTo>
                  <a:pt x="24000" y="420000"/>
                  <a:pt x="0" y="702000"/>
                  <a:pt x="36000" y="792000"/>
                </a:cubicBezTo>
              </a:path>
            </a:pathLst>
          </a:custGeom>
          <a:noFill/>
          <a:ln w="9525" algn="ctr">
            <a:solidFill>
              <a:srgbClr val="000000"/>
            </a:solidFill>
            <a:round/>
            <a:headEnd/>
            <a:tailEnd/>
          </a:ln>
        </p:spPr>
        <p:txBody>
          <a:bodyPr lIns="36576" tIns="36576" rIns="36576" bIns="36576"/>
          <a:lstStyle/>
          <a:p>
            <a:endParaRPr lang="fr-FR"/>
          </a:p>
        </p:txBody>
      </p:sp>
      <p:sp>
        <p:nvSpPr>
          <p:cNvPr id="49171" name="Text Box 15"/>
          <p:cNvSpPr txBox="1">
            <a:spLocks noChangeArrowheads="1"/>
          </p:cNvSpPr>
          <p:nvPr/>
        </p:nvSpPr>
        <p:spPr bwMode="auto">
          <a:xfrm>
            <a:off x="2700338" y="3789363"/>
            <a:ext cx="2055812" cy="411162"/>
          </a:xfrm>
          <a:prstGeom prst="rect">
            <a:avLst/>
          </a:prstGeom>
          <a:noFill/>
          <a:ln w="9525" algn="in">
            <a:noFill/>
            <a:miter lim="800000"/>
            <a:headEnd/>
            <a:tailEnd/>
          </a:ln>
        </p:spPr>
        <p:txBody>
          <a:bodyPr lIns="36576" tIns="36576" rIns="36576" bIns="36576"/>
          <a:lstStyle/>
          <a:p>
            <a:r>
              <a:rPr lang="fr-FR" sz="1400">
                <a:solidFill>
                  <a:srgbClr val="000000"/>
                </a:solidFill>
              </a:rPr>
              <a:t>NOM ? </a:t>
            </a:r>
            <a:endParaRPr lang="fr-FR" sz="1400"/>
          </a:p>
        </p:txBody>
      </p:sp>
      <p:sp>
        <p:nvSpPr>
          <p:cNvPr id="38" name="ZoneTexte 37"/>
          <p:cNvSpPr txBox="1"/>
          <p:nvPr/>
        </p:nvSpPr>
        <p:spPr>
          <a:xfrm>
            <a:off x="0" y="620713"/>
            <a:ext cx="9144000" cy="1908175"/>
          </a:xfrm>
          <a:prstGeom prst="rect">
            <a:avLst/>
          </a:prstGeom>
          <a:noFill/>
        </p:spPr>
        <p:txBody>
          <a:bodyPr>
            <a:spAutoFit/>
          </a:bodyPr>
          <a:lstStyle/>
          <a:p>
            <a:pPr algn="ctr" fontAlgn="auto">
              <a:spcBef>
                <a:spcPts val="0"/>
              </a:spcBef>
              <a:spcAft>
                <a:spcPts val="0"/>
              </a:spcAft>
              <a:defRPr/>
            </a:pPr>
            <a:r>
              <a:rPr lang="fr-FR" sz="2800" b="1" u="sng" dirty="0">
                <a:latin typeface="+mn-lt"/>
                <a:cs typeface="+mn-cs"/>
              </a:rPr>
              <a:t>Analyse fonctionnelle : </a:t>
            </a:r>
          </a:p>
          <a:p>
            <a:pPr algn="ctr" fontAlgn="auto">
              <a:spcBef>
                <a:spcPts val="0"/>
              </a:spcBef>
              <a:spcAft>
                <a:spcPts val="0"/>
              </a:spcAft>
              <a:defRPr/>
            </a:pPr>
            <a:r>
              <a:rPr lang="fr-FR" sz="2400" b="1" dirty="0">
                <a:solidFill>
                  <a:schemeClr val="accent1">
                    <a:lumMod val="75000"/>
                  </a:schemeClr>
                </a:solidFill>
                <a:latin typeface="+mn-lt"/>
                <a:cs typeface="+mn-cs"/>
              </a:rPr>
              <a:t>conformément à la norme NF X50-100 </a:t>
            </a:r>
            <a:r>
              <a:rPr lang="fr-FR" sz="2800" b="1" u="sng" dirty="0">
                <a:latin typeface="+mn-lt"/>
                <a:cs typeface="+mn-cs"/>
              </a:rPr>
              <a:t> </a:t>
            </a:r>
          </a:p>
          <a:p>
            <a:pPr algn="ctr" fontAlgn="auto">
              <a:spcBef>
                <a:spcPts val="0"/>
              </a:spcBef>
              <a:spcAft>
                <a:spcPts val="0"/>
              </a:spcAft>
              <a:defRPr/>
            </a:pPr>
            <a:endParaRPr lang="fr-FR" sz="1100" b="1" u="sng" dirty="0">
              <a:latin typeface="+mn-lt"/>
              <a:cs typeface="+mn-cs"/>
            </a:endParaRPr>
          </a:p>
          <a:p>
            <a:pPr algn="ctr" fontAlgn="auto">
              <a:spcBef>
                <a:spcPts val="0"/>
              </a:spcBef>
              <a:spcAft>
                <a:spcPts val="0"/>
              </a:spcAft>
              <a:defRPr/>
            </a:pPr>
            <a:r>
              <a:rPr lang="fr-FR" sz="2800" b="1" u="sng" dirty="0">
                <a:latin typeface="+mn-lt"/>
                <a:cs typeface="+mn-cs"/>
              </a:rPr>
              <a:t>Expression du besoin</a:t>
            </a:r>
            <a:endParaRPr lang="fr-FR" b="1" u="sng" dirty="0">
              <a:latin typeface="+mn-lt"/>
              <a:cs typeface="+mn-cs"/>
            </a:endParaRPr>
          </a:p>
          <a:p>
            <a:pPr algn="ctr" fontAlgn="auto">
              <a:spcBef>
                <a:spcPts val="0"/>
              </a:spcBef>
              <a:spcAft>
                <a:spcPts val="0"/>
              </a:spcAft>
              <a:defRPr/>
            </a:pPr>
            <a:r>
              <a:rPr lang="fr-FR" sz="2000" i="1" dirty="0">
                <a:solidFill>
                  <a:srgbClr val="FF0000"/>
                </a:solidFill>
                <a:latin typeface="+mn-lt"/>
                <a:cs typeface="+mn-cs"/>
              </a:rPr>
              <a:t>Conditions de réalisation  : 3 séances de 2 heures en groupe de 4</a:t>
            </a:r>
          </a:p>
        </p:txBody>
      </p:sp>
      <p:sp>
        <p:nvSpPr>
          <p:cNvPr id="39" name="Bouton d'action : Document 38">
            <a:hlinkClick r:id="rId8" action="ppaction://program" highlightClick="1"/>
          </p:cNvPr>
          <p:cNvSpPr/>
          <p:nvPr/>
        </p:nvSpPr>
        <p:spPr>
          <a:xfrm>
            <a:off x="1258888" y="6021388"/>
            <a:ext cx="360362" cy="36036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2228</TotalTime>
  <Words>1275</Words>
  <Application>Microsoft Office PowerPoint</Application>
  <PresentationFormat>Affichage à l'écran (4:3)</PresentationFormat>
  <Paragraphs>709</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Débit</vt:lpstr>
      <vt:lpstr>Séminaire National : PARIS 2011   Création et Innovations Technologiques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Création et Innovations Technologiques</dc:title>
  <dc:creator>Thierry</dc:creator>
  <cp:lastModifiedBy>pyoung</cp:lastModifiedBy>
  <cp:revision>150</cp:revision>
  <dcterms:created xsi:type="dcterms:W3CDTF">2011-04-14T15:15:16Z</dcterms:created>
  <dcterms:modified xsi:type="dcterms:W3CDTF">2012-02-02T14:06:32Z</dcterms:modified>
</cp:coreProperties>
</file>