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9" r:id="rId3"/>
    <p:sldId id="273" r:id="rId4"/>
    <p:sldId id="257" r:id="rId5"/>
    <p:sldId id="274" r:id="rId6"/>
    <p:sldId id="280" r:id="rId7"/>
    <p:sldId id="275" r:id="rId8"/>
    <p:sldId id="259" r:id="rId9"/>
    <p:sldId id="268" r:id="rId10"/>
    <p:sldId id="282" r:id="rId11"/>
    <p:sldId id="283" r:id="rId12"/>
    <p:sldId id="277" r:id="rId13"/>
    <p:sldId id="281" r:id="rId14"/>
    <p:sldId id="284" r:id="rId15"/>
    <p:sldId id="271" r:id="rId16"/>
    <p:sldId id="286" r:id="rId17"/>
    <p:sldId id="285" r:id="rId18"/>
    <p:sldId id="287" r:id="rId19"/>
    <p:sldId id="288" r:id="rId2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50FFE4-38B1-45D6-BB1A-DA6EB9A6DB27}" type="doc">
      <dgm:prSet loTypeId="urn:microsoft.com/office/officeart/2005/8/layout/hierarchy5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D952F9F-31C9-4E86-9CE5-BF2EF1E6503B}">
      <dgm:prSet phldrT="[Texte]"/>
      <dgm:spPr/>
      <dgm:t>
        <a:bodyPr/>
        <a:lstStyle/>
        <a:p>
          <a:r>
            <a:rPr lang="fr-FR" dirty="0" smtClean="0"/>
            <a:t>Séance 2</a:t>
          </a:r>
          <a:endParaRPr lang="fr-FR" dirty="0"/>
        </a:p>
      </dgm:t>
    </dgm:pt>
    <dgm:pt modelId="{D92BF641-F5FA-4DE2-A48C-0AD14B039C9D}" type="parTrans" cxnId="{A20D4A57-0395-4C53-B578-D4734862A0A8}">
      <dgm:prSet/>
      <dgm:spPr/>
      <dgm:t>
        <a:bodyPr/>
        <a:lstStyle/>
        <a:p>
          <a:endParaRPr lang="fr-FR"/>
        </a:p>
      </dgm:t>
    </dgm:pt>
    <dgm:pt modelId="{C91C8ABE-BEF3-43C5-B5F8-C637E4174859}" type="sibTrans" cxnId="{A20D4A57-0395-4C53-B578-D4734862A0A8}">
      <dgm:prSet/>
      <dgm:spPr/>
      <dgm:t>
        <a:bodyPr/>
        <a:lstStyle/>
        <a:p>
          <a:endParaRPr lang="fr-FR"/>
        </a:p>
      </dgm:t>
    </dgm:pt>
    <dgm:pt modelId="{3FBCBB6B-5316-4686-B8F1-4CBE8CF2868A}">
      <dgm:prSet phldrT="[Texte]"/>
      <dgm:spPr/>
      <dgm:t>
        <a:bodyPr/>
        <a:lstStyle/>
        <a:p>
          <a:r>
            <a:rPr lang="fr-FR" dirty="0" err="1" smtClean="0"/>
            <a:t>Gorillapod</a:t>
          </a:r>
          <a:endParaRPr lang="fr-FR" dirty="0"/>
        </a:p>
      </dgm:t>
    </dgm:pt>
    <dgm:pt modelId="{B06CD451-D5A5-4C66-9DA7-45663A26D5CF}" type="parTrans" cxnId="{0A696265-99FC-41E9-8CD6-A6AD5E73E5F6}">
      <dgm:prSet/>
      <dgm:spPr/>
      <dgm:t>
        <a:bodyPr/>
        <a:lstStyle/>
        <a:p>
          <a:endParaRPr lang="fr-FR"/>
        </a:p>
      </dgm:t>
    </dgm:pt>
    <dgm:pt modelId="{6324D2A0-F040-4BE0-86F4-69C6E1DD30C3}" type="sibTrans" cxnId="{0A696265-99FC-41E9-8CD6-A6AD5E73E5F6}">
      <dgm:prSet/>
      <dgm:spPr/>
      <dgm:t>
        <a:bodyPr/>
        <a:lstStyle/>
        <a:p>
          <a:endParaRPr lang="fr-FR"/>
        </a:p>
      </dgm:t>
    </dgm:pt>
    <dgm:pt modelId="{C6B5B26C-769E-4B9F-89D4-1B2022CCF977}">
      <dgm:prSet phldrT="[Texte]"/>
      <dgm:spPr/>
      <dgm:t>
        <a:bodyPr/>
        <a:lstStyle/>
        <a:p>
          <a:r>
            <a:rPr lang="fr-FR" dirty="0" smtClean="0"/>
            <a:t>1 : TRIZ</a:t>
          </a:r>
          <a:endParaRPr lang="fr-FR" dirty="0"/>
        </a:p>
      </dgm:t>
    </dgm:pt>
    <dgm:pt modelId="{2DD0DD41-E122-49A9-A4D0-983140BB1E6D}" type="parTrans" cxnId="{EE7FA949-6211-47B8-9063-02A890466696}">
      <dgm:prSet/>
      <dgm:spPr/>
      <dgm:t>
        <a:bodyPr/>
        <a:lstStyle/>
        <a:p>
          <a:endParaRPr lang="fr-FR"/>
        </a:p>
      </dgm:t>
    </dgm:pt>
    <dgm:pt modelId="{C9B6089C-D333-4C53-811D-C017EDBFDD48}" type="sibTrans" cxnId="{EE7FA949-6211-47B8-9063-02A890466696}">
      <dgm:prSet/>
      <dgm:spPr/>
      <dgm:t>
        <a:bodyPr/>
        <a:lstStyle/>
        <a:p>
          <a:endParaRPr lang="fr-FR"/>
        </a:p>
      </dgm:t>
    </dgm:pt>
    <dgm:pt modelId="{7ABA2936-3C48-4F14-AC57-0E2C60BB7281}">
      <dgm:prSet phldrT="[Texte]"/>
      <dgm:spPr/>
      <dgm:t>
        <a:bodyPr/>
        <a:lstStyle/>
        <a:p>
          <a:r>
            <a:rPr lang="fr-FR" dirty="0" smtClean="0"/>
            <a:t>2 : Animaux créatifs</a:t>
          </a:r>
          <a:endParaRPr lang="fr-FR" dirty="0"/>
        </a:p>
      </dgm:t>
    </dgm:pt>
    <dgm:pt modelId="{DDDCCCDD-848C-4B15-83D2-92056E2F8125}" type="parTrans" cxnId="{E983F88C-F2E8-4057-9889-5694178259F3}">
      <dgm:prSet/>
      <dgm:spPr/>
      <dgm:t>
        <a:bodyPr/>
        <a:lstStyle/>
        <a:p>
          <a:endParaRPr lang="fr-FR"/>
        </a:p>
      </dgm:t>
    </dgm:pt>
    <dgm:pt modelId="{B069BAE7-AD22-483D-B8A1-7149C314A6A1}" type="sibTrans" cxnId="{E983F88C-F2E8-4057-9889-5694178259F3}">
      <dgm:prSet/>
      <dgm:spPr/>
      <dgm:t>
        <a:bodyPr/>
        <a:lstStyle/>
        <a:p>
          <a:endParaRPr lang="fr-FR"/>
        </a:p>
      </dgm:t>
    </dgm:pt>
    <dgm:pt modelId="{8BE12326-6DCE-41B0-A713-9D33382E7076}">
      <dgm:prSet phldrT="[Texte]"/>
      <dgm:spPr/>
      <dgm:t>
        <a:bodyPr/>
        <a:lstStyle/>
        <a:p>
          <a:r>
            <a:rPr lang="fr-FR" dirty="0" smtClean="0"/>
            <a:t>Trépied pliable</a:t>
          </a:r>
          <a:endParaRPr lang="fr-FR" dirty="0"/>
        </a:p>
      </dgm:t>
    </dgm:pt>
    <dgm:pt modelId="{6C34B135-0729-4146-BA28-1A0A1CAB3EDE}" type="parTrans" cxnId="{A5C68984-5DDC-45AE-A56D-DCB572EF62B5}">
      <dgm:prSet/>
      <dgm:spPr/>
      <dgm:t>
        <a:bodyPr/>
        <a:lstStyle/>
        <a:p>
          <a:endParaRPr lang="fr-FR"/>
        </a:p>
      </dgm:t>
    </dgm:pt>
    <dgm:pt modelId="{573C5508-3B61-451F-BC1E-94E5360B89F1}" type="sibTrans" cxnId="{A5C68984-5DDC-45AE-A56D-DCB572EF62B5}">
      <dgm:prSet/>
      <dgm:spPr/>
      <dgm:t>
        <a:bodyPr/>
        <a:lstStyle/>
        <a:p>
          <a:endParaRPr lang="fr-FR"/>
        </a:p>
      </dgm:t>
    </dgm:pt>
    <dgm:pt modelId="{6B57D5D4-DF6E-455E-9271-FCC3FEBEC4ED}">
      <dgm:prSet phldrT="[Texte]"/>
      <dgm:spPr/>
      <dgm:t>
        <a:bodyPr/>
        <a:lstStyle/>
        <a:p>
          <a:r>
            <a:rPr lang="fr-FR" dirty="0" smtClean="0"/>
            <a:t>3 : TRIZ</a:t>
          </a:r>
          <a:endParaRPr lang="fr-FR" dirty="0"/>
        </a:p>
      </dgm:t>
    </dgm:pt>
    <dgm:pt modelId="{882A536B-EEDA-4994-8CF1-BEA62EC91DEC}" type="parTrans" cxnId="{ACF5F3C6-3545-4FC3-AE3A-F0FD5BE2B19E}">
      <dgm:prSet/>
      <dgm:spPr/>
      <dgm:t>
        <a:bodyPr/>
        <a:lstStyle/>
        <a:p>
          <a:endParaRPr lang="fr-FR"/>
        </a:p>
      </dgm:t>
    </dgm:pt>
    <dgm:pt modelId="{F4F2CDA2-D3EB-4362-B44B-2EF312E4EF88}" type="sibTrans" cxnId="{ACF5F3C6-3545-4FC3-AE3A-F0FD5BE2B19E}">
      <dgm:prSet/>
      <dgm:spPr/>
      <dgm:t>
        <a:bodyPr/>
        <a:lstStyle/>
        <a:p>
          <a:endParaRPr lang="fr-FR"/>
        </a:p>
      </dgm:t>
    </dgm:pt>
    <dgm:pt modelId="{A87E5B48-EB46-475F-BF34-9DA5E7693D70}">
      <dgm:prSet phldrT="[Texte]"/>
      <dgm:spPr/>
      <dgm:t>
        <a:bodyPr/>
        <a:lstStyle/>
        <a:p>
          <a:r>
            <a:rPr lang="fr-FR" dirty="0" smtClean="0"/>
            <a:t> </a:t>
          </a:r>
          <a:endParaRPr lang="fr-FR" dirty="0"/>
        </a:p>
      </dgm:t>
    </dgm:pt>
    <dgm:pt modelId="{8C29EA92-4569-40E4-9BA7-95877CF6436A}" type="parTrans" cxnId="{A6B0DD1C-DAE1-430C-9E1E-5598301EA39A}">
      <dgm:prSet/>
      <dgm:spPr/>
      <dgm:t>
        <a:bodyPr/>
        <a:lstStyle/>
        <a:p>
          <a:endParaRPr lang="fr-FR"/>
        </a:p>
      </dgm:t>
    </dgm:pt>
    <dgm:pt modelId="{EF61E321-4726-4D46-9879-2154767A15A7}" type="sibTrans" cxnId="{A6B0DD1C-DAE1-430C-9E1E-5598301EA39A}">
      <dgm:prSet/>
      <dgm:spPr/>
      <dgm:t>
        <a:bodyPr/>
        <a:lstStyle/>
        <a:p>
          <a:endParaRPr lang="fr-FR"/>
        </a:p>
      </dgm:t>
    </dgm:pt>
    <dgm:pt modelId="{182E66C6-B34B-4A41-991F-3B26DA516D56}">
      <dgm:prSet phldrT="[Texte]"/>
      <dgm:spPr/>
      <dgm:t>
        <a:bodyPr/>
        <a:lstStyle/>
        <a:p>
          <a:r>
            <a:rPr lang="fr-FR" dirty="0" smtClean="0"/>
            <a:t>Produits</a:t>
          </a:r>
          <a:endParaRPr lang="fr-FR" dirty="0"/>
        </a:p>
      </dgm:t>
    </dgm:pt>
    <dgm:pt modelId="{F37DD403-CC79-402B-ACE2-246E141E1A8A}" type="parTrans" cxnId="{88F22F1E-30EF-468B-8956-9653FA560F17}">
      <dgm:prSet/>
      <dgm:spPr/>
      <dgm:t>
        <a:bodyPr/>
        <a:lstStyle/>
        <a:p>
          <a:endParaRPr lang="fr-FR"/>
        </a:p>
      </dgm:t>
    </dgm:pt>
    <dgm:pt modelId="{C5E11DD4-361A-4D50-8017-10A12CA5E634}" type="sibTrans" cxnId="{88F22F1E-30EF-468B-8956-9653FA560F17}">
      <dgm:prSet/>
      <dgm:spPr/>
      <dgm:t>
        <a:bodyPr/>
        <a:lstStyle/>
        <a:p>
          <a:endParaRPr lang="fr-FR"/>
        </a:p>
      </dgm:t>
    </dgm:pt>
    <dgm:pt modelId="{03E57986-81BC-47B9-AAE4-955FE08D85C2}">
      <dgm:prSet phldrT="[Texte]"/>
      <dgm:spPr/>
      <dgm:t>
        <a:bodyPr/>
        <a:lstStyle/>
        <a:p>
          <a:r>
            <a:rPr lang="fr-FR" dirty="0" smtClean="0"/>
            <a:t>Activités</a:t>
          </a:r>
          <a:endParaRPr lang="fr-FR" dirty="0"/>
        </a:p>
      </dgm:t>
    </dgm:pt>
    <dgm:pt modelId="{FC40FD22-4ED8-4C28-AC64-213EB9AA5772}" type="parTrans" cxnId="{CC3AB530-11BB-42D5-9627-C06157D5870A}">
      <dgm:prSet/>
      <dgm:spPr/>
      <dgm:t>
        <a:bodyPr/>
        <a:lstStyle/>
        <a:p>
          <a:endParaRPr lang="fr-FR"/>
        </a:p>
      </dgm:t>
    </dgm:pt>
    <dgm:pt modelId="{1AA54CD1-2726-4486-98FB-824D6A823C47}" type="sibTrans" cxnId="{CC3AB530-11BB-42D5-9627-C06157D5870A}">
      <dgm:prSet/>
      <dgm:spPr/>
      <dgm:t>
        <a:bodyPr/>
        <a:lstStyle/>
        <a:p>
          <a:endParaRPr lang="fr-FR"/>
        </a:p>
      </dgm:t>
    </dgm:pt>
    <dgm:pt modelId="{E14C48F6-A025-4A53-B2E9-1D8199FE3D06}">
      <dgm:prSet phldrT="[Texte]"/>
      <dgm:spPr/>
      <dgm:t>
        <a:bodyPr/>
        <a:lstStyle/>
        <a:p>
          <a:r>
            <a:rPr lang="fr-FR" dirty="0" smtClean="0"/>
            <a:t>4 : Animaux créatifs</a:t>
          </a:r>
          <a:endParaRPr lang="fr-FR" dirty="0"/>
        </a:p>
      </dgm:t>
    </dgm:pt>
    <dgm:pt modelId="{B3E48FA5-32BB-4253-A270-0A74A1C36C8A}" type="parTrans" cxnId="{0728C8CA-B866-4683-BA2E-3A3A8E5F67A5}">
      <dgm:prSet/>
      <dgm:spPr/>
      <dgm:t>
        <a:bodyPr/>
        <a:lstStyle/>
        <a:p>
          <a:endParaRPr lang="fr-FR"/>
        </a:p>
      </dgm:t>
    </dgm:pt>
    <dgm:pt modelId="{4DDE9B98-F0B7-4E9A-A623-185057F7E7C7}" type="sibTrans" cxnId="{0728C8CA-B866-4683-BA2E-3A3A8E5F67A5}">
      <dgm:prSet/>
      <dgm:spPr/>
      <dgm:t>
        <a:bodyPr/>
        <a:lstStyle/>
        <a:p>
          <a:endParaRPr lang="fr-FR"/>
        </a:p>
      </dgm:t>
    </dgm:pt>
    <dgm:pt modelId="{E04584FF-0521-49BF-9923-FDF52FA4CC06}" type="pres">
      <dgm:prSet presAssocID="{E150FFE4-38B1-45D6-BB1A-DA6EB9A6DB27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5AE9F4C8-A195-4906-A82D-47126C949374}" type="pres">
      <dgm:prSet presAssocID="{E150FFE4-38B1-45D6-BB1A-DA6EB9A6DB27}" presName="hierFlow" presStyleCnt="0"/>
      <dgm:spPr/>
    </dgm:pt>
    <dgm:pt modelId="{38389360-1323-4D4E-8515-8A3E514380BC}" type="pres">
      <dgm:prSet presAssocID="{E150FFE4-38B1-45D6-BB1A-DA6EB9A6DB27}" presName="firstBuf" presStyleCnt="0"/>
      <dgm:spPr/>
    </dgm:pt>
    <dgm:pt modelId="{36ECD55F-51A4-467B-8666-49EA885C0E8D}" type="pres">
      <dgm:prSet presAssocID="{E150FFE4-38B1-45D6-BB1A-DA6EB9A6DB27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ED0DAEFD-8E33-4434-936D-04A0BFC7E0AE}" type="pres">
      <dgm:prSet presAssocID="{9D952F9F-31C9-4E86-9CE5-BF2EF1E6503B}" presName="Name17" presStyleCnt="0"/>
      <dgm:spPr/>
    </dgm:pt>
    <dgm:pt modelId="{B873318B-8928-4F89-92B6-2851E248B482}" type="pres">
      <dgm:prSet presAssocID="{9D952F9F-31C9-4E86-9CE5-BF2EF1E6503B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2B5CC5E-C8E6-49DF-B0D2-323F69F9FE07}" type="pres">
      <dgm:prSet presAssocID="{9D952F9F-31C9-4E86-9CE5-BF2EF1E6503B}" presName="hierChild2" presStyleCnt="0"/>
      <dgm:spPr/>
    </dgm:pt>
    <dgm:pt modelId="{AE6D7DC9-6F95-4E43-9DFC-E286AA200CD7}" type="pres">
      <dgm:prSet presAssocID="{B06CD451-D5A5-4C66-9DA7-45663A26D5CF}" presName="Name25" presStyleLbl="parChTrans1D2" presStyleIdx="0" presStyleCnt="2"/>
      <dgm:spPr/>
      <dgm:t>
        <a:bodyPr/>
        <a:lstStyle/>
        <a:p>
          <a:endParaRPr lang="fr-FR"/>
        </a:p>
      </dgm:t>
    </dgm:pt>
    <dgm:pt modelId="{A3933C56-0CB4-463C-AFCF-88A6E9A8F2E1}" type="pres">
      <dgm:prSet presAssocID="{B06CD451-D5A5-4C66-9DA7-45663A26D5CF}" presName="connTx" presStyleLbl="parChTrans1D2" presStyleIdx="0" presStyleCnt="2"/>
      <dgm:spPr/>
      <dgm:t>
        <a:bodyPr/>
        <a:lstStyle/>
        <a:p>
          <a:endParaRPr lang="fr-FR"/>
        </a:p>
      </dgm:t>
    </dgm:pt>
    <dgm:pt modelId="{A4E98B4A-B3C1-48C8-AB0F-F18EFAFFCD71}" type="pres">
      <dgm:prSet presAssocID="{3FBCBB6B-5316-4686-B8F1-4CBE8CF2868A}" presName="Name30" presStyleCnt="0"/>
      <dgm:spPr/>
    </dgm:pt>
    <dgm:pt modelId="{F17EEB48-29CC-46A7-A7B2-26327D2218F7}" type="pres">
      <dgm:prSet presAssocID="{3FBCBB6B-5316-4686-B8F1-4CBE8CF2868A}" presName="level2Shape" presStyleLbl="node2" presStyleIdx="0" presStyleCnt="2"/>
      <dgm:spPr/>
      <dgm:t>
        <a:bodyPr/>
        <a:lstStyle/>
        <a:p>
          <a:endParaRPr lang="fr-FR"/>
        </a:p>
      </dgm:t>
    </dgm:pt>
    <dgm:pt modelId="{3548D125-D895-4F70-A943-BC63F25E3BC9}" type="pres">
      <dgm:prSet presAssocID="{3FBCBB6B-5316-4686-B8F1-4CBE8CF2868A}" presName="hierChild3" presStyleCnt="0"/>
      <dgm:spPr/>
    </dgm:pt>
    <dgm:pt modelId="{113262EE-B4A0-42A8-94F9-6A124334249C}" type="pres">
      <dgm:prSet presAssocID="{2DD0DD41-E122-49A9-A4D0-983140BB1E6D}" presName="Name25" presStyleLbl="parChTrans1D3" presStyleIdx="0" presStyleCnt="4"/>
      <dgm:spPr/>
      <dgm:t>
        <a:bodyPr/>
        <a:lstStyle/>
        <a:p>
          <a:endParaRPr lang="fr-FR"/>
        </a:p>
      </dgm:t>
    </dgm:pt>
    <dgm:pt modelId="{964AD0EE-036B-4D46-BA43-F8D46A6D8266}" type="pres">
      <dgm:prSet presAssocID="{2DD0DD41-E122-49A9-A4D0-983140BB1E6D}" presName="connTx" presStyleLbl="parChTrans1D3" presStyleIdx="0" presStyleCnt="4"/>
      <dgm:spPr/>
      <dgm:t>
        <a:bodyPr/>
        <a:lstStyle/>
        <a:p>
          <a:endParaRPr lang="fr-FR"/>
        </a:p>
      </dgm:t>
    </dgm:pt>
    <dgm:pt modelId="{0CBD7153-630D-420F-AB7B-B30607EC1048}" type="pres">
      <dgm:prSet presAssocID="{C6B5B26C-769E-4B9F-89D4-1B2022CCF977}" presName="Name30" presStyleCnt="0"/>
      <dgm:spPr/>
    </dgm:pt>
    <dgm:pt modelId="{DF20B15B-597E-4948-BFD2-0A20836DB6CF}" type="pres">
      <dgm:prSet presAssocID="{C6B5B26C-769E-4B9F-89D4-1B2022CCF977}" presName="level2Shape" presStyleLbl="node3" presStyleIdx="0" presStyleCnt="4"/>
      <dgm:spPr/>
      <dgm:t>
        <a:bodyPr/>
        <a:lstStyle/>
        <a:p>
          <a:endParaRPr lang="fr-FR"/>
        </a:p>
      </dgm:t>
    </dgm:pt>
    <dgm:pt modelId="{A92E40D1-77EA-4078-9E68-1FAE3D8DC3FE}" type="pres">
      <dgm:prSet presAssocID="{C6B5B26C-769E-4B9F-89D4-1B2022CCF977}" presName="hierChild3" presStyleCnt="0"/>
      <dgm:spPr/>
    </dgm:pt>
    <dgm:pt modelId="{A2AC515A-DE83-4032-8F81-5D7A04E3E6E0}" type="pres">
      <dgm:prSet presAssocID="{DDDCCCDD-848C-4B15-83D2-92056E2F8125}" presName="Name25" presStyleLbl="parChTrans1D3" presStyleIdx="1" presStyleCnt="4"/>
      <dgm:spPr/>
      <dgm:t>
        <a:bodyPr/>
        <a:lstStyle/>
        <a:p>
          <a:endParaRPr lang="fr-FR"/>
        </a:p>
      </dgm:t>
    </dgm:pt>
    <dgm:pt modelId="{F7D7F9C5-9BB1-46BC-A442-5B6CCAE02C86}" type="pres">
      <dgm:prSet presAssocID="{DDDCCCDD-848C-4B15-83D2-92056E2F8125}" presName="connTx" presStyleLbl="parChTrans1D3" presStyleIdx="1" presStyleCnt="4"/>
      <dgm:spPr/>
      <dgm:t>
        <a:bodyPr/>
        <a:lstStyle/>
        <a:p>
          <a:endParaRPr lang="fr-FR"/>
        </a:p>
      </dgm:t>
    </dgm:pt>
    <dgm:pt modelId="{27C51EB9-08BD-4551-AF88-0ED1C27C638B}" type="pres">
      <dgm:prSet presAssocID="{7ABA2936-3C48-4F14-AC57-0E2C60BB7281}" presName="Name30" presStyleCnt="0"/>
      <dgm:spPr/>
    </dgm:pt>
    <dgm:pt modelId="{AAE985D2-C9C3-42EF-B89A-40F37BF5771A}" type="pres">
      <dgm:prSet presAssocID="{7ABA2936-3C48-4F14-AC57-0E2C60BB7281}" presName="level2Shape" presStyleLbl="node3" presStyleIdx="1" presStyleCnt="4"/>
      <dgm:spPr/>
      <dgm:t>
        <a:bodyPr/>
        <a:lstStyle/>
        <a:p>
          <a:endParaRPr lang="fr-FR"/>
        </a:p>
      </dgm:t>
    </dgm:pt>
    <dgm:pt modelId="{B5EF6993-5E7A-4413-B4E8-83D056D0413A}" type="pres">
      <dgm:prSet presAssocID="{7ABA2936-3C48-4F14-AC57-0E2C60BB7281}" presName="hierChild3" presStyleCnt="0"/>
      <dgm:spPr/>
    </dgm:pt>
    <dgm:pt modelId="{24678DD8-BA11-4C05-849E-B8B91E75E028}" type="pres">
      <dgm:prSet presAssocID="{6C34B135-0729-4146-BA28-1A0A1CAB3EDE}" presName="Name25" presStyleLbl="parChTrans1D2" presStyleIdx="1" presStyleCnt="2"/>
      <dgm:spPr/>
      <dgm:t>
        <a:bodyPr/>
        <a:lstStyle/>
        <a:p>
          <a:endParaRPr lang="fr-FR"/>
        </a:p>
      </dgm:t>
    </dgm:pt>
    <dgm:pt modelId="{0E21B0AB-6891-480C-8109-1A5164D12B87}" type="pres">
      <dgm:prSet presAssocID="{6C34B135-0729-4146-BA28-1A0A1CAB3EDE}" presName="connTx" presStyleLbl="parChTrans1D2" presStyleIdx="1" presStyleCnt="2"/>
      <dgm:spPr/>
      <dgm:t>
        <a:bodyPr/>
        <a:lstStyle/>
        <a:p>
          <a:endParaRPr lang="fr-FR"/>
        </a:p>
      </dgm:t>
    </dgm:pt>
    <dgm:pt modelId="{5F76CE93-782A-4304-9974-813D9C90526B}" type="pres">
      <dgm:prSet presAssocID="{8BE12326-6DCE-41B0-A713-9D33382E7076}" presName="Name30" presStyleCnt="0"/>
      <dgm:spPr/>
    </dgm:pt>
    <dgm:pt modelId="{1D32868F-C9DB-437F-A2F2-E0DFCC984E39}" type="pres">
      <dgm:prSet presAssocID="{8BE12326-6DCE-41B0-A713-9D33382E7076}" presName="level2Shape" presStyleLbl="node2" presStyleIdx="1" presStyleCnt="2"/>
      <dgm:spPr/>
      <dgm:t>
        <a:bodyPr/>
        <a:lstStyle/>
        <a:p>
          <a:endParaRPr lang="fr-FR"/>
        </a:p>
      </dgm:t>
    </dgm:pt>
    <dgm:pt modelId="{F241B697-32B0-43D5-8085-C3C3C365DDE3}" type="pres">
      <dgm:prSet presAssocID="{8BE12326-6DCE-41B0-A713-9D33382E7076}" presName="hierChild3" presStyleCnt="0"/>
      <dgm:spPr/>
    </dgm:pt>
    <dgm:pt modelId="{F593191D-30ED-41BC-8936-1FAACF097E1E}" type="pres">
      <dgm:prSet presAssocID="{882A536B-EEDA-4994-8CF1-BEA62EC91DEC}" presName="Name25" presStyleLbl="parChTrans1D3" presStyleIdx="2" presStyleCnt="4"/>
      <dgm:spPr/>
      <dgm:t>
        <a:bodyPr/>
        <a:lstStyle/>
        <a:p>
          <a:endParaRPr lang="fr-FR"/>
        </a:p>
      </dgm:t>
    </dgm:pt>
    <dgm:pt modelId="{E59647B0-B15B-4083-BBAE-319611407874}" type="pres">
      <dgm:prSet presAssocID="{882A536B-EEDA-4994-8CF1-BEA62EC91DEC}" presName="connTx" presStyleLbl="parChTrans1D3" presStyleIdx="2" presStyleCnt="4"/>
      <dgm:spPr/>
      <dgm:t>
        <a:bodyPr/>
        <a:lstStyle/>
        <a:p>
          <a:endParaRPr lang="fr-FR"/>
        </a:p>
      </dgm:t>
    </dgm:pt>
    <dgm:pt modelId="{BB509938-98D3-4E99-BCBB-80351D422EF5}" type="pres">
      <dgm:prSet presAssocID="{6B57D5D4-DF6E-455E-9271-FCC3FEBEC4ED}" presName="Name30" presStyleCnt="0"/>
      <dgm:spPr/>
    </dgm:pt>
    <dgm:pt modelId="{776ED345-D34C-41D0-9870-B1619AEF4279}" type="pres">
      <dgm:prSet presAssocID="{6B57D5D4-DF6E-455E-9271-FCC3FEBEC4ED}" presName="level2Shape" presStyleLbl="node3" presStyleIdx="2" presStyleCnt="4"/>
      <dgm:spPr/>
      <dgm:t>
        <a:bodyPr/>
        <a:lstStyle/>
        <a:p>
          <a:endParaRPr lang="fr-FR"/>
        </a:p>
      </dgm:t>
    </dgm:pt>
    <dgm:pt modelId="{26706E0C-19C9-4BBA-BEBD-3908DFDDE6BE}" type="pres">
      <dgm:prSet presAssocID="{6B57D5D4-DF6E-455E-9271-FCC3FEBEC4ED}" presName="hierChild3" presStyleCnt="0"/>
      <dgm:spPr/>
    </dgm:pt>
    <dgm:pt modelId="{4444EA03-4DED-4B84-941E-A754C53D3E8A}" type="pres">
      <dgm:prSet presAssocID="{B3E48FA5-32BB-4253-A270-0A74A1C36C8A}" presName="Name25" presStyleLbl="parChTrans1D3" presStyleIdx="3" presStyleCnt="4"/>
      <dgm:spPr/>
      <dgm:t>
        <a:bodyPr/>
        <a:lstStyle/>
        <a:p>
          <a:endParaRPr lang="fr-FR"/>
        </a:p>
      </dgm:t>
    </dgm:pt>
    <dgm:pt modelId="{583076BC-DD09-4289-9849-9DCCD132C54E}" type="pres">
      <dgm:prSet presAssocID="{B3E48FA5-32BB-4253-A270-0A74A1C36C8A}" presName="connTx" presStyleLbl="parChTrans1D3" presStyleIdx="3" presStyleCnt="4"/>
      <dgm:spPr/>
      <dgm:t>
        <a:bodyPr/>
        <a:lstStyle/>
        <a:p>
          <a:endParaRPr lang="fr-FR"/>
        </a:p>
      </dgm:t>
    </dgm:pt>
    <dgm:pt modelId="{0F1E6BE4-2817-4AAF-9059-BFF20BA72BB9}" type="pres">
      <dgm:prSet presAssocID="{E14C48F6-A025-4A53-B2E9-1D8199FE3D06}" presName="Name30" presStyleCnt="0"/>
      <dgm:spPr/>
    </dgm:pt>
    <dgm:pt modelId="{79666539-C9CB-45D7-B8DA-689E0707706D}" type="pres">
      <dgm:prSet presAssocID="{E14C48F6-A025-4A53-B2E9-1D8199FE3D06}" presName="level2Shape" presStyleLbl="node3" presStyleIdx="3" presStyleCnt="4"/>
      <dgm:spPr/>
      <dgm:t>
        <a:bodyPr/>
        <a:lstStyle/>
        <a:p>
          <a:endParaRPr lang="fr-FR"/>
        </a:p>
      </dgm:t>
    </dgm:pt>
    <dgm:pt modelId="{E93E91D4-C24B-492A-A56D-C4C9B4FED8E0}" type="pres">
      <dgm:prSet presAssocID="{E14C48F6-A025-4A53-B2E9-1D8199FE3D06}" presName="hierChild3" presStyleCnt="0"/>
      <dgm:spPr/>
    </dgm:pt>
    <dgm:pt modelId="{71679299-C0CF-4D92-8AB2-077E4ED81CCF}" type="pres">
      <dgm:prSet presAssocID="{E150FFE4-38B1-45D6-BB1A-DA6EB9A6DB27}" presName="bgShapesFlow" presStyleCnt="0"/>
      <dgm:spPr/>
    </dgm:pt>
    <dgm:pt modelId="{1B310570-825A-4F53-ADE3-497EEC463971}" type="pres">
      <dgm:prSet presAssocID="{A87E5B48-EB46-475F-BF34-9DA5E7693D70}" presName="rectComp" presStyleCnt="0"/>
      <dgm:spPr/>
    </dgm:pt>
    <dgm:pt modelId="{4160A543-F581-4B0F-ADC0-63089C5744C1}" type="pres">
      <dgm:prSet presAssocID="{A87E5B48-EB46-475F-BF34-9DA5E7693D70}" presName="bgRect" presStyleLbl="bgShp" presStyleIdx="0" presStyleCnt="3"/>
      <dgm:spPr/>
      <dgm:t>
        <a:bodyPr/>
        <a:lstStyle/>
        <a:p>
          <a:endParaRPr lang="fr-FR"/>
        </a:p>
      </dgm:t>
    </dgm:pt>
    <dgm:pt modelId="{7400271C-7FFB-412C-98A0-B2480019E29F}" type="pres">
      <dgm:prSet presAssocID="{A87E5B48-EB46-475F-BF34-9DA5E7693D70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120ED80-E1BE-4F60-BFB3-6594D8163B5A}" type="pres">
      <dgm:prSet presAssocID="{A87E5B48-EB46-475F-BF34-9DA5E7693D70}" presName="spComp" presStyleCnt="0"/>
      <dgm:spPr/>
    </dgm:pt>
    <dgm:pt modelId="{1FD935D7-6620-4F6F-BFF1-A6E0AFD3F79C}" type="pres">
      <dgm:prSet presAssocID="{A87E5B48-EB46-475F-BF34-9DA5E7693D70}" presName="hSp" presStyleCnt="0"/>
      <dgm:spPr/>
    </dgm:pt>
    <dgm:pt modelId="{D09CA069-B114-495F-A275-14854200415C}" type="pres">
      <dgm:prSet presAssocID="{182E66C6-B34B-4A41-991F-3B26DA516D56}" presName="rectComp" presStyleCnt="0"/>
      <dgm:spPr/>
    </dgm:pt>
    <dgm:pt modelId="{FBE2CFDE-F38A-4D94-AB82-6CA2BC179FE4}" type="pres">
      <dgm:prSet presAssocID="{182E66C6-B34B-4A41-991F-3B26DA516D56}" presName="bgRect" presStyleLbl="bgShp" presStyleIdx="1" presStyleCnt="3"/>
      <dgm:spPr/>
      <dgm:t>
        <a:bodyPr/>
        <a:lstStyle/>
        <a:p>
          <a:endParaRPr lang="fr-FR"/>
        </a:p>
      </dgm:t>
    </dgm:pt>
    <dgm:pt modelId="{779A173A-1172-4283-A203-F372A85A064E}" type="pres">
      <dgm:prSet presAssocID="{182E66C6-B34B-4A41-991F-3B26DA516D56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C49C3EF-D7A9-420F-974E-D1F2C907E698}" type="pres">
      <dgm:prSet presAssocID="{182E66C6-B34B-4A41-991F-3B26DA516D56}" presName="spComp" presStyleCnt="0"/>
      <dgm:spPr/>
    </dgm:pt>
    <dgm:pt modelId="{04303DD5-2628-424C-833E-654B0315796B}" type="pres">
      <dgm:prSet presAssocID="{182E66C6-B34B-4A41-991F-3B26DA516D56}" presName="hSp" presStyleCnt="0"/>
      <dgm:spPr/>
    </dgm:pt>
    <dgm:pt modelId="{0BE4F8F6-EAA3-43BF-B5D2-D609D5630CAD}" type="pres">
      <dgm:prSet presAssocID="{03E57986-81BC-47B9-AAE4-955FE08D85C2}" presName="rectComp" presStyleCnt="0"/>
      <dgm:spPr/>
    </dgm:pt>
    <dgm:pt modelId="{0FBAE43F-F48C-4393-AC00-9E5FFB89F56A}" type="pres">
      <dgm:prSet presAssocID="{03E57986-81BC-47B9-AAE4-955FE08D85C2}" presName="bgRect" presStyleLbl="bgShp" presStyleIdx="2" presStyleCnt="3"/>
      <dgm:spPr/>
      <dgm:t>
        <a:bodyPr/>
        <a:lstStyle/>
        <a:p>
          <a:endParaRPr lang="fr-FR"/>
        </a:p>
      </dgm:t>
    </dgm:pt>
    <dgm:pt modelId="{73984286-6972-4D07-B7B0-EE096F76428B}" type="pres">
      <dgm:prSet presAssocID="{03E57986-81BC-47B9-AAE4-955FE08D85C2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CC3AB530-11BB-42D5-9627-C06157D5870A}" srcId="{E150FFE4-38B1-45D6-BB1A-DA6EB9A6DB27}" destId="{03E57986-81BC-47B9-AAE4-955FE08D85C2}" srcOrd="3" destOrd="0" parTransId="{FC40FD22-4ED8-4C28-AC64-213EB9AA5772}" sibTransId="{1AA54CD1-2726-4486-98FB-824D6A823C47}"/>
    <dgm:cxn modelId="{ACF5F3C6-3545-4FC3-AE3A-F0FD5BE2B19E}" srcId="{8BE12326-6DCE-41B0-A713-9D33382E7076}" destId="{6B57D5D4-DF6E-455E-9271-FCC3FEBEC4ED}" srcOrd="0" destOrd="0" parTransId="{882A536B-EEDA-4994-8CF1-BEA62EC91DEC}" sibTransId="{F4F2CDA2-D3EB-4362-B44B-2EF312E4EF88}"/>
    <dgm:cxn modelId="{5754A371-029E-4BD0-9032-7F7960C474F3}" type="presOf" srcId="{B3E48FA5-32BB-4253-A270-0A74A1C36C8A}" destId="{4444EA03-4DED-4B84-941E-A754C53D3E8A}" srcOrd="0" destOrd="0" presId="urn:microsoft.com/office/officeart/2005/8/layout/hierarchy5"/>
    <dgm:cxn modelId="{24C4E450-4EB6-4920-9834-4ECD37520FE4}" type="presOf" srcId="{882A536B-EEDA-4994-8CF1-BEA62EC91DEC}" destId="{F593191D-30ED-41BC-8936-1FAACF097E1E}" srcOrd="0" destOrd="0" presId="urn:microsoft.com/office/officeart/2005/8/layout/hierarchy5"/>
    <dgm:cxn modelId="{B0219F18-9917-4E0E-8091-F2DA0F3E89C4}" type="presOf" srcId="{3FBCBB6B-5316-4686-B8F1-4CBE8CF2868A}" destId="{F17EEB48-29CC-46A7-A7B2-26327D2218F7}" srcOrd="0" destOrd="0" presId="urn:microsoft.com/office/officeart/2005/8/layout/hierarchy5"/>
    <dgm:cxn modelId="{5080BCFE-FF5E-40AA-8A90-FD492AF94074}" type="presOf" srcId="{6B57D5D4-DF6E-455E-9271-FCC3FEBEC4ED}" destId="{776ED345-D34C-41D0-9870-B1619AEF4279}" srcOrd="0" destOrd="0" presId="urn:microsoft.com/office/officeart/2005/8/layout/hierarchy5"/>
    <dgm:cxn modelId="{A5C68984-5DDC-45AE-A56D-DCB572EF62B5}" srcId="{9D952F9F-31C9-4E86-9CE5-BF2EF1E6503B}" destId="{8BE12326-6DCE-41B0-A713-9D33382E7076}" srcOrd="1" destOrd="0" parTransId="{6C34B135-0729-4146-BA28-1A0A1CAB3EDE}" sibTransId="{573C5508-3B61-451F-BC1E-94E5360B89F1}"/>
    <dgm:cxn modelId="{02CAC067-F037-4852-B01A-31C2DF28B5C7}" type="presOf" srcId="{DDDCCCDD-848C-4B15-83D2-92056E2F8125}" destId="{A2AC515A-DE83-4032-8F81-5D7A04E3E6E0}" srcOrd="0" destOrd="0" presId="urn:microsoft.com/office/officeart/2005/8/layout/hierarchy5"/>
    <dgm:cxn modelId="{0728C8CA-B866-4683-BA2E-3A3A8E5F67A5}" srcId="{8BE12326-6DCE-41B0-A713-9D33382E7076}" destId="{E14C48F6-A025-4A53-B2E9-1D8199FE3D06}" srcOrd="1" destOrd="0" parTransId="{B3E48FA5-32BB-4253-A270-0A74A1C36C8A}" sibTransId="{4DDE9B98-F0B7-4E9A-A623-185057F7E7C7}"/>
    <dgm:cxn modelId="{4F4998A8-9F7B-4AB1-BAD3-C4B619697D3D}" type="presOf" srcId="{9D952F9F-31C9-4E86-9CE5-BF2EF1E6503B}" destId="{B873318B-8928-4F89-92B6-2851E248B482}" srcOrd="0" destOrd="0" presId="urn:microsoft.com/office/officeart/2005/8/layout/hierarchy5"/>
    <dgm:cxn modelId="{5369DF7A-322E-4BDC-84D1-0B0C2091E611}" type="presOf" srcId="{7ABA2936-3C48-4F14-AC57-0E2C60BB7281}" destId="{AAE985D2-C9C3-42EF-B89A-40F37BF5771A}" srcOrd="0" destOrd="0" presId="urn:microsoft.com/office/officeart/2005/8/layout/hierarchy5"/>
    <dgm:cxn modelId="{EE8B0D5F-22AA-4A59-920F-3D189C76120D}" type="presOf" srcId="{882A536B-EEDA-4994-8CF1-BEA62EC91DEC}" destId="{E59647B0-B15B-4083-BBAE-319611407874}" srcOrd="1" destOrd="0" presId="urn:microsoft.com/office/officeart/2005/8/layout/hierarchy5"/>
    <dgm:cxn modelId="{A6B0DD1C-DAE1-430C-9E1E-5598301EA39A}" srcId="{E150FFE4-38B1-45D6-BB1A-DA6EB9A6DB27}" destId="{A87E5B48-EB46-475F-BF34-9DA5E7693D70}" srcOrd="1" destOrd="0" parTransId="{8C29EA92-4569-40E4-9BA7-95877CF6436A}" sibTransId="{EF61E321-4726-4D46-9879-2154767A15A7}"/>
    <dgm:cxn modelId="{7F84A864-EE7D-4DAD-A4F6-3327DE463BB3}" type="presOf" srcId="{03E57986-81BC-47B9-AAE4-955FE08D85C2}" destId="{73984286-6972-4D07-B7B0-EE096F76428B}" srcOrd="1" destOrd="0" presId="urn:microsoft.com/office/officeart/2005/8/layout/hierarchy5"/>
    <dgm:cxn modelId="{0811045C-48C3-408B-901A-08806A50E4AC}" type="presOf" srcId="{B06CD451-D5A5-4C66-9DA7-45663A26D5CF}" destId="{A3933C56-0CB4-463C-AFCF-88A6E9A8F2E1}" srcOrd="1" destOrd="0" presId="urn:microsoft.com/office/officeart/2005/8/layout/hierarchy5"/>
    <dgm:cxn modelId="{5827ED3E-D482-43E3-9F78-EA471A78B750}" type="presOf" srcId="{B3E48FA5-32BB-4253-A270-0A74A1C36C8A}" destId="{583076BC-DD09-4289-9849-9DCCD132C54E}" srcOrd="1" destOrd="0" presId="urn:microsoft.com/office/officeart/2005/8/layout/hierarchy5"/>
    <dgm:cxn modelId="{A4B93EAD-A3B1-4038-A354-4F28F4306F2F}" type="presOf" srcId="{6C34B135-0729-4146-BA28-1A0A1CAB3EDE}" destId="{24678DD8-BA11-4C05-849E-B8B91E75E028}" srcOrd="0" destOrd="0" presId="urn:microsoft.com/office/officeart/2005/8/layout/hierarchy5"/>
    <dgm:cxn modelId="{88F22F1E-30EF-468B-8956-9653FA560F17}" srcId="{E150FFE4-38B1-45D6-BB1A-DA6EB9A6DB27}" destId="{182E66C6-B34B-4A41-991F-3B26DA516D56}" srcOrd="2" destOrd="0" parTransId="{F37DD403-CC79-402B-ACE2-246E141E1A8A}" sibTransId="{C5E11DD4-361A-4D50-8017-10A12CA5E634}"/>
    <dgm:cxn modelId="{5B9D461B-DCB5-41BB-A9C3-2C2FDCCB7322}" type="presOf" srcId="{E14C48F6-A025-4A53-B2E9-1D8199FE3D06}" destId="{79666539-C9CB-45D7-B8DA-689E0707706D}" srcOrd="0" destOrd="0" presId="urn:microsoft.com/office/officeart/2005/8/layout/hierarchy5"/>
    <dgm:cxn modelId="{781CBA0B-FD87-46B3-BC9D-3DCA0529F187}" type="presOf" srcId="{6C34B135-0729-4146-BA28-1A0A1CAB3EDE}" destId="{0E21B0AB-6891-480C-8109-1A5164D12B87}" srcOrd="1" destOrd="0" presId="urn:microsoft.com/office/officeart/2005/8/layout/hierarchy5"/>
    <dgm:cxn modelId="{DFAC5AC3-76CF-4806-8DC2-8AE3D35273B3}" type="presOf" srcId="{DDDCCCDD-848C-4B15-83D2-92056E2F8125}" destId="{F7D7F9C5-9BB1-46BC-A442-5B6CCAE02C86}" srcOrd="1" destOrd="0" presId="urn:microsoft.com/office/officeart/2005/8/layout/hierarchy5"/>
    <dgm:cxn modelId="{29ACADB3-D887-4D7A-8CDD-EE2111F9B35C}" type="presOf" srcId="{2DD0DD41-E122-49A9-A4D0-983140BB1E6D}" destId="{964AD0EE-036B-4D46-BA43-F8D46A6D8266}" srcOrd="1" destOrd="0" presId="urn:microsoft.com/office/officeart/2005/8/layout/hierarchy5"/>
    <dgm:cxn modelId="{E8882D20-A530-4641-9DFD-6F7E3FE18B84}" type="presOf" srcId="{A87E5B48-EB46-475F-BF34-9DA5E7693D70}" destId="{4160A543-F581-4B0F-ADC0-63089C5744C1}" srcOrd="0" destOrd="0" presId="urn:microsoft.com/office/officeart/2005/8/layout/hierarchy5"/>
    <dgm:cxn modelId="{A20D4A57-0395-4C53-B578-D4734862A0A8}" srcId="{E150FFE4-38B1-45D6-BB1A-DA6EB9A6DB27}" destId="{9D952F9F-31C9-4E86-9CE5-BF2EF1E6503B}" srcOrd="0" destOrd="0" parTransId="{D92BF641-F5FA-4DE2-A48C-0AD14B039C9D}" sibTransId="{C91C8ABE-BEF3-43C5-B5F8-C637E4174859}"/>
    <dgm:cxn modelId="{D9577EB4-FC5E-406E-B102-F713AD23D44C}" type="presOf" srcId="{182E66C6-B34B-4A41-991F-3B26DA516D56}" destId="{FBE2CFDE-F38A-4D94-AB82-6CA2BC179FE4}" srcOrd="0" destOrd="0" presId="urn:microsoft.com/office/officeart/2005/8/layout/hierarchy5"/>
    <dgm:cxn modelId="{A779957A-3328-4E85-B096-E9679D01796C}" type="presOf" srcId="{A87E5B48-EB46-475F-BF34-9DA5E7693D70}" destId="{7400271C-7FFB-412C-98A0-B2480019E29F}" srcOrd="1" destOrd="0" presId="urn:microsoft.com/office/officeart/2005/8/layout/hierarchy5"/>
    <dgm:cxn modelId="{EE7FA949-6211-47B8-9063-02A890466696}" srcId="{3FBCBB6B-5316-4686-B8F1-4CBE8CF2868A}" destId="{C6B5B26C-769E-4B9F-89D4-1B2022CCF977}" srcOrd="0" destOrd="0" parTransId="{2DD0DD41-E122-49A9-A4D0-983140BB1E6D}" sibTransId="{C9B6089C-D333-4C53-811D-C017EDBFDD48}"/>
    <dgm:cxn modelId="{E983F88C-F2E8-4057-9889-5694178259F3}" srcId="{3FBCBB6B-5316-4686-B8F1-4CBE8CF2868A}" destId="{7ABA2936-3C48-4F14-AC57-0E2C60BB7281}" srcOrd="1" destOrd="0" parTransId="{DDDCCCDD-848C-4B15-83D2-92056E2F8125}" sibTransId="{B069BAE7-AD22-483D-B8A1-7149C314A6A1}"/>
    <dgm:cxn modelId="{303EFDA6-3C48-480A-8440-F77C50C6B36A}" type="presOf" srcId="{8BE12326-6DCE-41B0-A713-9D33382E7076}" destId="{1D32868F-C9DB-437F-A2F2-E0DFCC984E39}" srcOrd="0" destOrd="0" presId="urn:microsoft.com/office/officeart/2005/8/layout/hierarchy5"/>
    <dgm:cxn modelId="{51B105A6-DFA3-481C-AFF3-C71C501ABE88}" type="presOf" srcId="{182E66C6-B34B-4A41-991F-3B26DA516D56}" destId="{779A173A-1172-4283-A203-F372A85A064E}" srcOrd="1" destOrd="0" presId="urn:microsoft.com/office/officeart/2005/8/layout/hierarchy5"/>
    <dgm:cxn modelId="{5120FEE0-890B-47EC-BA16-9A500056EDA1}" type="presOf" srcId="{B06CD451-D5A5-4C66-9DA7-45663A26D5CF}" destId="{AE6D7DC9-6F95-4E43-9DFC-E286AA200CD7}" srcOrd="0" destOrd="0" presId="urn:microsoft.com/office/officeart/2005/8/layout/hierarchy5"/>
    <dgm:cxn modelId="{804802EE-BFC6-4A4D-8A9F-56FF471F7422}" type="presOf" srcId="{E150FFE4-38B1-45D6-BB1A-DA6EB9A6DB27}" destId="{E04584FF-0521-49BF-9923-FDF52FA4CC06}" srcOrd="0" destOrd="0" presId="urn:microsoft.com/office/officeart/2005/8/layout/hierarchy5"/>
    <dgm:cxn modelId="{0A696265-99FC-41E9-8CD6-A6AD5E73E5F6}" srcId="{9D952F9F-31C9-4E86-9CE5-BF2EF1E6503B}" destId="{3FBCBB6B-5316-4686-B8F1-4CBE8CF2868A}" srcOrd="0" destOrd="0" parTransId="{B06CD451-D5A5-4C66-9DA7-45663A26D5CF}" sibTransId="{6324D2A0-F040-4BE0-86F4-69C6E1DD30C3}"/>
    <dgm:cxn modelId="{C9D840A6-F9DC-4B8A-8EAC-CBA6E029A21A}" type="presOf" srcId="{C6B5B26C-769E-4B9F-89D4-1B2022CCF977}" destId="{DF20B15B-597E-4948-BFD2-0A20836DB6CF}" srcOrd="0" destOrd="0" presId="urn:microsoft.com/office/officeart/2005/8/layout/hierarchy5"/>
    <dgm:cxn modelId="{112769C6-8807-4C16-BD13-159C6883A1F0}" type="presOf" srcId="{2DD0DD41-E122-49A9-A4D0-983140BB1E6D}" destId="{113262EE-B4A0-42A8-94F9-6A124334249C}" srcOrd="0" destOrd="0" presId="urn:microsoft.com/office/officeart/2005/8/layout/hierarchy5"/>
    <dgm:cxn modelId="{B512BCCC-EA6D-453F-9594-3AC0AA850448}" type="presOf" srcId="{03E57986-81BC-47B9-AAE4-955FE08D85C2}" destId="{0FBAE43F-F48C-4393-AC00-9E5FFB89F56A}" srcOrd="0" destOrd="0" presId="urn:microsoft.com/office/officeart/2005/8/layout/hierarchy5"/>
    <dgm:cxn modelId="{2658291F-B1C3-470B-B585-51F5FCA6B7B4}" type="presParOf" srcId="{E04584FF-0521-49BF-9923-FDF52FA4CC06}" destId="{5AE9F4C8-A195-4906-A82D-47126C949374}" srcOrd="0" destOrd="0" presId="urn:microsoft.com/office/officeart/2005/8/layout/hierarchy5"/>
    <dgm:cxn modelId="{B1627762-3B23-46FF-87A5-11728DB9BB9A}" type="presParOf" srcId="{5AE9F4C8-A195-4906-A82D-47126C949374}" destId="{38389360-1323-4D4E-8515-8A3E514380BC}" srcOrd="0" destOrd="0" presId="urn:microsoft.com/office/officeart/2005/8/layout/hierarchy5"/>
    <dgm:cxn modelId="{40255146-1CAA-4A7E-BD39-5CDB28AF9C0D}" type="presParOf" srcId="{5AE9F4C8-A195-4906-A82D-47126C949374}" destId="{36ECD55F-51A4-467B-8666-49EA885C0E8D}" srcOrd="1" destOrd="0" presId="urn:microsoft.com/office/officeart/2005/8/layout/hierarchy5"/>
    <dgm:cxn modelId="{108DA956-858A-45D6-91EE-BA0B282FAE2E}" type="presParOf" srcId="{36ECD55F-51A4-467B-8666-49EA885C0E8D}" destId="{ED0DAEFD-8E33-4434-936D-04A0BFC7E0AE}" srcOrd="0" destOrd="0" presId="urn:microsoft.com/office/officeart/2005/8/layout/hierarchy5"/>
    <dgm:cxn modelId="{9321B3C9-6467-4EE1-A582-49D42A0E16BC}" type="presParOf" srcId="{ED0DAEFD-8E33-4434-936D-04A0BFC7E0AE}" destId="{B873318B-8928-4F89-92B6-2851E248B482}" srcOrd="0" destOrd="0" presId="urn:microsoft.com/office/officeart/2005/8/layout/hierarchy5"/>
    <dgm:cxn modelId="{3828DF59-13E4-4CCB-80CA-77C62335CFCC}" type="presParOf" srcId="{ED0DAEFD-8E33-4434-936D-04A0BFC7E0AE}" destId="{62B5CC5E-C8E6-49DF-B0D2-323F69F9FE07}" srcOrd="1" destOrd="0" presId="urn:microsoft.com/office/officeart/2005/8/layout/hierarchy5"/>
    <dgm:cxn modelId="{ECB0AE00-CF6A-49B1-BDC5-B67149C877D9}" type="presParOf" srcId="{62B5CC5E-C8E6-49DF-B0D2-323F69F9FE07}" destId="{AE6D7DC9-6F95-4E43-9DFC-E286AA200CD7}" srcOrd="0" destOrd="0" presId="urn:microsoft.com/office/officeart/2005/8/layout/hierarchy5"/>
    <dgm:cxn modelId="{A04E554E-CC7F-4152-B285-3D4187B99388}" type="presParOf" srcId="{AE6D7DC9-6F95-4E43-9DFC-E286AA200CD7}" destId="{A3933C56-0CB4-463C-AFCF-88A6E9A8F2E1}" srcOrd="0" destOrd="0" presId="urn:microsoft.com/office/officeart/2005/8/layout/hierarchy5"/>
    <dgm:cxn modelId="{86B34831-EF75-43F1-9CE1-C6680FB60553}" type="presParOf" srcId="{62B5CC5E-C8E6-49DF-B0D2-323F69F9FE07}" destId="{A4E98B4A-B3C1-48C8-AB0F-F18EFAFFCD71}" srcOrd="1" destOrd="0" presId="urn:microsoft.com/office/officeart/2005/8/layout/hierarchy5"/>
    <dgm:cxn modelId="{83D2BF68-D59F-40E0-B2F2-2F1FD0C47284}" type="presParOf" srcId="{A4E98B4A-B3C1-48C8-AB0F-F18EFAFFCD71}" destId="{F17EEB48-29CC-46A7-A7B2-26327D2218F7}" srcOrd="0" destOrd="0" presId="urn:microsoft.com/office/officeart/2005/8/layout/hierarchy5"/>
    <dgm:cxn modelId="{03A26B91-7445-49AF-8446-691FA0E49605}" type="presParOf" srcId="{A4E98B4A-B3C1-48C8-AB0F-F18EFAFFCD71}" destId="{3548D125-D895-4F70-A943-BC63F25E3BC9}" srcOrd="1" destOrd="0" presId="urn:microsoft.com/office/officeart/2005/8/layout/hierarchy5"/>
    <dgm:cxn modelId="{56EBADA0-1342-42F5-A753-6B31402FCCB0}" type="presParOf" srcId="{3548D125-D895-4F70-A943-BC63F25E3BC9}" destId="{113262EE-B4A0-42A8-94F9-6A124334249C}" srcOrd="0" destOrd="0" presId="urn:microsoft.com/office/officeart/2005/8/layout/hierarchy5"/>
    <dgm:cxn modelId="{8D8EAEF1-3C04-4D66-B5FE-614DF5FC95FD}" type="presParOf" srcId="{113262EE-B4A0-42A8-94F9-6A124334249C}" destId="{964AD0EE-036B-4D46-BA43-F8D46A6D8266}" srcOrd="0" destOrd="0" presId="urn:microsoft.com/office/officeart/2005/8/layout/hierarchy5"/>
    <dgm:cxn modelId="{44639C50-23CA-4BD3-AA9B-A898134DC841}" type="presParOf" srcId="{3548D125-D895-4F70-A943-BC63F25E3BC9}" destId="{0CBD7153-630D-420F-AB7B-B30607EC1048}" srcOrd="1" destOrd="0" presId="urn:microsoft.com/office/officeart/2005/8/layout/hierarchy5"/>
    <dgm:cxn modelId="{44B7E365-B545-43CD-A70F-2BEE531660D0}" type="presParOf" srcId="{0CBD7153-630D-420F-AB7B-B30607EC1048}" destId="{DF20B15B-597E-4948-BFD2-0A20836DB6CF}" srcOrd="0" destOrd="0" presId="urn:microsoft.com/office/officeart/2005/8/layout/hierarchy5"/>
    <dgm:cxn modelId="{A1084907-7DCC-4E99-8710-8C0DD7CEF650}" type="presParOf" srcId="{0CBD7153-630D-420F-AB7B-B30607EC1048}" destId="{A92E40D1-77EA-4078-9E68-1FAE3D8DC3FE}" srcOrd="1" destOrd="0" presId="urn:microsoft.com/office/officeart/2005/8/layout/hierarchy5"/>
    <dgm:cxn modelId="{A1B41646-ECF3-47A0-A0EB-461FF60C9F4E}" type="presParOf" srcId="{3548D125-D895-4F70-A943-BC63F25E3BC9}" destId="{A2AC515A-DE83-4032-8F81-5D7A04E3E6E0}" srcOrd="2" destOrd="0" presId="urn:microsoft.com/office/officeart/2005/8/layout/hierarchy5"/>
    <dgm:cxn modelId="{A46FAB79-80DE-4E7B-8B31-53163ABF61B7}" type="presParOf" srcId="{A2AC515A-DE83-4032-8F81-5D7A04E3E6E0}" destId="{F7D7F9C5-9BB1-46BC-A442-5B6CCAE02C86}" srcOrd="0" destOrd="0" presId="urn:microsoft.com/office/officeart/2005/8/layout/hierarchy5"/>
    <dgm:cxn modelId="{146D8057-2339-4278-9698-8EC29C0DD9F6}" type="presParOf" srcId="{3548D125-D895-4F70-A943-BC63F25E3BC9}" destId="{27C51EB9-08BD-4551-AF88-0ED1C27C638B}" srcOrd="3" destOrd="0" presId="urn:microsoft.com/office/officeart/2005/8/layout/hierarchy5"/>
    <dgm:cxn modelId="{959A8129-BB84-49DE-9416-98E06E366270}" type="presParOf" srcId="{27C51EB9-08BD-4551-AF88-0ED1C27C638B}" destId="{AAE985D2-C9C3-42EF-B89A-40F37BF5771A}" srcOrd="0" destOrd="0" presId="urn:microsoft.com/office/officeart/2005/8/layout/hierarchy5"/>
    <dgm:cxn modelId="{81BD18E0-B4D2-4818-8783-E46594DFAD3A}" type="presParOf" srcId="{27C51EB9-08BD-4551-AF88-0ED1C27C638B}" destId="{B5EF6993-5E7A-4413-B4E8-83D056D0413A}" srcOrd="1" destOrd="0" presId="urn:microsoft.com/office/officeart/2005/8/layout/hierarchy5"/>
    <dgm:cxn modelId="{2A8CAE46-6557-4E43-893D-DC0460018F30}" type="presParOf" srcId="{62B5CC5E-C8E6-49DF-B0D2-323F69F9FE07}" destId="{24678DD8-BA11-4C05-849E-B8B91E75E028}" srcOrd="2" destOrd="0" presId="urn:microsoft.com/office/officeart/2005/8/layout/hierarchy5"/>
    <dgm:cxn modelId="{75AE2901-06E9-4AE9-AFE2-4F4678550039}" type="presParOf" srcId="{24678DD8-BA11-4C05-849E-B8B91E75E028}" destId="{0E21B0AB-6891-480C-8109-1A5164D12B87}" srcOrd="0" destOrd="0" presId="urn:microsoft.com/office/officeart/2005/8/layout/hierarchy5"/>
    <dgm:cxn modelId="{85B58B9A-BA3E-40D1-8737-582E8A1617A9}" type="presParOf" srcId="{62B5CC5E-C8E6-49DF-B0D2-323F69F9FE07}" destId="{5F76CE93-782A-4304-9974-813D9C90526B}" srcOrd="3" destOrd="0" presId="urn:microsoft.com/office/officeart/2005/8/layout/hierarchy5"/>
    <dgm:cxn modelId="{50381727-252F-47C0-BEAE-BA5B7EBFD6F3}" type="presParOf" srcId="{5F76CE93-782A-4304-9974-813D9C90526B}" destId="{1D32868F-C9DB-437F-A2F2-E0DFCC984E39}" srcOrd="0" destOrd="0" presId="urn:microsoft.com/office/officeart/2005/8/layout/hierarchy5"/>
    <dgm:cxn modelId="{B2447C6E-7A57-4D67-8F0E-C3FB2A98B434}" type="presParOf" srcId="{5F76CE93-782A-4304-9974-813D9C90526B}" destId="{F241B697-32B0-43D5-8085-C3C3C365DDE3}" srcOrd="1" destOrd="0" presId="urn:microsoft.com/office/officeart/2005/8/layout/hierarchy5"/>
    <dgm:cxn modelId="{264EDCF7-41A1-4670-AA6D-C2143BD6C3AD}" type="presParOf" srcId="{F241B697-32B0-43D5-8085-C3C3C365DDE3}" destId="{F593191D-30ED-41BC-8936-1FAACF097E1E}" srcOrd="0" destOrd="0" presId="urn:microsoft.com/office/officeart/2005/8/layout/hierarchy5"/>
    <dgm:cxn modelId="{2490E2D2-B410-443B-B3D3-688A6ED5EF93}" type="presParOf" srcId="{F593191D-30ED-41BC-8936-1FAACF097E1E}" destId="{E59647B0-B15B-4083-BBAE-319611407874}" srcOrd="0" destOrd="0" presId="urn:microsoft.com/office/officeart/2005/8/layout/hierarchy5"/>
    <dgm:cxn modelId="{4E0C06C2-ECB5-42CF-9F63-D6EDE746B5F1}" type="presParOf" srcId="{F241B697-32B0-43D5-8085-C3C3C365DDE3}" destId="{BB509938-98D3-4E99-BCBB-80351D422EF5}" srcOrd="1" destOrd="0" presId="urn:microsoft.com/office/officeart/2005/8/layout/hierarchy5"/>
    <dgm:cxn modelId="{5C2124A4-C153-40D9-A078-7BA80EBA860A}" type="presParOf" srcId="{BB509938-98D3-4E99-BCBB-80351D422EF5}" destId="{776ED345-D34C-41D0-9870-B1619AEF4279}" srcOrd="0" destOrd="0" presId="urn:microsoft.com/office/officeart/2005/8/layout/hierarchy5"/>
    <dgm:cxn modelId="{DD257A8A-5330-4B80-8A7A-4D9E8AE071CC}" type="presParOf" srcId="{BB509938-98D3-4E99-BCBB-80351D422EF5}" destId="{26706E0C-19C9-4BBA-BEBD-3908DFDDE6BE}" srcOrd="1" destOrd="0" presId="urn:microsoft.com/office/officeart/2005/8/layout/hierarchy5"/>
    <dgm:cxn modelId="{9EFBE577-243D-4B4B-B773-5AE8D2E8CEC4}" type="presParOf" srcId="{F241B697-32B0-43D5-8085-C3C3C365DDE3}" destId="{4444EA03-4DED-4B84-941E-A754C53D3E8A}" srcOrd="2" destOrd="0" presId="urn:microsoft.com/office/officeart/2005/8/layout/hierarchy5"/>
    <dgm:cxn modelId="{1B15F70D-1571-40A9-914D-7D515EDB0B4E}" type="presParOf" srcId="{4444EA03-4DED-4B84-941E-A754C53D3E8A}" destId="{583076BC-DD09-4289-9849-9DCCD132C54E}" srcOrd="0" destOrd="0" presId="urn:microsoft.com/office/officeart/2005/8/layout/hierarchy5"/>
    <dgm:cxn modelId="{2974E3C8-E17B-4750-9037-8D64E972E703}" type="presParOf" srcId="{F241B697-32B0-43D5-8085-C3C3C365DDE3}" destId="{0F1E6BE4-2817-4AAF-9059-BFF20BA72BB9}" srcOrd="3" destOrd="0" presId="urn:microsoft.com/office/officeart/2005/8/layout/hierarchy5"/>
    <dgm:cxn modelId="{B1A58DA6-568D-4CDB-9131-24C80E9E0E12}" type="presParOf" srcId="{0F1E6BE4-2817-4AAF-9059-BFF20BA72BB9}" destId="{79666539-C9CB-45D7-B8DA-689E0707706D}" srcOrd="0" destOrd="0" presId="urn:microsoft.com/office/officeart/2005/8/layout/hierarchy5"/>
    <dgm:cxn modelId="{1D2FB672-049F-4341-8149-58A1D0E62FE2}" type="presParOf" srcId="{0F1E6BE4-2817-4AAF-9059-BFF20BA72BB9}" destId="{E93E91D4-C24B-492A-A56D-C4C9B4FED8E0}" srcOrd="1" destOrd="0" presId="urn:microsoft.com/office/officeart/2005/8/layout/hierarchy5"/>
    <dgm:cxn modelId="{E66880DF-94E9-4200-823C-6DF38BD638CC}" type="presParOf" srcId="{E04584FF-0521-49BF-9923-FDF52FA4CC06}" destId="{71679299-C0CF-4D92-8AB2-077E4ED81CCF}" srcOrd="1" destOrd="0" presId="urn:microsoft.com/office/officeart/2005/8/layout/hierarchy5"/>
    <dgm:cxn modelId="{95F76B91-020E-45A9-8242-C0C68E57A72F}" type="presParOf" srcId="{71679299-C0CF-4D92-8AB2-077E4ED81CCF}" destId="{1B310570-825A-4F53-ADE3-497EEC463971}" srcOrd="0" destOrd="0" presId="urn:microsoft.com/office/officeart/2005/8/layout/hierarchy5"/>
    <dgm:cxn modelId="{8C763F5D-E963-425F-86A3-35836AFB2E31}" type="presParOf" srcId="{1B310570-825A-4F53-ADE3-497EEC463971}" destId="{4160A543-F581-4B0F-ADC0-63089C5744C1}" srcOrd="0" destOrd="0" presId="urn:microsoft.com/office/officeart/2005/8/layout/hierarchy5"/>
    <dgm:cxn modelId="{5AF05C48-C481-4BD2-8EBC-D7476CDE1216}" type="presParOf" srcId="{1B310570-825A-4F53-ADE3-497EEC463971}" destId="{7400271C-7FFB-412C-98A0-B2480019E29F}" srcOrd="1" destOrd="0" presId="urn:microsoft.com/office/officeart/2005/8/layout/hierarchy5"/>
    <dgm:cxn modelId="{3FDF0996-EA55-4A2B-A249-112E1C23164C}" type="presParOf" srcId="{71679299-C0CF-4D92-8AB2-077E4ED81CCF}" destId="{6120ED80-E1BE-4F60-BFB3-6594D8163B5A}" srcOrd="1" destOrd="0" presId="urn:microsoft.com/office/officeart/2005/8/layout/hierarchy5"/>
    <dgm:cxn modelId="{F2C4EEDE-2CEB-4015-BB8D-0C2A519DA2D3}" type="presParOf" srcId="{6120ED80-E1BE-4F60-BFB3-6594D8163B5A}" destId="{1FD935D7-6620-4F6F-BFF1-A6E0AFD3F79C}" srcOrd="0" destOrd="0" presId="urn:microsoft.com/office/officeart/2005/8/layout/hierarchy5"/>
    <dgm:cxn modelId="{A0BA1497-17CA-4A39-BDFF-F930C525BA7E}" type="presParOf" srcId="{71679299-C0CF-4D92-8AB2-077E4ED81CCF}" destId="{D09CA069-B114-495F-A275-14854200415C}" srcOrd="2" destOrd="0" presId="urn:microsoft.com/office/officeart/2005/8/layout/hierarchy5"/>
    <dgm:cxn modelId="{20B14BB2-45EE-47B3-A58E-E42B444E0E3D}" type="presParOf" srcId="{D09CA069-B114-495F-A275-14854200415C}" destId="{FBE2CFDE-F38A-4D94-AB82-6CA2BC179FE4}" srcOrd="0" destOrd="0" presId="urn:microsoft.com/office/officeart/2005/8/layout/hierarchy5"/>
    <dgm:cxn modelId="{0D6AB0CC-2549-4CF5-9D86-DCC2A287527C}" type="presParOf" srcId="{D09CA069-B114-495F-A275-14854200415C}" destId="{779A173A-1172-4283-A203-F372A85A064E}" srcOrd="1" destOrd="0" presId="urn:microsoft.com/office/officeart/2005/8/layout/hierarchy5"/>
    <dgm:cxn modelId="{4C51C12C-13F8-44C1-BA16-CF117EC930B6}" type="presParOf" srcId="{71679299-C0CF-4D92-8AB2-077E4ED81CCF}" destId="{FC49C3EF-D7A9-420F-974E-D1F2C907E698}" srcOrd="3" destOrd="0" presId="urn:microsoft.com/office/officeart/2005/8/layout/hierarchy5"/>
    <dgm:cxn modelId="{5FBECBF9-7257-4830-9119-A20389377BEA}" type="presParOf" srcId="{FC49C3EF-D7A9-420F-974E-D1F2C907E698}" destId="{04303DD5-2628-424C-833E-654B0315796B}" srcOrd="0" destOrd="0" presId="urn:microsoft.com/office/officeart/2005/8/layout/hierarchy5"/>
    <dgm:cxn modelId="{EF9BC1D2-F77B-42B7-9B48-06E926BB564F}" type="presParOf" srcId="{71679299-C0CF-4D92-8AB2-077E4ED81CCF}" destId="{0BE4F8F6-EAA3-43BF-B5D2-D609D5630CAD}" srcOrd="4" destOrd="0" presId="urn:microsoft.com/office/officeart/2005/8/layout/hierarchy5"/>
    <dgm:cxn modelId="{3A73FF73-A173-4282-8D42-FFCCC3CFE35C}" type="presParOf" srcId="{0BE4F8F6-EAA3-43BF-B5D2-D609D5630CAD}" destId="{0FBAE43F-F48C-4393-AC00-9E5FFB89F56A}" srcOrd="0" destOrd="0" presId="urn:microsoft.com/office/officeart/2005/8/layout/hierarchy5"/>
    <dgm:cxn modelId="{046A3D7C-BDD3-4BAD-A0A4-1315B86F59ED}" type="presParOf" srcId="{0BE4F8F6-EAA3-43BF-B5D2-D609D5630CAD}" destId="{73984286-6972-4D07-B7B0-EE096F76428B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E8D93C-D9BC-4803-A871-78788C4AD185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860D3C4-0142-48B2-9457-F7EFBE42C675}">
      <dgm:prSet phldrT="[Texte]"/>
      <dgm:spPr/>
      <dgm:t>
        <a:bodyPr/>
        <a:lstStyle/>
        <a:p>
          <a:r>
            <a:rPr lang="fr-FR" dirty="0" smtClean="0"/>
            <a:t>Activité</a:t>
          </a:r>
          <a:endParaRPr lang="fr-FR" dirty="0"/>
        </a:p>
      </dgm:t>
    </dgm:pt>
    <dgm:pt modelId="{0B528BB5-099E-4CC0-9B32-5E37494CFB0E}" type="parTrans" cxnId="{51C2CBEB-B291-4EDE-9544-691178F24F27}">
      <dgm:prSet/>
      <dgm:spPr/>
      <dgm:t>
        <a:bodyPr/>
        <a:lstStyle/>
        <a:p>
          <a:endParaRPr lang="fr-FR"/>
        </a:p>
      </dgm:t>
    </dgm:pt>
    <dgm:pt modelId="{78CB7B2F-AE25-4180-8FC2-ABBC2A6BD904}" type="sibTrans" cxnId="{51C2CBEB-B291-4EDE-9544-691178F24F27}">
      <dgm:prSet/>
      <dgm:spPr/>
      <dgm:t>
        <a:bodyPr/>
        <a:lstStyle/>
        <a:p>
          <a:endParaRPr lang="fr-FR"/>
        </a:p>
      </dgm:t>
    </dgm:pt>
    <dgm:pt modelId="{E852574E-2F46-4D0E-BDFD-B2DD9753259F}">
      <dgm:prSet phldrT="[Texte]"/>
      <dgm:spPr/>
      <dgm:t>
        <a:bodyPr/>
        <a:lstStyle/>
        <a:p>
          <a:r>
            <a:rPr lang="fr-FR" dirty="0" smtClean="0"/>
            <a:t>Devant PC: Analyse du produit</a:t>
          </a:r>
          <a:endParaRPr lang="fr-FR" dirty="0"/>
        </a:p>
      </dgm:t>
    </dgm:pt>
    <dgm:pt modelId="{9D26CC10-6CD7-4A6B-AE2A-79509A23B807}" type="parTrans" cxnId="{3500AFC3-7A7E-4522-9350-1B84BA574EAE}">
      <dgm:prSet/>
      <dgm:spPr/>
      <dgm:t>
        <a:bodyPr/>
        <a:lstStyle/>
        <a:p>
          <a:endParaRPr lang="fr-FR"/>
        </a:p>
      </dgm:t>
    </dgm:pt>
    <dgm:pt modelId="{C2F6311F-D119-4810-AA08-2F36B66A206C}" type="sibTrans" cxnId="{3500AFC3-7A7E-4522-9350-1B84BA574EAE}">
      <dgm:prSet/>
      <dgm:spPr/>
      <dgm:t>
        <a:bodyPr/>
        <a:lstStyle/>
        <a:p>
          <a:endParaRPr lang="fr-FR"/>
        </a:p>
      </dgm:t>
    </dgm:pt>
    <dgm:pt modelId="{92584A59-5969-48AF-AE19-304AB5B5CC21}">
      <dgm:prSet phldrT="[Texte]"/>
      <dgm:spPr/>
      <dgm:t>
        <a:bodyPr/>
        <a:lstStyle/>
        <a:p>
          <a:r>
            <a:rPr lang="fr-FR" dirty="0" smtClean="0"/>
            <a:t>5 groupes de 3 élèves</a:t>
          </a:r>
          <a:endParaRPr lang="fr-FR" dirty="0"/>
        </a:p>
      </dgm:t>
    </dgm:pt>
    <dgm:pt modelId="{4626A437-8204-4D84-939B-D02E939BD468}" type="parTrans" cxnId="{63147D75-E186-4C83-B949-20A8F8F3ABDD}">
      <dgm:prSet/>
      <dgm:spPr/>
      <dgm:t>
        <a:bodyPr/>
        <a:lstStyle/>
        <a:p>
          <a:endParaRPr lang="fr-FR"/>
        </a:p>
      </dgm:t>
    </dgm:pt>
    <dgm:pt modelId="{004B496F-0F51-48D0-88FC-57FB1D145951}" type="sibTrans" cxnId="{63147D75-E186-4C83-B949-20A8F8F3ABDD}">
      <dgm:prSet/>
      <dgm:spPr/>
      <dgm:t>
        <a:bodyPr/>
        <a:lstStyle/>
        <a:p>
          <a:endParaRPr lang="fr-FR"/>
        </a:p>
      </dgm:t>
    </dgm:pt>
    <dgm:pt modelId="{B5D607E1-05F1-4EA9-823C-F2146D2AABD0}">
      <dgm:prSet phldrT="[Texte]"/>
      <dgm:spPr/>
      <dgm:t>
        <a:bodyPr/>
        <a:lstStyle/>
        <a:p>
          <a:r>
            <a:rPr lang="fr-FR" dirty="0" smtClean="0"/>
            <a:t>1h</a:t>
          </a:r>
          <a:endParaRPr lang="fr-FR" dirty="0"/>
        </a:p>
      </dgm:t>
    </dgm:pt>
    <dgm:pt modelId="{97471F8D-0E93-4E57-B568-35DEC5D45331}" type="parTrans" cxnId="{2743FDE0-71F9-445A-929F-2C7A3F852720}">
      <dgm:prSet/>
      <dgm:spPr/>
      <dgm:t>
        <a:bodyPr/>
        <a:lstStyle/>
        <a:p>
          <a:endParaRPr lang="fr-FR"/>
        </a:p>
      </dgm:t>
    </dgm:pt>
    <dgm:pt modelId="{3E1699F5-A042-46B0-A05F-27F36EDB7BFC}" type="sibTrans" cxnId="{2743FDE0-71F9-445A-929F-2C7A3F852720}">
      <dgm:prSet/>
      <dgm:spPr/>
      <dgm:t>
        <a:bodyPr/>
        <a:lstStyle/>
        <a:p>
          <a:endParaRPr lang="fr-FR"/>
        </a:p>
      </dgm:t>
    </dgm:pt>
    <dgm:pt modelId="{10F93654-5346-4DF4-8F80-F519FD473232}">
      <dgm:prSet phldrT="[Texte]"/>
      <dgm:spPr/>
      <dgm:t>
        <a:bodyPr/>
        <a:lstStyle/>
        <a:p>
          <a:r>
            <a:rPr lang="fr-FR" dirty="0" smtClean="0"/>
            <a:t>45 minutes</a:t>
          </a:r>
          <a:endParaRPr lang="fr-FR" dirty="0"/>
        </a:p>
      </dgm:t>
    </dgm:pt>
    <dgm:pt modelId="{D2B59080-946E-4A30-944B-0CEE2036A217}" type="parTrans" cxnId="{A911DDD7-6845-4C88-BFD3-E7C02303E51C}">
      <dgm:prSet/>
      <dgm:spPr/>
      <dgm:t>
        <a:bodyPr/>
        <a:lstStyle/>
        <a:p>
          <a:endParaRPr lang="fr-FR"/>
        </a:p>
      </dgm:t>
    </dgm:pt>
    <dgm:pt modelId="{B7B8AF2B-003E-47FE-9D95-19CEB7BAE15F}" type="sibTrans" cxnId="{A911DDD7-6845-4C88-BFD3-E7C02303E51C}">
      <dgm:prSet/>
      <dgm:spPr/>
      <dgm:t>
        <a:bodyPr/>
        <a:lstStyle/>
        <a:p>
          <a:endParaRPr lang="fr-FR"/>
        </a:p>
      </dgm:t>
    </dgm:pt>
    <dgm:pt modelId="{4410D237-9B69-4386-B9F4-5C4257749337}">
      <dgm:prSet phldrT="[Texte]"/>
      <dgm:spPr/>
      <dgm:t>
        <a:bodyPr/>
        <a:lstStyle/>
        <a:p>
          <a:r>
            <a:rPr lang="fr-FR" dirty="0" smtClean="0"/>
            <a:t>Au tableau : Séance de créativité</a:t>
          </a:r>
          <a:endParaRPr lang="fr-FR" dirty="0"/>
        </a:p>
      </dgm:t>
    </dgm:pt>
    <dgm:pt modelId="{E5A863B3-5FA8-4FD8-A260-B540B8C673A5}" type="parTrans" cxnId="{7FD883C3-E01E-404D-B8F5-668E368EBCFD}">
      <dgm:prSet/>
      <dgm:spPr/>
      <dgm:t>
        <a:bodyPr/>
        <a:lstStyle/>
        <a:p>
          <a:endParaRPr lang="fr-FR"/>
        </a:p>
      </dgm:t>
    </dgm:pt>
    <dgm:pt modelId="{31BB789A-C186-4F44-88EF-722B0AA24233}" type="sibTrans" cxnId="{7FD883C3-E01E-404D-B8F5-668E368EBCFD}">
      <dgm:prSet/>
      <dgm:spPr/>
      <dgm:t>
        <a:bodyPr/>
        <a:lstStyle/>
        <a:p>
          <a:endParaRPr lang="fr-FR"/>
        </a:p>
      </dgm:t>
    </dgm:pt>
    <dgm:pt modelId="{5541DA61-19D9-4418-BC25-36B988CFA968}">
      <dgm:prSet phldrT="[Texte]"/>
      <dgm:spPr/>
      <dgm:t>
        <a:bodyPr/>
        <a:lstStyle/>
        <a:p>
          <a:r>
            <a:rPr lang="fr-FR" dirty="0" smtClean="0"/>
            <a:t>3 groupes de 5 élèves</a:t>
          </a:r>
          <a:endParaRPr lang="fr-FR" dirty="0"/>
        </a:p>
      </dgm:t>
    </dgm:pt>
    <dgm:pt modelId="{740D9819-E2CC-4EE6-9427-EC5A892DC947}" type="parTrans" cxnId="{E885FF88-9AB5-4D60-9A07-4BA76FDB63DE}">
      <dgm:prSet/>
      <dgm:spPr/>
      <dgm:t>
        <a:bodyPr/>
        <a:lstStyle/>
        <a:p>
          <a:endParaRPr lang="fr-FR"/>
        </a:p>
      </dgm:t>
    </dgm:pt>
    <dgm:pt modelId="{50AB4784-4FF5-4E7B-9424-6FF8EA7A7016}" type="sibTrans" cxnId="{E885FF88-9AB5-4D60-9A07-4BA76FDB63DE}">
      <dgm:prSet/>
      <dgm:spPr/>
      <dgm:t>
        <a:bodyPr/>
        <a:lstStyle/>
        <a:p>
          <a:endParaRPr lang="fr-FR"/>
        </a:p>
      </dgm:t>
    </dgm:pt>
    <dgm:pt modelId="{00E22DE5-BFBC-43C5-9CA4-E063C61176EE}" type="pres">
      <dgm:prSet presAssocID="{C7E8D93C-D9BC-4803-A871-78788C4AD18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F20DEAE-F559-4608-95DB-DFB8936F50D1}" type="pres">
      <dgm:prSet presAssocID="{5860D3C4-0142-48B2-9457-F7EFBE42C675}" presName="root1" presStyleCnt="0"/>
      <dgm:spPr/>
    </dgm:pt>
    <dgm:pt modelId="{45131DE0-A065-4490-8C59-CF088864BE8F}" type="pres">
      <dgm:prSet presAssocID="{5860D3C4-0142-48B2-9457-F7EFBE42C675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BB832B6B-073B-4528-8DFC-245A63AF3F46}" type="pres">
      <dgm:prSet presAssocID="{5860D3C4-0142-48B2-9457-F7EFBE42C675}" presName="level2hierChild" presStyleCnt="0"/>
      <dgm:spPr/>
    </dgm:pt>
    <dgm:pt modelId="{33202061-4A8E-4EE0-BB59-3DAA5A7F89A1}" type="pres">
      <dgm:prSet presAssocID="{9D26CC10-6CD7-4A6B-AE2A-79509A23B807}" presName="conn2-1" presStyleLbl="parChTrans1D2" presStyleIdx="0" presStyleCnt="3"/>
      <dgm:spPr/>
      <dgm:t>
        <a:bodyPr/>
        <a:lstStyle/>
        <a:p>
          <a:endParaRPr lang="fr-FR"/>
        </a:p>
      </dgm:t>
    </dgm:pt>
    <dgm:pt modelId="{52EF8C43-DBD5-4E33-A8DE-2DC73AE9B724}" type="pres">
      <dgm:prSet presAssocID="{9D26CC10-6CD7-4A6B-AE2A-79509A23B807}" presName="connTx" presStyleLbl="parChTrans1D2" presStyleIdx="0" presStyleCnt="3"/>
      <dgm:spPr/>
      <dgm:t>
        <a:bodyPr/>
        <a:lstStyle/>
        <a:p>
          <a:endParaRPr lang="fr-FR"/>
        </a:p>
      </dgm:t>
    </dgm:pt>
    <dgm:pt modelId="{88C1BAA1-46DF-4221-9570-95F2ED57B55A}" type="pres">
      <dgm:prSet presAssocID="{E852574E-2F46-4D0E-BDFD-B2DD9753259F}" presName="root2" presStyleCnt="0"/>
      <dgm:spPr/>
    </dgm:pt>
    <dgm:pt modelId="{790248F7-B1AF-4569-AAE2-85FA2EAEF242}" type="pres">
      <dgm:prSet presAssocID="{E852574E-2F46-4D0E-BDFD-B2DD9753259F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32D6EEF-A7FD-4C35-A1DC-A7019DB7A4C1}" type="pres">
      <dgm:prSet presAssocID="{E852574E-2F46-4D0E-BDFD-B2DD9753259F}" presName="level3hierChild" presStyleCnt="0"/>
      <dgm:spPr/>
    </dgm:pt>
    <dgm:pt modelId="{66137B44-0629-4847-AD24-4F146D69E928}" type="pres">
      <dgm:prSet presAssocID="{E5A863B3-5FA8-4FD8-A260-B540B8C673A5}" presName="conn2-1" presStyleLbl="parChTrans1D3" presStyleIdx="0" presStyleCnt="3"/>
      <dgm:spPr/>
      <dgm:t>
        <a:bodyPr/>
        <a:lstStyle/>
        <a:p>
          <a:endParaRPr lang="fr-FR"/>
        </a:p>
      </dgm:t>
    </dgm:pt>
    <dgm:pt modelId="{9D4C685A-2AAA-4AD8-B691-9466A001EAA8}" type="pres">
      <dgm:prSet presAssocID="{E5A863B3-5FA8-4FD8-A260-B540B8C673A5}" presName="connTx" presStyleLbl="parChTrans1D3" presStyleIdx="0" presStyleCnt="3"/>
      <dgm:spPr/>
      <dgm:t>
        <a:bodyPr/>
        <a:lstStyle/>
        <a:p>
          <a:endParaRPr lang="fr-FR"/>
        </a:p>
      </dgm:t>
    </dgm:pt>
    <dgm:pt modelId="{3346049B-2876-483C-B93C-6BA75C23E841}" type="pres">
      <dgm:prSet presAssocID="{4410D237-9B69-4386-B9F4-5C4257749337}" presName="root2" presStyleCnt="0"/>
      <dgm:spPr/>
    </dgm:pt>
    <dgm:pt modelId="{6FA4C92F-4C17-47D3-83CB-DBD9F14C3AA6}" type="pres">
      <dgm:prSet presAssocID="{4410D237-9B69-4386-B9F4-5C4257749337}" presName="LevelTwoTextNode" presStyleLbl="node3" presStyleIdx="0" presStyleCnt="3" custLinFactNeighborX="150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598C8B0E-80C0-44F1-873D-1D5A2B9D43FC}" type="pres">
      <dgm:prSet presAssocID="{4410D237-9B69-4386-B9F4-5C4257749337}" presName="level3hierChild" presStyleCnt="0"/>
      <dgm:spPr/>
    </dgm:pt>
    <dgm:pt modelId="{56E263A1-0800-4FB5-800F-01EF6EEABC83}" type="pres">
      <dgm:prSet presAssocID="{4626A437-8204-4D84-939B-D02E939BD468}" presName="conn2-1" presStyleLbl="parChTrans1D2" presStyleIdx="1" presStyleCnt="3"/>
      <dgm:spPr/>
      <dgm:t>
        <a:bodyPr/>
        <a:lstStyle/>
        <a:p>
          <a:endParaRPr lang="fr-FR"/>
        </a:p>
      </dgm:t>
    </dgm:pt>
    <dgm:pt modelId="{B440D02B-4BE4-4BCC-957C-11FED3217F57}" type="pres">
      <dgm:prSet presAssocID="{4626A437-8204-4D84-939B-D02E939BD468}" presName="connTx" presStyleLbl="parChTrans1D2" presStyleIdx="1" presStyleCnt="3"/>
      <dgm:spPr/>
      <dgm:t>
        <a:bodyPr/>
        <a:lstStyle/>
        <a:p>
          <a:endParaRPr lang="fr-FR"/>
        </a:p>
      </dgm:t>
    </dgm:pt>
    <dgm:pt modelId="{36233BAD-4953-43A3-95AF-710B6DADDA6A}" type="pres">
      <dgm:prSet presAssocID="{92584A59-5969-48AF-AE19-304AB5B5CC21}" presName="root2" presStyleCnt="0"/>
      <dgm:spPr/>
    </dgm:pt>
    <dgm:pt modelId="{A3BA0184-39E1-49AF-B500-333D55641DF7}" type="pres">
      <dgm:prSet presAssocID="{92584A59-5969-48AF-AE19-304AB5B5CC21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661DCF8-6E2B-4AFA-BF1A-00E1B2D12A3F}" type="pres">
      <dgm:prSet presAssocID="{92584A59-5969-48AF-AE19-304AB5B5CC21}" presName="level3hierChild" presStyleCnt="0"/>
      <dgm:spPr/>
    </dgm:pt>
    <dgm:pt modelId="{A0B769B6-C4AF-4593-9DAA-51F9D03D3171}" type="pres">
      <dgm:prSet presAssocID="{740D9819-E2CC-4EE6-9427-EC5A892DC947}" presName="conn2-1" presStyleLbl="parChTrans1D3" presStyleIdx="1" presStyleCnt="3"/>
      <dgm:spPr/>
      <dgm:t>
        <a:bodyPr/>
        <a:lstStyle/>
        <a:p>
          <a:endParaRPr lang="fr-FR"/>
        </a:p>
      </dgm:t>
    </dgm:pt>
    <dgm:pt modelId="{EF338C99-222B-4830-93E5-2A0BCD6BE449}" type="pres">
      <dgm:prSet presAssocID="{740D9819-E2CC-4EE6-9427-EC5A892DC947}" presName="connTx" presStyleLbl="parChTrans1D3" presStyleIdx="1" presStyleCnt="3"/>
      <dgm:spPr/>
      <dgm:t>
        <a:bodyPr/>
        <a:lstStyle/>
        <a:p>
          <a:endParaRPr lang="fr-FR"/>
        </a:p>
      </dgm:t>
    </dgm:pt>
    <dgm:pt modelId="{B74D765D-0F4D-4BEA-B89F-FAA3FCE023CE}" type="pres">
      <dgm:prSet presAssocID="{5541DA61-19D9-4418-BC25-36B988CFA968}" presName="root2" presStyleCnt="0"/>
      <dgm:spPr/>
    </dgm:pt>
    <dgm:pt modelId="{27B66E08-95F2-4975-8B84-2596218C3EE7}" type="pres">
      <dgm:prSet presAssocID="{5541DA61-19D9-4418-BC25-36B988CFA968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D39CA876-BF87-429A-AFFD-B32302551F09}" type="pres">
      <dgm:prSet presAssocID="{5541DA61-19D9-4418-BC25-36B988CFA968}" presName="level3hierChild" presStyleCnt="0"/>
      <dgm:spPr/>
    </dgm:pt>
    <dgm:pt modelId="{5A871504-7717-4787-BDC8-DA1C70706BA0}" type="pres">
      <dgm:prSet presAssocID="{97471F8D-0E93-4E57-B568-35DEC5D45331}" presName="conn2-1" presStyleLbl="parChTrans1D2" presStyleIdx="2" presStyleCnt="3"/>
      <dgm:spPr/>
      <dgm:t>
        <a:bodyPr/>
        <a:lstStyle/>
        <a:p>
          <a:endParaRPr lang="fr-FR"/>
        </a:p>
      </dgm:t>
    </dgm:pt>
    <dgm:pt modelId="{3E94E3E6-4A15-48CB-B96C-B46BCD61A1A9}" type="pres">
      <dgm:prSet presAssocID="{97471F8D-0E93-4E57-B568-35DEC5D45331}" presName="connTx" presStyleLbl="parChTrans1D2" presStyleIdx="2" presStyleCnt="3"/>
      <dgm:spPr/>
      <dgm:t>
        <a:bodyPr/>
        <a:lstStyle/>
        <a:p>
          <a:endParaRPr lang="fr-FR"/>
        </a:p>
      </dgm:t>
    </dgm:pt>
    <dgm:pt modelId="{592FCA2F-D839-4A25-A0CC-390755000C13}" type="pres">
      <dgm:prSet presAssocID="{B5D607E1-05F1-4EA9-823C-F2146D2AABD0}" presName="root2" presStyleCnt="0"/>
      <dgm:spPr/>
    </dgm:pt>
    <dgm:pt modelId="{4BF94D1E-0519-4ED9-A345-5647F653F114}" type="pres">
      <dgm:prSet presAssocID="{B5D607E1-05F1-4EA9-823C-F2146D2AABD0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DA410D5-ACBB-400F-9377-8D93C0EE340A}" type="pres">
      <dgm:prSet presAssocID="{B5D607E1-05F1-4EA9-823C-F2146D2AABD0}" presName="level3hierChild" presStyleCnt="0"/>
      <dgm:spPr/>
    </dgm:pt>
    <dgm:pt modelId="{4BDC295F-92BF-4A6B-80DB-EF2D4791CC24}" type="pres">
      <dgm:prSet presAssocID="{D2B59080-946E-4A30-944B-0CEE2036A217}" presName="conn2-1" presStyleLbl="parChTrans1D3" presStyleIdx="2" presStyleCnt="3"/>
      <dgm:spPr/>
      <dgm:t>
        <a:bodyPr/>
        <a:lstStyle/>
        <a:p>
          <a:endParaRPr lang="fr-FR"/>
        </a:p>
      </dgm:t>
    </dgm:pt>
    <dgm:pt modelId="{CDE7DC2B-0EAD-42C7-A631-912EC60F950A}" type="pres">
      <dgm:prSet presAssocID="{D2B59080-946E-4A30-944B-0CEE2036A217}" presName="connTx" presStyleLbl="parChTrans1D3" presStyleIdx="2" presStyleCnt="3"/>
      <dgm:spPr/>
      <dgm:t>
        <a:bodyPr/>
        <a:lstStyle/>
        <a:p>
          <a:endParaRPr lang="fr-FR"/>
        </a:p>
      </dgm:t>
    </dgm:pt>
    <dgm:pt modelId="{4EDB7E9E-29B9-4763-B6EB-8D239B9CCDE3}" type="pres">
      <dgm:prSet presAssocID="{10F93654-5346-4DF4-8F80-F519FD473232}" presName="root2" presStyleCnt="0"/>
      <dgm:spPr/>
    </dgm:pt>
    <dgm:pt modelId="{2CA5DCDB-F257-43E0-AE3E-A2447512B7A9}" type="pres">
      <dgm:prSet presAssocID="{10F93654-5346-4DF4-8F80-F519FD473232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92B7A31C-8F29-4254-9D32-59080109752C}" type="pres">
      <dgm:prSet presAssocID="{10F93654-5346-4DF4-8F80-F519FD473232}" presName="level3hierChild" presStyleCnt="0"/>
      <dgm:spPr/>
    </dgm:pt>
  </dgm:ptLst>
  <dgm:cxnLst>
    <dgm:cxn modelId="{A48EB89A-5259-44C3-828C-8378920D0776}" type="presOf" srcId="{5860D3C4-0142-48B2-9457-F7EFBE42C675}" destId="{45131DE0-A065-4490-8C59-CF088864BE8F}" srcOrd="0" destOrd="0" presId="urn:microsoft.com/office/officeart/2005/8/layout/hierarchy2"/>
    <dgm:cxn modelId="{3CB249D8-EAB9-4FFC-A02D-3AAE5B312E99}" type="presOf" srcId="{740D9819-E2CC-4EE6-9427-EC5A892DC947}" destId="{EF338C99-222B-4830-93E5-2A0BCD6BE449}" srcOrd="1" destOrd="0" presId="urn:microsoft.com/office/officeart/2005/8/layout/hierarchy2"/>
    <dgm:cxn modelId="{5007169A-70A4-4001-9732-B66285D30BDF}" type="presOf" srcId="{E5A863B3-5FA8-4FD8-A260-B540B8C673A5}" destId="{9D4C685A-2AAA-4AD8-B691-9466A001EAA8}" srcOrd="1" destOrd="0" presId="urn:microsoft.com/office/officeart/2005/8/layout/hierarchy2"/>
    <dgm:cxn modelId="{D275C96C-0C87-4511-B0E9-53B3D64CC107}" type="presOf" srcId="{92584A59-5969-48AF-AE19-304AB5B5CC21}" destId="{A3BA0184-39E1-49AF-B500-333D55641DF7}" srcOrd="0" destOrd="0" presId="urn:microsoft.com/office/officeart/2005/8/layout/hierarchy2"/>
    <dgm:cxn modelId="{3500AFC3-7A7E-4522-9350-1B84BA574EAE}" srcId="{5860D3C4-0142-48B2-9457-F7EFBE42C675}" destId="{E852574E-2F46-4D0E-BDFD-B2DD9753259F}" srcOrd="0" destOrd="0" parTransId="{9D26CC10-6CD7-4A6B-AE2A-79509A23B807}" sibTransId="{C2F6311F-D119-4810-AA08-2F36B66A206C}"/>
    <dgm:cxn modelId="{14367D48-6665-49D0-8A2A-C2F7CC64FBE6}" type="presOf" srcId="{740D9819-E2CC-4EE6-9427-EC5A892DC947}" destId="{A0B769B6-C4AF-4593-9DAA-51F9D03D3171}" srcOrd="0" destOrd="0" presId="urn:microsoft.com/office/officeart/2005/8/layout/hierarchy2"/>
    <dgm:cxn modelId="{7D755E57-02F1-4264-9E52-2E6AF6A5F579}" type="presOf" srcId="{C7E8D93C-D9BC-4803-A871-78788C4AD185}" destId="{00E22DE5-BFBC-43C5-9CA4-E063C61176EE}" srcOrd="0" destOrd="0" presId="urn:microsoft.com/office/officeart/2005/8/layout/hierarchy2"/>
    <dgm:cxn modelId="{EF7347EE-5C81-4AC7-A38A-683F1066B27F}" type="presOf" srcId="{D2B59080-946E-4A30-944B-0CEE2036A217}" destId="{4BDC295F-92BF-4A6B-80DB-EF2D4791CC24}" srcOrd="0" destOrd="0" presId="urn:microsoft.com/office/officeart/2005/8/layout/hierarchy2"/>
    <dgm:cxn modelId="{B7FC1BD1-B902-43A1-9BE9-BA285626FE3B}" type="presOf" srcId="{97471F8D-0E93-4E57-B568-35DEC5D45331}" destId="{5A871504-7717-4787-BDC8-DA1C70706BA0}" srcOrd="0" destOrd="0" presId="urn:microsoft.com/office/officeart/2005/8/layout/hierarchy2"/>
    <dgm:cxn modelId="{5AD34032-86A7-4CBB-B106-946CD0D2E1D4}" type="presOf" srcId="{D2B59080-946E-4A30-944B-0CEE2036A217}" destId="{CDE7DC2B-0EAD-42C7-A631-912EC60F950A}" srcOrd="1" destOrd="0" presId="urn:microsoft.com/office/officeart/2005/8/layout/hierarchy2"/>
    <dgm:cxn modelId="{03EC03D5-B5C3-4C29-82E0-35BDCD81A76E}" type="presOf" srcId="{5541DA61-19D9-4418-BC25-36B988CFA968}" destId="{27B66E08-95F2-4975-8B84-2596218C3EE7}" srcOrd="0" destOrd="0" presId="urn:microsoft.com/office/officeart/2005/8/layout/hierarchy2"/>
    <dgm:cxn modelId="{556C09D8-471A-4AE5-AD8E-AAC99F1BDDFA}" type="presOf" srcId="{9D26CC10-6CD7-4A6B-AE2A-79509A23B807}" destId="{33202061-4A8E-4EE0-BB59-3DAA5A7F89A1}" srcOrd="0" destOrd="0" presId="urn:microsoft.com/office/officeart/2005/8/layout/hierarchy2"/>
    <dgm:cxn modelId="{32AB547F-FE8A-4382-AA30-9030DF17CB28}" type="presOf" srcId="{9D26CC10-6CD7-4A6B-AE2A-79509A23B807}" destId="{52EF8C43-DBD5-4E33-A8DE-2DC73AE9B724}" srcOrd="1" destOrd="0" presId="urn:microsoft.com/office/officeart/2005/8/layout/hierarchy2"/>
    <dgm:cxn modelId="{63147D75-E186-4C83-B949-20A8F8F3ABDD}" srcId="{5860D3C4-0142-48B2-9457-F7EFBE42C675}" destId="{92584A59-5969-48AF-AE19-304AB5B5CC21}" srcOrd="1" destOrd="0" parTransId="{4626A437-8204-4D84-939B-D02E939BD468}" sibTransId="{004B496F-0F51-48D0-88FC-57FB1D145951}"/>
    <dgm:cxn modelId="{7FD883C3-E01E-404D-B8F5-668E368EBCFD}" srcId="{E852574E-2F46-4D0E-BDFD-B2DD9753259F}" destId="{4410D237-9B69-4386-B9F4-5C4257749337}" srcOrd="0" destOrd="0" parTransId="{E5A863B3-5FA8-4FD8-A260-B540B8C673A5}" sibTransId="{31BB789A-C186-4F44-88EF-722B0AA24233}"/>
    <dgm:cxn modelId="{21CA2922-E10C-4842-99F8-7180E5A947C5}" type="presOf" srcId="{4626A437-8204-4D84-939B-D02E939BD468}" destId="{56E263A1-0800-4FB5-800F-01EF6EEABC83}" srcOrd="0" destOrd="0" presId="urn:microsoft.com/office/officeart/2005/8/layout/hierarchy2"/>
    <dgm:cxn modelId="{1D0E5A53-5587-49A1-8676-FF68F9DBF98C}" type="presOf" srcId="{10F93654-5346-4DF4-8F80-F519FD473232}" destId="{2CA5DCDB-F257-43E0-AE3E-A2447512B7A9}" srcOrd="0" destOrd="0" presId="urn:microsoft.com/office/officeart/2005/8/layout/hierarchy2"/>
    <dgm:cxn modelId="{BB2D9A4F-466D-4A6A-9E06-1A0E5F3BAD2D}" type="presOf" srcId="{4410D237-9B69-4386-B9F4-5C4257749337}" destId="{6FA4C92F-4C17-47D3-83CB-DBD9F14C3AA6}" srcOrd="0" destOrd="0" presId="urn:microsoft.com/office/officeart/2005/8/layout/hierarchy2"/>
    <dgm:cxn modelId="{A911DDD7-6845-4C88-BFD3-E7C02303E51C}" srcId="{B5D607E1-05F1-4EA9-823C-F2146D2AABD0}" destId="{10F93654-5346-4DF4-8F80-F519FD473232}" srcOrd="0" destOrd="0" parTransId="{D2B59080-946E-4A30-944B-0CEE2036A217}" sibTransId="{B7B8AF2B-003E-47FE-9D95-19CEB7BAE15F}"/>
    <dgm:cxn modelId="{70FDADD9-1628-427F-A465-5CE04093EDF2}" type="presOf" srcId="{97471F8D-0E93-4E57-B568-35DEC5D45331}" destId="{3E94E3E6-4A15-48CB-B96C-B46BCD61A1A9}" srcOrd="1" destOrd="0" presId="urn:microsoft.com/office/officeart/2005/8/layout/hierarchy2"/>
    <dgm:cxn modelId="{B2CFDC6F-ADBD-4C59-B7C3-DA2A3DAD5163}" type="presOf" srcId="{E5A863B3-5FA8-4FD8-A260-B540B8C673A5}" destId="{66137B44-0629-4847-AD24-4F146D69E928}" srcOrd="0" destOrd="0" presId="urn:microsoft.com/office/officeart/2005/8/layout/hierarchy2"/>
    <dgm:cxn modelId="{E885FF88-9AB5-4D60-9A07-4BA76FDB63DE}" srcId="{92584A59-5969-48AF-AE19-304AB5B5CC21}" destId="{5541DA61-19D9-4418-BC25-36B988CFA968}" srcOrd="0" destOrd="0" parTransId="{740D9819-E2CC-4EE6-9427-EC5A892DC947}" sibTransId="{50AB4784-4FF5-4E7B-9424-6FF8EA7A7016}"/>
    <dgm:cxn modelId="{C8BC1D62-B11D-4209-9E64-4CB24CD44EA7}" type="presOf" srcId="{4626A437-8204-4D84-939B-D02E939BD468}" destId="{B440D02B-4BE4-4BCC-957C-11FED3217F57}" srcOrd="1" destOrd="0" presId="urn:microsoft.com/office/officeart/2005/8/layout/hierarchy2"/>
    <dgm:cxn modelId="{2743FDE0-71F9-445A-929F-2C7A3F852720}" srcId="{5860D3C4-0142-48B2-9457-F7EFBE42C675}" destId="{B5D607E1-05F1-4EA9-823C-F2146D2AABD0}" srcOrd="2" destOrd="0" parTransId="{97471F8D-0E93-4E57-B568-35DEC5D45331}" sibTransId="{3E1699F5-A042-46B0-A05F-27F36EDB7BFC}"/>
    <dgm:cxn modelId="{51C2CBEB-B291-4EDE-9544-691178F24F27}" srcId="{C7E8D93C-D9BC-4803-A871-78788C4AD185}" destId="{5860D3C4-0142-48B2-9457-F7EFBE42C675}" srcOrd="0" destOrd="0" parTransId="{0B528BB5-099E-4CC0-9B32-5E37494CFB0E}" sibTransId="{78CB7B2F-AE25-4180-8FC2-ABBC2A6BD904}"/>
    <dgm:cxn modelId="{76913EBB-7922-4D2C-9626-ED5AD86A1BE2}" type="presOf" srcId="{B5D607E1-05F1-4EA9-823C-F2146D2AABD0}" destId="{4BF94D1E-0519-4ED9-A345-5647F653F114}" srcOrd="0" destOrd="0" presId="urn:microsoft.com/office/officeart/2005/8/layout/hierarchy2"/>
    <dgm:cxn modelId="{BE7251FE-FA3E-4DAB-ACD6-73C06EFE55F8}" type="presOf" srcId="{E852574E-2F46-4D0E-BDFD-B2DD9753259F}" destId="{790248F7-B1AF-4569-AAE2-85FA2EAEF242}" srcOrd="0" destOrd="0" presId="urn:microsoft.com/office/officeart/2005/8/layout/hierarchy2"/>
    <dgm:cxn modelId="{C382CFC9-34F6-4253-AD29-9773C01AE86F}" type="presParOf" srcId="{00E22DE5-BFBC-43C5-9CA4-E063C61176EE}" destId="{BF20DEAE-F559-4608-95DB-DFB8936F50D1}" srcOrd="0" destOrd="0" presId="urn:microsoft.com/office/officeart/2005/8/layout/hierarchy2"/>
    <dgm:cxn modelId="{E7CBD374-C7A5-4001-B7EA-417DFD677302}" type="presParOf" srcId="{BF20DEAE-F559-4608-95DB-DFB8936F50D1}" destId="{45131DE0-A065-4490-8C59-CF088864BE8F}" srcOrd="0" destOrd="0" presId="urn:microsoft.com/office/officeart/2005/8/layout/hierarchy2"/>
    <dgm:cxn modelId="{1021446A-4036-42E3-9E45-5D78B7F79512}" type="presParOf" srcId="{BF20DEAE-F559-4608-95DB-DFB8936F50D1}" destId="{BB832B6B-073B-4528-8DFC-245A63AF3F46}" srcOrd="1" destOrd="0" presId="urn:microsoft.com/office/officeart/2005/8/layout/hierarchy2"/>
    <dgm:cxn modelId="{FB824B5C-DB36-4A97-865D-0234917F097D}" type="presParOf" srcId="{BB832B6B-073B-4528-8DFC-245A63AF3F46}" destId="{33202061-4A8E-4EE0-BB59-3DAA5A7F89A1}" srcOrd="0" destOrd="0" presId="urn:microsoft.com/office/officeart/2005/8/layout/hierarchy2"/>
    <dgm:cxn modelId="{A4709913-C955-4810-8121-3933DB0A0EF3}" type="presParOf" srcId="{33202061-4A8E-4EE0-BB59-3DAA5A7F89A1}" destId="{52EF8C43-DBD5-4E33-A8DE-2DC73AE9B724}" srcOrd="0" destOrd="0" presId="urn:microsoft.com/office/officeart/2005/8/layout/hierarchy2"/>
    <dgm:cxn modelId="{055B5134-0D7C-474C-94C1-D91D27B9CD8A}" type="presParOf" srcId="{BB832B6B-073B-4528-8DFC-245A63AF3F46}" destId="{88C1BAA1-46DF-4221-9570-95F2ED57B55A}" srcOrd="1" destOrd="0" presId="urn:microsoft.com/office/officeart/2005/8/layout/hierarchy2"/>
    <dgm:cxn modelId="{1C03E20B-4E8C-480B-A85E-836287D1AABF}" type="presParOf" srcId="{88C1BAA1-46DF-4221-9570-95F2ED57B55A}" destId="{790248F7-B1AF-4569-AAE2-85FA2EAEF242}" srcOrd="0" destOrd="0" presId="urn:microsoft.com/office/officeart/2005/8/layout/hierarchy2"/>
    <dgm:cxn modelId="{1297409D-1806-46BA-8DD1-577F7471317C}" type="presParOf" srcId="{88C1BAA1-46DF-4221-9570-95F2ED57B55A}" destId="{132D6EEF-A7FD-4C35-A1DC-A7019DB7A4C1}" srcOrd="1" destOrd="0" presId="urn:microsoft.com/office/officeart/2005/8/layout/hierarchy2"/>
    <dgm:cxn modelId="{2638E80E-F465-45F3-B1A6-E5053FE442F3}" type="presParOf" srcId="{132D6EEF-A7FD-4C35-A1DC-A7019DB7A4C1}" destId="{66137B44-0629-4847-AD24-4F146D69E928}" srcOrd="0" destOrd="0" presId="urn:microsoft.com/office/officeart/2005/8/layout/hierarchy2"/>
    <dgm:cxn modelId="{6382C8BE-74EC-4594-A69B-F756A42C3B13}" type="presParOf" srcId="{66137B44-0629-4847-AD24-4F146D69E928}" destId="{9D4C685A-2AAA-4AD8-B691-9466A001EAA8}" srcOrd="0" destOrd="0" presId="urn:microsoft.com/office/officeart/2005/8/layout/hierarchy2"/>
    <dgm:cxn modelId="{68A84886-957C-4F53-BC1C-EF9CF1DA4248}" type="presParOf" srcId="{132D6EEF-A7FD-4C35-A1DC-A7019DB7A4C1}" destId="{3346049B-2876-483C-B93C-6BA75C23E841}" srcOrd="1" destOrd="0" presId="urn:microsoft.com/office/officeart/2005/8/layout/hierarchy2"/>
    <dgm:cxn modelId="{F8CCD065-171F-497F-AD8B-5526DEF92D32}" type="presParOf" srcId="{3346049B-2876-483C-B93C-6BA75C23E841}" destId="{6FA4C92F-4C17-47D3-83CB-DBD9F14C3AA6}" srcOrd="0" destOrd="0" presId="urn:microsoft.com/office/officeart/2005/8/layout/hierarchy2"/>
    <dgm:cxn modelId="{52310E73-2EEB-40BC-BD26-2CB4BFE320F6}" type="presParOf" srcId="{3346049B-2876-483C-B93C-6BA75C23E841}" destId="{598C8B0E-80C0-44F1-873D-1D5A2B9D43FC}" srcOrd="1" destOrd="0" presId="urn:microsoft.com/office/officeart/2005/8/layout/hierarchy2"/>
    <dgm:cxn modelId="{33CE6440-E1E5-4FDA-8395-D3F52FD125CD}" type="presParOf" srcId="{BB832B6B-073B-4528-8DFC-245A63AF3F46}" destId="{56E263A1-0800-4FB5-800F-01EF6EEABC83}" srcOrd="2" destOrd="0" presId="urn:microsoft.com/office/officeart/2005/8/layout/hierarchy2"/>
    <dgm:cxn modelId="{30DD7F66-33F4-4290-8D78-65994171EDDD}" type="presParOf" srcId="{56E263A1-0800-4FB5-800F-01EF6EEABC83}" destId="{B440D02B-4BE4-4BCC-957C-11FED3217F57}" srcOrd="0" destOrd="0" presId="urn:microsoft.com/office/officeart/2005/8/layout/hierarchy2"/>
    <dgm:cxn modelId="{8516BC89-AD96-40EE-BF2E-0D717F0EF97A}" type="presParOf" srcId="{BB832B6B-073B-4528-8DFC-245A63AF3F46}" destId="{36233BAD-4953-43A3-95AF-710B6DADDA6A}" srcOrd="3" destOrd="0" presId="urn:microsoft.com/office/officeart/2005/8/layout/hierarchy2"/>
    <dgm:cxn modelId="{384457AA-C122-41FB-AFC9-2BBDF91CF170}" type="presParOf" srcId="{36233BAD-4953-43A3-95AF-710B6DADDA6A}" destId="{A3BA0184-39E1-49AF-B500-333D55641DF7}" srcOrd="0" destOrd="0" presId="urn:microsoft.com/office/officeart/2005/8/layout/hierarchy2"/>
    <dgm:cxn modelId="{C8242AEA-2C5D-421E-A9C8-424C56A73247}" type="presParOf" srcId="{36233BAD-4953-43A3-95AF-710B6DADDA6A}" destId="{0661DCF8-6E2B-4AFA-BF1A-00E1B2D12A3F}" srcOrd="1" destOrd="0" presId="urn:microsoft.com/office/officeart/2005/8/layout/hierarchy2"/>
    <dgm:cxn modelId="{6D2DA2A0-1409-4D15-9276-43E3CA44E74A}" type="presParOf" srcId="{0661DCF8-6E2B-4AFA-BF1A-00E1B2D12A3F}" destId="{A0B769B6-C4AF-4593-9DAA-51F9D03D3171}" srcOrd="0" destOrd="0" presId="urn:microsoft.com/office/officeart/2005/8/layout/hierarchy2"/>
    <dgm:cxn modelId="{AAE805E7-2F8F-4CE6-B512-770BCD86D326}" type="presParOf" srcId="{A0B769B6-C4AF-4593-9DAA-51F9D03D3171}" destId="{EF338C99-222B-4830-93E5-2A0BCD6BE449}" srcOrd="0" destOrd="0" presId="urn:microsoft.com/office/officeart/2005/8/layout/hierarchy2"/>
    <dgm:cxn modelId="{B2C8AC4C-D3A7-4338-BD74-561970AB2234}" type="presParOf" srcId="{0661DCF8-6E2B-4AFA-BF1A-00E1B2D12A3F}" destId="{B74D765D-0F4D-4BEA-B89F-FAA3FCE023CE}" srcOrd="1" destOrd="0" presId="urn:microsoft.com/office/officeart/2005/8/layout/hierarchy2"/>
    <dgm:cxn modelId="{C1CF1B50-D31C-4B52-A033-7747A4A82C98}" type="presParOf" srcId="{B74D765D-0F4D-4BEA-B89F-FAA3FCE023CE}" destId="{27B66E08-95F2-4975-8B84-2596218C3EE7}" srcOrd="0" destOrd="0" presId="urn:microsoft.com/office/officeart/2005/8/layout/hierarchy2"/>
    <dgm:cxn modelId="{59CA1AA7-D113-401D-B350-B27EEE60E129}" type="presParOf" srcId="{B74D765D-0F4D-4BEA-B89F-FAA3FCE023CE}" destId="{D39CA876-BF87-429A-AFFD-B32302551F09}" srcOrd="1" destOrd="0" presId="urn:microsoft.com/office/officeart/2005/8/layout/hierarchy2"/>
    <dgm:cxn modelId="{2E941AC2-8170-49F3-A48F-CB0B4D0519F4}" type="presParOf" srcId="{BB832B6B-073B-4528-8DFC-245A63AF3F46}" destId="{5A871504-7717-4787-BDC8-DA1C70706BA0}" srcOrd="4" destOrd="0" presId="urn:microsoft.com/office/officeart/2005/8/layout/hierarchy2"/>
    <dgm:cxn modelId="{00980C23-0781-4860-A60A-D0F5DEF6F978}" type="presParOf" srcId="{5A871504-7717-4787-BDC8-DA1C70706BA0}" destId="{3E94E3E6-4A15-48CB-B96C-B46BCD61A1A9}" srcOrd="0" destOrd="0" presId="urn:microsoft.com/office/officeart/2005/8/layout/hierarchy2"/>
    <dgm:cxn modelId="{21B6EF7A-9395-4677-8B1E-30957891CF22}" type="presParOf" srcId="{BB832B6B-073B-4528-8DFC-245A63AF3F46}" destId="{592FCA2F-D839-4A25-A0CC-390755000C13}" srcOrd="5" destOrd="0" presId="urn:microsoft.com/office/officeart/2005/8/layout/hierarchy2"/>
    <dgm:cxn modelId="{F5DD59CF-1B53-4B83-9B14-12F25319F7F3}" type="presParOf" srcId="{592FCA2F-D839-4A25-A0CC-390755000C13}" destId="{4BF94D1E-0519-4ED9-A345-5647F653F114}" srcOrd="0" destOrd="0" presId="urn:microsoft.com/office/officeart/2005/8/layout/hierarchy2"/>
    <dgm:cxn modelId="{C5B987C1-DCA6-4CD0-A4C3-4EEA60863A50}" type="presParOf" srcId="{592FCA2F-D839-4A25-A0CC-390755000C13}" destId="{0DA410D5-ACBB-400F-9377-8D93C0EE340A}" srcOrd="1" destOrd="0" presId="urn:microsoft.com/office/officeart/2005/8/layout/hierarchy2"/>
    <dgm:cxn modelId="{26C73332-823F-42B6-A886-D1738BEEE57C}" type="presParOf" srcId="{0DA410D5-ACBB-400F-9377-8D93C0EE340A}" destId="{4BDC295F-92BF-4A6B-80DB-EF2D4791CC24}" srcOrd="0" destOrd="0" presId="urn:microsoft.com/office/officeart/2005/8/layout/hierarchy2"/>
    <dgm:cxn modelId="{A21D20B8-2304-4583-93BD-303A78149822}" type="presParOf" srcId="{4BDC295F-92BF-4A6B-80DB-EF2D4791CC24}" destId="{CDE7DC2B-0EAD-42C7-A631-912EC60F950A}" srcOrd="0" destOrd="0" presId="urn:microsoft.com/office/officeart/2005/8/layout/hierarchy2"/>
    <dgm:cxn modelId="{87497BA7-364B-42E5-9E85-EF737ED4C50B}" type="presParOf" srcId="{0DA410D5-ACBB-400F-9377-8D93C0EE340A}" destId="{4EDB7E9E-29B9-4763-B6EB-8D239B9CCDE3}" srcOrd="1" destOrd="0" presId="urn:microsoft.com/office/officeart/2005/8/layout/hierarchy2"/>
    <dgm:cxn modelId="{12CDCC12-E5E8-4B52-B9B1-1C7A89D1AE0C}" type="presParOf" srcId="{4EDB7E9E-29B9-4763-B6EB-8D239B9CCDE3}" destId="{2CA5DCDB-F257-43E0-AE3E-A2447512B7A9}" srcOrd="0" destOrd="0" presId="urn:microsoft.com/office/officeart/2005/8/layout/hierarchy2"/>
    <dgm:cxn modelId="{AA700AE4-A5CC-465A-B12C-1F1DFA8B0C9F}" type="presParOf" srcId="{4EDB7E9E-29B9-4763-B6EB-8D239B9CCDE3}" destId="{92B7A31C-8F29-4254-9D32-59080109752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E8D93C-D9BC-4803-A871-78788C4AD185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860D3C4-0142-48B2-9457-F7EFBE42C675}">
      <dgm:prSet phldrT="[Texte]"/>
      <dgm:spPr/>
      <dgm:t>
        <a:bodyPr/>
        <a:lstStyle/>
        <a:p>
          <a:r>
            <a:rPr lang="fr-FR" dirty="0" smtClean="0"/>
            <a:t>Activité</a:t>
          </a:r>
          <a:endParaRPr lang="fr-FR" dirty="0"/>
        </a:p>
      </dgm:t>
    </dgm:pt>
    <dgm:pt modelId="{0B528BB5-099E-4CC0-9B32-5E37494CFB0E}" type="parTrans" cxnId="{51C2CBEB-B291-4EDE-9544-691178F24F27}">
      <dgm:prSet/>
      <dgm:spPr/>
      <dgm:t>
        <a:bodyPr/>
        <a:lstStyle/>
        <a:p>
          <a:endParaRPr lang="fr-FR"/>
        </a:p>
      </dgm:t>
    </dgm:pt>
    <dgm:pt modelId="{78CB7B2F-AE25-4180-8FC2-ABBC2A6BD904}" type="sibTrans" cxnId="{51C2CBEB-B291-4EDE-9544-691178F24F27}">
      <dgm:prSet/>
      <dgm:spPr/>
      <dgm:t>
        <a:bodyPr/>
        <a:lstStyle/>
        <a:p>
          <a:endParaRPr lang="fr-FR"/>
        </a:p>
      </dgm:t>
    </dgm:pt>
    <dgm:pt modelId="{E852574E-2F46-4D0E-BDFD-B2DD9753259F}">
      <dgm:prSet phldrT="[Texte]"/>
      <dgm:spPr/>
      <dgm:t>
        <a:bodyPr/>
        <a:lstStyle/>
        <a:p>
          <a:r>
            <a:rPr lang="fr-FR" dirty="0" smtClean="0"/>
            <a:t>Devant PC: Analyse du produit</a:t>
          </a:r>
          <a:endParaRPr lang="fr-FR" dirty="0"/>
        </a:p>
      </dgm:t>
    </dgm:pt>
    <dgm:pt modelId="{9D26CC10-6CD7-4A6B-AE2A-79509A23B807}" type="parTrans" cxnId="{3500AFC3-7A7E-4522-9350-1B84BA574EAE}">
      <dgm:prSet/>
      <dgm:spPr/>
      <dgm:t>
        <a:bodyPr/>
        <a:lstStyle/>
        <a:p>
          <a:endParaRPr lang="fr-FR"/>
        </a:p>
      </dgm:t>
    </dgm:pt>
    <dgm:pt modelId="{C2F6311F-D119-4810-AA08-2F36B66A206C}" type="sibTrans" cxnId="{3500AFC3-7A7E-4522-9350-1B84BA574EAE}">
      <dgm:prSet/>
      <dgm:spPr/>
      <dgm:t>
        <a:bodyPr/>
        <a:lstStyle/>
        <a:p>
          <a:endParaRPr lang="fr-FR"/>
        </a:p>
      </dgm:t>
    </dgm:pt>
    <dgm:pt modelId="{92584A59-5969-48AF-AE19-304AB5B5CC21}">
      <dgm:prSet phldrT="[Texte]"/>
      <dgm:spPr/>
      <dgm:t>
        <a:bodyPr/>
        <a:lstStyle/>
        <a:p>
          <a:r>
            <a:rPr lang="fr-FR" dirty="0" smtClean="0"/>
            <a:t>5 groupes de 3 élèves</a:t>
          </a:r>
          <a:endParaRPr lang="fr-FR" dirty="0"/>
        </a:p>
      </dgm:t>
    </dgm:pt>
    <dgm:pt modelId="{4626A437-8204-4D84-939B-D02E939BD468}" type="parTrans" cxnId="{63147D75-E186-4C83-B949-20A8F8F3ABDD}">
      <dgm:prSet/>
      <dgm:spPr/>
      <dgm:t>
        <a:bodyPr/>
        <a:lstStyle/>
        <a:p>
          <a:endParaRPr lang="fr-FR"/>
        </a:p>
      </dgm:t>
    </dgm:pt>
    <dgm:pt modelId="{004B496F-0F51-48D0-88FC-57FB1D145951}" type="sibTrans" cxnId="{63147D75-E186-4C83-B949-20A8F8F3ABDD}">
      <dgm:prSet/>
      <dgm:spPr/>
      <dgm:t>
        <a:bodyPr/>
        <a:lstStyle/>
        <a:p>
          <a:endParaRPr lang="fr-FR"/>
        </a:p>
      </dgm:t>
    </dgm:pt>
    <dgm:pt modelId="{B5D607E1-05F1-4EA9-823C-F2146D2AABD0}">
      <dgm:prSet phldrT="[Texte]"/>
      <dgm:spPr/>
      <dgm:t>
        <a:bodyPr/>
        <a:lstStyle/>
        <a:p>
          <a:r>
            <a:rPr lang="fr-FR" dirty="0" smtClean="0"/>
            <a:t>1h</a:t>
          </a:r>
          <a:endParaRPr lang="fr-FR" dirty="0"/>
        </a:p>
      </dgm:t>
    </dgm:pt>
    <dgm:pt modelId="{97471F8D-0E93-4E57-B568-35DEC5D45331}" type="parTrans" cxnId="{2743FDE0-71F9-445A-929F-2C7A3F852720}">
      <dgm:prSet/>
      <dgm:spPr/>
      <dgm:t>
        <a:bodyPr/>
        <a:lstStyle/>
        <a:p>
          <a:endParaRPr lang="fr-FR"/>
        </a:p>
      </dgm:t>
    </dgm:pt>
    <dgm:pt modelId="{3E1699F5-A042-46B0-A05F-27F36EDB7BFC}" type="sibTrans" cxnId="{2743FDE0-71F9-445A-929F-2C7A3F852720}">
      <dgm:prSet/>
      <dgm:spPr/>
      <dgm:t>
        <a:bodyPr/>
        <a:lstStyle/>
        <a:p>
          <a:endParaRPr lang="fr-FR"/>
        </a:p>
      </dgm:t>
    </dgm:pt>
    <dgm:pt modelId="{10F93654-5346-4DF4-8F80-F519FD473232}">
      <dgm:prSet phldrT="[Texte]"/>
      <dgm:spPr/>
      <dgm:t>
        <a:bodyPr/>
        <a:lstStyle/>
        <a:p>
          <a:r>
            <a:rPr lang="fr-FR" dirty="0" smtClean="0"/>
            <a:t>45 minutes</a:t>
          </a:r>
          <a:endParaRPr lang="fr-FR" dirty="0"/>
        </a:p>
      </dgm:t>
    </dgm:pt>
    <dgm:pt modelId="{D2B59080-946E-4A30-944B-0CEE2036A217}" type="parTrans" cxnId="{A911DDD7-6845-4C88-BFD3-E7C02303E51C}">
      <dgm:prSet/>
      <dgm:spPr/>
      <dgm:t>
        <a:bodyPr/>
        <a:lstStyle/>
        <a:p>
          <a:endParaRPr lang="fr-FR"/>
        </a:p>
      </dgm:t>
    </dgm:pt>
    <dgm:pt modelId="{B7B8AF2B-003E-47FE-9D95-19CEB7BAE15F}" type="sibTrans" cxnId="{A911DDD7-6845-4C88-BFD3-E7C02303E51C}">
      <dgm:prSet/>
      <dgm:spPr/>
      <dgm:t>
        <a:bodyPr/>
        <a:lstStyle/>
        <a:p>
          <a:endParaRPr lang="fr-FR"/>
        </a:p>
      </dgm:t>
    </dgm:pt>
    <dgm:pt modelId="{4410D237-9B69-4386-B9F4-5C4257749337}">
      <dgm:prSet phldrT="[Texte]"/>
      <dgm:spPr/>
      <dgm:t>
        <a:bodyPr/>
        <a:lstStyle/>
        <a:p>
          <a:r>
            <a:rPr lang="fr-FR" dirty="0" smtClean="0"/>
            <a:t>Au tableau : Séance de créativité</a:t>
          </a:r>
          <a:endParaRPr lang="fr-FR" dirty="0"/>
        </a:p>
      </dgm:t>
    </dgm:pt>
    <dgm:pt modelId="{E5A863B3-5FA8-4FD8-A260-B540B8C673A5}" type="parTrans" cxnId="{7FD883C3-E01E-404D-B8F5-668E368EBCFD}">
      <dgm:prSet/>
      <dgm:spPr/>
      <dgm:t>
        <a:bodyPr/>
        <a:lstStyle/>
        <a:p>
          <a:endParaRPr lang="fr-FR"/>
        </a:p>
      </dgm:t>
    </dgm:pt>
    <dgm:pt modelId="{31BB789A-C186-4F44-88EF-722B0AA24233}" type="sibTrans" cxnId="{7FD883C3-E01E-404D-B8F5-668E368EBCFD}">
      <dgm:prSet/>
      <dgm:spPr/>
      <dgm:t>
        <a:bodyPr/>
        <a:lstStyle/>
        <a:p>
          <a:endParaRPr lang="fr-FR"/>
        </a:p>
      </dgm:t>
    </dgm:pt>
    <dgm:pt modelId="{5541DA61-19D9-4418-BC25-36B988CFA968}">
      <dgm:prSet phldrT="[Texte]"/>
      <dgm:spPr/>
      <dgm:t>
        <a:bodyPr/>
        <a:lstStyle/>
        <a:p>
          <a:r>
            <a:rPr lang="fr-FR" dirty="0" smtClean="0"/>
            <a:t>3 groupes de 5 élèves</a:t>
          </a:r>
          <a:endParaRPr lang="fr-FR" dirty="0"/>
        </a:p>
      </dgm:t>
    </dgm:pt>
    <dgm:pt modelId="{740D9819-E2CC-4EE6-9427-EC5A892DC947}" type="parTrans" cxnId="{E885FF88-9AB5-4D60-9A07-4BA76FDB63DE}">
      <dgm:prSet/>
      <dgm:spPr/>
      <dgm:t>
        <a:bodyPr/>
        <a:lstStyle/>
        <a:p>
          <a:endParaRPr lang="fr-FR"/>
        </a:p>
      </dgm:t>
    </dgm:pt>
    <dgm:pt modelId="{50AB4784-4FF5-4E7B-9424-6FF8EA7A7016}" type="sibTrans" cxnId="{E885FF88-9AB5-4D60-9A07-4BA76FDB63DE}">
      <dgm:prSet/>
      <dgm:spPr/>
      <dgm:t>
        <a:bodyPr/>
        <a:lstStyle/>
        <a:p>
          <a:endParaRPr lang="fr-FR"/>
        </a:p>
      </dgm:t>
    </dgm:pt>
    <dgm:pt modelId="{00E22DE5-BFBC-43C5-9CA4-E063C61176EE}" type="pres">
      <dgm:prSet presAssocID="{C7E8D93C-D9BC-4803-A871-78788C4AD18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F20DEAE-F559-4608-95DB-DFB8936F50D1}" type="pres">
      <dgm:prSet presAssocID="{5860D3C4-0142-48B2-9457-F7EFBE42C675}" presName="root1" presStyleCnt="0"/>
      <dgm:spPr/>
    </dgm:pt>
    <dgm:pt modelId="{45131DE0-A065-4490-8C59-CF088864BE8F}" type="pres">
      <dgm:prSet presAssocID="{5860D3C4-0142-48B2-9457-F7EFBE42C675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BB832B6B-073B-4528-8DFC-245A63AF3F46}" type="pres">
      <dgm:prSet presAssocID="{5860D3C4-0142-48B2-9457-F7EFBE42C675}" presName="level2hierChild" presStyleCnt="0"/>
      <dgm:spPr/>
    </dgm:pt>
    <dgm:pt modelId="{33202061-4A8E-4EE0-BB59-3DAA5A7F89A1}" type="pres">
      <dgm:prSet presAssocID="{9D26CC10-6CD7-4A6B-AE2A-79509A23B807}" presName="conn2-1" presStyleLbl="parChTrans1D2" presStyleIdx="0" presStyleCnt="3"/>
      <dgm:spPr/>
      <dgm:t>
        <a:bodyPr/>
        <a:lstStyle/>
        <a:p>
          <a:endParaRPr lang="fr-FR"/>
        </a:p>
      </dgm:t>
    </dgm:pt>
    <dgm:pt modelId="{52EF8C43-DBD5-4E33-A8DE-2DC73AE9B724}" type="pres">
      <dgm:prSet presAssocID="{9D26CC10-6CD7-4A6B-AE2A-79509A23B807}" presName="connTx" presStyleLbl="parChTrans1D2" presStyleIdx="0" presStyleCnt="3"/>
      <dgm:spPr/>
      <dgm:t>
        <a:bodyPr/>
        <a:lstStyle/>
        <a:p>
          <a:endParaRPr lang="fr-FR"/>
        </a:p>
      </dgm:t>
    </dgm:pt>
    <dgm:pt modelId="{88C1BAA1-46DF-4221-9570-95F2ED57B55A}" type="pres">
      <dgm:prSet presAssocID="{E852574E-2F46-4D0E-BDFD-B2DD9753259F}" presName="root2" presStyleCnt="0"/>
      <dgm:spPr/>
    </dgm:pt>
    <dgm:pt modelId="{790248F7-B1AF-4569-AAE2-85FA2EAEF242}" type="pres">
      <dgm:prSet presAssocID="{E852574E-2F46-4D0E-BDFD-B2DD9753259F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32D6EEF-A7FD-4C35-A1DC-A7019DB7A4C1}" type="pres">
      <dgm:prSet presAssocID="{E852574E-2F46-4D0E-BDFD-B2DD9753259F}" presName="level3hierChild" presStyleCnt="0"/>
      <dgm:spPr/>
    </dgm:pt>
    <dgm:pt modelId="{66137B44-0629-4847-AD24-4F146D69E928}" type="pres">
      <dgm:prSet presAssocID="{E5A863B3-5FA8-4FD8-A260-B540B8C673A5}" presName="conn2-1" presStyleLbl="parChTrans1D3" presStyleIdx="0" presStyleCnt="3"/>
      <dgm:spPr/>
      <dgm:t>
        <a:bodyPr/>
        <a:lstStyle/>
        <a:p>
          <a:endParaRPr lang="fr-FR"/>
        </a:p>
      </dgm:t>
    </dgm:pt>
    <dgm:pt modelId="{9D4C685A-2AAA-4AD8-B691-9466A001EAA8}" type="pres">
      <dgm:prSet presAssocID="{E5A863B3-5FA8-4FD8-A260-B540B8C673A5}" presName="connTx" presStyleLbl="parChTrans1D3" presStyleIdx="0" presStyleCnt="3"/>
      <dgm:spPr/>
      <dgm:t>
        <a:bodyPr/>
        <a:lstStyle/>
        <a:p>
          <a:endParaRPr lang="fr-FR"/>
        </a:p>
      </dgm:t>
    </dgm:pt>
    <dgm:pt modelId="{3346049B-2876-483C-B93C-6BA75C23E841}" type="pres">
      <dgm:prSet presAssocID="{4410D237-9B69-4386-B9F4-5C4257749337}" presName="root2" presStyleCnt="0"/>
      <dgm:spPr/>
    </dgm:pt>
    <dgm:pt modelId="{6FA4C92F-4C17-47D3-83CB-DBD9F14C3AA6}" type="pres">
      <dgm:prSet presAssocID="{4410D237-9B69-4386-B9F4-5C4257749337}" presName="LevelTwoTextNode" presStyleLbl="node3" presStyleIdx="0" presStyleCnt="3" custLinFactNeighborX="150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598C8B0E-80C0-44F1-873D-1D5A2B9D43FC}" type="pres">
      <dgm:prSet presAssocID="{4410D237-9B69-4386-B9F4-5C4257749337}" presName="level3hierChild" presStyleCnt="0"/>
      <dgm:spPr/>
    </dgm:pt>
    <dgm:pt modelId="{56E263A1-0800-4FB5-800F-01EF6EEABC83}" type="pres">
      <dgm:prSet presAssocID="{4626A437-8204-4D84-939B-D02E939BD468}" presName="conn2-1" presStyleLbl="parChTrans1D2" presStyleIdx="1" presStyleCnt="3"/>
      <dgm:spPr/>
      <dgm:t>
        <a:bodyPr/>
        <a:lstStyle/>
        <a:p>
          <a:endParaRPr lang="fr-FR"/>
        </a:p>
      </dgm:t>
    </dgm:pt>
    <dgm:pt modelId="{B440D02B-4BE4-4BCC-957C-11FED3217F57}" type="pres">
      <dgm:prSet presAssocID="{4626A437-8204-4D84-939B-D02E939BD468}" presName="connTx" presStyleLbl="parChTrans1D2" presStyleIdx="1" presStyleCnt="3"/>
      <dgm:spPr/>
      <dgm:t>
        <a:bodyPr/>
        <a:lstStyle/>
        <a:p>
          <a:endParaRPr lang="fr-FR"/>
        </a:p>
      </dgm:t>
    </dgm:pt>
    <dgm:pt modelId="{36233BAD-4953-43A3-95AF-710B6DADDA6A}" type="pres">
      <dgm:prSet presAssocID="{92584A59-5969-48AF-AE19-304AB5B5CC21}" presName="root2" presStyleCnt="0"/>
      <dgm:spPr/>
    </dgm:pt>
    <dgm:pt modelId="{A3BA0184-39E1-49AF-B500-333D55641DF7}" type="pres">
      <dgm:prSet presAssocID="{92584A59-5969-48AF-AE19-304AB5B5CC21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661DCF8-6E2B-4AFA-BF1A-00E1B2D12A3F}" type="pres">
      <dgm:prSet presAssocID="{92584A59-5969-48AF-AE19-304AB5B5CC21}" presName="level3hierChild" presStyleCnt="0"/>
      <dgm:spPr/>
    </dgm:pt>
    <dgm:pt modelId="{A0B769B6-C4AF-4593-9DAA-51F9D03D3171}" type="pres">
      <dgm:prSet presAssocID="{740D9819-E2CC-4EE6-9427-EC5A892DC947}" presName="conn2-1" presStyleLbl="parChTrans1D3" presStyleIdx="1" presStyleCnt="3"/>
      <dgm:spPr/>
      <dgm:t>
        <a:bodyPr/>
        <a:lstStyle/>
        <a:p>
          <a:endParaRPr lang="fr-FR"/>
        </a:p>
      </dgm:t>
    </dgm:pt>
    <dgm:pt modelId="{EF338C99-222B-4830-93E5-2A0BCD6BE449}" type="pres">
      <dgm:prSet presAssocID="{740D9819-E2CC-4EE6-9427-EC5A892DC947}" presName="connTx" presStyleLbl="parChTrans1D3" presStyleIdx="1" presStyleCnt="3"/>
      <dgm:spPr/>
      <dgm:t>
        <a:bodyPr/>
        <a:lstStyle/>
        <a:p>
          <a:endParaRPr lang="fr-FR"/>
        </a:p>
      </dgm:t>
    </dgm:pt>
    <dgm:pt modelId="{B74D765D-0F4D-4BEA-B89F-FAA3FCE023CE}" type="pres">
      <dgm:prSet presAssocID="{5541DA61-19D9-4418-BC25-36B988CFA968}" presName="root2" presStyleCnt="0"/>
      <dgm:spPr/>
    </dgm:pt>
    <dgm:pt modelId="{27B66E08-95F2-4975-8B84-2596218C3EE7}" type="pres">
      <dgm:prSet presAssocID="{5541DA61-19D9-4418-BC25-36B988CFA968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D39CA876-BF87-429A-AFFD-B32302551F09}" type="pres">
      <dgm:prSet presAssocID="{5541DA61-19D9-4418-BC25-36B988CFA968}" presName="level3hierChild" presStyleCnt="0"/>
      <dgm:spPr/>
    </dgm:pt>
    <dgm:pt modelId="{5A871504-7717-4787-BDC8-DA1C70706BA0}" type="pres">
      <dgm:prSet presAssocID="{97471F8D-0E93-4E57-B568-35DEC5D45331}" presName="conn2-1" presStyleLbl="parChTrans1D2" presStyleIdx="2" presStyleCnt="3"/>
      <dgm:spPr/>
      <dgm:t>
        <a:bodyPr/>
        <a:lstStyle/>
        <a:p>
          <a:endParaRPr lang="fr-FR"/>
        </a:p>
      </dgm:t>
    </dgm:pt>
    <dgm:pt modelId="{3E94E3E6-4A15-48CB-B96C-B46BCD61A1A9}" type="pres">
      <dgm:prSet presAssocID="{97471F8D-0E93-4E57-B568-35DEC5D45331}" presName="connTx" presStyleLbl="parChTrans1D2" presStyleIdx="2" presStyleCnt="3"/>
      <dgm:spPr/>
      <dgm:t>
        <a:bodyPr/>
        <a:lstStyle/>
        <a:p>
          <a:endParaRPr lang="fr-FR"/>
        </a:p>
      </dgm:t>
    </dgm:pt>
    <dgm:pt modelId="{592FCA2F-D839-4A25-A0CC-390755000C13}" type="pres">
      <dgm:prSet presAssocID="{B5D607E1-05F1-4EA9-823C-F2146D2AABD0}" presName="root2" presStyleCnt="0"/>
      <dgm:spPr/>
    </dgm:pt>
    <dgm:pt modelId="{4BF94D1E-0519-4ED9-A345-5647F653F114}" type="pres">
      <dgm:prSet presAssocID="{B5D607E1-05F1-4EA9-823C-F2146D2AABD0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DA410D5-ACBB-400F-9377-8D93C0EE340A}" type="pres">
      <dgm:prSet presAssocID="{B5D607E1-05F1-4EA9-823C-F2146D2AABD0}" presName="level3hierChild" presStyleCnt="0"/>
      <dgm:spPr/>
    </dgm:pt>
    <dgm:pt modelId="{4BDC295F-92BF-4A6B-80DB-EF2D4791CC24}" type="pres">
      <dgm:prSet presAssocID="{D2B59080-946E-4A30-944B-0CEE2036A217}" presName="conn2-1" presStyleLbl="parChTrans1D3" presStyleIdx="2" presStyleCnt="3"/>
      <dgm:spPr/>
      <dgm:t>
        <a:bodyPr/>
        <a:lstStyle/>
        <a:p>
          <a:endParaRPr lang="fr-FR"/>
        </a:p>
      </dgm:t>
    </dgm:pt>
    <dgm:pt modelId="{CDE7DC2B-0EAD-42C7-A631-912EC60F950A}" type="pres">
      <dgm:prSet presAssocID="{D2B59080-946E-4A30-944B-0CEE2036A217}" presName="connTx" presStyleLbl="parChTrans1D3" presStyleIdx="2" presStyleCnt="3"/>
      <dgm:spPr/>
      <dgm:t>
        <a:bodyPr/>
        <a:lstStyle/>
        <a:p>
          <a:endParaRPr lang="fr-FR"/>
        </a:p>
      </dgm:t>
    </dgm:pt>
    <dgm:pt modelId="{4EDB7E9E-29B9-4763-B6EB-8D239B9CCDE3}" type="pres">
      <dgm:prSet presAssocID="{10F93654-5346-4DF4-8F80-F519FD473232}" presName="root2" presStyleCnt="0"/>
      <dgm:spPr/>
    </dgm:pt>
    <dgm:pt modelId="{2CA5DCDB-F257-43E0-AE3E-A2447512B7A9}" type="pres">
      <dgm:prSet presAssocID="{10F93654-5346-4DF4-8F80-F519FD473232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92B7A31C-8F29-4254-9D32-59080109752C}" type="pres">
      <dgm:prSet presAssocID="{10F93654-5346-4DF4-8F80-F519FD473232}" presName="level3hierChild" presStyleCnt="0"/>
      <dgm:spPr/>
    </dgm:pt>
  </dgm:ptLst>
  <dgm:cxnLst>
    <dgm:cxn modelId="{3DA853AA-B20F-496B-9133-02CDAF2D4EB3}" type="presOf" srcId="{4626A437-8204-4D84-939B-D02E939BD468}" destId="{56E263A1-0800-4FB5-800F-01EF6EEABC83}" srcOrd="0" destOrd="0" presId="urn:microsoft.com/office/officeart/2005/8/layout/hierarchy2"/>
    <dgm:cxn modelId="{0F104011-4668-4A03-83EA-1AEBDC386983}" type="presOf" srcId="{E852574E-2F46-4D0E-BDFD-B2DD9753259F}" destId="{790248F7-B1AF-4569-AAE2-85FA2EAEF242}" srcOrd="0" destOrd="0" presId="urn:microsoft.com/office/officeart/2005/8/layout/hierarchy2"/>
    <dgm:cxn modelId="{97CB1C28-62F7-41F2-B1D8-09FD9B8B61A9}" type="presOf" srcId="{9D26CC10-6CD7-4A6B-AE2A-79509A23B807}" destId="{33202061-4A8E-4EE0-BB59-3DAA5A7F89A1}" srcOrd="0" destOrd="0" presId="urn:microsoft.com/office/officeart/2005/8/layout/hierarchy2"/>
    <dgm:cxn modelId="{ABF2FDD8-DEA0-4424-BD4C-BBF10799436B}" type="presOf" srcId="{97471F8D-0E93-4E57-B568-35DEC5D45331}" destId="{3E94E3E6-4A15-48CB-B96C-B46BCD61A1A9}" srcOrd="1" destOrd="0" presId="urn:microsoft.com/office/officeart/2005/8/layout/hierarchy2"/>
    <dgm:cxn modelId="{C8BA7663-B891-434C-94DF-E95A68B9F8FC}" type="presOf" srcId="{4410D237-9B69-4386-B9F4-5C4257749337}" destId="{6FA4C92F-4C17-47D3-83CB-DBD9F14C3AA6}" srcOrd="0" destOrd="0" presId="urn:microsoft.com/office/officeart/2005/8/layout/hierarchy2"/>
    <dgm:cxn modelId="{3500AFC3-7A7E-4522-9350-1B84BA574EAE}" srcId="{5860D3C4-0142-48B2-9457-F7EFBE42C675}" destId="{E852574E-2F46-4D0E-BDFD-B2DD9753259F}" srcOrd="0" destOrd="0" parTransId="{9D26CC10-6CD7-4A6B-AE2A-79509A23B807}" sibTransId="{C2F6311F-D119-4810-AA08-2F36B66A206C}"/>
    <dgm:cxn modelId="{9E34B6DB-8518-446D-8EA8-6E5326D9D334}" type="presOf" srcId="{B5D607E1-05F1-4EA9-823C-F2146D2AABD0}" destId="{4BF94D1E-0519-4ED9-A345-5647F653F114}" srcOrd="0" destOrd="0" presId="urn:microsoft.com/office/officeart/2005/8/layout/hierarchy2"/>
    <dgm:cxn modelId="{CF2F0BC3-E411-4205-A0EC-CBB5983DA4DE}" type="presOf" srcId="{E5A863B3-5FA8-4FD8-A260-B540B8C673A5}" destId="{66137B44-0629-4847-AD24-4F146D69E928}" srcOrd="0" destOrd="0" presId="urn:microsoft.com/office/officeart/2005/8/layout/hierarchy2"/>
    <dgm:cxn modelId="{71FAAA4E-827E-4F59-9B6F-1390F2C8FED8}" type="presOf" srcId="{92584A59-5969-48AF-AE19-304AB5B5CC21}" destId="{A3BA0184-39E1-49AF-B500-333D55641DF7}" srcOrd="0" destOrd="0" presId="urn:microsoft.com/office/officeart/2005/8/layout/hierarchy2"/>
    <dgm:cxn modelId="{DB0776D5-C934-4007-AD9A-5C9003B180E0}" type="presOf" srcId="{D2B59080-946E-4A30-944B-0CEE2036A217}" destId="{CDE7DC2B-0EAD-42C7-A631-912EC60F950A}" srcOrd="1" destOrd="0" presId="urn:microsoft.com/office/officeart/2005/8/layout/hierarchy2"/>
    <dgm:cxn modelId="{02FD120E-BCA3-4FE4-8E97-A19542B5B009}" type="presOf" srcId="{97471F8D-0E93-4E57-B568-35DEC5D45331}" destId="{5A871504-7717-4787-BDC8-DA1C70706BA0}" srcOrd="0" destOrd="0" presId="urn:microsoft.com/office/officeart/2005/8/layout/hierarchy2"/>
    <dgm:cxn modelId="{9B12C241-0127-4A9B-B74F-D8FE113B4AAD}" type="presOf" srcId="{9D26CC10-6CD7-4A6B-AE2A-79509A23B807}" destId="{52EF8C43-DBD5-4E33-A8DE-2DC73AE9B724}" srcOrd="1" destOrd="0" presId="urn:microsoft.com/office/officeart/2005/8/layout/hierarchy2"/>
    <dgm:cxn modelId="{C2BB2B90-345D-4818-AE85-5F54BF56242A}" type="presOf" srcId="{10F93654-5346-4DF4-8F80-F519FD473232}" destId="{2CA5DCDB-F257-43E0-AE3E-A2447512B7A9}" srcOrd="0" destOrd="0" presId="urn:microsoft.com/office/officeart/2005/8/layout/hierarchy2"/>
    <dgm:cxn modelId="{736D3054-C3FC-44B9-9335-306B9AD5CE7D}" type="presOf" srcId="{740D9819-E2CC-4EE6-9427-EC5A892DC947}" destId="{EF338C99-222B-4830-93E5-2A0BCD6BE449}" srcOrd="1" destOrd="0" presId="urn:microsoft.com/office/officeart/2005/8/layout/hierarchy2"/>
    <dgm:cxn modelId="{63147D75-E186-4C83-B949-20A8F8F3ABDD}" srcId="{5860D3C4-0142-48B2-9457-F7EFBE42C675}" destId="{92584A59-5969-48AF-AE19-304AB5B5CC21}" srcOrd="1" destOrd="0" parTransId="{4626A437-8204-4D84-939B-D02E939BD468}" sibTransId="{004B496F-0F51-48D0-88FC-57FB1D145951}"/>
    <dgm:cxn modelId="{6F248307-F16F-40D9-8ADD-7DB2D7D55015}" type="presOf" srcId="{5860D3C4-0142-48B2-9457-F7EFBE42C675}" destId="{45131DE0-A065-4490-8C59-CF088864BE8F}" srcOrd="0" destOrd="0" presId="urn:microsoft.com/office/officeart/2005/8/layout/hierarchy2"/>
    <dgm:cxn modelId="{D0D71D47-A09E-458C-B995-A4EBB013A67C}" type="presOf" srcId="{740D9819-E2CC-4EE6-9427-EC5A892DC947}" destId="{A0B769B6-C4AF-4593-9DAA-51F9D03D3171}" srcOrd="0" destOrd="0" presId="urn:microsoft.com/office/officeart/2005/8/layout/hierarchy2"/>
    <dgm:cxn modelId="{7FD883C3-E01E-404D-B8F5-668E368EBCFD}" srcId="{E852574E-2F46-4D0E-BDFD-B2DD9753259F}" destId="{4410D237-9B69-4386-B9F4-5C4257749337}" srcOrd="0" destOrd="0" parTransId="{E5A863B3-5FA8-4FD8-A260-B540B8C673A5}" sibTransId="{31BB789A-C186-4F44-88EF-722B0AA24233}"/>
    <dgm:cxn modelId="{5B31AA92-9F6A-4391-A09F-0480B3BB3AC4}" type="presOf" srcId="{E5A863B3-5FA8-4FD8-A260-B540B8C673A5}" destId="{9D4C685A-2AAA-4AD8-B691-9466A001EAA8}" srcOrd="1" destOrd="0" presId="urn:microsoft.com/office/officeart/2005/8/layout/hierarchy2"/>
    <dgm:cxn modelId="{72B5CB45-9960-4472-9E05-A9B5088BCE46}" type="presOf" srcId="{5541DA61-19D9-4418-BC25-36B988CFA968}" destId="{27B66E08-95F2-4975-8B84-2596218C3EE7}" srcOrd="0" destOrd="0" presId="urn:microsoft.com/office/officeart/2005/8/layout/hierarchy2"/>
    <dgm:cxn modelId="{34F09D6B-213F-42B1-88F1-623DCA1D2BD2}" type="presOf" srcId="{4626A437-8204-4D84-939B-D02E939BD468}" destId="{B440D02B-4BE4-4BCC-957C-11FED3217F57}" srcOrd="1" destOrd="0" presId="urn:microsoft.com/office/officeart/2005/8/layout/hierarchy2"/>
    <dgm:cxn modelId="{A911DDD7-6845-4C88-BFD3-E7C02303E51C}" srcId="{B5D607E1-05F1-4EA9-823C-F2146D2AABD0}" destId="{10F93654-5346-4DF4-8F80-F519FD473232}" srcOrd="0" destOrd="0" parTransId="{D2B59080-946E-4A30-944B-0CEE2036A217}" sibTransId="{B7B8AF2B-003E-47FE-9D95-19CEB7BAE15F}"/>
    <dgm:cxn modelId="{E885FF88-9AB5-4D60-9A07-4BA76FDB63DE}" srcId="{92584A59-5969-48AF-AE19-304AB5B5CC21}" destId="{5541DA61-19D9-4418-BC25-36B988CFA968}" srcOrd="0" destOrd="0" parTransId="{740D9819-E2CC-4EE6-9427-EC5A892DC947}" sibTransId="{50AB4784-4FF5-4E7B-9424-6FF8EA7A7016}"/>
    <dgm:cxn modelId="{100AEDE7-471E-4815-AF45-190BB1E131AE}" type="presOf" srcId="{C7E8D93C-D9BC-4803-A871-78788C4AD185}" destId="{00E22DE5-BFBC-43C5-9CA4-E063C61176EE}" srcOrd="0" destOrd="0" presId="urn:microsoft.com/office/officeart/2005/8/layout/hierarchy2"/>
    <dgm:cxn modelId="{8309A10E-390F-411F-A92D-D4453961DA1C}" type="presOf" srcId="{D2B59080-946E-4A30-944B-0CEE2036A217}" destId="{4BDC295F-92BF-4A6B-80DB-EF2D4791CC24}" srcOrd="0" destOrd="0" presId="urn:microsoft.com/office/officeart/2005/8/layout/hierarchy2"/>
    <dgm:cxn modelId="{2743FDE0-71F9-445A-929F-2C7A3F852720}" srcId="{5860D3C4-0142-48B2-9457-F7EFBE42C675}" destId="{B5D607E1-05F1-4EA9-823C-F2146D2AABD0}" srcOrd="2" destOrd="0" parTransId="{97471F8D-0E93-4E57-B568-35DEC5D45331}" sibTransId="{3E1699F5-A042-46B0-A05F-27F36EDB7BFC}"/>
    <dgm:cxn modelId="{51C2CBEB-B291-4EDE-9544-691178F24F27}" srcId="{C7E8D93C-D9BC-4803-A871-78788C4AD185}" destId="{5860D3C4-0142-48B2-9457-F7EFBE42C675}" srcOrd="0" destOrd="0" parTransId="{0B528BB5-099E-4CC0-9B32-5E37494CFB0E}" sibTransId="{78CB7B2F-AE25-4180-8FC2-ABBC2A6BD904}"/>
    <dgm:cxn modelId="{4A05B54D-4F4B-49FC-8B8C-427E06F6ACBD}" type="presParOf" srcId="{00E22DE5-BFBC-43C5-9CA4-E063C61176EE}" destId="{BF20DEAE-F559-4608-95DB-DFB8936F50D1}" srcOrd="0" destOrd="0" presId="urn:microsoft.com/office/officeart/2005/8/layout/hierarchy2"/>
    <dgm:cxn modelId="{2E84272E-C9DF-4471-84BD-17674337DEBF}" type="presParOf" srcId="{BF20DEAE-F559-4608-95DB-DFB8936F50D1}" destId="{45131DE0-A065-4490-8C59-CF088864BE8F}" srcOrd="0" destOrd="0" presId="urn:microsoft.com/office/officeart/2005/8/layout/hierarchy2"/>
    <dgm:cxn modelId="{DB851766-754D-49D8-B378-7B8ED4E7949B}" type="presParOf" srcId="{BF20DEAE-F559-4608-95DB-DFB8936F50D1}" destId="{BB832B6B-073B-4528-8DFC-245A63AF3F46}" srcOrd="1" destOrd="0" presId="urn:microsoft.com/office/officeart/2005/8/layout/hierarchy2"/>
    <dgm:cxn modelId="{E53332D8-417A-4A4D-AD92-361EDB66A308}" type="presParOf" srcId="{BB832B6B-073B-4528-8DFC-245A63AF3F46}" destId="{33202061-4A8E-4EE0-BB59-3DAA5A7F89A1}" srcOrd="0" destOrd="0" presId="urn:microsoft.com/office/officeart/2005/8/layout/hierarchy2"/>
    <dgm:cxn modelId="{D588FAB8-7887-4E11-BC77-B33D25FB5E4F}" type="presParOf" srcId="{33202061-4A8E-4EE0-BB59-3DAA5A7F89A1}" destId="{52EF8C43-DBD5-4E33-A8DE-2DC73AE9B724}" srcOrd="0" destOrd="0" presId="urn:microsoft.com/office/officeart/2005/8/layout/hierarchy2"/>
    <dgm:cxn modelId="{6D03F61B-DEF8-4DBE-8D80-8CCE707017EF}" type="presParOf" srcId="{BB832B6B-073B-4528-8DFC-245A63AF3F46}" destId="{88C1BAA1-46DF-4221-9570-95F2ED57B55A}" srcOrd="1" destOrd="0" presId="urn:microsoft.com/office/officeart/2005/8/layout/hierarchy2"/>
    <dgm:cxn modelId="{4651C748-ABA4-4AAA-9747-C9E1CC8D3DCF}" type="presParOf" srcId="{88C1BAA1-46DF-4221-9570-95F2ED57B55A}" destId="{790248F7-B1AF-4569-AAE2-85FA2EAEF242}" srcOrd="0" destOrd="0" presId="urn:microsoft.com/office/officeart/2005/8/layout/hierarchy2"/>
    <dgm:cxn modelId="{27339992-B9B0-4D3D-B2FA-F46C80CFE4A2}" type="presParOf" srcId="{88C1BAA1-46DF-4221-9570-95F2ED57B55A}" destId="{132D6EEF-A7FD-4C35-A1DC-A7019DB7A4C1}" srcOrd="1" destOrd="0" presId="urn:microsoft.com/office/officeart/2005/8/layout/hierarchy2"/>
    <dgm:cxn modelId="{5A12A805-D6B2-424F-9EE0-DB1BDB691B37}" type="presParOf" srcId="{132D6EEF-A7FD-4C35-A1DC-A7019DB7A4C1}" destId="{66137B44-0629-4847-AD24-4F146D69E928}" srcOrd="0" destOrd="0" presId="urn:microsoft.com/office/officeart/2005/8/layout/hierarchy2"/>
    <dgm:cxn modelId="{80418A0E-9794-4213-97A9-16485B33F4FB}" type="presParOf" srcId="{66137B44-0629-4847-AD24-4F146D69E928}" destId="{9D4C685A-2AAA-4AD8-B691-9466A001EAA8}" srcOrd="0" destOrd="0" presId="urn:microsoft.com/office/officeart/2005/8/layout/hierarchy2"/>
    <dgm:cxn modelId="{3356C791-338D-4391-8ECB-E15091DF0F57}" type="presParOf" srcId="{132D6EEF-A7FD-4C35-A1DC-A7019DB7A4C1}" destId="{3346049B-2876-483C-B93C-6BA75C23E841}" srcOrd="1" destOrd="0" presId="urn:microsoft.com/office/officeart/2005/8/layout/hierarchy2"/>
    <dgm:cxn modelId="{370B7648-BC58-42FD-90FA-D34032E2A795}" type="presParOf" srcId="{3346049B-2876-483C-B93C-6BA75C23E841}" destId="{6FA4C92F-4C17-47D3-83CB-DBD9F14C3AA6}" srcOrd="0" destOrd="0" presId="urn:microsoft.com/office/officeart/2005/8/layout/hierarchy2"/>
    <dgm:cxn modelId="{CCB20140-A637-4480-BA28-8C8FF1B4D586}" type="presParOf" srcId="{3346049B-2876-483C-B93C-6BA75C23E841}" destId="{598C8B0E-80C0-44F1-873D-1D5A2B9D43FC}" srcOrd="1" destOrd="0" presId="urn:microsoft.com/office/officeart/2005/8/layout/hierarchy2"/>
    <dgm:cxn modelId="{EF67ECE0-6224-4BD3-B63D-79D8A8B3D8BE}" type="presParOf" srcId="{BB832B6B-073B-4528-8DFC-245A63AF3F46}" destId="{56E263A1-0800-4FB5-800F-01EF6EEABC83}" srcOrd="2" destOrd="0" presId="urn:microsoft.com/office/officeart/2005/8/layout/hierarchy2"/>
    <dgm:cxn modelId="{567A5D1E-0236-450D-9A9E-4425628C506E}" type="presParOf" srcId="{56E263A1-0800-4FB5-800F-01EF6EEABC83}" destId="{B440D02B-4BE4-4BCC-957C-11FED3217F57}" srcOrd="0" destOrd="0" presId="urn:microsoft.com/office/officeart/2005/8/layout/hierarchy2"/>
    <dgm:cxn modelId="{A7071010-0A43-427B-B548-3A85A284BF59}" type="presParOf" srcId="{BB832B6B-073B-4528-8DFC-245A63AF3F46}" destId="{36233BAD-4953-43A3-95AF-710B6DADDA6A}" srcOrd="3" destOrd="0" presId="urn:microsoft.com/office/officeart/2005/8/layout/hierarchy2"/>
    <dgm:cxn modelId="{6D801957-8277-4975-AB46-671187402507}" type="presParOf" srcId="{36233BAD-4953-43A3-95AF-710B6DADDA6A}" destId="{A3BA0184-39E1-49AF-B500-333D55641DF7}" srcOrd="0" destOrd="0" presId="urn:microsoft.com/office/officeart/2005/8/layout/hierarchy2"/>
    <dgm:cxn modelId="{22F90503-89C3-4296-8816-70AE0A4C08FF}" type="presParOf" srcId="{36233BAD-4953-43A3-95AF-710B6DADDA6A}" destId="{0661DCF8-6E2B-4AFA-BF1A-00E1B2D12A3F}" srcOrd="1" destOrd="0" presId="urn:microsoft.com/office/officeart/2005/8/layout/hierarchy2"/>
    <dgm:cxn modelId="{C420065E-07CB-45DA-9565-4992A09A4C74}" type="presParOf" srcId="{0661DCF8-6E2B-4AFA-BF1A-00E1B2D12A3F}" destId="{A0B769B6-C4AF-4593-9DAA-51F9D03D3171}" srcOrd="0" destOrd="0" presId="urn:microsoft.com/office/officeart/2005/8/layout/hierarchy2"/>
    <dgm:cxn modelId="{EF8D3BA9-2D17-45E3-8D16-A2B761C2BA78}" type="presParOf" srcId="{A0B769B6-C4AF-4593-9DAA-51F9D03D3171}" destId="{EF338C99-222B-4830-93E5-2A0BCD6BE449}" srcOrd="0" destOrd="0" presId="urn:microsoft.com/office/officeart/2005/8/layout/hierarchy2"/>
    <dgm:cxn modelId="{663A084B-3321-48CC-97BA-C0071D2AF488}" type="presParOf" srcId="{0661DCF8-6E2B-4AFA-BF1A-00E1B2D12A3F}" destId="{B74D765D-0F4D-4BEA-B89F-FAA3FCE023CE}" srcOrd="1" destOrd="0" presId="urn:microsoft.com/office/officeart/2005/8/layout/hierarchy2"/>
    <dgm:cxn modelId="{B068A982-C635-4652-B44F-7EC3FD737142}" type="presParOf" srcId="{B74D765D-0F4D-4BEA-B89F-FAA3FCE023CE}" destId="{27B66E08-95F2-4975-8B84-2596218C3EE7}" srcOrd="0" destOrd="0" presId="urn:microsoft.com/office/officeart/2005/8/layout/hierarchy2"/>
    <dgm:cxn modelId="{11517FCE-6EC0-4751-9B69-6D3BE4244751}" type="presParOf" srcId="{B74D765D-0F4D-4BEA-B89F-FAA3FCE023CE}" destId="{D39CA876-BF87-429A-AFFD-B32302551F09}" srcOrd="1" destOrd="0" presId="urn:microsoft.com/office/officeart/2005/8/layout/hierarchy2"/>
    <dgm:cxn modelId="{E86C089C-0C63-457B-8B31-CC10B4F89D1B}" type="presParOf" srcId="{BB832B6B-073B-4528-8DFC-245A63AF3F46}" destId="{5A871504-7717-4787-BDC8-DA1C70706BA0}" srcOrd="4" destOrd="0" presId="urn:microsoft.com/office/officeart/2005/8/layout/hierarchy2"/>
    <dgm:cxn modelId="{A8CB1FD8-7E89-49A4-A2E2-033CD574B2D1}" type="presParOf" srcId="{5A871504-7717-4787-BDC8-DA1C70706BA0}" destId="{3E94E3E6-4A15-48CB-B96C-B46BCD61A1A9}" srcOrd="0" destOrd="0" presId="urn:microsoft.com/office/officeart/2005/8/layout/hierarchy2"/>
    <dgm:cxn modelId="{3A302CCA-95D4-4B7F-8356-4A4FF669A0B4}" type="presParOf" srcId="{BB832B6B-073B-4528-8DFC-245A63AF3F46}" destId="{592FCA2F-D839-4A25-A0CC-390755000C13}" srcOrd="5" destOrd="0" presId="urn:microsoft.com/office/officeart/2005/8/layout/hierarchy2"/>
    <dgm:cxn modelId="{25E1CEAF-9A18-41AC-A779-4C2E36681B70}" type="presParOf" srcId="{592FCA2F-D839-4A25-A0CC-390755000C13}" destId="{4BF94D1E-0519-4ED9-A345-5647F653F114}" srcOrd="0" destOrd="0" presId="urn:microsoft.com/office/officeart/2005/8/layout/hierarchy2"/>
    <dgm:cxn modelId="{6E21C2E1-944D-4DB5-B39F-418463E61F8C}" type="presParOf" srcId="{592FCA2F-D839-4A25-A0CC-390755000C13}" destId="{0DA410D5-ACBB-400F-9377-8D93C0EE340A}" srcOrd="1" destOrd="0" presId="urn:microsoft.com/office/officeart/2005/8/layout/hierarchy2"/>
    <dgm:cxn modelId="{0D6987D4-01BC-4AA9-B936-F7737447DD9B}" type="presParOf" srcId="{0DA410D5-ACBB-400F-9377-8D93C0EE340A}" destId="{4BDC295F-92BF-4A6B-80DB-EF2D4791CC24}" srcOrd="0" destOrd="0" presId="urn:microsoft.com/office/officeart/2005/8/layout/hierarchy2"/>
    <dgm:cxn modelId="{991B7837-60ED-4DE1-A031-129A3531A5A9}" type="presParOf" srcId="{4BDC295F-92BF-4A6B-80DB-EF2D4791CC24}" destId="{CDE7DC2B-0EAD-42C7-A631-912EC60F950A}" srcOrd="0" destOrd="0" presId="urn:microsoft.com/office/officeart/2005/8/layout/hierarchy2"/>
    <dgm:cxn modelId="{AB0A3D33-A2E5-415D-9D68-CEEE3DDE508B}" type="presParOf" srcId="{0DA410D5-ACBB-400F-9377-8D93C0EE340A}" destId="{4EDB7E9E-29B9-4763-B6EB-8D239B9CCDE3}" srcOrd="1" destOrd="0" presId="urn:microsoft.com/office/officeart/2005/8/layout/hierarchy2"/>
    <dgm:cxn modelId="{AFAE2C5D-609B-45E8-A97A-469930EB9D55}" type="presParOf" srcId="{4EDB7E9E-29B9-4763-B6EB-8D239B9CCDE3}" destId="{2CA5DCDB-F257-43E0-AE3E-A2447512B7A9}" srcOrd="0" destOrd="0" presId="urn:microsoft.com/office/officeart/2005/8/layout/hierarchy2"/>
    <dgm:cxn modelId="{0B96C735-6248-4EB0-92E4-D8DFE63F2F54}" type="presParOf" srcId="{4EDB7E9E-29B9-4763-B6EB-8D239B9CCDE3}" destId="{92B7A31C-8F29-4254-9D32-59080109752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15F922A-F673-41DE-9253-FD75D3EE900F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A04623D-E540-48EF-A8C4-8C63C96E0A23}">
      <dgm:prSet phldrT="[Texte]"/>
      <dgm:spPr/>
      <dgm:t>
        <a:bodyPr/>
        <a:lstStyle/>
        <a:p>
          <a:r>
            <a:rPr lang="fr-FR" dirty="0" smtClean="0"/>
            <a:t>Fonctions de services</a:t>
          </a:r>
          <a:endParaRPr lang="fr-FR" dirty="0"/>
        </a:p>
      </dgm:t>
    </dgm:pt>
    <dgm:pt modelId="{597993B8-D934-47E0-98AE-635F025C2C25}" type="parTrans" cxnId="{A504EBC7-F211-476B-BBD1-3E96CB71EEBE}">
      <dgm:prSet/>
      <dgm:spPr/>
      <dgm:t>
        <a:bodyPr/>
        <a:lstStyle/>
        <a:p>
          <a:endParaRPr lang="fr-FR"/>
        </a:p>
      </dgm:t>
    </dgm:pt>
    <dgm:pt modelId="{447357A0-7FC6-4D42-B7F7-A62BDC5E646B}" type="sibTrans" cxnId="{A504EBC7-F211-476B-BBD1-3E96CB71EEBE}">
      <dgm:prSet/>
      <dgm:spPr/>
      <dgm:t>
        <a:bodyPr/>
        <a:lstStyle/>
        <a:p>
          <a:endParaRPr lang="fr-FR"/>
        </a:p>
      </dgm:t>
    </dgm:pt>
    <dgm:pt modelId="{B2869BF9-15AB-4295-B986-08F602A9E4C6}">
      <dgm:prSet phldrT="[Texte]"/>
      <dgm:spPr/>
      <dgm:t>
        <a:bodyPr/>
        <a:lstStyle/>
        <a:p>
          <a:r>
            <a:rPr lang="fr-FR" dirty="0" smtClean="0"/>
            <a:t>Identiques</a:t>
          </a:r>
          <a:endParaRPr lang="fr-FR" dirty="0"/>
        </a:p>
      </dgm:t>
    </dgm:pt>
    <dgm:pt modelId="{2AC04DA2-3214-4113-AEF6-572A02118E16}" type="parTrans" cxnId="{F781DA02-88DA-40BB-A488-CD2F5DC6C2CE}">
      <dgm:prSet/>
      <dgm:spPr/>
      <dgm:t>
        <a:bodyPr/>
        <a:lstStyle/>
        <a:p>
          <a:endParaRPr lang="fr-FR"/>
        </a:p>
      </dgm:t>
    </dgm:pt>
    <dgm:pt modelId="{50CFD18F-9A26-402A-822C-0DCC1950BA1C}" type="sibTrans" cxnId="{F781DA02-88DA-40BB-A488-CD2F5DC6C2CE}">
      <dgm:prSet/>
      <dgm:spPr/>
      <dgm:t>
        <a:bodyPr/>
        <a:lstStyle/>
        <a:p>
          <a:endParaRPr lang="fr-FR"/>
        </a:p>
      </dgm:t>
    </dgm:pt>
    <dgm:pt modelId="{73CD2D29-D312-4EFF-8472-159E390CFCE8}">
      <dgm:prSet phldrT="[Texte]"/>
      <dgm:spPr/>
      <dgm:t>
        <a:bodyPr/>
        <a:lstStyle/>
        <a:p>
          <a:r>
            <a:rPr lang="fr-FR" dirty="0" smtClean="0"/>
            <a:t>Même niveau</a:t>
          </a:r>
          <a:endParaRPr lang="fr-FR" dirty="0"/>
        </a:p>
      </dgm:t>
    </dgm:pt>
    <dgm:pt modelId="{B75F8F80-2D2A-42EE-9538-0585DE5BF7E9}" type="parTrans" cxnId="{F38EE119-7594-4C93-A643-A85356132E3A}">
      <dgm:prSet/>
      <dgm:spPr/>
      <dgm:t>
        <a:bodyPr/>
        <a:lstStyle/>
        <a:p>
          <a:endParaRPr lang="fr-FR"/>
        </a:p>
      </dgm:t>
    </dgm:pt>
    <dgm:pt modelId="{88C00AA4-746E-4256-8957-3C5C08BF36CF}" type="sibTrans" cxnId="{F38EE119-7594-4C93-A643-A85356132E3A}">
      <dgm:prSet/>
      <dgm:spPr/>
      <dgm:t>
        <a:bodyPr/>
        <a:lstStyle/>
        <a:p>
          <a:endParaRPr lang="fr-FR"/>
        </a:p>
      </dgm:t>
    </dgm:pt>
    <dgm:pt modelId="{A5F40516-AB65-4D41-8CA5-6DA2C285470A}">
      <dgm:prSet phldrT="[Texte]"/>
      <dgm:spPr/>
      <dgm:t>
        <a:bodyPr/>
        <a:lstStyle/>
        <a:p>
          <a:r>
            <a:rPr lang="fr-FR" dirty="0" smtClean="0"/>
            <a:t>Niveau différent</a:t>
          </a:r>
          <a:endParaRPr lang="fr-FR" dirty="0"/>
        </a:p>
      </dgm:t>
    </dgm:pt>
    <dgm:pt modelId="{842BC072-1F13-4363-97DF-C967B500EF14}" type="parTrans" cxnId="{E2D99530-DB5F-4ACA-B59E-9E4AD6843E6B}">
      <dgm:prSet/>
      <dgm:spPr/>
      <dgm:t>
        <a:bodyPr/>
        <a:lstStyle/>
        <a:p>
          <a:endParaRPr lang="fr-FR"/>
        </a:p>
      </dgm:t>
    </dgm:pt>
    <dgm:pt modelId="{E99853C9-E144-4921-9887-D24E3ACEAB09}" type="sibTrans" cxnId="{E2D99530-DB5F-4ACA-B59E-9E4AD6843E6B}">
      <dgm:prSet/>
      <dgm:spPr/>
      <dgm:t>
        <a:bodyPr/>
        <a:lstStyle/>
        <a:p>
          <a:endParaRPr lang="fr-FR"/>
        </a:p>
      </dgm:t>
    </dgm:pt>
    <dgm:pt modelId="{3A147ABB-8B1B-4C31-8123-32F955F0F77E}">
      <dgm:prSet phldrT="[Texte]"/>
      <dgm:spPr/>
      <dgm:t>
        <a:bodyPr/>
        <a:lstStyle/>
        <a:p>
          <a:r>
            <a:rPr lang="fr-FR" dirty="0" smtClean="0"/>
            <a:t>En moins</a:t>
          </a:r>
          <a:endParaRPr lang="fr-FR" dirty="0"/>
        </a:p>
      </dgm:t>
    </dgm:pt>
    <dgm:pt modelId="{35B46DFC-9DFE-4AD8-8473-FE373100F467}" type="parTrans" cxnId="{78D883A9-B90A-4D5D-8B75-978E965CE5FC}">
      <dgm:prSet/>
      <dgm:spPr/>
      <dgm:t>
        <a:bodyPr/>
        <a:lstStyle/>
        <a:p>
          <a:endParaRPr lang="fr-FR"/>
        </a:p>
      </dgm:t>
    </dgm:pt>
    <dgm:pt modelId="{98CE1EA7-E6FA-4EEA-B6E7-0DB36C1AA841}" type="sibTrans" cxnId="{78D883A9-B90A-4D5D-8B75-978E965CE5FC}">
      <dgm:prSet/>
      <dgm:spPr/>
      <dgm:t>
        <a:bodyPr/>
        <a:lstStyle/>
        <a:p>
          <a:endParaRPr lang="fr-FR"/>
        </a:p>
      </dgm:t>
    </dgm:pt>
    <dgm:pt modelId="{85F5D638-30A7-4ED9-AC77-87DABF4F53A5}">
      <dgm:prSet phldrT="[Texte]"/>
      <dgm:spPr/>
      <dgm:t>
        <a:bodyPr/>
        <a:lstStyle/>
        <a:p>
          <a:r>
            <a:rPr lang="fr-FR" dirty="0" smtClean="0"/>
            <a:t>Même niveau</a:t>
          </a:r>
          <a:endParaRPr lang="fr-FR" dirty="0"/>
        </a:p>
      </dgm:t>
    </dgm:pt>
    <dgm:pt modelId="{951CA510-8464-4778-96FF-3275552A67D2}" type="parTrans" cxnId="{57EC36C0-7B1D-46A3-9284-C7B61D5CF1FC}">
      <dgm:prSet/>
      <dgm:spPr/>
      <dgm:t>
        <a:bodyPr/>
        <a:lstStyle/>
        <a:p>
          <a:endParaRPr lang="fr-FR"/>
        </a:p>
      </dgm:t>
    </dgm:pt>
    <dgm:pt modelId="{E75614FF-D624-4719-B47F-64B7E1B80271}" type="sibTrans" cxnId="{57EC36C0-7B1D-46A3-9284-C7B61D5CF1FC}">
      <dgm:prSet/>
      <dgm:spPr/>
      <dgm:t>
        <a:bodyPr/>
        <a:lstStyle/>
        <a:p>
          <a:endParaRPr lang="fr-FR"/>
        </a:p>
      </dgm:t>
    </dgm:pt>
    <dgm:pt modelId="{0918EC8D-C365-4C5D-B7C3-FC0127FC6259}">
      <dgm:prSet phldrT="[Texte]"/>
      <dgm:spPr/>
      <dgm:t>
        <a:bodyPr/>
        <a:lstStyle/>
        <a:p>
          <a:r>
            <a:rPr lang="fr-FR" dirty="0" smtClean="0"/>
            <a:t>Niveau différent</a:t>
          </a:r>
          <a:endParaRPr lang="fr-FR" dirty="0"/>
        </a:p>
      </dgm:t>
    </dgm:pt>
    <dgm:pt modelId="{6A07F95B-82A5-4689-8C18-E4DD708517AC}" type="parTrans" cxnId="{A4D66C12-09C8-4C2C-90B3-549C1EB58076}">
      <dgm:prSet/>
      <dgm:spPr/>
      <dgm:t>
        <a:bodyPr/>
        <a:lstStyle/>
        <a:p>
          <a:endParaRPr lang="fr-FR"/>
        </a:p>
      </dgm:t>
    </dgm:pt>
    <dgm:pt modelId="{C5E097D0-3674-4983-9807-90FB78FC9232}" type="sibTrans" cxnId="{A4D66C12-09C8-4C2C-90B3-549C1EB58076}">
      <dgm:prSet/>
      <dgm:spPr/>
      <dgm:t>
        <a:bodyPr/>
        <a:lstStyle/>
        <a:p>
          <a:endParaRPr lang="fr-FR"/>
        </a:p>
      </dgm:t>
    </dgm:pt>
    <dgm:pt modelId="{30CA4E7C-29A8-40C2-B6E5-E27AC6C76DA6}">
      <dgm:prSet phldrT="[Texte]"/>
      <dgm:spPr/>
      <dgm:t>
        <a:bodyPr/>
        <a:lstStyle/>
        <a:p>
          <a:r>
            <a:rPr lang="fr-FR" dirty="0" smtClean="0"/>
            <a:t>En plus</a:t>
          </a:r>
          <a:endParaRPr lang="fr-FR" dirty="0"/>
        </a:p>
      </dgm:t>
    </dgm:pt>
    <dgm:pt modelId="{76A77CAF-43C1-4D6E-B73E-96675D2260A2}" type="parTrans" cxnId="{9DB1AA68-05F8-42B1-ABCC-3EC2A7DB0168}">
      <dgm:prSet/>
      <dgm:spPr/>
      <dgm:t>
        <a:bodyPr/>
        <a:lstStyle/>
        <a:p>
          <a:endParaRPr lang="fr-FR"/>
        </a:p>
      </dgm:t>
    </dgm:pt>
    <dgm:pt modelId="{664DDCF7-8BE9-4EBB-8D7A-20F360C7B430}" type="sibTrans" cxnId="{9DB1AA68-05F8-42B1-ABCC-3EC2A7DB0168}">
      <dgm:prSet/>
      <dgm:spPr/>
      <dgm:t>
        <a:bodyPr/>
        <a:lstStyle/>
        <a:p>
          <a:endParaRPr lang="fr-FR"/>
        </a:p>
      </dgm:t>
    </dgm:pt>
    <dgm:pt modelId="{3A61D9BA-4B85-4195-AD35-BB4ABA67AEC2}">
      <dgm:prSet phldrT="[Texte]"/>
      <dgm:spPr/>
      <dgm:t>
        <a:bodyPr/>
        <a:lstStyle/>
        <a:p>
          <a:r>
            <a:rPr lang="fr-FR" dirty="0" smtClean="0"/>
            <a:t>Même niveau</a:t>
          </a:r>
          <a:endParaRPr lang="fr-FR" dirty="0"/>
        </a:p>
      </dgm:t>
    </dgm:pt>
    <dgm:pt modelId="{63A0F2A3-D2AD-43E6-A4BB-8D1564617317}" type="parTrans" cxnId="{0D53DDBE-B276-4E48-A688-C9543A5852F2}">
      <dgm:prSet/>
      <dgm:spPr/>
      <dgm:t>
        <a:bodyPr/>
        <a:lstStyle/>
        <a:p>
          <a:endParaRPr lang="fr-FR"/>
        </a:p>
      </dgm:t>
    </dgm:pt>
    <dgm:pt modelId="{F510BF4A-E2AA-4423-818B-6A087414EC45}" type="sibTrans" cxnId="{0D53DDBE-B276-4E48-A688-C9543A5852F2}">
      <dgm:prSet/>
      <dgm:spPr/>
      <dgm:t>
        <a:bodyPr/>
        <a:lstStyle/>
        <a:p>
          <a:endParaRPr lang="fr-FR"/>
        </a:p>
      </dgm:t>
    </dgm:pt>
    <dgm:pt modelId="{D277C90A-AEA3-447B-8A98-9886110988CF}">
      <dgm:prSet phldrT="[Texte]"/>
      <dgm:spPr/>
      <dgm:t>
        <a:bodyPr/>
        <a:lstStyle/>
        <a:p>
          <a:r>
            <a:rPr lang="fr-FR" dirty="0" smtClean="0"/>
            <a:t>Niveau différent</a:t>
          </a:r>
          <a:endParaRPr lang="fr-FR" dirty="0"/>
        </a:p>
      </dgm:t>
    </dgm:pt>
    <dgm:pt modelId="{15E26A1E-4F28-4D7A-AEEC-CBA574F862C9}" type="parTrans" cxnId="{23F4141C-5E52-42D5-B813-CAFE1724F184}">
      <dgm:prSet/>
      <dgm:spPr/>
      <dgm:t>
        <a:bodyPr/>
        <a:lstStyle/>
        <a:p>
          <a:endParaRPr lang="fr-FR"/>
        </a:p>
      </dgm:t>
    </dgm:pt>
    <dgm:pt modelId="{3324B46F-C6C4-46BF-9C55-DA53CDD10611}" type="sibTrans" cxnId="{23F4141C-5E52-42D5-B813-CAFE1724F184}">
      <dgm:prSet/>
      <dgm:spPr/>
      <dgm:t>
        <a:bodyPr/>
        <a:lstStyle/>
        <a:p>
          <a:endParaRPr lang="fr-FR"/>
        </a:p>
      </dgm:t>
    </dgm:pt>
    <dgm:pt modelId="{F6FF2736-28D6-4A1C-860E-81470BE1841B}" type="pres">
      <dgm:prSet presAssocID="{A15F922A-F673-41DE-9253-FD75D3EE900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CC57C68-8528-4D8D-BC30-0E2C6AE12F92}" type="pres">
      <dgm:prSet presAssocID="{EA04623D-E540-48EF-A8C4-8C63C96E0A23}" presName="root1" presStyleCnt="0"/>
      <dgm:spPr/>
    </dgm:pt>
    <dgm:pt modelId="{200F8692-344A-4F4A-B5B1-3BFA980DB17C}" type="pres">
      <dgm:prSet presAssocID="{EA04623D-E540-48EF-A8C4-8C63C96E0A23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CA07265F-3DBB-4843-AA46-DE41F498F15B}" type="pres">
      <dgm:prSet presAssocID="{EA04623D-E540-48EF-A8C4-8C63C96E0A23}" presName="level2hierChild" presStyleCnt="0"/>
      <dgm:spPr/>
    </dgm:pt>
    <dgm:pt modelId="{93793796-15D1-4B7C-9257-58F84F7BBDC7}" type="pres">
      <dgm:prSet presAssocID="{2AC04DA2-3214-4113-AEF6-572A02118E16}" presName="conn2-1" presStyleLbl="parChTrans1D2" presStyleIdx="0" presStyleCnt="3"/>
      <dgm:spPr/>
      <dgm:t>
        <a:bodyPr/>
        <a:lstStyle/>
        <a:p>
          <a:endParaRPr lang="fr-FR"/>
        </a:p>
      </dgm:t>
    </dgm:pt>
    <dgm:pt modelId="{BA3FF09F-5CD6-4D88-B0FB-1AC6BDAFA42D}" type="pres">
      <dgm:prSet presAssocID="{2AC04DA2-3214-4113-AEF6-572A02118E16}" presName="connTx" presStyleLbl="parChTrans1D2" presStyleIdx="0" presStyleCnt="3"/>
      <dgm:spPr/>
      <dgm:t>
        <a:bodyPr/>
        <a:lstStyle/>
        <a:p>
          <a:endParaRPr lang="fr-FR"/>
        </a:p>
      </dgm:t>
    </dgm:pt>
    <dgm:pt modelId="{A4B2FE03-2089-4873-8186-FD38EB2A3F39}" type="pres">
      <dgm:prSet presAssocID="{B2869BF9-15AB-4295-B986-08F602A9E4C6}" presName="root2" presStyleCnt="0"/>
      <dgm:spPr/>
    </dgm:pt>
    <dgm:pt modelId="{457EAFD3-CFFF-4991-938C-7844952038BC}" type="pres">
      <dgm:prSet presAssocID="{B2869BF9-15AB-4295-B986-08F602A9E4C6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A6D5C598-991F-4700-BCBE-18B52A288D96}" type="pres">
      <dgm:prSet presAssocID="{B2869BF9-15AB-4295-B986-08F602A9E4C6}" presName="level3hierChild" presStyleCnt="0"/>
      <dgm:spPr/>
    </dgm:pt>
    <dgm:pt modelId="{C123C044-5E5A-4EB7-A2C5-A08AB290ED4D}" type="pres">
      <dgm:prSet presAssocID="{B75F8F80-2D2A-42EE-9538-0585DE5BF7E9}" presName="conn2-1" presStyleLbl="parChTrans1D3" presStyleIdx="0" presStyleCnt="6"/>
      <dgm:spPr/>
      <dgm:t>
        <a:bodyPr/>
        <a:lstStyle/>
        <a:p>
          <a:endParaRPr lang="fr-FR"/>
        </a:p>
      </dgm:t>
    </dgm:pt>
    <dgm:pt modelId="{DB2BAC28-9D34-4CE4-A0EC-85CBA6E93BD8}" type="pres">
      <dgm:prSet presAssocID="{B75F8F80-2D2A-42EE-9538-0585DE5BF7E9}" presName="connTx" presStyleLbl="parChTrans1D3" presStyleIdx="0" presStyleCnt="6"/>
      <dgm:spPr/>
      <dgm:t>
        <a:bodyPr/>
        <a:lstStyle/>
        <a:p>
          <a:endParaRPr lang="fr-FR"/>
        </a:p>
      </dgm:t>
    </dgm:pt>
    <dgm:pt modelId="{9AF32616-670A-44FA-823E-6EC1651427A8}" type="pres">
      <dgm:prSet presAssocID="{73CD2D29-D312-4EFF-8472-159E390CFCE8}" presName="root2" presStyleCnt="0"/>
      <dgm:spPr/>
    </dgm:pt>
    <dgm:pt modelId="{6C25B2D0-F4A2-478B-B71E-270CA19B99A6}" type="pres">
      <dgm:prSet presAssocID="{73CD2D29-D312-4EFF-8472-159E390CFCE8}" presName="LevelTwoTextNode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C0E5BC6-9524-4BBD-B37F-61B61C7FBAD6}" type="pres">
      <dgm:prSet presAssocID="{73CD2D29-D312-4EFF-8472-159E390CFCE8}" presName="level3hierChild" presStyleCnt="0"/>
      <dgm:spPr/>
    </dgm:pt>
    <dgm:pt modelId="{884F5A0D-08A5-48D3-AA74-C55EB33A6A6F}" type="pres">
      <dgm:prSet presAssocID="{842BC072-1F13-4363-97DF-C967B500EF14}" presName="conn2-1" presStyleLbl="parChTrans1D3" presStyleIdx="1" presStyleCnt="6"/>
      <dgm:spPr/>
      <dgm:t>
        <a:bodyPr/>
        <a:lstStyle/>
        <a:p>
          <a:endParaRPr lang="fr-FR"/>
        </a:p>
      </dgm:t>
    </dgm:pt>
    <dgm:pt modelId="{ADB81C98-7659-4940-8B17-5D8B26E9DAE9}" type="pres">
      <dgm:prSet presAssocID="{842BC072-1F13-4363-97DF-C967B500EF14}" presName="connTx" presStyleLbl="parChTrans1D3" presStyleIdx="1" presStyleCnt="6"/>
      <dgm:spPr/>
      <dgm:t>
        <a:bodyPr/>
        <a:lstStyle/>
        <a:p>
          <a:endParaRPr lang="fr-FR"/>
        </a:p>
      </dgm:t>
    </dgm:pt>
    <dgm:pt modelId="{AF9FE4F0-80D8-492D-85AF-6EDD5BEED3F1}" type="pres">
      <dgm:prSet presAssocID="{A5F40516-AB65-4D41-8CA5-6DA2C285470A}" presName="root2" presStyleCnt="0"/>
      <dgm:spPr/>
    </dgm:pt>
    <dgm:pt modelId="{BF5F8A54-F660-47D6-AC0F-603AB75A12FC}" type="pres">
      <dgm:prSet presAssocID="{A5F40516-AB65-4D41-8CA5-6DA2C285470A}" presName="LevelTwoTextNode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EFDB3BEA-B74C-4DFF-9B05-CEA5846239FF}" type="pres">
      <dgm:prSet presAssocID="{A5F40516-AB65-4D41-8CA5-6DA2C285470A}" presName="level3hierChild" presStyleCnt="0"/>
      <dgm:spPr/>
    </dgm:pt>
    <dgm:pt modelId="{D356D2F4-0E1B-4F54-AB1F-61891375372C}" type="pres">
      <dgm:prSet presAssocID="{35B46DFC-9DFE-4AD8-8473-FE373100F467}" presName="conn2-1" presStyleLbl="parChTrans1D2" presStyleIdx="1" presStyleCnt="3"/>
      <dgm:spPr/>
      <dgm:t>
        <a:bodyPr/>
        <a:lstStyle/>
        <a:p>
          <a:endParaRPr lang="fr-FR"/>
        </a:p>
      </dgm:t>
    </dgm:pt>
    <dgm:pt modelId="{F9993BCC-88A1-4658-9C5A-31BB0E1DA9EC}" type="pres">
      <dgm:prSet presAssocID="{35B46DFC-9DFE-4AD8-8473-FE373100F467}" presName="connTx" presStyleLbl="parChTrans1D2" presStyleIdx="1" presStyleCnt="3"/>
      <dgm:spPr/>
      <dgm:t>
        <a:bodyPr/>
        <a:lstStyle/>
        <a:p>
          <a:endParaRPr lang="fr-FR"/>
        </a:p>
      </dgm:t>
    </dgm:pt>
    <dgm:pt modelId="{1C72C14E-5295-4FE6-B0D1-E436A3398650}" type="pres">
      <dgm:prSet presAssocID="{3A147ABB-8B1B-4C31-8123-32F955F0F77E}" presName="root2" presStyleCnt="0"/>
      <dgm:spPr/>
    </dgm:pt>
    <dgm:pt modelId="{AE69BF09-ECEE-4E3B-B62F-466CF66507FA}" type="pres">
      <dgm:prSet presAssocID="{3A147ABB-8B1B-4C31-8123-32F955F0F77E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AC97B871-D172-4C8B-BCCB-B9AC3FB6F13B}" type="pres">
      <dgm:prSet presAssocID="{3A147ABB-8B1B-4C31-8123-32F955F0F77E}" presName="level3hierChild" presStyleCnt="0"/>
      <dgm:spPr/>
    </dgm:pt>
    <dgm:pt modelId="{B2BA928D-34B1-46A3-BB59-382708D5505B}" type="pres">
      <dgm:prSet presAssocID="{951CA510-8464-4778-96FF-3275552A67D2}" presName="conn2-1" presStyleLbl="parChTrans1D3" presStyleIdx="2" presStyleCnt="6"/>
      <dgm:spPr/>
      <dgm:t>
        <a:bodyPr/>
        <a:lstStyle/>
        <a:p>
          <a:endParaRPr lang="fr-FR"/>
        </a:p>
      </dgm:t>
    </dgm:pt>
    <dgm:pt modelId="{DBDE0641-1DB2-4F9A-8C02-5C2CA4A9DE2D}" type="pres">
      <dgm:prSet presAssocID="{951CA510-8464-4778-96FF-3275552A67D2}" presName="connTx" presStyleLbl="parChTrans1D3" presStyleIdx="2" presStyleCnt="6"/>
      <dgm:spPr/>
      <dgm:t>
        <a:bodyPr/>
        <a:lstStyle/>
        <a:p>
          <a:endParaRPr lang="fr-FR"/>
        </a:p>
      </dgm:t>
    </dgm:pt>
    <dgm:pt modelId="{5AA9114C-CFB7-4837-A32C-E4299062FE27}" type="pres">
      <dgm:prSet presAssocID="{85F5D638-30A7-4ED9-AC77-87DABF4F53A5}" presName="root2" presStyleCnt="0"/>
      <dgm:spPr/>
    </dgm:pt>
    <dgm:pt modelId="{15F6EAC0-86DC-4B32-A94B-43D0A5F756C4}" type="pres">
      <dgm:prSet presAssocID="{85F5D638-30A7-4ED9-AC77-87DABF4F53A5}" presName="LevelTwoTextNode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87DA5CFC-0C88-41C2-9101-CAD5D57E2C22}" type="pres">
      <dgm:prSet presAssocID="{85F5D638-30A7-4ED9-AC77-87DABF4F53A5}" presName="level3hierChild" presStyleCnt="0"/>
      <dgm:spPr/>
    </dgm:pt>
    <dgm:pt modelId="{28773FBB-BBF5-4842-9E81-E69E39916366}" type="pres">
      <dgm:prSet presAssocID="{6A07F95B-82A5-4689-8C18-E4DD708517AC}" presName="conn2-1" presStyleLbl="parChTrans1D3" presStyleIdx="3" presStyleCnt="6"/>
      <dgm:spPr/>
      <dgm:t>
        <a:bodyPr/>
        <a:lstStyle/>
        <a:p>
          <a:endParaRPr lang="fr-FR"/>
        </a:p>
      </dgm:t>
    </dgm:pt>
    <dgm:pt modelId="{7A77CE05-AF06-48AE-91EF-6EDC17A8AFB1}" type="pres">
      <dgm:prSet presAssocID="{6A07F95B-82A5-4689-8C18-E4DD708517AC}" presName="connTx" presStyleLbl="parChTrans1D3" presStyleIdx="3" presStyleCnt="6"/>
      <dgm:spPr/>
      <dgm:t>
        <a:bodyPr/>
        <a:lstStyle/>
        <a:p>
          <a:endParaRPr lang="fr-FR"/>
        </a:p>
      </dgm:t>
    </dgm:pt>
    <dgm:pt modelId="{33D22DA6-1813-4C17-9F04-0010B1615900}" type="pres">
      <dgm:prSet presAssocID="{0918EC8D-C365-4C5D-B7C3-FC0127FC6259}" presName="root2" presStyleCnt="0"/>
      <dgm:spPr/>
    </dgm:pt>
    <dgm:pt modelId="{D7128B3F-E93C-4BB0-AC40-D5747275982D}" type="pres">
      <dgm:prSet presAssocID="{0918EC8D-C365-4C5D-B7C3-FC0127FC6259}" presName="LevelTwoTextNode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43AFEF5C-084A-4DD2-8E59-39620E00307C}" type="pres">
      <dgm:prSet presAssocID="{0918EC8D-C365-4C5D-B7C3-FC0127FC6259}" presName="level3hierChild" presStyleCnt="0"/>
      <dgm:spPr/>
    </dgm:pt>
    <dgm:pt modelId="{6398BAD9-A7DA-4AAA-A306-3685E8704760}" type="pres">
      <dgm:prSet presAssocID="{76A77CAF-43C1-4D6E-B73E-96675D2260A2}" presName="conn2-1" presStyleLbl="parChTrans1D2" presStyleIdx="2" presStyleCnt="3"/>
      <dgm:spPr/>
      <dgm:t>
        <a:bodyPr/>
        <a:lstStyle/>
        <a:p>
          <a:endParaRPr lang="fr-FR"/>
        </a:p>
      </dgm:t>
    </dgm:pt>
    <dgm:pt modelId="{8D88FC54-2785-42CE-A86E-337F396DF269}" type="pres">
      <dgm:prSet presAssocID="{76A77CAF-43C1-4D6E-B73E-96675D2260A2}" presName="connTx" presStyleLbl="parChTrans1D2" presStyleIdx="2" presStyleCnt="3"/>
      <dgm:spPr/>
      <dgm:t>
        <a:bodyPr/>
        <a:lstStyle/>
        <a:p>
          <a:endParaRPr lang="fr-FR"/>
        </a:p>
      </dgm:t>
    </dgm:pt>
    <dgm:pt modelId="{18B739A4-0E32-45A9-9FDD-146CCDADF543}" type="pres">
      <dgm:prSet presAssocID="{30CA4E7C-29A8-40C2-B6E5-E27AC6C76DA6}" presName="root2" presStyleCnt="0"/>
      <dgm:spPr/>
    </dgm:pt>
    <dgm:pt modelId="{7506A1AE-4689-4937-A363-2F3916E418C0}" type="pres">
      <dgm:prSet presAssocID="{30CA4E7C-29A8-40C2-B6E5-E27AC6C76DA6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9542278-9848-4CAD-B812-1D966CC16F45}" type="pres">
      <dgm:prSet presAssocID="{30CA4E7C-29A8-40C2-B6E5-E27AC6C76DA6}" presName="level3hierChild" presStyleCnt="0"/>
      <dgm:spPr/>
    </dgm:pt>
    <dgm:pt modelId="{45851AF9-C7CD-4A5D-9157-69287BB430C1}" type="pres">
      <dgm:prSet presAssocID="{63A0F2A3-D2AD-43E6-A4BB-8D1564617317}" presName="conn2-1" presStyleLbl="parChTrans1D3" presStyleIdx="4" presStyleCnt="6"/>
      <dgm:spPr/>
      <dgm:t>
        <a:bodyPr/>
        <a:lstStyle/>
        <a:p>
          <a:endParaRPr lang="fr-FR"/>
        </a:p>
      </dgm:t>
    </dgm:pt>
    <dgm:pt modelId="{D609BE33-4BE4-4F81-969C-6E3C91845EB0}" type="pres">
      <dgm:prSet presAssocID="{63A0F2A3-D2AD-43E6-A4BB-8D1564617317}" presName="connTx" presStyleLbl="parChTrans1D3" presStyleIdx="4" presStyleCnt="6"/>
      <dgm:spPr/>
      <dgm:t>
        <a:bodyPr/>
        <a:lstStyle/>
        <a:p>
          <a:endParaRPr lang="fr-FR"/>
        </a:p>
      </dgm:t>
    </dgm:pt>
    <dgm:pt modelId="{896FADD0-176F-4840-B024-C311F2995BD5}" type="pres">
      <dgm:prSet presAssocID="{3A61D9BA-4B85-4195-AD35-BB4ABA67AEC2}" presName="root2" presStyleCnt="0"/>
      <dgm:spPr/>
    </dgm:pt>
    <dgm:pt modelId="{EFCCCCA4-5571-4139-BDA5-D4EDD83C922E}" type="pres">
      <dgm:prSet presAssocID="{3A61D9BA-4B85-4195-AD35-BB4ABA67AEC2}" presName="LevelTwoTextNode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528A72F-BF37-4CAF-B6A0-63248121FEFD}" type="pres">
      <dgm:prSet presAssocID="{3A61D9BA-4B85-4195-AD35-BB4ABA67AEC2}" presName="level3hierChild" presStyleCnt="0"/>
      <dgm:spPr/>
    </dgm:pt>
    <dgm:pt modelId="{632D1184-71F0-47C6-BD89-D3A1FA72117A}" type="pres">
      <dgm:prSet presAssocID="{15E26A1E-4F28-4D7A-AEEC-CBA574F862C9}" presName="conn2-1" presStyleLbl="parChTrans1D3" presStyleIdx="5" presStyleCnt="6"/>
      <dgm:spPr/>
      <dgm:t>
        <a:bodyPr/>
        <a:lstStyle/>
        <a:p>
          <a:endParaRPr lang="fr-FR"/>
        </a:p>
      </dgm:t>
    </dgm:pt>
    <dgm:pt modelId="{6AA59EA3-4BC4-4A50-A110-54BBFC596FD4}" type="pres">
      <dgm:prSet presAssocID="{15E26A1E-4F28-4D7A-AEEC-CBA574F862C9}" presName="connTx" presStyleLbl="parChTrans1D3" presStyleIdx="5" presStyleCnt="6"/>
      <dgm:spPr/>
      <dgm:t>
        <a:bodyPr/>
        <a:lstStyle/>
        <a:p>
          <a:endParaRPr lang="fr-FR"/>
        </a:p>
      </dgm:t>
    </dgm:pt>
    <dgm:pt modelId="{C9F09AE0-F287-4BA5-B33E-A765AA42DE56}" type="pres">
      <dgm:prSet presAssocID="{D277C90A-AEA3-447B-8A98-9886110988CF}" presName="root2" presStyleCnt="0"/>
      <dgm:spPr/>
    </dgm:pt>
    <dgm:pt modelId="{A6AFFC2F-5BE5-46D4-B139-00FD2B22F1FA}" type="pres">
      <dgm:prSet presAssocID="{D277C90A-AEA3-447B-8A98-9886110988CF}" presName="LevelTwoTextNode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512174D9-8148-4CC5-8744-BD86077CE7F1}" type="pres">
      <dgm:prSet presAssocID="{D277C90A-AEA3-447B-8A98-9886110988CF}" presName="level3hierChild" presStyleCnt="0"/>
      <dgm:spPr/>
    </dgm:pt>
  </dgm:ptLst>
  <dgm:cxnLst>
    <dgm:cxn modelId="{B2A74A33-BFED-4C82-B5AE-4B7E816B13AC}" type="presOf" srcId="{85F5D638-30A7-4ED9-AC77-87DABF4F53A5}" destId="{15F6EAC0-86DC-4B32-A94B-43D0A5F756C4}" srcOrd="0" destOrd="0" presId="urn:microsoft.com/office/officeart/2005/8/layout/hierarchy2"/>
    <dgm:cxn modelId="{57EC36C0-7B1D-46A3-9284-C7B61D5CF1FC}" srcId="{3A147ABB-8B1B-4C31-8123-32F955F0F77E}" destId="{85F5D638-30A7-4ED9-AC77-87DABF4F53A5}" srcOrd="0" destOrd="0" parTransId="{951CA510-8464-4778-96FF-3275552A67D2}" sibTransId="{E75614FF-D624-4719-B47F-64B7E1B80271}"/>
    <dgm:cxn modelId="{8A7DDEBC-66D0-465F-8635-E63ED48BDE9B}" type="presOf" srcId="{B75F8F80-2D2A-42EE-9538-0585DE5BF7E9}" destId="{DB2BAC28-9D34-4CE4-A0EC-85CBA6E93BD8}" srcOrd="1" destOrd="0" presId="urn:microsoft.com/office/officeart/2005/8/layout/hierarchy2"/>
    <dgm:cxn modelId="{A504EBC7-F211-476B-BBD1-3E96CB71EEBE}" srcId="{A15F922A-F673-41DE-9253-FD75D3EE900F}" destId="{EA04623D-E540-48EF-A8C4-8C63C96E0A23}" srcOrd="0" destOrd="0" parTransId="{597993B8-D934-47E0-98AE-635F025C2C25}" sibTransId="{447357A0-7FC6-4D42-B7F7-A62BDC5E646B}"/>
    <dgm:cxn modelId="{78D883A9-B90A-4D5D-8B75-978E965CE5FC}" srcId="{EA04623D-E540-48EF-A8C4-8C63C96E0A23}" destId="{3A147ABB-8B1B-4C31-8123-32F955F0F77E}" srcOrd="1" destOrd="0" parTransId="{35B46DFC-9DFE-4AD8-8473-FE373100F467}" sibTransId="{98CE1EA7-E6FA-4EEA-B6E7-0DB36C1AA841}"/>
    <dgm:cxn modelId="{A4D66C12-09C8-4C2C-90B3-549C1EB58076}" srcId="{3A147ABB-8B1B-4C31-8123-32F955F0F77E}" destId="{0918EC8D-C365-4C5D-B7C3-FC0127FC6259}" srcOrd="1" destOrd="0" parTransId="{6A07F95B-82A5-4689-8C18-E4DD708517AC}" sibTransId="{C5E097D0-3674-4983-9807-90FB78FC9232}"/>
    <dgm:cxn modelId="{DDAA6C30-3C3A-4B0D-B065-A25F00DC2C91}" type="presOf" srcId="{951CA510-8464-4778-96FF-3275552A67D2}" destId="{DBDE0641-1DB2-4F9A-8C02-5C2CA4A9DE2D}" srcOrd="1" destOrd="0" presId="urn:microsoft.com/office/officeart/2005/8/layout/hierarchy2"/>
    <dgm:cxn modelId="{23F4141C-5E52-42D5-B813-CAFE1724F184}" srcId="{30CA4E7C-29A8-40C2-B6E5-E27AC6C76DA6}" destId="{D277C90A-AEA3-447B-8A98-9886110988CF}" srcOrd="1" destOrd="0" parTransId="{15E26A1E-4F28-4D7A-AEEC-CBA574F862C9}" sibTransId="{3324B46F-C6C4-46BF-9C55-DA53CDD10611}"/>
    <dgm:cxn modelId="{D17937C9-EF24-4700-8E34-061A83AC9F5F}" type="presOf" srcId="{76A77CAF-43C1-4D6E-B73E-96675D2260A2}" destId="{6398BAD9-A7DA-4AAA-A306-3685E8704760}" srcOrd="0" destOrd="0" presId="urn:microsoft.com/office/officeart/2005/8/layout/hierarchy2"/>
    <dgm:cxn modelId="{1D36BE6E-1439-4F93-920D-78E0F5AF0F99}" type="presOf" srcId="{2AC04DA2-3214-4113-AEF6-572A02118E16}" destId="{93793796-15D1-4B7C-9257-58F84F7BBDC7}" srcOrd="0" destOrd="0" presId="urn:microsoft.com/office/officeart/2005/8/layout/hierarchy2"/>
    <dgm:cxn modelId="{1F95A5EA-624D-4FAD-8B5B-062DAD36E4D9}" type="presOf" srcId="{35B46DFC-9DFE-4AD8-8473-FE373100F467}" destId="{D356D2F4-0E1B-4F54-AB1F-61891375372C}" srcOrd="0" destOrd="0" presId="urn:microsoft.com/office/officeart/2005/8/layout/hierarchy2"/>
    <dgm:cxn modelId="{135BEECE-6646-4FFF-BF3A-7C1BE92AE491}" type="presOf" srcId="{3A61D9BA-4B85-4195-AD35-BB4ABA67AEC2}" destId="{EFCCCCA4-5571-4139-BDA5-D4EDD83C922E}" srcOrd="0" destOrd="0" presId="urn:microsoft.com/office/officeart/2005/8/layout/hierarchy2"/>
    <dgm:cxn modelId="{0D53DDBE-B276-4E48-A688-C9543A5852F2}" srcId="{30CA4E7C-29A8-40C2-B6E5-E27AC6C76DA6}" destId="{3A61D9BA-4B85-4195-AD35-BB4ABA67AEC2}" srcOrd="0" destOrd="0" parTransId="{63A0F2A3-D2AD-43E6-A4BB-8D1564617317}" sibTransId="{F510BF4A-E2AA-4423-818B-6A087414EC45}"/>
    <dgm:cxn modelId="{DAE9A71A-1CE4-4C61-89A0-56A1F84EF577}" type="presOf" srcId="{842BC072-1F13-4363-97DF-C967B500EF14}" destId="{ADB81C98-7659-4940-8B17-5D8B26E9DAE9}" srcOrd="1" destOrd="0" presId="urn:microsoft.com/office/officeart/2005/8/layout/hierarchy2"/>
    <dgm:cxn modelId="{CE1BD339-CC26-4D0B-A890-E9912C2A44E9}" type="presOf" srcId="{15E26A1E-4F28-4D7A-AEEC-CBA574F862C9}" destId="{6AA59EA3-4BC4-4A50-A110-54BBFC596FD4}" srcOrd="1" destOrd="0" presId="urn:microsoft.com/office/officeart/2005/8/layout/hierarchy2"/>
    <dgm:cxn modelId="{CC9B63A2-53B9-4914-96BB-8A026B373C66}" type="presOf" srcId="{B75F8F80-2D2A-42EE-9538-0585DE5BF7E9}" destId="{C123C044-5E5A-4EB7-A2C5-A08AB290ED4D}" srcOrd="0" destOrd="0" presId="urn:microsoft.com/office/officeart/2005/8/layout/hierarchy2"/>
    <dgm:cxn modelId="{76FA5E7B-FC59-4DEE-BDE2-20F4864D93A2}" type="presOf" srcId="{D277C90A-AEA3-447B-8A98-9886110988CF}" destId="{A6AFFC2F-5BE5-46D4-B139-00FD2B22F1FA}" srcOrd="0" destOrd="0" presId="urn:microsoft.com/office/officeart/2005/8/layout/hierarchy2"/>
    <dgm:cxn modelId="{87014566-C4EE-4788-A957-7C56FF506501}" type="presOf" srcId="{A5F40516-AB65-4D41-8CA5-6DA2C285470A}" destId="{BF5F8A54-F660-47D6-AC0F-603AB75A12FC}" srcOrd="0" destOrd="0" presId="urn:microsoft.com/office/officeart/2005/8/layout/hierarchy2"/>
    <dgm:cxn modelId="{21EE4A4B-8ABA-415F-BE36-E1F4A88A5F2C}" type="presOf" srcId="{63A0F2A3-D2AD-43E6-A4BB-8D1564617317}" destId="{D609BE33-4BE4-4F81-969C-6E3C91845EB0}" srcOrd="1" destOrd="0" presId="urn:microsoft.com/office/officeart/2005/8/layout/hierarchy2"/>
    <dgm:cxn modelId="{9DB1AA68-05F8-42B1-ABCC-3EC2A7DB0168}" srcId="{EA04623D-E540-48EF-A8C4-8C63C96E0A23}" destId="{30CA4E7C-29A8-40C2-B6E5-E27AC6C76DA6}" srcOrd="2" destOrd="0" parTransId="{76A77CAF-43C1-4D6E-B73E-96675D2260A2}" sibTransId="{664DDCF7-8BE9-4EBB-8D7A-20F360C7B430}"/>
    <dgm:cxn modelId="{C3A7A987-008C-4723-864F-BE23A320785E}" type="presOf" srcId="{EA04623D-E540-48EF-A8C4-8C63C96E0A23}" destId="{200F8692-344A-4F4A-B5B1-3BFA980DB17C}" srcOrd="0" destOrd="0" presId="urn:microsoft.com/office/officeart/2005/8/layout/hierarchy2"/>
    <dgm:cxn modelId="{72EC6AEC-6B34-4BDA-97DE-C809A466A555}" type="presOf" srcId="{3A147ABB-8B1B-4C31-8123-32F955F0F77E}" destId="{AE69BF09-ECEE-4E3B-B62F-466CF66507FA}" srcOrd="0" destOrd="0" presId="urn:microsoft.com/office/officeart/2005/8/layout/hierarchy2"/>
    <dgm:cxn modelId="{B7DB181B-9732-4AE3-813E-45D7C406347C}" type="presOf" srcId="{6A07F95B-82A5-4689-8C18-E4DD708517AC}" destId="{7A77CE05-AF06-48AE-91EF-6EDC17A8AFB1}" srcOrd="1" destOrd="0" presId="urn:microsoft.com/office/officeart/2005/8/layout/hierarchy2"/>
    <dgm:cxn modelId="{A91447DD-2723-4E31-B3C0-5413B3A32409}" type="presOf" srcId="{63A0F2A3-D2AD-43E6-A4BB-8D1564617317}" destId="{45851AF9-C7CD-4A5D-9157-69287BB430C1}" srcOrd="0" destOrd="0" presId="urn:microsoft.com/office/officeart/2005/8/layout/hierarchy2"/>
    <dgm:cxn modelId="{0DDBBE2D-3449-47ED-A117-E2878F93D0D9}" type="presOf" srcId="{6A07F95B-82A5-4689-8C18-E4DD708517AC}" destId="{28773FBB-BBF5-4842-9E81-E69E39916366}" srcOrd="0" destOrd="0" presId="urn:microsoft.com/office/officeart/2005/8/layout/hierarchy2"/>
    <dgm:cxn modelId="{F247C58B-41A5-4E07-9CC0-DDED549FE168}" type="presOf" srcId="{0918EC8D-C365-4C5D-B7C3-FC0127FC6259}" destId="{D7128B3F-E93C-4BB0-AC40-D5747275982D}" srcOrd="0" destOrd="0" presId="urn:microsoft.com/office/officeart/2005/8/layout/hierarchy2"/>
    <dgm:cxn modelId="{7400D04B-99B5-42A9-9F74-7E4134D576AB}" type="presOf" srcId="{842BC072-1F13-4363-97DF-C967B500EF14}" destId="{884F5A0D-08A5-48D3-AA74-C55EB33A6A6F}" srcOrd="0" destOrd="0" presId="urn:microsoft.com/office/officeart/2005/8/layout/hierarchy2"/>
    <dgm:cxn modelId="{442C4C04-E197-4832-BF0D-91A2161F7190}" type="presOf" srcId="{15E26A1E-4F28-4D7A-AEEC-CBA574F862C9}" destId="{632D1184-71F0-47C6-BD89-D3A1FA72117A}" srcOrd="0" destOrd="0" presId="urn:microsoft.com/office/officeart/2005/8/layout/hierarchy2"/>
    <dgm:cxn modelId="{54FA5985-F0CD-4B0D-9405-134E5F2D381A}" type="presOf" srcId="{73CD2D29-D312-4EFF-8472-159E390CFCE8}" destId="{6C25B2D0-F4A2-478B-B71E-270CA19B99A6}" srcOrd="0" destOrd="0" presId="urn:microsoft.com/office/officeart/2005/8/layout/hierarchy2"/>
    <dgm:cxn modelId="{30D19C04-6B26-47BA-9262-378B57941817}" type="presOf" srcId="{35B46DFC-9DFE-4AD8-8473-FE373100F467}" destId="{F9993BCC-88A1-4658-9C5A-31BB0E1DA9EC}" srcOrd="1" destOrd="0" presId="urn:microsoft.com/office/officeart/2005/8/layout/hierarchy2"/>
    <dgm:cxn modelId="{25BFD06B-966F-4A66-BAEA-B9B653725123}" type="presOf" srcId="{76A77CAF-43C1-4D6E-B73E-96675D2260A2}" destId="{8D88FC54-2785-42CE-A86E-337F396DF269}" srcOrd="1" destOrd="0" presId="urn:microsoft.com/office/officeart/2005/8/layout/hierarchy2"/>
    <dgm:cxn modelId="{0D4C3EF5-24E0-473A-A86B-C9C5E36AFAA5}" type="presOf" srcId="{B2869BF9-15AB-4295-B986-08F602A9E4C6}" destId="{457EAFD3-CFFF-4991-938C-7844952038BC}" srcOrd="0" destOrd="0" presId="urn:microsoft.com/office/officeart/2005/8/layout/hierarchy2"/>
    <dgm:cxn modelId="{E2D99530-DB5F-4ACA-B59E-9E4AD6843E6B}" srcId="{B2869BF9-15AB-4295-B986-08F602A9E4C6}" destId="{A5F40516-AB65-4D41-8CA5-6DA2C285470A}" srcOrd="1" destOrd="0" parTransId="{842BC072-1F13-4363-97DF-C967B500EF14}" sibTransId="{E99853C9-E144-4921-9887-D24E3ACEAB09}"/>
    <dgm:cxn modelId="{F38EE119-7594-4C93-A643-A85356132E3A}" srcId="{B2869BF9-15AB-4295-B986-08F602A9E4C6}" destId="{73CD2D29-D312-4EFF-8472-159E390CFCE8}" srcOrd="0" destOrd="0" parTransId="{B75F8F80-2D2A-42EE-9538-0585DE5BF7E9}" sibTransId="{88C00AA4-746E-4256-8957-3C5C08BF36CF}"/>
    <dgm:cxn modelId="{3F937A09-C48B-49B3-BC48-DE85CA6F76D0}" type="presOf" srcId="{30CA4E7C-29A8-40C2-B6E5-E27AC6C76DA6}" destId="{7506A1AE-4689-4937-A363-2F3916E418C0}" srcOrd="0" destOrd="0" presId="urn:microsoft.com/office/officeart/2005/8/layout/hierarchy2"/>
    <dgm:cxn modelId="{26C46F06-60A4-4A72-9AF1-A51B263C877A}" type="presOf" srcId="{951CA510-8464-4778-96FF-3275552A67D2}" destId="{B2BA928D-34B1-46A3-BB59-382708D5505B}" srcOrd="0" destOrd="0" presId="urn:microsoft.com/office/officeart/2005/8/layout/hierarchy2"/>
    <dgm:cxn modelId="{8A9DCC16-AD7F-4275-9276-46F4D7A240C0}" type="presOf" srcId="{2AC04DA2-3214-4113-AEF6-572A02118E16}" destId="{BA3FF09F-5CD6-4D88-B0FB-1AC6BDAFA42D}" srcOrd="1" destOrd="0" presId="urn:microsoft.com/office/officeart/2005/8/layout/hierarchy2"/>
    <dgm:cxn modelId="{F781DA02-88DA-40BB-A488-CD2F5DC6C2CE}" srcId="{EA04623D-E540-48EF-A8C4-8C63C96E0A23}" destId="{B2869BF9-15AB-4295-B986-08F602A9E4C6}" srcOrd="0" destOrd="0" parTransId="{2AC04DA2-3214-4113-AEF6-572A02118E16}" sibTransId="{50CFD18F-9A26-402A-822C-0DCC1950BA1C}"/>
    <dgm:cxn modelId="{2F2A3A5D-BDBA-48E3-B7B3-BE556C7931E3}" type="presOf" srcId="{A15F922A-F673-41DE-9253-FD75D3EE900F}" destId="{F6FF2736-28D6-4A1C-860E-81470BE1841B}" srcOrd="0" destOrd="0" presId="urn:microsoft.com/office/officeart/2005/8/layout/hierarchy2"/>
    <dgm:cxn modelId="{A93E44B7-143C-4D29-8AEB-085AC7E369E3}" type="presParOf" srcId="{F6FF2736-28D6-4A1C-860E-81470BE1841B}" destId="{ACC57C68-8528-4D8D-BC30-0E2C6AE12F92}" srcOrd="0" destOrd="0" presId="urn:microsoft.com/office/officeart/2005/8/layout/hierarchy2"/>
    <dgm:cxn modelId="{522E8ABC-A448-453E-8F46-249384F84F70}" type="presParOf" srcId="{ACC57C68-8528-4D8D-BC30-0E2C6AE12F92}" destId="{200F8692-344A-4F4A-B5B1-3BFA980DB17C}" srcOrd="0" destOrd="0" presId="urn:microsoft.com/office/officeart/2005/8/layout/hierarchy2"/>
    <dgm:cxn modelId="{AF0BE4D0-E9CF-40E7-848F-356CED1CE6A1}" type="presParOf" srcId="{ACC57C68-8528-4D8D-BC30-0E2C6AE12F92}" destId="{CA07265F-3DBB-4843-AA46-DE41F498F15B}" srcOrd="1" destOrd="0" presId="urn:microsoft.com/office/officeart/2005/8/layout/hierarchy2"/>
    <dgm:cxn modelId="{EEACD580-D607-47BA-BBBA-86A474CAFB29}" type="presParOf" srcId="{CA07265F-3DBB-4843-AA46-DE41F498F15B}" destId="{93793796-15D1-4B7C-9257-58F84F7BBDC7}" srcOrd="0" destOrd="0" presId="urn:microsoft.com/office/officeart/2005/8/layout/hierarchy2"/>
    <dgm:cxn modelId="{4C880FB1-04E1-45D8-AA6B-ECD02BE157E8}" type="presParOf" srcId="{93793796-15D1-4B7C-9257-58F84F7BBDC7}" destId="{BA3FF09F-5CD6-4D88-B0FB-1AC6BDAFA42D}" srcOrd="0" destOrd="0" presId="urn:microsoft.com/office/officeart/2005/8/layout/hierarchy2"/>
    <dgm:cxn modelId="{C842C921-D133-40A3-BD88-DDE833CC3AE3}" type="presParOf" srcId="{CA07265F-3DBB-4843-AA46-DE41F498F15B}" destId="{A4B2FE03-2089-4873-8186-FD38EB2A3F39}" srcOrd="1" destOrd="0" presId="urn:microsoft.com/office/officeart/2005/8/layout/hierarchy2"/>
    <dgm:cxn modelId="{47CDD5C3-6DF8-4529-9283-08EE49099D6C}" type="presParOf" srcId="{A4B2FE03-2089-4873-8186-FD38EB2A3F39}" destId="{457EAFD3-CFFF-4991-938C-7844952038BC}" srcOrd="0" destOrd="0" presId="urn:microsoft.com/office/officeart/2005/8/layout/hierarchy2"/>
    <dgm:cxn modelId="{472725F1-9FDE-423F-AFB8-5AAB67B079E0}" type="presParOf" srcId="{A4B2FE03-2089-4873-8186-FD38EB2A3F39}" destId="{A6D5C598-991F-4700-BCBE-18B52A288D96}" srcOrd="1" destOrd="0" presId="urn:microsoft.com/office/officeart/2005/8/layout/hierarchy2"/>
    <dgm:cxn modelId="{5A1D6B0A-1D4F-4C26-86AB-AAF395CC18DE}" type="presParOf" srcId="{A6D5C598-991F-4700-BCBE-18B52A288D96}" destId="{C123C044-5E5A-4EB7-A2C5-A08AB290ED4D}" srcOrd="0" destOrd="0" presId="urn:microsoft.com/office/officeart/2005/8/layout/hierarchy2"/>
    <dgm:cxn modelId="{1E3DAE1A-11DC-4327-9CED-730DBBDF22B7}" type="presParOf" srcId="{C123C044-5E5A-4EB7-A2C5-A08AB290ED4D}" destId="{DB2BAC28-9D34-4CE4-A0EC-85CBA6E93BD8}" srcOrd="0" destOrd="0" presId="urn:microsoft.com/office/officeart/2005/8/layout/hierarchy2"/>
    <dgm:cxn modelId="{97B84562-951E-4CA6-B9F2-7EA73AC51037}" type="presParOf" srcId="{A6D5C598-991F-4700-BCBE-18B52A288D96}" destId="{9AF32616-670A-44FA-823E-6EC1651427A8}" srcOrd="1" destOrd="0" presId="urn:microsoft.com/office/officeart/2005/8/layout/hierarchy2"/>
    <dgm:cxn modelId="{B390C387-AC68-4EAB-950F-FE69A56574AD}" type="presParOf" srcId="{9AF32616-670A-44FA-823E-6EC1651427A8}" destId="{6C25B2D0-F4A2-478B-B71E-270CA19B99A6}" srcOrd="0" destOrd="0" presId="urn:microsoft.com/office/officeart/2005/8/layout/hierarchy2"/>
    <dgm:cxn modelId="{A4912874-E658-431E-A1CF-76019372E290}" type="presParOf" srcId="{9AF32616-670A-44FA-823E-6EC1651427A8}" destId="{3C0E5BC6-9524-4BBD-B37F-61B61C7FBAD6}" srcOrd="1" destOrd="0" presId="urn:microsoft.com/office/officeart/2005/8/layout/hierarchy2"/>
    <dgm:cxn modelId="{671CFF42-3674-4907-A15F-DB0DE44772C9}" type="presParOf" srcId="{A6D5C598-991F-4700-BCBE-18B52A288D96}" destId="{884F5A0D-08A5-48D3-AA74-C55EB33A6A6F}" srcOrd="2" destOrd="0" presId="urn:microsoft.com/office/officeart/2005/8/layout/hierarchy2"/>
    <dgm:cxn modelId="{3BEB9F33-A58B-4B47-89C0-CFF9C7A027E2}" type="presParOf" srcId="{884F5A0D-08A5-48D3-AA74-C55EB33A6A6F}" destId="{ADB81C98-7659-4940-8B17-5D8B26E9DAE9}" srcOrd="0" destOrd="0" presId="urn:microsoft.com/office/officeart/2005/8/layout/hierarchy2"/>
    <dgm:cxn modelId="{1D6D7DE0-1D05-4753-8355-0CED29B6B9D4}" type="presParOf" srcId="{A6D5C598-991F-4700-BCBE-18B52A288D96}" destId="{AF9FE4F0-80D8-492D-85AF-6EDD5BEED3F1}" srcOrd="3" destOrd="0" presId="urn:microsoft.com/office/officeart/2005/8/layout/hierarchy2"/>
    <dgm:cxn modelId="{BD6045CD-2922-4143-979D-1CF39DE0706E}" type="presParOf" srcId="{AF9FE4F0-80D8-492D-85AF-6EDD5BEED3F1}" destId="{BF5F8A54-F660-47D6-AC0F-603AB75A12FC}" srcOrd="0" destOrd="0" presId="urn:microsoft.com/office/officeart/2005/8/layout/hierarchy2"/>
    <dgm:cxn modelId="{944712F7-1C7C-44FD-9B59-D7AB12A8A89E}" type="presParOf" srcId="{AF9FE4F0-80D8-492D-85AF-6EDD5BEED3F1}" destId="{EFDB3BEA-B74C-4DFF-9B05-CEA5846239FF}" srcOrd="1" destOrd="0" presId="urn:microsoft.com/office/officeart/2005/8/layout/hierarchy2"/>
    <dgm:cxn modelId="{C8E188DE-2A53-4F13-9104-3061AD37F45E}" type="presParOf" srcId="{CA07265F-3DBB-4843-AA46-DE41F498F15B}" destId="{D356D2F4-0E1B-4F54-AB1F-61891375372C}" srcOrd="2" destOrd="0" presId="urn:microsoft.com/office/officeart/2005/8/layout/hierarchy2"/>
    <dgm:cxn modelId="{3B121793-C7C4-4D80-9B06-D79E639B9D88}" type="presParOf" srcId="{D356D2F4-0E1B-4F54-AB1F-61891375372C}" destId="{F9993BCC-88A1-4658-9C5A-31BB0E1DA9EC}" srcOrd="0" destOrd="0" presId="urn:microsoft.com/office/officeart/2005/8/layout/hierarchy2"/>
    <dgm:cxn modelId="{7AA9F580-70F9-4942-B632-DA277C599093}" type="presParOf" srcId="{CA07265F-3DBB-4843-AA46-DE41F498F15B}" destId="{1C72C14E-5295-4FE6-B0D1-E436A3398650}" srcOrd="3" destOrd="0" presId="urn:microsoft.com/office/officeart/2005/8/layout/hierarchy2"/>
    <dgm:cxn modelId="{79560802-8192-4159-BC63-7108BD4690AD}" type="presParOf" srcId="{1C72C14E-5295-4FE6-B0D1-E436A3398650}" destId="{AE69BF09-ECEE-4E3B-B62F-466CF66507FA}" srcOrd="0" destOrd="0" presId="urn:microsoft.com/office/officeart/2005/8/layout/hierarchy2"/>
    <dgm:cxn modelId="{9A6F0CD5-6137-45D5-9BAB-69702E5E9A3B}" type="presParOf" srcId="{1C72C14E-5295-4FE6-B0D1-E436A3398650}" destId="{AC97B871-D172-4C8B-BCCB-B9AC3FB6F13B}" srcOrd="1" destOrd="0" presId="urn:microsoft.com/office/officeart/2005/8/layout/hierarchy2"/>
    <dgm:cxn modelId="{A226BFEA-8F9A-42FF-B513-2B06CAEBE3A7}" type="presParOf" srcId="{AC97B871-D172-4C8B-BCCB-B9AC3FB6F13B}" destId="{B2BA928D-34B1-46A3-BB59-382708D5505B}" srcOrd="0" destOrd="0" presId="urn:microsoft.com/office/officeart/2005/8/layout/hierarchy2"/>
    <dgm:cxn modelId="{1C1B07FF-D8BC-45F2-98ED-0988D0AFC87E}" type="presParOf" srcId="{B2BA928D-34B1-46A3-BB59-382708D5505B}" destId="{DBDE0641-1DB2-4F9A-8C02-5C2CA4A9DE2D}" srcOrd="0" destOrd="0" presId="urn:microsoft.com/office/officeart/2005/8/layout/hierarchy2"/>
    <dgm:cxn modelId="{A01FBC51-28D9-48FA-BCBC-B808D8676CC9}" type="presParOf" srcId="{AC97B871-D172-4C8B-BCCB-B9AC3FB6F13B}" destId="{5AA9114C-CFB7-4837-A32C-E4299062FE27}" srcOrd="1" destOrd="0" presId="urn:microsoft.com/office/officeart/2005/8/layout/hierarchy2"/>
    <dgm:cxn modelId="{793E13DE-2BA0-40BC-AE0D-4CB442D68323}" type="presParOf" srcId="{5AA9114C-CFB7-4837-A32C-E4299062FE27}" destId="{15F6EAC0-86DC-4B32-A94B-43D0A5F756C4}" srcOrd="0" destOrd="0" presId="urn:microsoft.com/office/officeart/2005/8/layout/hierarchy2"/>
    <dgm:cxn modelId="{3BE4AE58-2AF5-42FF-8999-499D4FBA2E73}" type="presParOf" srcId="{5AA9114C-CFB7-4837-A32C-E4299062FE27}" destId="{87DA5CFC-0C88-41C2-9101-CAD5D57E2C22}" srcOrd="1" destOrd="0" presId="urn:microsoft.com/office/officeart/2005/8/layout/hierarchy2"/>
    <dgm:cxn modelId="{F3881FC0-FD8E-4977-BCAC-5057619952D8}" type="presParOf" srcId="{AC97B871-D172-4C8B-BCCB-B9AC3FB6F13B}" destId="{28773FBB-BBF5-4842-9E81-E69E39916366}" srcOrd="2" destOrd="0" presId="urn:microsoft.com/office/officeart/2005/8/layout/hierarchy2"/>
    <dgm:cxn modelId="{9280D47C-43FB-4C50-B50C-D9F0AEA1313C}" type="presParOf" srcId="{28773FBB-BBF5-4842-9E81-E69E39916366}" destId="{7A77CE05-AF06-48AE-91EF-6EDC17A8AFB1}" srcOrd="0" destOrd="0" presId="urn:microsoft.com/office/officeart/2005/8/layout/hierarchy2"/>
    <dgm:cxn modelId="{3CE2CAE5-3C3B-4EAD-992F-BABF9B128743}" type="presParOf" srcId="{AC97B871-D172-4C8B-BCCB-B9AC3FB6F13B}" destId="{33D22DA6-1813-4C17-9F04-0010B1615900}" srcOrd="3" destOrd="0" presId="urn:microsoft.com/office/officeart/2005/8/layout/hierarchy2"/>
    <dgm:cxn modelId="{6D4F02D9-0BEA-442B-A78E-C54D35B569CE}" type="presParOf" srcId="{33D22DA6-1813-4C17-9F04-0010B1615900}" destId="{D7128B3F-E93C-4BB0-AC40-D5747275982D}" srcOrd="0" destOrd="0" presId="urn:microsoft.com/office/officeart/2005/8/layout/hierarchy2"/>
    <dgm:cxn modelId="{E559EEED-61E3-4561-B27E-157CA032837F}" type="presParOf" srcId="{33D22DA6-1813-4C17-9F04-0010B1615900}" destId="{43AFEF5C-084A-4DD2-8E59-39620E00307C}" srcOrd="1" destOrd="0" presId="urn:microsoft.com/office/officeart/2005/8/layout/hierarchy2"/>
    <dgm:cxn modelId="{CD65D278-2D05-410F-9271-3267812C7179}" type="presParOf" srcId="{CA07265F-3DBB-4843-AA46-DE41F498F15B}" destId="{6398BAD9-A7DA-4AAA-A306-3685E8704760}" srcOrd="4" destOrd="0" presId="urn:microsoft.com/office/officeart/2005/8/layout/hierarchy2"/>
    <dgm:cxn modelId="{AC1AB721-6672-4DDB-BCAA-1618A5E246AA}" type="presParOf" srcId="{6398BAD9-A7DA-4AAA-A306-3685E8704760}" destId="{8D88FC54-2785-42CE-A86E-337F396DF269}" srcOrd="0" destOrd="0" presId="urn:microsoft.com/office/officeart/2005/8/layout/hierarchy2"/>
    <dgm:cxn modelId="{0AA527F9-B2AE-43B1-91E8-821BCF859DBA}" type="presParOf" srcId="{CA07265F-3DBB-4843-AA46-DE41F498F15B}" destId="{18B739A4-0E32-45A9-9FDD-146CCDADF543}" srcOrd="5" destOrd="0" presId="urn:microsoft.com/office/officeart/2005/8/layout/hierarchy2"/>
    <dgm:cxn modelId="{9D3457FD-04B3-42CA-9403-496B7BC483EC}" type="presParOf" srcId="{18B739A4-0E32-45A9-9FDD-146CCDADF543}" destId="{7506A1AE-4689-4937-A363-2F3916E418C0}" srcOrd="0" destOrd="0" presId="urn:microsoft.com/office/officeart/2005/8/layout/hierarchy2"/>
    <dgm:cxn modelId="{9A71D280-7BCB-4475-91BD-CE6049F13F17}" type="presParOf" srcId="{18B739A4-0E32-45A9-9FDD-146CCDADF543}" destId="{19542278-9848-4CAD-B812-1D966CC16F45}" srcOrd="1" destOrd="0" presId="urn:microsoft.com/office/officeart/2005/8/layout/hierarchy2"/>
    <dgm:cxn modelId="{9DC5C6CE-1D3F-4896-83A7-3DA7DB1AEA92}" type="presParOf" srcId="{19542278-9848-4CAD-B812-1D966CC16F45}" destId="{45851AF9-C7CD-4A5D-9157-69287BB430C1}" srcOrd="0" destOrd="0" presId="urn:microsoft.com/office/officeart/2005/8/layout/hierarchy2"/>
    <dgm:cxn modelId="{C58BF44A-280D-485D-8DD9-BCC0AD03DBEC}" type="presParOf" srcId="{45851AF9-C7CD-4A5D-9157-69287BB430C1}" destId="{D609BE33-4BE4-4F81-969C-6E3C91845EB0}" srcOrd="0" destOrd="0" presId="urn:microsoft.com/office/officeart/2005/8/layout/hierarchy2"/>
    <dgm:cxn modelId="{13CD0EA3-60E9-41C1-BCDF-EEBAFBCFCCB5}" type="presParOf" srcId="{19542278-9848-4CAD-B812-1D966CC16F45}" destId="{896FADD0-176F-4840-B024-C311F2995BD5}" srcOrd="1" destOrd="0" presId="urn:microsoft.com/office/officeart/2005/8/layout/hierarchy2"/>
    <dgm:cxn modelId="{EF888048-85F2-4CD7-A5F2-FC0FA452862C}" type="presParOf" srcId="{896FADD0-176F-4840-B024-C311F2995BD5}" destId="{EFCCCCA4-5571-4139-BDA5-D4EDD83C922E}" srcOrd="0" destOrd="0" presId="urn:microsoft.com/office/officeart/2005/8/layout/hierarchy2"/>
    <dgm:cxn modelId="{484CF734-798B-4562-B1F4-081D9FA7B3A9}" type="presParOf" srcId="{896FADD0-176F-4840-B024-C311F2995BD5}" destId="{6528A72F-BF37-4CAF-B6A0-63248121FEFD}" srcOrd="1" destOrd="0" presId="urn:microsoft.com/office/officeart/2005/8/layout/hierarchy2"/>
    <dgm:cxn modelId="{9A244228-28BB-4369-A42E-5461A14FD177}" type="presParOf" srcId="{19542278-9848-4CAD-B812-1D966CC16F45}" destId="{632D1184-71F0-47C6-BD89-D3A1FA72117A}" srcOrd="2" destOrd="0" presId="urn:microsoft.com/office/officeart/2005/8/layout/hierarchy2"/>
    <dgm:cxn modelId="{48F220CB-DB24-49E9-A695-7B941A090C3E}" type="presParOf" srcId="{632D1184-71F0-47C6-BD89-D3A1FA72117A}" destId="{6AA59EA3-4BC4-4A50-A110-54BBFC596FD4}" srcOrd="0" destOrd="0" presId="urn:microsoft.com/office/officeart/2005/8/layout/hierarchy2"/>
    <dgm:cxn modelId="{C3199AFA-F8DA-4B0B-86F1-019F39FCEA45}" type="presParOf" srcId="{19542278-9848-4CAD-B812-1D966CC16F45}" destId="{C9F09AE0-F287-4BA5-B33E-A765AA42DE56}" srcOrd="3" destOrd="0" presId="urn:microsoft.com/office/officeart/2005/8/layout/hierarchy2"/>
    <dgm:cxn modelId="{C8D9BD5A-C5E5-4837-AAF7-5E3F940BBE02}" type="presParOf" srcId="{C9F09AE0-F287-4BA5-B33E-A765AA42DE56}" destId="{A6AFFC2F-5BE5-46D4-B139-00FD2B22F1FA}" srcOrd="0" destOrd="0" presId="urn:microsoft.com/office/officeart/2005/8/layout/hierarchy2"/>
    <dgm:cxn modelId="{9AC8F705-7883-43C4-901A-E7D8421E1140}" type="presParOf" srcId="{C9F09AE0-F287-4BA5-B33E-A765AA42DE56}" destId="{512174D9-8148-4CC5-8744-BD86077CE7F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7E8D93C-D9BC-4803-A871-78788C4AD185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860D3C4-0142-48B2-9457-F7EFBE42C675}">
      <dgm:prSet phldrT="[Texte]"/>
      <dgm:spPr/>
      <dgm:t>
        <a:bodyPr/>
        <a:lstStyle/>
        <a:p>
          <a:r>
            <a:rPr lang="fr-FR" dirty="0" smtClean="0"/>
            <a:t>Activité</a:t>
          </a:r>
          <a:endParaRPr lang="fr-FR" dirty="0"/>
        </a:p>
      </dgm:t>
    </dgm:pt>
    <dgm:pt modelId="{0B528BB5-099E-4CC0-9B32-5E37494CFB0E}" type="parTrans" cxnId="{51C2CBEB-B291-4EDE-9544-691178F24F27}">
      <dgm:prSet/>
      <dgm:spPr/>
      <dgm:t>
        <a:bodyPr/>
        <a:lstStyle/>
        <a:p>
          <a:endParaRPr lang="fr-FR"/>
        </a:p>
      </dgm:t>
    </dgm:pt>
    <dgm:pt modelId="{78CB7B2F-AE25-4180-8FC2-ABBC2A6BD904}" type="sibTrans" cxnId="{51C2CBEB-B291-4EDE-9544-691178F24F27}">
      <dgm:prSet/>
      <dgm:spPr/>
      <dgm:t>
        <a:bodyPr/>
        <a:lstStyle/>
        <a:p>
          <a:endParaRPr lang="fr-FR"/>
        </a:p>
      </dgm:t>
    </dgm:pt>
    <dgm:pt modelId="{E852574E-2F46-4D0E-BDFD-B2DD9753259F}">
      <dgm:prSet phldrT="[Texte]"/>
      <dgm:spPr/>
      <dgm:t>
        <a:bodyPr/>
        <a:lstStyle/>
        <a:p>
          <a:r>
            <a:rPr lang="fr-FR" dirty="0" smtClean="0"/>
            <a:t>Devant PC: Analyse du produit</a:t>
          </a:r>
          <a:endParaRPr lang="fr-FR" dirty="0"/>
        </a:p>
      </dgm:t>
    </dgm:pt>
    <dgm:pt modelId="{9D26CC10-6CD7-4A6B-AE2A-79509A23B807}" type="parTrans" cxnId="{3500AFC3-7A7E-4522-9350-1B84BA574EAE}">
      <dgm:prSet/>
      <dgm:spPr/>
      <dgm:t>
        <a:bodyPr/>
        <a:lstStyle/>
        <a:p>
          <a:endParaRPr lang="fr-FR"/>
        </a:p>
      </dgm:t>
    </dgm:pt>
    <dgm:pt modelId="{C2F6311F-D119-4810-AA08-2F36B66A206C}" type="sibTrans" cxnId="{3500AFC3-7A7E-4522-9350-1B84BA574EAE}">
      <dgm:prSet/>
      <dgm:spPr/>
      <dgm:t>
        <a:bodyPr/>
        <a:lstStyle/>
        <a:p>
          <a:endParaRPr lang="fr-FR"/>
        </a:p>
      </dgm:t>
    </dgm:pt>
    <dgm:pt modelId="{92584A59-5969-48AF-AE19-304AB5B5CC21}">
      <dgm:prSet phldrT="[Texte]"/>
      <dgm:spPr/>
      <dgm:t>
        <a:bodyPr/>
        <a:lstStyle/>
        <a:p>
          <a:r>
            <a:rPr lang="fr-FR" dirty="0" smtClean="0"/>
            <a:t>5 groupes de 3 élèves</a:t>
          </a:r>
          <a:endParaRPr lang="fr-FR" dirty="0"/>
        </a:p>
      </dgm:t>
    </dgm:pt>
    <dgm:pt modelId="{4626A437-8204-4D84-939B-D02E939BD468}" type="parTrans" cxnId="{63147D75-E186-4C83-B949-20A8F8F3ABDD}">
      <dgm:prSet/>
      <dgm:spPr/>
      <dgm:t>
        <a:bodyPr/>
        <a:lstStyle/>
        <a:p>
          <a:endParaRPr lang="fr-FR"/>
        </a:p>
      </dgm:t>
    </dgm:pt>
    <dgm:pt modelId="{004B496F-0F51-48D0-88FC-57FB1D145951}" type="sibTrans" cxnId="{63147D75-E186-4C83-B949-20A8F8F3ABDD}">
      <dgm:prSet/>
      <dgm:spPr/>
      <dgm:t>
        <a:bodyPr/>
        <a:lstStyle/>
        <a:p>
          <a:endParaRPr lang="fr-FR"/>
        </a:p>
      </dgm:t>
    </dgm:pt>
    <dgm:pt modelId="{B5D607E1-05F1-4EA9-823C-F2146D2AABD0}">
      <dgm:prSet phldrT="[Texte]"/>
      <dgm:spPr/>
      <dgm:t>
        <a:bodyPr/>
        <a:lstStyle/>
        <a:p>
          <a:r>
            <a:rPr lang="fr-FR" dirty="0" smtClean="0"/>
            <a:t>1h</a:t>
          </a:r>
          <a:endParaRPr lang="fr-FR" dirty="0"/>
        </a:p>
      </dgm:t>
    </dgm:pt>
    <dgm:pt modelId="{97471F8D-0E93-4E57-B568-35DEC5D45331}" type="parTrans" cxnId="{2743FDE0-71F9-445A-929F-2C7A3F852720}">
      <dgm:prSet/>
      <dgm:spPr/>
      <dgm:t>
        <a:bodyPr/>
        <a:lstStyle/>
        <a:p>
          <a:endParaRPr lang="fr-FR"/>
        </a:p>
      </dgm:t>
    </dgm:pt>
    <dgm:pt modelId="{3E1699F5-A042-46B0-A05F-27F36EDB7BFC}" type="sibTrans" cxnId="{2743FDE0-71F9-445A-929F-2C7A3F852720}">
      <dgm:prSet/>
      <dgm:spPr/>
      <dgm:t>
        <a:bodyPr/>
        <a:lstStyle/>
        <a:p>
          <a:endParaRPr lang="fr-FR"/>
        </a:p>
      </dgm:t>
    </dgm:pt>
    <dgm:pt modelId="{10F93654-5346-4DF4-8F80-F519FD473232}">
      <dgm:prSet phldrT="[Texte]"/>
      <dgm:spPr/>
      <dgm:t>
        <a:bodyPr/>
        <a:lstStyle/>
        <a:p>
          <a:r>
            <a:rPr lang="fr-FR" dirty="0" smtClean="0"/>
            <a:t>45 minutes</a:t>
          </a:r>
          <a:endParaRPr lang="fr-FR" dirty="0"/>
        </a:p>
      </dgm:t>
    </dgm:pt>
    <dgm:pt modelId="{D2B59080-946E-4A30-944B-0CEE2036A217}" type="parTrans" cxnId="{A911DDD7-6845-4C88-BFD3-E7C02303E51C}">
      <dgm:prSet/>
      <dgm:spPr/>
      <dgm:t>
        <a:bodyPr/>
        <a:lstStyle/>
        <a:p>
          <a:endParaRPr lang="fr-FR"/>
        </a:p>
      </dgm:t>
    </dgm:pt>
    <dgm:pt modelId="{B7B8AF2B-003E-47FE-9D95-19CEB7BAE15F}" type="sibTrans" cxnId="{A911DDD7-6845-4C88-BFD3-E7C02303E51C}">
      <dgm:prSet/>
      <dgm:spPr/>
      <dgm:t>
        <a:bodyPr/>
        <a:lstStyle/>
        <a:p>
          <a:endParaRPr lang="fr-FR"/>
        </a:p>
      </dgm:t>
    </dgm:pt>
    <dgm:pt modelId="{4410D237-9B69-4386-B9F4-5C4257749337}">
      <dgm:prSet phldrT="[Texte]"/>
      <dgm:spPr/>
      <dgm:t>
        <a:bodyPr/>
        <a:lstStyle/>
        <a:p>
          <a:r>
            <a:rPr lang="fr-FR" dirty="0" smtClean="0"/>
            <a:t>Au tableau : Séance de créativité</a:t>
          </a:r>
          <a:endParaRPr lang="fr-FR" dirty="0"/>
        </a:p>
      </dgm:t>
    </dgm:pt>
    <dgm:pt modelId="{E5A863B3-5FA8-4FD8-A260-B540B8C673A5}" type="parTrans" cxnId="{7FD883C3-E01E-404D-B8F5-668E368EBCFD}">
      <dgm:prSet/>
      <dgm:spPr/>
      <dgm:t>
        <a:bodyPr/>
        <a:lstStyle/>
        <a:p>
          <a:endParaRPr lang="fr-FR"/>
        </a:p>
      </dgm:t>
    </dgm:pt>
    <dgm:pt modelId="{31BB789A-C186-4F44-88EF-722B0AA24233}" type="sibTrans" cxnId="{7FD883C3-E01E-404D-B8F5-668E368EBCFD}">
      <dgm:prSet/>
      <dgm:spPr/>
      <dgm:t>
        <a:bodyPr/>
        <a:lstStyle/>
        <a:p>
          <a:endParaRPr lang="fr-FR"/>
        </a:p>
      </dgm:t>
    </dgm:pt>
    <dgm:pt modelId="{5541DA61-19D9-4418-BC25-36B988CFA968}">
      <dgm:prSet phldrT="[Texte]"/>
      <dgm:spPr/>
      <dgm:t>
        <a:bodyPr/>
        <a:lstStyle/>
        <a:p>
          <a:r>
            <a:rPr lang="fr-FR" dirty="0" smtClean="0"/>
            <a:t>2/3 groupes d’élèves</a:t>
          </a:r>
          <a:endParaRPr lang="fr-FR" dirty="0"/>
        </a:p>
      </dgm:t>
    </dgm:pt>
    <dgm:pt modelId="{740D9819-E2CC-4EE6-9427-EC5A892DC947}" type="parTrans" cxnId="{E885FF88-9AB5-4D60-9A07-4BA76FDB63DE}">
      <dgm:prSet/>
      <dgm:spPr/>
      <dgm:t>
        <a:bodyPr/>
        <a:lstStyle/>
        <a:p>
          <a:endParaRPr lang="fr-FR"/>
        </a:p>
      </dgm:t>
    </dgm:pt>
    <dgm:pt modelId="{50AB4784-4FF5-4E7B-9424-6FF8EA7A7016}" type="sibTrans" cxnId="{E885FF88-9AB5-4D60-9A07-4BA76FDB63DE}">
      <dgm:prSet/>
      <dgm:spPr/>
      <dgm:t>
        <a:bodyPr/>
        <a:lstStyle/>
        <a:p>
          <a:endParaRPr lang="fr-FR"/>
        </a:p>
      </dgm:t>
    </dgm:pt>
    <dgm:pt modelId="{00E22DE5-BFBC-43C5-9CA4-E063C61176EE}" type="pres">
      <dgm:prSet presAssocID="{C7E8D93C-D9BC-4803-A871-78788C4AD18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F20DEAE-F559-4608-95DB-DFB8936F50D1}" type="pres">
      <dgm:prSet presAssocID="{5860D3C4-0142-48B2-9457-F7EFBE42C675}" presName="root1" presStyleCnt="0"/>
      <dgm:spPr/>
    </dgm:pt>
    <dgm:pt modelId="{45131DE0-A065-4490-8C59-CF088864BE8F}" type="pres">
      <dgm:prSet presAssocID="{5860D3C4-0142-48B2-9457-F7EFBE42C675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BB832B6B-073B-4528-8DFC-245A63AF3F46}" type="pres">
      <dgm:prSet presAssocID="{5860D3C4-0142-48B2-9457-F7EFBE42C675}" presName="level2hierChild" presStyleCnt="0"/>
      <dgm:spPr/>
    </dgm:pt>
    <dgm:pt modelId="{33202061-4A8E-4EE0-BB59-3DAA5A7F89A1}" type="pres">
      <dgm:prSet presAssocID="{9D26CC10-6CD7-4A6B-AE2A-79509A23B807}" presName="conn2-1" presStyleLbl="parChTrans1D2" presStyleIdx="0" presStyleCnt="3"/>
      <dgm:spPr/>
      <dgm:t>
        <a:bodyPr/>
        <a:lstStyle/>
        <a:p>
          <a:endParaRPr lang="fr-FR"/>
        </a:p>
      </dgm:t>
    </dgm:pt>
    <dgm:pt modelId="{52EF8C43-DBD5-4E33-A8DE-2DC73AE9B724}" type="pres">
      <dgm:prSet presAssocID="{9D26CC10-6CD7-4A6B-AE2A-79509A23B807}" presName="connTx" presStyleLbl="parChTrans1D2" presStyleIdx="0" presStyleCnt="3"/>
      <dgm:spPr/>
      <dgm:t>
        <a:bodyPr/>
        <a:lstStyle/>
        <a:p>
          <a:endParaRPr lang="fr-FR"/>
        </a:p>
      </dgm:t>
    </dgm:pt>
    <dgm:pt modelId="{88C1BAA1-46DF-4221-9570-95F2ED57B55A}" type="pres">
      <dgm:prSet presAssocID="{E852574E-2F46-4D0E-BDFD-B2DD9753259F}" presName="root2" presStyleCnt="0"/>
      <dgm:spPr/>
    </dgm:pt>
    <dgm:pt modelId="{790248F7-B1AF-4569-AAE2-85FA2EAEF242}" type="pres">
      <dgm:prSet presAssocID="{E852574E-2F46-4D0E-BDFD-B2DD9753259F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32D6EEF-A7FD-4C35-A1DC-A7019DB7A4C1}" type="pres">
      <dgm:prSet presAssocID="{E852574E-2F46-4D0E-BDFD-B2DD9753259F}" presName="level3hierChild" presStyleCnt="0"/>
      <dgm:spPr/>
    </dgm:pt>
    <dgm:pt modelId="{66137B44-0629-4847-AD24-4F146D69E928}" type="pres">
      <dgm:prSet presAssocID="{E5A863B3-5FA8-4FD8-A260-B540B8C673A5}" presName="conn2-1" presStyleLbl="parChTrans1D3" presStyleIdx="0" presStyleCnt="3"/>
      <dgm:spPr/>
      <dgm:t>
        <a:bodyPr/>
        <a:lstStyle/>
        <a:p>
          <a:endParaRPr lang="fr-FR"/>
        </a:p>
      </dgm:t>
    </dgm:pt>
    <dgm:pt modelId="{9D4C685A-2AAA-4AD8-B691-9466A001EAA8}" type="pres">
      <dgm:prSet presAssocID="{E5A863B3-5FA8-4FD8-A260-B540B8C673A5}" presName="connTx" presStyleLbl="parChTrans1D3" presStyleIdx="0" presStyleCnt="3"/>
      <dgm:spPr/>
      <dgm:t>
        <a:bodyPr/>
        <a:lstStyle/>
        <a:p>
          <a:endParaRPr lang="fr-FR"/>
        </a:p>
      </dgm:t>
    </dgm:pt>
    <dgm:pt modelId="{3346049B-2876-483C-B93C-6BA75C23E841}" type="pres">
      <dgm:prSet presAssocID="{4410D237-9B69-4386-B9F4-5C4257749337}" presName="root2" presStyleCnt="0"/>
      <dgm:spPr/>
    </dgm:pt>
    <dgm:pt modelId="{6FA4C92F-4C17-47D3-83CB-DBD9F14C3AA6}" type="pres">
      <dgm:prSet presAssocID="{4410D237-9B69-4386-B9F4-5C4257749337}" presName="LevelTwoTextNode" presStyleLbl="node3" presStyleIdx="0" presStyleCnt="3" custLinFactNeighborX="150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598C8B0E-80C0-44F1-873D-1D5A2B9D43FC}" type="pres">
      <dgm:prSet presAssocID="{4410D237-9B69-4386-B9F4-5C4257749337}" presName="level3hierChild" presStyleCnt="0"/>
      <dgm:spPr/>
    </dgm:pt>
    <dgm:pt modelId="{56E263A1-0800-4FB5-800F-01EF6EEABC83}" type="pres">
      <dgm:prSet presAssocID="{4626A437-8204-4D84-939B-D02E939BD468}" presName="conn2-1" presStyleLbl="parChTrans1D2" presStyleIdx="1" presStyleCnt="3"/>
      <dgm:spPr/>
      <dgm:t>
        <a:bodyPr/>
        <a:lstStyle/>
        <a:p>
          <a:endParaRPr lang="fr-FR"/>
        </a:p>
      </dgm:t>
    </dgm:pt>
    <dgm:pt modelId="{B440D02B-4BE4-4BCC-957C-11FED3217F57}" type="pres">
      <dgm:prSet presAssocID="{4626A437-8204-4D84-939B-D02E939BD468}" presName="connTx" presStyleLbl="parChTrans1D2" presStyleIdx="1" presStyleCnt="3"/>
      <dgm:spPr/>
      <dgm:t>
        <a:bodyPr/>
        <a:lstStyle/>
        <a:p>
          <a:endParaRPr lang="fr-FR"/>
        </a:p>
      </dgm:t>
    </dgm:pt>
    <dgm:pt modelId="{36233BAD-4953-43A3-95AF-710B6DADDA6A}" type="pres">
      <dgm:prSet presAssocID="{92584A59-5969-48AF-AE19-304AB5B5CC21}" presName="root2" presStyleCnt="0"/>
      <dgm:spPr/>
    </dgm:pt>
    <dgm:pt modelId="{A3BA0184-39E1-49AF-B500-333D55641DF7}" type="pres">
      <dgm:prSet presAssocID="{92584A59-5969-48AF-AE19-304AB5B5CC21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661DCF8-6E2B-4AFA-BF1A-00E1B2D12A3F}" type="pres">
      <dgm:prSet presAssocID="{92584A59-5969-48AF-AE19-304AB5B5CC21}" presName="level3hierChild" presStyleCnt="0"/>
      <dgm:spPr/>
    </dgm:pt>
    <dgm:pt modelId="{A0B769B6-C4AF-4593-9DAA-51F9D03D3171}" type="pres">
      <dgm:prSet presAssocID="{740D9819-E2CC-4EE6-9427-EC5A892DC947}" presName="conn2-1" presStyleLbl="parChTrans1D3" presStyleIdx="1" presStyleCnt="3"/>
      <dgm:spPr/>
      <dgm:t>
        <a:bodyPr/>
        <a:lstStyle/>
        <a:p>
          <a:endParaRPr lang="fr-FR"/>
        </a:p>
      </dgm:t>
    </dgm:pt>
    <dgm:pt modelId="{EF338C99-222B-4830-93E5-2A0BCD6BE449}" type="pres">
      <dgm:prSet presAssocID="{740D9819-E2CC-4EE6-9427-EC5A892DC947}" presName="connTx" presStyleLbl="parChTrans1D3" presStyleIdx="1" presStyleCnt="3"/>
      <dgm:spPr/>
      <dgm:t>
        <a:bodyPr/>
        <a:lstStyle/>
        <a:p>
          <a:endParaRPr lang="fr-FR"/>
        </a:p>
      </dgm:t>
    </dgm:pt>
    <dgm:pt modelId="{B74D765D-0F4D-4BEA-B89F-FAA3FCE023CE}" type="pres">
      <dgm:prSet presAssocID="{5541DA61-19D9-4418-BC25-36B988CFA968}" presName="root2" presStyleCnt="0"/>
      <dgm:spPr/>
    </dgm:pt>
    <dgm:pt modelId="{27B66E08-95F2-4975-8B84-2596218C3EE7}" type="pres">
      <dgm:prSet presAssocID="{5541DA61-19D9-4418-BC25-36B988CFA968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D39CA876-BF87-429A-AFFD-B32302551F09}" type="pres">
      <dgm:prSet presAssocID="{5541DA61-19D9-4418-BC25-36B988CFA968}" presName="level3hierChild" presStyleCnt="0"/>
      <dgm:spPr/>
    </dgm:pt>
    <dgm:pt modelId="{5A871504-7717-4787-BDC8-DA1C70706BA0}" type="pres">
      <dgm:prSet presAssocID="{97471F8D-0E93-4E57-B568-35DEC5D45331}" presName="conn2-1" presStyleLbl="parChTrans1D2" presStyleIdx="2" presStyleCnt="3"/>
      <dgm:spPr/>
      <dgm:t>
        <a:bodyPr/>
        <a:lstStyle/>
        <a:p>
          <a:endParaRPr lang="fr-FR"/>
        </a:p>
      </dgm:t>
    </dgm:pt>
    <dgm:pt modelId="{3E94E3E6-4A15-48CB-B96C-B46BCD61A1A9}" type="pres">
      <dgm:prSet presAssocID="{97471F8D-0E93-4E57-B568-35DEC5D45331}" presName="connTx" presStyleLbl="parChTrans1D2" presStyleIdx="2" presStyleCnt="3"/>
      <dgm:spPr/>
      <dgm:t>
        <a:bodyPr/>
        <a:lstStyle/>
        <a:p>
          <a:endParaRPr lang="fr-FR"/>
        </a:p>
      </dgm:t>
    </dgm:pt>
    <dgm:pt modelId="{592FCA2F-D839-4A25-A0CC-390755000C13}" type="pres">
      <dgm:prSet presAssocID="{B5D607E1-05F1-4EA9-823C-F2146D2AABD0}" presName="root2" presStyleCnt="0"/>
      <dgm:spPr/>
    </dgm:pt>
    <dgm:pt modelId="{4BF94D1E-0519-4ED9-A345-5647F653F114}" type="pres">
      <dgm:prSet presAssocID="{B5D607E1-05F1-4EA9-823C-F2146D2AABD0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DA410D5-ACBB-400F-9377-8D93C0EE340A}" type="pres">
      <dgm:prSet presAssocID="{B5D607E1-05F1-4EA9-823C-F2146D2AABD0}" presName="level3hierChild" presStyleCnt="0"/>
      <dgm:spPr/>
    </dgm:pt>
    <dgm:pt modelId="{4BDC295F-92BF-4A6B-80DB-EF2D4791CC24}" type="pres">
      <dgm:prSet presAssocID="{D2B59080-946E-4A30-944B-0CEE2036A217}" presName="conn2-1" presStyleLbl="parChTrans1D3" presStyleIdx="2" presStyleCnt="3"/>
      <dgm:spPr/>
      <dgm:t>
        <a:bodyPr/>
        <a:lstStyle/>
        <a:p>
          <a:endParaRPr lang="fr-FR"/>
        </a:p>
      </dgm:t>
    </dgm:pt>
    <dgm:pt modelId="{CDE7DC2B-0EAD-42C7-A631-912EC60F950A}" type="pres">
      <dgm:prSet presAssocID="{D2B59080-946E-4A30-944B-0CEE2036A217}" presName="connTx" presStyleLbl="parChTrans1D3" presStyleIdx="2" presStyleCnt="3"/>
      <dgm:spPr/>
      <dgm:t>
        <a:bodyPr/>
        <a:lstStyle/>
        <a:p>
          <a:endParaRPr lang="fr-FR"/>
        </a:p>
      </dgm:t>
    </dgm:pt>
    <dgm:pt modelId="{4EDB7E9E-29B9-4763-B6EB-8D239B9CCDE3}" type="pres">
      <dgm:prSet presAssocID="{10F93654-5346-4DF4-8F80-F519FD473232}" presName="root2" presStyleCnt="0"/>
      <dgm:spPr/>
    </dgm:pt>
    <dgm:pt modelId="{2CA5DCDB-F257-43E0-AE3E-A2447512B7A9}" type="pres">
      <dgm:prSet presAssocID="{10F93654-5346-4DF4-8F80-F519FD473232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92B7A31C-8F29-4254-9D32-59080109752C}" type="pres">
      <dgm:prSet presAssocID="{10F93654-5346-4DF4-8F80-F519FD473232}" presName="level3hierChild" presStyleCnt="0"/>
      <dgm:spPr/>
    </dgm:pt>
  </dgm:ptLst>
  <dgm:cxnLst>
    <dgm:cxn modelId="{3500AFC3-7A7E-4522-9350-1B84BA574EAE}" srcId="{5860D3C4-0142-48B2-9457-F7EFBE42C675}" destId="{E852574E-2F46-4D0E-BDFD-B2DD9753259F}" srcOrd="0" destOrd="0" parTransId="{9D26CC10-6CD7-4A6B-AE2A-79509A23B807}" sibTransId="{C2F6311F-D119-4810-AA08-2F36B66A206C}"/>
    <dgm:cxn modelId="{A911DDD7-6845-4C88-BFD3-E7C02303E51C}" srcId="{B5D607E1-05F1-4EA9-823C-F2146D2AABD0}" destId="{10F93654-5346-4DF4-8F80-F519FD473232}" srcOrd="0" destOrd="0" parTransId="{D2B59080-946E-4A30-944B-0CEE2036A217}" sibTransId="{B7B8AF2B-003E-47FE-9D95-19CEB7BAE15F}"/>
    <dgm:cxn modelId="{E885FF88-9AB5-4D60-9A07-4BA76FDB63DE}" srcId="{92584A59-5969-48AF-AE19-304AB5B5CC21}" destId="{5541DA61-19D9-4418-BC25-36B988CFA968}" srcOrd="0" destOrd="0" parTransId="{740D9819-E2CC-4EE6-9427-EC5A892DC947}" sibTransId="{50AB4784-4FF5-4E7B-9424-6FF8EA7A7016}"/>
    <dgm:cxn modelId="{51C2CBEB-B291-4EDE-9544-691178F24F27}" srcId="{C7E8D93C-D9BC-4803-A871-78788C4AD185}" destId="{5860D3C4-0142-48B2-9457-F7EFBE42C675}" srcOrd="0" destOrd="0" parTransId="{0B528BB5-099E-4CC0-9B32-5E37494CFB0E}" sibTransId="{78CB7B2F-AE25-4180-8FC2-ABBC2A6BD904}"/>
    <dgm:cxn modelId="{78B61C22-8738-4FF5-86F9-BDF327370CC3}" type="presOf" srcId="{9D26CC10-6CD7-4A6B-AE2A-79509A23B807}" destId="{33202061-4A8E-4EE0-BB59-3DAA5A7F89A1}" srcOrd="0" destOrd="0" presId="urn:microsoft.com/office/officeart/2005/8/layout/hierarchy2"/>
    <dgm:cxn modelId="{62755C9A-1896-4F09-813F-D2664089B67E}" type="presOf" srcId="{9D26CC10-6CD7-4A6B-AE2A-79509A23B807}" destId="{52EF8C43-DBD5-4E33-A8DE-2DC73AE9B724}" srcOrd="1" destOrd="0" presId="urn:microsoft.com/office/officeart/2005/8/layout/hierarchy2"/>
    <dgm:cxn modelId="{82434908-A44D-4F50-A610-C528633D3CE6}" type="presOf" srcId="{B5D607E1-05F1-4EA9-823C-F2146D2AABD0}" destId="{4BF94D1E-0519-4ED9-A345-5647F653F114}" srcOrd="0" destOrd="0" presId="urn:microsoft.com/office/officeart/2005/8/layout/hierarchy2"/>
    <dgm:cxn modelId="{08E5C5F7-892F-4FD4-B977-CF09F11CE535}" type="presOf" srcId="{92584A59-5969-48AF-AE19-304AB5B5CC21}" destId="{A3BA0184-39E1-49AF-B500-333D55641DF7}" srcOrd="0" destOrd="0" presId="urn:microsoft.com/office/officeart/2005/8/layout/hierarchy2"/>
    <dgm:cxn modelId="{DCF89DF9-028B-422D-A6B8-7FE6729BB39C}" type="presOf" srcId="{4626A437-8204-4D84-939B-D02E939BD468}" destId="{56E263A1-0800-4FB5-800F-01EF6EEABC83}" srcOrd="0" destOrd="0" presId="urn:microsoft.com/office/officeart/2005/8/layout/hierarchy2"/>
    <dgm:cxn modelId="{6867FFAB-3914-441C-A6E9-BABF4523F44A}" type="presOf" srcId="{97471F8D-0E93-4E57-B568-35DEC5D45331}" destId="{3E94E3E6-4A15-48CB-B96C-B46BCD61A1A9}" srcOrd="1" destOrd="0" presId="urn:microsoft.com/office/officeart/2005/8/layout/hierarchy2"/>
    <dgm:cxn modelId="{D2092420-750D-4822-BDE0-A85ACAB39F06}" type="presOf" srcId="{4626A437-8204-4D84-939B-D02E939BD468}" destId="{B440D02B-4BE4-4BCC-957C-11FED3217F57}" srcOrd="1" destOrd="0" presId="urn:microsoft.com/office/officeart/2005/8/layout/hierarchy2"/>
    <dgm:cxn modelId="{5C3B6946-3AF1-42DC-8A1F-FD093DB42E4C}" type="presOf" srcId="{C7E8D93C-D9BC-4803-A871-78788C4AD185}" destId="{00E22DE5-BFBC-43C5-9CA4-E063C61176EE}" srcOrd="0" destOrd="0" presId="urn:microsoft.com/office/officeart/2005/8/layout/hierarchy2"/>
    <dgm:cxn modelId="{61D7D5EB-6877-4513-9A12-F11EC9D6C987}" type="presOf" srcId="{E852574E-2F46-4D0E-BDFD-B2DD9753259F}" destId="{790248F7-B1AF-4569-AAE2-85FA2EAEF242}" srcOrd="0" destOrd="0" presId="urn:microsoft.com/office/officeart/2005/8/layout/hierarchy2"/>
    <dgm:cxn modelId="{13EBCFDB-FFDD-412D-9BC3-AB430D7F601B}" type="presOf" srcId="{E5A863B3-5FA8-4FD8-A260-B540B8C673A5}" destId="{66137B44-0629-4847-AD24-4F146D69E928}" srcOrd="0" destOrd="0" presId="urn:microsoft.com/office/officeart/2005/8/layout/hierarchy2"/>
    <dgm:cxn modelId="{16EAA78A-CFF5-4644-8C77-DA065FFB4EA8}" type="presOf" srcId="{5541DA61-19D9-4418-BC25-36B988CFA968}" destId="{27B66E08-95F2-4975-8B84-2596218C3EE7}" srcOrd="0" destOrd="0" presId="urn:microsoft.com/office/officeart/2005/8/layout/hierarchy2"/>
    <dgm:cxn modelId="{7FD883C3-E01E-404D-B8F5-668E368EBCFD}" srcId="{E852574E-2F46-4D0E-BDFD-B2DD9753259F}" destId="{4410D237-9B69-4386-B9F4-5C4257749337}" srcOrd="0" destOrd="0" parTransId="{E5A863B3-5FA8-4FD8-A260-B540B8C673A5}" sibTransId="{31BB789A-C186-4F44-88EF-722B0AA24233}"/>
    <dgm:cxn modelId="{C0B62F2F-D982-4BA0-9118-8285D51CD1A8}" type="presOf" srcId="{D2B59080-946E-4A30-944B-0CEE2036A217}" destId="{4BDC295F-92BF-4A6B-80DB-EF2D4791CC24}" srcOrd="0" destOrd="0" presId="urn:microsoft.com/office/officeart/2005/8/layout/hierarchy2"/>
    <dgm:cxn modelId="{60BD21EF-E536-43EF-8D26-CD87AD9DAA58}" type="presOf" srcId="{5860D3C4-0142-48B2-9457-F7EFBE42C675}" destId="{45131DE0-A065-4490-8C59-CF088864BE8F}" srcOrd="0" destOrd="0" presId="urn:microsoft.com/office/officeart/2005/8/layout/hierarchy2"/>
    <dgm:cxn modelId="{C1D903A8-1E0F-4520-A563-5D6B32BFF959}" type="presOf" srcId="{E5A863B3-5FA8-4FD8-A260-B540B8C673A5}" destId="{9D4C685A-2AAA-4AD8-B691-9466A001EAA8}" srcOrd="1" destOrd="0" presId="urn:microsoft.com/office/officeart/2005/8/layout/hierarchy2"/>
    <dgm:cxn modelId="{75CB0424-4EF1-4403-AB0C-11B9F09D860F}" type="presOf" srcId="{4410D237-9B69-4386-B9F4-5C4257749337}" destId="{6FA4C92F-4C17-47D3-83CB-DBD9F14C3AA6}" srcOrd="0" destOrd="0" presId="urn:microsoft.com/office/officeart/2005/8/layout/hierarchy2"/>
    <dgm:cxn modelId="{63147D75-E186-4C83-B949-20A8F8F3ABDD}" srcId="{5860D3C4-0142-48B2-9457-F7EFBE42C675}" destId="{92584A59-5969-48AF-AE19-304AB5B5CC21}" srcOrd="1" destOrd="0" parTransId="{4626A437-8204-4D84-939B-D02E939BD468}" sibTransId="{004B496F-0F51-48D0-88FC-57FB1D145951}"/>
    <dgm:cxn modelId="{A5FBA371-8D09-4339-BB84-B9633DE83667}" type="presOf" srcId="{740D9819-E2CC-4EE6-9427-EC5A892DC947}" destId="{A0B769B6-C4AF-4593-9DAA-51F9D03D3171}" srcOrd="0" destOrd="0" presId="urn:microsoft.com/office/officeart/2005/8/layout/hierarchy2"/>
    <dgm:cxn modelId="{924213C4-19B7-49E8-B228-255B9E182C31}" type="presOf" srcId="{10F93654-5346-4DF4-8F80-F519FD473232}" destId="{2CA5DCDB-F257-43E0-AE3E-A2447512B7A9}" srcOrd="0" destOrd="0" presId="urn:microsoft.com/office/officeart/2005/8/layout/hierarchy2"/>
    <dgm:cxn modelId="{29776C0C-3538-4392-A016-4EB583B61487}" type="presOf" srcId="{D2B59080-946E-4A30-944B-0CEE2036A217}" destId="{CDE7DC2B-0EAD-42C7-A631-912EC60F950A}" srcOrd="1" destOrd="0" presId="urn:microsoft.com/office/officeart/2005/8/layout/hierarchy2"/>
    <dgm:cxn modelId="{2743FDE0-71F9-445A-929F-2C7A3F852720}" srcId="{5860D3C4-0142-48B2-9457-F7EFBE42C675}" destId="{B5D607E1-05F1-4EA9-823C-F2146D2AABD0}" srcOrd="2" destOrd="0" parTransId="{97471F8D-0E93-4E57-B568-35DEC5D45331}" sibTransId="{3E1699F5-A042-46B0-A05F-27F36EDB7BFC}"/>
    <dgm:cxn modelId="{FAA0F70C-4AE5-47C1-A84E-928B1C2489AD}" type="presOf" srcId="{740D9819-E2CC-4EE6-9427-EC5A892DC947}" destId="{EF338C99-222B-4830-93E5-2A0BCD6BE449}" srcOrd="1" destOrd="0" presId="urn:microsoft.com/office/officeart/2005/8/layout/hierarchy2"/>
    <dgm:cxn modelId="{8C948AA3-27F3-47FB-886A-0E1C7CE0D700}" type="presOf" srcId="{97471F8D-0E93-4E57-B568-35DEC5D45331}" destId="{5A871504-7717-4787-BDC8-DA1C70706BA0}" srcOrd="0" destOrd="0" presId="urn:microsoft.com/office/officeart/2005/8/layout/hierarchy2"/>
    <dgm:cxn modelId="{A9603665-DBDA-4962-B120-ED16E9D3F2B4}" type="presParOf" srcId="{00E22DE5-BFBC-43C5-9CA4-E063C61176EE}" destId="{BF20DEAE-F559-4608-95DB-DFB8936F50D1}" srcOrd="0" destOrd="0" presId="urn:microsoft.com/office/officeart/2005/8/layout/hierarchy2"/>
    <dgm:cxn modelId="{1026CE89-4EB9-46AF-9658-366D7FC24A44}" type="presParOf" srcId="{BF20DEAE-F559-4608-95DB-DFB8936F50D1}" destId="{45131DE0-A065-4490-8C59-CF088864BE8F}" srcOrd="0" destOrd="0" presId="urn:microsoft.com/office/officeart/2005/8/layout/hierarchy2"/>
    <dgm:cxn modelId="{8AE150FB-58E0-4016-80C1-30A9D008C0D1}" type="presParOf" srcId="{BF20DEAE-F559-4608-95DB-DFB8936F50D1}" destId="{BB832B6B-073B-4528-8DFC-245A63AF3F46}" srcOrd="1" destOrd="0" presId="urn:microsoft.com/office/officeart/2005/8/layout/hierarchy2"/>
    <dgm:cxn modelId="{1468A30C-9E74-4534-9453-7F7E47A17F4D}" type="presParOf" srcId="{BB832B6B-073B-4528-8DFC-245A63AF3F46}" destId="{33202061-4A8E-4EE0-BB59-3DAA5A7F89A1}" srcOrd="0" destOrd="0" presId="urn:microsoft.com/office/officeart/2005/8/layout/hierarchy2"/>
    <dgm:cxn modelId="{F46C569B-FA22-43B5-B4E7-18C41F44418F}" type="presParOf" srcId="{33202061-4A8E-4EE0-BB59-3DAA5A7F89A1}" destId="{52EF8C43-DBD5-4E33-A8DE-2DC73AE9B724}" srcOrd="0" destOrd="0" presId="urn:microsoft.com/office/officeart/2005/8/layout/hierarchy2"/>
    <dgm:cxn modelId="{91419E76-BE63-4BB1-B826-ADACFFFC8AE5}" type="presParOf" srcId="{BB832B6B-073B-4528-8DFC-245A63AF3F46}" destId="{88C1BAA1-46DF-4221-9570-95F2ED57B55A}" srcOrd="1" destOrd="0" presId="urn:microsoft.com/office/officeart/2005/8/layout/hierarchy2"/>
    <dgm:cxn modelId="{336D42B9-89ED-43C4-A75E-E3B0CDF3E9FE}" type="presParOf" srcId="{88C1BAA1-46DF-4221-9570-95F2ED57B55A}" destId="{790248F7-B1AF-4569-AAE2-85FA2EAEF242}" srcOrd="0" destOrd="0" presId="urn:microsoft.com/office/officeart/2005/8/layout/hierarchy2"/>
    <dgm:cxn modelId="{2F0609C5-8C9F-4153-8AC1-D03365DB8CFF}" type="presParOf" srcId="{88C1BAA1-46DF-4221-9570-95F2ED57B55A}" destId="{132D6EEF-A7FD-4C35-A1DC-A7019DB7A4C1}" srcOrd="1" destOrd="0" presId="urn:microsoft.com/office/officeart/2005/8/layout/hierarchy2"/>
    <dgm:cxn modelId="{81F8D8F6-A75D-489B-AFFB-4F83162C324A}" type="presParOf" srcId="{132D6EEF-A7FD-4C35-A1DC-A7019DB7A4C1}" destId="{66137B44-0629-4847-AD24-4F146D69E928}" srcOrd="0" destOrd="0" presId="urn:microsoft.com/office/officeart/2005/8/layout/hierarchy2"/>
    <dgm:cxn modelId="{D42DF36A-FDF7-413D-9E45-A7D1B6D2D242}" type="presParOf" srcId="{66137B44-0629-4847-AD24-4F146D69E928}" destId="{9D4C685A-2AAA-4AD8-B691-9466A001EAA8}" srcOrd="0" destOrd="0" presId="urn:microsoft.com/office/officeart/2005/8/layout/hierarchy2"/>
    <dgm:cxn modelId="{67A06925-7F63-4D86-8B62-0C5728BF7D5C}" type="presParOf" srcId="{132D6EEF-A7FD-4C35-A1DC-A7019DB7A4C1}" destId="{3346049B-2876-483C-B93C-6BA75C23E841}" srcOrd="1" destOrd="0" presId="urn:microsoft.com/office/officeart/2005/8/layout/hierarchy2"/>
    <dgm:cxn modelId="{C01408A5-9918-4EAA-8000-D6A1B2E9CF95}" type="presParOf" srcId="{3346049B-2876-483C-B93C-6BA75C23E841}" destId="{6FA4C92F-4C17-47D3-83CB-DBD9F14C3AA6}" srcOrd="0" destOrd="0" presId="urn:microsoft.com/office/officeart/2005/8/layout/hierarchy2"/>
    <dgm:cxn modelId="{87A64338-6994-4C25-986C-7520E3EEA832}" type="presParOf" srcId="{3346049B-2876-483C-B93C-6BA75C23E841}" destId="{598C8B0E-80C0-44F1-873D-1D5A2B9D43FC}" srcOrd="1" destOrd="0" presId="urn:microsoft.com/office/officeart/2005/8/layout/hierarchy2"/>
    <dgm:cxn modelId="{CE1CD93C-5BBB-4184-BCF5-8083963BD474}" type="presParOf" srcId="{BB832B6B-073B-4528-8DFC-245A63AF3F46}" destId="{56E263A1-0800-4FB5-800F-01EF6EEABC83}" srcOrd="2" destOrd="0" presId="urn:microsoft.com/office/officeart/2005/8/layout/hierarchy2"/>
    <dgm:cxn modelId="{47740A02-AE9F-4B35-8FAA-56A4F963BE61}" type="presParOf" srcId="{56E263A1-0800-4FB5-800F-01EF6EEABC83}" destId="{B440D02B-4BE4-4BCC-957C-11FED3217F57}" srcOrd="0" destOrd="0" presId="urn:microsoft.com/office/officeart/2005/8/layout/hierarchy2"/>
    <dgm:cxn modelId="{2C34F1FC-4DA7-4044-97BC-C601365B3E90}" type="presParOf" srcId="{BB832B6B-073B-4528-8DFC-245A63AF3F46}" destId="{36233BAD-4953-43A3-95AF-710B6DADDA6A}" srcOrd="3" destOrd="0" presId="urn:microsoft.com/office/officeart/2005/8/layout/hierarchy2"/>
    <dgm:cxn modelId="{435EDB7E-4396-4EAB-B44C-D24DFE19E0A1}" type="presParOf" srcId="{36233BAD-4953-43A3-95AF-710B6DADDA6A}" destId="{A3BA0184-39E1-49AF-B500-333D55641DF7}" srcOrd="0" destOrd="0" presId="urn:microsoft.com/office/officeart/2005/8/layout/hierarchy2"/>
    <dgm:cxn modelId="{CDFC0784-A5FC-4D80-A864-7CAAEA7B31B8}" type="presParOf" srcId="{36233BAD-4953-43A3-95AF-710B6DADDA6A}" destId="{0661DCF8-6E2B-4AFA-BF1A-00E1B2D12A3F}" srcOrd="1" destOrd="0" presId="urn:microsoft.com/office/officeart/2005/8/layout/hierarchy2"/>
    <dgm:cxn modelId="{9CB041EB-200C-4FE8-9E87-A5CB885D9EBF}" type="presParOf" srcId="{0661DCF8-6E2B-4AFA-BF1A-00E1B2D12A3F}" destId="{A0B769B6-C4AF-4593-9DAA-51F9D03D3171}" srcOrd="0" destOrd="0" presId="urn:microsoft.com/office/officeart/2005/8/layout/hierarchy2"/>
    <dgm:cxn modelId="{53988EC6-40D4-4893-953D-0AD6DA8F6D2E}" type="presParOf" srcId="{A0B769B6-C4AF-4593-9DAA-51F9D03D3171}" destId="{EF338C99-222B-4830-93E5-2A0BCD6BE449}" srcOrd="0" destOrd="0" presId="urn:microsoft.com/office/officeart/2005/8/layout/hierarchy2"/>
    <dgm:cxn modelId="{3256D2C2-1B2A-4DC4-A22B-0FA8A157687A}" type="presParOf" srcId="{0661DCF8-6E2B-4AFA-BF1A-00E1B2D12A3F}" destId="{B74D765D-0F4D-4BEA-B89F-FAA3FCE023CE}" srcOrd="1" destOrd="0" presId="urn:microsoft.com/office/officeart/2005/8/layout/hierarchy2"/>
    <dgm:cxn modelId="{DDD9EB2A-E2FE-41E7-9811-1E94F8F89F14}" type="presParOf" srcId="{B74D765D-0F4D-4BEA-B89F-FAA3FCE023CE}" destId="{27B66E08-95F2-4975-8B84-2596218C3EE7}" srcOrd="0" destOrd="0" presId="urn:microsoft.com/office/officeart/2005/8/layout/hierarchy2"/>
    <dgm:cxn modelId="{59287C2A-E514-4991-9203-30D8E4775CC1}" type="presParOf" srcId="{B74D765D-0F4D-4BEA-B89F-FAA3FCE023CE}" destId="{D39CA876-BF87-429A-AFFD-B32302551F09}" srcOrd="1" destOrd="0" presId="urn:microsoft.com/office/officeart/2005/8/layout/hierarchy2"/>
    <dgm:cxn modelId="{0703BE30-D801-424D-99C7-17795B177676}" type="presParOf" srcId="{BB832B6B-073B-4528-8DFC-245A63AF3F46}" destId="{5A871504-7717-4787-BDC8-DA1C70706BA0}" srcOrd="4" destOrd="0" presId="urn:microsoft.com/office/officeart/2005/8/layout/hierarchy2"/>
    <dgm:cxn modelId="{41676966-E380-4D7F-A756-866132F36C2F}" type="presParOf" srcId="{5A871504-7717-4787-BDC8-DA1C70706BA0}" destId="{3E94E3E6-4A15-48CB-B96C-B46BCD61A1A9}" srcOrd="0" destOrd="0" presId="urn:microsoft.com/office/officeart/2005/8/layout/hierarchy2"/>
    <dgm:cxn modelId="{A2B64591-0DBF-42B2-870C-9FC77065B923}" type="presParOf" srcId="{BB832B6B-073B-4528-8DFC-245A63AF3F46}" destId="{592FCA2F-D839-4A25-A0CC-390755000C13}" srcOrd="5" destOrd="0" presId="urn:microsoft.com/office/officeart/2005/8/layout/hierarchy2"/>
    <dgm:cxn modelId="{8FE28C87-59F3-46A1-AA36-1BCD80E1D124}" type="presParOf" srcId="{592FCA2F-D839-4A25-A0CC-390755000C13}" destId="{4BF94D1E-0519-4ED9-A345-5647F653F114}" srcOrd="0" destOrd="0" presId="urn:microsoft.com/office/officeart/2005/8/layout/hierarchy2"/>
    <dgm:cxn modelId="{667A99A9-219B-4E66-8529-B36E8E9C6C1E}" type="presParOf" srcId="{592FCA2F-D839-4A25-A0CC-390755000C13}" destId="{0DA410D5-ACBB-400F-9377-8D93C0EE340A}" srcOrd="1" destOrd="0" presId="urn:microsoft.com/office/officeart/2005/8/layout/hierarchy2"/>
    <dgm:cxn modelId="{5F73DB6F-A661-405C-8590-20ED0C444423}" type="presParOf" srcId="{0DA410D5-ACBB-400F-9377-8D93C0EE340A}" destId="{4BDC295F-92BF-4A6B-80DB-EF2D4791CC24}" srcOrd="0" destOrd="0" presId="urn:microsoft.com/office/officeart/2005/8/layout/hierarchy2"/>
    <dgm:cxn modelId="{A9F8C316-C67C-4A27-8072-8C5C222DC9FD}" type="presParOf" srcId="{4BDC295F-92BF-4A6B-80DB-EF2D4791CC24}" destId="{CDE7DC2B-0EAD-42C7-A631-912EC60F950A}" srcOrd="0" destOrd="0" presId="urn:microsoft.com/office/officeart/2005/8/layout/hierarchy2"/>
    <dgm:cxn modelId="{A7DDB209-F9B0-4DB8-99EF-78140E3BDB28}" type="presParOf" srcId="{0DA410D5-ACBB-400F-9377-8D93C0EE340A}" destId="{4EDB7E9E-29B9-4763-B6EB-8D239B9CCDE3}" srcOrd="1" destOrd="0" presId="urn:microsoft.com/office/officeart/2005/8/layout/hierarchy2"/>
    <dgm:cxn modelId="{CE528B66-D1E2-4913-9D14-CBC33E27B056}" type="presParOf" srcId="{4EDB7E9E-29B9-4763-B6EB-8D239B9CCDE3}" destId="{2CA5DCDB-F257-43E0-AE3E-A2447512B7A9}" srcOrd="0" destOrd="0" presId="urn:microsoft.com/office/officeart/2005/8/layout/hierarchy2"/>
    <dgm:cxn modelId="{B9412FEA-948D-443E-9F77-89FFAF12FEC6}" type="presParOf" srcId="{4EDB7E9E-29B9-4763-B6EB-8D239B9CCDE3}" destId="{92B7A31C-8F29-4254-9D32-59080109752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150FFE4-38B1-45D6-BB1A-DA6EB9A6DB27}" type="doc">
      <dgm:prSet loTypeId="urn:microsoft.com/office/officeart/2005/8/layout/hierarchy5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D952F9F-31C9-4E86-9CE5-BF2EF1E6503B}">
      <dgm:prSet phldrT="[Texte]"/>
      <dgm:spPr/>
      <dgm:t>
        <a:bodyPr/>
        <a:lstStyle/>
        <a:p>
          <a:r>
            <a:rPr lang="fr-FR" dirty="0" smtClean="0"/>
            <a:t>Séance 2</a:t>
          </a:r>
          <a:endParaRPr lang="fr-FR" dirty="0"/>
        </a:p>
      </dgm:t>
    </dgm:pt>
    <dgm:pt modelId="{D92BF641-F5FA-4DE2-A48C-0AD14B039C9D}" type="parTrans" cxnId="{A20D4A57-0395-4C53-B578-D4734862A0A8}">
      <dgm:prSet/>
      <dgm:spPr/>
      <dgm:t>
        <a:bodyPr/>
        <a:lstStyle/>
        <a:p>
          <a:endParaRPr lang="fr-FR"/>
        </a:p>
      </dgm:t>
    </dgm:pt>
    <dgm:pt modelId="{C91C8ABE-BEF3-43C5-B5F8-C637E4174859}" type="sibTrans" cxnId="{A20D4A57-0395-4C53-B578-D4734862A0A8}">
      <dgm:prSet/>
      <dgm:spPr/>
      <dgm:t>
        <a:bodyPr/>
        <a:lstStyle/>
        <a:p>
          <a:endParaRPr lang="fr-FR"/>
        </a:p>
      </dgm:t>
    </dgm:pt>
    <dgm:pt modelId="{3FBCBB6B-5316-4686-B8F1-4CBE8CF2868A}">
      <dgm:prSet phldrT="[Texte]"/>
      <dgm:spPr/>
      <dgm:t>
        <a:bodyPr/>
        <a:lstStyle/>
        <a:p>
          <a:r>
            <a:rPr lang="fr-FR" dirty="0" err="1" smtClean="0"/>
            <a:t>Gorillapod</a:t>
          </a:r>
          <a:endParaRPr lang="fr-FR" dirty="0"/>
        </a:p>
      </dgm:t>
    </dgm:pt>
    <dgm:pt modelId="{B06CD451-D5A5-4C66-9DA7-45663A26D5CF}" type="parTrans" cxnId="{0A696265-99FC-41E9-8CD6-A6AD5E73E5F6}">
      <dgm:prSet/>
      <dgm:spPr/>
      <dgm:t>
        <a:bodyPr/>
        <a:lstStyle/>
        <a:p>
          <a:endParaRPr lang="fr-FR"/>
        </a:p>
      </dgm:t>
    </dgm:pt>
    <dgm:pt modelId="{6324D2A0-F040-4BE0-86F4-69C6E1DD30C3}" type="sibTrans" cxnId="{0A696265-99FC-41E9-8CD6-A6AD5E73E5F6}">
      <dgm:prSet/>
      <dgm:spPr/>
      <dgm:t>
        <a:bodyPr/>
        <a:lstStyle/>
        <a:p>
          <a:endParaRPr lang="fr-FR"/>
        </a:p>
      </dgm:t>
    </dgm:pt>
    <dgm:pt modelId="{C6B5B26C-769E-4B9F-89D4-1B2022CCF977}">
      <dgm:prSet phldrT="[Texte]"/>
      <dgm:spPr/>
      <dgm:t>
        <a:bodyPr/>
        <a:lstStyle/>
        <a:p>
          <a:r>
            <a:rPr lang="fr-FR" dirty="0" smtClean="0"/>
            <a:t>1 : TRIZ</a:t>
          </a:r>
          <a:endParaRPr lang="fr-FR" dirty="0"/>
        </a:p>
      </dgm:t>
    </dgm:pt>
    <dgm:pt modelId="{2DD0DD41-E122-49A9-A4D0-983140BB1E6D}" type="parTrans" cxnId="{EE7FA949-6211-47B8-9063-02A890466696}">
      <dgm:prSet/>
      <dgm:spPr/>
      <dgm:t>
        <a:bodyPr/>
        <a:lstStyle/>
        <a:p>
          <a:endParaRPr lang="fr-FR"/>
        </a:p>
      </dgm:t>
    </dgm:pt>
    <dgm:pt modelId="{C9B6089C-D333-4C53-811D-C017EDBFDD48}" type="sibTrans" cxnId="{EE7FA949-6211-47B8-9063-02A890466696}">
      <dgm:prSet/>
      <dgm:spPr/>
      <dgm:t>
        <a:bodyPr/>
        <a:lstStyle/>
        <a:p>
          <a:endParaRPr lang="fr-FR"/>
        </a:p>
      </dgm:t>
    </dgm:pt>
    <dgm:pt modelId="{7ABA2936-3C48-4F14-AC57-0E2C60BB7281}">
      <dgm:prSet phldrT="[Texte]"/>
      <dgm:spPr/>
      <dgm:t>
        <a:bodyPr/>
        <a:lstStyle/>
        <a:p>
          <a:r>
            <a:rPr lang="fr-FR" dirty="0" smtClean="0"/>
            <a:t>2 : Animaux créatifs</a:t>
          </a:r>
          <a:endParaRPr lang="fr-FR" dirty="0"/>
        </a:p>
      </dgm:t>
    </dgm:pt>
    <dgm:pt modelId="{DDDCCCDD-848C-4B15-83D2-92056E2F8125}" type="parTrans" cxnId="{E983F88C-F2E8-4057-9889-5694178259F3}">
      <dgm:prSet/>
      <dgm:spPr/>
      <dgm:t>
        <a:bodyPr/>
        <a:lstStyle/>
        <a:p>
          <a:endParaRPr lang="fr-FR"/>
        </a:p>
      </dgm:t>
    </dgm:pt>
    <dgm:pt modelId="{B069BAE7-AD22-483D-B8A1-7149C314A6A1}" type="sibTrans" cxnId="{E983F88C-F2E8-4057-9889-5694178259F3}">
      <dgm:prSet/>
      <dgm:spPr/>
      <dgm:t>
        <a:bodyPr/>
        <a:lstStyle/>
        <a:p>
          <a:endParaRPr lang="fr-FR"/>
        </a:p>
      </dgm:t>
    </dgm:pt>
    <dgm:pt modelId="{8BE12326-6DCE-41B0-A713-9D33382E7076}">
      <dgm:prSet phldrT="[Texte]"/>
      <dgm:spPr/>
      <dgm:t>
        <a:bodyPr/>
        <a:lstStyle/>
        <a:p>
          <a:r>
            <a:rPr lang="fr-FR" dirty="0" smtClean="0"/>
            <a:t>Trépied pliable</a:t>
          </a:r>
          <a:endParaRPr lang="fr-FR" dirty="0"/>
        </a:p>
      </dgm:t>
    </dgm:pt>
    <dgm:pt modelId="{6C34B135-0729-4146-BA28-1A0A1CAB3EDE}" type="parTrans" cxnId="{A5C68984-5DDC-45AE-A56D-DCB572EF62B5}">
      <dgm:prSet/>
      <dgm:spPr/>
      <dgm:t>
        <a:bodyPr/>
        <a:lstStyle/>
        <a:p>
          <a:endParaRPr lang="fr-FR"/>
        </a:p>
      </dgm:t>
    </dgm:pt>
    <dgm:pt modelId="{573C5508-3B61-451F-BC1E-94E5360B89F1}" type="sibTrans" cxnId="{A5C68984-5DDC-45AE-A56D-DCB572EF62B5}">
      <dgm:prSet/>
      <dgm:spPr/>
      <dgm:t>
        <a:bodyPr/>
        <a:lstStyle/>
        <a:p>
          <a:endParaRPr lang="fr-FR"/>
        </a:p>
      </dgm:t>
    </dgm:pt>
    <dgm:pt modelId="{6B57D5D4-DF6E-455E-9271-FCC3FEBEC4ED}">
      <dgm:prSet phldrT="[Texte]"/>
      <dgm:spPr/>
      <dgm:t>
        <a:bodyPr/>
        <a:lstStyle/>
        <a:p>
          <a:r>
            <a:rPr lang="fr-FR" dirty="0" smtClean="0"/>
            <a:t>3 : TRIZ</a:t>
          </a:r>
          <a:endParaRPr lang="fr-FR" dirty="0"/>
        </a:p>
      </dgm:t>
    </dgm:pt>
    <dgm:pt modelId="{882A536B-EEDA-4994-8CF1-BEA62EC91DEC}" type="parTrans" cxnId="{ACF5F3C6-3545-4FC3-AE3A-F0FD5BE2B19E}">
      <dgm:prSet/>
      <dgm:spPr/>
      <dgm:t>
        <a:bodyPr/>
        <a:lstStyle/>
        <a:p>
          <a:endParaRPr lang="fr-FR"/>
        </a:p>
      </dgm:t>
    </dgm:pt>
    <dgm:pt modelId="{F4F2CDA2-D3EB-4362-B44B-2EF312E4EF88}" type="sibTrans" cxnId="{ACF5F3C6-3545-4FC3-AE3A-F0FD5BE2B19E}">
      <dgm:prSet/>
      <dgm:spPr/>
      <dgm:t>
        <a:bodyPr/>
        <a:lstStyle/>
        <a:p>
          <a:endParaRPr lang="fr-FR"/>
        </a:p>
      </dgm:t>
    </dgm:pt>
    <dgm:pt modelId="{A87E5B48-EB46-475F-BF34-9DA5E7693D70}">
      <dgm:prSet phldrT="[Texte]"/>
      <dgm:spPr/>
      <dgm:t>
        <a:bodyPr/>
        <a:lstStyle/>
        <a:p>
          <a:r>
            <a:rPr lang="fr-FR" dirty="0" smtClean="0"/>
            <a:t> </a:t>
          </a:r>
          <a:endParaRPr lang="fr-FR" dirty="0"/>
        </a:p>
      </dgm:t>
    </dgm:pt>
    <dgm:pt modelId="{8C29EA92-4569-40E4-9BA7-95877CF6436A}" type="parTrans" cxnId="{A6B0DD1C-DAE1-430C-9E1E-5598301EA39A}">
      <dgm:prSet/>
      <dgm:spPr/>
      <dgm:t>
        <a:bodyPr/>
        <a:lstStyle/>
        <a:p>
          <a:endParaRPr lang="fr-FR"/>
        </a:p>
      </dgm:t>
    </dgm:pt>
    <dgm:pt modelId="{EF61E321-4726-4D46-9879-2154767A15A7}" type="sibTrans" cxnId="{A6B0DD1C-DAE1-430C-9E1E-5598301EA39A}">
      <dgm:prSet/>
      <dgm:spPr/>
      <dgm:t>
        <a:bodyPr/>
        <a:lstStyle/>
        <a:p>
          <a:endParaRPr lang="fr-FR"/>
        </a:p>
      </dgm:t>
    </dgm:pt>
    <dgm:pt modelId="{182E66C6-B34B-4A41-991F-3B26DA516D56}">
      <dgm:prSet phldrT="[Texte]"/>
      <dgm:spPr/>
      <dgm:t>
        <a:bodyPr/>
        <a:lstStyle/>
        <a:p>
          <a:r>
            <a:rPr lang="fr-FR" dirty="0" smtClean="0"/>
            <a:t>Produits</a:t>
          </a:r>
          <a:endParaRPr lang="fr-FR" dirty="0"/>
        </a:p>
      </dgm:t>
    </dgm:pt>
    <dgm:pt modelId="{F37DD403-CC79-402B-ACE2-246E141E1A8A}" type="parTrans" cxnId="{88F22F1E-30EF-468B-8956-9653FA560F17}">
      <dgm:prSet/>
      <dgm:spPr/>
      <dgm:t>
        <a:bodyPr/>
        <a:lstStyle/>
        <a:p>
          <a:endParaRPr lang="fr-FR"/>
        </a:p>
      </dgm:t>
    </dgm:pt>
    <dgm:pt modelId="{C5E11DD4-361A-4D50-8017-10A12CA5E634}" type="sibTrans" cxnId="{88F22F1E-30EF-468B-8956-9653FA560F17}">
      <dgm:prSet/>
      <dgm:spPr/>
      <dgm:t>
        <a:bodyPr/>
        <a:lstStyle/>
        <a:p>
          <a:endParaRPr lang="fr-FR"/>
        </a:p>
      </dgm:t>
    </dgm:pt>
    <dgm:pt modelId="{03E57986-81BC-47B9-AAE4-955FE08D85C2}">
      <dgm:prSet phldrT="[Texte]"/>
      <dgm:spPr/>
      <dgm:t>
        <a:bodyPr/>
        <a:lstStyle/>
        <a:p>
          <a:r>
            <a:rPr lang="fr-FR" dirty="0" smtClean="0"/>
            <a:t>Activités</a:t>
          </a:r>
          <a:endParaRPr lang="fr-FR" dirty="0"/>
        </a:p>
      </dgm:t>
    </dgm:pt>
    <dgm:pt modelId="{FC40FD22-4ED8-4C28-AC64-213EB9AA5772}" type="parTrans" cxnId="{CC3AB530-11BB-42D5-9627-C06157D5870A}">
      <dgm:prSet/>
      <dgm:spPr/>
      <dgm:t>
        <a:bodyPr/>
        <a:lstStyle/>
        <a:p>
          <a:endParaRPr lang="fr-FR"/>
        </a:p>
      </dgm:t>
    </dgm:pt>
    <dgm:pt modelId="{1AA54CD1-2726-4486-98FB-824D6A823C47}" type="sibTrans" cxnId="{CC3AB530-11BB-42D5-9627-C06157D5870A}">
      <dgm:prSet/>
      <dgm:spPr/>
      <dgm:t>
        <a:bodyPr/>
        <a:lstStyle/>
        <a:p>
          <a:endParaRPr lang="fr-FR"/>
        </a:p>
      </dgm:t>
    </dgm:pt>
    <dgm:pt modelId="{E14C48F6-A025-4A53-B2E9-1D8199FE3D06}">
      <dgm:prSet phldrT="[Texte]"/>
      <dgm:spPr/>
      <dgm:t>
        <a:bodyPr/>
        <a:lstStyle/>
        <a:p>
          <a:r>
            <a:rPr lang="fr-FR" dirty="0" smtClean="0"/>
            <a:t>4 : Animaux créatifs</a:t>
          </a:r>
          <a:endParaRPr lang="fr-FR" dirty="0"/>
        </a:p>
      </dgm:t>
    </dgm:pt>
    <dgm:pt modelId="{B3E48FA5-32BB-4253-A270-0A74A1C36C8A}" type="parTrans" cxnId="{0728C8CA-B866-4683-BA2E-3A3A8E5F67A5}">
      <dgm:prSet/>
      <dgm:spPr/>
      <dgm:t>
        <a:bodyPr/>
        <a:lstStyle/>
        <a:p>
          <a:endParaRPr lang="fr-FR"/>
        </a:p>
      </dgm:t>
    </dgm:pt>
    <dgm:pt modelId="{4DDE9B98-F0B7-4E9A-A623-185057F7E7C7}" type="sibTrans" cxnId="{0728C8CA-B866-4683-BA2E-3A3A8E5F67A5}">
      <dgm:prSet/>
      <dgm:spPr/>
      <dgm:t>
        <a:bodyPr/>
        <a:lstStyle/>
        <a:p>
          <a:endParaRPr lang="fr-FR"/>
        </a:p>
      </dgm:t>
    </dgm:pt>
    <dgm:pt modelId="{C5CAEEEC-C395-4B58-B261-AC172179C2AB}">
      <dgm:prSet phldrT="[Texte]"/>
      <dgm:spPr/>
      <dgm:t>
        <a:bodyPr/>
        <a:lstStyle/>
        <a:p>
          <a:r>
            <a:rPr lang="fr-FR" dirty="0" smtClean="0"/>
            <a:t>Créativité</a:t>
          </a:r>
          <a:endParaRPr lang="fr-FR" dirty="0"/>
        </a:p>
      </dgm:t>
    </dgm:pt>
    <dgm:pt modelId="{6FA07921-B2FE-471F-9D10-55153AB265FA}" type="parTrans" cxnId="{E6226BFA-5642-4BE5-9466-96C512758F4B}">
      <dgm:prSet/>
      <dgm:spPr/>
      <dgm:t>
        <a:bodyPr/>
        <a:lstStyle/>
        <a:p>
          <a:endParaRPr lang="fr-FR"/>
        </a:p>
      </dgm:t>
    </dgm:pt>
    <dgm:pt modelId="{6D3D1645-A253-4490-A46B-44E44711C633}" type="sibTrans" cxnId="{E6226BFA-5642-4BE5-9466-96C512758F4B}">
      <dgm:prSet/>
      <dgm:spPr/>
      <dgm:t>
        <a:bodyPr/>
        <a:lstStyle/>
        <a:p>
          <a:endParaRPr lang="fr-FR"/>
        </a:p>
      </dgm:t>
    </dgm:pt>
    <dgm:pt modelId="{E04584FF-0521-49BF-9923-FDF52FA4CC06}" type="pres">
      <dgm:prSet presAssocID="{E150FFE4-38B1-45D6-BB1A-DA6EB9A6DB27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5AE9F4C8-A195-4906-A82D-47126C949374}" type="pres">
      <dgm:prSet presAssocID="{E150FFE4-38B1-45D6-BB1A-DA6EB9A6DB27}" presName="hierFlow" presStyleCnt="0"/>
      <dgm:spPr/>
    </dgm:pt>
    <dgm:pt modelId="{38389360-1323-4D4E-8515-8A3E514380BC}" type="pres">
      <dgm:prSet presAssocID="{E150FFE4-38B1-45D6-BB1A-DA6EB9A6DB27}" presName="firstBuf" presStyleCnt="0"/>
      <dgm:spPr/>
    </dgm:pt>
    <dgm:pt modelId="{36ECD55F-51A4-467B-8666-49EA885C0E8D}" type="pres">
      <dgm:prSet presAssocID="{E150FFE4-38B1-45D6-BB1A-DA6EB9A6DB27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ED0DAEFD-8E33-4434-936D-04A0BFC7E0AE}" type="pres">
      <dgm:prSet presAssocID="{9D952F9F-31C9-4E86-9CE5-BF2EF1E6503B}" presName="Name17" presStyleCnt="0"/>
      <dgm:spPr/>
    </dgm:pt>
    <dgm:pt modelId="{B873318B-8928-4F89-92B6-2851E248B482}" type="pres">
      <dgm:prSet presAssocID="{9D952F9F-31C9-4E86-9CE5-BF2EF1E6503B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2B5CC5E-C8E6-49DF-B0D2-323F69F9FE07}" type="pres">
      <dgm:prSet presAssocID="{9D952F9F-31C9-4E86-9CE5-BF2EF1E6503B}" presName="hierChild2" presStyleCnt="0"/>
      <dgm:spPr/>
    </dgm:pt>
    <dgm:pt modelId="{AE6D7DC9-6F95-4E43-9DFC-E286AA200CD7}" type="pres">
      <dgm:prSet presAssocID="{B06CD451-D5A5-4C66-9DA7-45663A26D5CF}" presName="Name25" presStyleLbl="parChTrans1D2" presStyleIdx="0" presStyleCnt="2"/>
      <dgm:spPr/>
      <dgm:t>
        <a:bodyPr/>
        <a:lstStyle/>
        <a:p>
          <a:endParaRPr lang="fr-FR"/>
        </a:p>
      </dgm:t>
    </dgm:pt>
    <dgm:pt modelId="{A3933C56-0CB4-463C-AFCF-88A6E9A8F2E1}" type="pres">
      <dgm:prSet presAssocID="{B06CD451-D5A5-4C66-9DA7-45663A26D5CF}" presName="connTx" presStyleLbl="parChTrans1D2" presStyleIdx="0" presStyleCnt="2"/>
      <dgm:spPr/>
      <dgm:t>
        <a:bodyPr/>
        <a:lstStyle/>
        <a:p>
          <a:endParaRPr lang="fr-FR"/>
        </a:p>
      </dgm:t>
    </dgm:pt>
    <dgm:pt modelId="{A4E98B4A-B3C1-48C8-AB0F-F18EFAFFCD71}" type="pres">
      <dgm:prSet presAssocID="{3FBCBB6B-5316-4686-B8F1-4CBE8CF2868A}" presName="Name30" presStyleCnt="0"/>
      <dgm:spPr/>
    </dgm:pt>
    <dgm:pt modelId="{F17EEB48-29CC-46A7-A7B2-26327D2218F7}" type="pres">
      <dgm:prSet presAssocID="{3FBCBB6B-5316-4686-B8F1-4CBE8CF2868A}" presName="level2Shape" presStyleLbl="node2" presStyleIdx="0" presStyleCnt="2"/>
      <dgm:spPr/>
      <dgm:t>
        <a:bodyPr/>
        <a:lstStyle/>
        <a:p>
          <a:endParaRPr lang="fr-FR"/>
        </a:p>
      </dgm:t>
    </dgm:pt>
    <dgm:pt modelId="{3548D125-D895-4F70-A943-BC63F25E3BC9}" type="pres">
      <dgm:prSet presAssocID="{3FBCBB6B-5316-4686-B8F1-4CBE8CF2868A}" presName="hierChild3" presStyleCnt="0"/>
      <dgm:spPr/>
    </dgm:pt>
    <dgm:pt modelId="{113262EE-B4A0-42A8-94F9-6A124334249C}" type="pres">
      <dgm:prSet presAssocID="{2DD0DD41-E122-49A9-A4D0-983140BB1E6D}" presName="Name25" presStyleLbl="parChTrans1D3" presStyleIdx="0" presStyleCnt="4"/>
      <dgm:spPr/>
      <dgm:t>
        <a:bodyPr/>
        <a:lstStyle/>
        <a:p>
          <a:endParaRPr lang="fr-FR"/>
        </a:p>
      </dgm:t>
    </dgm:pt>
    <dgm:pt modelId="{964AD0EE-036B-4D46-BA43-F8D46A6D8266}" type="pres">
      <dgm:prSet presAssocID="{2DD0DD41-E122-49A9-A4D0-983140BB1E6D}" presName="connTx" presStyleLbl="parChTrans1D3" presStyleIdx="0" presStyleCnt="4"/>
      <dgm:spPr/>
      <dgm:t>
        <a:bodyPr/>
        <a:lstStyle/>
        <a:p>
          <a:endParaRPr lang="fr-FR"/>
        </a:p>
      </dgm:t>
    </dgm:pt>
    <dgm:pt modelId="{0CBD7153-630D-420F-AB7B-B30607EC1048}" type="pres">
      <dgm:prSet presAssocID="{C6B5B26C-769E-4B9F-89D4-1B2022CCF977}" presName="Name30" presStyleCnt="0"/>
      <dgm:spPr/>
    </dgm:pt>
    <dgm:pt modelId="{DF20B15B-597E-4948-BFD2-0A20836DB6CF}" type="pres">
      <dgm:prSet presAssocID="{C6B5B26C-769E-4B9F-89D4-1B2022CCF977}" presName="level2Shape" presStyleLbl="node3" presStyleIdx="0" presStyleCnt="4"/>
      <dgm:spPr/>
      <dgm:t>
        <a:bodyPr/>
        <a:lstStyle/>
        <a:p>
          <a:endParaRPr lang="fr-FR"/>
        </a:p>
      </dgm:t>
    </dgm:pt>
    <dgm:pt modelId="{A92E40D1-77EA-4078-9E68-1FAE3D8DC3FE}" type="pres">
      <dgm:prSet presAssocID="{C6B5B26C-769E-4B9F-89D4-1B2022CCF977}" presName="hierChild3" presStyleCnt="0"/>
      <dgm:spPr/>
    </dgm:pt>
    <dgm:pt modelId="{A2AC515A-DE83-4032-8F81-5D7A04E3E6E0}" type="pres">
      <dgm:prSet presAssocID="{DDDCCCDD-848C-4B15-83D2-92056E2F8125}" presName="Name25" presStyleLbl="parChTrans1D3" presStyleIdx="1" presStyleCnt="4"/>
      <dgm:spPr/>
      <dgm:t>
        <a:bodyPr/>
        <a:lstStyle/>
        <a:p>
          <a:endParaRPr lang="fr-FR"/>
        </a:p>
      </dgm:t>
    </dgm:pt>
    <dgm:pt modelId="{F7D7F9C5-9BB1-46BC-A442-5B6CCAE02C86}" type="pres">
      <dgm:prSet presAssocID="{DDDCCCDD-848C-4B15-83D2-92056E2F8125}" presName="connTx" presStyleLbl="parChTrans1D3" presStyleIdx="1" presStyleCnt="4"/>
      <dgm:spPr/>
      <dgm:t>
        <a:bodyPr/>
        <a:lstStyle/>
        <a:p>
          <a:endParaRPr lang="fr-FR"/>
        </a:p>
      </dgm:t>
    </dgm:pt>
    <dgm:pt modelId="{27C51EB9-08BD-4551-AF88-0ED1C27C638B}" type="pres">
      <dgm:prSet presAssocID="{7ABA2936-3C48-4F14-AC57-0E2C60BB7281}" presName="Name30" presStyleCnt="0"/>
      <dgm:spPr/>
    </dgm:pt>
    <dgm:pt modelId="{AAE985D2-C9C3-42EF-B89A-40F37BF5771A}" type="pres">
      <dgm:prSet presAssocID="{7ABA2936-3C48-4F14-AC57-0E2C60BB7281}" presName="level2Shape" presStyleLbl="node3" presStyleIdx="1" presStyleCnt="4"/>
      <dgm:spPr/>
      <dgm:t>
        <a:bodyPr/>
        <a:lstStyle/>
        <a:p>
          <a:endParaRPr lang="fr-FR"/>
        </a:p>
      </dgm:t>
    </dgm:pt>
    <dgm:pt modelId="{B5EF6993-5E7A-4413-B4E8-83D056D0413A}" type="pres">
      <dgm:prSet presAssocID="{7ABA2936-3C48-4F14-AC57-0E2C60BB7281}" presName="hierChild3" presStyleCnt="0"/>
      <dgm:spPr/>
    </dgm:pt>
    <dgm:pt modelId="{24678DD8-BA11-4C05-849E-B8B91E75E028}" type="pres">
      <dgm:prSet presAssocID="{6C34B135-0729-4146-BA28-1A0A1CAB3EDE}" presName="Name25" presStyleLbl="parChTrans1D2" presStyleIdx="1" presStyleCnt="2"/>
      <dgm:spPr/>
      <dgm:t>
        <a:bodyPr/>
        <a:lstStyle/>
        <a:p>
          <a:endParaRPr lang="fr-FR"/>
        </a:p>
      </dgm:t>
    </dgm:pt>
    <dgm:pt modelId="{0E21B0AB-6891-480C-8109-1A5164D12B87}" type="pres">
      <dgm:prSet presAssocID="{6C34B135-0729-4146-BA28-1A0A1CAB3EDE}" presName="connTx" presStyleLbl="parChTrans1D2" presStyleIdx="1" presStyleCnt="2"/>
      <dgm:spPr/>
      <dgm:t>
        <a:bodyPr/>
        <a:lstStyle/>
        <a:p>
          <a:endParaRPr lang="fr-FR"/>
        </a:p>
      </dgm:t>
    </dgm:pt>
    <dgm:pt modelId="{5F76CE93-782A-4304-9974-813D9C90526B}" type="pres">
      <dgm:prSet presAssocID="{8BE12326-6DCE-41B0-A713-9D33382E7076}" presName="Name30" presStyleCnt="0"/>
      <dgm:spPr/>
    </dgm:pt>
    <dgm:pt modelId="{1D32868F-C9DB-437F-A2F2-E0DFCC984E39}" type="pres">
      <dgm:prSet presAssocID="{8BE12326-6DCE-41B0-A713-9D33382E7076}" presName="level2Shape" presStyleLbl="node2" presStyleIdx="1" presStyleCnt="2"/>
      <dgm:spPr/>
      <dgm:t>
        <a:bodyPr/>
        <a:lstStyle/>
        <a:p>
          <a:endParaRPr lang="fr-FR"/>
        </a:p>
      </dgm:t>
    </dgm:pt>
    <dgm:pt modelId="{F241B697-32B0-43D5-8085-C3C3C365DDE3}" type="pres">
      <dgm:prSet presAssocID="{8BE12326-6DCE-41B0-A713-9D33382E7076}" presName="hierChild3" presStyleCnt="0"/>
      <dgm:spPr/>
    </dgm:pt>
    <dgm:pt modelId="{F593191D-30ED-41BC-8936-1FAACF097E1E}" type="pres">
      <dgm:prSet presAssocID="{882A536B-EEDA-4994-8CF1-BEA62EC91DEC}" presName="Name25" presStyleLbl="parChTrans1D3" presStyleIdx="2" presStyleCnt="4"/>
      <dgm:spPr/>
      <dgm:t>
        <a:bodyPr/>
        <a:lstStyle/>
        <a:p>
          <a:endParaRPr lang="fr-FR"/>
        </a:p>
      </dgm:t>
    </dgm:pt>
    <dgm:pt modelId="{E59647B0-B15B-4083-BBAE-319611407874}" type="pres">
      <dgm:prSet presAssocID="{882A536B-EEDA-4994-8CF1-BEA62EC91DEC}" presName="connTx" presStyleLbl="parChTrans1D3" presStyleIdx="2" presStyleCnt="4"/>
      <dgm:spPr/>
      <dgm:t>
        <a:bodyPr/>
        <a:lstStyle/>
        <a:p>
          <a:endParaRPr lang="fr-FR"/>
        </a:p>
      </dgm:t>
    </dgm:pt>
    <dgm:pt modelId="{BB509938-98D3-4E99-BCBB-80351D422EF5}" type="pres">
      <dgm:prSet presAssocID="{6B57D5D4-DF6E-455E-9271-FCC3FEBEC4ED}" presName="Name30" presStyleCnt="0"/>
      <dgm:spPr/>
    </dgm:pt>
    <dgm:pt modelId="{776ED345-D34C-41D0-9870-B1619AEF4279}" type="pres">
      <dgm:prSet presAssocID="{6B57D5D4-DF6E-455E-9271-FCC3FEBEC4ED}" presName="level2Shape" presStyleLbl="node3" presStyleIdx="2" presStyleCnt="4"/>
      <dgm:spPr/>
      <dgm:t>
        <a:bodyPr/>
        <a:lstStyle/>
        <a:p>
          <a:endParaRPr lang="fr-FR"/>
        </a:p>
      </dgm:t>
    </dgm:pt>
    <dgm:pt modelId="{26706E0C-19C9-4BBA-BEBD-3908DFDDE6BE}" type="pres">
      <dgm:prSet presAssocID="{6B57D5D4-DF6E-455E-9271-FCC3FEBEC4ED}" presName="hierChild3" presStyleCnt="0"/>
      <dgm:spPr/>
    </dgm:pt>
    <dgm:pt modelId="{4444EA03-4DED-4B84-941E-A754C53D3E8A}" type="pres">
      <dgm:prSet presAssocID="{B3E48FA5-32BB-4253-A270-0A74A1C36C8A}" presName="Name25" presStyleLbl="parChTrans1D3" presStyleIdx="3" presStyleCnt="4"/>
      <dgm:spPr/>
      <dgm:t>
        <a:bodyPr/>
        <a:lstStyle/>
        <a:p>
          <a:endParaRPr lang="fr-FR"/>
        </a:p>
      </dgm:t>
    </dgm:pt>
    <dgm:pt modelId="{583076BC-DD09-4289-9849-9DCCD132C54E}" type="pres">
      <dgm:prSet presAssocID="{B3E48FA5-32BB-4253-A270-0A74A1C36C8A}" presName="connTx" presStyleLbl="parChTrans1D3" presStyleIdx="3" presStyleCnt="4"/>
      <dgm:spPr/>
      <dgm:t>
        <a:bodyPr/>
        <a:lstStyle/>
        <a:p>
          <a:endParaRPr lang="fr-FR"/>
        </a:p>
      </dgm:t>
    </dgm:pt>
    <dgm:pt modelId="{0F1E6BE4-2817-4AAF-9059-BFF20BA72BB9}" type="pres">
      <dgm:prSet presAssocID="{E14C48F6-A025-4A53-B2E9-1D8199FE3D06}" presName="Name30" presStyleCnt="0"/>
      <dgm:spPr/>
    </dgm:pt>
    <dgm:pt modelId="{79666539-C9CB-45D7-B8DA-689E0707706D}" type="pres">
      <dgm:prSet presAssocID="{E14C48F6-A025-4A53-B2E9-1D8199FE3D06}" presName="level2Shape" presStyleLbl="node3" presStyleIdx="3" presStyleCnt="4"/>
      <dgm:spPr/>
      <dgm:t>
        <a:bodyPr/>
        <a:lstStyle/>
        <a:p>
          <a:endParaRPr lang="fr-FR"/>
        </a:p>
      </dgm:t>
    </dgm:pt>
    <dgm:pt modelId="{E93E91D4-C24B-492A-A56D-C4C9B4FED8E0}" type="pres">
      <dgm:prSet presAssocID="{E14C48F6-A025-4A53-B2E9-1D8199FE3D06}" presName="hierChild3" presStyleCnt="0"/>
      <dgm:spPr/>
    </dgm:pt>
    <dgm:pt modelId="{71679299-C0CF-4D92-8AB2-077E4ED81CCF}" type="pres">
      <dgm:prSet presAssocID="{E150FFE4-38B1-45D6-BB1A-DA6EB9A6DB27}" presName="bgShapesFlow" presStyleCnt="0"/>
      <dgm:spPr/>
    </dgm:pt>
    <dgm:pt modelId="{1B310570-825A-4F53-ADE3-497EEC463971}" type="pres">
      <dgm:prSet presAssocID="{A87E5B48-EB46-475F-BF34-9DA5E7693D70}" presName="rectComp" presStyleCnt="0"/>
      <dgm:spPr/>
    </dgm:pt>
    <dgm:pt modelId="{4160A543-F581-4B0F-ADC0-63089C5744C1}" type="pres">
      <dgm:prSet presAssocID="{A87E5B48-EB46-475F-BF34-9DA5E7693D70}" presName="bgRect" presStyleLbl="bgShp" presStyleIdx="0" presStyleCnt="4"/>
      <dgm:spPr/>
      <dgm:t>
        <a:bodyPr/>
        <a:lstStyle/>
        <a:p>
          <a:endParaRPr lang="fr-FR"/>
        </a:p>
      </dgm:t>
    </dgm:pt>
    <dgm:pt modelId="{7400271C-7FFB-412C-98A0-B2480019E29F}" type="pres">
      <dgm:prSet presAssocID="{A87E5B48-EB46-475F-BF34-9DA5E7693D70}" presName="bgRectTx" presStyleLbl="bgShp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120ED80-E1BE-4F60-BFB3-6594D8163B5A}" type="pres">
      <dgm:prSet presAssocID="{A87E5B48-EB46-475F-BF34-9DA5E7693D70}" presName="spComp" presStyleCnt="0"/>
      <dgm:spPr/>
    </dgm:pt>
    <dgm:pt modelId="{1FD935D7-6620-4F6F-BFF1-A6E0AFD3F79C}" type="pres">
      <dgm:prSet presAssocID="{A87E5B48-EB46-475F-BF34-9DA5E7693D70}" presName="hSp" presStyleCnt="0"/>
      <dgm:spPr/>
    </dgm:pt>
    <dgm:pt modelId="{D09CA069-B114-495F-A275-14854200415C}" type="pres">
      <dgm:prSet presAssocID="{182E66C6-B34B-4A41-991F-3B26DA516D56}" presName="rectComp" presStyleCnt="0"/>
      <dgm:spPr/>
    </dgm:pt>
    <dgm:pt modelId="{FBE2CFDE-F38A-4D94-AB82-6CA2BC179FE4}" type="pres">
      <dgm:prSet presAssocID="{182E66C6-B34B-4A41-991F-3B26DA516D56}" presName="bgRect" presStyleLbl="bgShp" presStyleIdx="1" presStyleCnt="4"/>
      <dgm:spPr/>
      <dgm:t>
        <a:bodyPr/>
        <a:lstStyle/>
        <a:p>
          <a:endParaRPr lang="fr-FR"/>
        </a:p>
      </dgm:t>
    </dgm:pt>
    <dgm:pt modelId="{779A173A-1172-4283-A203-F372A85A064E}" type="pres">
      <dgm:prSet presAssocID="{182E66C6-B34B-4A41-991F-3B26DA516D56}" presName="bgRectTx" presStyleLbl="bgShp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C49C3EF-D7A9-420F-974E-D1F2C907E698}" type="pres">
      <dgm:prSet presAssocID="{182E66C6-B34B-4A41-991F-3B26DA516D56}" presName="spComp" presStyleCnt="0"/>
      <dgm:spPr/>
    </dgm:pt>
    <dgm:pt modelId="{04303DD5-2628-424C-833E-654B0315796B}" type="pres">
      <dgm:prSet presAssocID="{182E66C6-B34B-4A41-991F-3B26DA516D56}" presName="hSp" presStyleCnt="0"/>
      <dgm:spPr/>
    </dgm:pt>
    <dgm:pt modelId="{0BE4F8F6-EAA3-43BF-B5D2-D609D5630CAD}" type="pres">
      <dgm:prSet presAssocID="{03E57986-81BC-47B9-AAE4-955FE08D85C2}" presName="rectComp" presStyleCnt="0"/>
      <dgm:spPr/>
    </dgm:pt>
    <dgm:pt modelId="{0FBAE43F-F48C-4393-AC00-9E5FFB89F56A}" type="pres">
      <dgm:prSet presAssocID="{03E57986-81BC-47B9-AAE4-955FE08D85C2}" presName="bgRect" presStyleLbl="bgShp" presStyleIdx="2" presStyleCnt="4"/>
      <dgm:spPr/>
      <dgm:t>
        <a:bodyPr/>
        <a:lstStyle/>
        <a:p>
          <a:endParaRPr lang="fr-FR"/>
        </a:p>
      </dgm:t>
    </dgm:pt>
    <dgm:pt modelId="{73984286-6972-4D07-B7B0-EE096F76428B}" type="pres">
      <dgm:prSet presAssocID="{03E57986-81BC-47B9-AAE4-955FE08D85C2}" presName="bgRectTx" presStyleLbl="bgShp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DC846AA-5498-492E-A852-53C011F3952B}" type="pres">
      <dgm:prSet presAssocID="{03E57986-81BC-47B9-AAE4-955FE08D85C2}" presName="spComp" presStyleCnt="0"/>
      <dgm:spPr/>
    </dgm:pt>
    <dgm:pt modelId="{1656A019-2FBA-4096-A42C-B34EEF42BFB9}" type="pres">
      <dgm:prSet presAssocID="{03E57986-81BC-47B9-AAE4-955FE08D85C2}" presName="hSp" presStyleCnt="0"/>
      <dgm:spPr/>
    </dgm:pt>
    <dgm:pt modelId="{6133C50A-98A5-4794-8142-2F9B39CE68CD}" type="pres">
      <dgm:prSet presAssocID="{C5CAEEEC-C395-4B58-B261-AC172179C2AB}" presName="rectComp" presStyleCnt="0"/>
      <dgm:spPr/>
    </dgm:pt>
    <dgm:pt modelId="{E2207543-744D-4A44-8B0A-9D3487599709}" type="pres">
      <dgm:prSet presAssocID="{C5CAEEEC-C395-4B58-B261-AC172179C2AB}" presName="bgRect" presStyleLbl="bgShp" presStyleIdx="3" presStyleCnt="4"/>
      <dgm:spPr/>
      <dgm:t>
        <a:bodyPr/>
        <a:lstStyle/>
        <a:p>
          <a:endParaRPr lang="fr-FR"/>
        </a:p>
      </dgm:t>
    </dgm:pt>
    <dgm:pt modelId="{F9986C25-E0FF-46E8-AE6F-179F50CBE0D5}" type="pres">
      <dgm:prSet presAssocID="{C5CAEEEC-C395-4B58-B261-AC172179C2AB}" presName="bgRectTx" presStyleLbl="bgShp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728C8CA-B866-4683-BA2E-3A3A8E5F67A5}" srcId="{8BE12326-6DCE-41B0-A713-9D33382E7076}" destId="{E14C48F6-A025-4A53-B2E9-1D8199FE3D06}" srcOrd="1" destOrd="0" parTransId="{B3E48FA5-32BB-4253-A270-0A74A1C36C8A}" sibTransId="{4DDE9B98-F0B7-4E9A-A623-185057F7E7C7}"/>
    <dgm:cxn modelId="{47C1A984-A7B4-4E2C-AEDC-A1C786978C8E}" type="presOf" srcId="{882A536B-EEDA-4994-8CF1-BEA62EC91DEC}" destId="{E59647B0-B15B-4083-BBAE-319611407874}" srcOrd="1" destOrd="0" presId="urn:microsoft.com/office/officeart/2005/8/layout/hierarchy5"/>
    <dgm:cxn modelId="{4856EF60-145F-4F05-BE78-C0108CB5DAD3}" type="presOf" srcId="{C6B5B26C-769E-4B9F-89D4-1B2022CCF977}" destId="{DF20B15B-597E-4948-BFD2-0A20836DB6CF}" srcOrd="0" destOrd="0" presId="urn:microsoft.com/office/officeart/2005/8/layout/hierarchy5"/>
    <dgm:cxn modelId="{5AAE384E-A3D5-4764-8343-81181C728FC8}" type="presOf" srcId="{E150FFE4-38B1-45D6-BB1A-DA6EB9A6DB27}" destId="{E04584FF-0521-49BF-9923-FDF52FA4CC06}" srcOrd="0" destOrd="0" presId="urn:microsoft.com/office/officeart/2005/8/layout/hierarchy5"/>
    <dgm:cxn modelId="{88F22F1E-30EF-468B-8956-9653FA560F17}" srcId="{E150FFE4-38B1-45D6-BB1A-DA6EB9A6DB27}" destId="{182E66C6-B34B-4A41-991F-3B26DA516D56}" srcOrd="2" destOrd="0" parTransId="{F37DD403-CC79-402B-ACE2-246E141E1A8A}" sibTransId="{C5E11DD4-361A-4D50-8017-10A12CA5E634}"/>
    <dgm:cxn modelId="{1385DA25-13A0-4E8B-96B4-F9F4C8EF43FA}" type="presOf" srcId="{B06CD451-D5A5-4C66-9DA7-45663A26D5CF}" destId="{AE6D7DC9-6F95-4E43-9DFC-E286AA200CD7}" srcOrd="0" destOrd="0" presId="urn:microsoft.com/office/officeart/2005/8/layout/hierarchy5"/>
    <dgm:cxn modelId="{04AF838C-8CE3-4989-A41B-54676AC839BA}" type="presOf" srcId="{B06CD451-D5A5-4C66-9DA7-45663A26D5CF}" destId="{A3933C56-0CB4-463C-AFCF-88A6E9A8F2E1}" srcOrd="1" destOrd="0" presId="urn:microsoft.com/office/officeart/2005/8/layout/hierarchy5"/>
    <dgm:cxn modelId="{EE7FA949-6211-47B8-9063-02A890466696}" srcId="{3FBCBB6B-5316-4686-B8F1-4CBE8CF2868A}" destId="{C6B5B26C-769E-4B9F-89D4-1B2022CCF977}" srcOrd="0" destOrd="0" parTransId="{2DD0DD41-E122-49A9-A4D0-983140BB1E6D}" sibTransId="{C9B6089C-D333-4C53-811D-C017EDBFDD48}"/>
    <dgm:cxn modelId="{A9967D45-03EA-4F08-A132-3BFA74DA7B6F}" type="presOf" srcId="{8BE12326-6DCE-41B0-A713-9D33382E7076}" destId="{1D32868F-C9DB-437F-A2F2-E0DFCC984E39}" srcOrd="0" destOrd="0" presId="urn:microsoft.com/office/officeart/2005/8/layout/hierarchy5"/>
    <dgm:cxn modelId="{222A3C4E-59C1-45FA-8FD7-87AF4C786DD8}" type="presOf" srcId="{C5CAEEEC-C395-4B58-B261-AC172179C2AB}" destId="{F9986C25-E0FF-46E8-AE6F-179F50CBE0D5}" srcOrd="1" destOrd="0" presId="urn:microsoft.com/office/officeart/2005/8/layout/hierarchy5"/>
    <dgm:cxn modelId="{E074C725-E7DA-4551-A674-F10EFDE7572C}" type="presOf" srcId="{7ABA2936-3C48-4F14-AC57-0E2C60BB7281}" destId="{AAE985D2-C9C3-42EF-B89A-40F37BF5771A}" srcOrd="0" destOrd="0" presId="urn:microsoft.com/office/officeart/2005/8/layout/hierarchy5"/>
    <dgm:cxn modelId="{752AD7FE-97AF-426F-B9A7-D3F67FDF8F89}" type="presOf" srcId="{6B57D5D4-DF6E-455E-9271-FCC3FEBEC4ED}" destId="{776ED345-D34C-41D0-9870-B1619AEF4279}" srcOrd="0" destOrd="0" presId="urn:microsoft.com/office/officeart/2005/8/layout/hierarchy5"/>
    <dgm:cxn modelId="{32ADBA08-C932-4B76-883C-3BB8A3ACF9CB}" type="presOf" srcId="{C5CAEEEC-C395-4B58-B261-AC172179C2AB}" destId="{E2207543-744D-4A44-8B0A-9D3487599709}" srcOrd="0" destOrd="0" presId="urn:microsoft.com/office/officeart/2005/8/layout/hierarchy5"/>
    <dgm:cxn modelId="{BD172A59-C7E8-44FF-8BAF-A925503FCE5E}" type="presOf" srcId="{B3E48FA5-32BB-4253-A270-0A74A1C36C8A}" destId="{583076BC-DD09-4289-9849-9DCCD132C54E}" srcOrd="1" destOrd="0" presId="urn:microsoft.com/office/officeart/2005/8/layout/hierarchy5"/>
    <dgm:cxn modelId="{40CF6DCC-BEDB-4EC1-8E80-DA85CA95EA09}" type="presOf" srcId="{E14C48F6-A025-4A53-B2E9-1D8199FE3D06}" destId="{79666539-C9CB-45D7-B8DA-689E0707706D}" srcOrd="0" destOrd="0" presId="urn:microsoft.com/office/officeart/2005/8/layout/hierarchy5"/>
    <dgm:cxn modelId="{AED51EC2-D380-4726-B6BF-2F70AB5AE190}" type="presOf" srcId="{6C34B135-0729-4146-BA28-1A0A1CAB3EDE}" destId="{0E21B0AB-6891-480C-8109-1A5164D12B87}" srcOrd="1" destOrd="0" presId="urn:microsoft.com/office/officeart/2005/8/layout/hierarchy5"/>
    <dgm:cxn modelId="{66B5CD97-9966-4478-9604-41BEA867783C}" type="presOf" srcId="{9D952F9F-31C9-4E86-9CE5-BF2EF1E6503B}" destId="{B873318B-8928-4F89-92B6-2851E248B482}" srcOrd="0" destOrd="0" presId="urn:microsoft.com/office/officeart/2005/8/layout/hierarchy5"/>
    <dgm:cxn modelId="{713E4C62-5B29-46FE-A6F7-80D438D89843}" type="presOf" srcId="{A87E5B48-EB46-475F-BF34-9DA5E7693D70}" destId="{4160A543-F581-4B0F-ADC0-63089C5744C1}" srcOrd="0" destOrd="0" presId="urn:microsoft.com/office/officeart/2005/8/layout/hierarchy5"/>
    <dgm:cxn modelId="{39C3B363-D6D2-4AC1-B6A4-204D80F953EB}" type="presOf" srcId="{2DD0DD41-E122-49A9-A4D0-983140BB1E6D}" destId="{113262EE-B4A0-42A8-94F9-6A124334249C}" srcOrd="0" destOrd="0" presId="urn:microsoft.com/office/officeart/2005/8/layout/hierarchy5"/>
    <dgm:cxn modelId="{F3B03956-9D39-4355-A231-0D120D6ED1A9}" type="presOf" srcId="{A87E5B48-EB46-475F-BF34-9DA5E7693D70}" destId="{7400271C-7FFB-412C-98A0-B2480019E29F}" srcOrd="1" destOrd="0" presId="urn:microsoft.com/office/officeart/2005/8/layout/hierarchy5"/>
    <dgm:cxn modelId="{A6B0DD1C-DAE1-430C-9E1E-5598301EA39A}" srcId="{E150FFE4-38B1-45D6-BB1A-DA6EB9A6DB27}" destId="{A87E5B48-EB46-475F-BF34-9DA5E7693D70}" srcOrd="1" destOrd="0" parTransId="{8C29EA92-4569-40E4-9BA7-95877CF6436A}" sibTransId="{EF61E321-4726-4D46-9879-2154767A15A7}"/>
    <dgm:cxn modelId="{CC3AB530-11BB-42D5-9627-C06157D5870A}" srcId="{E150FFE4-38B1-45D6-BB1A-DA6EB9A6DB27}" destId="{03E57986-81BC-47B9-AAE4-955FE08D85C2}" srcOrd="3" destOrd="0" parTransId="{FC40FD22-4ED8-4C28-AC64-213EB9AA5772}" sibTransId="{1AA54CD1-2726-4486-98FB-824D6A823C47}"/>
    <dgm:cxn modelId="{0A696265-99FC-41E9-8CD6-A6AD5E73E5F6}" srcId="{9D952F9F-31C9-4E86-9CE5-BF2EF1E6503B}" destId="{3FBCBB6B-5316-4686-B8F1-4CBE8CF2868A}" srcOrd="0" destOrd="0" parTransId="{B06CD451-D5A5-4C66-9DA7-45663A26D5CF}" sibTransId="{6324D2A0-F040-4BE0-86F4-69C6E1DD30C3}"/>
    <dgm:cxn modelId="{3B59CB31-26EC-4ABE-BF32-57E04CAA8AB7}" type="presOf" srcId="{B3E48FA5-32BB-4253-A270-0A74A1C36C8A}" destId="{4444EA03-4DED-4B84-941E-A754C53D3E8A}" srcOrd="0" destOrd="0" presId="urn:microsoft.com/office/officeart/2005/8/layout/hierarchy5"/>
    <dgm:cxn modelId="{1D947B79-0CCD-49A7-A6AA-81D7DF6F77F7}" type="presOf" srcId="{882A536B-EEDA-4994-8CF1-BEA62EC91DEC}" destId="{F593191D-30ED-41BC-8936-1FAACF097E1E}" srcOrd="0" destOrd="0" presId="urn:microsoft.com/office/officeart/2005/8/layout/hierarchy5"/>
    <dgm:cxn modelId="{76ABEA4A-9EE6-4A8F-BE49-EB9C86D24FF2}" type="presOf" srcId="{03E57986-81BC-47B9-AAE4-955FE08D85C2}" destId="{73984286-6972-4D07-B7B0-EE096F76428B}" srcOrd="1" destOrd="0" presId="urn:microsoft.com/office/officeart/2005/8/layout/hierarchy5"/>
    <dgm:cxn modelId="{ACF5F3C6-3545-4FC3-AE3A-F0FD5BE2B19E}" srcId="{8BE12326-6DCE-41B0-A713-9D33382E7076}" destId="{6B57D5D4-DF6E-455E-9271-FCC3FEBEC4ED}" srcOrd="0" destOrd="0" parTransId="{882A536B-EEDA-4994-8CF1-BEA62EC91DEC}" sibTransId="{F4F2CDA2-D3EB-4362-B44B-2EF312E4EF88}"/>
    <dgm:cxn modelId="{A20D4A57-0395-4C53-B578-D4734862A0A8}" srcId="{E150FFE4-38B1-45D6-BB1A-DA6EB9A6DB27}" destId="{9D952F9F-31C9-4E86-9CE5-BF2EF1E6503B}" srcOrd="0" destOrd="0" parTransId="{D92BF641-F5FA-4DE2-A48C-0AD14B039C9D}" sibTransId="{C91C8ABE-BEF3-43C5-B5F8-C637E4174859}"/>
    <dgm:cxn modelId="{A5C68984-5DDC-45AE-A56D-DCB572EF62B5}" srcId="{9D952F9F-31C9-4E86-9CE5-BF2EF1E6503B}" destId="{8BE12326-6DCE-41B0-A713-9D33382E7076}" srcOrd="1" destOrd="0" parTransId="{6C34B135-0729-4146-BA28-1A0A1CAB3EDE}" sibTransId="{573C5508-3B61-451F-BC1E-94E5360B89F1}"/>
    <dgm:cxn modelId="{19EC138D-50BE-4EF1-9123-A48694A4204B}" type="presOf" srcId="{3FBCBB6B-5316-4686-B8F1-4CBE8CF2868A}" destId="{F17EEB48-29CC-46A7-A7B2-26327D2218F7}" srcOrd="0" destOrd="0" presId="urn:microsoft.com/office/officeart/2005/8/layout/hierarchy5"/>
    <dgm:cxn modelId="{0F703E55-09CF-460E-9422-4DB3B38728DF}" type="presOf" srcId="{03E57986-81BC-47B9-AAE4-955FE08D85C2}" destId="{0FBAE43F-F48C-4393-AC00-9E5FFB89F56A}" srcOrd="0" destOrd="0" presId="urn:microsoft.com/office/officeart/2005/8/layout/hierarchy5"/>
    <dgm:cxn modelId="{3119ACFF-C08F-49DF-B12B-20EC17B0950E}" type="presOf" srcId="{6C34B135-0729-4146-BA28-1A0A1CAB3EDE}" destId="{24678DD8-BA11-4C05-849E-B8B91E75E028}" srcOrd="0" destOrd="0" presId="urn:microsoft.com/office/officeart/2005/8/layout/hierarchy5"/>
    <dgm:cxn modelId="{3D55B69F-1062-4F43-839A-A3B933A3EAF5}" type="presOf" srcId="{182E66C6-B34B-4A41-991F-3B26DA516D56}" destId="{779A173A-1172-4283-A203-F372A85A064E}" srcOrd="1" destOrd="0" presId="urn:microsoft.com/office/officeart/2005/8/layout/hierarchy5"/>
    <dgm:cxn modelId="{7F2AED7D-4B5C-4787-A25D-0823A3123385}" type="presOf" srcId="{2DD0DD41-E122-49A9-A4D0-983140BB1E6D}" destId="{964AD0EE-036B-4D46-BA43-F8D46A6D8266}" srcOrd="1" destOrd="0" presId="urn:microsoft.com/office/officeart/2005/8/layout/hierarchy5"/>
    <dgm:cxn modelId="{480F34BD-0067-43EE-81D4-20CF3CC7AAAE}" type="presOf" srcId="{DDDCCCDD-848C-4B15-83D2-92056E2F8125}" destId="{F7D7F9C5-9BB1-46BC-A442-5B6CCAE02C86}" srcOrd="1" destOrd="0" presId="urn:microsoft.com/office/officeart/2005/8/layout/hierarchy5"/>
    <dgm:cxn modelId="{5A264918-C5F5-44D5-9160-8CB8A86B1966}" type="presOf" srcId="{DDDCCCDD-848C-4B15-83D2-92056E2F8125}" destId="{A2AC515A-DE83-4032-8F81-5D7A04E3E6E0}" srcOrd="0" destOrd="0" presId="urn:microsoft.com/office/officeart/2005/8/layout/hierarchy5"/>
    <dgm:cxn modelId="{F08C728C-6B44-4BB4-BE26-29637B78EB14}" type="presOf" srcId="{182E66C6-B34B-4A41-991F-3B26DA516D56}" destId="{FBE2CFDE-F38A-4D94-AB82-6CA2BC179FE4}" srcOrd="0" destOrd="0" presId="urn:microsoft.com/office/officeart/2005/8/layout/hierarchy5"/>
    <dgm:cxn modelId="{E983F88C-F2E8-4057-9889-5694178259F3}" srcId="{3FBCBB6B-5316-4686-B8F1-4CBE8CF2868A}" destId="{7ABA2936-3C48-4F14-AC57-0E2C60BB7281}" srcOrd="1" destOrd="0" parTransId="{DDDCCCDD-848C-4B15-83D2-92056E2F8125}" sibTransId="{B069BAE7-AD22-483D-B8A1-7149C314A6A1}"/>
    <dgm:cxn modelId="{E6226BFA-5642-4BE5-9466-96C512758F4B}" srcId="{E150FFE4-38B1-45D6-BB1A-DA6EB9A6DB27}" destId="{C5CAEEEC-C395-4B58-B261-AC172179C2AB}" srcOrd="4" destOrd="0" parTransId="{6FA07921-B2FE-471F-9D10-55153AB265FA}" sibTransId="{6D3D1645-A253-4490-A46B-44E44711C633}"/>
    <dgm:cxn modelId="{A40A2D15-6700-483F-8EA4-4ECD1D1CA24D}" type="presParOf" srcId="{E04584FF-0521-49BF-9923-FDF52FA4CC06}" destId="{5AE9F4C8-A195-4906-A82D-47126C949374}" srcOrd="0" destOrd="0" presId="urn:microsoft.com/office/officeart/2005/8/layout/hierarchy5"/>
    <dgm:cxn modelId="{50BB888B-D663-40EC-ADDD-7BE5CBCE25B0}" type="presParOf" srcId="{5AE9F4C8-A195-4906-A82D-47126C949374}" destId="{38389360-1323-4D4E-8515-8A3E514380BC}" srcOrd="0" destOrd="0" presId="urn:microsoft.com/office/officeart/2005/8/layout/hierarchy5"/>
    <dgm:cxn modelId="{FD346B19-DBE8-4490-81EB-788ED40BB8B2}" type="presParOf" srcId="{5AE9F4C8-A195-4906-A82D-47126C949374}" destId="{36ECD55F-51A4-467B-8666-49EA885C0E8D}" srcOrd="1" destOrd="0" presId="urn:microsoft.com/office/officeart/2005/8/layout/hierarchy5"/>
    <dgm:cxn modelId="{2CBD5E9A-29D8-4C42-BF70-2FBBB362AFD0}" type="presParOf" srcId="{36ECD55F-51A4-467B-8666-49EA885C0E8D}" destId="{ED0DAEFD-8E33-4434-936D-04A0BFC7E0AE}" srcOrd="0" destOrd="0" presId="urn:microsoft.com/office/officeart/2005/8/layout/hierarchy5"/>
    <dgm:cxn modelId="{B424230B-55EF-417A-8AB8-9B6958133A80}" type="presParOf" srcId="{ED0DAEFD-8E33-4434-936D-04A0BFC7E0AE}" destId="{B873318B-8928-4F89-92B6-2851E248B482}" srcOrd="0" destOrd="0" presId="urn:microsoft.com/office/officeart/2005/8/layout/hierarchy5"/>
    <dgm:cxn modelId="{25F65ABA-8410-4051-8F4F-A4C734B53455}" type="presParOf" srcId="{ED0DAEFD-8E33-4434-936D-04A0BFC7E0AE}" destId="{62B5CC5E-C8E6-49DF-B0D2-323F69F9FE07}" srcOrd="1" destOrd="0" presId="urn:microsoft.com/office/officeart/2005/8/layout/hierarchy5"/>
    <dgm:cxn modelId="{E46D7999-E53E-4A08-BACF-6041650FCC91}" type="presParOf" srcId="{62B5CC5E-C8E6-49DF-B0D2-323F69F9FE07}" destId="{AE6D7DC9-6F95-4E43-9DFC-E286AA200CD7}" srcOrd="0" destOrd="0" presId="urn:microsoft.com/office/officeart/2005/8/layout/hierarchy5"/>
    <dgm:cxn modelId="{CDCA8F7E-A2B6-452D-AF1D-0721AC0CC819}" type="presParOf" srcId="{AE6D7DC9-6F95-4E43-9DFC-E286AA200CD7}" destId="{A3933C56-0CB4-463C-AFCF-88A6E9A8F2E1}" srcOrd="0" destOrd="0" presId="urn:microsoft.com/office/officeart/2005/8/layout/hierarchy5"/>
    <dgm:cxn modelId="{680D8E44-BCBC-40AA-8585-8FBDEBB1519E}" type="presParOf" srcId="{62B5CC5E-C8E6-49DF-B0D2-323F69F9FE07}" destId="{A4E98B4A-B3C1-48C8-AB0F-F18EFAFFCD71}" srcOrd="1" destOrd="0" presId="urn:microsoft.com/office/officeart/2005/8/layout/hierarchy5"/>
    <dgm:cxn modelId="{B228BAD9-18FD-4138-88ED-907B8D4677D3}" type="presParOf" srcId="{A4E98B4A-B3C1-48C8-AB0F-F18EFAFFCD71}" destId="{F17EEB48-29CC-46A7-A7B2-26327D2218F7}" srcOrd="0" destOrd="0" presId="urn:microsoft.com/office/officeart/2005/8/layout/hierarchy5"/>
    <dgm:cxn modelId="{1AFE2771-E367-4093-8812-2052C1399B9C}" type="presParOf" srcId="{A4E98B4A-B3C1-48C8-AB0F-F18EFAFFCD71}" destId="{3548D125-D895-4F70-A943-BC63F25E3BC9}" srcOrd="1" destOrd="0" presId="urn:microsoft.com/office/officeart/2005/8/layout/hierarchy5"/>
    <dgm:cxn modelId="{17793F2B-D9EC-4B2E-BFFB-03F547754C97}" type="presParOf" srcId="{3548D125-D895-4F70-A943-BC63F25E3BC9}" destId="{113262EE-B4A0-42A8-94F9-6A124334249C}" srcOrd="0" destOrd="0" presId="urn:microsoft.com/office/officeart/2005/8/layout/hierarchy5"/>
    <dgm:cxn modelId="{EB1914F5-E082-4419-B32F-FC4CA382137F}" type="presParOf" srcId="{113262EE-B4A0-42A8-94F9-6A124334249C}" destId="{964AD0EE-036B-4D46-BA43-F8D46A6D8266}" srcOrd="0" destOrd="0" presId="urn:microsoft.com/office/officeart/2005/8/layout/hierarchy5"/>
    <dgm:cxn modelId="{09EE9ABE-6F43-44B4-812D-AE48D2926A33}" type="presParOf" srcId="{3548D125-D895-4F70-A943-BC63F25E3BC9}" destId="{0CBD7153-630D-420F-AB7B-B30607EC1048}" srcOrd="1" destOrd="0" presId="urn:microsoft.com/office/officeart/2005/8/layout/hierarchy5"/>
    <dgm:cxn modelId="{8C6D8284-9FF5-46AF-AEB4-8AC27BACA2E2}" type="presParOf" srcId="{0CBD7153-630D-420F-AB7B-B30607EC1048}" destId="{DF20B15B-597E-4948-BFD2-0A20836DB6CF}" srcOrd="0" destOrd="0" presId="urn:microsoft.com/office/officeart/2005/8/layout/hierarchy5"/>
    <dgm:cxn modelId="{2861E070-1BF9-48BD-ADD9-FEF2130A6A34}" type="presParOf" srcId="{0CBD7153-630D-420F-AB7B-B30607EC1048}" destId="{A92E40D1-77EA-4078-9E68-1FAE3D8DC3FE}" srcOrd="1" destOrd="0" presId="urn:microsoft.com/office/officeart/2005/8/layout/hierarchy5"/>
    <dgm:cxn modelId="{1E59E99A-0F41-467C-B847-E07AEDEA83B5}" type="presParOf" srcId="{3548D125-D895-4F70-A943-BC63F25E3BC9}" destId="{A2AC515A-DE83-4032-8F81-5D7A04E3E6E0}" srcOrd="2" destOrd="0" presId="urn:microsoft.com/office/officeart/2005/8/layout/hierarchy5"/>
    <dgm:cxn modelId="{59375489-8890-4B06-9048-FACBBC406614}" type="presParOf" srcId="{A2AC515A-DE83-4032-8F81-5D7A04E3E6E0}" destId="{F7D7F9C5-9BB1-46BC-A442-5B6CCAE02C86}" srcOrd="0" destOrd="0" presId="urn:microsoft.com/office/officeart/2005/8/layout/hierarchy5"/>
    <dgm:cxn modelId="{600E6DB4-FA76-49B9-86AB-635B0DBCD0CC}" type="presParOf" srcId="{3548D125-D895-4F70-A943-BC63F25E3BC9}" destId="{27C51EB9-08BD-4551-AF88-0ED1C27C638B}" srcOrd="3" destOrd="0" presId="urn:microsoft.com/office/officeart/2005/8/layout/hierarchy5"/>
    <dgm:cxn modelId="{5D081EAD-2860-4A61-B09A-450B7473CEBF}" type="presParOf" srcId="{27C51EB9-08BD-4551-AF88-0ED1C27C638B}" destId="{AAE985D2-C9C3-42EF-B89A-40F37BF5771A}" srcOrd="0" destOrd="0" presId="urn:microsoft.com/office/officeart/2005/8/layout/hierarchy5"/>
    <dgm:cxn modelId="{FFFEA0AF-4335-4B3D-B793-EDDA878DA775}" type="presParOf" srcId="{27C51EB9-08BD-4551-AF88-0ED1C27C638B}" destId="{B5EF6993-5E7A-4413-B4E8-83D056D0413A}" srcOrd="1" destOrd="0" presId="urn:microsoft.com/office/officeart/2005/8/layout/hierarchy5"/>
    <dgm:cxn modelId="{05A81CF4-C17E-4D30-B9E1-825F918169BC}" type="presParOf" srcId="{62B5CC5E-C8E6-49DF-B0D2-323F69F9FE07}" destId="{24678DD8-BA11-4C05-849E-B8B91E75E028}" srcOrd="2" destOrd="0" presId="urn:microsoft.com/office/officeart/2005/8/layout/hierarchy5"/>
    <dgm:cxn modelId="{1EAD4047-7DA0-4CCA-A74E-DD4F0CB6BA92}" type="presParOf" srcId="{24678DD8-BA11-4C05-849E-B8B91E75E028}" destId="{0E21B0AB-6891-480C-8109-1A5164D12B87}" srcOrd="0" destOrd="0" presId="urn:microsoft.com/office/officeart/2005/8/layout/hierarchy5"/>
    <dgm:cxn modelId="{2E93EB23-0C4D-4991-8E94-8435C66D4495}" type="presParOf" srcId="{62B5CC5E-C8E6-49DF-B0D2-323F69F9FE07}" destId="{5F76CE93-782A-4304-9974-813D9C90526B}" srcOrd="3" destOrd="0" presId="urn:microsoft.com/office/officeart/2005/8/layout/hierarchy5"/>
    <dgm:cxn modelId="{213673AC-1160-4111-8601-103A54DD968D}" type="presParOf" srcId="{5F76CE93-782A-4304-9974-813D9C90526B}" destId="{1D32868F-C9DB-437F-A2F2-E0DFCC984E39}" srcOrd="0" destOrd="0" presId="urn:microsoft.com/office/officeart/2005/8/layout/hierarchy5"/>
    <dgm:cxn modelId="{B8E6BD2D-3726-4DFB-8BFF-A252EE41FF89}" type="presParOf" srcId="{5F76CE93-782A-4304-9974-813D9C90526B}" destId="{F241B697-32B0-43D5-8085-C3C3C365DDE3}" srcOrd="1" destOrd="0" presId="urn:microsoft.com/office/officeart/2005/8/layout/hierarchy5"/>
    <dgm:cxn modelId="{AD8D3710-3CF8-4AF9-8565-580D626F2B66}" type="presParOf" srcId="{F241B697-32B0-43D5-8085-C3C3C365DDE3}" destId="{F593191D-30ED-41BC-8936-1FAACF097E1E}" srcOrd="0" destOrd="0" presId="urn:microsoft.com/office/officeart/2005/8/layout/hierarchy5"/>
    <dgm:cxn modelId="{A6B695E9-72C1-4AE4-BF8E-4A65135AE443}" type="presParOf" srcId="{F593191D-30ED-41BC-8936-1FAACF097E1E}" destId="{E59647B0-B15B-4083-BBAE-319611407874}" srcOrd="0" destOrd="0" presId="urn:microsoft.com/office/officeart/2005/8/layout/hierarchy5"/>
    <dgm:cxn modelId="{8CBFB8A8-15EC-4E0E-9EB3-FFEA372A57D4}" type="presParOf" srcId="{F241B697-32B0-43D5-8085-C3C3C365DDE3}" destId="{BB509938-98D3-4E99-BCBB-80351D422EF5}" srcOrd="1" destOrd="0" presId="urn:microsoft.com/office/officeart/2005/8/layout/hierarchy5"/>
    <dgm:cxn modelId="{747D7B0A-8795-457A-B6D1-5BF74B8BF672}" type="presParOf" srcId="{BB509938-98D3-4E99-BCBB-80351D422EF5}" destId="{776ED345-D34C-41D0-9870-B1619AEF4279}" srcOrd="0" destOrd="0" presId="urn:microsoft.com/office/officeart/2005/8/layout/hierarchy5"/>
    <dgm:cxn modelId="{1A22316F-BC8F-4276-8042-7CE860CB6FCD}" type="presParOf" srcId="{BB509938-98D3-4E99-BCBB-80351D422EF5}" destId="{26706E0C-19C9-4BBA-BEBD-3908DFDDE6BE}" srcOrd="1" destOrd="0" presId="urn:microsoft.com/office/officeart/2005/8/layout/hierarchy5"/>
    <dgm:cxn modelId="{FEFC6C8D-1547-4386-B599-2F8D80757884}" type="presParOf" srcId="{F241B697-32B0-43D5-8085-C3C3C365DDE3}" destId="{4444EA03-4DED-4B84-941E-A754C53D3E8A}" srcOrd="2" destOrd="0" presId="urn:microsoft.com/office/officeart/2005/8/layout/hierarchy5"/>
    <dgm:cxn modelId="{B40068E0-517D-42C5-9884-338953360BDD}" type="presParOf" srcId="{4444EA03-4DED-4B84-941E-A754C53D3E8A}" destId="{583076BC-DD09-4289-9849-9DCCD132C54E}" srcOrd="0" destOrd="0" presId="urn:microsoft.com/office/officeart/2005/8/layout/hierarchy5"/>
    <dgm:cxn modelId="{7ADD9440-6B54-43A7-8068-C74F313DF0E1}" type="presParOf" srcId="{F241B697-32B0-43D5-8085-C3C3C365DDE3}" destId="{0F1E6BE4-2817-4AAF-9059-BFF20BA72BB9}" srcOrd="3" destOrd="0" presId="urn:microsoft.com/office/officeart/2005/8/layout/hierarchy5"/>
    <dgm:cxn modelId="{F5273C83-0B46-4B5E-9BB4-4E0F96917D4D}" type="presParOf" srcId="{0F1E6BE4-2817-4AAF-9059-BFF20BA72BB9}" destId="{79666539-C9CB-45D7-B8DA-689E0707706D}" srcOrd="0" destOrd="0" presId="urn:microsoft.com/office/officeart/2005/8/layout/hierarchy5"/>
    <dgm:cxn modelId="{CA6B9385-EC9E-4C65-AD17-928AA4FD5825}" type="presParOf" srcId="{0F1E6BE4-2817-4AAF-9059-BFF20BA72BB9}" destId="{E93E91D4-C24B-492A-A56D-C4C9B4FED8E0}" srcOrd="1" destOrd="0" presId="urn:microsoft.com/office/officeart/2005/8/layout/hierarchy5"/>
    <dgm:cxn modelId="{5CA48252-BEC5-4420-9650-257015F91F28}" type="presParOf" srcId="{E04584FF-0521-49BF-9923-FDF52FA4CC06}" destId="{71679299-C0CF-4D92-8AB2-077E4ED81CCF}" srcOrd="1" destOrd="0" presId="urn:microsoft.com/office/officeart/2005/8/layout/hierarchy5"/>
    <dgm:cxn modelId="{12F01F56-19CE-4C33-8514-4BC28891CAA2}" type="presParOf" srcId="{71679299-C0CF-4D92-8AB2-077E4ED81CCF}" destId="{1B310570-825A-4F53-ADE3-497EEC463971}" srcOrd="0" destOrd="0" presId="urn:microsoft.com/office/officeart/2005/8/layout/hierarchy5"/>
    <dgm:cxn modelId="{0FB22100-0BC9-45C0-92E2-6DD61000C8EF}" type="presParOf" srcId="{1B310570-825A-4F53-ADE3-497EEC463971}" destId="{4160A543-F581-4B0F-ADC0-63089C5744C1}" srcOrd="0" destOrd="0" presId="urn:microsoft.com/office/officeart/2005/8/layout/hierarchy5"/>
    <dgm:cxn modelId="{63961D18-0707-44C7-8F84-D9A058E3F7C5}" type="presParOf" srcId="{1B310570-825A-4F53-ADE3-497EEC463971}" destId="{7400271C-7FFB-412C-98A0-B2480019E29F}" srcOrd="1" destOrd="0" presId="urn:microsoft.com/office/officeart/2005/8/layout/hierarchy5"/>
    <dgm:cxn modelId="{EBF1664D-6360-4CB4-B77B-AAD50A351F72}" type="presParOf" srcId="{71679299-C0CF-4D92-8AB2-077E4ED81CCF}" destId="{6120ED80-E1BE-4F60-BFB3-6594D8163B5A}" srcOrd="1" destOrd="0" presId="urn:microsoft.com/office/officeart/2005/8/layout/hierarchy5"/>
    <dgm:cxn modelId="{1AB1FAC6-20CE-4893-9587-07D9FECA4D42}" type="presParOf" srcId="{6120ED80-E1BE-4F60-BFB3-6594D8163B5A}" destId="{1FD935D7-6620-4F6F-BFF1-A6E0AFD3F79C}" srcOrd="0" destOrd="0" presId="urn:microsoft.com/office/officeart/2005/8/layout/hierarchy5"/>
    <dgm:cxn modelId="{6187FE5B-263E-4063-B3A4-9282583886D2}" type="presParOf" srcId="{71679299-C0CF-4D92-8AB2-077E4ED81CCF}" destId="{D09CA069-B114-495F-A275-14854200415C}" srcOrd="2" destOrd="0" presId="urn:microsoft.com/office/officeart/2005/8/layout/hierarchy5"/>
    <dgm:cxn modelId="{22D06AC5-56A4-4813-8EFC-831ED1982E43}" type="presParOf" srcId="{D09CA069-B114-495F-A275-14854200415C}" destId="{FBE2CFDE-F38A-4D94-AB82-6CA2BC179FE4}" srcOrd="0" destOrd="0" presId="urn:microsoft.com/office/officeart/2005/8/layout/hierarchy5"/>
    <dgm:cxn modelId="{F75ED897-B1FD-489A-BEA7-A1067895AC98}" type="presParOf" srcId="{D09CA069-B114-495F-A275-14854200415C}" destId="{779A173A-1172-4283-A203-F372A85A064E}" srcOrd="1" destOrd="0" presId="urn:microsoft.com/office/officeart/2005/8/layout/hierarchy5"/>
    <dgm:cxn modelId="{C226DF13-2A6C-4E70-925D-9271BF738CA6}" type="presParOf" srcId="{71679299-C0CF-4D92-8AB2-077E4ED81CCF}" destId="{FC49C3EF-D7A9-420F-974E-D1F2C907E698}" srcOrd="3" destOrd="0" presId="urn:microsoft.com/office/officeart/2005/8/layout/hierarchy5"/>
    <dgm:cxn modelId="{2F05661A-537C-455F-AA01-56FD6D3C1000}" type="presParOf" srcId="{FC49C3EF-D7A9-420F-974E-D1F2C907E698}" destId="{04303DD5-2628-424C-833E-654B0315796B}" srcOrd="0" destOrd="0" presId="urn:microsoft.com/office/officeart/2005/8/layout/hierarchy5"/>
    <dgm:cxn modelId="{27E1AC5B-3780-40B5-84DB-48C2D29815AF}" type="presParOf" srcId="{71679299-C0CF-4D92-8AB2-077E4ED81CCF}" destId="{0BE4F8F6-EAA3-43BF-B5D2-D609D5630CAD}" srcOrd="4" destOrd="0" presId="urn:microsoft.com/office/officeart/2005/8/layout/hierarchy5"/>
    <dgm:cxn modelId="{65F1B6DD-0C38-434F-A8EE-C290AFF5A5CF}" type="presParOf" srcId="{0BE4F8F6-EAA3-43BF-B5D2-D609D5630CAD}" destId="{0FBAE43F-F48C-4393-AC00-9E5FFB89F56A}" srcOrd="0" destOrd="0" presId="urn:microsoft.com/office/officeart/2005/8/layout/hierarchy5"/>
    <dgm:cxn modelId="{C4D4732D-EF93-4916-AF9A-9135274EEF71}" type="presParOf" srcId="{0BE4F8F6-EAA3-43BF-B5D2-D609D5630CAD}" destId="{73984286-6972-4D07-B7B0-EE096F76428B}" srcOrd="1" destOrd="0" presId="urn:microsoft.com/office/officeart/2005/8/layout/hierarchy5"/>
    <dgm:cxn modelId="{AD29A5A8-4A5E-420D-AD18-C5D2D764F131}" type="presParOf" srcId="{71679299-C0CF-4D92-8AB2-077E4ED81CCF}" destId="{EDC846AA-5498-492E-A852-53C011F3952B}" srcOrd="5" destOrd="0" presId="urn:microsoft.com/office/officeart/2005/8/layout/hierarchy5"/>
    <dgm:cxn modelId="{B182D9F2-4437-4B98-BF73-7F18AD1DF507}" type="presParOf" srcId="{EDC846AA-5498-492E-A852-53C011F3952B}" destId="{1656A019-2FBA-4096-A42C-B34EEF42BFB9}" srcOrd="0" destOrd="0" presId="urn:microsoft.com/office/officeart/2005/8/layout/hierarchy5"/>
    <dgm:cxn modelId="{76938D81-9C2F-4DE8-B87D-8FCFAF93A25B}" type="presParOf" srcId="{71679299-C0CF-4D92-8AB2-077E4ED81CCF}" destId="{6133C50A-98A5-4794-8142-2F9B39CE68CD}" srcOrd="6" destOrd="0" presId="urn:microsoft.com/office/officeart/2005/8/layout/hierarchy5"/>
    <dgm:cxn modelId="{F5E56BF7-4BFF-4EEC-A819-D6636152C00F}" type="presParOf" srcId="{6133C50A-98A5-4794-8142-2F9B39CE68CD}" destId="{E2207543-744D-4A44-8B0A-9D3487599709}" srcOrd="0" destOrd="0" presId="urn:microsoft.com/office/officeart/2005/8/layout/hierarchy5"/>
    <dgm:cxn modelId="{6E4B3E11-D954-4533-812A-763BD70B4823}" type="presParOf" srcId="{6133C50A-98A5-4794-8142-2F9B39CE68CD}" destId="{F9986C25-E0FF-46E8-AE6F-179F50CBE0D5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6D159EA-0580-4123-B69D-DCD52E49AF42}" type="doc">
      <dgm:prSet loTypeId="urn:microsoft.com/office/officeart/2005/8/layout/chevron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D743B53-4BC4-4D97-B18F-9B0DE62898F2}">
      <dgm:prSet phldrT="[Texte]"/>
      <dgm:spPr/>
      <dgm:t>
        <a:bodyPr/>
        <a:lstStyle/>
        <a:p>
          <a:r>
            <a:rPr lang="fr-FR" dirty="0" smtClean="0"/>
            <a:t>Préparer</a:t>
          </a:r>
          <a:endParaRPr lang="fr-FR" dirty="0"/>
        </a:p>
      </dgm:t>
    </dgm:pt>
    <dgm:pt modelId="{AB5B63C3-0830-4BA2-B942-C84825BB1959}" type="parTrans" cxnId="{68190F5E-9E62-4FA7-96FE-7B6EC4C3CC1E}">
      <dgm:prSet/>
      <dgm:spPr/>
      <dgm:t>
        <a:bodyPr/>
        <a:lstStyle/>
        <a:p>
          <a:endParaRPr lang="fr-FR"/>
        </a:p>
      </dgm:t>
    </dgm:pt>
    <dgm:pt modelId="{0283A9BC-65A7-4BA1-89F7-D00A72E6ADFA}" type="sibTrans" cxnId="{68190F5E-9E62-4FA7-96FE-7B6EC4C3CC1E}">
      <dgm:prSet/>
      <dgm:spPr/>
      <dgm:t>
        <a:bodyPr/>
        <a:lstStyle/>
        <a:p>
          <a:endParaRPr lang="fr-FR"/>
        </a:p>
      </dgm:t>
    </dgm:pt>
    <dgm:pt modelId="{AD1E1079-22AC-4E33-80B4-D103743B6BA6}">
      <dgm:prSet phldrT="[Texte]"/>
      <dgm:spPr/>
      <dgm:t>
        <a:bodyPr/>
        <a:lstStyle/>
        <a:p>
          <a:r>
            <a:rPr lang="fr-FR" dirty="0" smtClean="0"/>
            <a:t>25 minutes</a:t>
          </a:r>
          <a:endParaRPr lang="fr-FR" dirty="0"/>
        </a:p>
      </dgm:t>
    </dgm:pt>
    <dgm:pt modelId="{3E2A1D96-23D7-48A5-B100-E9282315A68F}" type="parTrans" cxnId="{908ED954-4B54-4A43-8CD2-48AB3498A123}">
      <dgm:prSet/>
      <dgm:spPr/>
      <dgm:t>
        <a:bodyPr/>
        <a:lstStyle/>
        <a:p>
          <a:endParaRPr lang="fr-FR"/>
        </a:p>
      </dgm:t>
    </dgm:pt>
    <dgm:pt modelId="{EBCCBB57-A19F-4AD6-9E50-F904B5014551}" type="sibTrans" cxnId="{908ED954-4B54-4A43-8CD2-48AB3498A123}">
      <dgm:prSet/>
      <dgm:spPr/>
      <dgm:t>
        <a:bodyPr/>
        <a:lstStyle/>
        <a:p>
          <a:endParaRPr lang="fr-FR"/>
        </a:p>
      </dgm:t>
    </dgm:pt>
    <dgm:pt modelId="{AEBCC351-514E-473C-8BF1-9F7A7975FC95}">
      <dgm:prSet phldrT="[Texte]"/>
      <dgm:spPr/>
      <dgm:t>
        <a:bodyPr/>
        <a:lstStyle/>
        <a:p>
          <a:r>
            <a:rPr lang="fr-FR" dirty="0" smtClean="0"/>
            <a:t>Jeux créatifs</a:t>
          </a:r>
          <a:endParaRPr lang="fr-FR" dirty="0"/>
        </a:p>
      </dgm:t>
    </dgm:pt>
    <dgm:pt modelId="{6E1E2DC3-6F1E-4845-AD8B-66AC3106C3DD}" type="parTrans" cxnId="{0B7EFB39-8CC8-45E2-9E43-CA18DFA75CA0}">
      <dgm:prSet/>
      <dgm:spPr/>
      <dgm:t>
        <a:bodyPr/>
        <a:lstStyle/>
        <a:p>
          <a:endParaRPr lang="fr-FR"/>
        </a:p>
      </dgm:t>
    </dgm:pt>
    <dgm:pt modelId="{D1DC177E-4B27-4077-B83E-0FA6669BD702}" type="sibTrans" cxnId="{0B7EFB39-8CC8-45E2-9E43-CA18DFA75CA0}">
      <dgm:prSet/>
      <dgm:spPr/>
      <dgm:t>
        <a:bodyPr/>
        <a:lstStyle/>
        <a:p>
          <a:endParaRPr lang="fr-FR"/>
        </a:p>
      </dgm:t>
    </dgm:pt>
    <dgm:pt modelId="{84437E39-BCF4-4397-8203-2F02EA7087DD}">
      <dgm:prSet phldrT="[Texte]"/>
      <dgm:spPr/>
      <dgm:t>
        <a:bodyPr/>
        <a:lstStyle/>
        <a:p>
          <a:r>
            <a:rPr lang="fr-FR" dirty="0" smtClean="0"/>
            <a:t>Carte mentale</a:t>
          </a:r>
          <a:endParaRPr lang="fr-FR" dirty="0"/>
        </a:p>
      </dgm:t>
    </dgm:pt>
    <dgm:pt modelId="{198E65A0-10A2-48F7-8D98-FFD7520BE187}" type="parTrans" cxnId="{E4E17FD9-9230-43A1-8C58-A6F7D6144375}">
      <dgm:prSet/>
      <dgm:spPr/>
      <dgm:t>
        <a:bodyPr/>
        <a:lstStyle/>
        <a:p>
          <a:endParaRPr lang="fr-FR"/>
        </a:p>
      </dgm:t>
    </dgm:pt>
    <dgm:pt modelId="{328E8EB4-58EE-4E40-9C03-737E297E8381}" type="sibTrans" cxnId="{E4E17FD9-9230-43A1-8C58-A6F7D6144375}">
      <dgm:prSet/>
      <dgm:spPr/>
      <dgm:t>
        <a:bodyPr/>
        <a:lstStyle/>
        <a:p>
          <a:endParaRPr lang="fr-FR"/>
        </a:p>
      </dgm:t>
    </dgm:pt>
    <dgm:pt modelId="{CA34D115-FB6E-4B89-A756-2074871F5CB8}">
      <dgm:prSet phldrT="[Texte]"/>
      <dgm:spPr/>
      <dgm:t>
        <a:bodyPr/>
        <a:lstStyle/>
        <a:p>
          <a:r>
            <a:rPr lang="fr-FR" dirty="0" smtClean="0"/>
            <a:t>Conclusion de l’enseignant</a:t>
          </a:r>
          <a:endParaRPr lang="fr-FR" dirty="0"/>
        </a:p>
      </dgm:t>
    </dgm:pt>
    <dgm:pt modelId="{FA143B03-5F9E-4E32-AD83-05C7C0573892}">
      <dgm:prSet phldrT="[Texte]"/>
      <dgm:spPr/>
      <dgm:t>
        <a:bodyPr/>
        <a:lstStyle/>
        <a:p>
          <a:r>
            <a:rPr lang="fr-FR" dirty="0" smtClean="0"/>
            <a:t>5 minutes</a:t>
          </a:r>
          <a:endParaRPr lang="fr-FR" dirty="0"/>
        </a:p>
      </dgm:t>
    </dgm:pt>
    <dgm:pt modelId="{E1F390BD-74B5-4709-A017-3B0C80645BA2}">
      <dgm:prSet phldrT="[Texte]"/>
      <dgm:spPr/>
      <dgm:t>
        <a:bodyPr/>
        <a:lstStyle/>
        <a:p>
          <a:r>
            <a:rPr lang="fr-FR" dirty="0" smtClean="0"/>
            <a:t>Synthétiser</a:t>
          </a:r>
          <a:endParaRPr lang="fr-FR" dirty="0"/>
        </a:p>
      </dgm:t>
    </dgm:pt>
    <dgm:pt modelId="{129091E6-6721-49AA-8349-D6EC4B5C1762}" type="sibTrans" cxnId="{4A775445-E32D-4CFD-9F13-7C9C1D107EAE}">
      <dgm:prSet/>
      <dgm:spPr/>
      <dgm:t>
        <a:bodyPr/>
        <a:lstStyle/>
        <a:p>
          <a:endParaRPr lang="fr-FR"/>
        </a:p>
      </dgm:t>
    </dgm:pt>
    <dgm:pt modelId="{4C04BAF5-D7AE-467D-8027-8B4726AB5A8A}" type="parTrans" cxnId="{4A775445-E32D-4CFD-9F13-7C9C1D107EAE}">
      <dgm:prSet/>
      <dgm:spPr/>
      <dgm:t>
        <a:bodyPr/>
        <a:lstStyle/>
        <a:p>
          <a:endParaRPr lang="fr-FR"/>
        </a:p>
      </dgm:t>
    </dgm:pt>
    <dgm:pt modelId="{76C591B4-36C8-4DD3-856B-CC29CA84E859}" type="sibTrans" cxnId="{602BB46A-6930-4290-8DEB-CFE4EA8A95B7}">
      <dgm:prSet/>
      <dgm:spPr/>
      <dgm:t>
        <a:bodyPr/>
        <a:lstStyle/>
        <a:p>
          <a:endParaRPr lang="fr-FR"/>
        </a:p>
      </dgm:t>
    </dgm:pt>
    <dgm:pt modelId="{A4965B4B-8D3C-423C-AD9C-B0F8D37EA06F}" type="parTrans" cxnId="{602BB46A-6930-4290-8DEB-CFE4EA8A95B7}">
      <dgm:prSet/>
      <dgm:spPr/>
      <dgm:t>
        <a:bodyPr/>
        <a:lstStyle/>
        <a:p>
          <a:endParaRPr lang="fr-FR"/>
        </a:p>
      </dgm:t>
    </dgm:pt>
    <dgm:pt modelId="{896130FD-AA42-448A-87C9-EC0CA12FA099}" type="sibTrans" cxnId="{8DE5AB8D-5FF0-4F71-B52B-FFA679876A65}">
      <dgm:prSet/>
      <dgm:spPr/>
      <dgm:t>
        <a:bodyPr/>
        <a:lstStyle/>
        <a:p>
          <a:endParaRPr lang="fr-FR"/>
        </a:p>
      </dgm:t>
    </dgm:pt>
    <dgm:pt modelId="{1D3AC9F5-56E3-4A54-92D4-787B14E08C9C}" type="parTrans" cxnId="{8DE5AB8D-5FF0-4F71-B52B-FFA679876A65}">
      <dgm:prSet/>
      <dgm:spPr/>
      <dgm:t>
        <a:bodyPr/>
        <a:lstStyle/>
        <a:p>
          <a:endParaRPr lang="fr-FR"/>
        </a:p>
      </dgm:t>
    </dgm:pt>
    <dgm:pt modelId="{8552EE79-B4BA-457D-8589-C87A1D0D62DB}">
      <dgm:prSet phldrT="[Texte]"/>
      <dgm:spPr/>
      <dgm:t>
        <a:bodyPr/>
        <a:lstStyle/>
        <a:p>
          <a:r>
            <a:rPr lang="fr-FR" dirty="0" smtClean="0"/>
            <a:t>Liste de solution (pseudo brainstorming)</a:t>
          </a:r>
          <a:endParaRPr lang="fr-FR" dirty="0"/>
        </a:p>
      </dgm:t>
    </dgm:pt>
    <dgm:pt modelId="{ABED1B6B-333D-4528-8AB6-09FF20266219}">
      <dgm:prSet phldrT="[Texte]"/>
      <dgm:spPr/>
      <dgm:t>
        <a:bodyPr/>
        <a:lstStyle/>
        <a:p>
          <a:r>
            <a:rPr lang="fr-FR" dirty="0" smtClean="0"/>
            <a:t>15 minutes</a:t>
          </a:r>
          <a:endParaRPr lang="fr-FR" dirty="0"/>
        </a:p>
      </dgm:t>
    </dgm:pt>
    <dgm:pt modelId="{8772FBAD-BD84-4AF7-A983-0343C756734F}">
      <dgm:prSet phldrT="[Texte]"/>
      <dgm:spPr/>
      <dgm:t>
        <a:bodyPr/>
        <a:lstStyle/>
        <a:p>
          <a:r>
            <a:rPr lang="fr-FR" dirty="0" smtClean="0"/>
            <a:t>Produire</a:t>
          </a:r>
          <a:endParaRPr lang="fr-FR" dirty="0"/>
        </a:p>
      </dgm:t>
    </dgm:pt>
    <dgm:pt modelId="{54643EFF-FB76-471A-93FC-2DF9BF17E430}" type="sibTrans" cxnId="{D638E79F-A9E0-4795-8F90-A057B2102E48}">
      <dgm:prSet/>
      <dgm:spPr/>
      <dgm:t>
        <a:bodyPr/>
        <a:lstStyle/>
        <a:p>
          <a:endParaRPr lang="fr-FR"/>
        </a:p>
      </dgm:t>
    </dgm:pt>
    <dgm:pt modelId="{2809C73F-A26C-44F4-969E-4452D23A6B4C}" type="parTrans" cxnId="{D638E79F-A9E0-4795-8F90-A057B2102E48}">
      <dgm:prSet/>
      <dgm:spPr/>
      <dgm:t>
        <a:bodyPr/>
        <a:lstStyle/>
        <a:p>
          <a:endParaRPr lang="fr-FR"/>
        </a:p>
      </dgm:t>
    </dgm:pt>
    <dgm:pt modelId="{6A7077F5-9F5F-4170-92EA-6FE85AA13AEA}" type="sibTrans" cxnId="{4D90E1A8-4ECA-41E9-8E60-061513E58707}">
      <dgm:prSet/>
      <dgm:spPr/>
      <dgm:t>
        <a:bodyPr/>
        <a:lstStyle/>
        <a:p>
          <a:endParaRPr lang="fr-FR"/>
        </a:p>
      </dgm:t>
    </dgm:pt>
    <dgm:pt modelId="{93B59B24-FECA-45B1-8F2A-0D81E2CFEB38}" type="parTrans" cxnId="{4D90E1A8-4ECA-41E9-8E60-061513E58707}">
      <dgm:prSet/>
      <dgm:spPr/>
      <dgm:t>
        <a:bodyPr/>
        <a:lstStyle/>
        <a:p>
          <a:endParaRPr lang="fr-FR"/>
        </a:p>
      </dgm:t>
    </dgm:pt>
    <dgm:pt modelId="{EE9EE228-9EBF-432E-AAEC-BD41BB3BBE57}" type="sibTrans" cxnId="{8FD1106C-EF37-4C58-8BE6-27F2258148F8}">
      <dgm:prSet/>
      <dgm:spPr/>
      <dgm:t>
        <a:bodyPr/>
        <a:lstStyle/>
        <a:p>
          <a:endParaRPr lang="fr-FR"/>
        </a:p>
      </dgm:t>
    </dgm:pt>
    <dgm:pt modelId="{1547C527-65DE-43C3-9E09-0F6081DF39F3}" type="parTrans" cxnId="{8FD1106C-EF37-4C58-8BE6-27F2258148F8}">
      <dgm:prSet/>
      <dgm:spPr/>
      <dgm:t>
        <a:bodyPr/>
        <a:lstStyle/>
        <a:p>
          <a:endParaRPr lang="fr-FR"/>
        </a:p>
      </dgm:t>
    </dgm:pt>
    <dgm:pt modelId="{B6C7BB54-5A40-4E0C-9064-98D449B55917}" type="pres">
      <dgm:prSet presAssocID="{76D159EA-0580-4123-B69D-DCD52E49AF4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79471EE-8951-477C-8A54-603B764CFA0A}" type="pres">
      <dgm:prSet presAssocID="{7D743B53-4BC4-4D97-B18F-9B0DE62898F2}" presName="composite" presStyleCnt="0"/>
      <dgm:spPr/>
    </dgm:pt>
    <dgm:pt modelId="{6DC061E5-DD40-4A60-B8A4-9A591082D659}" type="pres">
      <dgm:prSet presAssocID="{7D743B53-4BC4-4D97-B18F-9B0DE62898F2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DA42B1A-31B5-4E32-9919-CA7753D16D4A}" type="pres">
      <dgm:prSet presAssocID="{7D743B53-4BC4-4D97-B18F-9B0DE62898F2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AFAA91E-D110-4865-B5FD-9A3E199E80A4}" type="pres">
      <dgm:prSet presAssocID="{0283A9BC-65A7-4BA1-89F7-D00A72E6ADFA}" presName="sp" presStyleCnt="0"/>
      <dgm:spPr/>
    </dgm:pt>
    <dgm:pt modelId="{1993D650-E876-4C3A-A755-A8C93221DA15}" type="pres">
      <dgm:prSet presAssocID="{8772FBAD-BD84-4AF7-A983-0343C756734F}" presName="composite" presStyleCnt="0"/>
      <dgm:spPr/>
    </dgm:pt>
    <dgm:pt modelId="{57BC1C76-4875-4912-A83B-7810BEA2126E}" type="pres">
      <dgm:prSet presAssocID="{8772FBAD-BD84-4AF7-A983-0343C756734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633401F-2424-4105-9A85-13F7E38DF830}" type="pres">
      <dgm:prSet presAssocID="{8772FBAD-BD84-4AF7-A983-0343C756734F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F1864DE-A2E9-4228-B965-E6EDC9ED346C}" type="pres">
      <dgm:prSet presAssocID="{54643EFF-FB76-471A-93FC-2DF9BF17E430}" presName="sp" presStyleCnt="0"/>
      <dgm:spPr/>
    </dgm:pt>
    <dgm:pt modelId="{3C92FFBA-6E35-4AA1-BABF-208AB5443808}" type="pres">
      <dgm:prSet presAssocID="{E1F390BD-74B5-4709-A017-3B0C80645BA2}" presName="composite" presStyleCnt="0"/>
      <dgm:spPr/>
    </dgm:pt>
    <dgm:pt modelId="{7C16E796-F161-425C-97D1-913137E693F4}" type="pres">
      <dgm:prSet presAssocID="{E1F390BD-74B5-4709-A017-3B0C80645BA2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D47F68C-972E-4218-9715-7F5622BD6881}" type="pres">
      <dgm:prSet presAssocID="{E1F390BD-74B5-4709-A017-3B0C80645BA2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4E17FD9-9230-43A1-8C58-A6F7D6144375}" srcId="{7D743B53-4BC4-4D97-B18F-9B0DE62898F2}" destId="{84437E39-BCF4-4397-8203-2F02EA7087DD}" srcOrd="2" destOrd="0" parTransId="{198E65A0-10A2-48F7-8D98-FFD7520BE187}" sibTransId="{328E8EB4-58EE-4E40-9C03-737E297E8381}"/>
    <dgm:cxn modelId="{8FD1106C-EF37-4C58-8BE6-27F2258148F8}" srcId="{8772FBAD-BD84-4AF7-A983-0343C756734F}" destId="{ABED1B6B-333D-4528-8AB6-09FF20266219}" srcOrd="0" destOrd="0" parTransId="{1547C527-65DE-43C3-9E09-0F6081DF39F3}" sibTransId="{EE9EE228-9EBF-432E-AAEC-BD41BB3BBE57}"/>
    <dgm:cxn modelId="{0B7EFB39-8CC8-45E2-9E43-CA18DFA75CA0}" srcId="{7D743B53-4BC4-4D97-B18F-9B0DE62898F2}" destId="{AEBCC351-514E-473C-8BF1-9F7A7975FC95}" srcOrd="1" destOrd="0" parTransId="{6E1E2DC3-6F1E-4845-AD8B-66AC3106C3DD}" sibTransId="{D1DC177E-4B27-4077-B83E-0FA6669BD702}"/>
    <dgm:cxn modelId="{4D90E1A8-4ECA-41E9-8E60-061513E58707}" srcId="{8772FBAD-BD84-4AF7-A983-0343C756734F}" destId="{8552EE79-B4BA-457D-8589-C87A1D0D62DB}" srcOrd="1" destOrd="0" parTransId="{93B59B24-FECA-45B1-8F2A-0D81E2CFEB38}" sibTransId="{6A7077F5-9F5F-4170-92EA-6FE85AA13AEA}"/>
    <dgm:cxn modelId="{1054B33D-86BB-446A-BBFD-2E88FCD93412}" type="presOf" srcId="{7D743B53-4BC4-4D97-B18F-9B0DE62898F2}" destId="{6DC061E5-DD40-4A60-B8A4-9A591082D659}" srcOrd="0" destOrd="0" presId="urn:microsoft.com/office/officeart/2005/8/layout/chevron2"/>
    <dgm:cxn modelId="{F1D488F6-ACF6-4984-BB41-89A2D236793A}" type="presOf" srcId="{E1F390BD-74B5-4709-A017-3B0C80645BA2}" destId="{7C16E796-F161-425C-97D1-913137E693F4}" srcOrd="0" destOrd="0" presId="urn:microsoft.com/office/officeart/2005/8/layout/chevron2"/>
    <dgm:cxn modelId="{D266DB58-E97C-4B81-8826-2876DC87BED2}" type="presOf" srcId="{76D159EA-0580-4123-B69D-DCD52E49AF42}" destId="{B6C7BB54-5A40-4E0C-9064-98D449B55917}" srcOrd="0" destOrd="0" presId="urn:microsoft.com/office/officeart/2005/8/layout/chevron2"/>
    <dgm:cxn modelId="{5DB73027-998B-423B-974C-C85C0EFB75B6}" type="presOf" srcId="{8772FBAD-BD84-4AF7-A983-0343C756734F}" destId="{57BC1C76-4875-4912-A83B-7810BEA2126E}" srcOrd="0" destOrd="0" presId="urn:microsoft.com/office/officeart/2005/8/layout/chevron2"/>
    <dgm:cxn modelId="{4A775445-E32D-4CFD-9F13-7C9C1D107EAE}" srcId="{76D159EA-0580-4123-B69D-DCD52E49AF42}" destId="{E1F390BD-74B5-4709-A017-3B0C80645BA2}" srcOrd="2" destOrd="0" parTransId="{4C04BAF5-D7AE-467D-8027-8B4726AB5A8A}" sibTransId="{129091E6-6721-49AA-8349-D6EC4B5C1762}"/>
    <dgm:cxn modelId="{D638E79F-A9E0-4795-8F90-A057B2102E48}" srcId="{76D159EA-0580-4123-B69D-DCD52E49AF42}" destId="{8772FBAD-BD84-4AF7-A983-0343C756734F}" srcOrd="1" destOrd="0" parTransId="{2809C73F-A26C-44F4-969E-4452D23A6B4C}" sibTransId="{54643EFF-FB76-471A-93FC-2DF9BF17E430}"/>
    <dgm:cxn modelId="{5D5B1D05-D338-452C-B02B-D0119227BA70}" type="presOf" srcId="{AEBCC351-514E-473C-8BF1-9F7A7975FC95}" destId="{EDA42B1A-31B5-4E32-9919-CA7753D16D4A}" srcOrd="0" destOrd="1" presId="urn:microsoft.com/office/officeart/2005/8/layout/chevron2"/>
    <dgm:cxn modelId="{908ED954-4B54-4A43-8CD2-48AB3498A123}" srcId="{7D743B53-4BC4-4D97-B18F-9B0DE62898F2}" destId="{AD1E1079-22AC-4E33-80B4-D103743B6BA6}" srcOrd="0" destOrd="0" parTransId="{3E2A1D96-23D7-48A5-B100-E9282315A68F}" sibTransId="{EBCCBB57-A19F-4AD6-9E50-F904B5014551}"/>
    <dgm:cxn modelId="{68190F5E-9E62-4FA7-96FE-7B6EC4C3CC1E}" srcId="{76D159EA-0580-4123-B69D-DCD52E49AF42}" destId="{7D743B53-4BC4-4D97-B18F-9B0DE62898F2}" srcOrd="0" destOrd="0" parTransId="{AB5B63C3-0830-4BA2-B942-C84825BB1959}" sibTransId="{0283A9BC-65A7-4BA1-89F7-D00A72E6ADFA}"/>
    <dgm:cxn modelId="{DB2565B2-6778-4D03-B075-29777322FC3A}" type="presOf" srcId="{84437E39-BCF4-4397-8203-2F02EA7087DD}" destId="{EDA42B1A-31B5-4E32-9919-CA7753D16D4A}" srcOrd="0" destOrd="2" presId="urn:microsoft.com/office/officeart/2005/8/layout/chevron2"/>
    <dgm:cxn modelId="{8E2AB145-3F1E-4EFE-9A67-FA7C5C0AD66C}" type="presOf" srcId="{FA143B03-5F9E-4E32-AD83-05C7C0573892}" destId="{ED47F68C-972E-4218-9715-7F5622BD6881}" srcOrd="0" destOrd="0" presId="urn:microsoft.com/office/officeart/2005/8/layout/chevron2"/>
    <dgm:cxn modelId="{8DE5AB8D-5FF0-4F71-B52B-FFA679876A65}" srcId="{E1F390BD-74B5-4709-A017-3B0C80645BA2}" destId="{FA143B03-5F9E-4E32-AD83-05C7C0573892}" srcOrd="0" destOrd="0" parTransId="{1D3AC9F5-56E3-4A54-92D4-787B14E08C9C}" sibTransId="{896130FD-AA42-448A-87C9-EC0CA12FA099}"/>
    <dgm:cxn modelId="{49531667-89E4-4622-AF41-BF0F89A99C60}" type="presOf" srcId="{AD1E1079-22AC-4E33-80B4-D103743B6BA6}" destId="{EDA42B1A-31B5-4E32-9919-CA7753D16D4A}" srcOrd="0" destOrd="0" presId="urn:microsoft.com/office/officeart/2005/8/layout/chevron2"/>
    <dgm:cxn modelId="{BBCB4882-CA68-4D52-BA58-5C89F4B4281D}" type="presOf" srcId="{8552EE79-B4BA-457D-8589-C87A1D0D62DB}" destId="{5633401F-2424-4105-9A85-13F7E38DF830}" srcOrd="0" destOrd="1" presId="urn:microsoft.com/office/officeart/2005/8/layout/chevron2"/>
    <dgm:cxn modelId="{602BB46A-6930-4290-8DEB-CFE4EA8A95B7}" srcId="{E1F390BD-74B5-4709-A017-3B0C80645BA2}" destId="{CA34D115-FB6E-4B89-A756-2074871F5CB8}" srcOrd="1" destOrd="0" parTransId="{A4965B4B-8D3C-423C-AD9C-B0F8D37EA06F}" sibTransId="{76C591B4-36C8-4DD3-856B-CC29CA84E859}"/>
    <dgm:cxn modelId="{1537A349-DB24-4AE4-8082-DEACDF89DE50}" type="presOf" srcId="{ABED1B6B-333D-4528-8AB6-09FF20266219}" destId="{5633401F-2424-4105-9A85-13F7E38DF830}" srcOrd="0" destOrd="0" presId="urn:microsoft.com/office/officeart/2005/8/layout/chevron2"/>
    <dgm:cxn modelId="{CF1A3CAA-7027-4A1B-801A-3093E539569C}" type="presOf" srcId="{CA34D115-FB6E-4B89-A756-2074871F5CB8}" destId="{ED47F68C-972E-4218-9715-7F5622BD6881}" srcOrd="0" destOrd="1" presId="urn:microsoft.com/office/officeart/2005/8/layout/chevron2"/>
    <dgm:cxn modelId="{3CA0597F-BEBB-4226-8ED3-685635AAF91E}" type="presParOf" srcId="{B6C7BB54-5A40-4E0C-9064-98D449B55917}" destId="{E79471EE-8951-477C-8A54-603B764CFA0A}" srcOrd="0" destOrd="0" presId="urn:microsoft.com/office/officeart/2005/8/layout/chevron2"/>
    <dgm:cxn modelId="{D0DC906D-1AFC-4732-BC5A-7BA072003434}" type="presParOf" srcId="{E79471EE-8951-477C-8A54-603B764CFA0A}" destId="{6DC061E5-DD40-4A60-B8A4-9A591082D659}" srcOrd="0" destOrd="0" presId="urn:microsoft.com/office/officeart/2005/8/layout/chevron2"/>
    <dgm:cxn modelId="{63D84BA6-45B0-4E90-B31F-16D940540C9D}" type="presParOf" srcId="{E79471EE-8951-477C-8A54-603B764CFA0A}" destId="{EDA42B1A-31B5-4E32-9919-CA7753D16D4A}" srcOrd="1" destOrd="0" presId="urn:microsoft.com/office/officeart/2005/8/layout/chevron2"/>
    <dgm:cxn modelId="{69D15727-AF53-41BA-8701-DAC9F633B7DD}" type="presParOf" srcId="{B6C7BB54-5A40-4E0C-9064-98D449B55917}" destId="{1AFAA91E-D110-4865-B5FD-9A3E199E80A4}" srcOrd="1" destOrd="0" presId="urn:microsoft.com/office/officeart/2005/8/layout/chevron2"/>
    <dgm:cxn modelId="{CBCB8A57-AA56-469D-86FF-1BAEC40F9E76}" type="presParOf" srcId="{B6C7BB54-5A40-4E0C-9064-98D449B55917}" destId="{1993D650-E876-4C3A-A755-A8C93221DA15}" srcOrd="2" destOrd="0" presId="urn:microsoft.com/office/officeart/2005/8/layout/chevron2"/>
    <dgm:cxn modelId="{92C90FF5-FB28-4342-B942-76BA4A206C73}" type="presParOf" srcId="{1993D650-E876-4C3A-A755-A8C93221DA15}" destId="{57BC1C76-4875-4912-A83B-7810BEA2126E}" srcOrd="0" destOrd="0" presId="urn:microsoft.com/office/officeart/2005/8/layout/chevron2"/>
    <dgm:cxn modelId="{6490D53F-02F3-46B6-99F7-4A6FE32BD6F0}" type="presParOf" srcId="{1993D650-E876-4C3A-A755-A8C93221DA15}" destId="{5633401F-2424-4105-9A85-13F7E38DF830}" srcOrd="1" destOrd="0" presId="urn:microsoft.com/office/officeart/2005/8/layout/chevron2"/>
    <dgm:cxn modelId="{BA803E7C-860E-4DD0-8C32-1DA1E67AAE2E}" type="presParOf" srcId="{B6C7BB54-5A40-4E0C-9064-98D449B55917}" destId="{4F1864DE-A2E9-4228-B965-E6EDC9ED346C}" srcOrd="3" destOrd="0" presId="urn:microsoft.com/office/officeart/2005/8/layout/chevron2"/>
    <dgm:cxn modelId="{2C2CC16D-7E6D-42C8-BC8D-784B456CD926}" type="presParOf" srcId="{B6C7BB54-5A40-4E0C-9064-98D449B55917}" destId="{3C92FFBA-6E35-4AA1-BABF-208AB5443808}" srcOrd="4" destOrd="0" presId="urn:microsoft.com/office/officeart/2005/8/layout/chevron2"/>
    <dgm:cxn modelId="{A759552D-026C-42F1-9C05-307E0F33C108}" type="presParOf" srcId="{3C92FFBA-6E35-4AA1-BABF-208AB5443808}" destId="{7C16E796-F161-425C-97D1-913137E693F4}" srcOrd="0" destOrd="0" presId="urn:microsoft.com/office/officeart/2005/8/layout/chevron2"/>
    <dgm:cxn modelId="{53044E8D-71FB-4244-89F9-C331DE53814D}" type="presParOf" srcId="{3C92FFBA-6E35-4AA1-BABF-208AB5443808}" destId="{ED47F68C-972E-4218-9715-7F5622BD688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6D159EA-0580-4123-B69D-DCD52E49AF42}" type="doc">
      <dgm:prSet loTypeId="urn:microsoft.com/office/officeart/2005/8/layout/chevron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D743B53-4BC4-4D97-B18F-9B0DE62898F2}">
      <dgm:prSet phldrT="[Texte]"/>
      <dgm:spPr/>
      <dgm:t>
        <a:bodyPr/>
        <a:lstStyle/>
        <a:p>
          <a:r>
            <a:rPr lang="fr-FR" dirty="0" smtClean="0"/>
            <a:t>Préparer</a:t>
          </a:r>
          <a:endParaRPr lang="fr-FR" dirty="0"/>
        </a:p>
      </dgm:t>
    </dgm:pt>
    <dgm:pt modelId="{AB5B63C3-0830-4BA2-B942-C84825BB1959}" type="parTrans" cxnId="{68190F5E-9E62-4FA7-96FE-7B6EC4C3CC1E}">
      <dgm:prSet/>
      <dgm:spPr/>
      <dgm:t>
        <a:bodyPr/>
        <a:lstStyle/>
        <a:p>
          <a:endParaRPr lang="fr-FR"/>
        </a:p>
      </dgm:t>
    </dgm:pt>
    <dgm:pt modelId="{0283A9BC-65A7-4BA1-89F7-D00A72E6ADFA}" type="sibTrans" cxnId="{68190F5E-9E62-4FA7-96FE-7B6EC4C3CC1E}">
      <dgm:prSet/>
      <dgm:spPr/>
      <dgm:t>
        <a:bodyPr/>
        <a:lstStyle/>
        <a:p>
          <a:endParaRPr lang="fr-FR"/>
        </a:p>
      </dgm:t>
    </dgm:pt>
    <dgm:pt modelId="{AD1E1079-22AC-4E33-80B4-D103743B6BA6}">
      <dgm:prSet phldrT="[Texte]"/>
      <dgm:spPr/>
      <dgm:t>
        <a:bodyPr/>
        <a:lstStyle/>
        <a:p>
          <a:r>
            <a:rPr lang="fr-FR" dirty="0" smtClean="0"/>
            <a:t>25 minutes</a:t>
          </a:r>
          <a:endParaRPr lang="fr-FR" dirty="0"/>
        </a:p>
      </dgm:t>
    </dgm:pt>
    <dgm:pt modelId="{3E2A1D96-23D7-48A5-B100-E9282315A68F}" type="parTrans" cxnId="{908ED954-4B54-4A43-8CD2-48AB3498A123}">
      <dgm:prSet/>
      <dgm:spPr/>
      <dgm:t>
        <a:bodyPr/>
        <a:lstStyle/>
        <a:p>
          <a:endParaRPr lang="fr-FR"/>
        </a:p>
      </dgm:t>
    </dgm:pt>
    <dgm:pt modelId="{EBCCBB57-A19F-4AD6-9E50-F904B5014551}" type="sibTrans" cxnId="{908ED954-4B54-4A43-8CD2-48AB3498A123}">
      <dgm:prSet/>
      <dgm:spPr/>
      <dgm:t>
        <a:bodyPr/>
        <a:lstStyle/>
        <a:p>
          <a:endParaRPr lang="fr-FR"/>
        </a:p>
      </dgm:t>
    </dgm:pt>
    <dgm:pt modelId="{AEBCC351-514E-473C-8BF1-9F7A7975FC95}">
      <dgm:prSet phldrT="[Texte]"/>
      <dgm:spPr/>
      <dgm:t>
        <a:bodyPr/>
        <a:lstStyle/>
        <a:p>
          <a:r>
            <a:rPr lang="fr-FR" dirty="0" smtClean="0"/>
            <a:t>Jeux créatifs</a:t>
          </a:r>
          <a:endParaRPr lang="fr-FR" dirty="0"/>
        </a:p>
      </dgm:t>
    </dgm:pt>
    <dgm:pt modelId="{6E1E2DC3-6F1E-4845-AD8B-66AC3106C3DD}" type="parTrans" cxnId="{0B7EFB39-8CC8-45E2-9E43-CA18DFA75CA0}">
      <dgm:prSet/>
      <dgm:spPr/>
      <dgm:t>
        <a:bodyPr/>
        <a:lstStyle/>
        <a:p>
          <a:endParaRPr lang="fr-FR"/>
        </a:p>
      </dgm:t>
    </dgm:pt>
    <dgm:pt modelId="{D1DC177E-4B27-4077-B83E-0FA6669BD702}" type="sibTrans" cxnId="{0B7EFB39-8CC8-45E2-9E43-CA18DFA75CA0}">
      <dgm:prSet/>
      <dgm:spPr/>
      <dgm:t>
        <a:bodyPr/>
        <a:lstStyle/>
        <a:p>
          <a:endParaRPr lang="fr-FR"/>
        </a:p>
      </dgm:t>
    </dgm:pt>
    <dgm:pt modelId="{8772FBAD-BD84-4AF7-A983-0343C756734F}">
      <dgm:prSet phldrT="[Texte]"/>
      <dgm:spPr/>
      <dgm:t>
        <a:bodyPr/>
        <a:lstStyle/>
        <a:p>
          <a:r>
            <a:rPr lang="fr-FR" dirty="0" smtClean="0"/>
            <a:t>Produire</a:t>
          </a:r>
          <a:endParaRPr lang="fr-FR" dirty="0"/>
        </a:p>
      </dgm:t>
    </dgm:pt>
    <dgm:pt modelId="{2809C73F-A26C-44F4-969E-4452D23A6B4C}" type="parTrans" cxnId="{D638E79F-A9E0-4795-8F90-A057B2102E48}">
      <dgm:prSet/>
      <dgm:spPr/>
      <dgm:t>
        <a:bodyPr/>
        <a:lstStyle/>
        <a:p>
          <a:endParaRPr lang="fr-FR"/>
        </a:p>
      </dgm:t>
    </dgm:pt>
    <dgm:pt modelId="{54643EFF-FB76-471A-93FC-2DF9BF17E430}" type="sibTrans" cxnId="{D638E79F-A9E0-4795-8F90-A057B2102E48}">
      <dgm:prSet/>
      <dgm:spPr/>
      <dgm:t>
        <a:bodyPr/>
        <a:lstStyle/>
        <a:p>
          <a:endParaRPr lang="fr-FR"/>
        </a:p>
      </dgm:t>
    </dgm:pt>
    <dgm:pt modelId="{ABED1B6B-333D-4528-8AB6-09FF20266219}">
      <dgm:prSet phldrT="[Texte]"/>
      <dgm:spPr/>
      <dgm:t>
        <a:bodyPr/>
        <a:lstStyle/>
        <a:p>
          <a:r>
            <a:rPr lang="fr-FR" dirty="0" smtClean="0"/>
            <a:t>15 minutes</a:t>
          </a:r>
          <a:endParaRPr lang="fr-FR" dirty="0"/>
        </a:p>
      </dgm:t>
    </dgm:pt>
    <dgm:pt modelId="{1547C527-65DE-43C3-9E09-0F6081DF39F3}" type="parTrans" cxnId="{8FD1106C-EF37-4C58-8BE6-27F2258148F8}">
      <dgm:prSet/>
      <dgm:spPr/>
      <dgm:t>
        <a:bodyPr/>
        <a:lstStyle/>
        <a:p>
          <a:endParaRPr lang="fr-FR"/>
        </a:p>
      </dgm:t>
    </dgm:pt>
    <dgm:pt modelId="{EE9EE228-9EBF-432E-AAEC-BD41BB3BBE57}" type="sibTrans" cxnId="{8FD1106C-EF37-4C58-8BE6-27F2258148F8}">
      <dgm:prSet/>
      <dgm:spPr/>
      <dgm:t>
        <a:bodyPr/>
        <a:lstStyle/>
        <a:p>
          <a:endParaRPr lang="fr-FR"/>
        </a:p>
      </dgm:t>
    </dgm:pt>
    <dgm:pt modelId="{8552EE79-B4BA-457D-8589-C87A1D0D62DB}">
      <dgm:prSet phldrT="[Texte]"/>
      <dgm:spPr/>
      <dgm:t>
        <a:bodyPr/>
        <a:lstStyle/>
        <a:p>
          <a:r>
            <a:rPr lang="fr-FR" dirty="0" smtClean="0"/>
            <a:t>Liste de solution (pseudo brainstorming)</a:t>
          </a:r>
          <a:endParaRPr lang="fr-FR" dirty="0"/>
        </a:p>
      </dgm:t>
    </dgm:pt>
    <dgm:pt modelId="{93B59B24-FECA-45B1-8F2A-0D81E2CFEB38}" type="parTrans" cxnId="{4D90E1A8-4ECA-41E9-8E60-061513E58707}">
      <dgm:prSet/>
      <dgm:spPr/>
      <dgm:t>
        <a:bodyPr/>
        <a:lstStyle/>
        <a:p>
          <a:endParaRPr lang="fr-FR"/>
        </a:p>
      </dgm:t>
    </dgm:pt>
    <dgm:pt modelId="{6A7077F5-9F5F-4170-92EA-6FE85AA13AEA}" type="sibTrans" cxnId="{4D90E1A8-4ECA-41E9-8E60-061513E58707}">
      <dgm:prSet/>
      <dgm:spPr/>
      <dgm:t>
        <a:bodyPr/>
        <a:lstStyle/>
        <a:p>
          <a:endParaRPr lang="fr-FR"/>
        </a:p>
      </dgm:t>
    </dgm:pt>
    <dgm:pt modelId="{E1F390BD-74B5-4709-A017-3B0C80645BA2}">
      <dgm:prSet phldrT="[Texte]"/>
      <dgm:spPr/>
      <dgm:t>
        <a:bodyPr/>
        <a:lstStyle/>
        <a:p>
          <a:r>
            <a:rPr lang="fr-FR" dirty="0" smtClean="0"/>
            <a:t>Synthétiser</a:t>
          </a:r>
          <a:endParaRPr lang="fr-FR" dirty="0"/>
        </a:p>
      </dgm:t>
    </dgm:pt>
    <dgm:pt modelId="{4C04BAF5-D7AE-467D-8027-8B4726AB5A8A}" type="parTrans" cxnId="{4A775445-E32D-4CFD-9F13-7C9C1D107EAE}">
      <dgm:prSet/>
      <dgm:spPr/>
      <dgm:t>
        <a:bodyPr/>
        <a:lstStyle/>
        <a:p>
          <a:endParaRPr lang="fr-FR"/>
        </a:p>
      </dgm:t>
    </dgm:pt>
    <dgm:pt modelId="{129091E6-6721-49AA-8349-D6EC4B5C1762}" type="sibTrans" cxnId="{4A775445-E32D-4CFD-9F13-7C9C1D107EAE}">
      <dgm:prSet/>
      <dgm:spPr/>
      <dgm:t>
        <a:bodyPr/>
        <a:lstStyle/>
        <a:p>
          <a:endParaRPr lang="fr-FR"/>
        </a:p>
      </dgm:t>
    </dgm:pt>
    <dgm:pt modelId="{FA143B03-5F9E-4E32-AD83-05C7C0573892}">
      <dgm:prSet phldrT="[Texte]"/>
      <dgm:spPr/>
      <dgm:t>
        <a:bodyPr/>
        <a:lstStyle/>
        <a:p>
          <a:r>
            <a:rPr lang="fr-FR" dirty="0" smtClean="0"/>
            <a:t>5 minutes</a:t>
          </a:r>
          <a:endParaRPr lang="fr-FR" dirty="0"/>
        </a:p>
      </dgm:t>
    </dgm:pt>
    <dgm:pt modelId="{1D3AC9F5-56E3-4A54-92D4-787B14E08C9C}" type="parTrans" cxnId="{8DE5AB8D-5FF0-4F71-B52B-FFA679876A65}">
      <dgm:prSet/>
      <dgm:spPr/>
      <dgm:t>
        <a:bodyPr/>
        <a:lstStyle/>
        <a:p>
          <a:endParaRPr lang="fr-FR"/>
        </a:p>
      </dgm:t>
    </dgm:pt>
    <dgm:pt modelId="{896130FD-AA42-448A-87C9-EC0CA12FA099}" type="sibTrans" cxnId="{8DE5AB8D-5FF0-4F71-B52B-FFA679876A65}">
      <dgm:prSet/>
      <dgm:spPr/>
      <dgm:t>
        <a:bodyPr/>
        <a:lstStyle/>
        <a:p>
          <a:endParaRPr lang="fr-FR"/>
        </a:p>
      </dgm:t>
    </dgm:pt>
    <dgm:pt modelId="{CA34D115-FB6E-4B89-A756-2074871F5CB8}">
      <dgm:prSet phldrT="[Texte]"/>
      <dgm:spPr/>
      <dgm:t>
        <a:bodyPr/>
        <a:lstStyle/>
        <a:p>
          <a:r>
            <a:rPr lang="fr-FR" dirty="0" smtClean="0"/>
            <a:t>Conclusion de l’enseignant</a:t>
          </a:r>
          <a:endParaRPr lang="fr-FR" dirty="0"/>
        </a:p>
      </dgm:t>
    </dgm:pt>
    <dgm:pt modelId="{A4965B4B-8D3C-423C-AD9C-B0F8D37EA06F}" type="parTrans" cxnId="{602BB46A-6930-4290-8DEB-CFE4EA8A95B7}">
      <dgm:prSet/>
      <dgm:spPr/>
      <dgm:t>
        <a:bodyPr/>
        <a:lstStyle/>
        <a:p>
          <a:endParaRPr lang="fr-FR"/>
        </a:p>
      </dgm:t>
    </dgm:pt>
    <dgm:pt modelId="{76C591B4-36C8-4DD3-856B-CC29CA84E859}" type="sibTrans" cxnId="{602BB46A-6930-4290-8DEB-CFE4EA8A95B7}">
      <dgm:prSet/>
      <dgm:spPr/>
      <dgm:t>
        <a:bodyPr/>
        <a:lstStyle/>
        <a:p>
          <a:endParaRPr lang="fr-FR"/>
        </a:p>
      </dgm:t>
    </dgm:pt>
    <dgm:pt modelId="{84437E39-BCF4-4397-8203-2F02EA7087DD}">
      <dgm:prSet phldrT="[Texte]"/>
      <dgm:spPr/>
      <dgm:t>
        <a:bodyPr/>
        <a:lstStyle/>
        <a:p>
          <a:r>
            <a:rPr lang="fr-FR" dirty="0" smtClean="0"/>
            <a:t>Carte mentale</a:t>
          </a:r>
          <a:endParaRPr lang="fr-FR" dirty="0"/>
        </a:p>
      </dgm:t>
    </dgm:pt>
    <dgm:pt modelId="{198E65A0-10A2-48F7-8D98-FFD7520BE187}" type="parTrans" cxnId="{E4E17FD9-9230-43A1-8C58-A6F7D6144375}">
      <dgm:prSet/>
      <dgm:spPr/>
      <dgm:t>
        <a:bodyPr/>
        <a:lstStyle/>
        <a:p>
          <a:endParaRPr lang="fr-FR"/>
        </a:p>
      </dgm:t>
    </dgm:pt>
    <dgm:pt modelId="{328E8EB4-58EE-4E40-9C03-737E297E8381}" type="sibTrans" cxnId="{E4E17FD9-9230-43A1-8C58-A6F7D6144375}">
      <dgm:prSet/>
      <dgm:spPr/>
      <dgm:t>
        <a:bodyPr/>
        <a:lstStyle/>
        <a:p>
          <a:endParaRPr lang="fr-FR"/>
        </a:p>
      </dgm:t>
    </dgm:pt>
    <dgm:pt modelId="{B6C7BB54-5A40-4E0C-9064-98D449B55917}" type="pres">
      <dgm:prSet presAssocID="{76D159EA-0580-4123-B69D-DCD52E49AF4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79471EE-8951-477C-8A54-603B764CFA0A}" type="pres">
      <dgm:prSet presAssocID="{7D743B53-4BC4-4D97-B18F-9B0DE62898F2}" presName="composite" presStyleCnt="0"/>
      <dgm:spPr/>
    </dgm:pt>
    <dgm:pt modelId="{6DC061E5-DD40-4A60-B8A4-9A591082D659}" type="pres">
      <dgm:prSet presAssocID="{7D743B53-4BC4-4D97-B18F-9B0DE62898F2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DA42B1A-31B5-4E32-9919-CA7753D16D4A}" type="pres">
      <dgm:prSet presAssocID="{7D743B53-4BC4-4D97-B18F-9B0DE62898F2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AFAA91E-D110-4865-B5FD-9A3E199E80A4}" type="pres">
      <dgm:prSet presAssocID="{0283A9BC-65A7-4BA1-89F7-D00A72E6ADFA}" presName="sp" presStyleCnt="0"/>
      <dgm:spPr/>
    </dgm:pt>
    <dgm:pt modelId="{1993D650-E876-4C3A-A755-A8C93221DA15}" type="pres">
      <dgm:prSet presAssocID="{8772FBAD-BD84-4AF7-A983-0343C756734F}" presName="composite" presStyleCnt="0"/>
      <dgm:spPr/>
    </dgm:pt>
    <dgm:pt modelId="{57BC1C76-4875-4912-A83B-7810BEA2126E}" type="pres">
      <dgm:prSet presAssocID="{8772FBAD-BD84-4AF7-A983-0343C756734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633401F-2424-4105-9A85-13F7E38DF830}" type="pres">
      <dgm:prSet presAssocID="{8772FBAD-BD84-4AF7-A983-0343C756734F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F1864DE-A2E9-4228-B965-E6EDC9ED346C}" type="pres">
      <dgm:prSet presAssocID="{54643EFF-FB76-471A-93FC-2DF9BF17E430}" presName="sp" presStyleCnt="0"/>
      <dgm:spPr/>
    </dgm:pt>
    <dgm:pt modelId="{3C92FFBA-6E35-4AA1-BABF-208AB5443808}" type="pres">
      <dgm:prSet presAssocID="{E1F390BD-74B5-4709-A017-3B0C80645BA2}" presName="composite" presStyleCnt="0"/>
      <dgm:spPr/>
    </dgm:pt>
    <dgm:pt modelId="{7C16E796-F161-425C-97D1-913137E693F4}" type="pres">
      <dgm:prSet presAssocID="{E1F390BD-74B5-4709-A017-3B0C80645BA2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D47F68C-972E-4218-9715-7F5622BD6881}" type="pres">
      <dgm:prSet presAssocID="{E1F390BD-74B5-4709-A017-3B0C80645BA2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B142A7C-7609-4857-85D7-9086D983A82D}" type="presOf" srcId="{E1F390BD-74B5-4709-A017-3B0C80645BA2}" destId="{7C16E796-F161-425C-97D1-913137E693F4}" srcOrd="0" destOrd="0" presId="urn:microsoft.com/office/officeart/2005/8/layout/chevron2"/>
    <dgm:cxn modelId="{E4E17FD9-9230-43A1-8C58-A6F7D6144375}" srcId="{7D743B53-4BC4-4D97-B18F-9B0DE62898F2}" destId="{84437E39-BCF4-4397-8203-2F02EA7087DD}" srcOrd="2" destOrd="0" parTransId="{198E65A0-10A2-48F7-8D98-FFD7520BE187}" sibTransId="{328E8EB4-58EE-4E40-9C03-737E297E8381}"/>
    <dgm:cxn modelId="{8FD1106C-EF37-4C58-8BE6-27F2258148F8}" srcId="{8772FBAD-BD84-4AF7-A983-0343C756734F}" destId="{ABED1B6B-333D-4528-8AB6-09FF20266219}" srcOrd="0" destOrd="0" parTransId="{1547C527-65DE-43C3-9E09-0F6081DF39F3}" sibTransId="{EE9EE228-9EBF-432E-AAEC-BD41BB3BBE57}"/>
    <dgm:cxn modelId="{B2345FBE-C987-4E9B-BD18-D24B58D5384C}" type="presOf" srcId="{76D159EA-0580-4123-B69D-DCD52E49AF42}" destId="{B6C7BB54-5A40-4E0C-9064-98D449B55917}" srcOrd="0" destOrd="0" presId="urn:microsoft.com/office/officeart/2005/8/layout/chevron2"/>
    <dgm:cxn modelId="{2EA33852-D156-4A0E-B4C0-31FA17A797B6}" type="presOf" srcId="{84437E39-BCF4-4397-8203-2F02EA7087DD}" destId="{EDA42B1A-31B5-4E32-9919-CA7753D16D4A}" srcOrd="0" destOrd="2" presId="urn:microsoft.com/office/officeart/2005/8/layout/chevron2"/>
    <dgm:cxn modelId="{0B7EFB39-8CC8-45E2-9E43-CA18DFA75CA0}" srcId="{7D743B53-4BC4-4D97-B18F-9B0DE62898F2}" destId="{AEBCC351-514E-473C-8BF1-9F7A7975FC95}" srcOrd="1" destOrd="0" parTransId="{6E1E2DC3-6F1E-4845-AD8B-66AC3106C3DD}" sibTransId="{D1DC177E-4B27-4077-B83E-0FA6669BD702}"/>
    <dgm:cxn modelId="{4D90E1A8-4ECA-41E9-8E60-061513E58707}" srcId="{8772FBAD-BD84-4AF7-A983-0343C756734F}" destId="{8552EE79-B4BA-457D-8589-C87A1D0D62DB}" srcOrd="1" destOrd="0" parTransId="{93B59B24-FECA-45B1-8F2A-0D81E2CFEB38}" sibTransId="{6A7077F5-9F5F-4170-92EA-6FE85AA13AEA}"/>
    <dgm:cxn modelId="{69D9EB1E-9BC9-4239-B3E9-1A7E5E4D3318}" type="presOf" srcId="{FA143B03-5F9E-4E32-AD83-05C7C0573892}" destId="{ED47F68C-972E-4218-9715-7F5622BD6881}" srcOrd="0" destOrd="0" presId="urn:microsoft.com/office/officeart/2005/8/layout/chevron2"/>
    <dgm:cxn modelId="{4CF6566D-9F84-4E08-8072-270BECA26EB8}" type="presOf" srcId="{ABED1B6B-333D-4528-8AB6-09FF20266219}" destId="{5633401F-2424-4105-9A85-13F7E38DF830}" srcOrd="0" destOrd="0" presId="urn:microsoft.com/office/officeart/2005/8/layout/chevron2"/>
    <dgm:cxn modelId="{4A775445-E32D-4CFD-9F13-7C9C1D107EAE}" srcId="{76D159EA-0580-4123-B69D-DCD52E49AF42}" destId="{E1F390BD-74B5-4709-A017-3B0C80645BA2}" srcOrd="2" destOrd="0" parTransId="{4C04BAF5-D7AE-467D-8027-8B4726AB5A8A}" sibTransId="{129091E6-6721-49AA-8349-D6EC4B5C1762}"/>
    <dgm:cxn modelId="{D638E79F-A9E0-4795-8F90-A057B2102E48}" srcId="{76D159EA-0580-4123-B69D-DCD52E49AF42}" destId="{8772FBAD-BD84-4AF7-A983-0343C756734F}" srcOrd="1" destOrd="0" parTransId="{2809C73F-A26C-44F4-969E-4452D23A6B4C}" sibTransId="{54643EFF-FB76-471A-93FC-2DF9BF17E430}"/>
    <dgm:cxn modelId="{7B78CE8B-00E1-43EC-B364-B50AE82AE532}" type="presOf" srcId="{AEBCC351-514E-473C-8BF1-9F7A7975FC95}" destId="{EDA42B1A-31B5-4E32-9919-CA7753D16D4A}" srcOrd="0" destOrd="1" presId="urn:microsoft.com/office/officeart/2005/8/layout/chevron2"/>
    <dgm:cxn modelId="{3A713EFB-70E7-4B0F-B704-F887B6ECCDD1}" type="presOf" srcId="{CA34D115-FB6E-4B89-A756-2074871F5CB8}" destId="{ED47F68C-972E-4218-9715-7F5622BD6881}" srcOrd="0" destOrd="1" presId="urn:microsoft.com/office/officeart/2005/8/layout/chevron2"/>
    <dgm:cxn modelId="{68190F5E-9E62-4FA7-96FE-7B6EC4C3CC1E}" srcId="{76D159EA-0580-4123-B69D-DCD52E49AF42}" destId="{7D743B53-4BC4-4D97-B18F-9B0DE62898F2}" srcOrd="0" destOrd="0" parTransId="{AB5B63C3-0830-4BA2-B942-C84825BB1959}" sibTransId="{0283A9BC-65A7-4BA1-89F7-D00A72E6ADFA}"/>
    <dgm:cxn modelId="{908ED954-4B54-4A43-8CD2-48AB3498A123}" srcId="{7D743B53-4BC4-4D97-B18F-9B0DE62898F2}" destId="{AD1E1079-22AC-4E33-80B4-D103743B6BA6}" srcOrd="0" destOrd="0" parTransId="{3E2A1D96-23D7-48A5-B100-E9282315A68F}" sibTransId="{EBCCBB57-A19F-4AD6-9E50-F904B5014551}"/>
    <dgm:cxn modelId="{30FEBD85-A180-4D5D-8CDE-B8DE23B686D1}" type="presOf" srcId="{8552EE79-B4BA-457D-8589-C87A1D0D62DB}" destId="{5633401F-2424-4105-9A85-13F7E38DF830}" srcOrd="0" destOrd="1" presId="urn:microsoft.com/office/officeart/2005/8/layout/chevron2"/>
    <dgm:cxn modelId="{8DE5AB8D-5FF0-4F71-B52B-FFA679876A65}" srcId="{E1F390BD-74B5-4709-A017-3B0C80645BA2}" destId="{FA143B03-5F9E-4E32-AD83-05C7C0573892}" srcOrd="0" destOrd="0" parTransId="{1D3AC9F5-56E3-4A54-92D4-787B14E08C9C}" sibTransId="{896130FD-AA42-448A-87C9-EC0CA12FA099}"/>
    <dgm:cxn modelId="{135DE610-022D-4AD2-B706-81CA472DE765}" type="presOf" srcId="{8772FBAD-BD84-4AF7-A983-0343C756734F}" destId="{57BC1C76-4875-4912-A83B-7810BEA2126E}" srcOrd="0" destOrd="0" presId="urn:microsoft.com/office/officeart/2005/8/layout/chevron2"/>
    <dgm:cxn modelId="{21EC8692-8BD7-4CA8-AD6B-B4CF9738B906}" type="presOf" srcId="{AD1E1079-22AC-4E33-80B4-D103743B6BA6}" destId="{EDA42B1A-31B5-4E32-9919-CA7753D16D4A}" srcOrd="0" destOrd="0" presId="urn:microsoft.com/office/officeart/2005/8/layout/chevron2"/>
    <dgm:cxn modelId="{602BB46A-6930-4290-8DEB-CFE4EA8A95B7}" srcId="{E1F390BD-74B5-4709-A017-3B0C80645BA2}" destId="{CA34D115-FB6E-4B89-A756-2074871F5CB8}" srcOrd="1" destOrd="0" parTransId="{A4965B4B-8D3C-423C-AD9C-B0F8D37EA06F}" sibTransId="{76C591B4-36C8-4DD3-856B-CC29CA84E859}"/>
    <dgm:cxn modelId="{2D90BB41-7834-4A44-A9D1-4039DB698E92}" type="presOf" srcId="{7D743B53-4BC4-4D97-B18F-9B0DE62898F2}" destId="{6DC061E5-DD40-4A60-B8A4-9A591082D659}" srcOrd="0" destOrd="0" presId="urn:microsoft.com/office/officeart/2005/8/layout/chevron2"/>
    <dgm:cxn modelId="{B04294C3-B9E9-4B38-A7FA-D6773CF6C518}" type="presParOf" srcId="{B6C7BB54-5A40-4E0C-9064-98D449B55917}" destId="{E79471EE-8951-477C-8A54-603B764CFA0A}" srcOrd="0" destOrd="0" presId="urn:microsoft.com/office/officeart/2005/8/layout/chevron2"/>
    <dgm:cxn modelId="{F2603B99-A467-40BC-B792-DE5D0F64A6D5}" type="presParOf" srcId="{E79471EE-8951-477C-8A54-603B764CFA0A}" destId="{6DC061E5-DD40-4A60-B8A4-9A591082D659}" srcOrd="0" destOrd="0" presId="urn:microsoft.com/office/officeart/2005/8/layout/chevron2"/>
    <dgm:cxn modelId="{A22ABF1A-7067-4B5B-A91F-1F849877AC06}" type="presParOf" srcId="{E79471EE-8951-477C-8A54-603B764CFA0A}" destId="{EDA42B1A-31B5-4E32-9919-CA7753D16D4A}" srcOrd="1" destOrd="0" presId="urn:microsoft.com/office/officeart/2005/8/layout/chevron2"/>
    <dgm:cxn modelId="{D8F4F853-6589-4AFA-9C68-0DDFA5148BB0}" type="presParOf" srcId="{B6C7BB54-5A40-4E0C-9064-98D449B55917}" destId="{1AFAA91E-D110-4865-B5FD-9A3E199E80A4}" srcOrd="1" destOrd="0" presId="urn:microsoft.com/office/officeart/2005/8/layout/chevron2"/>
    <dgm:cxn modelId="{557A8AAA-AA55-449C-B5B5-DFED2DC6218D}" type="presParOf" srcId="{B6C7BB54-5A40-4E0C-9064-98D449B55917}" destId="{1993D650-E876-4C3A-A755-A8C93221DA15}" srcOrd="2" destOrd="0" presId="urn:microsoft.com/office/officeart/2005/8/layout/chevron2"/>
    <dgm:cxn modelId="{9D578A6E-F0E6-46AD-BB48-994216548E0E}" type="presParOf" srcId="{1993D650-E876-4C3A-A755-A8C93221DA15}" destId="{57BC1C76-4875-4912-A83B-7810BEA2126E}" srcOrd="0" destOrd="0" presId="urn:microsoft.com/office/officeart/2005/8/layout/chevron2"/>
    <dgm:cxn modelId="{35E21D4A-71B1-4DAC-8BD8-1E695F10D38C}" type="presParOf" srcId="{1993D650-E876-4C3A-A755-A8C93221DA15}" destId="{5633401F-2424-4105-9A85-13F7E38DF830}" srcOrd="1" destOrd="0" presId="urn:microsoft.com/office/officeart/2005/8/layout/chevron2"/>
    <dgm:cxn modelId="{A3C75FC7-202F-4B52-9FCF-100A1DB959DD}" type="presParOf" srcId="{B6C7BB54-5A40-4E0C-9064-98D449B55917}" destId="{4F1864DE-A2E9-4228-B965-E6EDC9ED346C}" srcOrd="3" destOrd="0" presId="urn:microsoft.com/office/officeart/2005/8/layout/chevron2"/>
    <dgm:cxn modelId="{504433A0-373B-4AA3-BD54-FE5B2C4A696D}" type="presParOf" srcId="{B6C7BB54-5A40-4E0C-9064-98D449B55917}" destId="{3C92FFBA-6E35-4AA1-BABF-208AB5443808}" srcOrd="4" destOrd="0" presId="urn:microsoft.com/office/officeart/2005/8/layout/chevron2"/>
    <dgm:cxn modelId="{CA11774B-5BDE-4A60-9A89-8407F80EB9D9}" type="presParOf" srcId="{3C92FFBA-6E35-4AA1-BABF-208AB5443808}" destId="{7C16E796-F161-425C-97D1-913137E693F4}" srcOrd="0" destOrd="0" presId="urn:microsoft.com/office/officeart/2005/8/layout/chevron2"/>
    <dgm:cxn modelId="{D17E15C1-FEFB-4E01-AE85-806D814D7EC3}" type="presParOf" srcId="{3C92FFBA-6E35-4AA1-BABF-208AB5443808}" destId="{ED47F68C-972E-4218-9715-7F5622BD688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F76FA1E-EB8D-4F68-8D6C-57E2410CE961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B4BB6E21-377F-42E2-8D48-DBEDA87951D3}">
      <dgm:prSet phldrT="[Texte]"/>
      <dgm:spPr/>
      <dgm:t>
        <a:bodyPr/>
        <a:lstStyle/>
        <a:p>
          <a:r>
            <a:rPr lang="fr-FR" dirty="0" smtClean="0"/>
            <a:t>Séance starter</a:t>
          </a:r>
          <a:endParaRPr lang="fr-FR" dirty="0"/>
        </a:p>
      </dgm:t>
    </dgm:pt>
    <dgm:pt modelId="{0666500C-3C60-482F-9972-2B199E2CF4CE}" type="parTrans" cxnId="{58CE47CF-25AF-4D75-811A-E2E6D2E3747E}">
      <dgm:prSet/>
      <dgm:spPr/>
      <dgm:t>
        <a:bodyPr/>
        <a:lstStyle/>
        <a:p>
          <a:endParaRPr lang="fr-FR"/>
        </a:p>
      </dgm:t>
    </dgm:pt>
    <dgm:pt modelId="{1E99A5F7-A410-4D62-BA69-2DF73AF50B13}" type="sibTrans" cxnId="{58CE47CF-25AF-4D75-811A-E2E6D2E3747E}">
      <dgm:prSet/>
      <dgm:spPr/>
      <dgm:t>
        <a:bodyPr/>
        <a:lstStyle/>
        <a:p>
          <a:endParaRPr lang="fr-FR"/>
        </a:p>
      </dgm:t>
    </dgm:pt>
    <dgm:pt modelId="{E258CDED-3FB2-4803-B79D-DB3BD3C9E1C4}">
      <dgm:prSet phldrT="[Texte]"/>
      <dgm:spPr/>
      <dgm:t>
        <a:bodyPr/>
        <a:lstStyle/>
        <a:p>
          <a:r>
            <a:rPr lang="fr-FR" dirty="0" smtClean="0"/>
            <a:t>Activités d’analyse</a:t>
          </a:r>
          <a:endParaRPr lang="fr-FR" dirty="0"/>
        </a:p>
      </dgm:t>
    </dgm:pt>
    <dgm:pt modelId="{4E2E85EB-4356-4164-9F22-0AE159A08F6A}" type="parTrans" cxnId="{ED74DC73-E026-4D99-B0C7-4A5379523779}">
      <dgm:prSet/>
      <dgm:spPr/>
      <dgm:t>
        <a:bodyPr/>
        <a:lstStyle/>
        <a:p>
          <a:endParaRPr lang="fr-FR"/>
        </a:p>
      </dgm:t>
    </dgm:pt>
    <dgm:pt modelId="{11DE73C1-AA11-4A37-81E5-2BA69B01A1A5}" type="sibTrans" cxnId="{ED74DC73-E026-4D99-B0C7-4A5379523779}">
      <dgm:prSet/>
      <dgm:spPr/>
      <dgm:t>
        <a:bodyPr/>
        <a:lstStyle/>
        <a:p>
          <a:endParaRPr lang="fr-FR"/>
        </a:p>
      </dgm:t>
    </dgm:pt>
    <dgm:pt modelId="{01622B58-365B-4F50-85AC-8D46C83EEC25}">
      <dgm:prSet phldrT="[Texte]"/>
      <dgm:spPr/>
      <dgm:t>
        <a:bodyPr/>
        <a:lstStyle/>
        <a:p>
          <a:r>
            <a:rPr lang="fr-FR" dirty="0" smtClean="0"/>
            <a:t>Activités de créativité</a:t>
          </a:r>
          <a:endParaRPr lang="fr-FR" dirty="0"/>
        </a:p>
      </dgm:t>
    </dgm:pt>
    <dgm:pt modelId="{2B3D947F-C305-4C09-B5AD-C1BEED891DEB}" type="parTrans" cxnId="{8D167653-7B61-4A99-AFF4-4E8A76C96894}">
      <dgm:prSet/>
      <dgm:spPr/>
      <dgm:t>
        <a:bodyPr/>
        <a:lstStyle/>
        <a:p>
          <a:endParaRPr lang="fr-FR"/>
        </a:p>
      </dgm:t>
    </dgm:pt>
    <dgm:pt modelId="{587ADFCF-292B-410D-A342-11D41DE8B5D6}" type="sibTrans" cxnId="{8D167653-7B61-4A99-AFF4-4E8A76C96894}">
      <dgm:prSet/>
      <dgm:spPr/>
      <dgm:t>
        <a:bodyPr/>
        <a:lstStyle/>
        <a:p>
          <a:endParaRPr lang="fr-FR"/>
        </a:p>
      </dgm:t>
    </dgm:pt>
    <dgm:pt modelId="{107C6F92-6764-496A-B5B4-B608D4177A2D}" type="pres">
      <dgm:prSet presAssocID="{9F76FA1E-EB8D-4F68-8D6C-57E2410CE96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69353FD-D246-4AB2-9D32-4EC91B606026}" type="pres">
      <dgm:prSet presAssocID="{B4BB6E21-377F-42E2-8D48-DBEDA87951D3}" presName="root1" presStyleCnt="0"/>
      <dgm:spPr/>
    </dgm:pt>
    <dgm:pt modelId="{42D241A1-4047-477A-B9AE-D377ED3AD0BC}" type="pres">
      <dgm:prSet presAssocID="{B4BB6E21-377F-42E2-8D48-DBEDA87951D3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BFD71369-1A84-48EF-963E-2B880C8AA086}" type="pres">
      <dgm:prSet presAssocID="{B4BB6E21-377F-42E2-8D48-DBEDA87951D3}" presName="level2hierChild" presStyleCnt="0"/>
      <dgm:spPr/>
    </dgm:pt>
    <dgm:pt modelId="{818F2791-62C9-4D59-891B-11DCA0415CBD}" type="pres">
      <dgm:prSet presAssocID="{4E2E85EB-4356-4164-9F22-0AE159A08F6A}" presName="conn2-1" presStyleLbl="parChTrans1D2" presStyleIdx="0" presStyleCnt="1"/>
      <dgm:spPr/>
      <dgm:t>
        <a:bodyPr/>
        <a:lstStyle/>
        <a:p>
          <a:endParaRPr lang="fr-FR"/>
        </a:p>
      </dgm:t>
    </dgm:pt>
    <dgm:pt modelId="{0B530B80-C569-4C13-9B3B-A4A55002D54C}" type="pres">
      <dgm:prSet presAssocID="{4E2E85EB-4356-4164-9F22-0AE159A08F6A}" presName="connTx" presStyleLbl="parChTrans1D2" presStyleIdx="0" presStyleCnt="1"/>
      <dgm:spPr/>
      <dgm:t>
        <a:bodyPr/>
        <a:lstStyle/>
        <a:p>
          <a:endParaRPr lang="fr-FR"/>
        </a:p>
      </dgm:t>
    </dgm:pt>
    <dgm:pt modelId="{0B7E7A03-CF7B-4C03-A4F9-C53FCD08EA07}" type="pres">
      <dgm:prSet presAssocID="{E258CDED-3FB2-4803-B79D-DB3BD3C9E1C4}" presName="root2" presStyleCnt="0"/>
      <dgm:spPr/>
    </dgm:pt>
    <dgm:pt modelId="{2D0AF9F5-C9AB-4BE5-AEC1-ED98E9E4E329}" type="pres">
      <dgm:prSet presAssocID="{E258CDED-3FB2-4803-B79D-DB3BD3C9E1C4}" presName="LevelTwoTextNode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7D2A5313-FD4B-490E-81DA-0DDBD6D36305}" type="pres">
      <dgm:prSet presAssocID="{E258CDED-3FB2-4803-B79D-DB3BD3C9E1C4}" presName="level3hierChild" presStyleCnt="0"/>
      <dgm:spPr/>
    </dgm:pt>
    <dgm:pt modelId="{C0780288-0D35-4679-879C-723AC664914A}" type="pres">
      <dgm:prSet presAssocID="{2B3D947F-C305-4C09-B5AD-C1BEED891DEB}" presName="conn2-1" presStyleLbl="parChTrans1D3" presStyleIdx="0" presStyleCnt="1"/>
      <dgm:spPr/>
      <dgm:t>
        <a:bodyPr/>
        <a:lstStyle/>
        <a:p>
          <a:endParaRPr lang="fr-FR"/>
        </a:p>
      </dgm:t>
    </dgm:pt>
    <dgm:pt modelId="{538074A4-E91B-4E57-8C15-C0F90D46B045}" type="pres">
      <dgm:prSet presAssocID="{2B3D947F-C305-4C09-B5AD-C1BEED891DEB}" presName="connTx" presStyleLbl="parChTrans1D3" presStyleIdx="0" presStyleCnt="1"/>
      <dgm:spPr/>
      <dgm:t>
        <a:bodyPr/>
        <a:lstStyle/>
        <a:p>
          <a:endParaRPr lang="fr-FR"/>
        </a:p>
      </dgm:t>
    </dgm:pt>
    <dgm:pt modelId="{D460FA43-1B97-4559-B9D5-4B6CF04E82E8}" type="pres">
      <dgm:prSet presAssocID="{01622B58-365B-4F50-85AC-8D46C83EEC25}" presName="root2" presStyleCnt="0"/>
      <dgm:spPr/>
    </dgm:pt>
    <dgm:pt modelId="{ABCB2198-375E-4F2B-834D-BB85A18D3B15}" type="pres">
      <dgm:prSet presAssocID="{01622B58-365B-4F50-85AC-8D46C83EEC25}" presName="LevelTwoTextNode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8FD102A-6B4F-45DA-8AA3-45FC6A18C800}" type="pres">
      <dgm:prSet presAssocID="{01622B58-365B-4F50-85AC-8D46C83EEC25}" presName="level3hierChild" presStyleCnt="0"/>
      <dgm:spPr/>
    </dgm:pt>
  </dgm:ptLst>
  <dgm:cxnLst>
    <dgm:cxn modelId="{B43AAE7C-A177-4C0F-A127-B6A009859310}" type="presOf" srcId="{4E2E85EB-4356-4164-9F22-0AE159A08F6A}" destId="{818F2791-62C9-4D59-891B-11DCA0415CBD}" srcOrd="0" destOrd="0" presId="urn:microsoft.com/office/officeart/2005/8/layout/hierarchy2"/>
    <dgm:cxn modelId="{8D167653-7B61-4A99-AFF4-4E8A76C96894}" srcId="{E258CDED-3FB2-4803-B79D-DB3BD3C9E1C4}" destId="{01622B58-365B-4F50-85AC-8D46C83EEC25}" srcOrd="0" destOrd="0" parTransId="{2B3D947F-C305-4C09-B5AD-C1BEED891DEB}" sibTransId="{587ADFCF-292B-410D-A342-11D41DE8B5D6}"/>
    <dgm:cxn modelId="{58CE47CF-25AF-4D75-811A-E2E6D2E3747E}" srcId="{9F76FA1E-EB8D-4F68-8D6C-57E2410CE961}" destId="{B4BB6E21-377F-42E2-8D48-DBEDA87951D3}" srcOrd="0" destOrd="0" parTransId="{0666500C-3C60-482F-9972-2B199E2CF4CE}" sibTransId="{1E99A5F7-A410-4D62-BA69-2DF73AF50B13}"/>
    <dgm:cxn modelId="{3475A0DB-36C3-4F7E-B995-1E448977FB8C}" type="presOf" srcId="{B4BB6E21-377F-42E2-8D48-DBEDA87951D3}" destId="{42D241A1-4047-477A-B9AE-D377ED3AD0BC}" srcOrd="0" destOrd="0" presId="urn:microsoft.com/office/officeart/2005/8/layout/hierarchy2"/>
    <dgm:cxn modelId="{ED74DC73-E026-4D99-B0C7-4A5379523779}" srcId="{B4BB6E21-377F-42E2-8D48-DBEDA87951D3}" destId="{E258CDED-3FB2-4803-B79D-DB3BD3C9E1C4}" srcOrd="0" destOrd="0" parTransId="{4E2E85EB-4356-4164-9F22-0AE159A08F6A}" sibTransId="{11DE73C1-AA11-4A37-81E5-2BA69B01A1A5}"/>
    <dgm:cxn modelId="{A66405B4-73BF-49B0-BA26-B5FB0D318B24}" type="presOf" srcId="{E258CDED-3FB2-4803-B79D-DB3BD3C9E1C4}" destId="{2D0AF9F5-C9AB-4BE5-AEC1-ED98E9E4E329}" srcOrd="0" destOrd="0" presId="urn:microsoft.com/office/officeart/2005/8/layout/hierarchy2"/>
    <dgm:cxn modelId="{36707789-DF43-4DD6-89EA-308B44ECCEBA}" type="presOf" srcId="{2B3D947F-C305-4C09-B5AD-C1BEED891DEB}" destId="{538074A4-E91B-4E57-8C15-C0F90D46B045}" srcOrd="1" destOrd="0" presId="urn:microsoft.com/office/officeart/2005/8/layout/hierarchy2"/>
    <dgm:cxn modelId="{DEF8E577-FF66-44BB-AF92-649459D57D51}" type="presOf" srcId="{2B3D947F-C305-4C09-B5AD-C1BEED891DEB}" destId="{C0780288-0D35-4679-879C-723AC664914A}" srcOrd="0" destOrd="0" presId="urn:microsoft.com/office/officeart/2005/8/layout/hierarchy2"/>
    <dgm:cxn modelId="{661BC7F1-6A5C-4BCC-BF7A-8369BAC339F5}" type="presOf" srcId="{4E2E85EB-4356-4164-9F22-0AE159A08F6A}" destId="{0B530B80-C569-4C13-9B3B-A4A55002D54C}" srcOrd="1" destOrd="0" presId="urn:microsoft.com/office/officeart/2005/8/layout/hierarchy2"/>
    <dgm:cxn modelId="{2524499C-EFC9-4580-82F7-6DC2DD949B72}" type="presOf" srcId="{01622B58-365B-4F50-85AC-8D46C83EEC25}" destId="{ABCB2198-375E-4F2B-834D-BB85A18D3B15}" srcOrd="0" destOrd="0" presId="urn:microsoft.com/office/officeart/2005/8/layout/hierarchy2"/>
    <dgm:cxn modelId="{AE88ADCD-7551-47B7-915E-CDB6996E3ED0}" type="presOf" srcId="{9F76FA1E-EB8D-4F68-8D6C-57E2410CE961}" destId="{107C6F92-6764-496A-B5B4-B608D4177A2D}" srcOrd="0" destOrd="0" presId="urn:microsoft.com/office/officeart/2005/8/layout/hierarchy2"/>
    <dgm:cxn modelId="{EAFA6320-753E-44C6-831B-B76582689902}" type="presParOf" srcId="{107C6F92-6764-496A-B5B4-B608D4177A2D}" destId="{E69353FD-D246-4AB2-9D32-4EC91B606026}" srcOrd="0" destOrd="0" presId="urn:microsoft.com/office/officeart/2005/8/layout/hierarchy2"/>
    <dgm:cxn modelId="{ECB0F761-2909-499F-9389-5F5664E24596}" type="presParOf" srcId="{E69353FD-D246-4AB2-9D32-4EC91B606026}" destId="{42D241A1-4047-477A-B9AE-D377ED3AD0BC}" srcOrd="0" destOrd="0" presId="urn:microsoft.com/office/officeart/2005/8/layout/hierarchy2"/>
    <dgm:cxn modelId="{2F8915FC-6603-45CC-A957-6BDB8A0C974B}" type="presParOf" srcId="{E69353FD-D246-4AB2-9D32-4EC91B606026}" destId="{BFD71369-1A84-48EF-963E-2B880C8AA086}" srcOrd="1" destOrd="0" presId="urn:microsoft.com/office/officeart/2005/8/layout/hierarchy2"/>
    <dgm:cxn modelId="{992134D1-CF32-490B-83B9-B26FA70D2E8D}" type="presParOf" srcId="{BFD71369-1A84-48EF-963E-2B880C8AA086}" destId="{818F2791-62C9-4D59-891B-11DCA0415CBD}" srcOrd="0" destOrd="0" presId="urn:microsoft.com/office/officeart/2005/8/layout/hierarchy2"/>
    <dgm:cxn modelId="{D47A5A42-363D-473D-9253-3E6FA97C99EE}" type="presParOf" srcId="{818F2791-62C9-4D59-891B-11DCA0415CBD}" destId="{0B530B80-C569-4C13-9B3B-A4A55002D54C}" srcOrd="0" destOrd="0" presId="urn:microsoft.com/office/officeart/2005/8/layout/hierarchy2"/>
    <dgm:cxn modelId="{A816E503-EDD2-4D13-9C3B-19E00960E547}" type="presParOf" srcId="{BFD71369-1A84-48EF-963E-2B880C8AA086}" destId="{0B7E7A03-CF7B-4C03-A4F9-C53FCD08EA07}" srcOrd="1" destOrd="0" presId="urn:microsoft.com/office/officeart/2005/8/layout/hierarchy2"/>
    <dgm:cxn modelId="{8385B37E-C612-4061-9E1C-3592BE729D1F}" type="presParOf" srcId="{0B7E7A03-CF7B-4C03-A4F9-C53FCD08EA07}" destId="{2D0AF9F5-C9AB-4BE5-AEC1-ED98E9E4E329}" srcOrd="0" destOrd="0" presId="urn:microsoft.com/office/officeart/2005/8/layout/hierarchy2"/>
    <dgm:cxn modelId="{64FFE7B4-F769-40DE-A0CF-B40C02DA7140}" type="presParOf" srcId="{0B7E7A03-CF7B-4C03-A4F9-C53FCD08EA07}" destId="{7D2A5313-FD4B-490E-81DA-0DDBD6D36305}" srcOrd="1" destOrd="0" presId="urn:microsoft.com/office/officeart/2005/8/layout/hierarchy2"/>
    <dgm:cxn modelId="{73084EBE-511D-4359-B94D-CEDBEB288417}" type="presParOf" srcId="{7D2A5313-FD4B-490E-81DA-0DDBD6D36305}" destId="{C0780288-0D35-4679-879C-723AC664914A}" srcOrd="0" destOrd="0" presId="urn:microsoft.com/office/officeart/2005/8/layout/hierarchy2"/>
    <dgm:cxn modelId="{ACC90BAE-27FE-4B4E-AC63-83BD0775DF53}" type="presParOf" srcId="{C0780288-0D35-4679-879C-723AC664914A}" destId="{538074A4-E91B-4E57-8C15-C0F90D46B045}" srcOrd="0" destOrd="0" presId="urn:microsoft.com/office/officeart/2005/8/layout/hierarchy2"/>
    <dgm:cxn modelId="{01D69CBE-7AE2-40C7-9611-127C96DB1A41}" type="presParOf" srcId="{7D2A5313-FD4B-490E-81DA-0DDBD6D36305}" destId="{D460FA43-1B97-4559-B9D5-4B6CF04E82E8}" srcOrd="1" destOrd="0" presId="urn:microsoft.com/office/officeart/2005/8/layout/hierarchy2"/>
    <dgm:cxn modelId="{64561C63-F182-4D33-88B7-6BBEA183A309}" type="presParOf" srcId="{D460FA43-1B97-4559-B9D5-4B6CF04E82E8}" destId="{ABCB2198-375E-4F2B-834D-BB85A18D3B15}" srcOrd="0" destOrd="0" presId="urn:microsoft.com/office/officeart/2005/8/layout/hierarchy2"/>
    <dgm:cxn modelId="{B60AF0F6-A682-4F60-8E84-A46BFA0FFC39}" type="presParOf" srcId="{D460FA43-1B97-4559-B9D5-4B6CF04E82E8}" destId="{38FD102A-6B4F-45DA-8AA3-45FC6A18C80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FBAE43F-F48C-4393-AC00-9E5FFB89F56A}">
      <dsp:nvSpPr>
        <dsp:cNvPr id="0" name=""/>
        <dsp:cNvSpPr/>
      </dsp:nvSpPr>
      <dsp:spPr>
        <a:xfrm>
          <a:off x="3946416" y="0"/>
          <a:ext cx="1347625" cy="378904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 smtClean="0"/>
            <a:t>Activités</a:t>
          </a:r>
          <a:endParaRPr lang="fr-FR" sz="2100" kern="1200" dirty="0"/>
        </a:p>
      </dsp:txBody>
      <dsp:txXfrm>
        <a:off x="3946416" y="0"/>
        <a:ext cx="1347625" cy="1136712"/>
      </dsp:txXfrm>
    </dsp:sp>
    <dsp:sp modelId="{FBE2CFDE-F38A-4D94-AB82-6CA2BC179FE4}">
      <dsp:nvSpPr>
        <dsp:cNvPr id="0" name=""/>
        <dsp:cNvSpPr/>
      </dsp:nvSpPr>
      <dsp:spPr>
        <a:xfrm>
          <a:off x="2374187" y="0"/>
          <a:ext cx="1347625" cy="378904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 smtClean="0"/>
            <a:t>Produits</a:t>
          </a:r>
          <a:endParaRPr lang="fr-FR" sz="2100" kern="1200" dirty="0"/>
        </a:p>
      </dsp:txBody>
      <dsp:txXfrm>
        <a:off x="2374187" y="0"/>
        <a:ext cx="1347625" cy="1136712"/>
      </dsp:txXfrm>
    </dsp:sp>
    <dsp:sp modelId="{4160A543-F581-4B0F-ADC0-63089C5744C1}">
      <dsp:nvSpPr>
        <dsp:cNvPr id="0" name=""/>
        <dsp:cNvSpPr/>
      </dsp:nvSpPr>
      <dsp:spPr>
        <a:xfrm>
          <a:off x="801957" y="0"/>
          <a:ext cx="1347625" cy="378904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 smtClean="0"/>
            <a:t> </a:t>
          </a:r>
          <a:endParaRPr lang="fr-FR" sz="2100" kern="1200" dirty="0"/>
        </a:p>
      </dsp:txBody>
      <dsp:txXfrm>
        <a:off x="801957" y="0"/>
        <a:ext cx="1347625" cy="1136712"/>
      </dsp:txXfrm>
    </dsp:sp>
    <dsp:sp modelId="{B873318B-8928-4F89-92B6-2851E248B482}">
      <dsp:nvSpPr>
        <dsp:cNvPr id="0" name=""/>
        <dsp:cNvSpPr/>
      </dsp:nvSpPr>
      <dsp:spPr>
        <a:xfrm>
          <a:off x="914259" y="2106339"/>
          <a:ext cx="1123021" cy="5615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Séance 2</a:t>
          </a:r>
          <a:endParaRPr lang="fr-FR" sz="1600" kern="1200" dirty="0"/>
        </a:p>
      </dsp:txBody>
      <dsp:txXfrm>
        <a:off x="914259" y="2106339"/>
        <a:ext cx="1123021" cy="561510"/>
      </dsp:txXfrm>
    </dsp:sp>
    <dsp:sp modelId="{AE6D7DC9-6F95-4E43-9DFC-E286AA200CD7}">
      <dsp:nvSpPr>
        <dsp:cNvPr id="0" name=""/>
        <dsp:cNvSpPr/>
      </dsp:nvSpPr>
      <dsp:spPr>
        <a:xfrm rot="18289469">
          <a:off x="1868577" y="2050889"/>
          <a:ext cx="786615" cy="26674"/>
        </a:xfrm>
        <a:custGeom>
          <a:avLst/>
          <a:gdLst/>
          <a:ahLst/>
          <a:cxnLst/>
          <a:rect l="0" t="0" r="0" b="0"/>
          <a:pathLst>
            <a:path>
              <a:moveTo>
                <a:pt x="0" y="13337"/>
              </a:moveTo>
              <a:lnTo>
                <a:pt x="786615" y="133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 rot="18289469">
        <a:off x="2242219" y="2044561"/>
        <a:ext cx="39330" cy="39330"/>
      </dsp:txXfrm>
    </dsp:sp>
    <dsp:sp modelId="{F17EEB48-29CC-46A7-A7B2-26327D2218F7}">
      <dsp:nvSpPr>
        <dsp:cNvPr id="0" name=""/>
        <dsp:cNvSpPr/>
      </dsp:nvSpPr>
      <dsp:spPr>
        <a:xfrm>
          <a:off x="2486489" y="1460602"/>
          <a:ext cx="1123021" cy="5615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err="1" smtClean="0"/>
            <a:t>Gorillapod</a:t>
          </a:r>
          <a:endParaRPr lang="fr-FR" sz="1600" kern="1200" dirty="0"/>
        </a:p>
      </dsp:txBody>
      <dsp:txXfrm>
        <a:off x="2486489" y="1460602"/>
        <a:ext cx="1123021" cy="561510"/>
      </dsp:txXfrm>
    </dsp:sp>
    <dsp:sp modelId="{113262EE-B4A0-42A8-94F9-6A124334249C}">
      <dsp:nvSpPr>
        <dsp:cNvPr id="0" name=""/>
        <dsp:cNvSpPr/>
      </dsp:nvSpPr>
      <dsp:spPr>
        <a:xfrm rot="19457599">
          <a:off x="3557513" y="1566586"/>
          <a:ext cx="553201" cy="26674"/>
        </a:xfrm>
        <a:custGeom>
          <a:avLst/>
          <a:gdLst/>
          <a:ahLst/>
          <a:cxnLst/>
          <a:rect l="0" t="0" r="0" b="0"/>
          <a:pathLst>
            <a:path>
              <a:moveTo>
                <a:pt x="0" y="13337"/>
              </a:moveTo>
              <a:lnTo>
                <a:pt x="553201" y="1333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 rot="19457599">
        <a:off x="3820284" y="1566093"/>
        <a:ext cx="27660" cy="27660"/>
      </dsp:txXfrm>
    </dsp:sp>
    <dsp:sp modelId="{DF20B15B-597E-4948-BFD2-0A20836DB6CF}">
      <dsp:nvSpPr>
        <dsp:cNvPr id="0" name=""/>
        <dsp:cNvSpPr/>
      </dsp:nvSpPr>
      <dsp:spPr>
        <a:xfrm>
          <a:off x="4058719" y="1137734"/>
          <a:ext cx="1123021" cy="5615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1 : TRIZ</a:t>
          </a:r>
          <a:endParaRPr lang="fr-FR" sz="1600" kern="1200" dirty="0"/>
        </a:p>
      </dsp:txBody>
      <dsp:txXfrm>
        <a:off x="4058719" y="1137734"/>
        <a:ext cx="1123021" cy="561510"/>
      </dsp:txXfrm>
    </dsp:sp>
    <dsp:sp modelId="{A2AC515A-DE83-4032-8F81-5D7A04E3E6E0}">
      <dsp:nvSpPr>
        <dsp:cNvPr id="0" name=""/>
        <dsp:cNvSpPr/>
      </dsp:nvSpPr>
      <dsp:spPr>
        <a:xfrm rot="2142401">
          <a:off x="3557513" y="1889454"/>
          <a:ext cx="553201" cy="26674"/>
        </a:xfrm>
        <a:custGeom>
          <a:avLst/>
          <a:gdLst/>
          <a:ahLst/>
          <a:cxnLst/>
          <a:rect l="0" t="0" r="0" b="0"/>
          <a:pathLst>
            <a:path>
              <a:moveTo>
                <a:pt x="0" y="13337"/>
              </a:moveTo>
              <a:lnTo>
                <a:pt x="553201" y="1333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 rot="2142401">
        <a:off x="3820284" y="1888962"/>
        <a:ext cx="27660" cy="27660"/>
      </dsp:txXfrm>
    </dsp:sp>
    <dsp:sp modelId="{AAE985D2-C9C3-42EF-B89A-40F37BF5771A}">
      <dsp:nvSpPr>
        <dsp:cNvPr id="0" name=""/>
        <dsp:cNvSpPr/>
      </dsp:nvSpPr>
      <dsp:spPr>
        <a:xfrm>
          <a:off x="4058719" y="1783471"/>
          <a:ext cx="1123021" cy="5615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2 : Animaux créatifs</a:t>
          </a:r>
          <a:endParaRPr lang="fr-FR" sz="1600" kern="1200" dirty="0"/>
        </a:p>
      </dsp:txBody>
      <dsp:txXfrm>
        <a:off x="4058719" y="1783471"/>
        <a:ext cx="1123021" cy="561510"/>
      </dsp:txXfrm>
    </dsp:sp>
    <dsp:sp modelId="{24678DD8-BA11-4C05-849E-B8B91E75E028}">
      <dsp:nvSpPr>
        <dsp:cNvPr id="0" name=""/>
        <dsp:cNvSpPr/>
      </dsp:nvSpPr>
      <dsp:spPr>
        <a:xfrm rot="3310531">
          <a:off x="1868577" y="2696626"/>
          <a:ext cx="786615" cy="26674"/>
        </a:xfrm>
        <a:custGeom>
          <a:avLst/>
          <a:gdLst/>
          <a:ahLst/>
          <a:cxnLst/>
          <a:rect l="0" t="0" r="0" b="0"/>
          <a:pathLst>
            <a:path>
              <a:moveTo>
                <a:pt x="0" y="13337"/>
              </a:moveTo>
              <a:lnTo>
                <a:pt x="786615" y="133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 rot="3310531">
        <a:off x="2242219" y="2690298"/>
        <a:ext cx="39330" cy="39330"/>
      </dsp:txXfrm>
    </dsp:sp>
    <dsp:sp modelId="{1D32868F-C9DB-437F-A2F2-E0DFCC984E39}">
      <dsp:nvSpPr>
        <dsp:cNvPr id="0" name=""/>
        <dsp:cNvSpPr/>
      </dsp:nvSpPr>
      <dsp:spPr>
        <a:xfrm>
          <a:off x="2486489" y="2752077"/>
          <a:ext cx="1123021" cy="5615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Trépied pliable</a:t>
          </a:r>
          <a:endParaRPr lang="fr-FR" sz="1600" kern="1200" dirty="0"/>
        </a:p>
      </dsp:txBody>
      <dsp:txXfrm>
        <a:off x="2486489" y="2752077"/>
        <a:ext cx="1123021" cy="561510"/>
      </dsp:txXfrm>
    </dsp:sp>
    <dsp:sp modelId="{F593191D-30ED-41BC-8936-1FAACF097E1E}">
      <dsp:nvSpPr>
        <dsp:cNvPr id="0" name=""/>
        <dsp:cNvSpPr/>
      </dsp:nvSpPr>
      <dsp:spPr>
        <a:xfrm rot="19457599">
          <a:off x="3557513" y="2858060"/>
          <a:ext cx="553201" cy="26674"/>
        </a:xfrm>
        <a:custGeom>
          <a:avLst/>
          <a:gdLst/>
          <a:ahLst/>
          <a:cxnLst/>
          <a:rect l="0" t="0" r="0" b="0"/>
          <a:pathLst>
            <a:path>
              <a:moveTo>
                <a:pt x="0" y="13337"/>
              </a:moveTo>
              <a:lnTo>
                <a:pt x="553201" y="1333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 rot="19457599">
        <a:off x="3820284" y="2857568"/>
        <a:ext cx="27660" cy="27660"/>
      </dsp:txXfrm>
    </dsp:sp>
    <dsp:sp modelId="{776ED345-D34C-41D0-9870-B1619AEF4279}">
      <dsp:nvSpPr>
        <dsp:cNvPr id="0" name=""/>
        <dsp:cNvSpPr/>
      </dsp:nvSpPr>
      <dsp:spPr>
        <a:xfrm>
          <a:off x="4058719" y="2429208"/>
          <a:ext cx="1123021" cy="5615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3 : TRIZ</a:t>
          </a:r>
          <a:endParaRPr lang="fr-FR" sz="1600" kern="1200" dirty="0"/>
        </a:p>
      </dsp:txBody>
      <dsp:txXfrm>
        <a:off x="4058719" y="2429208"/>
        <a:ext cx="1123021" cy="561510"/>
      </dsp:txXfrm>
    </dsp:sp>
    <dsp:sp modelId="{4444EA03-4DED-4B84-941E-A754C53D3E8A}">
      <dsp:nvSpPr>
        <dsp:cNvPr id="0" name=""/>
        <dsp:cNvSpPr/>
      </dsp:nvSpPr>
      <dsp:spPr>
        <a:xfrm rot="2142401">
          <a:off x="3557513" y="3180929"/>
          <a:ext cx="553201" cy="26674"/>
        </a:xfrm>
        <a:custGeom>
          <a:avLst/>
          <a:gdLst/>
          <a:ahLst/>
          <a:cxnLst/>
          <a:rect l="0" t="0" r="0" b="0"/>
          <a:pathLst>
            <a:path>
              <a:moveTo>
                <a:pt x="0" y="13337"/>
              </a:moveTo>
              <a:lnTo>
                <a:pt x="553201" y="1333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 rot="2142401">
        <a:off x="3820284" y="3180436"/>
        <a:ext cx="27660" cy="27660"/>
      </dsp:txXfrm>
    </dsp:sp>
    <dsp:sp modelId="{79666539-C9CB-45D7-B8DA-689E0707706D}">
      <dsp:nvSpPr>
        <dsp:cNvPr id="0" name=""/>
        <dsp:cNvSpPr/>
      </dsp:nvSpPr>
      <dsp:spPr>
        <a:xfrm>
          <a:off x="4058719" y="3074945"/>
          <a:ext cx="1123021" cy="5615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4 : Animaux créatifs</a:t>
          </a:r>
          <a:endParaRPr lang="fr-FR" sz="1600" kern="1200" dirty="0"/>
        </a:p>
      </dsp:txBody>
      <dsp:txXfrm>
        <a:off x="4058719" y="3074945"/>
        <a:ext cx="1123021" cy="56151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5131DE0-A065-4490-8C59-CF088864BE8F}">
      <dsp:nvSpPr>
        <dsp:cNvPr id="0" name=""/>
        <dsp:cNvSpPr/>
      </dsp:nvSpPr>
      <dsp:spPr>
        <a:xfrm>
          <a:off x="260" y="1616769"/>
          <a:ext cx="1660921" cy="8304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Activité</a:t>
          </a:r>
          <a:endParaRPr lang="fr-FR" sz="1800" kern="1200" dirty="0"/>
        </a:p>
      </dsp:txBody>
      <dsp:txXfrm>
        <a:off x="260" y="1616769"/>
        <a:ext cx="1660921" cy="830460"/>
      </dsp:txXfrm>
    </dsp:sp>
    <dsp:sp modelId="{33202061-4A8E-4EE0-BB59-3DAA5A7F89A1}">
      <dsp:nvSpPr>
        <dsp:cNvPr id="0" name=""/>
        <dsp:cNvSpPr/>
      </dsp:nvSpPr>
      <dsp:spPr>
        <a:xfrm rot="18289469">
          <a:off x="1411673" y="1536093"/>
          <a:ext cx="1163386" cy="36782"/>
        </a:xfrm>
        <a:custGeom>
          <a:avLst/>
          <a:gdLst/>
          <a:ahLst/>
          <a:cxnLst/>
          <a:rect l="0" t="0" r="0" b="0"/>
          <a:pathLst>
            <a:path>
              <a:moveTo>
                <a:pt x="0" y="18391"/>
              </a:moveTo>
              <a:lnTo>
                <a:pt x="1163386" y="183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 rot="18289469">
        <a:off x="1964282" y="1525400"/>
        <a:ext cx="58169" cy="58169"/>
      </dsp:txXfrm>
    </dsp:sp>
    <dsp:sp modelId="{790248F7-B1AF-4569-AAE2-85FA2EAEF242}">
      <dsp:nvSpPr>
        <dsp:cNvPr id="0" name=""/>
        <dsp:cNvSpPr/>
      </dsp:nvSpPr>
      <dsp:spPr>
        <a:xfrm>
          <a:off x="2325551" y="661739"/>
          <a:ext cx="1660921" cy="8304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Devant PC: Analyse du produit</a:t>
          </a:r>
          <a:endParaRPr lang="fr-FR" sz="1800" kern="1200" dirty="0"/>
        </a:p>
      </dsp:txBody>
      <dsp:txXfrm>
        <a:off x="2325551" y="661739"/>
        <a:ext cx="1660921" cy="830460"/>
      </dsp:txXfrm>
    </dsp:sp>
    <dsp:sp modelId="{66137B44-0629-4847-AD24-4F146D69E928}">
      <dsp:nvSpPr>
        <dsp:cNvPr id="0" name=""/>
        <dsp:cNvSpPr/>
      </dsp:nvSpPr>
      <dsp:spPr>
        <a:xfrm>
          <a:off x="3986472" y="1058578"/>
          <a:ext cx="664629" cy="36782"/>
        </a:xfrm>
        <a:custGeom>
          <a:avLst/>
          <a:gdLst/>
          <a:ahLst/>
          <a:cxnLst/>
          <a:rect l="0" t="0" r="0" b="0"/>
          <a:pathLst>
            <a:path>
              <a:moveTo>
                <a:pt x="0" y="18391"/>
              </a:moveTo>
              <a:lnTo>
                <a:pt x="664629" y="183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4302171" y="1060354"/>
        <a:ext cx="33231" cy="33231"/>
      </dsp:txXfrm>
    </dsp:sp>
    <dsp:sp modelId="{6FA4C92F-4C17-47D3-83CB-DBD9F14C3AA6}">
      <dsp:nvSpPr>
        <dsp:cNvPr id="0" name=""/>
        <dsp:cNvSpPr/>
      </dsp:nvSpPr>
      <dsp:spPr>
        <a:xfrm>
          <a:off x="4651102" y="661739"/>
          <a:ext cx="1660921" cy="8304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Au tableau : Séance de créativité</a:t>
          </a:r>
          <a:endParaRPr lang="fr-FR" sz="1800" kern="1200" dirty="0"/>
        </a:p>
      </dsp:txBody>
      <dsp:txXfrm>
        <a:off x="4651102" y="661739"/>
        <a:ext cx="1660921" cy="830460"/>
      </dsp:txXfrm>
    </dsp:sp>
    <dsp:sp modelId="{56E263A1-0800-4FB5-800F-01EF6EEABC83}">
      <dsp:nvSpPr>
        <dsp:cNvPr id="0" name=""/>
        <dsp:cNvSpPr/>
      </dsp:nvSpPr>
      <dsp:spPr>
        <a:xfrm>
          <a:off x="1661182" y="2013608"/>
          <a:ext cx="664368" cy="36782"/>
        </a:xfrm>
        <a:custGeom>
          <a:avLst/>
          <a:gdLst/>
          <a:ahLst/>
          <a:cxnLst/>
          <a:rect l="0" t="0" r="0" b="0"/>
          <a:pathLst>
            <a:path>
              <a:moveTo>
                <a:pt x="0" y="18391"/>
              </a:moveTo>
              <a:lnTo>
                <a:pt x="664368" y="183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1976757" y="2015390"/>
        <a:ext cx="33218" cy="33218"/>
      </dsp:txXfrm>
    </dsp:sp>
    <dsp:sp modelId="{A3BA0184-39E1-49AF-B500-333D55641DF7}">
      <dsp:nvSpPr>
        <dsp:cNvPr id="0" name=""/>
        <dsp:cNvSpPr/>
      </dsp:nvSpPr>
      <dsp:spPr>
        <a:xfrm>
          <a:off x="2325551" y="1616769"/>
          <a:ext cx="1660921" cy="8304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5 groupes de 3 élèves</a:t>
          </a:r>
          <a:endParaRPr lang="fr-FR" sz="1800" kern="1200" dirty="0"/>
        </a:p>
      </dsp:txBody>
      <dsp:txXfrm>
        <a:off x="2325551" y="1616769"/>
        <a:ext cx="1660921" cy="830460"/>
      </dsp:txXfrm>
    </dsp:sp>
    <dsp:sp modelId="{A0B769B6-C4AF-4593-9DAA-51F9D03D3171}">
      <dsp:nvSpPr>
        <dsp:cNvPr id="0" name=""/>
        <dsp:cNvSpPr/>
      </dsp:nvSpPr>
      <dsp:spPr>
        <a:xfrm>
          <a:off x="3986472" y="2013608"/>
          <a:ext cx="664368" cy="36782"/>
        </a:xfrm>
        <a:custGeom>
          <a:avLst/>
          <a:gdLst/>
          <a:ahLst/>
          <a:cxnLst/>
          <a:rect l="0" t="0" r="0" b="0"/>
          <a:pathLst>
            <a:path>
              <a:moveTo>
                <a:pt x="0" y="18391"/>
              </a:moveTo>
              <a:lnTo>
                <a:pt x="664368" y="183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4302048" y="2015390"/>
        <a:ext cx="33218" cy="33218"/>
      </dsp:txXfrm>
    </dsp:sp>
    <dsp:sp modelId="{27B66E08-95F2-4975-8B84-2596218C3EE7}">
      <dsp:nvSpPr>
        <dsp:cNvPr id="0" name=""/>
        <dsp:cNvSpPr/>
      </dsp:nvSpPr>
      <dsp:spPr>
        <a:xfrm>
          <a:off x="4650841" y="1616769"/>
          <a:ext cx="1660921" cy="8304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3 groupes de 5 élèves</a:t>
          </a:r>
          <a:endParaRPr lang="fr-FR" sz="1800" kern="1200" dirty="0"/>
        </a:p>
      </dsp:txBody>
      <dsp:txXfrm>
        <a:off x="4650841" y="1616769"/>
        <a:ext cx="1660921" cy="830460"/>
      </dsp:txXfrm>
    </dsp:sp>
    <dsp:sp modelId="{5A871504-7717-4787-BDC8-DA1C70706BA0}">
      <dsp:nvSpPr>
        <dsp:cNvPr id="0" name=""/>
        <dsp:cNvSpPr/>
      </dsp:nvSpPr>
      <dsp:spPr>
        <a:xfrm rot="3310531">
          <a:off x="1411673" y="2491123"/>
          <a:ext cx="1163386" cy="36782"/>
        </a:xfrm>
        <a:custGeom>
          <a:avLst/>
          <a:gdLst/>
          <a:ahLst/>
          <a:cxnLst/>
          <a:rect l="0" t="0" r="0" b="0"/>
          <a:pathLst>
            <a:path>
              <a:moveTo>
                <a:pt x="0" y="18391"/>
              </a:moveTo>
              <a:lnTo>
                <a:pt x="1163386" y="183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 rot="3310531">
        <a:off x="1964282" y="2480430"/>
        <a:ext cx="58169" cy="58169"/>
      </dsp:txXfrm>
    </dsp:sp>
    <dsp:sp modelId="{4BF94D1E-0519-4ED9-A345-5647F653F114}">
      <dsp:nvSpPr>
        <dsp:cNvPr id="0" name=""/>
        <dsp:cNvSpPr/>
      </dsp:nvSpPr>
      <dsp:spPr>
        <a:xfrm>
          <a:off x="2325551" y="2571799"/>
          <a:ext cx="1660921" cy="8304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1h</a:t>
          </a:r>
          <a:endParaRPr lang="fr-FR" sz="1800" kern="1200" dirty="0"/>
        </a:p>
      </dsp:txBody>
      <dsp:txXfrm>
        <a:off x="2325551" y="2571799"/>
        <a:ext cx="1660921" cy="830460"/>
      </dsp:txXfrm>
    </dsp:sp>
    <dsp:sp modelId="{4BDC295F-92BF-4A6B-80DB-EF2D4791CC24}">
      <dsp:nvSpPr>
        <dsp:cNvPr id="0" name=""/>
        <dsp:cNvSpPr/>
      </dsp:nvSpPr>
      <dsp:spPr>
        <a:xfrm>
          <a:off x="3986472" y="2968638"/>
          <a:ext cx="664368" cy="36782"/>
        </a:xfrm>
        <a:custGeom>
          <a:avLst/>
          <a:gdLst/>
          <a:ahLst/>
          <a:cxnLst/>
          <a:rect l="0" t="0" r="0" b="0"/>
          <a:pathLst>
            <a:path>
              <a:moveTo>
                <a:pt x="0" y="18391"/>
              </a:moveTo>
              <a:lnTo>
                <a:pt x="664368" y="183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4302048" y="2970420"/>
        <a:ext cx="33218" cy="33218"/>
      </dsp:txXfrm>
    </dsp:sp>
    <dsp:sp modelId="{2CA5DCDB-F257-43E0-AE3E-A2447512B7A9}">
      <dsp:nvSpPr>
        <dsp:cNvPr id="0" name=""/>
        <dsp:cNvSpPr/>
      </dsp:nvSpPr>
      <dsp:spPr>
        <a:xfrm>
          <a:off x="4650841" y="2571799"/>
          <a:ext cx="1660921" cy="8304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45 minutes</a:t>
          </a:r>
          <a:endParaRPr lang="fr-FR" sz="1800" kern="1200" dirty="0"/>
        </a:p>
      </dsp:txBody>
      <dsp:txXfrm>
        <a:off x="4650841" y="2571799"/>
        <a:ext cx="1660921" cy="83046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5131DE0-A065-4490-8C59-CF088864BE8F}">
      <dsp:nvSpPr>
        <dsp:cNvPr id="0" name=""/>
        <dsp:cNvSpPr/>
      </dsp:nvSpPr>
      <dsp:spPr>
        <a:xfrm>
          <a:off x="260" y="1616769"/>
          <a:ext cx="1660921" cy="8304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Activité</a:t>
          </a:r>
          <a:endParaRPr lang="fr-FR" sz="1800" kern="1200" dirty="0"/>
        </a:p>
      </dsp:txBody>
      <dsp:txXfrm>
        <a:off x="260" y="1616769"/>
        <a:ext cx="1660921" cy="830460"/>
      </dsp:txXfrm>
    </dsp:sp>
    <dsp:sp modelId="{33202061-4A8E-4EE0-BB59-3DAA5A7F89A1}">
      <dsp:nvSpPr>
        <dsp:cNvPr id="0" name=""/>
        <dsp:cNvSpPr/>
      </dsp:nvSpPr>
      <dsp:spPr>
        <a:xfrm rot="18289469">
          <a:off x="1411673" y="1536093"/>
          <a:ext cx="1163386" cy="36782"/>
        </a:xfrm>
        <a:custGeom>
          <a:avLst/>
          <a:gdLst/>
          <a:ahLst/>
          <a:cxnLst/>
          <a:rect l="0" t="0" r="0" b="0"/>
          <a:pathLst>
            <a:path>
              <a:moveTo>
                <a:pt x="0" y="18391"/>
              </a:moveTo>
              <a:lnTo>
                <a:pt x="1163386" y="183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 rot="18289469">
        <a:off x="1964282" y="1525400"/>
        <a:ext cx="58169" cy="58169"/>
      </dsp:txXfrm>
    </dsp:sp>
    <dsp:sp modelId="{790248F7-B1AF-4569-AAE2-85FA2EAEF242}">
      <dsp:nvSpPr>
        <dsp:cNvPr id="0" name=""/>
        <dsp:cNvSpPr/>
      </dsp:nvSpPr>
      <dsp:spPr>
        <a:xfrm>
          <a:off x="2325551" y="661739"/>
          <a:ext cx="1660921" cy="8304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Devant PC: Analyse du produit</a:t>
          </a:r>
          <a:endParaRPr lang="fr-FR" sz="1800" kern="1200" dirty="0"/>
        </a:p>
      </dsp:txBody>
      <dsp:txXfrm>
        <a:off x="2325551" y="661739"/>
        <a:ext cx="1660921" cy="830460"/>
      </dsp:txXfrm>
    </dsp:sp>
    <dsp:sp modelId="{66137B44-0629-4847-AD24-4F146D69E928}">
      <dsp:nvSpPr>
        <dsp:cNvPr id="0" name=""/>
        <dsp:cNvSpPr/>
      </dsp:nvSpPr>
      <dsp:spPr>
        <a:xfrm>
          <a:off x="3986472" y="1058578"/>
          <a:ext cx="664629" cy="36782"/>
        </a:xfrm>
        <a:custGeom>
          <a:avLst/>
          <a:gdLst/>
          <a:ahLst/>
          <a:cxnLst/>
          <a:rect l="0" t="0" r="0" b="0"/>
          <a:pathLst>
            <a:path>
              <a:moveTo>
                <a:pt x="0" y="18391"/>
              </a:moveTo>
              <a:lnTo>
                <a:pt x="664629" y="183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4302171" y="1060354"/>
        <a:ext cx="33231" cy="33231"/>
      </dsp:txXfrm>
    </dsp:sp>
    <dsp:sp modelId="{6FA4C92F-4C17-47D3-83CB-DBD9F14C3AA6}">
      <dsp:nvSpPr>
        <dsp:cNvPr id="0" name=""/>
        <dsp:cNvSpPr/>
      </dsp:nvSpPr>
      <dsp:spPr>
        <a:xfrm>
          <a:off x="4651102" y="661739"/>
          <a:ext cx="1660921" cy="8304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Au tableau : Séance de créativité</a:t>
          </a:r>
          <a:endParaRPr lang="fr-FR" sz="1800" kern="1200" dirty="0"/>
        </a:p>
      </dsp:txBody>
      <dsp:txXfrm>
        <a:off x="4651102" y="661739"/>
        <a:ext cx="1660921" cy="830460"/>
      </dsp:txXfrm>
    </dsp:sp>
    <dsp:sp modelId="{56E263A1-0800-4FB5-800F-01EF6EEABC83}">
      <dsp:nvSpPr>
        <dsp:cNvPr id="0" name=""/>
        <dsp:cNvSpPr/>
      </dsp:nvSpPr>
      <dsp:spPr>
        <a:xfrm>
          <a:off x="1661182" y="2013608"/>
          <a:ext cx="664368" cy="36782"/>
        </a:xfrm>
        <a:custGeom>
          <a:avLst/>
          <a:gdLst/>
          <a:ahLst/>
          <a:cxnLst/>
          <a:rect l="0" t="0" r="0" b="0"/>
          <a:pathLst>
            <a:path>
              <a:moveTo>
                <a:pt x="0" y="18391"/>
              </a:moveTo>
              <a:lnTo>
                <a:pt x="664368" y="183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1976757" y="2015390"/>
        <a:ext cx="33218" cy="33218"/>
      </dsp:txXfrm>
    </dsp:sp>
    <dsp:sp modelId="{A3BA0184-39E1-49AF-B500-333D55641DF7}">
      <dsp:nvSpPr>
        <dsp:cNvPr id="0" name=""/>
        <dsp:cNvSpPr/>
      </dsp:nvSpPr>
      <dsp:spPr>
        <a:xfrm>
          <a:off x="2325551" y="1616769"/>
          <a:ext cx="1660921" cy="8304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5 groupes de 3 élèves</a:t>
          </a:r>
          <a:endParaRPr lang="fr-FR" sz="1800" kern="1200" dirty="0"/>
        </a:p>
      </dsp:txBody>
      <dsp:txXfrm>
        <a:off x="2325551" y="1616769"/>
        <a:ext cx="1660921" cy="830460"/>
      </dsp:txXfrm>
    </dsp:sp>
    <dsp:sp modelId="{A0B769B6-C4AF-4593-9DAA-51F9D03D3171}">
      <dsp:nvSpPr>
        <dsp:cNvPr id="0" name=""/>
        <dsp:cNvSpPr/>
      </dsp:nvSpPr>
      <dsp:spPr>
        <a:xfrm>
          <a:off x="3986472" y="2013608"/>
          <a:ext cx="664368" cy="36782"/>
        </a:xfrm>
        <a:custGeom>
          <a:avLst/>
          <a:gdLst/>
          <a:ahLst/>
          <a:cxnLst/>
          <a:rect l="0" t="0" r="0" b="0"/>
          <a:pathLst>
            <a:path>
              <a:moveTo>
                <a:pt x="0" y="18391"/>
              </a:moveTo>
              <a:lnTo>
                <a:pt x="664368" y="183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4302048" y="2015390"/>
        <a:ext cx="33218" cy="33218"/>
      </dsp:txXfrm>
    </dsp:sp>
    <dsp:sp modelId="{27B66E08-95F2-4975-8B84-2596218C3EE7}">
      <dsp:nvSpPr>
        <dsp:cNvPr id="0" name=""/>
        <dsp:cNvSpPr/>
      </dsp:nvSpPr>
      <dsp:spPr>
        <a:xfrm>
          <a:off x="4650841" y="1616769"/>
          <a:ext cx="1660921" cy="8304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3 groupes de 5 élèves</a:t>
          </a:r>
          <a:endParaRPr lang="fr-FR" sz="1800" kern="1200" dirty="0"/>
        </a:p>
      </dsp:txBody>
      <dsp:txXfrm>
        <a:off x="4650841" y="1616769"/>
        <a:ext cx="1660921" cy="830460"/>
      </dsp:txXfrm>
    </dsp:sp>
    <dsp:sp modelId="{5A871504-7717-4787-BDC8-DA1C70706BA0}">
      <dsp:nvSpPr>
        <dsp:cNvPr id="0" name=""/>
        <dsp:cNvSpPr/>
      </dsp:nvSpPr>
      <dsp:spPr>
        <a:xfrm rot="3310531">
          <a:off x="1411673" y="2491123"/>
          <a:ext cx="1163386" cy="36782"/>
        </a:xfrm>
        <a:custGeom>
          <a:avLst/>
          <a:gdLst/>
          <a:ahLst/>
          <a:cxnLst/>
          <a:rect l="0" t="0" r="0" b="0"/>
          <a:pathLst>
            <a:path>
              <a:moveTo>
                <a:pt x="0" y="18391"/>
              </a:moveTo>
              <a:lnTo>
                <a:pt x="1163386" y="183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 rot="3310531">
        <a:off x="1964282" y="2480430"/>
        <a:ext cx="58169" cy="58169"/>
      </dsp:txXfrm>
    </dsp:sp>
    <dsp:sp modelId="{4BF94D1E-0519-4ED9-A345-5647F653F114}">
      <dsp:nvSpPr>
        <dsp:cNvPr id="0" name=""/>
        <dsp:cNvSpPr/>
      </dsp:nvSpPr>
      <dsp:spPr>
        <a:xfrm>
          <a:off x="2325551" y="2571799"/>
          <a:ext cx="1660921" cy="8304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1h</a:t>
          </a:r>
          <a:endParaRPr lang="fr-FR" sz="1800" kern="1200" dirty="0"/>
        </a:p>
      </dsp:txBody>
      <dsp:txXfrm>
        <a:off x="2325551" y="2571799"/>
        <a:ext cx="1660921" cy="830460"/>
      </dsp:txXfrm>
    </dsp:sp>
    <dsp:sp modelId="{4BDC295F-92BF-4A6B-80DB-EF2D4791CC24}">
      <dsp:nvSpPr>
        <dsp:cNvPr id="0" name=""/>
        <dsp:cNvSpPr/>
      </dsp:nvSpPr>
      <dsp:spPr>
        <a:xfrm>
          <a:off x="3986472" y="2968638"/>
          <a:ext cx="664368" cy="36782"/>
        </a:xfrm>
        <a:custGeom>
          <a:avLst/>
          <a:gdLst/>
          <a:ahLst/>
          <a:cxnLst/>
          <a:rect l="0" t="0" r="0" b="0"/>
          <a:pathLst>
            <a:path>
              <a:moveTo>
                <a:pt x="0" y="18391"/>
              </a:moveTo>
              <a:lnTo>
                <a:pt x="664368" y="183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4302048" y="2970420"/>
        <a:ext cx="33218" cy="33218"/>
      </dsp:txXfrm>
    </dsp:sp>
    <dsp:sp modelId="{2CA5DCDB-F257-43E0-AE3E-A2447512B7A9}">
      <dsp:nvSpPr>
        <dsp:cNvPr id="0" name=""/>
        <dsp:cNvSpPr/>
      </dsp:nvSpPr>
      <dsp:spPr>
        <a:xfrm>
          <a:off x="4650841" y="2571799"/>
          <a:ext cx="1660921" cy="8304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45 minutes</a:t>
          </a:r>
          <a:endParaRPr lang="fr-FR" sz="1800" kern="1200" dirty="0"/>
        </a:p>
      </dsp:txBody>
      <dsp:txXfrm>
        <a:off x="4650841" y="2571799"/>
        <a:ext cx="1660921" cy="83046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00F8692-344A-4F4A-B5B1-3BFA980DB17C}">
      <dsp:nvSpPr>
        <dsp:cNvPr id="0" name=""/>
        <dsp:cNvSpPr/>
      </dsp:nvSpPr>
      <dsp:spPr>
        <a:xfrm>
          <a:off x="655183" y="1031359"/>
          <a:ext cx="716336" cy="3581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Fonctions de services</a:t>
          </a:r>
          <a:endParaRPr lang="fr-FR" sz="1100" kern="1200" dirty="0"/>
        </a:p>
      </dsp:txBody>
      <dsp:txXfrm>
        <a:off x="655183" y="1031359"/>
        <a:ext cx="716336" cy="358168"/>
      </dsp:txXfrm>
    </dsp:sp>
    <dsp:sp modelId="{93793796-15D1-4B7C-9257-58F84F7BBDC7}">
      <dsp:nvSpPr>
        <dsp:cNvPr id="0" name=""/>
        <dsp:cNvSpPr/>
      </dsp:nvSpPr>
      <dsp:spPr>
        <a:xfrm rot="17350740">
          <a:off x="1078689" y="785234"/>
          <a:ext cx="872197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872197" y="133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 rot="17350740">
        <a:off x="1492983" y="776745"/>
        <a:ext cx="43609" cy="43609"/>
      </dsp:txXfrm>
    </dsp:sp>
    <dsp:sp modelId="{457EAFD3-CFFF-4991-938C-7844952038BC}">
      <dsp:nvSpPr>
        <dsp:cNvPr id="0" name=""/>
        <dsp:cNvSpPr/>
      </dsp:nvSpPr>
      <dsp:spPr>
        <a:xfrm>
          <a:off x="1658055" y="207572"/>
          <a:ext cx="716336" cy="3581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Identiques</a:t>
          </a:r>
          <a:endParaRPr lang="fr-FR" sz="1100" kern="1200" dirty="0"/>
        </a:p>
      </dsp:txBody>
      <dsp:txXfrm>
        <a:off x="1658055" y="207572"/>
        <a:ext cx="716336" cy="358168"/>
      </dsp:txXfrm>
    </dsp:sp>
    <dsp:sp modelId="{C123C044-5E5A-4EB7-A2C5-A08AB290ED4D}">
      <dsp:nvSpPr>
        <dsp:cNvPr id="0" name=""/>
        <dsp:cNvSpPr/>
      </dsp:nvSpPr>
      <dsp:spPr>
        <a:xfrm rot="19457599">
          <a:off x="2341225" y="270367"/>
          <a:ext cx="352868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352868" y="133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 rot="19457599">
        <a:off x="2508838" y="274861"/>
        <a:ext cx="17643" cy="17643"/>
      </dsp:txXfrm>
    </dsp:sp>
    <dsp:sp modelId="{6C25B2D0-F4A2-478B-B71E-270CA19B99A6}">
      <dsp:nvSpPr>
        <dsp:cNvPr id="0" name=""/>
        <dsp:cNvSpPr/>
      </dsp:nvSpPr>
      <dsp:spPr>
        <a:xfrm>
          <a:off x="2660927" y="1625"/>
          <a:ext cx="716336" cy="3581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Même niveau</a:t>
          </a:r>
          <a:endParaRPr lang="fr-FR" sz="1100" kern="1200" dirty="0"/>
        </a:p>
      </dsp:txBody>
      <dsp:txXfrm>
        <a:off x="2660927" y="1625"/>
        <a:ext cx="716336" cy="358168"/>
      </dsp:txXfrm>
    </dsp:sp>
    <dsp:sp modelId="{884F5A0D-08A5-48D3-AA74-C55EB33A6A6F}">
      <dsp:nvSpPr>
        <dsp:cNvPr id="0" name=""/>
        <dsp:cNvSpPr/>
      </dsp:nvSpPr>
      <dsp:spPr>
        <a:xfrm rot="2142401">
          <a:off x="2341225" y="476314"/>
          <a:ext cx="352868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352868" y="133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 rot="2142401">
        <a:off x="2508838" y="480808"/>
        <a:ext cx="17643" cy="17643"/>
      </dsp:txXfrm>
    </dsp:sp>
    <dsp:sp modelId="{BF5F8A54-F660-47D6-AC0F-603AB75A12FC}">
      <dsp:nvSpPr>
        <dsp:cNvPr id="0" name=""/>
        <dsp:cNvSpPr/>
      </dsp:nvSpPr>
      <dsp:spPr>
        <a:xfrm>
          <a:off x="2660927" y="413519"/>
          <a:ext cx="716336" cy="3581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Niveau différent</a:t>
          </a:r>
          <a:endParaRPr lang="fr-FR" sz="1100" kern="1200" dirty="0"/>
        </a:p>
      </dsp:txBody>
      <dsp:txXfrm>
        <a:off x="2660927" y="413519"/>
        <a:ext cx="716336" cy="358168"/>
      </dsp:txXfrm>
    </dsp:sp>
    <dsp:sp modelId="{D356D2F4-0E1B-4F54-AB1F-61891375372C}">
      <dsp:nvSpPr>
        <dsp:cNvPr id="0" name=""/>
        <dsp:cNvSpPr/>
      </dsp:nvSpPr>
      <dsp:spPr>
        <a:xfrm>
          <a:off x="1371520" y="1197128"/>
          <a:ext cx="286534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286534" y="133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1507624" y="1203280"/>
        <a:ext cx="14326" cy="14326"/>
      </dsp:txXfrm>
    </dsp:sp>
    <dsp:sp modelId="{AE69BF09-ECEE-4E3B-B62F-466CF66507FA}">
      <dsp:nvSpPr>
        <dsp:cNvPr id="0" name=""/>
        <dsp:cNvSpPr/>
      </dsp:nvSpPr>
      <dsp:spPr>
        <a:xfrm>
          <a:off x="1658055" y="1031359"/>
          <a:ext cx="716336" cy="3581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En moins</a:t>
          </a:r>
          <a:endParaRPr lang="fr-FR" sz="1100" kern="1200" dirty="0"/>
        </a:p>
      </dsp:txBody>
      <dsp:txXfrm>
        <a:off x="1658055" y="1031359"/>
        <a:ext cx="716336" cy="358168"/>
      </dsp:txXfrm>
    </dsp:sp>
    <dsp:sp modelId="{B2BA928D-34B1-46A3-BB59-382708D5505B}">
      <dsp:nvSpPr>
        <dsp:cNvPr id="0" name=""/>
        <dsp:cNvSpPr/>
      </dsp:nvSpPr>
      <dsp:spPr>
        <a:xfrm rot="19457599">
          <a:off x="2341225" y="1094155"/>
          <a:ext cx="352868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352868" y="133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 rot="19457599">
        <a:off x="2508838" y="1098648"/>
        <a:ext cx="17643" cy="17643"/>
      </dsp:txXfrm>
    </dsp:sp>
    <dsp:sp modelId="{15F6EAC0-86DC-4B32-A94B-43D0A5F756C4}">
      <dsp:nvSpPr>
        <dsp:cNvPr id="0" name=""/>
        <dsp:cNvSpPr/>
      </dsp:nvSpPr>
      <dsp:spPr>
        <a:xfrm>
          <a:off x="2660927" y="825412"/>
          <a:ext cx="716336" cy="3581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Même niveau</a:t>
          </a:r>
          <a:endParaRPr lang="fr-FR" sz="1100" kern="1200" dirty="0"/>
        </a:p>
      </dsp:txBody>
      <dsp:txXfrm>
        <a:off x="2660927" y="825412"/>
        <a:ext cx="716336" cy="358168"/>
      </dsp:txXfrm>
    </dsp:sp>
    <dsp:sp modelId="{28773FBB-BBF5-4842-9E81-E69E39916366}">
      <dsp:nvSpPr>
        <dsp:cNvPr id="0" name=""/>
        <dsp:cNvSpPr/>
      </dsp:nvSpPr>
      <dsp:spPr>
        <a:xfrm rot="2142401">
          <a:off x="2341225" y="1300102"/>
          <a:ext cx="352868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352868" y="133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 rot="2142401">
        <a:off x="2508838" y="1304595"/>
        <a:ext cx="17643" cy="17643"/>
      </dsp:txXfrm>
    </dsp:sp>
    <dsp:sp modelId="{D7128B3F-E93C-4BB0-AC40-D5747275982D}">
      <dsp:nvSpPr>
        <dsp:cNvPr id="0" name=""/>
        <dsp:cNvSpPr/>
      </dsp:nvSpPr>
      <dsp:spPr>
        <a:xfrm>
          <a:off x="2660927" y="1237306"/>
          <a:ext cx="716336" cy="3581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Niveau différent</a:t>
          </a:r>
          <a:endParaRPr lang="fr-FR" sz="1100" kern="1200" dirty="0"/>
        </a:p>
      </dsp:txBody>
      <dsp:txXfrm>
        <a:off x="2660927" y="1237306"/>
        <a:ext cx="716336" cy="358168"/>
      </dsp:txXfrm>
    </dsp:sp>
    <dsp:sp modelId="{6398BAD9-A7DA-4AAA-A306-3685E8704760}">
      <dsp:nvSpPr>
        <dsp:cNvPr id="0" name=""/>
        <dsp:cNvSpPr/>
      </dsp:nvSpPr>
      <dsp:spPr>
        <a:xfrm rot="4249260">
          <a:off x="1078689" y="1609022"/>
          <a:ext cx="872197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872197" y="133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 rot="4249260">
        <a:off x="1492983" y="1600532"/>
        <a:ext cx="43609" cy="43609"/>
      </dsp:txXfrm>
    </dsp:sp>
    <dsp:sp modelId="{7506A1AE-4689-4937-A363-2F3916E418C0}">
      <dsp:nvSpPr>
        <dsp:cNvPr id="0" name=""/>
        <dsp:cNvSpPr/>
      </dsp:nvSpPr>
      <dsp:spPr>
        <a:xfrm>
          <a:off x="1658055" y="1855147"/>
          <a:ext cx="716336" cy="3581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En plus</a:t>
          </a:r>
          <a:endParaRPr lang="fr-FR" sz="1100" kern="1200" dirty="0"/>
        </a:p>
      </dsp:txBody>
      <dsp:txXfrm>
        <a:off x="1658055" y="1855147"/>
        <a:ext cx="716336" cy="358168"/>
      </dsp:txXfrm>
    </dsp:sp>
    <dsp:sp modelId="{45851AF9-C7CD-4A5D-9157-69287BB430C1}">
      <dsp:nvSpPr>
        <dsp:cNvPr id="0" name=""/>
        <dsp:cNvSpPr/>
      </dsp:nvSpPr>
      <dsp:spPr>
        <a:xfrm rot="19457599">
          <a:off x="2341225" y="1917942"/>
          <a:ext cx="352868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352868" y="133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 rot="19457599">
        <a:off x="2508838" y="1922436"/>
        <a:ext cx="17643" cy="17643"/>
      </dsp:txXfrm>
    </dsp:sp>
    <dsp:sp modelId="{EFCCCCA4-5571-4139-BDA5-D4EDD83C922E}">
      <dsp:nvSpPr>
        <dsp:cNvPr id="0" name=""/>
        <dsp:cNvSpPr/>
      </dsp:nvSpPr>
      <dsp:spPr>
        <a:xfrm>
          <a:off x="2660927" y="1649200"/>
          <a:ext cx="716336" cy="3581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Même niveau</a:t>
          </a:r>
          <a:endParaRPr lang="fr-FR" sz="1100" kern="1200" dirty="0"/>
        </a:p>
      </dsp:txBody>
      <dsp:txXfrm>
        <a:off x="2660927" y="1649200"/>
        <a:ext cx="716336" cy="358168"/>
      </dsp:txXfrm>
    </dsp:sp>
    <dsp:sp modelId="{632D1184-71F0-47C6-BD89-D3A1FA72117A}">
      <dsp:nvSpPr>
        <dsp:cNvPr id="0" name=""/>
        <dsp:cNvSpPr/>
      </dsp:nvSpPr>
      <dsp:spPr>
        <a:xfrm rot="2142401">
          <a:off x="2341225" y="2123889"/>
          <a:ext cx="352868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352868" y="133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 rot="2142401">
        <a:off x="2508838" y="2128383"/>
        <a:ext cx="17643" cy="17643"/>
      </dsp:txXfrm>
    </dsp:sp>
    <dsp:sp modelId="{A6AFFC2F-5BE5-46D4-B139-00FD2B22F1FA}">
      <dsp:nvSpPr>
        <dsp:cNvPr id="0" name=""/>
        <dsp:cNvSpPr/>
      </dsp:nvSpPr>
      <dsp:spPr>
        <a:xfrm>
          <a:off x="2660927" y="2061094"/>
          <a:ext cx="716336" cy="3581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Niveau différent</a:t>
          </a:r>
          <a:endParaRPr lang="fr-FR" sz="1100" kern="1200" dirty="0"/>
        </a:p>
      </dsp:txBody>
      <dsp:txXfrm>
        <a:off x="2660927" y="2061094"/>
        <a:ext cx="716336" cy="358168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5131DE0-A065-4490-8C59-CF088864BE8F}">
      <dsp:nvSpPr>
        <dsp:cNvPr id="0" name=""/>
        <dsp:cNvSpPr/>
      </dsp:nvSpPr>
      <dsp:spPr>
        <a:xfrm>
          <a:off x="260" y="1616769"/>
          <a:ext cx="1660921" cy="8304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Activité</a:t>
          </a:r>
          <a:endParaRPr lang="fr-FR" sz="1800" kern="1200" dirty="0"/>
        </a:p>
      </dsp:txBody>
      <dsp:txXfrm>
        <a:off x="260" y="1616769"/>
        <a:ext cx="1660921" cy="830460"/>
      </dsp:txXfrm>
    </dsp:sp>
    <dsp:sp modelId="{33202061-4A8E-4EE0-BB59-3DAA5A7F89A1}">
      <dsp:nvSpPr>
        <dsp:cNvPr id="0" name=""/>
        <dsp:cNvSpPr/>
      </dsp:nvSpPr>
      <dsp:spPr>
        <a:xfrm rot="18289469">
          <a:off x="1411673" y="1536093"/>
          <a:ext cx="1163386" cy="36782"/>
        </a:xfrm>
        <a:custGeom>
          <a:avLst/>
          <a:gdLst/>
          <a:ahLst/>
          <a:cxnLst/>
          <a:rect l="0" t="0" r="0" b="0"/>
          <a:pathLst>
            <a:path>
              <a:moveTo>
                <a:pt x="0" y="18391"/>
              </a:moveTo>
              <a:lnTo>
                <a:pt x="1163386" y="183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 rot="18289469">
        <a:off x="1964282" y="1525400"/>
        <a:ext cx="58169" cy="58169"/>
      </dsp:txXfrm>
    </dsp:sp>
    <dsp:sp modelId="{790248F7-B1AF-4569-AAE2-85FA2EAEF242}">
      <dsp:nvSpPr>
        <dsp:cNvPr id="0" name=""/>
        <dsp:cNvSpPr/>
      </dsp:nvSpPr>
      <dsp:spPr>
        <a:xfrm>
          <a:off x="2325551" y="661739"/>
          <a:ext cx="1660921" cy="8304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Devant PC: Analyse du produit</a:t>
          </a:r>
          <a:endParaRPr lang="fr-FR" sz="1800" kern="1200" dirty="0"/>
        </a:p>
      </dsp:txBody>
      <dsp:txXfrm>
        <a:off x="2325551" y="661739"/>
        <a:ext cx="1660921" cy="830460"/>
      </dsp:txXfrm>
    </dsp:sp>
    <dsp:sp modelId="{66137B44-0629-4847-AD24-4F146D69E928}">
      <dsp:nvSpPr>
        <dsp:cNvPr id="0" name=""/>
        <dsp:cNvSpPr/>
      </dsp:nvSpPr>
      <dsp:spPr>
        <a:xfrm>
          <a:off x="3986472" y="1058578"/>
          <a:ext cx="664629" cy="36782"/>
        </a:xfrm>
        <a:custGeom>
          <a:avLst/>
          <a:gdLst/>
          <a:ahLst/>
          <a:cxnLst/>
          <a:rect l="0" t="0" r="0" b="0"/>
          <a:pathLst>
            <a:path>
              <a:moveTo>
                <a:pt x="0" y="18391"/>
              </a:moveTo>
              <a:lnTo>
                <a:pt x="664629" y="183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4302171" y="1060354"/>
        <a:ext cx="33231" cy="33231"/>
      </dsp:txXfrm>
    </dsp:sp>
    <dsp:sp modelId="{6FA4C92F-4C17-47D3-83CB-DBD9F14C3AA6}">
      <dsp:nvSpPr>
        <dsp:cNvPr id="0" name=""/>
        <dsp:cNvSpPr/>
      </dsp:nvSpPr>
      <dsp:spPr>
        <a:xfrm>
          <a:off x="4651102" y="661739"/>
          <a:ext cx="1660921" cy="8304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Au tableau : Séance de créativité</a:t>
          </a:r>
          <a:endParaRPr lang="fr-FR" sz="1800" kern="1200" dirty="0"/>
        </a:p>
      </dsp:txBody>
      <dsp:txXfrm>
        <a:off x="4651102" y="661739"/>
        <a:ext cx="1660921" cy="830460"/>
      </dsp:txXfrm>
    </dsp:sp>
    <dsp:sp modelId="{56E263A1-0800-4FB5-800F-01EF6EEABC83}">
      <dsp:nvSpPr>
        <dsp:cNvPr id="0" name=""/>
        <dsp:cNvSpPr/>
      </dsp:nvSpPr>
      <dsp:spPr>
        <a:xfrm>
          <a:off x="1661182" y="2013608"/>
          <a:ext cx="664368" cy="36782"/>
        </a:xfrm>
        <a:custGeom>
          <a:avLst/>
          <a:gdLst/>
          <a:ahLst/>
          <a:cxnLst/>
          <a:rect l="0" t="0" r="0" b="0"/>
          <a:pathLst>
            <a:path>
              <a:moveTo>
                <a:pt x="0" y="18391"/>
              </a:moveTo>
              <a:lnTo>
                <a:pt x="664368" y="183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1976757" y="2015390"/>
        <a:ext cx="33218" cy="33218"/>
      </dsp:txXfrm>
    </dsp:sp>
    <dsp:sp modelId="{A3BA0184-39E1-49AF-B500-333D55641DF7}">
      <dsp:nvSpPr>
        <dsp:cNvPr id="0" name=""/>
        <dsp:cNvSpPr/>
      </dsp:nvSpPr>
      <dsp:spPr>
        <a:xfrm>
          <a:off x="2325551" y="1616769"/>
          <a:ext cx="1660921" cy="8304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5 groupes de 3 élèves</a:t>
          </a:r>
          <a:endParaRPr lang="fr-FR" sz="1800" kern="1200" dirty="0"/>
        </a:p>
      </dsp:txBody>
      <dsp:txXfrm>
        <a:off x="2325551" y="1616769"/>
        <a:ext cx="1660921" cy="830460"/>
      </dsp:txXfrm>
    </dsp:sp>
    <dsp:sp modelId="{A0B769B6-C4AF-4593-9DAA-51F9D03D3171}">
      <dsp:nvSpPr>
        <dsp:cNvPr id="0" name=""/>
        <dsp:cNvSpPr/>
      </dsp:nvSpPr>
      <dsp:spPr>
        <a:xfrm>
          <a:off x="3986472" y="2013608"/>
          <a:ext cx="664368" cy="36782"/>
        </a:xfrm>
        <a:custGeom>
          <a:avLst/>
          <a:gdLst/>
          <a:ahLst/>
          <a:cxnLst/>
          <a:rect l="0" t="0" r="0" b="0"/>
          <a:pathLst>
            <a:path>
              <a:moveTo>
                <a:pt x="0" y="18391"/>
              </a:moveTo>
              <a:lnTo>
                <a:pt x="664368" y="183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4302048" y="2015390"/>
        <a:ext cx="33218" cy="33218"/>
      </dsp:txXfrm>
    </dsp:sp>
    <dsp:sp modelId="{27B66E08-95F2-4975-8B84-2596218C3EE7}">
      <dsp:nvSpPr>
        <dsp:cNvPr id="0" name=""/>
        <dsp:cNvSpPr/>
      </dsp:nvSpPr>
      <dsp:spPr>
        <a:xfrm>
          <a:off x="4650841" y="1616769"/>
          <a:ext cx="1660921" cy="8304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2/3 groupes d’élèves</a:t>
          </a:r>
          <a:endParaRPr lang="fr-FR" sz="1800" kern="1200" dirty="0"/>
        </a:p>
      </dsp:txBody>
      <dsp:txXfrm>
        <a:off x="4650841" y="1616769"/>
        <a:ext cx="1660921" cy="830460"/>
      </dsp:txXfrm>
    </dsp:sp>
    <dsp:sp modelId="{5A871504-7717-4787-BDC8-DA1C70706BA0}">
      <dsp:nvSpPr>
        <dsp:cNvPr id="0" name=""/>
        <dsp:cNvSpPr/>
      </dsp:nvSpPr>
      <dsp:spPr>
        <a:xfrm rot="3310531">
          <a:off x="1411673" y="2491123"/>
          <a:ext cx="1163386" cy="36782"/>
        </a:xfrm>
        <a:custGeom>
          <a:avLst/>
          <a:gdLst/>
          <a:ahLst/>
          <a:cxnLst/>
          <a:rect l="0" t="0" r="0" b="0"/>
          <a:pathLst>
            <a:path>
              <a:moveTo>
                <a:pt x="0" y="18391"/>
              </a:moveTo>
              <a:lnTo>
                <a:pt x="1163386" y="183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 rot="3310531">
        <a:off x="1964282" y="2480430"/>
        <a:ext cx="58169" cy="58169"/>
      </dsp:txXfrm>
    </dsp:sp>
    <dsp:sp modelId="{4BF94D1E-0519-4ED9-A345-5647F653F114}">
      <dsp:nvSpPr>
        <dsp:cNvPr id="0" name=""/>
        <dsp:cNvSpPr/>
      </dsp:nvSpPr>
      <dsp:spPr>
        <a:xfrm>
          <a:off x="2325551" y="2571799"/>
          <a:ext cx="1660921" cy="8304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1h</a:t>
          </a:r>
          <a:endParaRPr lang="fr-FR" sz="1800" kern="1200" dirty="0"/>
        </a:p>
      </dsp:txBody>
      <dsp:txXfrm>
        <a:off x="2325551" y="2571799"/>
        <a:ext cx="1660921" cy="830460"/>
      </dsp:txXfrm>
    </dsp:sp>
    <dsp:sp modelId="{4BDC295F-92BF-4A6B-80DB-EF2D4791CC24}">
      <dsp:nvSpPr>
        <dsp:cNvPr id="0" name=""/>
        <dsp:cNvSpPr/>
      </dsp:nvSpPr>
      <dsp:spPr>
        <a:xfrm>
          <a:off x="3986472" y="2968638"/>
          <a:ext cx="664368" cy="36782"/>
        </a:xfrm>
        <a:custGeom>
          <a:avLst/>
          <a:gdLst/>
          <a:ahLst/>
          <a:cxnLst/>
          <a:rect l="0" t="0" r="0" b="0"/>
          <a:pathLst>
            <a:path>
              <a:moveTo>
                <a:pt x="0" y="18391"/>
              </a:moveTo>
              <a:lnTo>
                <a:pt x="664368" y="183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4302048" y="2970420"/>
        <a:ext cx="33218" cy="33218"/>
      </dsp:txXfrm>
    </dsp:sp>
    <dsp:sp modelId="{2CA5DCDB-F257-43E0-AE3E-A2447512B7A9}">
      <dsp:nvSpPr>
        <dsp:cNvPr id="0" name=""/>
        <dsp:cNvSpPr/>
      </dsp:nvSpPr>
      <dsp:spPr>
        <a:xfrm>
          <a:off x="4650841" y="2571799"/>
          <a:ext cx="1660921" cy="8304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45 minutes</a:t>
          </a:r>
          <a:endParaRPr lang="fr-FR" sz="1800" kern="1200" dirty="0"/>
        </a:p>
      </dsp:txBody>
      <dsp:txXfrm>
        <a:off x="4650841" y="2571799"/>
        <a:ext cx="1660921" cy="83046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2207543-744D-4A44-8B0A-9D3487599709}">
      <dsp:nvSpPr>
        <dsp:cNvPr id="0" name=""/>
        <dsp:cNvSpPr/>
      </dsp:nvSpPr>
      <dsp:spPr>
        <a:xfrm>
          <a:off x="4732531" y="0"/>
          <a:ext cx="1347625" cy="378904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Créativité</a:t>
          </a:r>
          <a:endParaRPr lang="fr-FR" sz="1900" kern="1200" dirty="0"/>
        </a:p>
      </dsp:txBody>
      <dsp:txXfrm>
        <a:off x="4732531" y="0"/>
        <a:ext cx="1347625" cy="1136712"/>
      </dsp:txXfrm>
    </dsp:sp>
    <dsp:sp modelId="{0FBAE43F-F48C-4393-AC00-9E5FFB89F56A}">
      <dsp:nvSpPr>
        <dsp:cNvPr id="0" name=""/>
        <dsp:cNvSpPr/>
      </dsp:nvSpPr>
      <dsp:spPr>
        <a:xfrm>
          <a:off x="3160302" y="0"/>
          <a:ext cx="1347625" cy="378904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Activités</a:t>
          </a:r>
          <a:endParaRPr lang="fr-FR" sz="1900" kern="1200" dirty="0"/>
        </a:p>
      </dsp:txBody>
      <dsp:txXfrm>
        <a:off x="3160302" y="0"/>
        <a:ext cx="1347625" cy="1136712"/>
      </dsp:txXfrm>
    </dsp:sp>
    <dsp:sp modelId="{FBE2CFDE-F38A-4D94-AB82-6CA2BC179FE4}">
      <dsp:nvSpPr>
        <dsp:cNvPr id="0" name=""/>
        <dsp:cNvSpPr/>
      </dsp:nvSpPr>
      <dsp:spPr>
        <a:xfrm>
          <a:off x="1588072" y="0"/>
          <a:ext cx="1347625" cy="378904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Produits</a:t>
          </a:r>
          <a:endParaRPr lang="fr-FR" sz="1900" kern="1200" dirty="0"/>
        </a:p>
      </dsp:txBody>
      <dsp:txXfrm>
        <a:off x="1588072" y="0"/>
        <a:ext cx="1347625" cy="1136712"/>
      </dsp:txXfrm>
    </dsp:sp>
    <dsp:sp modelId="{4160A543-F581-4B0F-ADC0-63089C5744C1}">
      <dsp:nvSpPr>
        <dsp:cNvPr id="0" name=""/>
        <dsp:cNvSpPr/>
      </dsp:nvSpPr>
      <dsp:spPr>
        <a:xfrm>
          <a:off x="15842" y="0"/>
          <a:ext cx="1347625" cy="378904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 </a:t>
          </a:r>
          <a:endParaRPr lang="fr-FR" sz="1900" kern="1200" dirty="0"/>
        </a:p>
      </dsp:txBody>
      <dsp:txXfrm>
        <a:off x="15842" y="0"/>
        <a:ext cx="1347625" cy="1136712"/>
      </dsp:txXfrm>
    </dsp:sp>
    <dsp:sp modelId="{B873318B-8928-4F89-92B6-2851E248B482}">
      <dsp:nvSpPr>
        <dsp:cNvPr id="0" name=""/>
        <dsp:cNvSpPr/>
      </dsp:nvSpPr>
      <dsp:spPr>
        <a:xfrm>
          <a:off x="128145" y="2106339"/>
          <a:ext cx="1123021" cy="5615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Séance 2</a:t>
          </a:r>
          <a:endParaRPr lang="fr-FR" sz="1600" kern="1200" dirty="0"/>
        </a:p>
      </dsp:txBody>
      <dsp:txXfrm>
        <a:off x="128145" y="2106339"/>
        <a:ext cx="1123021" cy="561510"/>
      </dsp:txXfrm>
    </dsp:sp>
    <dsp:sp modelId="{AE6D7DC9-6F95-4E43-9DFC-E286AA200CD7}">
      <dsp:nvSpPr>
        <dsp:cNvPr id="0" name=""/>
        <dsp:cNvSpPr/>
      </dsp:nvSpPr>
      <dsp:spPr>
        <a:xfrm rot="18289469">
          <a:off x="1082462" y="2050889"/>
          <a:ext cx="786615" cy="26674"/>
        </a:xfrm>
        <a:custGeom>
          <a:avLst/>
          <a:gdLst/>
          <a:ahLst/>
          <a:cxnLst/>
          <a:rect l="0" t="0" r="0" b="0"/>
          <a:pathLst>
            <a:path>
              <a:moveTo>
                <a:pt x="0" y="13337"/>
              </a:moveTo>
              <a:lnTo>
                <a:pt x="786615" y="133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 rot="18289469">
        <a:off x="1456105" y="2044561"/>
        <a:ext cx="39330" cy="39330"/>
      </dsp:txXfrm>
    </dsp:sp>
    <dsp:sp modelId="{F17EEB48-29CC-46A7-A7B2-26327D2218F7}">
      <dsp:nvSpPr>
        <dsp:cNvPr id="0" name=""/>
        <dsp:cNvSpPr/>
      </dsp:nvSpPr>
      <dsp:spPr>
        <a:xfrm>
          <a:off x="1700374" y="1460602"/>
          <a:ext cx="1123021" cy="5615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err="1" smtClean="0"/>
            <a:t>Gorillapod</a:t>
          </a:r>
          <a:endParaRPr lang="fr-FR" sz="1600" kern="1200" dirty="0"/>
        </a:p>
      </dsp:txBody>
      <dsp:txXfrm>
        <a:off x="1700374" y="1460602"/>
        <a:ext cx="1123021" cy="561510"/>
      </dsp:txXfrm>
    </dsp:sp>
    <dsp:sp modelId="{113262EE-B4A0-42A8-94F9-6A124334249C}">
      <dsp:nvSpPr>
        <dsp:cNvPr id="0" name=""/>
        <dsp:cNvSpPr/>
      </dsp:nvSpPr>
      <dsp:spPr>
        <a:xfrm rot="19457599">
          <a:off x="2771399" y="1566586"/>
          <a:ext cx="553201" cy="26674"/>
        </a:xfrm>
        <a:custGeom>
          <a:avLst/>
          <a:gdLst/>
          <a:ahLst/>
          <a:cxnLst/>
          <a:rect l="0" t="0" r="0" b="0"/>
          <a:pathLst>
            <a:path>
              <a:moveTo>
                <a:pt x="0" y="13337"/>
              </a:moveTo>
              <a:lnTo>
                <a:pt x="553201" y="1333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 rot="19457599">
        <a:off x="3034169" y="1566093"/>
        <a:ext cx="27660" cy="27660"/>
      </dsp:txXfrm>
    </dsp:sp>
    <dsp:sp modelId="{DF20B15B-597E-4948-BFD2-0A20836DB6CF}">
      <dsp:nvSpPr>
        <dsp:cNvPr id="0" name=""/>
        <dsp:cNvSpPr/>
      </dsp:nvSpPr>
      <dsp:spPr>
        <a:xfrm>
          <a:off x="3272604" y="1137734"/>
          <a:ext cx="1123021" cy="5615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1 : TRIZ</a:t>
          </a:r>
          <a:endParaRPr lang="fr-FR" sz="1600" kern="1200" dirty="0"/>
        </a:p>
      </dsp:txBody>
      <dsp:txXfrm>
        <a:off x="3272604" y="1137734"/>
        <a:ext cx="1123021" cy="561510"/>
      </dsp:txXfrm>
    </dsp:sp>
    <dsp:sp modelId="{A2AC515A-DE83-4032-8F81-5D7A04E3E6E0}">
      <dsp:nvSpPr>
        <dsp:cNvPr id="0" name=""/>
        <dsp:cNvSpPr/>
      </dsp:nvSpPr>
      <dsp:spPr>
        <a:xfrm rot="2142401">
          <a:off x="2771399" y="1889454"/>
          <a:ext cx="553201" cy="26674"/>
        </a:xfrm>
        <a:custGeom>
          <a:avLst/>
          <a:gdLst/>
          <a:ahLst/>
          <a:cxnLst/>
          <a:rect l="0" t="0" r="0" b="0"/>
          <a:pathLst>
            <a:path>
              <a:moveTo>
                <a:pt x="0" y="13337"/>
              </a:moveTo>
              <a:lnTo>
                <a:pt x="553201" y="1333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 rot="2142401">
        <a:off x="3034169" y="1888962"/>
        <a:ext cx="27660" cy="27660"/>
      </dsp:txXfrm>
    </dsp:sp>
    <dsp:sp modelId="{AAE985D2-C9C3-42EF-B89A-40F37BF5771A}">
      <dsp:nvSpPr>
        <dsp:cNvPr id="0" name=""/>
        <dsp:cNvSpPr/>
      </dsp:nvSpPr>
      <dsp:spPr>
        <a:xfrm>
          <a:off x="3272604" y="1783471"/>
          <a:ext cx="1123021" cy="5615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2 : Animaux créatifs</a:t>
          </a:r>
          <a:endParaRPr lang="fr-FR" sz="1600" kern="1200" dirty="0"/>
        </a:p>
      </dsp:txBody>
      <dsp:txXfrm>
        <a:off x="3272604" y="1783471"/>
        <a:ext cx="1123021" cy="561510"/>
      </dsp:txXfrm>
    </dsp:sp>
    <dsp:sp modelId="{24678DD8-BA11-4C05-849E-B8B91E75E028}">
      <dsp:nvSpPr>
        <dsp:cNvPr id="0" name=""/>
        <dsp:cNvSpPr/>
      </dsp:nvSpPr>
      <dsp:spPr>
        <a:xfrm rot="3310531">
          <a:off x="1082462" y="2696626"/>
          <a:ext cx="786615" cy="26674"/>
        </a:xfrm>
        <a:custGeom>
          <a:avLst/>
          <a:gdLst/>
          <a:ahLst/>
          <a:cxnLst/>
          <a:rect l="0" t="0" r="0" b="0"/>
          <a:pathLst>
            <a:path>
              <a:moveTo>
                <a:pt x="0" y="13337"/>
              </a:moveTo>
              <a:lnTo>
                <a:pt x="786615" y="133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 rot="3310531">
        <a:off x="1456105" y="2690298"/>
        <a:ext cx="39330" cy="39330"/>
      </dsp:txXfrm>
    </dsp:sp>
    <dsp:sp modelId="{1D32868F-C9DB-437F-A2F2-E0DFCC984E39}">
      <dsp:nvSpPr>
        <dsp:cNvPr id="0" name=""/>
        <dsp:cNvSpPr/>
      </dsp:nvSpPr>
      <dsp:spPr>
        <a:xfrm>
          <a:off x="1700374" y="2752077"/>
          <a:ext cx="1123021" cy="5615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Trépied pliable</a:t>
          </a:r>
          <a:endParaRPr lang="fr-FR" sz="1600" kern="1200" dirty="0"/>
        </a:p>
      </dsp:txBody>
      <dsp:txXfrm>
        <a:off x="1700374" y="2752077"/>
        <a:ext cx="1123021" cy="561510"/>
      </dsp:txXfrm>
    </dsp:sp>
    <dsp:sp modelId="{F593191D-30ED-41BC-8936-1FAACF097E1E}">
      <dsp:nvSpPr>
        <dsp:cNvPr id="0" name=""/>
        <dsp:cNvSpPr/>
      </dsp:nvSpPr>
      <dsp:spPr>
        <a:xfrm rot="19457599">
          <a:off x="2771399" y="2858060"/>
          <a:ext cx="553201" cy="26674"/>
        </a:xfrm>
        <a:custGeom>
          <a:avLst/>
          <a:gdLst/>
          <a:ahLst/>
          <a:cxnLst/>
          <a:rect l="0" t="0" r="0" b="0"/>
          <a:pathLst>
            <a:path>
              <a:moveTo>
                <a:pt x="0" y="13337"/>
              </a:moveTo>
              <a:lnTo>
                <a:pt x="553201" y="1333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 rot="19457599">
        <a:off x="3034169" y="2857568"/>
        <a:ext cx="27660" cy="27660"/>
      </dsp:txXfrm>
    </dsp:sp>
    <dsp:sp modelId="{776ED345-D34C-41D0-9870-B1619AEF4279}">
      <dsp:nvSpPr>
        <dsp:cNvPr id="0" name=""/>
        <dsp:cNvSpPr/>
      </dsp:nvSpPr>
      <dsp:spPr>
        <a:xfrm>
          <a:off x="3272604" y="2429208"/>
          <a:ext cx="1123021" cy="5615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3 : TRIZ</a:t>
          </a:r>
          <a:endParaRPr lang="fr-FR" sz="1600" kern="1200" dirty="0"/>
        </a:p>
      </dsp:txBody>
      <dsp:txXfrm>
        <a:off x="3272604" y="2429208"/>
        <a:ext cx="1123021" cy="561510"/>
      </dsp:txXfrm>
    </dsp:sp>
    <dsp:sp modelId="{4444EA03-4DED-4B84-941E-A754C53D3E8A}">
      <dsp:nvSpPr>
        <dsp:cNvPr id="0" name=""/>
        <dsp:cNvSpPr/>
      </dsp:nvSpPr>
      <dsp:spPr>
        <a:xfrm rot="2142401">
          <a:off x="2771399" y="3180929"/>
          <a:ext cx="553201" cy="26674"/>
        </a:xfrm>
        <a:custGeom>
          <a:avLst/>
          <a:gdLst/>
          <a:ahLst/>
          <a:cxnLst/>
          <a:rect l="0" t="0" r="0" b="0"/>
          <a:pathLst>
            <a:path>
              <a:moveTo>
                <a:pt x="0" y="13337"/>
              </a:moveTo>
              <a:lnTo>
                <a:pt x="553201" y="1333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 rot="2142401">
        <a:off x="3034169" y="3180436"/>
        <a:ext cx="27660" cy="27660"/>
      </dsp:txXfrm>
    </dsp:sp>
    <dsp:sp modelId="{79666539-C9CB-45D7-B8DA-689E0707706D}">
      <dsp:nvSpPr>
        <dsp:cNvPr id="0" name=""/>
        <dsp:cNvSpPr/>
      </dsp:nvSpPr>
      <dsp:spPr>
        <a:xfrm>
          <a:off x="3272604" y="3074945"/>
          <a:ext cx="1123021" cy="5615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4 : Animaux créatifs</a:t>
          </a:r>
          <a:endParaRPr lang="fr-FR" sz="1600" kern="1200" dirty="0"/>
        </a:p>
      </dsp:txBody>
      <dsp:txXfrm>
        <a:off x="3272604" y="3074945"/>
        <a:ext cx="1123021" cy="56151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DC061E5-DD40-4A60-B8A4-9A591082D659}">
      <dsp:nvSpPr>
        <dsp:cNvPr id="0" name=""/>
        <dsp:cNvSpPr/>
      </dsp:nvSpPr>
      <dsp:spPr>
        <a:xfrm rot="5400000">
          <a:off x="-222646" y="223826"/>
          <a:ext cx="1484312" cy="103901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Préparer</a:t>
          </a:r>
          <a:endParaRPr lang="fr-FR" sz="1600" kern="1200" dirty="0"/>
        </a:p>
      </dsp:txBody>
      <dsp:txXfrm rot="5400000">
        <a:off x="-222646" y="223826"/>
        <a:ext cx="1484312" cy="1039018"/>
      </dsp:txXfrm>
    </dsp:sp>
    <dsp:sp modelId="{EDA42B1A-31B5-4E32-9919-CA7753D16D4A}">
      <dsp:nvSpPr>
        <dsp:cNvPr id="0" name=""/>
        <dsp:cNvSpPr/>
      </dsp:nvSpPr>
      <dsp:spPr>
        <a:xfrm rot="5400000">
          <a:off x="2929259" y="-1889061"/>
          <a:ext cx="964803" cy="47452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 smtClean="0"/>
            <a:t>25 minutes</a:t>
          </a:r>
          <a:endParaRPr lang="fr-F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 smtClean="0"/>
            <a:t>Jeux créatifs</a:t>
          </a:r>
          <a:endParaRPr lang="fr-F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 smtClean="0"/>
            <a:t>Carte mentale</a:t>
          </a:r>
          <a:endParaRPr lang="fr-FR" sz="1800" kern="1200" dirty="0"/>
        </a:p>
      </dsp:txBody>
      <dsp:txXfrm rot="5400000">
        <a:off x="2929259" y="-1889061"/>
        <a:ext cx="964803" cy="4745285"/>
      </dsp:txXfrm>
    </dsp:sp>
    <dsp:sp modelId="{57BC1C76-4875-4912-A83B-7810BEA2126E}">
      <dsp:nvSpPr>
        <dsp:cNvPr id="0" name=""/>
        <dsp:cNvSpPr/>
      </dsp:nvSpPr>
      <dsp:spPr>
        <a:xfrm rot="5400000">
          <a:off x="-222646" y="1512490"/>
          <a:ext cx="1484312" cy="103901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Produire</a:t>
          </a:r>
          <a:endParaRPr lang="fr-FR" sz="1600" kern="1200" dirty="0"/>
        </a:p>
      </dsp:txBody>
      <dsp:txXfrm rot="5400000">
        <a:off x="-222646" y="1512490"/>
        <a:ext cx="1484312" cy="1039018"/>
      </dsp:txXfrm>
    </dsp:sp>
    <dsp:sp modelId="{5633401F-2424-4105-9A85-13F7E38DF830}">
      <dsp:nvSpPr>
        <dsp:cNvPr id="0" name=""/>
        <dsp:cNvSpPr/>
      </dsp:nvSpPr>
      <dsp:spPr>
        <a:xfrm rot="5400000">
          <a:off x="2929259" y="-600397"/>
          <a:ext cx="964803" cy="47452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 smtClean="0"/>
            <a:t>15 minutes</a:t>
          </a:r>
          <a:endParaRPr lang="fr-F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 smtClean="0"/>
            <a:t>Liste de solution (pseudo brainstorming)</a:t>
          </a:r>
          <a:endParaRPr lang="fr-FR" sz="1800" kern="1200" dirty="0"/>
        </a:p>
      </dsp:txBody>
      <dsp:txXfrm rot="5400000">
        <a:off x="2929259" y="-600397"/>
        <a:ext cx="964803" cy="4745285"/>
      </dsp:txXfrm>
    </dsp:sp>
    <dsp:sp modelId="{7C16E796-F161-425C-97D1-913137E693F4}">
      <dsp:nvSpPr>
        <dsp:cNvPr id="0" name=""/>
        <dsp:cNvSpPr/>
      </dsp:nvSpPr>
      <dsp:spPr>
        <a:xfrm rot="5400000">
          <a:off x="-222646" y="2801154"/>
          <a:ext cx="1484312" cy="103901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Synthétiser</a:t>
          </a:r>
          <a:endParaRPr lang="fr-FR" sz="1600" kern="1200" dirty="0"/>
        </a:p>
      </dsp:txBody>
      <dsp:txXfrm rot="5400000">
        <a:off x="-222646" y="2801154"/>
        <a:ext cx="1484312" cy="1039018"/>
      </dsp:txXfrm>
    </dsp:sp>
    <dsp:sp modelId="{ED47F68C-972E-4218-9715-7F5622BD6881}">
      <dsp:nvSpPr>
        <dsp:cNvPr id="0" name=""/>
        <dsp:cNvSpPr/>
      </dsp:nvSpPr>
      <dsp:spPr>
        <a:xfrm rot="5400000">
          <a:off x="2929259" y="688266"/>
          <a:ext cx="964803" cy="47452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 smtClean="0"/>
            <a:t>5 minutes</a:t>
          </a:r>
          <a:endParaRPr lang="fr-F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 smtClean="0"/>
            <a:t>Conclusion de l’enseignant</a:t>
          </a:r>
          <a:endParaRPr lang="fr-FR" sz="1800" kern="1200" dirty="0"/>
        </a:p>
      </dsp:txBody>
      <dsp:txXfrm rot="5400000">
        <a:off x="2929259" y="688266"/>
        <a:ext cx="964803" cy="4745285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DC061E5-DD40-4A60-B8A4-9A591082D659}">
      <dsp:nvSpPr>
        <dsp:cNvPr id="0" name=""/>
        <dsp:cNvSpPr/>
      </dsp:nvSpPr>
      <dsp:spPr>
        <a:xfrm rot="5400000">
          <a:off x="-222646" y="223826"/>
          <a:ext cx="1484312" cy="103901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Préparer</a:t>
          </a:r>
          <a:endParaRPr lang="fr-FR" sz="1600" kern="1200" dirty="0"/>
        </a:p>
      </dsp:txBody>
      <dsp:txXfrm rot="5400000">
        <a:off x="-222646" y="223826"/>
        <a:ext cx="1484312" cy="1039018"/>
      </dsp:txXfrm>
    </dsp:sp>
    <dsp:sp modelId="{EDA42B1A-31B5-4E32-9919-CA7753D16D4A}">
      <dsp:nvSpPr>
        <dsp:cNvPr id="0" name=""/>
        <dsp:cNvSpPr/>
      </dsp:nvSpPr>
      <dsp:spPr>
        <a:xfrm rot="5400000">
          <a:off x="2929259" y="-1889061"/>
          <a:ext cx="964803" cy="47452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 smtClean="0"/>
            <a:t>25 minutes</a:t>
          </a:r>
          <a:endParaRPr lang="fr-F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 smtClean="0"/>
            <a:t>Jeux créatifs</a:t>
          </a:r>
          <a:endParaRPr lang="fr-F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 smtClean="0"/>
            <a:t>Carte mentale</a:t>
          </a:r>
          <a:endParaRPr lang="fr-FR" sz="1800" kern="1200" dirty="0"/>
        </a:p>
      </dsp:txBody>
      <dsp:txXfrm rot="5400000">
        <a:off x="2929259" y="-1889061"/>
        <a:ext cx="964803" cy="4745285"/>
      </dsp:txXfrm>
    </dsp:sp>
    <dsp:sp modelId="{57BC1C76-4875-4912-A83B-7810BEA2126E}">
      <dsp:nvSpPr>
        <dsp:cNvPr id="0" name=""/>
        <dsp:cNvSpPr/>
      </dsp:nvSpPr>
      <dsp:spPr>
        <a:xfrm rot="5400000">
          <a:off x="-222646" y="1512490"/>
          <a:ext cx="1484312" cy="103901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Produire</a:t>
          </a:r>
          <a:endParaRPr lang="fr-FR" sz="1600" kern="1200" dirty="0"/>
        </a:p>
      </dsp:txBody>
      <dsp:txXfrm rot="5400000">
        <a:off x="-222646" y="1512490"/>
        <a:ext cx="1484312" cy="1039018"/>
      </dsp:txXfrm>
    </dsp:sp>
    <dsp:sp modelId="{5633401F-2424-4105-9A85-13F7E38DF830}">
      <dsp:nvSpPr>
        <dsp:cNvPr id="0" name=""/>
        <dsp:cNvSpPr/>
      </dsp:nvSpPr>
      <dsp:spPr>
        <a:xfrm rot="5400000">
          <a:off x="2929259" y="-600397"/>
          <a:ext cx="964803" cy="47452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 smtClean="0"/>
            <a:t>15 minutes</a:t>
          </a:r>
          <a:endParaRPr lang="fr-F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 smtClean="0"/>
            <a:t>Liste de solution (pseudo brainstorming)</a:t>
          </a:r>
          <a:endParaRPr lang="fr-FR" sz="1800" kern="1200" dirty="0"/>
        </a:p>
      </dsp:txBody>
      <dsp:txXfrm rot="5400000">
        <a:off x="2929259" y="-600397"/>
        <a:ext cx="964803" cy="4745285"/>
      </dsp:txXfrm>
    </dsp:sp>
    <dsp:sp modelId="{7C16E796-F161-425C-97D1-913137E693F4}">
      <dsp:nvSpPr>
        <dsp:cNvPr id="0" name=""/>
        <dsp:cNvSpPr/>
      </dsp:nvSpPr>
      <dsp:spPr>
        <a:xfrm rot="5400000">
          <a:off x="-222646" y="2801154"/>
          <a:ext cx="1484312" cy="103901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Synthétiser</a:t>
          </a:r>
          <a:endParaRPr lang="fr-FR" sz="1600" kern="1200" dirty="0"/>
        </a:p>
      </dsp:txBody>
      <dsp:txXfrm rot="5400000">
        <a:off x="-222646" y="2801154"/>
        <a:ext cx="1484312" cy="1039018"/>
      </dsp:txXfrm>
    </dsp:sp>
    <dsp:sp modelId="{ED47F68C-972E-4218-9715-7F5622BD6881}">
      <dsp:nvSpPr>
        <dsp:cNvPr id="0" name=""/>
        <dsp:cNvSpPr/>
      </dsp:nvSpPr>
      <dsp:spPr>
        <a:xfrm rot="5400000">
          <a:off x="2929259" y="688266"/>
          <a:ext cx="964803" cy="47452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 smtClean="0"/>
            <a:t>5 minutes</a:t>
          </a:r>
          <a:endParaRPr lang="fr-F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 smtClean="0"/>
            <a:t>Conclusion de l’enseignant</a:t>
          </a:r>
          <a:endParaRPr lang="fr-FR" sz="1800" kern="1200" dirty="0"/>
        </a:p>
      </dsp:txBody>
      <dsp:txXfrm rot="5400000">
        <a:off x="2929259" y="688266"/>
        <a:ext cx="964803" cy="4745285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2D241A1-4047-477A-B9AE-D377ED3AD0BC}">
      <dsp:nvSpPr>
        <dsp:cNvPr id="0" name=""/>
        <dsp:cNvSpPr/>
      </dsp:nvSpPr>
      <dsp:spPr>
        <a:xfrm>
          <a:off x="2241" y="360951"/>
          <a:ext cx="1931666" cy="9658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900" kern="1200" dirty="0" smtClean="0"/>
            <a:t>Séance starter</a:t>
          </a:r>
          <a:endParaRPr lang="fr-FR" sz="2900" kern="1200" dirty="0"/>
        </a:p>
      </dsp:txBody>
      <dsp:txXfrm>
        <a:off x="2241" y="360951"/>
        <a:ext cx="1931666" cy="965833"/>
      </dsp:txXfrm>
    </dsp:sp>
    <dsp:sp modelId="{818F2791-62C9-4D59-891B-11DCA0415CBD}">
      <dsp:nvSpPr>
        <dsp:cNvPr id="0" name=""/>
        <dsp:cNvSpPr/>
      </dsp:nvSpPr>
      <dsp:spPr>
        <a:xfrm>
          <a:off x="1933908" y="792364"/>
          <a:ext cx="772666" cy="103007"/>
        </a:xfrm>
        <a:custGeom>
          <a:avLst/>
          <a:gdLst/>
          <a:ahLst/>
          <a:cxnLst/>
          <a:rect l="0" t="0" r="0" b="0"/>
          <a:pathLst>
            <a:path>
              <a:moveTo>
                <a:pt x="0" y="51503"/>
              </a:moveTo>
              <a:lnTo>
                <a:pt x="772666" y="5150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2300924" y="824551"/>
        <a:ext cx="38633" cy="38633"/>
      </dsp:txXfrm>
    </dsp:sp>
    <dsp:sp modelId="{2D0AF9F5-C9AB-4BE5-AEC1-ED98E9E4E329}">
      <dsp:nvSpPr>
        <dsp:cNvPr id="0" name=""/>
        <dsp:cNvSpPr/>
      </dsp:nvSpPr>
      <dsp:spPr>
        <a:xfrm>
          <a:off x="2706574" y="360951"/>
          <a:ext cx="1931666" cy="9658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900" kern="1200" dirty="0" smtClean="0"/>
            <a:t>Activités d’analyse</a:t>
          </a:r>
          <a:endParaRPr lang="fr-FR" sz="2900" kern="1200" dirty="0"/>
        </a:p>
      </dsp:txBody>
      <dsp:txXfrm>
        <a:off x="2706574" y="360951"/>
        <a:ext cx="1931666" cy="965833"/>
      </dsp:txXfrm>
    </dsp:sp>
    <dsp:sp modelId="{C0780288-0D35-4679-879C-723AC664914A}">
      <dsp:nvSpPr>
        <dsp:cNvPr id="0" name=""/>
        <dsp:cNvSpPr/>
      </dsp:nvSpPr>
      <dsp:spPr>
        <a:xfrm>
          <a:off x="4638241" y="792364"/>
          <a:ext cx="772666" cy="103007"/>
        </a:xfrm>
        <a:custGeom>
          <a:avLst/>
          <a:gdLst/>
          <a:ahLst/>
          <a:cxnLst/>
          <a:rect l="0" t="0" r="0" b="0"/>
          <a:pathLst>
            <a:path>
              <a:moveTo>
                <a:pt x="0" y="51503"/>
              </a:moveTo>
              <a:lnTo>
                <a:pt x="772666" y="5150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5005257" y="824551"/>
        <a:ext cx="38633" cy="38633"/>
      </dsp:txXfrm>
    </dsp:sp>
    <dsp:sp modelId="{ABCB2198-375E-4F2B-834D-BB85A18D3B15}">
      <dsp:nvSpPr>
        <dsp:cNvPr id="0" name=""/>
        <dsp:cNvSpPr/>
      </dsp:nvSpPr>
      <dsp:spPr>
        <a:xfrm>
          <a:off x="5410907" y="360951"/>
          <a:ext cx="1931666" cy="9658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900" kern="1200" dirty="0" smtClean="0"/>
            <a:t>Activités de créativité</a:t>
          </a:r>
          <a:endParaRPr lang="fr-FR" sz="2900" kern="1200" dirty="0"/>
        </a:p>
      </dsp:txBody>
      <dsp:txXfrm>
        <a:off x="5410907" y="360951"/>
        <a:ext cx="1931666" cy="9658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D82D8-2722-4719-8E37-68AEE9AEF41E}" type="datetimeFigureOut">
              <a:rPr lang="fr-FR" smtClean="0"/>
              <a:pPr/>
              <a:t>09/05/2011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A2E79-78C6-48BE-9B7B-5B757951EA2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D82D8-2722-4719-8E37-68AEE9AEF41E}" type="datetimeFigureOut">
              <a:rPr lang="fr-FR" smtClean="0"/>
              <a:pPr/>
              <a:t>09/05/2011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A2E79-78C6-48BE-9B7B-5B757951EA2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D82D8-2722-4719-8E37-68AEE9AEF41E}" type="datetimeFigureOut">
              <a:rPr lang="fr-FR" smtClean="0"/>
              <a:pPr/>
              <a:t>09/05/2011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A2E79-78C6-48BE-9B7B-5B757951EA2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D82D8-2722-4719-8E37-68AEE9AEF41E}" type="datetimeFigureOut">
              <a:rPr lang="fr-FR" smtClean="0"/>
              <a:pPr/>
              <a:t>09/05/2011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A2E79-78C6-48BE-9B7B-5B757951EA2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D82D8-2722-4719-8E37-68AEE9AEF41E}" type="datetimeFigureOut">
              <a:rPr lang="fr-FR" smtClean="0"/>
              <a:pPr/>
              <a:t>09/05/2011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A2E79-78C6-48BE-9B7B-5B757951EA2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D82D8-2722-4719-8E37-68AEE9AEF41E}" type="datetimeFigureOut">
              <a:rPr lang="fr-FR" smtClean="0"/>
              <a:pPr/>
              <a:t>09/05/2011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A2E79-78C6-48BE-9B7B-5B757951EA2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D82D8-2722-4719-8E37-68AEE9AEF41E}" type="datetimeFigureOut">
              <a:rPr lang="fr-FR" smtClean="0"/>
              <a:pPr/>
              <a:t>09/05/2011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A2E79-78C6-48BE-9B7B-5B757951EA2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D82D8-2722-4719-8E37-68AEE9AEF41E}" type="datetimeFigureOut">
              <a:rPr lang="fr-FR" smtClean="0"/>
              <a:pPr/>
              <a:t>09/05/2011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A2E79-78C6-48BE-9B7B-5B757951EA2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D82D8-2722-4719-8E37-68AEE9AEF41E}" type="datetimeFigureOut">
              <a:rPr lang="fr-FR" smtClean="0"/>
              <a:pPr/>
              <a:t>09/05/2011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A2E79-78C6-48BE-9B7B-5B757951EA2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D82D8-2722-4719-8E37-68AEE9AEF41E}" type="datetimeFigureOut">
              <a:rPr lang="fr-FR" smtClean="0"/>
              <a:pPr/>
              <a:t>09/05/2011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A2E79-78C6-48BE-9B7B-5B757951EA2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D82D8-2722-4719-8E37-68AEE9AEF41E}" type="datetimeFigureOut">
              <a:rPr lang="fr-FR" smtClean="0"/>
              <a:pPr/>
              <a:t>09/05/2011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30A2E79-78C6-48BE-9B7B-5B757951EA2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CCD82D8-2722-4719-8E37-68AEE9AEF41E}" type="datetimeFigureOut">
              <a:rPr lang="fr-FR" smtClean="0"/>
              <a:pPr/>
              <a:t>09/05/2011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30A2E79-78C6-48BE-9B7B-5B757951EA2D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19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9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0.jpe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4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Cycle starter :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33400" y="4662946"/>
            <a:ext cx="7854696" cy="980632"/>
          </a:xfrm>
        </p:spPr>
        <p:txBody>
          <a:bodyPr>
            <a:normAutofit fontScale="85000" lnSpcReduction="10000"/>
          </a:bodyPr>
          <a:lstStyle/>
          <a:p>
            <a:r>
              <a:rPr lang="fr-FR" dirty="0" smtClean="0"/>
              <a:t>Proposition du lycée Robert Doisneau de Corbeil-Essonnes (91) </a:t>
            </a:r>
          </a:p>
          <a:p>
            <a:r>
              <a:rPr lang="fr-FR" dirty="0" smtClean="0"/>
              <a:t>F. Bruyère</a:t>
            </a:r>
          </a:p>
        </p:txBody>
      </p:sp>
      <p:pic>
        <p:nvPicPr>
          <p:cNvPr id="4" name="Image 3" descr="gpfamily-cams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847" r="14650"/>
          <a:stretch>
            <a:fillRect/>
          </a:stretch>
        </p:blipFill>
        <p:spPr>
          <a:xfrm>
            <a:off x="4788024" y="2780928"/>
            <a:ext cx="1726098" cy="1224136"/>
          </a:xfrm>
          <a:prstGeom prst="rect">
            <a:avLst/>
          </a:prstGeom>
        </p:spPr>
      </p:pic>
      <p:pic>
        <p:nvPicPr>
          <p:cNvPr id="5" name="Image 4" descr="bebe-camele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2708920"/>
            <a:ext cx="1828800" cy="1371600"/>
          </a:xfrm>
          <a:prstGeom prst="rect">
            <a:avLst/>
          </a:prstGeom>
        </p:spPr>
      </p:pic>
      <p:sp>
        <p:nvSpPr>
          <p:cNvPr id="6" name="Flèche droite 5"/>
          <p:cNvSpPr/>
          <p:nvPr/>
        </p:nvSpPr>
        <p:spPr>
          <a:xfrm>
            <a:off x="3851920" y="3284984"/>
            <a:ext cx="64807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èche vers le bas 11"/>
          <p:cNvSpPr/>
          <p:nvPr/>
        </p:nvSpPr>
        <p:spPr>
          <a:xfrm>
            <a:off x="4644008" y="2348880"/>
            <a:ext cx="285752" cy="11430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ogner un rectangle à un seul coin 8"/>
          <p:cNvSpPr/>
          <p:nvPr/>
        </p:nvSpPr>
        <p:spPr>
          <a:xfrm>
            <a:off x="6286512" y="1052736"/>
            <a:ext cx="2071702" cy="2643206"/>
          </a:xfrm>
          <a:prstGeom prst="snip1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ogner un rectangle à un seul coin 5"/>
          <p:cNvSpPr/>
          <p:nvPr/>
        </p:nvSpPr>
        <p:spPr>
          <a:xfrm>
            <a:off x="1285852" y="1052736"/>
            <a:ext cx="2071702" cy="2643206"/>
          </a:xfrm>
          <a:prstGeom prst="snip1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428728" y="2911264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Un système à étudier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6286512" y="2924944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Un système antérieur à trouver</a:t>
            </a:r>
            <a:endParaRPr lang="fr-FR" dirty="0"/>
          </a:p>
        </p:txBody>
      </p:sp>
      <p:sp>
        <p:nvSpPr>
          <p:cNvPr id="11" name="Double flèche horizontale 10"/>
          <p:cNvSpPr/>
          <p:nvPr/>
        </p:nvSpPr>
        <p:spPr>
          <a:xfrm>
            <a:off x="3500430" y="1772816"/>
            <a:ext cx="2571768" cy="85725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Comparaison</a:t>
            </a:r>
            <a:endParaRPr lang="fr-FR" dirty="0"/>
          </a:p>
        </p:txBody>
      </p:sp>
      <p:sp>
        <p:nvSpPr>
          <p:cNvPr id="13" name="Rogner un rectangle à un seul coin 12"/>
          <p:cNvSpPr/>
          <p:nvPr/>
        </p:nvSpPr>
        <p:spPr>
          <a:xfrm>
            <a:off x="3131840" y="3573016"/>
            <a:ext cx="3500462" cy="1512168"/>
          </a:xfrm>
          <a:prstGeom prst="snip1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3203278" y="3644454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Une innovation technologique</a:t>
            </a:r>
            <a:endParaRPr lang="fr-FR" dirty="0"/>
          </a:p>
        </p:txBody>
      </p:sp>
      <p:pic>
        <p:nvPicPr>
          <p:cNvPr id="17" name="Image 16" descr="tuyau-flexible-en-plastique-1718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93088" y="3933056"/>
            <a:ext cx="1143008" cy="1143008"/>
          </a:xfrm>
          <a:prstGeom prst="rect">
            <a:avLst/>
          </a:prstGeom>
        </p:spPr>
      </p:pic>
      <p:sp>
        <p:nvSpPr>
          <p:cNvPr id="20" name="Titre 1"/>
          <p:cNvSpPr txBox="1">
            <a:spLocks/>
          </p:cNvSpPr>
          <p:nvPr/>
        </p:nvSpPr>
        <p:spPr>
          <a:xfrm>
            <a:off x="214282" y="188640"/>
            <a:ext cx="8472518" cy="880048"/>
          </a:xfrm>
          <a:prstGeom prst="rect">
            <a:avLst/>
          </a:prstGeom>
        </p:spPr>
        <p:txBody>
          <a:bodyPr vert="horz" lIns="0" rIns="0" bIns="0" anchor="b">
            <a:normAutofit fontScale="8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Approche produit : Le principe général</a:t>
            </a:r>
            <a:endParaRPr kumimoji="0" lang="fr-FR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9" name="Image 18" descr="gpfamily-cams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847" r="14650"/>
          <a:stretch>
            <a:fillRect/>
          </a:stretch>
        </p:blipFill>
        <p:spPr>
          <a:xfrm>
            <a:off x="1475656" y="1412776"/>
            <a:ext cx="1707832" cy="1211182"/>
          </a:xfrm>
          <a:prstGeom prst="rect">
            <a:avLst/>
          </a:prstGeom>
        </p:spPr>
      </p:pic>
      <p:pic>
        <p:nvPicPr>
          <p:cNvPr id="22" name="Image 21" descr="trepied-appareil-photo-camescop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1340768"/>
            <a:ext cx="1728192" cy="1532330"/>
          </a:xfrm>
          <a:prstGeom prst="rect">
            <a:avLst/>
          </a:prstGeom>
        </p:spPr>
      </p:pic>
      <p:sp>
        <p:nvSpPr>
          <p:cNvPr id="23" name="Rogner un rectangle à un seul coin 22"/>
          <p:cNvSpPr/>
          <p:nvPr/>
        </p:nvSpPr>
        <p:spPr>
          <a:xfrm>
            <a:off x="5608042" y="5229200"/>
            <a:ext cx="3500462" cy="1210456"/>
          </a:xfrm>
          <a:prstGeom prst="snip1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5652120" y="5229200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Un animal créatif</a:t>
            </a:r>
            <a:endParaRPr lang="fr-FR" dirty="0"/>
          </a:p>
        </p:txBody>
      </p:sp>
      <p:sp>
        <p:nvSpPr>
          <p:cNvPr id="25" name="Espace réservé du contenu 2"/>
          <p:cNvSpPr txBox="1">
            <a:spLocks/>
          </p:cNvSpPr>
          <p:nvPr/>
        </p:nvSpPr>
        <p:spPr>
          <a:xfrm>
            <a:off x="5321150" y="5805264"/>
            <a:ext cx="3286148" cy="64294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fr-F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Caméléon</a:t>
            </a:r>
          </a:p>
        </p:txBody>
      </p:sp>
      <p:sp>
        <p:nvSpPr>
          <p:cNvPr id="11266" name="AutoShape 2" descr="mk:@MSITStore:E:\CIT\Progression%20CIT\2-Starter\4%20-%20Gorillapod%20animaux%20créatifs\animaux%20créatifs.chm::/img_1.jpg"/>
          <p:cNvSpPr>
            <a:spLocks noChangeAspect="1" noChangeArrowheads="1"/>
          </p:cNvSpPr>
          <p:nvPr/>
        </p:nvSpPr>
        <p:spPr bwMode="auto">
          <a:xfrm>
            <a:off x="155575" y="-1143000"/>
            <a:ext cx="2486025" cy="23907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9" name="Image 28" descr="Captur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59226" y="5588155"/>
            <a:ext cx="864096" cy="837797"/>
          </a:xfrm>
          <a:prstGeom prst="rect">
            <a:avLst/>
          </a:prstGeom>
        </p:spPr>
      </p:pic>
      <p:pic>
        <p:nvPicPr>
          <p:cNvPr id="31" name="Image 30" descr="Captur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122" y="4581128"/>
            <a:ext cx="2232622" cy="2276872"/>
          </a:xfrm>
          <a:prstGeom prst="rect">
            <a:avLst/>
          </a:prstGeom>
        </p:spPr>
      </p:pic>
      <p:sp>
        <p:nvSpPr>
          <p:cNvPr id="32" name="Ellipse 31"/>
          <p:cNvSpPr/>
          <p:nvPr/>
        </p:nvSpPr>
        <p:spPr>
          <a:xfrm>
            <a:off x="1368152" y="6309320"/>
            <a:ext cx="899592" cy="57606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ogner un rectangle à un seul coin 14"/>
          <p:cNvSpPr/>
          <p:nvPr/>
        </p:nvSpPr>
        <p:spPr>
          <a:xfrm>
            <a:off x="2195736" y="5301208"/>
            <a:ext cx="3500462" cy="1210456"/>
          </a:xfrm>
          <a:prstGeom prst="snip1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2339752" y="5373216"/>
            <a:ext cx="328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Un principe d’innovation (40 principes TRIZ)</a:t>
            </a:r>
            <a:endParaRPr lang="fr-FR" dirty="0"/>
          </a:p>
        </p:txBody>
      </p:sp>
      <p:sp>
        <p:nvSpPr>
          <p:cNvPr id="18" name="Espace réservé du contenu 2"/>
          <p:cNvSpPr>
            <a:spLocks noGrp="1"/>
          </p:cNvSpPr>
          <p:nvPr>
            <p:ph idx="1"/>
          </p:nvPr>
        </p:nvSpPr>
        <p:spPr>
          <a:xfrm>
            <a:off x="2195736" y="6071042"/>
            <a:ext cx="3286148" cy="642942"/>
          </a:xfrm>
        </p:spPr>
        <p:txBody>
          <a:bodyPr/>
          <a:lstStyle/>
          <a:p>
            <a:pPr algn="ctr">
              <a:buNone/>
            </a:pPr>
            <a:r>
              <a:rPr lang="fr-FR" dirty="0" smtClean="0"/>
              <a:t>Dynamisme</a:t>
            </a:r>
          </a:p>
        </p:txBody>
      </p:sp>
      <p:sp>
        <p:nvSpPr>
          <p:cNvPr id="26" name="Rectangle 25"/>
          <p:cNvSpPr/>
          <p:nvPr/>
        </p:nvSpPr>
        <p:spPr>
          <a:xfrm rot="20380671">
            <a:off x="4680720" y="5788767"/>
            <a:ext cx="208317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OU</a:t>
            </a:r>
            <a:endParaRPr lang="fr-FR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0" name="Flèche vers le bas 29"/>
          <p:cNvSpPr/>
          <p:nvPr/>
        </p:nvSpPr>
        <p:spPr>
          <a:xfrm rot="-1320000" flipH="1">
            <a:off x="5457821" y="5129599"/>
            <a:ext cx="324185" cy="5634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/>
          <p:cNvSpPr txBox="1"/>
          <p:nvPr/>
        </p:nvSpPr>
        <p:spPr>
          <a:xfrm>
            <a:off x="3563888" y="6488668"/>
            <a:ext cx="4769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Sur quel principe général repose l’innovation ?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13" grpId="0" animBg="1"/>
      <p:bldP spid="14" grpId="0"/>
      <p:bldP spid="23" grpId="0" animBg="1"/>
      <p:bldP spid="24" grpId="0"/>
      <p:bldP spid="25" grpId="0" build="p"/>
      <p:bldP spid="15" grpId="0" animBg="1"/>
      <p:bldP spid="16" grpId="0"/>
      <p:bldP spid="1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à coins arrondis 16"/>
          <p:cNvSpPr/>
          <p:nvPr/>
        </p:nvSpPr>
        <p:spPr>
          <a:xfrm>
            <a:off x="0" y="4077072"/>
            <a:ext cx="9144000" cy="278092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à coins arrondis 15"/>
          <p:cNvSpPr/>
          <p:nvPr/>
        </p:nvSpPr>
        <p:spPr>
          <a:xfrm>
            <a:off x="0" y="1844824"/>
            <a:ext cx="9144000" cy="216024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0528" y="920112"/>
            <a:ext cx="9144000" cy="420656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Les animaux créatifs : exemple</a:t>
            </a:r>
            <a:endParaRPr lang="fr-FR" dirty="0"/>
          </a:p>
        </p:txBody>
      </p:sp>
      <p:sp>
        <p:nvSpPr>
          <p:cNvPr id="4" name="Ellipse 3"/>
          <p:cNvSpPr/>
          <p:nvPr/>
        </p:nvSpPr>
        <p:spPr>
          <a:xfrm>
            <a:off x="395536" y="1988840"/>
            <a:ext cx="2016224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Problème à résoudre</a:t>
            </a:r>
            <a:endParaRPr lang="fr-FR" dirty="0"/>
          </a:p>
        </p:txBody>
      </p:sp>
      <p:sp>
        <p:nvSpPr>
          <p:cNvPr id="5" name="Ellipse 4"/>
          <p:cNvSpPr/>
          <p:nvPr/>
        </p:nvSpPr>
        <p:spPr>
          <a:xfrm>
            <a:off x="6444208" y="2060848"/>
            <a:ext cx="2016224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Solution A</a:t>
            </a:r>
            <a:endParaRPr lang="fr-FR" dirty="0"/>
          </a:p>
        </p:txBody>
      </p:sp>
      <p:sp>
        <p:nvSpPr>
          <p:cNvPr id="6" name="Ellipse 5"/>
          <p:cNvSpPr/>
          <p:nvPr/>
        </p:nvSpPr>
        <p:spPr>
          <a:xfrm>
            <a:off x="2411760" y="4365104"/>
            <a:ext cx="2016224" cy="4320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Territoire 1</a:t>
            </a:r>
            <a:endParaRPr lang="fr-FR" dirty="0"/>
          </a:p>
        </p:txBody>
      </p:sp>
      <p:sp>
        <p:nvSpPr>
          <p:cNvPr id="7" name="Ellipse 6"/>
          <p:cNvSpPr/>
          <p:nvPr/>
        </p:nvSpPr>
        <p:spPr>
          <a:xfrm>
            <a:off x="4788024" y="4293096"/>
            <a:ext cx="2448272" cy="50405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Animal créatif</a:t>
            </a:r>
            <a:endParaRPr lang="fr-FR" dirty="0"/>
          </a:p>
        </p:txBody>
      </p:sp>
      <p:cxnSp>
        <p:nvCxnSpPr>
          <p:cNvPr id="9" name="Connecteur droit avec flèche 8"/>
          <p:cNvCxnSpPr>
            <a:stCxn id="4" idx="4"/>
            <a:endCxn id="6" idx="0"/>
          </p:cNvCxnSpPr>
          <p:nvPr/>
        </p:nvCxnSpPr>
        <p:spPr>
          <a:xfrm rot="16200000" flipH="1">
            <a:off x="1871700" y="2816932"/>
            <a:ext cx="1080120" cy="20162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>
            <a:stCxn id="6" idx="6"/>
            <a:endCxn id="7" idx="2"/>
          </p:cNvCxnSpPr>
          <p:nvPr/>
        </p:nvCxnSpPr>
        <p:spPr>
          <a:xfrm flipV="1">
            <a:off x="4427984" y="4545124"/>
            <a:ext cx="360040" cy="360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>
            <a:stCxn id="7" idx="7"/>
            <a:endCxn id="5" idx="4"/>
          </p:cNvCxnSpPr>
          <p:nvPr/>
        </p:nvCxnSpPr>
        <p:spPr>
          <a:xfrm rot="5400000" flipH="1" flipV="1">
            <a:off x="6660077" y="3574671"/>
            <a:ext cx="1009921" cy="5745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Ellipse 38"/>
          <p:cNvSpPr/>
          <p:nvPr/>
        </p:nvSpPr>
        <p:spPr>
          <a:xfrm>
            <a:off x="1691680" y="4869160"/>
            <a:ext cx="2016224" cy="4320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Territoire 2</a:t>
            </a:r>
            <a:endParaRPr lang="fr-FR" dirty="0"/>
          </a:p>
        </p:txBody>
      </p:sp>
      <p:cxnSp>
        <p:nvCxnSpPr>
          <p:cNvPr id="41" name="Connecteur droit avec flèche 40"/>
          <p:cNvCxnSpPr>
            <a:stCxn id="53" idx="2"/>
            <a:endCxn id="39" idx="1"/>
          </p:cNvCxnSpPr>
          <p:nvPr/>
        </p:nvCxnSpPr>
        <p:spPr>
          <a:xfrm rot="16200000" flipH="1">
            <a:off x="858438" y="3803921"/>
            <a:ext cx="1638156" cy="6188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avec flèche 49"/>
          <p:cNvCxnSpPr>
            <a:stCxn id="39" idx="6"/>
            <a:endCxn id="86" idx="2"/>
          </p:cNvCxnSpPr>
          <p:nvPr/>
        </p:nvCxnSpPr>
        <p:spPr>
          <a:xfrm>
            <a:off x="3707904" y="5085184"/>
            <a:ext cx="1080120" cy="3240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ZoneTexte 52"/>
          <p:cNvSpPr txBox="1"/>
          <p:nvPr/>
        </p:nvSpPr>
        <p:spPr>
          <a:xfrm>
            <a:off x="755576" y="2924944"/>
            <a:ext cx="1225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Extinction</a:t>
            </a:r>
            <a:endParaRPr lang="fr-FR" dirty="0"/>
          </a:p>
        </p:txBody>
      </p:sp>
      <p:sp>
        <p:nvSpPr>
          <p:cNvPr id="54" name="ZoneTexte 53"/>
          <p:cNvSpPr txBox="1"/>
          <p:nvPr/>
        </p:nvSpPr>
        <p:spPr>
          <a:xfrm>
            <a:off x="1653417" y="6165304"/>
            <a:ext cx="1118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Mutation</a:t>
            </a:r>
            <a:endParaRPr lang="fr-FR" dirty="0"/>
          </a:p>
        </p:txBody>
      </p:sp>
      <p:sp>
        <p:nvSpPr>
          <p:cNvPr id="55" name="ZoneTexte 54"/>
          <p:cNvSpPr txBox="1"/>
          <p:nvPr/>
        </p:nvSpPr>
        <p:spPr>
          <a:xfrm>
            <a:off x="5416235" y="6165304"/>
            <a:ext cx="1099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Sélection</a:t>
            </a:r>
            <a:endParaRPr lang="fr-FR" dirty="0"/>
          </a:p>
        </p:txBody>
      </p:sp>
      <p:sp>
        <p:nvSpPr>
          <p:cNvPr id="78" name="Ellipse 77"/>
          <p:cNvSpPr/>
          <p:nvPr/>
        </p:nvSpPr>
        <p:spPr>
          <a:xfrm>
            <a:off x="1187624" y="5517232"/>
            <a:ext cx="2016224" cy="4320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Territoire 3</a:t>
            </a:r>
            <a:endParaRPr lang="fr-FR" dirty="0"/>
          </a:p>
        </p:txBody>
      </p:sp>
      <p:cxnSp>
        <p:nvCxnSpPr>
          <p:cNvPr id="80" name="Connecteur droit avec flèche 79"/>
          <p:cNvCxnSpPr>
            <a:stCxn id="53" idx="2"/>
            <a:endCxn id="78" idx="2"/>
          </p:cNvCxnSpPr>
          <p:nvPr/>
        </p:nvCxnSpPr>
        <p:spPr>
          <a:xfrm rot="5400000">
            <a:off x="58364" y="4423536"/>
            <a:ext cx="2438980" cy="1804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Ellipse 85"/>
          <p:cNvSpPr/>
          <p:nvPr/>
        </p:nvSpPr>
        <p:spPr>
          <a:xfrm>
            <a:off x="4788024" y="5157192"/>
            <a:ext cx="2448272" cy="50405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Animal créatif</a:t>
            </a:r>
            <a:endParaRPr lang="fr-FR" dirty="0"/>
          </a:p>
        </p:txBody>
      </p:sp>
      <p:cxnSp>
        <p:nvCxnSpPr>
          <p:cNvPr id="87" name="Connecteur droit avec flèche 86"/>
          <p:cNvCxnSpPr>
            <a:stCxn id="78" idx="6"/>
            <a:endCxn id="86" idx="2"/>
          </p:cNvCxnSpPr>
          <p:nvPr/>
        </p:nvCxnSpPr>
        <p:spPr>
          <a:xfrm flipV="1">
            <a:off x="3203848" y="5409220"/>
            <a:ext cx="1584176" cy="3240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85828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Principes généraux: Bases de données </a:t>
            </a:r>
            <a:br>
              <a:rPr lang="fr-FR" dirty="0" smtClean="0"/>
            </a:br>
            <a:endParaRPr lang="fr-FR" sz="2000" dirty="0"/>
          </a:p>
        </p:txBody>
      </p:sp>
      <p:sp>
        <p:nvSpPr>
          <p:cNvPr id="7" name="Rogner un rectangle à un seul coin 6"/>
          <p:cNvSpPr/>
          <p:nvPr/>
        </p:nvSpPr>
        <p:spPr>
          <a:xfrm>
            <a:off x="683568" y="1988840"/>
            <a:ext cx="3643338" cy="3528392"/>
          </a:xfrm>
          <a:prstGeom prst="snip1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827584" y="1988840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Fiches classées par principes</a:t>
            </a:r>
            <a:endParaRPr lang="fr-FR" dirty="0"/>
          </a:p>
        </p:txBody>
      </p:sp>
      <p:pic>
        <p:nvPicPr>
          <p:cNvPr id="9" name="Image 8" descr="Sans tit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7" y="2492896"/>
            <a:ext cx="3331660" cy="2018886"/>
          </a:xfrm>
          <a:prstGeom prst="rect">
            <a:avLst/>
          </a:prstGeom>
        </p:spPr>
      </p:pic>
      <p:sp>
        <p:nvSpPr>
          <p:cNvPr id="14" name="Rogner un rectangle à un seul coin 13"/>
          <p:cNvSpPr/>
          <p:nvPr/>
        </p:nvSpPr>
        <p:spPr>
          <a:xfrm>
            <a:off x="4932040" y="1196752"/>
            <a:ext cx="3500462" cy="504056"/>
          </a:xfrm>
          <a:prstGeom prst="snip1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5004048" y="1268760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Trouver un animal créatif</a:t>
            </a:r>
            <a:endParaRPr lang="fr-FR" dirty="0"/>
          </a:p>
        </p:txBody>
      </p:sp>
      <p:sp>
        <p:nvSpPr>
          <p:cNvPr id="16" name="Rogner un rectangle à un seul coin 15"/>
          <p:cNvSpPr/>
          <p:nvPr/>
        </p:nvSpPr>
        <p:spPr>
          <a:xfrm>
            <a:off x="683568" y="1196752"/>
            <a:ext cx="3500462" cy="504056"/>
          </a:xfrm>
          <a:prstGeom prst="snip1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827584" y="1268760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Trouver un principe TRIZ</a:t>
            </a:r>
            <a:endParaRPr lang="fr-FR" dirty="0"/>
          </a:p>
        </p:txBody>
      </p:sp>
      <p:pic>
        <p:nvPicPr>
          <p:cNvPr id="18" name="Espace réservé du contenu 5" descr="Sans titr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78371" y="3356992"/>
            <a:ext cx="2533589" cy="20482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Rogner un rectangle à un seul coin 18"/>
          <p:cNvSpPr/>
          <p:nvPr/>
        </p:nvSpPr>
        <p:spPr>
          <a:xfrm>
            <a:off x="4860032" y="1988840"/>
            <a:ext cx="3715346" cy="4680520"/>
          </a:xfrm>
          <a:prstGeom prst="snip1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5076056" y="1988840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Fichier HTML</a:t>
            </a:r>
            <a:endParaRPr lang="fr-FR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/>
          <a:srcRect l="3748" t="4031" r="17483" b="25433"/>
          <a:stretch>
            <a:fillRect/>
          </a:stretch>
        </p:blipFill>
        <p:spPr bwMode="auto">
          <a:xfrm>
            <a:off x="4932039" y="2708920"/>
            <a:ext cx="3627145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ogner un rectangle à un seul coin 21"/>
          <p:cNvSpPr/>
          <p:nvPr/>
        </p:nvSpPr>
        <p:spPr>
          <a:xfrm>
            <a:off x="683568" y="5661248"/>
            <a:ext cx="3643338" cy="1008112"/>
          </a:xfrm>
          <a:prstGeom prst="snip1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/>
          <p:cNvSpPr txBox="1"/>
          <p:nvPr/>
        </p:nvSpPr>
        <p:spPr>
          <a:xfrm>
            <a:off x="683568" y="594928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Livre 40 principes</a:t>
            </a:r>
            <a:endParaRPr lang="fr-FR" dirty="0"/>
          </a:p>
        </p:txBody>
      </p:sp>
      <p:pic>
        <p:nvPicPr>
          <p:cNvPr id="24" name="Image 23" descr="index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31840" y="5733256"/>
            <a:ext cx="607966" cy="862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 animBg="1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18"/>
          <p:cNvGrpSpPr/>
          <p:nvPr/>
        </p:nvGrpSpPr>
        <p:grpSpPr>
          <a:xfrm>
            <a:off x="6084168" y="1247670"/>
            <a:ext cx="2071702" cy="2662555"/>
            <a:chOff x="6084168" y="3861048"/>
            <a:chExt cx="2071702" cy="2662555"/>
          </a:xfrm>
        </p:grpSpPr>
        <p:sp>
          <p:nvSpPr>
            <p:cNvPr id="11" name="Rogner un rectangle à un seul coin 10"/>
            <p:cNvSpPr/>
            <p:nvPr/>
          </p:nvSpPr>
          <p:spPr>
            <a:xfrm>
              <a:off x="6084168" y="3861048"/>
              <a:ext cx="2071702" cy="2643206"/>
            </a:xfrm>
            <a:prstGeom prst="snip1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6084168" y="5877272"/>
              <a:ext cx="20717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Des évolutions </a:t>
              </a:r>
              <a:r>
                <a:rPr lang="fr-FR" i="1" dirty="0" smtClean="0"/>
                <a:t>à trouver</a:t>
              </a:r>
              <a:endParaRPr lang="fr-FR" i="1" dirty="0"/>
            </a:p>
          </p:txBody>
        </p:sp>
        <p:pic>
          <p:nvPicPr>
            <p:cNvPr id="1026" name="Picture 2" descr="C:\Users\FBruyere\AppData\Local\Microsoft\Windows\Temporary Internet Files\Content.IE5\KTOM22BY\MC900234625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88224" y="4221088"/>
              <a:ext cx="1152128" cy="1286457"/>
            </a:xfrm>
            <a:prstGeom prst="rect">
              <a:avLst/>
            </a:prstGeom>
            <a:noFill/>
          </p:spPr>
        </p:pic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-27384"/>
            <a:ext cx="8472518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Organisation de l’activité</a:t>
            </a:r>
            <a:endParaRPr lang="fr-FR" dirty="0"/>
          </a:p>
        </p:txBody>
      </p:sp>
      <p:sp>
        <p:nvSpPr>
          <p:cNvPr id="6" name="Rogner un rectangle à un seul coin 5"/>
          <p:cNvSpPr/>
          <p:nvPr/>
        </p:nvSpPr>
        <p:spPr>
          <a:xfrm>
            <a:off x="556082" y="1196752"/>
            <a:ext cx="2071702" cy="2643206"/>
          </a:xfrm>
          <a:prstGeom prst="snip1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628090" y="3068960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Un système à étudier</a:t>
            </a:r>
            <a:endParaRPr lang="fr-FR" dirty="0"/>
          </a:p>
        </p:txBody>
      </p:sp>
      <p:sp>
        <p:nvSpPr>
          <p:cNvPr id="9" name="Rogner un rectangle à un seul coin 8"/>
          <p:cNvSpPr/>
          <p:nvPr/>
        </p:nvSpPr>
        <p:spPr>
          <a:xfrm>
            <a:off x="3652426" y="1247670"/>
            <a:ext cx="2071702" cy="2643206"/>
          </a:xfrm>
          <a:prstGeom prst="snip1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3652426" y="3263894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Un système antérieur </a:t>
            </a:r>
            <a:r>
              <a:rPr lang="fr-FR" i="1" dirty="0" smtClean="0"/>
              <a:t>à trouver</a:t>
            </a:r>
            <a:endParaRPr lang="fr-FR" i="1" dirty="0"/>
          </a:p>
        </p:txBody>
      </p:sp>
      <p:sp>
        <p:nvSpPr>
          <p:cNvPr id="14" name="Flèche droite 13"/>
          <p:cNvSpPr/>
          <p:nvPr/>
        </p:nvSpPr>
        <p:spPr>
          <a:xfrm>
            <a:off x="5292080" y="2132856"/>
            <a:ext cx="122413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20" name="Diagramme 19"/>
          <p:cNvGraphicFramePr/>
          <p:nvPr/>
        </p:nvGraphicFramePr>
        <p:xfrm>
          <a:off x="1619672" y="3397448"/>
          <a:ext cx="631202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Ellipse 17"/>
          <p:cNvSpPr/>
          <p:nvPr/>
        </p:nvSpPr>
        <p:spPr>
          <a:xfrm>
            <a:off x="5796136" y="3861048"/>
            <a:ext cx="2520280" cy="299695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" name="Image 18" descr="gpfamily-cams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847" r="14650"/>
          <a:stretch>
            <a:fillRect/>
          </a:stretch>
        </p:blipFill>
        <p:spPr>
          <a:xfrm>
            <a:off x="679948" y="1628800"/>
            <a:ext cx="1726098" cy="1224136"/>
          </a:xfrm>
          <a:prstGeom prst="rect">
            <a:avLst/>
          </a:prstGeom>
        </p:spPr>
      </p:pic>
      <p:pic>
        <p:nvPicPr>
          <p:cNvPr id="21" name="Image 20" descr="trepied-appareil-photo-camescope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89495" y="1556792"/>
            <a:ext cx="1867879" cy="1656184"/>
          </a:xfrm>
          <a:prstGeom prst="rect">
            <a:avLst/>
          </a:prstGeom>
        </p:spPr>
      </p:pic>
      <p:sp>
        <p:nvSpPr>
          <p:cNvPr id="13" name="Flèche droite 12"/>
          <p:cNvSpPr/>
          <p:nvPr/>
        </p:nvSpPr>
        <p:spPr>
          <a:xfrm>
            <a:off x="2555776" y="2121368"/>
            <a:ext cx="122413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fr-FR" dirty="0" smtClean="0"/>
              <a:t>Un seul problème à résoudre</a:t>
            </a:r>
            <a:endParaRPr lang="fr-FR" dirty="0"/>
          </a:p>
        </p:txBody>
      </p:sp>
      <p:graphicFrame>
        <p:nvGraphicFramePr>
          <p:cNvPr id="4" name="Diagramme 3"/>
          <p:cNvGraphicFramePr/>
          <p:nvPr/>
        </p:nvGraphicFramePr>
        <p:xfrm>
          <a:off x="1547664" y="1772816"/>
          <a:ext cx="6096000" cy="3789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oupe 4"/>
          <p:cNvGrpSpPr/>
          <p:nvPr/>
        </p:nvGrpSpPr>
        <p:grpSpPr>
          <a:xfrm>
            <a:off x="6444208" y="3573016"/>
            <a:ext cx="1123021" cy="842265"/>
            <a:chOff x="3272604" y="1137734"/>
            <a:chExt cx="1123021" cy="561510"/>
          </a:xfrm>
        </p:grpSpPr>
        <p:sp>
          <p:nvSpPr>
            <p:cNvPr id="6" name="Rectangle à coins arrondis 5"/>
            <p:cNvSpPr/>
            <p:nvPr/>
          </p:nvSpPr>
          <p:spPr>
            <a:xfrm>
              <a:off x="3272604" y="1137734"/>
              <a:ext cx="1123021" cy="56151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3289050" y="1154180"/>
              <a:ext cx="1090129" cy="5116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dirty="0" smtClean="0"/>
                <a:t>Un problème à résoudre</a:t>
              </a:r>
              <a:endParaRPr lang="fr-FR" sz="1600" kern="1200" dirty="0"/>
            </a:p>
          </p:txBody>
        </p:sp>
      </p:grpSp>
      <p:cxnSp>
        <p:nvCxnSpPr>
          <p:cNvPr id="9" name="Connecteur droit avec flèche 8"/>
          <p:cNvCxnSpPr/>
          <p:nvPr/>
        </p:nvCxnSpPr>
        <p:spPr>
          <a:xfrm rot="16200000" flipH="1">
            <a:off x="5780190" y="3300930"/>
            <a:ext cx="840427" cy="5205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5940152" y="3861048"/>
            <a:ext cx="520502" cy="1203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V="1">
            <a:off x="5940152" y="3981395"/>
            <a:ext cx="520502" cy="4557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rot="5400000" flipH="1" flipV="1">
            <a:off x="5648509" y="4273039"/>
            <a:ext cx="1103789" cy="5205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llipse 15"/>
          <p:cNvSpPr/>
          <p:nvPr/>
        </p:nvSpPr>
        <p:spPr>
          <a:xfrm>
            <a:off x="6084168" y="1772816"/>
            <a:ext cx="1800200" cy="374441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1650667" y="6093296"/>
            <a:ext cx="5729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 smtClean="0"/>
              <a:t>Intérêt</a:t>
            </a:r>
            <a:r>
              <a:rPr lang="fr-FR" dirty="0" smtClean="0"/>
              <a:t> : Croiser les points de vue pour enrichir la séance</a:t>
            </a:r>
            <a:endParaRPr lang="fr-F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Les temps de la séance</a:t>
            </a:r>
            <a:endParaRPr lang="fr-FR" dirty="0"/>
          </a:p>
        </p:txBody>
      </p:sp>
      <p:graphicFrame>
        <p:nvGraphicFramePr>
          <p:cNvPr id="5" name="Diagramme 4"/>
          <p:cNvGraphicFramePr/>
          <p:nvPr/>
        </p:nvGraphicFramePr>
        <p:xfrm>
          <a:off x="1668016" y="1813272"/>
          <a:ext cx="578430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Ellipse 5"/>
          <p:cNvSpPr/>
          <p:nvPr/>
        </p:nvSpPr>
        <p:spPr>
          <a:xfrm rot="16200000">
            <a:off x="3599892" y="-1215516"/>
            <a:ext cx="1440160" cy="727280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0" y="2708920"/>
            <a:ext cx="9144000" cy="4149080"/>
          </a:xfrm>
          <a:prstGeom prst="roundRect">
            <a:avLst>
              <a:gd name="adj" fmla="val 901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Rogner un rectangle à un seul coin 8"/>
          <p:cNvSpPr/>
          <p:nvPr/>
        </p:nvSpPr>
        <p:spPr>
          <a:xfrm>
            <a:off x="179512" y="3356992"/>
            <a:ext cx="3168352" cy="3501008"/>
          </a:xfrm>
          <a:prstGeom prst="snip1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fr-FR" dirty="0" smtClean="0"/>
              <a:t>Préparer la créativité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1061472"/>
          </a:xfrm>
        </p:spPr>
        <p:txBody>
          <a:bodyPr>
            <a:normAutofit/>
          </a:bodyPr>
          <a:lstStyle/>
          <a:p>
            <a:r>
              <a:rPr lang="fr-FR" dirty="0" smtClean="0"/>
              <a:t>Jeux créatifs : cohésion du groupe et rappel des règles</a:t>
            </a:r>
          </a:p>
          <a:p>
            <a:r>
              <a:rPr lang="fr-FR" dirty="0" smtClean="0"/>
              <a:t>Carte mentale : </a:t>
            </a:r>
            <a:r>
              <a:rPr lang="fr-FR" dirty="0" smtClean="0"/>
              <a:t>préparer la </a:t>
            </a:r>
            <a:r>
              <a:rPr lang="fr-FR" dirty="0" err="1" smtClean="0"/>
              <a:t>bissociation</a:t>
            </a:r>
            <a:endParaRPr lang="fr-FR" dirty="0"/>
          </a:p>
        </p:txBody>
      </p:sp>
      <p:sp>
        <p:nvSpPr>
          <p:cNvPr id="4" name="Ellipse 3"/>
          <p:cNvSpPr/>
          <p:nvPr/>
        </p:nvSpPr>
        <p:spPr>
          <a:xfrm>
            <a:off x="1259632" y="5013176"/>
            <a:ext cx="1080120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Sable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323528" y="2852936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/>
              <a:t>Problème :</a:t>
            </a:r>
            <a:r>
              <a:rPr lang="fr-FR" dirty="0" smtClean="0"/>
              <a:t> Stabiliser le </a:t>
            </a:r>
            <a:r>
              <a:rPr lang="fr-FR" dirty="0" err="1" smtClean="0"/>
              <a:t>gorillapod</a:t>
            </a:r>
            <a:r>
              <a:rPr lang="fr-FR" dirty="0" smtClean="0"/>
              <a:t> dans le sable</a:t>
            </a:r>
            <a:endParaRPr lang="fr-FR" u="sng" dirty="0"/>
          </a:p>
        </p:txBody>
      </p:sp>
      <p:sp>
        <p:nvSpPr>
          <p:cNvPr id="10" name="Rogner un rectangle à un seul coin 9"/>
          <p:cNvSpPr/>
          <p:nvPr/>
        </p:nvSpPr>
        <p:spPr>
          <a:xfrm>
            <a:off x="3203848" y="3356992"/>
            <a:ext cx="2952328" cy="3501008"/>
          </a:xfrm>
          <a:prstGeom prst="snip1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4211960" y="5013176"/>
            <a:ext cx="1080120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Pied</a:t>
            </a:r>
            <a:endParaRPr lang="fr-FR" dirty="0"/>
          </a:p>
        </p:txBody>
      </p:sp>
      <p:sp>
        <p:nvSpPr>
          <p:cNvPr id="11" name="Rogner un rectangle à un seul coin 10"/>
          <p:cNvSpPr/>
          <p:nvPr/>
        </p:nvSpPr>
        <p:spPr>
          <a:xfrm>
            <a:off x="6084168" y="3356992"/>
            <a:ext cx="3059832" cy="3501008"/>
          </a:xfrm>
          <a:prstGeom prst="snip1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251520" y="342900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Groupe 1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3347864" y="342900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Groupe 2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6156176" y="350100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Groupe 3</a:t>
            </a:r>
            <a:endParaRPr lang="fr-FR" dirty="0"/>
          </a:p>
        </p:txBody>
      </p:sp>
      <p:sp>
        <p:nvSpPr>
          <p:cNvPr id="15" name="Ellipse 14"/>
          <p:cNvSpPr/>
          <p:nvPr/>
        </p:nvSpPr>
        <p:spPr>
          <a:xfrm>
            <a:off x="539552" y="4509120"/>
            <a:ext cx="936104" cy="36004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sol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1691680" y="4293096"/>
            <a:ext cx="1224136" cy="36004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grains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2339752" y="5589240"/>
            <a:ext cx="720080" cy="36004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…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323528" y="4005064"/>
            <a:ext cx="720080" cy="36004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…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1547664" y="6309320"/>
            <a:ext cx="720080" cy="36004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…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0" name="Ellipse 19"/>
          <p:cNvSpPr/>
          <p:nvPr/>
        </p:nvSpPr>
        <p:spPr>
          <a:xfrm>
            <a:off x="2195736" y="3717032"/>
            <a:ext cx="720080" cy="36004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…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1" name="Ellipse 20"/>
          <p:cNvSpPr/>
          <p:nvPr/>
        </p:nvSpPr>
        <p:spPr>
          <a:xfrm>
            <a:off x="395536" y="6237312"/>
            <a:ext cx="720080" cy="36004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…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2" name="Ellipse 21"/>
          <p:cNvSpPr/>
          <p:nvPr/>
        </p:nvSpPr>
        <p:spPr>
          <a:xfrm>
            <a:off x="755576" y="5733256"/>
            <a:ext cx="720080" cy="36004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…</a:t>
            </a:r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24" name="Connecteur droit 23"/>
          <p:cNvCxnSpPr>
            <a:stCxn id="18" idx="4"/>
            <a:endCxn id="15" idx="1"/>
          </p:cNvCxnSpPr>
          <p:nvPr/>
        </p:nvCxnSpPr>
        <p:spPr>
          <a:xfrm rot="5400000">
            <a:off x="581734" y="4460012"/>
            <a:ext cx="196743" cy="69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>
            <a:stCxn id="15" idx="4"/>
            <a:endCxn id="4" idx="1"/>
          </p:cNvCxnSpPr>
          <p:nvPr/>
        </p:nvCxnSpPr>
        <p:spPr>
          <a:xfrm rot="16200000" flipH="1">
            <a:off x="1103792" y="4772972"/>
            <a:ext cx="217833" cy="410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>
            <a:stCxn id="20" idx="4"/>
            <a:endCxn id="16" idx="0"/>
          </p:cNvCxnSpPr>
          <p:nvPr/>
        </p:nvCxnSpPr>
        <p:spPr>
          <a:xfrm rot="5400000">
            <a:off x="2321750" y="4059070"/>
            <a:ext cx="216024" cy="2520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>
            <a:stCxn id="16" idx="4"/>
            <a:endCxn id="4" idx="7"/>
          </p:cNvCxnSpPr>
          <p:nvPr/>
        </p:nvCxnSpPr>
        <p:spPr>
          <a:xfrm rot="5400000">
            <a:off x="2025732" y="4808976"/>
            <a:ext cx="433857" cy="122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>
            <a:stCxn id="4" idx="5"/>
            <a:endCxn id="17" idx="1"/>
          </p:cNvCxnSpPr>
          <p:nvPr/>
        </p:nvCxnSpPr>
        <p:spPr>
          <a:xfrm rot="16200000" flipH="1">
            <a:off x="2214112" y="5410874"/>
            <a:ext cx="198552" cy="2636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>
            <a:stCxn id="4" idx="3"/>
            <a:endCxn id="22" idx="0"/>
          </p:cNvCxnSpPr>
          <p:nvPr/>
        </p:nvCxnSpPr>
        <p:spPr>
          <a:xfrm rot="5400000">
            <a:off x="1121794" y="5437237"/>
            <a:ext cx="289841" cy="3021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>
            <a:stCxn id="22" idx="4"/>
            <a:endCxn id="21" idx="7"/>
          </p:cNvCxnSpPr>
          <p:nvPr/>
        </p:nvCxnSpPr>
        <p:spPr>
          <a:xfrm rot="5400000">
            <a:off x="964519" y="6138941"/>
            <a:ext cx="196743" cy="1054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>
            <a:stCxn id="22" idx="5"/>
            <a:endCxn id="19" idx="1"/>
          </p:cNvCxnSpPr>
          <p:nvPr/>
        </p:nvCxnSpPr>
        <p:spPr>
          <a:xfrm rot="16200000" flipH="1">
            <a:off x="1350921" y="6059851"/>
            <a:ext cx="321478" cy="2829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Ellipse 40"/>
          <p:cNvSpPr/>
          <p:nvPr/>
        </p:nvSpPr>
        <p:spPr>
          <a:xfrm>
            <a:off x="3419872" y="4509120"/>
            <a:ext cx="1008112" cy="36004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main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2" name="Ellipse 41"/>
          <p:cNvSpPr/>
          <p:nvPr/>
        </p:nvSpPr>
        <p:spPr>
          <a:xfrm>
            <a:off x="4644008" y="4293096"/>
            <a:ext cx="1224136" cy="36004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ongles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3" name="Ellipse 42"/>
          <p:cNvSpPr/>
          <p:nvPr/>
        </p:nvSpPr>
        <p:spPr>
          <a:xfrm>
            <a:off x="5292080" y="5589240"/>
            <a:ext cx="720080" cy="36004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…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4" name="Ellipse 43"/>
          <p:cNvSpPr/>
          <p:nvPr/>
        </p:nvSpPr>
        <p:spPr>
          <a:xfrm>
            <a:off x="3275856" y="4005064"/>
            <a:ext cx="720080" cy="36004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…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5" name="Ellipse 44"/>
          <p:cNvSpPr/>
          <p:nvPr/>
        </p:nvSpPr>
        <p:spPr>
          <a:xfrm>
            <a:off x="4499992" y="6309320"/>
            <a:ext cx="720080" cy="36004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…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6" name="Ellipse 45"/>
          <p:cNvSpPr/>
          <p:nvPr/>
        </p:nvSpPr>
        <p:spPr>
          <a:xfrm>
            <a:off x="5148064" y="3717032"/>
            <a:ext cx="720080" cy="36004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…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7" name="Ellipse 46"/>
          <p:cNvSpPr/>
          <p:nvPr/>
        </p:nvSpPr>
        <p:spPr>
          <a:xfrm>
            <a:off x="3347864" y="6237312"/>
            <a:ext cx="720080" cy="36004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…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8" name="Ellipse 47"/>
          <p:cNvSpPr/>
          <p:nvPr/>
        </p:nvSpPr>
        <p:spPr>
          <a:xfrm>
            <a:off x="3707904" y="5733256"/>
            <a:ext cx="720080" cy="36004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…</a:t>
            </a:r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49" name="Connecteur droit 48"/>
          <p:cNvCxnSpPr>
            <a:stCxn id="44" idx="4"/>
            <a:endCxn id="41" idx="1"/>
          </p:cNvCxnSpPr>
          <p:nvPr/>
        </p:nvCxnSpPr>
        <p:spPr>
          <a:xfrm rot="5400000">
            <a:off x="3503331" y="4429281"/>
            <a:ext cx="196743" cy="683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/>
          <p:cNvCxnSpPr>
            <a:stCxn id="41" idx="4"/>
          </p:cNvCxnSpPr>
          <p:nvPr/>
        </p:nvCxnSpPr>
        <p:spPr>
          <a:xfrm rot="16200000" flipH="1">
            <a:off x="4038118" y="4754970"/>
            <a:ext cx="217832" cy="4462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/>
          <p:cNvCxnSpPr>
            <a:stCxn id="46" idx="4"/>
            <a:endCxn id="42" idx="0"/>
          </p:cNvCxnSpPr>
          <p:nvPr/>
        </p:nvCxnSpPr>
        <p:spPr>
          <a:xfrm rot="5400000">
            <a:off x="5274078" y="4059070"/>
            <a:ext cx="216024" cy="2520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/>
          <p:cNvCxnSpPr>
            <a:stCxn id="42" idx="4"/>
          </p:cNvCxnSpPr>
          <p:nvPr/>
        </p:nvCxnSpPr>
        <p:spPr>
          <a:xfrm rot="5400000">
            <a:off x="4978060" y="4808976"/>
            <a:ext cx="433857" cy="122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/>
          <p:cNvCxnSpPr>
            <a:endCxn id="43" idx="1"/>
          </p:cNvCxnSpPr>
          <p:nvPr/>
        </p:nvCxnSpPr>
        <p:spPr>
          <a:xfrm rot="16200000" flipH="1">
            <a:off x="5166440" y="5410874"/>
            <a:ext cx="198552" cy="2636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/>
          <p:cNvCxnSpPr>
            <a:endCxn id="48" idx="0"/>
          </p:cNvCxnSpPr>
          <p:nvPr/>
        </p:nvCxnSpPr>
        <p:spPr>
          <a:xfrm rot="5400000">
            <a:off x="4074122" y="5437237"/>
            <a:ext cx="289841" cy="3021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/>
          <p:cNvCxnSpPr>
            <a:stCxn id="48" idx="4"/>
            <a:endCxn id="47" idx="7"/>
          </p:cNvCxnSpPr>
          <p:nvPr/>
        </p:nvCxnSpPr>
        <p:spPr>
          <a:xfrm rot="5400000">
            <a:off x="3916847" y="6138941"/>
            <a:ext cx="196743" cy="1054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/>
          <p:cNvCxnSpPr>
            <a:stCxn id="48" idx="5"/>
            <a:endCxn id="45" idx="1"/>
          </p:cNvCxnSpPr>
          <p:nvPr/>
        </p:nvCxnSpPr>
        <p:spPr>
          <a:xfrm rot="16200000" flipH="1">
            <a:off x="4303249" y="6059851"/>
            <a:ext cx="321478" cy="2829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Ellipse 58"/>
          <p:cNvSpPr/>
          <p:nvPr/>
        </p:nvSpPr>
        <p:spPr>
          <a:xfrm>
            <a:off x="6228184" y="4509120"/>
            <a:ext cx="1296144" cy="36004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debout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0" name="Ellipse 59"/>
          <p:cNvSpPr/>
          <p:nvPr/>
        </p:nvSpPr>
        <p:spPr>
          <a:xfrm>
            <a:off x="7524328" y="4293096"/>
            <a:ext cx="1619672" cy="36004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équilibre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1" name="Ellipse 60"/>
          <p:cNvSpPr/>
          <p:nvPr/>
        </p:nvSpPr>
        <p:spPr>
          <a:xfrm>
            <a:off x="8172400" y="5589240"/>
            <a:ext cx="720080" cy="36004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…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2" name="Ellipse 61"/>
          <p:cNvSpPr/>
          <p:nvPr/>
        </p:nvSpPr>
        <p:spPr>
          <a:xfrm>
            <a:off x="6156176" y="4005064"/>
            <a:ext cx="720080" cy="36004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…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3" name="Ellipse 62"/>
          <p:cNvSpPr/>
          <p:nvPr/>
        </p:nvSpPr>
        <p:spPr>
          <a:xfrm>
            <a:off x="7380312" y="6309320"/>
            <a:ext cx="720080" cy="36004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…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4" name="Ellipse 63"/>
          <p:cNvSpPr/>
          <p:nvPr/>
        </p:nvSpPr>
        <p:spPr>
          <a:xfrm>
            <a:off x="8028384" y="3717032"/>
            <a:ext cx="720080" cy="36004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…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5" name="Ellipse 64"/>
          <p:cNvSpPr/>
          <p:nvPr/>
        </p:nvSpPr>
        <p:spPr>
          <a:xfrm>
            <a:off x="6228184" y="6237312"/>
            <a:ext cx="720080" cy="36004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…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6" name="Ellipse 65"/>
          <p:cNvSpPr/>
          <p:nvPr/>
        </p:nvSpPr>
        <p:spPr>
          <a:xfrm>
            <a:off x="6588224" y="5733256"/>
            <a:ext cx="720080" cy="36004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…</a:t>
            </a:r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67" name="Connecteur droit 66"/>
          <p:cNvCxnSpPr>
            <a:stCxn id="62" idx="4"/>
            <a:endCxn id="59" idx="1"/>
          </p:cNvCxnSpPr>
          <p:nvPr/>
        </p:nvCxnSpPr>
        <p:spPr>
          <a:xfrm rot="5400000">
            <a:off x="6368737" y="4414367"/>
            <a:ext cx="196743" cy="982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67"/>
          <p:cNvCxnSpPr>
            <a:stCxn id="59" idx="4"/>
          </p:cNvCxnSpPr>
          <p:nvPr/>
        </p:nvCxnSpPr>
        <p:spPr>
          <a:xfrm rot="16200000" flipH="1">
            <a:off x="6954442" y="4790974"/>
            <a:ext cx="217832" cy="3742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/>
          <p:cNvCxnSpPr>
            <a:stCxn id="64" idx="4"/>
            <a:endCxn id="60" idx="0"/>
          </p:cNvCxnSpPr>
          <p:nvPr/>
        </p:nvCxnSpPr>
        <p:spPr>
          <a:xfrm rot="5400000">
            <a:off x="8253282" y="4157954"/>
            <a:ext cx="216024" cy="542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/>
          <p:cNvCxnSpPr>
            <a:stCxn id="60" idx="4"/>
          </p:cNvCxnSpPr>
          <p:nvPr/>
        </p:nvCxnSpPr>
        <p:spPr>
          <a:xfrm rot="5400000">
            <a:off x="7957269" y="4710097"/>
            <a:ext cx="433857" cy="3199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70"/>
          <p:cNvCxnSpPr>
            <a:endCxn id="61" idx="1"/>
          </p:cNvCxnSpPr>
          <p:nvPr/>
        </p:nvCxnSpPr>
        <p:spPr>
          <a:xfrm rot="16200000" flipH="1">
            <a:off x="8046760" y="5410874"/>
            <a:ext cx="198552" cy="2636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/>
          <p:cNvCxnSpPr>
            <a:endCxn id="66" idx="0"/>
          </p:cNvCxnSpPr>
          <p:nvPr/>
        </p:nvCxnSpPr>
        <p:spPr>
          <a:xfrm rot="5400000">
            <a:off x="6954442" y="5437237"/>
            <a:ext cx="289841" cy="3021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72"/>
          <p:cNvCxnSpPr>
            <a:stCxn id="66" idx="4"/>
            <a:endCxn id="65" idx="7"/>
          </p:cNvCxnSpPr>
          <p:nvPr/>
        </p:nvCxnSpPr>
        <p:spPr>
          <a:xfrm rot="5400000">
            <a:off x="6797167" y="6138941"/>
            <a:ext cx="196743" cy="1054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/>
          <p:cNvCxnSpPr>
            <a:stCxn id="66" idx="5"/>
            <a:endCxn id="63" idx="1"/>
          </p:cNvCxnSpPr>
          <p:nvPr/>
        </p:nvCxnSpPr>
        <p:spPr>
          <a:xfrm rot="16200000" flipH="1">
            <a:off x="7183569" y="6059851"/>
            <a:ext cx="321478" cy="2829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lipse 7"/>
          <p:cNvSpPr/>
          <p:nvPr/>
        </p:nvSpPr>
        <p:spPr>
          <a:xfrm>
            <a:off x="6804248" y="5013176"/>
            <a:ext cx="1656184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Stabiliser</a:t>
            </a:r>
            <a:endParaRPr lang="fr-F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Les temps de la séance</a:t>
            </a:r>
            <a:endParaRPr lang="fr-FR" dirty="0"/>
          </a:p>
        </p:txBody>
      </p:sp>
      <p:graphicFrame>
        <p:nvGraphicFramePr>
          <p:cNvPr id="5" name="Diagramme 4"/>
          <p:cNvGraphicFramePr/>
          <p:nvPr/>
        </p:nvGraphicFramePr>
        <p:xfrm>
          <a:off x="1668016" y="1813272"/>
          <a:ext cx="578430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à coins arrondis 7"/>
          <p:cNvSpPr/>
          <p:nvPr/>
        </p:nvSpPr>
        <p:spPr>
          <a:xfrm>
            <a:off x="6012160" y="1700808"/>
            <a:ext cx="2592288" cy="4752528"/>
          </a:xfrm>
          <a:prstGeom prst="roundRect">
            <a:avLst>
              <a:gd name="adj" fmla="val 848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3059832" y="1700808"/>
            <a:ext cx="2952328" cy="4752528"/>
          </a:xfrm>
          <a:prstGeom prst="roundRect">
            <a:avLst>
              <a:gd name="adj" fmla="val 848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En conclusion</a:t>
            </a:r>
            <a:endParaRPr lang="fr-FR" dirty="0"/>
          </a:p>
        </p:txBody>
      </p:sp>
      <p:pic>
        <p:nvPicPr>
          <p:cNvPr id="4" name="Image 3" descr="Capt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11612" y="2132856"/>
            <a:ext cx="2828539" cy="2884600"/>
          </a:xfrm>
          <a:prstGeom prst="rect">
            <a:avLst/>
          </a:prstGeom>
        </p:spPr>
      </p:pic>
      <p:graphicFrame>
        <p:nvGraphicFramePr>
          <p:cNvPr id="5" name="Diagramme 4"/>
          <p:cNvGraphicFramePr/>
          <p:nvPr/>
        </p:nvGraphicFramePr>
        <p:xfrm>
          <a:off x="971600" y="4797152"/>
          <a:ext cx="7344816" cy="1687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 descr="C:\Users\FBruyere\AppData\Local\Microsoft\Windows\Temporary Internet Files\Content.IE5\KTOM22BY\MC900234625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72200" y="2564904"/>
            <a:ext cx="1728192" cy="19296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ouv1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03889" y="2051664"/>
            <a:ext cx="3064455" cy="4401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ZoneTexte 4"/>
          <p:cNvSpPr txBox="1"/>
          <p:nvPr/>
        </p:nvSpPr>
        <p:spPr>
          <a:xfrm>
            <a:off x="467544" y="2420888"/>
            <a:ext cx="34563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Numéro spécial de</a:t>
            </a:r>
            <a:br>
              <a:rPr lang="fr-FR" sz="2000" dirty="0" smtClean="0"/>
            </a:br>
            <a:r>
              <a:rPr lang="fr-FR" sz="2000" dirty="0" smtClean="0"/>
              <a:t>Technologie |CNDP|</a:t>
            </a:r>
          </a:p>
          <a:p>
            <a:endParaRPr lang="fr-FR" sz="2000" dirty="0" smtClean="0"/>
          </a:p>
          <a:p>
            <a:r>
              <a:rPr lang="fr-FR" sz="2000" dirty="0" smtClean="0"/>
              <a:t>Enseignement d’exploration : « création et innovation technologiques » </a:t>
            </a:r>
          </a:p>
          <a:p>
            <a:endParaRPr lang="fr-FR" sz="2000" dirty="0" smtClean="0"/>
          </a:p>
          <a:p>
            <a:r>
              <a:rPr lang="fr-FR" sz="2000" dirty="0" smtClean="0"/>
              <a:t>n° 172 - mars 2011</a:t>
            </a:r>
          </a:p>
          <a:p>
            <a:endParaRPr lang="fr-FR" sz="2000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457200" y="704088"/>
            <a:ext cx="8229600" cy="780696"/>
          </a:xfrm>
          <a:prstGeom prst="rect">
            <a:avLst/>
          </a:prstGeom>
        </p:spPr>
        <p:txBody>
          <a:bodyPr vert="horz" lIns="0" rIns="0" bIns="0" anchor="b"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Pour en savoir plus</a:t>
            </a:r>
            <a:endParaRPr kumimoji="0" lang="fr-FR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Pourquoi un cycle « starter »</a:t>
            </a:r>
            <a:endParaRPr lang="fr-FR" dirty="0"/>
          </a:p>
        </p:txBody>
      </p:sp>
      <p:sp>
        <p:nvSpPr>
          <p:cNvPr id="4" name="Arrondir un rectangle à un seul coin 3"/>
          <p:cNvSpPr/>
          <p:nvPr/>
        </p:nvSpPr>
        <p:spPr>
          <a:xfrm>
            <a:off x="500034" y="2143116"/>
            <a:ext cx="3500462" cy="1285884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Activité de 6/8h dès le début</a:t>
            </a:r>
          </a:p>
          <a:p>
            <a:pPr algn="ctr"/>
            <a:r>
              <a:rPr lang="fr-FR" dirty="0" smtClean="0"/>
              <a:t>= </a:t>
            </a:r>
          </a:p>
          <a:p>
            <a:pPr algn="ctr"/>
            <a:r>
              <a:rPr lang="fr-FR" dirty="0" smtClean="0"/>
              <a:t>Risque de démotivation</a:t>
            </a:r>
            <a:endParaRPr lang="fr-FR" dirty="0"/>
          </a:p>
        </p:txBody>
      </p:sp>
      <p:sp>
        <p:nvSpPr>
          <p:cNvPr id="5" name="Arrondir un rectangle à un seul coin 4"/>
          <p:cNvSpPr/>
          <p:nvPr/>
        </p:nvSpPr>
        <p:spPr>
          <a:xfrm>
            <a:off x="4929190" y="2143116"/>
            <a:ext cx="3500462" cy="1285884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Solution : 4/5 activités d’une séance  (2h) représentative du CIT</a:t>
            </a:r>
            <a:endParaRPr lang="fr-FR" dirty="0"/>
          </a:p>
        </p:txBody>
      </p:sp>
      <p:sp>
        <p:nvSpPr>
          <p:cNvPr id="6" name="Arrondir un rectangle à un seul coin 5"/>
          <p:cNvSpPr/>
          <p:nvPr/>
        </p:nvSpPr>
        <p:spPr>
          <a:xfrm>
            <a:off x="2214546" y="4572008"/>
            <a:ext cx="3500462" cy="1285884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Contenus visés : Branche descendante du V</a:t>
            </a:r>
            <a:endParaRPr lang="fr-FR" dirty="0"/>
          </a:p>
        </p:txBody>
      </p:sp>
      <p:pic>
        <p:nvPicPr>
          <p:cNvPr id="7" name="Image 6" descr="Capt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3443783"/>
            <a:ext cx="3347864" cy="34142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Flèche droite 7"/>
          <p:cNvSpPr/>
          <p:nvPr/>
        </p:nvSpPr>
        <p:spPr>
          <a:xfrm>
            <a:off x="4000496" y="2571744"/>
            <a:ext cx="928694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droite 8"/>
          <p:cNvSpPr/>
          <p:nvPr/>
        </p:nvSpPr>
        <p:spPr>
          <a:xfrm rot="7463707">
            <a:off x="4343206" y="3698590"/>
            <a:ext cx="1264453" cy="6316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642910" y="1928802"/>
            <a:ext cx="4357718" cy="4643470"/>
          </a:xfrm>
          <a:prstGeom prst="roundRect">
            <a:avLst>
              <a:gd name="adj" fmla="val 55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00118" y="357166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Cahier des charges de la séance</a:t>
            </a:r>
            <a:endParaRPr lang="fr-FR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5143504" y="1928802"/>
            <a:ext cx="1785950" cy="4643470"/>
          </a:xfrm>
          <a:prstGeom prst="roundRect">
            <a:avLst>
              <a:gd name="adj" fmla="val 5526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Etudes de cas</a:t>
            </a:r>
            <a:endParaRPr lang="fr-FR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7000892" y="1928802"/>
            <a:ext cx="1785950" cy="4643470"/>
          </a:xfrm>
          <a:prstGeom prst="roundRect">
            <a:avLst>
              <a:gd name="adj" fmla="val 5526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Projets</a:t>
            </a:r>
            <a:endParaRPr lang="fr-FR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285852" y="2000240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Activité starter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57224" y="2420888"/>
            <a:ext cx="3929090" cy="493769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Activités courte = 2 h</a:t>
            </a:r>
            <a:endParaRPr lang="fr-FR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57224" y="3717032"/>
            <a:ext cx="3929090" cy="493769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Découvrir des méthodes d’analyse</a:t>
            </a:r>
            <a:endParaRPr lang="fr-FR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57224" y="3068960"/>
            <a:ext cx="3929090" cy="493769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Séance très dynamique</a:t>
            </a:r>
            <a:endParaRPr lang="fr-FR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7224" y="4365104"/>
            <a:ext cx="3929090" cy="493769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S’initier à la </a:t>
            </a:r>
            <a:r>
              <a:rPr lang="fr-FR" dirty="0" smtClean="0"/>
              <a:t>créativité</a:t>
            </a:r>
            <a:endParaRPr lang="fr-FR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57224" y="5013176"/>
            <a:ext cx="3929090" cy="493769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Présence des supports non obligatoire</a:t>
            </a:r>
            <a:endParaRPr lang="fr-FR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27584" y="5661248"/>
            <a:ext cx="3929090" cy="70979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Pouvoir multiplier les activités facilement</a:t>
            </a:r>
            <a:endParaRPr lang="fr-FR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642910" y="1928802"/>
            <a:ext cx="4357718" cy="4643470"/>
          </a:xfrm>
          <a:prstGeom prst="roundRect">
            <a:avLst>
              <a:gd name="adj" fmla="val 55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00118" y="357166"/>
            <a:ext cx="8229600" cy="1143000"/>
          </a:xfrm>
        </p:spPr>
        <p:txBody>
          <a:bodyPr/>
          <a:lstStyle/>
          <a:p>
            <a:r>
              <a:rPr lang="fr-FR" dirty="0" smtClean="0"/>
              <a:t>Positionnement de la séance</a:t>
            </a:r>
            <a:endParaRPr lang="fr-FR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5143504" y="1928802"/>
            <a:ext cx="1785950" cy="4643470"/>
          </a:xfrm>
          <a:prstGeom prst="roundRect">
            <a:avLst>
              <a:gd name="adj" fmla="val 5526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Etudes de cas</a:t>
            </a:r>
            <a:endParaRPr lang="fr-FR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7000892" y="1928802"/>
            <a:ext cx="1785950" cy="4643470"/>
          </a:xfrm>
          <a:prstGeom prst="roundRect">
            <a:avLst>
              <a:gd name="adj" fmla="val 5526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Projets</a:t>
            </a:r>
            <a:endParaRPr lang="fr-FR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285852" y="2000240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Cycle starter</a:t>
            </a:r>
            <a:endParaRPr lang="fr-FR" dirty="0">
              <a:solidFill>
                <a:schemeClr val="bg1"/>
              </a:solidFill>
            </a:endParaRPr>
          </a:p>
        </p:txBody>
      </p:sp>
      <p:grpSp>
        <p:nvGrpSpPr>
          <p:cNvPr id="15" name="Groupe 14"/>
          <p:cNvGrpSpPr/>
          <p:nvPr/>
        </p:nvGrpSpPr>
        <p:grpSpPr>
          <a:xfrm>
            <a:off x="899592" y="2348880"/>
            <a:ext cx="3929090" cy="1080120"/>
            <a:chOff x="899592" y="2348880"/>
            <a:chExt cx="3929090" cy="1512168"/>
          </a:xfrm>
        </p:grpSpPr>
        <p:sp>
          <p:nvSpPr>
            <p:cNvPr id="9" name="Rectangle 8"/>
            <p:cNvSpPr/>
            <p:nvPr/>
          </p:nvSpPr>
          <p:spPr>
            <a:xfrm>
              <a:off x="899592" y="2348880"/>
              <a:ext cx="3929090" cy="1512168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99592" y="2348880"/>
              <a:ext cx="3929090" cy="57606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Séance 1 : Aspirateur</a:t>
              </a:r>
              <a:endParaRPr lang="fr-FR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pic>
        <p:nvPicPr>
          <p:cNvPr id="11" name="Image 10" descr="images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7704" y="2924945"/>
            <a:ext cx="648072" cy="432047"/>
          </a:xfrm>
          <a:prstGeom prst="rect">
            <a:avLst/>
          </a:prstGeom>
        </p:spPr>
      </p:pic>
      <p:pic>
        <p:nvPicPr>
          <p:cNvPr id="12" name="Image 11" descr="Aspirateu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2924944"/>
            <a:ext cx="538864" cy="422329"/>
          </a:xfrm>
          <a:prstGeom prst="rect">
            <a:avLst/>
          </a:prstGeom>
        </p:spPr>
      </p:pic>
      <p:pic>
        <p:nvPicPr>
          <p:cNvPr id="14" name="Image 13" descr="aspirateur autonom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2924944"/>
            <a:ext cx="504056" cy="405080"/>
          </a:xfrm>
          <a:prstGeom prst="rect">
            <a:avLst/>
          </a:prstGeom>
        </p:spPr>
      </p:pic>
      <p:grpSp>
        <p:nvGrpSpPr>
          <p:cNvPr id="19" name="Groupe 18"/>
          <p:cNvGrpSpPr/>
          <p:nvPr/>
        </p:nvGrpSpPr>
        <p:grpSpPr>
          <a:xfrm>
            <a:off x="899592" y="3429000"/>
            <a:ext cx="3929090" cy="1080120"/>
            <a:chOff x="899592" y="2348880"/>
            <a:chExt cx="3929090" cy="1512168"/>
          </a:xfrm>
        </p:grpSpPr>
        <p:sp>
          <p:nvSpPr>
            <p:cNvPr id="20" name="Rectangle 19"/>
            <p:cNvSpPr/>
            <p:nvPr/>
          </p:nvSpPr>
          <p:spPr>
            <a:xfrm>
              <a:off x="899592" y="2348880"/>
              <a:ext cx="3929090" cy="1512168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99592" y="2348880"/>
              <a:ext cx="3929090" cy="57606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Séance  2 : Trépied</a:t>
              </a:r>
              <a:endParaRPr lang="fr-FR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22" name="Groupe 21"/>
          <p:cNvGrpSpPr/>
          <p:nvPr/>
        </p:nvGrpSpPr>
        <p:grpSpPr>
          <a:xfrm>
            <a:off x="899592" y="4509120"/>
            <a:ext cx="3929090" cy="1080120"/>
            <a:chOff x="899592" y="2348880"/>
            <a:chExt cx="3929090" cy="1512168"/>
          </a:xfrm>
        </p:grpSpPr>
        <p:sp>
          <p:nvSpPr>
            <p:cNvPr id="23" name="Rectangle 22"/>
            <p:cNvSpPr/>
            <p:nvPr/>
          </p:nvSpPr>
          <p:spPr>
            <a:xfrm>
              <a:off x="899592" y="2348880"/>
              <a:ext cx="3929090" cy="1512168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99592" y="2348880"/>
              <a:ext cx="3929090" cy="57606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Séance 3 : Contrôle de jeu vidéos</a:t>
              </a:r>
              <a:endParaRPr lang="fr-FR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pic>
        <p:nvPicPr>
          <p:cNvPr id="25" name="Image 24" descr="gpfamily-cams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847" r="14650"/>
          <a:stretch>
            <a:fillRect/>
          </a:stretch>
        </p:blipFill>
        <p:spPr>
          <a:xfrm>
            <a:off x="1719414" y="4005064"/>
            <a:ext cx="609211" cy="432048"/>
          </a:xfrm>
          <a:prstGeom prst="rect">
            <a:avLst/>
          </a:prstGeom>
        </p:spPr>
      </p:pic>
      <p:pic>
        <p:nvPicPr>
          <p:cNvPr id="26" name="Image 25" descr="trepied-appareil-photo-camescop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72382" y="3964261"/>
            <a:ext cx="533293" cy="472852"/>
          </a:xfrm>
          <a:prstGeom prst="rect">
            <a:avLst/>
          </a:prstGeom>
        </p:spPr>
      </p:pic>
      <p:pic>
        <p:nvPicPr>
          <p:cNvPr id="27" name="Image 26" descr="image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07112" y="3982194"/>
            <a:ext cx="486996" cy="454918"/>
          </a:xfrm>
          <a:prstGeom prst="rect">
            <a:avLst/>
          </a:prstGeom>
        </p:spPr>
      </p:pic>
      <p:pic>
        <p:nvPicPr>
          <p:cNvPr id="1026" name="Picture 2" descr="E:\CIT\TechnoS\softtriz\BDSoftriz\Jeux vidéo\Réalité augmenté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51720" y="5085184"/>
            <a:ext cx="720080" cy="376042"/>
          </a:xfrm>
          <a:prstGeom prst="rect">
            <a:avLst/>
          </a:prstGeom>
          <a:noFill/>
        </p:spPr>
      </p:pic>
      <p:pic>
        <p:nvPicPr>
          <p:cNvPr id="1027" name="Picture 3" descr="E:\CIT\TechnoS\softtriz\BDSoftriz\Jeux vidéo\Manette Wii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40051" y="5013176"/>
            <a:ext cx="331708" cy="504056"/>
          </a:xfrm>
          <a:prstGeom prst="rect">
            <a:avLst/>
          </a:prstGeom>
          <a:noFill/>
        </p:spPr>
      </p:pic>
      <p:pic>
        <p:nvPicPr>
          <p:cNvPr id="1028" name="Picture 4" descr="E:\CIT\TechnoS\softtriz\BDSoftriz\Jeux vidéo\Manette de jeux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59632" y="5085184"/>
            <a:ext cx="501131" cy="391189"/>
          </a:xfrm>
          <a:prstGeom prst="rect">
            <a:avLst/>
          </a:prstGeom>
          <a:noFill/>
        </p:spPr>
      </p:pic>
      <p:pic>
        <p:nvPicPr>
          <p:cNvPr id="29" name="Image 28" descr="index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707904" y="5013176"/>
            <a:ext cx="1008112" cy="504056"/>
          </a:xfrm>
          <a:prstGeom prst="rect">
            <a:avLst/>
          </a:prstGeom>
        </p:spPr>
      </p:pic>
      <p:grpSp>
        <p:nvGrpSpPr>
          <p:cNvPr id="28" name="Groupe 27"/>
          <p:cNvGrpSpPr/>
          <p:nvPr/>
        </p:nvGrpSpPr>
        <p:grpSpPr>
          <a:xfrm>
            <a:off x="899592" y="5589240"/>
            <a:ext cx="3929090" cy="864096"/>
            <a:chOff x="899592" y="2348880"/>
            <a:chExt cx="3929090" cy="1512168"/>
          </a:xfrm>
        </p:grpSpPr>
        <p:sp>
          <p:nvSpPr>
            <p:cNvPr id="30" name="Rectangle 29"/>
            <p:cNvSpPr/>
            <p:nvPr/>
          </p:nvSpPr>
          <p:spPr>
            <a:xfrm>
              <a:off x="899592" y="2348880"/>
              <a:ext cx="3929090" cy="1512168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899592" y="2348880"/>
              <a:ext cx="3929090" cy="57606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Séance 4 : …</a:t>
              </a:r>
              <a:endParaRPr lang="fr-FR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7664" y="116632"/>
            <a:ext cx="7382054" cy="1143000"/>
          </a:xfrm>
        </p:spPr>
        <p:txBody>
          <a:bodyPr/>
          <a:lstStyle/>
          <a:p>
            <a:r>
              <a:rPr lang="fr-FR" dirty="0" smtClean="0"/>
              <a:t>Contenu d’une séance</a:t>
            </a:r>
            <a:endParaRPr lang="fr-FR" dirty="0"/>
          </a:p>
        </p:txBody>
      </p:sp>
      <p:grpSp>
        <p:nvGrpSpPr>
          <p:cNvPr id="8" name="Groupe 18"/>
          <p:cNvGrpSpPr/>
          <p:nvPr/>
        </p:nvGrpSpPr>
        <p:grpSpPr>
          <a:xfrm>
            <a:off x="2555776" y="1412776"/>
            <a:ext cx="3929090" cy="1296144"/>
            <a:chOff x="899592" y="2348880"/>
            <a:chExt cx="3929090" cy="1512168"/>
          </a:xfrm>
        </p:grpSpPr>
        <p:sp>
          <p:nvSpPr>
            <p:cNvPr id="20" name="Rectangle 19"/>
            <p:cNvSpPr/>
            <p:nvPr/>
          </p:nvSpPr>
          <p:spPr>
            <a:xfrm>
              <a:off x="899592" y="2348880"/>
              <a:ext cx="3929090" cy="1512168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99592" y="2348880"/>
              <a:ext cx="3929090" cy="57606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Séance  2 : Trépied</a:t>
              </a:r>
              <a:endParaRPr lang="fr-FR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pic>
        <p:nvPicPr>
          <p:cNvPr id="25" name="Image 24" descr="gpfamily-cams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847" r="14650"/>
          <a:stretch>
            <a:fillRect/>
          </a:stretch>
        </p:blipFill>
        <p:spPr>
          <a:xfrm>
            <a:off x="3133668" y="1988840"/>
            <a:ext cx="851142" cy="603624"/>
          </a:xfrm>
          <a:prstGeom prst="rect">
            <a:avLst/>
          </a:prstGeom>
        </p:spPr>
      </p:pic>
      <p:pic>
        <p:nvPicPr>
          <p:cNvPr id="26" name="Image 25" descr="trepied-appareil-photo-camescop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9772" y="1948036"/>
            <a:ext cx="792088" cy="702317"/>
          </a:xfrm>
          <a:prstGeom prst="rect">
            <a:avLst/>
          </a:prstGeom>
        </p:spPr>
      </p:pic>
      <p:pic>
        <p:nvPicPr>
          <p:cNvPr id="27" name="Image 26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1965970"/>
            <a:ext cx="718252" cy="670942"/>
          </a:xfrm>
          <a:prstGeom prst="rect">
            <a:avLst/>
          </a:prstGeom>
        </p:spPr>
      </p:pic>
      <p:graphicFrame>
        <p:nvGraphicFramePr>
          <p:cNvPr id="54" name="Diagramme 53"/>
          <p:cNvGraphicFramePr/>
          <p:nvPr/>
        </p:nvGraphicFramePr>
        <p:xfrm>
          <a:off x="2940496" y="2852936"/>
          <a:ext cx="6096000" cy="3789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251520" y="3861048"/>
            <a:ext cx="33556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/>
              <a:t>Une seule famille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Plusieurs produits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Différentes méthodes d’analyse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18"/>
          <p:cNvGrpSpPr/>
          <p:nvPr/>
        </p:nvGrpSpPr>
        <p:grpSpPr>
          <a:xfrm>
            <a:off x="6084168" y="1247670"/>
            <a:ext cx="2071702" cy="2662555"/>
            <a:chOff x="6084168" y="3861048"/>
            <a:chExt cx="2071702" cy="2662555"/>
          </a:xfrm>
        </p:grpSpPr>
        <p:sp>
          <p:nvSpPr>
            <p:cNvPr id="11" name="Rogner un rectangle à un seul coin 10"/>
            <p:cNvSpPr/>
            <p:nvPr/>
          </p:nvSpPr>
          <p:spPr>
            <a:xfrm>
              <a:off x="6084168" y="3861048"/>
              <a:ext cx="2071702" cy="2643206"/>
            </a:xfrm>
            <a:prstGeom prst="snip1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6084168" y="5877272"/>
              <a:ext cx="20717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Des évolutions </a:t>
              </a:r>
              <a:r>
                <a:rPr lang="fr-FR" i="1" dirty="0" smtClean="0"/>
                <a:t>à trouver</a:t>
              </a:r>
              <a:endParaRPr lang="fr-FR" i="1" dirty="0"/>
            </a:p>
          </p:txBody>
        </p:sp>
        <p:pic>
          <p:nvPicPr>
            <p:cNvPr id="1026" name="Picture 2" descr="C:\Users\FBruyere\AppData\Local\Microsoft\Windows\Temporary Internet Files\Content.IE5\KTOM22BY\MC900234625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88224" y="4221088"/>
              <a:ext cx="1152128" cy="1286457"/>
            </a:xfrm>
            <a:prstGeom prst="rect">
              <a:avLst/>
            </a:prstGeom>
            <a:noFill/>
          </p:spPr>
        </p:pic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-27384"/>
            <a:ext cx="8472518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Les 2 temps de l’activité</a:t>
            </a:r>
            <a:endParaRPr lang="fr-FR" dirty="0"/>
          </a:p>
        </p:txBody>
      </p:sp>
      <p:sp>
        <p:nvSpPr>
          <p:cNvPr id="6" name="Rogner un rectangle à un seul coin 5"/>
          <p:cNvSpPr/>
          <p:nvPr/>
        </p:nvSpPr>
        <p:spPr>
          <a:xfrm>
            <a:off x="988130" y="1196752"/>
            <a:ext cx="2071702" cy="2643206"/>
          </a:xfrm>
          <a:prstGeom prst="snip1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129866" y="3068960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Un système à étudier</a:t>
            </a:r>
            <a:endParaRPr lang="fr-FR" dirty="0"/>
          </a:p>
        </p:txBody>
      </p:sp>
      <p:sp>
        <p:nvSpPr>
          <p:cNvPr id="9" name="Rogner un rectangle à un seul coin 8"/>
          <p:cNvSpPr/>
          <p:nvPr/>
        </p:nvSpPr>
        <p:spPr>
          <a:xfrm>
            <a:off x="3652426" y="1247670"/>
            <a:ext cx="2071702" cy="2643206"/>
          </a:xfrm>
          <a:prstGeom prst="snip1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3652426" y="3263894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Un système antérieur </a:t>
            </a:r>
            <a:r>
              <a:rPr lang="fr-FR" i="1" dirty="0" smtClean="0"/>
              <a:t>à trouver</a:t>
            </a:r>
            <a:endParaRPr lang="fr-FR" i="1" dirty="0"/>
          </a:p>
        </p:txBody>
      </p:sp>
      <p:sp>
        <p:nvSpPr>
          <p:cNvPr id="14" name="Flèche droite 13"/>
          <p:cNvSpPr/>
          <p:nvPr/>
        </p:nvSpPr>
        <p:spPr>
          <a:xfrm>
            <a:off x="5292080" y="2132856"/>
            <a:ext cx="122413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20" name="Diagramme 19"/>
          <p:cNvGraphicFramePr/>
          <p:nvPr/>
        </p:nvGraphicFramePr>
        <p:xfrm>
          <a:off x="1619672" y="3397448"/>
          <a:ext cx="631202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9" name="Image 18" descr="gpfamily-cams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847" r="14650"/>
          <a:stretch>
            <a:fillRect/>
          </a:stretch>
        </p:blipFill>
        <p:spPr>
          <a:xfrm>
            <a:off x="1181724" y="1628800"/>
            <a:ext cx="1726098" cy="1224136"/>
          </a:xfrm>
          <a:prstGeom prst="rect">
            <a:avLst/>
          </a:prstGeom>
        </p:spPr>
      </p:pic>
      <p:pic>
        <p:nvPicPr>
          <p:cNvPr id="21" name="Image 20" descr="trepied-appareil-photo-camescope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89495" y="1556792"/>
            <a:ext cx="1867879" cy="1656184"/>
          </a:xfrm>
          <a:prstGeom prst="rect">
            <a:avLst/>
          </a:prstGeom>
        </p:spPr>
      </p:pic>
      <p:sp>
        <p:nvSpPr>
          <p:cNvPr id="13" name="Flèche droite 12"/>
          <p:cNvSpPr/>
          <p:nvPr/>
        </p:nvSpPr>
        <p:spPr>
          <a:xfrm>
            <a:off x="2987824" y="2132856"/>
            <a:ext cx="792088" cy="2765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18"/>
          <p:cNvGrpSpPr/>
          <p:nvPr/>
        </p:nvGrpSpPr>
        <p:grpSpPr>
          <a:xfrm>
            <a:off x="6084168" y="1247670"/>
            <a:ext cx="2071702" cy="2662555"/>
            <a:chOff x="6084168" y="3861048"/>
            <a:chExt cx="2071702" cy="2662555"/>
          </a:xfrm>
        </p:grpSpPr>
        <p:sp>
          <p:nvSpPr>
            <p:cNvPr id="11" name="Rogner un rectangle à un seul coin 10"/>
            <p:cNvSpPr/>
            <p:nvPr/>
          </p:nvSpPr>
          <p:spPr>
            <a:xfrm>
              <a:off x="6084168" y="3861048"/>
              <a:ext cx="2071702" cy="2643206"/>
            </a:xfrm>
            <a:prstGeom prst="snip1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6084168" y="5877272"/>
              <a:ext cx="20717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Des évolutions </a:t>
              </a:r>
              <a:r>
                <a:rPr lang="fr-FR" i="1" dirty="0" smtClean="0"/>
                <a:t>à trouver</a:t>
              </a:r>
              <a:endParaRPr lang="fr-FR" i="1" dirty="0"/>
            </a:p>
          </p:txBody>
        </p:sp>
        <p:pic>
          <p:nvPicPr>
            <p:cNvPr id="1026" name="Picture 2" descr="C:\Users\FBruyere\AppData\Local\Microsoft\Windows\Temporary Internet Files\Content.IE5\KTOM22BY\MC900234625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88224" y="4221088"/>
              <a:ext cx="1152128" cy="1286457"/>
            </a:xfrm>
            <a:prstGeom prst="rect">
              <a:avLst/>
            </a:prstGeom>
            <a:noFill/>
          </p:spPr>
        </p:pic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-27384"/>
            <a:ext cx="8472518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Les 2 temps de l’activité</a:t>
            </a:r>
            <a:endParaRPr lang="fr-FR" dirty="0"/>
          </a:p>
        </p:txBody>
      </p:sp>
      <p:sp>
        <p:nvSpPr>
          <p:cNvPr id="6" name="Rogner un rectangle à un seul coin 5"/>
          <p:cNvSpPr/>
          <p:nvPr/>
        </p:nvSpPr>
        <p:spPr>
          <a:xfrm>
            <a:off x="556082" y="1196752"/>
            <a:ext cx="2071702" cy="2643206"/>
          </a:xfrm>
          <a:prstGeom prst="snip1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628090" y="3068960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Un système à étudier</a:t>
            </a:r>
            <a:endParaRPr lang="fr-FR" dirty="0"/>
          </a:p>
        </p:txBody>
      </p:sp>
      <p:sp>
        <p:nvSpPr>
          <p:cNvPr id="9" name="Rogner un rectangle à un seul coin 8"/>
          <p:cNvSpPr/>
          <p:nvPr/>
        </p:nvSpPr>
        <p:spPr>
          <a:xfrm>
            <a:off x="3652426" y="1247670"/>
            <a:ext cx="2071702" cy="2643206"/>
          </a:xfrm>
          <a:prstGeom prst="snip1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3652426" y="3263894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Un système antérieur </a:t>
            </a:r>
            <a:r>
              <a:rPr lang="fr-FR" i="1" dirty="0" smtClean="0"/>
              <a:t>à trouver</a:t>
            </a:r>
            <a:endParaRPr lang="fr-FR" i="1" dirty="0"/>
          </a:p>
        </p:txBody>
      </p:sp>
      <p:sp>
        <p:nvSpPr>
          <p:cNvPr id="14" name="Flèche droite 13"/>
          <p:cNvSpPr/>
          <p:nvPr/>
        </p:nvSpPr>
        <p:spPr>
          <a:xfrm>
            <a:off x="5292080" y="2132856"/>
            <a:ext cx="122413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20" name="Diagramme 19"/>
          <p:cNvGraphicFramePr/>
          <p:nvPr/>
        </p:nvGraphicFramePr>
        <p:xfrm>
          <a:off x="1619672" y="3397448"/>
          <a:ext cx="631202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Ellipse 17"/>
          <p:cNvSpPr/>
          <p:nvPr/>
        </p:nvSpPr>
        <p:spPr>
          <a:xfrm>
            <a:off x="3491880" y="3861048"/>
            <a:ext cx="2520280" cy="299695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" name="Image 18" descr="gpfamily-cams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847" r="14650"/>
          <a:stretch>
            <a:fillRect/>
          </a:stretch>
        </p:blipFill>
        <p:spPr>
          <a:xfrm>
            <a:off x="679948" y="1628800"/>
            <a:ext cx="1726098" cy="1224136"/>
          </a:xfrm>
          <a:prstGeom prst="rect">
            <a:avLst/>
          </a:prstGeom>
        </p:spPr>
      </p:pic>
      <p:pic>
        <p:nvPicPr>
          <p:cNvPr id="21" name="Image 20" descr="trepied-appareil-photo-camescope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89495" y="1556792"/>
            <a:ext cx="1867879" cy="1656184"/>
          </a:xfrm>
          <a:prstGeom prst="rect">
            <a:avLst/>
          </a:prstGeom>
        </p:spPr>
      </p:pic>
      <p:sp>
        <p:nvSpPr>
          <p:cNvPr id="13" name="Flèche droite 12"/>
          <p:cNvSpPr/>
          <p:nvPr/>
        </p:nvSpPr>
        <p:spPr>
          <a:xfrm>
            <a:off x="2555776" y="2121368"/>
            <a:ext cx="122413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un rectangle à un seul coin 8"/>
          <p:cNvSpPr/>
          <p:nvPr/>
        </p:nvSpPr>
        <p:spPr>
          <a:xfrm>
            <a:off x="6286512" y="1785926"/>
            <a:ext cx="2071702" cy="2643206"/>
          </a:xfrm>
          <a:prstGeom prst="snip1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ogner un rectangle à un seul coin 5"/>
          <p:cNvSpPr/>
          <p:nvPr/>
        </p:nvSpPr>
        <p:spPr>
          <a:xfrm>
            <a:off x="1285852" y="1785926"/>
            <a:ext cx="2071702" cy="2643206"/>
          </a:xfrm>
          <a:prstGeom prst="snip1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428728" y="3500438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Un système à étudier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6286512" y="3714752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Un système antérieur à trouver</a:t>
            </a:r>
            <a:endParaRPr lang="fr-FR" dirty="0"/>
          </a:p>
        </p:txBody>
      </p:sp>
      <p:sp>
        <p:nvSpPr>
          <p:cNvPr id="11" name="Double flèche horizontale 10"/>
          <p:cNvSpPr/>
          <p:nvPr/>
        </p:nvSpPr>
        <p:spPr>
          <a:xfrm>
            <a:off x="3500430" y="2857496"/>
            <a:ext cx="2571768" cy="85725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Comparaison</a:t>
            </a:r>
            <a:endParaRPr lang="fr-FR" dirty="0"/>
          </a:p>
        </p:txBody>
      </p:sp>
      <p:sp>
        <p:nvSpPr>
          <p:cNvPr id="20" name="Titre 1"/>
          <p:cNvSpPr txBox="1">
            <a:spLocks/>
          </p:cNvSpPr>
          <p:nvPr/>
        </p:nvSpPr>
        <p:spPr>
          <a:xfrm>
            <a:off x="214282" y="285728"/>
            <a:ext cx="8929718" cy="983032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Questionnement : L’intérêt de l’innovation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3428992" y="1996851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Fonction de service</a:t>
            </a:r>
          </a:p>
          <a:p>
            <a:r>
              <a:rPr lang="fr-FR" dirty="0" smtClean="0"/>
              <a:t>Services supplémentaires</a:t>
            </a:r>
            <a:endParaRPr lang="fr-FR" dirty="0"/>
          </a:p>
        </p:txBody>
      </p:sp>
      <p:graphicFrame>
        <p:nvGraphicFramePr>
          <p:cNvPr id="13" name="Diagramme 12"/>
          <p:cNvGraphicFramePr/>
          <p:nvPr/>
        </p:nvGraphicFramePr>
        <p:xfrm>
          <a:off x="1547664" y="4437112"/>
          <a:ext cx="4032448" cy="2420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" name="Image 13" descr="Captur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" y="4581128"/>
            <a:ext cx="2232622" cy="2276872"/>
          </a:xfrm>
          <a:prstGeom prst="rect">
            <a:avLst/>
          </a:prstGeom>
        </p:spPr>
      </p:pic>
      <p:sp>
        <p:nvSpPr>
          <p:cNvPr id="15" name="Ellipse 14"/>
          <p:cNvSpPr/>
          <p:nvPr/>
        </p:nvSpPr>
        <p:spPr>
          <a:xfrm>
            <a:off x="179512" y="5112568"/>
            <a:ext cx="1080120" cy="90872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Image 15" descr="gpfamily-cams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847" r="14650"/>
          <a:stretch>
            <a:fillRect/>
          </a:stretch>
        </p:blipFill>
        <p:spPr>
          <a:xfrm>
            <a:off x="1403648" y="2112694"/>
            <a:ext cx="1707832" cy="1211182"/>
          </a:xfrm>
          <a:prstGeom prst="rect">
            <a:avLst/>
          </a:prstGeom>
        </p:spPr>
      </p:pic>
      <p:pic>
        <p:nvPicPr>
          <p:cNvPr id="17" name="Image 16" descr="trepied-appareil-photo-camescope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372200" y="2040686"/>
            <a:ext cx="1728192" cy="1532330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5220072" y="5445224"/>
            <a:ext cx="3422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Qu’apporte ce nouveau produit ?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un rectangle à un seul coin 8"/>
          <p:cNvSpPr/>
          <p:nvPr/>
        </p:nvSpPr>
        <p:spPr>
          <a:xfrm>
            <a:off x="6286512" y="1196752"/>
            <a:ext cx="2071702" cy="2643206"/>
          </a:xfrm>
          <a:prstGeom prst="snip1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ogner un rectangle à un seul coin 5"/>
          <p:cNvSpPr/>
          <p:nvPr/>
        </p:nvSpPr>
        <p:spPr>
          <a:xfrm>
            <a:off x="1285852" y="1196752"/>
            <a:ext cx="2071702" cy="2643206"/>
          </a:xfrm>
          <a:prstGeom prst="snip1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428728" y="2911264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Un système à étudier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6286512" y="3125578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Un système antérieur à trouver</a:t>
            </a:r>
            <a:endParaRPr lang="fr-FR" dirty="0"/>
          </a:p>
        </p:txBody>
      </p:sp>
      <p:sp>
        <p:nvSpPr>
          <p:cNvPr id="11" name="Double flèche horizontale 10"/>
          <p:cNvSpPr/>
          <p:nvPr/>
        </p:nvSpPr>
        <p:spPr>
          <a:xfrm>
            <a:off x="3500430" y="2268322"/>
            <a:ext cx="2571768" cy="85725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Comparaison</a:t>
            </a:r>
            <a:endParaRPr lang="fr-FR" dirty="0"/>
          </a:p>
        </p:txBody>
      </p:sp>
      <p:sp>
        <p:nvSpPr>
          <p:cNvPr id="12" name="Flèche vers le bas 11"/>
          <p:cNvSpPr/>
          <p:nvPr/>
        </p:nvSpPr>
        <p:spPr>
          <a:xfrm>
            <a:off x="4643438" y="2982702"/>
            <a:ext cx="285752" cy="11430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itre 1"/>
          <p:cNvSpPr txBox="1">
            <a:spLocks/>
          </p:cNvSpPr>
          <p:nvPr/>
        </p:nvSpPr>
        <p:spPr>
          <a:xfrm>
            <a:off x="214282" y="188640"/>
            <a:ext cx="8472518" cy="880048"/>
          </a:xfrm>
          <a:prstGeom prst="rect">
            <a:avLst/>
          </a:prstGeom>
        </p:spPr>
        <p:txBody>
          <a:bodyPr vert="horz" lIns="0" rIns="0" bIns="0" anchor="b">
            <a:normAutofit fontScale="6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Questionnement : Le contexte technologique</a:t>
            </a:r>
            <a:endParaRPr kumimoji="0" lang="fr-FR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9" name="Image 18" descr="gpfamily-cams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847" r="14650"/>
          <a:stretch>
            <a:fillRect/>
          </a:stretch>
        </p:blipFill>
        <p:spPr>
          <a:xfrm>
            <a:off x="1475656" y="1615690"/>
            <a:ext cx="1707832" cy="1211182"/>
          </a:xfrm>
          <a:prstGeom prst="rect">
            <a:avLst/>
          </a:prstGeom>
        </p:spPr>
      </p:pic>
      <p:pic>
        <p:nvPicPr>
          <p:cNvPr id="22" name="Image 21" descr="trepied-appareil-photo-camescop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1543682"/>
            <a:ext cx="1728192" cy="1532330"/>
          </a:xfrm>
          <a:prstGeom prst="rect">
            <a:avLst/>
          </a:prstGeom>
        </p:spPr>
      </p:pic>
      <p:sp>
        <p:nvSpPr>
          <p:cNvPr id="11266" name="AutoShape 2" descr="mk:@MSITStore:E:\CIT\Progression%20CIT\2-Starter\4%20-%20Gorillapod%20animaux%20créatifs\animaux%20créatifs.chm::/img_1.jpg"/>
          <p:cNvSpPr>
            <a:spLocks noChangeAspect="1" noChangeArrowheads="1"/>
          </p:cNvSpPr>
          <p:nvPr/>
        </p:nvSpPr>
        <p:spPr bwMode="auto">
          <a:xfrm>
            <a:off x="155575" y="-1143000"/>
            <a:ext cx="2486025" cy="23907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8" name="Image 27" descr="Captu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513" y="4581128"/>
            <a:ext cx="2232622" cy="2276872"/>
          </a:xfrm>
          <a:prstGeom prst="rect">
            <a:avLst/>
          </a:prstGeom>
        </p:spPr>
      </p:pic>
      <p:sp>
        <p:nvSpPr>
          <p:cNvPr id="30" name="Ellipse 29"/>
          <p:cNvSpPr/>
          <p:nvPr/>
        </p:nvSpPr>
        <p:spPr>
          <a:xfrm>
            <a:off x="648072" y="5688632"/>
            <a:ext cx="1115616" cy="90872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ogner un rectangle à un seul coin 30"/>
          <p:cNvSpPr/>
          <p:nvPr/>
        </p:nvSpPr>
        <p:spPr>
          <a:xfrm>
            <a:off x="3131840" y="4293096"/>
            <a:ext cx="3500462" cy="1512168"/>
          </a:xfrm>
          <a:prstGeom prst="snip1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/>
          <p:cNvSpPr txBox="1"/>
          <p:nvPr/>
        </p:nvSpPr>
        <p:spPr>
          <a:xfrm>
            <a:off x="3203278" y="4364534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Une innovation technologique</a:t>
            </a:r>
            <a:endParaRPr lang="fr-FR" dirty="0"/>
          </a:p>
        </p:txBody>
      </p:sp>
      <p:pic>
        <p:nvPicPr>
          <p:cNvPr id="33" name="Image 32" descr="tuyau-flexible-en-plastique-17183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93088" y="4653136"/>
            <a:ext cx="1143008" cy="1143008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2987824" y="6165304"/>
            <a:ext cx="3673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Le produit était-il réalisable avant ?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31" grpId="0" animBg="1"/>
      <p:bldP spid="3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386</TotalTime>
  <Words>611</Words>
  <Application>Microsoft Office PowerPoint</Application>
  <PresentationFormat>Affichage à l'écran (4:3)</PresentationFormat>
  <Paragraphs>206</Paragraphs>
  <Slides>19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Débit</vt:lpstr>
      <vt:lpstr>Cycle starter : </vt:lpstr>
      <vt:lpstr>Pourquoi un cycle « starter »</vt:lpstr>
      <vt:lpstr>Cahier des charges de la séance</vt:lpstr>
      <vt:lpstr>Positionnement de la séance</vt:lpstr>
      <vt:lpstr>Contenu d’une séance</vt:lpstr>
      <vt:lpstr>Les 2 temps de l’activité</vt:lpstr>
      <vt:lpstr>Les 2 temps de l’activité</vt:lpstr>
      <vt:lpstr>Diapositive 8</vt:lpstr>
      <vt:lpstr>Diapositive 9</vt:lpstr>
      <vt:lpstr>Diapositive 10</vt:lpstr>
      <vt:lpstr>Les animaux créatifs : exemple</vt:lpstr>
      <vt:lpstr>Principes généraux: Bases de données  </vt:lpstr>
      <vt:lpstr>Organisation de l’activité</vt:lpstr>
      <vt:lpstr>Un seul problème à résoudre</vt:lpstr>
      <vt:lpstr>Les temps de la séance</vt:lpstr>
      <vt:lpstr>Préparer la créativité</vt:lpstr>
      <vt:lpstr>Les temps de la séance</vt:lpstr>
      <vt:lpstr>En conclusion</vt:lpstr>
      <vt:lpstr>Diapositive 19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FBruyere</dc:creator>
  <cp:lastModifiedBy>FBruyere</cp:lastModifiedBy>
  <cp:revision>130</cp:revision>
  <dcterms:created xsi:type="dcterms:W3CDTF">2010-05-02T17:22:23Z</dcterms:created>
  <dcterms:modified xsi:type="dcterms:W3CDTF">2011-05-09T19:47:04Z</dcterms:modified>
</cp:coreProperties>
</file>