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07" r:id="rId1"/>
  </p:sldMasterIdLst>
  <p:notesMasterIdLst>
    <p:notesMasterId r:id="rId29"/>
  </p:notesMasterIdLst>
  <p:handoutMasterIdLst>
    <p:handoutMasterId r:id="rId30"/>
  </p:handoutMasterIdLst>
  <p:sldIdLst>
    <p:sldId id="256" r:id="rId2"/>
    <p:sldId id="434" r:id="rId3"/>
    <p:sldId id="466" r:id="rId4"/>
    <p:sldId id="437" r:id="rId5"/>
    <p:sldId id="514" r:id="rId6"/>
    <p:sldId id="493" r:id="rId7"/>
    <p:sldId id="494" r:id="rId8"/>
    <p:sldId id="500" r:id="rId9"/>
    <p:sldId id="501" r:id="rId10"/>
    <p:sldId id="503" r:id="rId11"/>
    <p:sldId id="502" r:id="rId12"/>
    <p:sldId id="495" r:id="rId13"/>
    <p:sldId id="506" r:id="rId14"/>
    <p:sldId id="508" r:id="rId15"/>
    <p:sldId id="509" r:id="rId16"/>
    <p:sldId id="510" r:id="rId17"/>
    <p:sldId id="469" r:id="rId18"/>
    <p:sldId id="513" r:id="rId19"/>
    <p:sldId id="516" r:id="rId20"/>
    <p:sldId id="517" r:id="rId21"/>
    <p:sldId id="518" r:id="rId22"/>
    <p:sldId id="520" r:id="rId23"/>
    <p:sldId id="521" r:id="rId24"/>
    <p:sldId id="522" r:id="rId25"/>
    <p:sldId id="524" r:id="rId26"/>
    <p:sldId id="525" r:id="rId27"/>
    <p:sldId id="457" r:id="rId28"/>
  </p:sldIdLst>
  <p:sldSz cx="9144000" cy="6858000" type="screen4x3"/>
  <p:notesSz cx="6797675" cy="987425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72C4"/>
    <a:srgbClr val="3F7FFF"/>
    <a:srgbClr val="FFC000"/>
    <a:srgbClr val="FFC301"/>
    <a:srgbClr val="A47D00"/>
    <a:srgbClr val="FFD243"/>
    <a:srgbClr val="DDD818"/>
    <a:srgbClr val="B2C9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36" autoAdjust="0"/>
    <p:restoredTop sz="92916" autoAdjust="0"/>
  </p:normalViewPr>
  <p:slideViewPr>
    <p:cSldViewPr snapToGrid="0">
      <p:cViewPr varScale="1">
        <p:scale>
          <a:sx n="102" d="100"/>
          <a:sy n="102" d="100"/>
        </p:scale>
        <p:origin x="1920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95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2" d="100"/>
        <a:sy n="82" d="100"/>
      </p:scale>
      <p:origin x="0" y="-3446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D7A239FB-ADD7-4B67-85C9-2AB98EE2209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9459" name="Rectangle 3">
            <a:extLst>
              <a:ext uri="{FF2B5EF4-FFF2-40B4-BE49-F238E27FC236}">
                <a16:creationId xmlns:a16="http://schemas.microsoft.com/office/drawing/2014/main" id="{955DBC59-D9E7-41D2-82B6-1BBFFFC7CBF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2863" y="0"/>
            <a:ext cx="2944812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9460" name="Rectangle 4">
            <a:extLst>
              <a:ext uri="{FF2B5EF4-FFF2-40B4-BE49-F238E27FC236}">
                <a16:creationId xmlns:a16="http://schemas.microsoft.com/office/drawing/2014/main" id="{205AE877-0D5D-4403-B083-518F627856CF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80538"/>
            <a:ext cx="2944813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9461" name="Rectangle 5">
            <a:extLst>
              <a:ext uri="{FF2B5EF4-FFF2-40B4-BE49-F238E27FC236}">
                <a16:creationId xmlns:a16="http://schemas.microsoft.com/office/drawing/2014/main" id="{3D17729D-1FC9-46DD-82D3-197958A2D0F4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2863" y="9380538"/>
            <a:ext cx="2944812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fld id="{78CDEF68-BC51-4198-AC8D-8EEEDB3ADF2B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>
            <a:extLst>
              <a:ext uri="{FF2B5EF4-FFF2-40B4-BE49-F238E27FC236}">
                <a16:creationId xmlns:a16="http://schemas.microsoft.com/office/drawing/2014/main" id="{114D5D72-5367-474A-9C81-C01DD3C6094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6387" name="Rectangle 3">
            <a:extLst>
              <a:ext uri="{FF2B5EF4-FFF2-40B4-BE49-F238E27FC236}">
                <a16:creationId xmlns:a16="http://schemas.microsoft.com/office/drawing/2014/main" id="{2DB7C38E-0DB4-4A57-BFC7-1F8C5F01011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2863" y="0"/>
            <a:ext cx="2944812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4340" name="Rectangle 4">
            <a:extLst>
              <a:ext uri="{FF2B5EF4-FFF2-40B4-BE49-F238E27FC236}">
                <a16:creationId xmlns:a16="http://schemas.microsoft.com/office/drawing/2014/main" id="{6B2760BD-6E9E-4707-B587-9FECBF038E12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0275" y="741363"/>
            <a:ext cx="4937125" cy="37020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9" name="Rectangle 5">
            <a:extLst>
              <a:ext uri="{FF2B5EF4-FFF2-40B4-BE49-F238E27FC236}">
                <a16:creationId xmlns:a16="http://schemas.microsoft.com/office/drawing/2014/main" id="{5A21D565-F03B-492B-8F7F-067595F90F72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91063"/>
            <a:ext cx="4984750" cy="444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/>
              <a:t>Cliquez pour modifier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16390" name="Rectangle 6">
            <a:extLst>
              <a:ext uri="{FF2B5EF4-FFF2-40B4-BE49-F238E27FC236}">
                <a16:creationId xmlns:a16="http://schemas.microsoft.com/office/drawing/2014/main" id="{3A566DB2-7133-48DE-8EAE-DE76D436477B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80538"/>
            <a:ext cx="2944813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6391" name="Rectangle 7">
            <a:extLst>
              <a:ext uri="{FF2B5EF4-FFF2-40B4-BE49-F238E27FC236}">
                <a16:creationId xmlns:a16="http://schemas.microsoft.com/office/drawing/2014/main" id="{31692650-E124-4D77-8CCA-97A8CD141F5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2863" y="9380538"/>
            <a:ext cx="2944812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FB2A8834-C822-434F-A5B2-5681D21C61C0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>
            <a:extLst>
              <a:ext uri="{FF2B5EF4-FFF2-40B4-BE49-F238E27FC236}">
                <a16:creationId xmlns:a16="http://schemas.microsoft.com/office/drawing/2014/main" id="{79920C9E-1D51-441E-A69F-6F835A85698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3A1753F1-9086-4293-9981-C8E357BFCF2F}" type="slidenum">
              <a:rPr lang="fr-FR" altLang="fr-FR" smtClean="0">
                <a:latin typeface="Times New Roman" panose="02020603050405020304" pitchFamily="18" charset="0"/>
              </a:rPr>
              <a:pPr/>
              <a:t>1</a:t>
            </a:fld>
            <a:endParaRPr lang="fr-FR" altLang="fr-FR">
              <a:latin typeface="Times New Roman" panose="02020603050405020304" pitchFamily="18" charset="0"/>
            </a:endParaRPr>
          </a:p>
        </p:txBody>
      </p:sp>
      <p:sp>
        <p:nvSpPr>
          <p:cNvPr id="17411" name="Rectangle 1026">
            <a:extLst>
              <a:ext uri="{FF2B5EF4-FFF2-40B4-BE49-F238E27FC236}">
                <a16:creationId xmlns:a16="http://schemas.microsoft.com/office/drawing/2014/main" id="{86051C12-F6B1-4EC4-A8F8-ED8B6936C06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1027">
            <a:extLst>
              <a:ext uri="{FF2B5EF4-FFF2-40B4-BE49-F238E27FC236}">
                <a16:creationId xmlns:a16="http://schemas.microsoft.com/office/drawing/2014/main" id="{49C3D4D1-F149-40AC-92FB-9FF52E28A19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altLang="fr-FR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7562C0-F154-68C7-F320-2412DA5E35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Espace réservé de l'image des diapositives 1">
            <a:extLst>
              <a:ext uri="{FF2B5EF4-FFF2-40B4-BE49-F238E27FC236}">
                <a16:creationId xmlns:a16="http://schemas.microsoft.com/office/drawing/2014/main" id="{37F84C4E-0DD7-1EAE-2A2C-4C34BB1861B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Espace réservé des commentaires 2">
            <a:extLst>
              <a:ext uri="{FF2B5EF4-FFF2-40B4-BE49-F238E27FC236}">
                <a16:creationId xmlns:a16="http://schemas.microsoft.com/office/drawing/2014/main" id="{19E30E5E-4A67-DE23-8298-B7B2A147107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>
              <a:latin typeface="Arial" panose="020B0604020202020204" pitchFamily="34" charset="0"/>
            </a:endParaRPr>
          </a:p>
        </p:txBody>
      </p:sp>
      <p:sp>
        <p:nvSpPr>
          <p:cNvPr id="44036" name="Espace réservé du numéro de diapositive 3">
            <a:extLst>
              <a:ext uri="{FF2B5EF4-FFF2-40B4-BE49-F238E27FC236}">
                <a16:creationId xmlns:a16="http://schemas.microsoft.com/office/drawing/2014/main" id="{1D1E3479-934D-3F4F-D1F0-F99E998D8DF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810D5034-EC59-44E8-94FF-07C200B8E853}" type="slidenum">
              <a:rPr lang="fr-FR" altLang="fr-FR" smtClean="0">
                <a:latin typeface="Times New Roman" panose="02020603050405020304" pitchFamily="18" charset="0"/>
              </a:rPr>
              <a:pPr/>
              <a:t>10</a:t>
            </a:fld>
            <a:endParaRPr lang="fr-FR" altLang="fr-FR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70042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24D210-2768-CCC3-714F-CB9011ACAB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Espace réservé de l'image des diapositives 1">
            <a:extLst>
              <a:ext uri="{FF2B5EF4-FFF2-40B4-BE49-F238E27FC236}">
                <a16:creationId xmlns:a16="http://schemas.microsoft.com/office/drawing/2014/main" id="{41BEEA9B-401E-BCFB-8A72-95B00E1C7B5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Espace réservé des commentaires 2">
            <a:extLst>
              <a:ext uri="{FF2B5EF4-FFF2-40B4-BE49-F238E27FC236}">
                <a16:creationId xmlns:a16="http://schemas.microsoft.com/office/drawing/2014/main" id="{147B02E6-6B59-DFAD-F1C5-470ED70B7B1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>
              <a:latin typeface="Arial" panose="020B0604020202020204" pitchFamily="34" charset="0"/>
            </a:endParaRPr>
          </a:p>
        </p:txBody>
      </p:sp>
      <p:sp>
        <p:nvSpPr>
          <p:cNvPr id="41988" name="Espace réservé du numéro de diapositive 3">
            <a:extLst>
              <a:ext uri="{FF2B5EF4-FFF2-40B4-BE49-F238E27FC236}">
                <a16:creationId xmlns:a16="http://schemas.microsoft.com/office/drawing/2014/main" id="{92A78F92-37DA-57F7-BDF5-AD72EC54AD9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56EFE9BE-8AD3-4118-B841-CF315AC8AFE4}" type="slidenum">
              <a:rPr lang="fr-FR" altLang="fr-FR" smtClean="0">
                <a:latin typeface="Times New Roman" panose="02020603050405020304" pitchFamily="18" charset="0"/>
              </a:rPr>
              <a:pPr/>
              <a:t>12</a:t>
            </a:fld>
            <a:endParaRPr lang="fr-FR" altLang="fr-FR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79148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B4A83A-07B7-DCF2-3860-CE08882BCC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Espace réservé de l'image des diapositives 1">
            <a:extLst>
              <a:ext uri="{FF2B5EF4-FFF2-40B4-BE49-F238E27FC236}">
                <a16:creationId xmlns:a16="http://schemas.microsoft.com/office/drawing/2014/main" id="{FE1CD688-51B6-7555-3AAA-3841DAB0A58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Espace réservé des commentaires 2">
            <a:extLst>
              <a:ext uri="{FF2B5EF4-FFF2-40B4-BE49-F238E27FC236}">
                <a16:creationId xmlns:a16="http://schemas.microsoft.com/office/drawing/2014/main" id="{66C5382F-B57F-3DAE-41A6-42470113B9E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>
              <a:latin typeface="Arial" panose="020B0604020202020204" pitchFamily="34" charset="0"/>
            </a:endParaRPr>
          </a:p>
        </p:txBody>
      </p:sp>
      <p:sp>
        <p:nvSpPr>
          <p:cNvPr id="41988" name="Espace réservé du numéro de diapositive 3">
            <a:extLst>
              <a:ext uri="{FF2B5EF4-FFF2-40B4-BE49-F238E27FC236}">
                <a16:creationId xmlns:a16="http://schemas.microsoft.com/office/drawing/2014/main" id="{12593FF8-1836-2506-F5E8-F2363F8C22C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56EFE9BE-8AD3-4118-B841-CF315AC8AFE4}" type="slidenum">
              <a:rPr lang="fr-FR" altLang="fr-FR" smtClean="0">
                <a:latin typeface="Times New Roman" panose="02020603050405020304" pitchFamily="18" charset="0"/>
              </a:rPr>
              <a:pPr/>
              <a:t>13</a:t>
            </a:fld>
            <a:endParaRPr lang="fr-FR" altLang="fr-FR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173666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2FA9B9-7674-D26B-F719-4A71F1B6B0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Espace réservé de l'image des diapositives 1">
            <a:extLst>
              <a:ext uri="{FF2B5EF4-FFF2-40B4-BE49-F238E27FC236}">
                <a16:creationId xmlns:a16="http://schemas.microsoft.com/office/drawing/2014/main" id="{3FD2B8EF-A6B6-C069-D9F3-FAC9D7F53ED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Espace réservé des commentaires 2">
            <a:extLst>
              <a:ext uri="{FF2B5EF4-FFF2-40B4-BE49-F238E27FC236}">
                <a16:creationId xmlns:a16="http://schemas.microsoft.com/office/drawing/2014/main" id="{8CC37658-51FA-C064-99E8-D476C40156D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>
              <a:latin typeface="Arial" panose="020B0604020202020204" pitchFamily="34" charset="0"/>
            </a:endParaRPr>
          </a:p>
        </p:txBody>
      </p:sp>
      <p:sp>
        <p:nvSpPr>
          <p:cNvPr id="41988" name="Espace réservé du numéro de diapositive 3">
            <a:extLst>
              <a:ext uri="{FF2B5EF4-FFF2-40B4-BE49-F238E27FC236}">
                <a16:creationId xmlns:a16="http://schemas.microsoft.com/office/drawing/2014/main" id="{2BF24B37-88D1-A771-79F3-6584CB96248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56EFE9BE-8AD3-4118-B841-CF315AC8AFE4}" type="slidenum">
              <a:rPr lang="fr-FR" altLang="fr-FR" smtClean="0">
                <a:latin typeface="Times New Roman" panose="02020603050405020304" pitchFamily="18" charset="0"/>
              </a:rPr>
              <a:pPr/>
              <a:t>14</a:t>
            </a:fld>
            <a:endParaRPr lang="fr-FR" altLang="fr-FR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246165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61D4A9-A7E8-4678-D460-67E1BCCCF8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Espace réservé de l'image des diapositives 1">
            <a:extLst>
              <a:ext uri="{FF2B5EF4-FFF2-40B4-BE49-F238E27FC236}">
                <a16:creationId xmlns:a16="http://schemas.microsoft.com/office/drawing/2014/main" id="{B8C643DB-C5CE-EEC8-F6A1-DF733E96F8B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Espace réservé des commentaires 2">
            <a:extLst>
              <a:ext uri="{FF2B5EF4-FFF2-40B4-BE49-F238E27FC236}">
                <a16:creationId xmlns:a16="http://schemas.microsoft.com/office/drawing/2014/main" id="{94293FAF-FB28-0A60-29C1-2DA8DE63CBF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>
              <a:latin typeface="Arial" panose="020B0604020202020204" pitchFamily="34" charset="0"/>
            </a:endParaRPr>
          </a:p>
        </p:txBody>
      </p:sp>
      <p:sp>
        <p:nvSpPr>
          <p:cNvPr id="41988" name="Espace réservé du numéro de diapositive 3">
            <a:extLst>
              <a:ext uri="{FF2B5EF4-FFF2-40B4-BE49-F238E27FC236}">
                <a16:creationId xmlns:a16="http://schemas.microsoft.com/office/drawing/2014/main" id="{2183CE35-090B-9682-9684-82DE9F2763D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56EFE9BE-8AD3-4118-B841-CF315AC8AFE4}" type="slidenum">
              <a:rPr lang="fr-FR" altLang="fr-FR" smtClean="0">
                <a:latin typeface="Times New Roman" panose="02020603050405020304" pitchFamily="18" charset="0"/>
              </a:rPr>
              <a:pPr/>
              <a:t>15</a:t>
            </a:fld>
            <a:endParaRPr lang="fr-FR" altLang="fr-FR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17381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15EC6B-8361-B6FC-2923-92E148BD41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Espace réservé de l'image des diapositives 1">
            <a:extLst>
              <a:ext uri="{FF2B5EF4-FFF2-40B4-BE49-F238E27FC236}">
                <a16:creationId xmlns:a16="http://schemas.microsoft.com/office/drawing/2014/main" id="{FF0E439A-9E9C-3CD9-0B55-A04762F9B95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Espace réservé des commentaires 2">
            <a:extLst>
              <a:ext uri="{FF2B5EF4-FFF2-40B4-BE49-F238E27FC236}">
                <a16:creationId xmlns:a16="http://schemas.microsoft.com/office/drawing/2014/main" id="{D762049A-3E68-3BAE-A8C4-A495A9F7C4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>
              <a:latin typeface="Arial" panose="020B0604020202020204" pitchFamily="34" charset="0"/>
            </a:endParaRPr>
          </a:p>
        </p:txBody>
      </p:sp>
      <p:sp>
        <p:nvSpPr>
          <p:cNvPr id="41988" name="Espace réservé du numéro de diapositive 3">
            <a:extLst>
              <a:ext uri="{FF2B5EF4-FFF2-40B4-BE49-F238E27FC236}">
                <a16:creationId xmlns:a16="http://schemas.microsoft.com/office/drawing/2014/main" id="{63FB2406-D232-7148-54F7-3C65F46C55A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56EFE9BE-8AD3-4118-B841-CF315AC8AFE4}" type="slidenum">
              <a:rPr lang="fr-FR" altLang="fr-FR" smtClean="0">
                <a:latin typeface="Times New Roman" panose="02020603050405020304" pitchFamily="18" charset="0"/>
              </a:rPr>
              <a:pPr/>
              <a:t>16</a:t>
            </a:fld>
            <a:endParaRPr lang="fr-FR" altLang="fr-FR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766945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Espace réservé de l'image des diapositives 1">
            <a:extLst>
              <a:ext uri="{FF2B5EF4-FFF2-40B4-BE49-F238E27FC236}">
                <a16:creationId xmlns:a16="http://schemas.microsoft.com/office/drawing/2014/main" id="{475E729D-4AA9-4EAC-B807-2E02E31B2B2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Espace réservé des commentaires 2">
            <a:extLst>
              <a:ext uri="{FF2B5EF4-FFF2-40B4-BE49-F238E27FC236}">
                <a16:creationId xmlns:a16="http://schemas.microsoft.com/office/drawing/2014/main" id="{B7FBD193-AB82-4279-B262-2C9567554E0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>
              <a:latin typeface="Arial" panose="020B0604020202020204" pitchFamily="34" charset="0"/>
            </a:endParaRPr>
          </a:p>
        </p:txBody>
      </p:sp>
      <p:sp>
        <p:nvSpPr>
          <p:cNvPr id="46084" name="Espace réservé du numéro de diapositive 3">
            <a:extLst>
              <a:ext uri="{FF2B5EF4-FFF2-40B4-BE49-F238E27FC236}">
                <a16:creationId xmlns:a16="http://schemas.microsoft.com/office/drawing/2014/main" id="{36486114-7DD6-4A1F-8E8F-211B856E165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3138251C-2885-4EFF-A327-9EA91E4E5EF1}" type="slidenum">
              <a:rPr lang="fr-FR" altLang="fr-FR" smtClean="0">
                <a:latin typeface="Times New Roman" panose="02020603050405020304" pitchFamily="18" charset="0"/>
              </a:rPr>
              <a:pPr/>
              <a:t>17</a:t>
            </a:fld>
            <a:endParaRPr lang="fr-FR" altLang="fr-FR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DD57AA-9236-6BD7-5849-D5748612D6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Espace réservé de l'image des diapositives 1">
            <a:extLst>
              <a:ext uri="{FF2B5EF4-FFF2-40B4-BE49-F238E27FC236}">
                <a16:creationId xmlns:a16="http://schemas.microsoft.com/office/drawing/2014/main" id="{A80F4DF5-D2F9-34B8-DCAD-BD4B2A9AC0E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Espace réservé des commentaires 2">
            <a:extLst>
              <a:ext uri="{FF2B5EF4-FFF2-40B4-BE49-F238E27FC236}">
                <a16:creationId xmlns:a16="http://schemas.microsoft.com/office/drawing/2014/main" id="{2D0FC740-0B3E-83CD-99EA-84E90A42A81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>
              <a:latin typeface="Arial" panose="020B0604020202020204" pitchFamily="34" charset="0"/>
            </a:endParaRPr>
          </a:p>
        </p:txBody>
      </p:sp>
      <p:sp>
        <p:nvSpPr>
          <p:cNvPr id="46084" name="Espace réservé du numéro de diapositive 3">
            <a:extLst>
              <a:ext uri="{FF2B5EF4-FFF2-40B4-BE49-F238E27FC236}">
                <a16:creationId xmlns:a16="http://schemas.microsoft.com/office/drawing/2014/main" id="{8C72DC77-4CC8-73DB-4B80-AD02681D4CF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3138251C-2885-4EFF-A327-9EA91E4E5EF1}" type="slidenum">
              <a:rPr lang="fr-FR" altLang="fr-FR" smtClean="0">
                <a:latin typeface="Times New Roman" panose="02020603050405020304" pitchFamily="18" charset="0"/>
              </a:rPr>
              <a:pPr/>
              <a:t>18</a:t>
            </a:fld>
            <a:endParaRPr lang="fr-FR" altLang="fr-FR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388200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08EFC6-A786-3B35-219B-6149D9D266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Espace réservé de l'image des diapositives 1">
            <a:extLst>
              <a:ext uri="{FF2B5EF4-FFF2-40B4-BE49-F238E27FC236}">
                <a16:creationId xmlns:a16="http://schemas.microsoft.com/office/drawing/2014/main" id="{7D62BDA4-2798-2EE0-68C3-747358D927E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Espace réservé des commentaires 2">
            <a:extLst>
              <a:ext uri="{FF2B5EF4-FFF2-40B4-BE49-F238E27FC236}">
                <a16:creationId xmlns:a16="http://schemas.microsoft.com/office/drawing/2014/main" id="{99178422-5CCB-66F9-544E-89DDDEC2AA0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>
              <a:latin typeface="Arial" panose="020B0604020202020204" pitchFamily="34" charset="0"/>
            </a:endParaRPr>
          </a:p>
        </p:txBody>
      </p:sp>
      <p:sp>
        <p:nvSpPr>
          <p:cNvPr id="46084" name="Espace réservé du numéro de diapositive 3">
            <a:extLst>
              <a:ext uri="{FF2B5EF4-FFF2-40B4-BE49-F238E27FC236}">
                <a16:creationId xmlns:a16="http://schemas.microsoft.com/office/drawing/2014/main" id="{EA224761-2D7A-48BE-4D93-3D84837A363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3138251C-2885-4EFF-A327-9EA91E4E5EF1}" type="slidenum">
              <a:rPr lang="fr-FR" altLang="fr-FR" smtClean="0">
                <a:latin typeface="Times New Roman" panose="02020603050405020304" pitchFamily="18" charset="0"/>
              </a:rPr>
              <a:pPr/>
              <a:t>19</a:t>
            </a:fld>
            <a:endParaRPr lang="fr-FR" altLang="fr-FR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848884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1F7BB8-A08C-73EE-706F-E3DAFDBEFD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Espace réservé de l'image des diapositives 1">
            <a:extLst>
              <a:ext uri="{FF2B5EF4-FFF2-40B4-BE49-F238E27FC236}">
                <a16:creationId xmlns:a16="http://schemas.microsoft.com/office/drawing/2014/main" id="{7065FB5C-FFFD-9142-1214-251F52474D7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Espace réservé des commentaires 2">
            <a:extLst>
              <a:ext uri="{FF2B5EF4-FFF2-40B4-BE49-F238E27FC236}">
                <a16:creationId xmlns:a16="http://schemas.microsoft.com/office/drawing/2014/main" id="{8AD90541-D058-60B1-8987-DB21E7D9C4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>
              <a:latin typeface="Arial" panose="020B0604020202020204" pitchFamily="34" charset="0"/>
            </a:endParaRPr>
          </a:p>
        </p:txBody>
      </p:sp>
      <p:sp>
        <p:nvSpPr>
          <p:cNvPr id="46084" name="Espace réservé du numéro de diapositive 3">
            <a:extLst>
              <a:ext uri="{FF2B5EF4-FFF2-40B4-BE49-F238E27FC236}">
                <a16:creationId xmlns:a16="http://schemas.microsoft.com/office/drawing/2014/main" id="{179BDC4F-0FB1-7188-DA1D-271C340A93E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3138251C-2885-4EFF-A327-9EA91E4E5EF1}" type="slidenum">
              <a:rPr lang="fr-FR" altLang="fr-FR" smtClean="0">
                <a:latin typeface="Times New Roman" panose="02020603050405020304" pitchFamily="18" charset="0"/>
              </a:rPr>
              <a:pPr/>
              <a:t>20</a:t>
            </a:fld>
            <a:endParaRPr lang="fr-FR" altLang="fr-FR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16323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Espace réservé de l'image des diapositives 1">
            <a:extLst>
              <a:ext uri="{FF2B5EF4-FFF2-40B4-BE49-F238E27FC236}">
                <a16:creationId xmlns:a16="http://schemas.microsoft.com/office/drawing/2014/main" id="{603C141B-D2ED-4681-BFBB-39CA84B2C4C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Espace réservé des commentaires 2">
            <a:extLst>
              <a:ext uri="{FF2B5EF4-FFF2-40B4-BE49-F238E27FC236}">
                <a16:creationId xmlns:a16="http://schemas.microsoft.com/office/drawing/2014/main" id="{33490C09-E39E-47AF-962C-81D038ACABE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>
              <a:latin typeface="Arial" panose="020B0604020202020204" pitchFamily="34" charset="0"/>
            </a:endParaRPr>
          </a:p>
        </p:txBody>
      </p:sp>
      <p:sp>
        <p:nvSpPr>
          <p:cNvPr id="19460" name="Espace réservé du numéro de diapositive 3">
            <a:extLst>
              <a:ext uri="{FF2B5EF4-FFF2-40B4-BE49-F238E27FC236}">
                <a16:creationId xmlns:a16="http://schemas.microsoft.com/office/drawing/2014/main" id="{CB23D89A-DE66-468A-8BFE-73798B16A46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CA6F91CE-D289-45C3-A636-ADE3A6D34A53}" type="slidenum">
              <a:rPr lang="fr-FR" altLang="fr-FR" smtClean="0">
                <a:latin typeface="Times New Roman" panose="02020603050405020304" pitchFamily="18" charset="0"/>
              </a:rPr>
              <a:pPr/>
              <a:t>2</a:t>
            </a:fld>
            <a:endParaRPr lang="fr-FR" altLang="fr-FR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14BCA1-C537-8B73-23A5-CB8F7BDE7C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Espace réservé de l'image des diapositives 1">
            <a:extLst>
              <a:ext uri="{FF2B5EF4-FFF2-40B4-BE49-F238E27FC236}">
                <a16:creationId xmlns:a16="http://schemas.microsoft.com/office/drawing/2014/main" id="{0BBED288-6928-1C15-9768-DD0D3DD709B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Espace réservé des commentaires 2">
            <a:extLst>
              <a:ext uri="{FF2B5EF4-FFF2-40B4-BE49-F238E27FC236}">
                <a16:creationId xmlns:a16="http://schemas.microsoft.com/office/drawing/2014/main" id="{00120211-2850-FBAE-E8D4-50B8FF07042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>
              <a:latin typeface="Arial" panose="020B0604020202020204" pitchFamily="34" charset="0"/>
            </a:endParaRPr>
          </a:p>
        </p:txBody>
      </p:sp>
      <p:sp>
        <p:nvSpPr>
          <p:cNvPr id="46084" name="Espace réservé du numéro de diapositive 3">
            <a:extLst>
              <a:ext uri="{FF2B5EF4-FFF2-40B4-BE49-F238E27FC236}">
                <a16:creationId xmlns:a16="http://schemas.microsoft.com/office/drawing/2014/main" id="{6B900407-E58B-8771-6DF5-CB98A70F993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3138251C-2885-4EFF-A327-9EA91E4E5EF1}" type="slidenum">
              <a:rPr lang="fr-FR" altLang="fr-FR" smtClean="0">
                <a:latin typeface="Times New Roman" panose="02020603050405020304" pitchFamily="18" charset="0"/>
              </a:rPr>
              <a:pPr/>
              <a:t>21</a:t>
            </a:fld>
            <a:endParaRPr lang="fr-FR" altLang="fr-FR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797405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058623-4653-F7FF-85C1-4FA9168698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Espace réservé de l'image des diapositives 1">
            <a:extLst>
              <a:ext uri="{FF2B5EF4-FFF2-40B4-BE49-F238E27FC236}">
                <a16:creationId xmlns:a16="http://schemas.microsoft.com/office/drawing/2014/main" id="{7DF79971-A46A-D552-9653-FE81D9E093E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Espace réservé des commentaires 2">
            <a:extLst>
              <a:ext uri="{FF2B5EF4-FFF2-40B4-BE49-F238E27FC236}">
                <a16:creationId xmlns:a16="http://schemas.microsoft.com/office/drawing/2014/main" id="{45674792-07A3-95ED-2B71-82D14BA007E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 dirty="0">
              <a:latin typeface="Arial" panose="020B0604020202020204" pitchFamily="34" charset="0"/>
            </a:endParaRPr>
          </a:p>
        </p:txBody>
      </p:sp>
      <p:sp>
        <p:nvSpPr>
          <p:cNvPr id="46084" name="Espace réservé du numéro de diapositive 3">
            <a:extLst>
              <a:ext uri="{FF2B5EF4-FFF2-40B4-BE49-F238E27FC236}">
                <a16:creationId xmlns:a16="http://schemas.microsoft.com/office/drawing/2014/main" id="{BD4384E2-AE8B-0AA5-F441-F82278EC8A8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3138251C-2885-4EFF-A327-9EA91E4E5EF1}" type="slidenum">
              <a:rPr lang="fr-FR" altLang="fr-FR" smtClean="0">
                <a:latin typeface="Times New Roman" panose="02020603050405020304" pitchFamily="18" charset="0"/>
              </a:rPr>
              <a:pPr/>
              <a:t>22</a:t>
            </a:fld>
            <a:endParaRPr lang="fr-FR" altLang="fr-FR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916651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27E721-296D-0037-E37A-24052CED18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Espace réservé de l'image des diapositives 1">
            <a:extLst>
              <a:ext uri="{FF2B5EF4-FFF2-40B4-BE49-F238E27FC236}">
                <a16:creationId xmlns:a16="http://schemas.microsoft.com/office/drawing/2014/main" id="{965540EE-D8FA-847A-495F-73CAA22CFCE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Espace réservé des commentaires 2">
            <a:extLst>
              <a:ext uri="{FF2B5EF4-FFF2-40B4-BE49-F238E27FC236}">
                <a16:creationId xmlns:a16="http://schemas.microsoft.com/office/drawing/2014/main" id="{BDCA3518-38E5-B0F2-032F-DB5BB69594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 dirty="0">
              <a:latin typeface="Arial" panose="020B0604020202020204" pitchFamily="34" charset="0"/>
            </a:endParaRPr>
          </a:p>
        </p:txBody>
      </p:sp>
      <p:sp>
        <p:nvSpPr>
          <p:cNvPr id="46084" name="Espace réservé du numéro de diapositive 3">
            <a:extLst>
              <a:ext uri="{FF2B5EF4-FFF2-40B4-BE49-F238E27FC236}">
                <a16:creationId xmlns:a16="http://schemas.microsoft.com/office/drawing/2014/main" id="{0926676D-C85B-168C-92EF-C49CF7DACCB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3138251C-2885-4EFF-A327-9EA91E4E5EF1}" type="slidenum">
              <a:rPr lang="fr-FR" altLang="fr-FR" smtClean="0">
                <a:latin typeface="Times New Roman" panose="02020603050405020304" pitchFamily="18" charset="0"/>
              </a:rPr>
              <a:pPr/>
              <a:t>23</a:t>
            </a:fld>
            <a:endParaRPr lang="fr-FR" altLang="fr-FR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548517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A864DF-7B12-8411-018A-60C1DE806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Espace réservé de l'image des diapositives 1">
            <a:extLst>
              <a:ext uri="{FF2B5EF4-FFF2-40B4-BE49-F238E27FC236}">
                <a16:creationId xmlns:a16="http://schemas.microsoft.com/office/drawing/2014/main" id="{D1FCEF49-561B-7F0A-4A5A-20265A604B0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Espace réservé des commentaires 2">
            <a:extLst>
              <a:ext uri="{FF2B5EF4-FFF2-40B4-BE49-F238E27FC236}">
                <a16:creationId xmlns:a16="http://schemas.microsoft.com/office/drawing/2014/main" id="{D492B625-02ED-D8B2-2DEC-52549EF9B69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 dirty="0">
              <a:latin typeface="Arial" panose="020B0604020202020204" pitchFamily="34" charset="0"/>
            </a:endParaRPr>
          </a:p>
        </p:txBody>
      </p:sp>
      <p:sp>
        <p:nvSpPr>
          <p:cNvPr id="46084" name="Espace réservé du numéro de diapositive 3">
            <a:extLst>
              <a:ext uri="{FF2B5EF4-FFF2-40B4-BE49-F238E27FC236}">
                <a16:creationId xmlns:a16="http://schemas.microsoft.com/office/drawing/2014/main" id="{58434D4E-126C-6F78-78A2-A14B12C0FD1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3138251C-2885-4EFF-A327-9EA91E4E5EF1}" type="slidenum">
              <a:rPr lang="fr-FR" altLang="fr-FR" smtClean="0">
                <a:latin typeface="Times New Roman" panose="02020603050405020304" pitchFamily="18" charset="0"/>
              </a:rPr>
              <a:pPr/>
              <a:t>24</a:t>
            </a:fld>
            <a:endParaRPr lang="fr-FR" altLang="fr-FR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903703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F21BD2-6E18-D8EE-7D15-2290C6EBB4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Espace réservé de l'image des diapositives 1">
            <a:extLst>
              <a:ext uri="{FF2B5EF4-FFF2-40B4-BE49-F238E27FC236}">
                <a16:creationId xmlns:a16="http://schemas.microsoft.com/office/drawing/2014/main" id="{6F154409-CF72-EDFA-F637-849BAA85936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Espace réservé des commentaires 2">
            <a:extLst>
              <a:ext uri="{FF2B5EF4-FFF2-40B4-BE49-F238E27FC236}">
                <a16:creationId xmlns:a16="http://schemas.microsoft.com/office/drawing/2014/main" id="{159798F7-3C13-4F1E-2C05-23E01C65051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>
              <a:latin typeface="Arial" panose="020B0604020202020204" pitchFamily="34" charset="0"/>
            </a:endParaRPr>
          </a:p>
        </p:txBody>
      </p:sp>
      <p:sp>
        <p:nvSpPr>
          <p:cNvPr id="41988" name="Espace réservé du numéro de diapositive 3">
            <a:extLst>
              <a:ext uri="{FF2B5EF4-FFF2-40B4-BE49-F238E27FC236}">
                <a16:creationId xmlns:a16="http://schemas.microsoft.com/office/drawing/2014/main" id="{CE84E0CF-C63C-29E5-E6BF-BE1DF9E0B65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56EFE9BE-8AD3-4118-B841-CF315AC8AFE4}" type="slidenum">
              <a:rPr lang="fr-FR" altLang="fr-FR" smtClean="0">
                <a:latin typeface="Times New Roman" panose="02020603050405020304" pitchFamily="18" charset="0"/>
              </a:rPr>
              <a:pPr/>
              <a:t>25</a:t>
            </a:fld>
            <a:endParaRPr lang="fr-FR" altLang="fr-FR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693801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45819E-EAC7-9F22-26AE-555E385669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Espace réservé de l'image des diapositives 1">
            <a:extLst>
              <a:ext uri="{FF2B5EF4-FFF2-40B4-BE49-F238E27FC236}">
                <a16:creationId xmlns:a16="http://schemas.microsoft.com/office/drawing/2014/main" id="{F899575B-B2CE-7573-2C2A-D86D10EFB3C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Espace réservé des commentaires 2">
            <a:extLst>
              <a:ext uri="{FF2B5EF4-FFF2-40B4-BE49-F238E27FC236}">
                <a16:creationId xmlns:a16="http://schemas.microsoft.com/office/drawing/2014/main" id="{E6171308-1C31-35FC-430E-A883FC44947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>
              <a:latin typeface="Arial" panose="020B0604020202020204" pitchFamily="34" charset="0"/>
            </a:endParaRPr>
          </a:p>
        </p:txBody>
      </p:sp>
      <p:sp>
        <p:nvSpPr>
          <p:cNvPr id="44036" name="Espace réservé du numéro de diapositive 3">
            <a:extLst>
              <a:ext uri="{FF2B5EF4-FFF2-40B4-BE49-F238E27FC236}">
                <a16:creationId xmlns:a16="http://schemas.microsoft.com/office/drawing/2014/main" id="{8E9DD075-1134-AAA5-A9EC-770D703302B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810D5034-EC59-44E8-94FF-07C200B8E853}" type="slidenum">
              <a:rPr lang="fr-FR" altLang="fr-FR" smtClean="0">
                <a:latin typeface="Times New Roman" panose="02020603050405020304" pitchFamily="18" charset="0"/>
              </a:rPr>
              <a:pPr/>
              <a:t>26</a:t>
            </a:fld>
            <a:endParaRPr lang="fr-FR" altLang="fr-FR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943040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Espace réservé de l'image des diapositives 1">
            <a:extLst>
              <a:ext uri="{FF2B5EF4-FFF2-40B4-BE49-F238E27FC236}">
                <a16:creationId xmlns:a16="http://schemas.microsoft.com/office/drawing/2014/main" id="{88792524-3B3A-4C75-95BF-E3F78F035A1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7" name="Espace réservé des commentaires 2">
            <a:extLst>
              <a:ext uri="{FF2B5EF4-FFF2-40B4-BE49-F238E27FC236}">
                <a16:creationId xmlns:a16="http://schemas.microsoft.com/office/drawing/2014/main" id="{89D2872B-91C4-4907-BB04-B4246385FC2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>
              <a:latin typeface="Arial" panose="020B0604020202020204" pitchFamily="34" charset="0"/>
            </a:endParaRPr>
          </a:p>
        </p:txBody>
      </p:sp>
      <p:sp>
        <p:nvSpPr>
          <p:cNvPr id="93188" name="Espace réservé du numéro de diapositive 3">
            <a:extLst>
              <a:ext uri="{FF2B5EF4-FFF2-40B4-BE49-F238E27FC236}">
                <a16:creationId xmlns:a16="http://schemas.microsoft.com/office/drawing/2014/main" id="{BEF22CF6-B9D9-45FA-8DC2-A169B834D6D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84F7523D-46BD-44F0-B02D-839AFDE762F8}" type="slidenum">
              <a:rPr lang="fr-FR" altLang="fr-FR" smtClean="0">
                <a:latin typeface="Times New Roman" panose="02020603050405020304" pitchFamily="18" charset="0"/>
              </a:rPr>
              <a:pPr/>
              <a:t>27</a:t>
            </a:fld>
            <a:endParaRPr lang="fr-FR" altLang="fr-FR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Espace réservé de l'image des diapositives 1">
            <a:extLst>
              <a:ext uri="{FF2B5EF4-FFF2-40B4-BE49-F238E27FC236}">
                <a16:creationId xmlns:a16="http://schemas.microsoft.com/office/drawing/2014/main" id="{1152DD93-F5B3-4803-B9CC-4F55B92F050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Espace réservé des commentaires 2">
            <a:extLst>
              <a:ext uri="{FF2B5EF4-FFF2-40B4-BE49-F238E27FC236}">
                <a16:creationId xmlns:a16="http://schemas.microsoft.com/office/drawing/2014/main" id="{F0676A4F-C6A5-466A-BC08-7BC9BC2EE8F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>
              <a:latin typeface="Arial" panose="020B0604020202020204" pitchFamily="34" charset="0"/>
            </a:endParaRPr>
          </a:p>
        </p:txBody>
      </p:sp>
      <p:sp>
        <p:nvSpPr>
          <p:cNvPr id="41988" name="Espace réservé du numéro de diapositive 3">
            <a:extLst>
              <a:ext uri="{FF2B5EF4-FFF2-40B4-BE49-F238E27FC236}">
                <a16:creationId xmlns:a16="http://schemas.microsoft.com/office/drawing/2014/main" id="{DE9508F4-A3F6-425B-B2A8-D92AC451AC6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56EFE9BE-8AD3-4118-B841-CF315AC8AFE4}" type="slidenum">
              <a:rPr lang="fr-FR" altLang="fr-FR" smtClean="0">
                <a:latin typeface="Times New Roman" panose="02020603050405020304" pitchFamily="18" charset="0"/>
              </a:rPr>
              <a:pPr/>
              <a:t>3</a:t>
            </a:fld>
            <a:endParaRPr lang="fr-FR" altLang="fr-FR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Espace réservé de l'image des diapositives 1">
            <a:extLst>
              <a:ext uri="{FF2B5EF4-FFF2-40B4-BE49-F238E27FC236}">
                <a16:creationId xmlns:a16="http://schemas.microsoft.com/office/drawing/2014/main" id="{3B512C39-7620-44F6-93A5-54E486B3C4E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Espace réservé des commentaires 2">
            <a:extLst>
              <a:ext uri="{FF2B5EF4-FFF2-40B4-BE49-F238E27FC236}">
                <a16:creationId xmlns:a16="http://schemas.microsoft.com/office/drawing/2014/main" id="{1AEF299C-1FA6-47E2-B16B-AD89C80D55C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>
              <a:latin typeface="Arial" panose="020B0604020202020204" pitchFamily="34" charset="0"/>
            </a:endParaRPr>
          </a:p>
        </p:txBody>
      </p:sp>
      <p:sp>
        <p:nvSpPr>
          <p:cNvPr id="44036" name="Espace réservé du numéro de diapositive 3">
            <a:extLst>
              <a:ext uri="{FF2B5EF4-FFF2-40B4-BE49-F238E27FC236}">
                <a16:creationId xmlns:a16="http://schemas.microsoft.com/office/drawing/2014/main" id="{C0B6950A-8268-4A13-B799-7CEC67CAD09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810D5034-EC59-44E8-94FF-07C200B8E853}" type="slidenum">
              <a:rPr lang="fr-FR" altLang="fr-FR" smtClean="0">
                <a:latin typeface="Times New Roman" panose="02020603050405020304" pitchFamily="18" charset="0"/>
              </a:rPr>
              <a:pPr/>
              <a:t>4</a:t>
            </a:fld>
            <a:endParaRPr lang="fr-FR" altLang="fr-FR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3A7060-2204-69E7-EC3B-E0C0E86EAF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Espace réservé de l'image des diapositives 1">
            <a:extLst>
              <a:ext uri="{FF2B5EF4-FFF2-40B4-BE49-F238E27FC236}">
                <a16:creationId xmlns:a16="http://schemas.microsoft.com/office/drawing/2014/main" id="{70A897CC-7EEB-8BE9-4653-384D4E4BF5F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Espace réservé des commentaires 2">
            <a:extLst>
              <a:ext uri="{FF2B5EF4-FFF2-40B4-BE49-F238E27FC236}">
                <a16:creationId xmlns:a16="http://schemas.microsoft.com/office/drawing/2014/main" id="{508EA90A-CC6A-16CE-4EFC-6B8CDBB0A00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>
              <a:latin typeface="Arial" panose="020B0604020202020204" pitchFamily="34" charset="0"/>
            </a:endParaRPr>
          </a:p>
        </p:txBody>
      </p:sp>
      <p:sp>
        <p:nvSpPr>
          <p:cNvPr id="44036" name="Espace réservé du numéro de diapositive 3">
            <a:extLst>
              <a:ext uri="{FF2B5EF4-FFF2-40B4-BE49-F238E27FC236}">
                <a16:creationId xmlns:a16="http://schemas.microsoft.com/office/drawing/2014/main" id="{84DDD1C8-FFEE-A04E-6ED8-2DA4B9B651A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810D5034-EC59-44E8-94FF-07C200B8E853}" type="slidenum">
              <a:rPr lang="fr-FR" altLang="fr-FR" smtClean="0">
                <a:latin typeface="Times New Roman" panose="02020603050405020304" pitchFamily="18" charset="0"/>
              </a:rPr>
              <a:pPr/>
              <a:t>5</a:t>
            </a:fld>
            <a:endParaRPr lang="fr-FR" altLang="fr-FR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61985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FF55B7-9D02-BEB7-42F2-2EBE521040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Espace réservé de l'image des diapositives 1">
            <a:extLst>
              <a:ext uri="{FF2B5EF4-FFF2-40B4-BE49-F238E27FC236}">
                <a16:creationId xmlns:a16="http://schemas.microsoft.com/office/drawing/2014/main" id="{E942D885-DB2D-7584-FBDE-F67CF600E12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Espace réservé des commentaires 2">
            <a:extLst>
              <a:ext uri="{FF2B5EF4-FFF2-40B4-BE49-F238E27FC236}">
                <a16:creationId xmlns:a16="http://schemas.microsoft.com/office/drawing/2014/main" id="{D293ECED-0CC7-E79E-2D9A-6B934F794C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>
              <a:latin typeface="Arial" panose="020B0604020202020204" pitchFamily="34" charset="0"/>
            </a:endParaRPr>
          </a:p>
        </p:txBody>
      </p:sp>
      <p:sp>
        <p:nvSpPr>
          <p:cNvPr id="44036" name="Espace réservé du numéro de diapositive 3">
            <a:extLst>
              <a:ext uri="{FF2B5EF4-FFF2-40B4-BE49-F238E27FC236}">
                <a16:creationId xmlns:a16="http://schemas.microsoft.com/office/drawing/2014/main" id="{E48F30C6-213A-5448-09E6-FCFE6E08CC9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810D5034-EC59-44E8-94FF-07C200B8E853}" type="slidenum">
              <a:rPr lang="fr-FR" altLang="fr-FR" smtClean="0">
                <a:latin typeface="Times New Roman" panose="02020603050405020304" pitchFamily="18" charset="0"/>
              </a:rPr>
              <a:pPr/>
              <a:t>6</a:t>
            </a:fld>
            <a:endParaRPr lang="fr-FR" altLang="fr-FR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45721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04F79C-0BFF-C41E-8A53-BF5C3FFFE9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Espace réservé de l'image des diapositives 1">
            <a:extLst>
              <a:ext uri="{FF2B5EF4-FFF2-40B4-BE49-F238E27FC236}">
                <a16:creationId xmlns:a16="http://schemas.microsoft.com/office/drawing/2014/main" id="{0B9B8E61-50B3-EF6F-8260-AFB6A13AF70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Espace réservé des commentaires 2">
            <a:extLst>
              <a:ext uri="{FF2B5EF4-FFF2-40B4-BE49-F238E27FC236}">
                <a16:creationId xmlns:a16="http://schemas.microsoft.com/office/drawing/2014/main" id="{4F3014B9-C31E-8F99-2B4C-BBDF9524058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>
              <a:latin typeface="Arial" panose="020B0604020202020204" pitchFamily="34" charset="0"/>
            </a:endParaRPr>
          </a:p>
        </p:txBody>
      </p:sp>
      <p:sp>
        <p:nvSpPr>
          <p:cNvPr id="44036" name="Espace réservé du numéro de diapositive 3">
            <a:extLst>
              <a:ext uri="{FF2B5EF4-FFF2-40B4-BE49-F238E27FC236}">
                <a16:creationId xmlns:a16="http://schemas.microsoft.com/office/drawing/2014/main" id="{67A086B2-3DE7-3C36-4EC1-B2AC8E9036F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810D5034-EC59-44E8-94FF-07C200B8E853}" type="slidenum">
              <a:rPr lang="fr-FR" altLang="fr-FR" smtClean="0">
                <a:latin typeface="Times New Roman" panose="02020603050405020304" pitchFamily="18" charset="0"/>
              </a:rPr>
              <a:pPr/>
              <a:t>7</a:t>
            </a:fld>
            <a:endParaRPr lang="fr-FR" altLang="fr-FR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29515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97C9CE-725F-39BB-AC07-4DDA978E1D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Espace réservé de l'image des diapositives 1">
            <a:extLst>
              <a:ext uri="{FF2B5EF4-FFF2-40B4-BE49-F238E27FC236}">
                <a16:creationId xmlns:a16="http://schemas.microsoft.com/office/drawing/2014/main" id="{DD4C4B79-E51D-F0CC-8EF1-9608F58C05B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Espace réservé des commentaires 2">
            <a:extLst>
              <a:ext uri="{FF2B5EF4-FFF2-40B4-BE49-F238E27FC236}">
                <a16:creationId xmlns:a16="http://schemas.microsoft.com/office/drawing/2014/main" id="{F797FE1F-29C4-422B-EAC9-D32FE25B8AC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>
              <a:latin typeface="Arial" panose="020B0604020202020204" pitchFamily="34" charset="0"/>
            </a:endParaRPr>
          </a:p>
        </p:txBody>
      </p:sp>
      <p:sp>
        <p:nvSpPr>
          <p:cNvPr id="41988" name="Espace réservé du numéro de diapositive 3">
            <a:extLst>
              <a:ext uri="{FF2B5EF4-FFF2-40B4-BE49-F238E27FC236}">
                <a16:creationId xmlns:a16="http://schemas.microsoft.com/office/drawing/2014/main" id="{A3152135-C0F6-047C-28F0-67FCE92F0F9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56EFE9BE-8AD3-4118-B841-CF315AC8AFE4}" type="slidenum">
              <a:rPr lang="fr-FR" altLang="fr-FR" smtClean="0">
                <a:latin typeface="Times New Roman" panose="02020603050405020304" pitchFamily="18" charset="0"/>
              </a:rPr>
              <a:pPr/>
              <a:t>8</a:t>
            </a:fld>
            <a:endParaRPr lang="fr-FR" altLang="fr-FR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32901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785AAF-0F3D-567D-EA89-72FC98045C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Espace réservé de l'image des diapositives 1">
            <a:extLst>
              <a:ext uri="{FF2B5EF4-FFF2-40B4-BE49-F238E27FC236}">
                <a16:creationId xmlns:a16="http://schemas.microsoft.com/office/drawing/2014/main" id="{4DDD7253-0824-49D3-3611-1A256C68F05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Espace réservé des commentaires 2">
            <a:extLst>
              <a:ext uri="{FF2B5EF4-FFF2-40B4-BE49-F238E27FC236}">
                <a16:creationId xmlns:a16="http://schemas.microsoft.com/office/drawing/2014/main" id="{F21B62A2-AF6F-38BE-0284-7AC7BD7D2B3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>
              <a:latin typeface="Arial" panose="020B0604020202020204" pitchFamily="34" charset="0"/>
            </a:endParaRPr>
          </a:p>
        </p:txBody>
      </p:sp>
      <p:sp>
        <p:nvSpPr>
          <p:cNvPr id="44036" name="Espace réservé du numéro de diapositive 3">
            <a:extLst>
              <a:ext uri="{FF2B5EF4-FFF2-40B4-BE49-F238E27FC236}">
                <a16:creationId xmlns:a16="http://schemas.microsoft.com/office/drawing/2014/main" id="{B8EF1799-1D25-669C-5A9A-0C5150433AE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810D5034-EC59-44E8-94FF-07C200B8E853}" type="slidenum">
              <a:rPr lang="fr-FR" altLang="fr-FR" smtClean="0">
                <a:latin typeface="Times New Roman" panose="02020603050405020304" pitchFamily="18" charset="0"/>
              </a:rPr>
              <a:pPr/>
              <a:t>9</a:t>
            </a:fld>
            <a:endParaRPr lang="fr-FR" altLang="fr-FR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43927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FDE4BA0-5123-449F-BF31-580CAF05D82B}"/>
              </a:ext>
            </a:extLst>
          </p:cNvPr>
          <p:cNvSpPr/>
          <p:nvPr/>
        </p:nvSpPr>
        <p:spPr>
          <a:xfrm>
            <a:off x="1081088" y="347663"/>
            <a:ext cx="142875" cy="1416050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/>
          </a:p>
        </p:txBody>
      </p:sp>
      <p:sp>
        <p:nvSpPr>
          <p:cNvPr id="46086" name="Rectangle 6"/>
          <p:cNvSpPr>
            <a:spLocks noGrp="1" noChangeArrowheads="1"/>
          </p:cNvSpPr>
          <p:nvPr>
            <p:ph type="ctrTitle"/>
          </p:nvPr>
        </p:nvSpPr>
        <p:spPr>
          <a:xfrm>
            <a:off x="1443038" y="985838"/>
            <a:ext cx="7239000" cy="1444625"/>
          </a:xfrm>
        </p:spPr>
        <p:txBody>
          <a:bodyPr/>
          <a:lstStyle>
            <a:lvl1pPr>
              <a:defRPr sz="4000"/>
            </a:lvl1pPr>
          </a:lstStyle>
          <a:p>
            <a:r>
              <a:rPr lang="fr-FR"/>
              <a:t>Cliquez pour modifier le style du titre</a:t>
            </a:r>
            <a:endParaRPr lang="fr-FR" dirty="0"/>
          </a:p>
        </p:txBody>
      </p:sp>
      <p:sp>
        <p:nvSpPr>
          <p:cNvPr id="46087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443038" y="3427413"/>
            <a:ext cx="72390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8" name="Rectangle 10">
            <a:extLst>
              <a:ext uri="{FF2B5EF4-FFF2-40B4-BE49-F238E27FC236}">
                <a16:creationId xmlns:a16="http://schemas.microsoft.com/office/drawing/2014/main" id="{A0C9654D-2810-4418-9294-36F9BDB418C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977EABA-5C2A-4859-AD9C-8E5DBA491AC5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63B6CE47-B46C-97C2-C28F-CD9C6AD2028C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33321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/>
            </a:lvl1pPr>
          </a:lstStyle>
          <a:p>
            <a:pPr>
              <a:defRPr/>
            </a:pPr>
            <a:r>
              <a:rPr lang="fr-FR" dirty="0"/>
              <a:t>Lycée Charlemagne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BFD25852-E8D7-38CA-F4D7-E2764CC8A46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6200000">
            <a:off x="-445047" y="695473"/>
            <a:ext cx="1958566" cy="584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371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Rectangle 10">
            <a:extLst>
              <a:ext uri="{FF2B5EF4-FFF2-40B4-BE49-F238E27FC236}">
                <a16:creationId xmlns:a16="http://schemas.microsoft.com/office/drawing/2014/main" id="{F0B4C643-1E19-44B7-9382-0F1308EB714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9721920-2AE3-4796-B702-7D05F0C2BB2A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  <p:sp>
        <p:nvSpPr>
          <p:cNvPr id="4" name="Rectangle 9">
            <a:extLst>
              <a:ext uri="{FF2B5EF4-FFF2-40B4-BE49-F238E27FC236}">
                <a16:creationId xmlns:a16="http://schemas.microsoft.com/office/drawing/2014/main" id="{8490E3C7-E721-E88F-DAC2-6FFD5AF97824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33321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/>
            </a:lvl1pPr>
          </a:lstStyle>
          <a:p>
            <a:pPr>
              <a:defRPr/>
            </a:pPr>
            <a:r>
              <a:rPr lang="fr-FR" dirty="0"/>
              <a:t>Lycée Charlemagne</a:t>
            </a:r>
          </a:p>
        </p:txBody>
      </p:sp>
    </p:spTree>
    <p:extLst>
      <p:ext uri="{BB962C8B-B14F-4D97-AF65-F5344CB8AC3E}">
        <p14:creationId xmlns:p14="http://schemas.microsoft.com/office/powerpoint/2010/main" val="297536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856413" y="301625"/>
            <a:ext cx="1827212" cy="5640388"/>
          </a:xfrm>
        </p:spPr>
        <p:txBody>
          <a:bodyPr vert="eaVert"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1370013" y="301625"/>
            <a:ext cx="5334000" cy="564038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Rectangle 10">
            <a:extLst>
              <a:ext uri="{FF2B5EF4-FFF2-40B4-BE49-F238E27FC236}">
                <a16:creationId xmlns:a16="http://schemas.microsoft.com/office/drawing/2014/main" id="{3D8B9630-9CE8-4BEB-A54C-6DBA58ED14F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2598AC2-B2E6-4707-A69A-9A2AC02B09FA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  <p:sp>
        <p:nvSpPr>
          <p:cNvPr id="4" name="Rectangle 9">
            <a:extLst>
              <a:ext uri="{FF2B5EF4-FFF2-40B4-BE49-F238E27FC236}">
                <a16:creationId xmlns:a16="http://schemas.microsoft.com/office/drawing/2014/main" id="{657C7803-3CE9-D44A-6B35-56464FB816D7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33321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/>
            </a:lvl1pPr>
          </a:lstStyle>
          <a:p>
            <a:pPr>
              <a:defRPr/>
            </a:pPr>
            <a:r>
              <a:rPr lang="fr-FR" dirty="0"/>
              <a:t>Lycée Charlemagne</a:t>
            </a:r>
          </a:p>
        </p:txBody>
      </p:sp>
    </p:spTree>
    <p:extLst>
      <p:ext uri="{BB962C8B-B14F-4D97-AF65-F5344CB8AC3E}">
        <p14:creationId xmlns:p14="http://schemas.microsoft.com/office/powerpoint/2010/main" val="11607245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re. Texte et 2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70013" y="301625"/>
            <a:ext cx="7313612" cy="1143000"/>
          </a:xfrm>
        </p:spPr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half" idx="1"/>
          </p:nvPr>
        </p:nvSpPr>
        <p:spPr>
          <a:xfrm>
            <a:off x="1370013" y="1827213"/>
            <a:ext cx="3579812" cy="41148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quarter" idx="2"/>
          </p:nvPr>
        </p:nvSpPr>
        <p:spPr>
          <a:xfrm>
            <a:off x="5102225" y="1827213"/>
            <a:ext cx="3581400" cy="19812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3"/>
          </p:nvPr>
        </p:nvSpPr>
        <p:spPr>
          <a:xfrm>
            <a:off x="5102225" y="3960813"/>
            <a:ext cx="3581400" cy="19812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8" name="Rectangle 10">
            <a:extLst>
              <a:ext uri="{FF2B5EF4-FFF2-40B4-BE49-F238E27FC236}">
                <a16:creationId xmlns:a16="http://schemas.microsoft.com/office/drawing/2014/main" id="{9D882A24-5D2F-4676-B6AF-02E9E1C078B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4217EB-4A99-4A29-A941-3E8890DB1902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  <p:sp>
        <p:nvSpPr>
          <p:cNvPr id="6" name="Rectangle 9">
            <a:extLst>
              <a:ext uri="{FF2B5EF4-FFF2-40B4-BE49-F238E27FC236}">
                <a16:creationId xmlns:a16="http://schemas.microsoft.com/office/drawing/2014/main" id="{3BD4650E-7796-6D39-B7D7-E1DA675DB939}"/>
              </a:ext>
            </a:extLst>
          </p:cNvPr>
          <p:cNvSpPr>
            <a:spLocks noGrp="1" noChangeArrowheads="1"/>
          </p:cNvSpPr>
          <p:nvPr>
            <p:ph type="ftr" sz="quarter" idx="13"/>
          </p:nvPr>
        </p:nvSpPr>
        <p:spPr bwMode="auto">
          <a:xfrm>
            <a:off x="3124200" y="6400800"/>
            <a:ext cx="33321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/>
            </a:lvl1pPr>
          </a:lstStyle>
          <a:p>
            <a:pPr>
              <a:defRPr/>
            </a:pPr>
            <a:r>
              <a:rPr lang="fr-FR" dirty="0"/>
              <a:t>Lycée Charlemagne</a:t>
            </a:r>
          </a:p>
        </p:txBody>
      </p:sp>
    </p:spTree>
    <p:extLst>
      <p:ext uri="{BB962C8B-B14F-4D97-AF65-F5344CB8AC3E}">
        <p14:creationId xmlns:p14="http://schemas.microsoft.com/office/powerpoint/2010/main" val="1596722595"/>
      </p:ext>
    </p:extLst>
  </p:cSld>
  <p:clrMapOvr>
    <a:masterClrMapping/>
  </p:clrMapOvr>
  <p:hf hd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re. Text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70013" y="301625"/>
            <a:ext cx="7313612" cy="1143000"/>
          </a:xfrm>
        </p:spPr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half" idx="1"/>
          </p:nvPr>
        </p:nvSpPr>
        <p:spPr>
          <a:xfrm>
            <a:off x="1370013" y="1827213"/>
            <a:ext cx="3579812" cy="41148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5102225" y="1827213"/>
            <a:ext cx="3581400" cy="41148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Rectangle 10">
            <a:extLst>
              <a:ext uri="{FF2B5EF4-FFF2-40B4-BE49-F238E27FC236}">
                <a16:creationId xmlns:a16="http://schemas.microsoft.com/office/drawing/2014/main" id="{25059C34-E433-41D2-A590-781A426A585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6D6A34-E5D8-42DE-967A-A1F1F39CCB4D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B6EF85BA-7680-E3B9-BB3D-9639C6D3E717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33321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/>
            </a:lvl1pPr>
          </a:lstStyle>
          <a:p>
            <a:pPr>
              <a:defRPr/>
            </a:pPr>
            <a:r>
              <a:rPr lang="fr-FR" dirty="0"/>
              <a:t>Lycée Charlemagne</a:t>
            </a:r>
          </a:p>
        </p:txBody>
      </p:sp>
    </p:spTree>
    <p:extLst>
      <p:ext uri="{BB962C8B-B14F-4D97-AF65-F5344CB8AC3E}">
        <p14:creationId xmlns:p14="http://schemas.microsoft.com/office/powerpoint/2010/main" val="720909749"/>
      </p:ext>
    </p:extLst>
  </p:cSld>
  <p:clrMapOvr>
    <a:masterClrMapping/>
  </p:clrMapOvr>
  <p:hf hd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re et 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70013" y="301625"/>
            <a:ext cx="7313612" cy="1143000"/>
          </a:xfrm>
        </p:spPr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ableau 2"/>
          <p:cNvSpPr>
            <a:spLocks noGrp="1"/>
          </p:cNvSpPr>
          <p:nvPr>
            <p:ph type="tbl" idx="1"/>
          </p:nvPr>
        </p:nvSpPr>
        <p:spPr>
          <a:xfrm>
            <a:off x="1370013" y="1827213"/>
            <a:ext cx="7313612" cy="4114800"/>
          </a:xfrm>
        </p:spPr>
        <p:txBody>
          <a:bodyPr/>
          <a:lstStyle/>
          <a:p>
            <a:pPr lvl="0"/>
            <a:r>
              <a:rPr lang="fr-FR" noProof="0"/>
              <a:t>Cliquez sur l'icône pour ajouter un tableau</a:t>
            </a:r>
          </a:p>
        </p:txBody>
      </p:sp>
      <p:sp>
        <p:nvSpPr>
          <p:cNvPr id="6" name="Rectangle 10">
            <a:extLst>
              <a:ext uri="{FF2B5EF4-FFF2-40B4-BE49-F238E27FC236}">
                <a16:creationId xmlns:a16="http://schemas.microsoft.com/office/drawing/2014/main" id="{9299ECB1-F23B-4760-BDB0-9B18E5AE5A8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697F04A-220B-4694-815C-7756E60F07E7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  <p:sp>
        <p:nvSpPr>
          <p:cNvPr id="4" name="Rectangle 9">
            <a:extLst>
              <a:ext uri="{FF2B5EF4-FFF2-40B4-BE49-F238E27FC236}">
                <a16:creationId xmlns:a16="http://schemas.microsoft.com/office/drawing/2014/main" id="{9852EBE8-0CC4-B84F-B055-9DDF70C3E666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33321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/>
            </a:lvl1pPr>
          </a:lstStyle>
          <a:p>
            <a:pPr>
              <a:defRPr/>
            </a:pPr>
            <a:r>
              <a:rPr lang="fr-FR" dirty="0"/>
              <a:t>Lycée Charlemagne</a:t>
            </a:r>
          </a:p>
        </p:txBody>
      </p:sp>
    </p:spTree>
    <p:extLst>
      <p:ext uri="{BB962C8B-B14F-4D97-AF65-F5344CB8AC3E}">
        <p14:creationId xmlns:p14="http://schemas.microsoft.com/office/powerpoint/2010/main" val="22024235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re et 4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sz="quarter"/>
          </p:nvPr>
        </p:nvSpPr>
        <p:spPr>
          <a:xfrm>
            <a:off x="1370013" y="301625"/>
            <a:ext cx="7313612" cy="1143000"/>
          </a:xfrm>
        </p:spPr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>
          <a:xfrm>
            <a:off x="1370013" y="1827213"/>
            <a:ext cx="3579812" cy="19812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quarter" idx="2"/>
          </p:nvPr>
        </p:nvSpPr>
        <p:spPr>
          <a:xfrm>
            <a:off x="5102225" y="1827213"/>
            <a:ext cx="3581400" cy="19812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3"/>
          </p:nvPr>
        </p:nvSpPr>
        <p:spPr>
          <a:xfrm>
            <a:off x="1370013" y="3960813"/>
            <a:ext cx="3579812" cy="19812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5102225" y="3960813"/>
            <a:ext cx="3581400" cy="19812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9" name="Rectangle 10">
            <a:extLst>
              <a:ext uri="{FF2B5EF4-FFF2-40B4-BE49-F238E27FC236}">
                <a16:creationId xmlns:a16="http://schemas.microsoft.com/office/drawing/2014/main" id="{34577CE7-615C-45E6-B264-7F82C5D49A4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2C75E3-6863-4BB1-ACF3-BAE5764A3F44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  <p:sp>
        <p:nvSpPr>
          <p:cNvPr id="7" name="Rectangle 9">
            <a:extLst>
              <a:ext uri="{FF2B5EF4-FFF2-40B4-BE49-F238E27FC236}">
                <a16:creationId xmlns:a16="http://schemas.microsoft.com/office/drawing/2014/main" id="{3871A369-D9EE-7DF0-3EEF-B0CB0ADB564D}"/>
              </a:ext>
            </a:extLst>
          </p:cNvPr>
          <p:cNvSpPr>
            <a:spLocks noGrp="1" noChangeArrowheads="1"/>
          </p:cNvSpPr>
          <p:nvPr>
            <p:ph type="ftr" sz="quarter" idx="13"/>
          </p:nvPr>
        </p:nvSpPr>
        <p:spPr bwMode="auto">
          <a:xfrm>
            <a:off x="3124200" y="6400800"/>
            <a:ext cx="33321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/>
            </a:lvl1pPr>
          </a:lstStyle>
          <a:p>
            <a:pPr>
              <a:defRPr/>
            </a:pPr>
            <a:r>
              <a:rPr lang="fr-FR" dirty="0"/>
              <a:t>Lycée Charlemagne</a:t>
            </a:r>
          </a:p>
        </p:txBody>
      </p:sp>
    </p:spTree>
    <p:extLst>
      <p:ext uri="{BB962C8B-B14F-4D97-AF65-F5344CB8AC3E}">
        <p14:creationId xmlns:p14="http://schemas.microsoft.com/office/powerpoint/2010/main" val="2415778472"/>
      </p:ext>
    </p:extLst>
  </p:cSld>
  <p:clrMapOvr>
    <a:masterClrMapping/>
  </p:clrMapOvr>
  <p:hf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370013" y="1920518"/>
            <a:ext cx="7313612" cy="41148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Rectangle 10">
            <a:extLst>
              <a:ext uri="{FF2B5EF4-FFF2-40B4-BE49-F238E27FC236}">
                <a16:creationId xmlns:a16="http://schemas.microsoft.com/office/drawing/2014/main" id="{DA47E2A3-3C51-4460-A6E3-4BAEC227E63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0192478-3DCF-40B7-A582-49AB5F3381EE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  <p:sp>
        <p:nvSpPr>
          <p:cNvPr id="4" name="Rectangle 9">
            <a:extLst>
              <a:ext uri="{FF2B5EF4-FFF2-40B4-BE49-F238E27FC236}">
                <a16:creationId xmlns:a16="http://schemas.microsoft.com/office/drawing/2014/main" id="{8A15AB2E-4CB4-5486-7222-250305E6AE07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33321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/>
            </a:lvl1pPr>
          </a:lstStyle>
          <a:p>
            <a:pPr>
              <a:defRPr/>
            </a:pPr>
            <a:r>
              <a:rPr lang="fr-FR" dirty="0"/>
              <a:t>Lycée Charlemagne</a:t>
            </a:r>
          </a:p>
        </p:txBody>
      </p:sp>
    </p:spTree>
    <p:extLst>
      <p:ext uri="{BB962C8B-B14F-4D97-AF65-F5344CB8AC3E}">
        <p14:creationId xmlns:p14="http://schemas.microsoft.com/office/powerpoint/2010/main" val="27184237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Rectangle 10">
            <a:extLst>
              <a:ext uri="{FF2B5EF4-FFF2-40B4-BE49-F238E27FC236}">
                <a16:creationId xmlns:a16="http://schemas.microsoft.com/office/drawing/2014/main" id="{9E01D4AC-6328-4171-9755-9489AA38843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B3EE4C6-1468-4899-9971-73CFBD30F2BC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  <p:sp>
        <p:nvSpPr>
          <p:cNvPr id="4" name="Rectangle 9">
            <a:extLst>
              <a:ext uri="{FF2B5EF4-FFF2-40B4-BE49-F238E27FC236}">
                <a16:creationId xmlns:a16="http://schemas.microsoft.com/office/drawing/2014/main" id="{F9402260-7FBF-7177-4162-7B54E199FAAB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33321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/>
            </a:lvl1pPr>
          </a:lstStyle>
          <a:p>
            <a:pPr>
              <a:defRPr/>
            </a:pPr>
            <a:r>
              <a:rPr lang="fr-FR" dirty="0"/>
              <a:t>Lycée Charlemagne</a:t>
            </a:r>
          </a:p>
        </p:txBody>
      </p:sp>
    </p:spTree>
    <p:extLst>
      <p:ext uri="{BB962C8B-B14F-4D97-AF65-F5344CB8AC3E}">
        <p14:creationId xmlns:p14="http://schemas.microsoft.com/office/powerpoint/2010/main" val="330254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1370013" y="1827213"/>
            <a:ext cx="3579812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5102225" y="1827213"/>
            <a:ext cx="35814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Rectangle 10">
            <a:extLst>
              <a:ext uri="{FF2B5EF4-FFF2-40B4-BE49-F238E27FC236}">
                <a16:creationId xmlns:a16="http://schemas.microsoft.com/office/drawing/2014/main" id="{7004DE99-8B8C-4B57-A190-320C4CCA28C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0B028ED-87CE-49DC-AE9C-92107335B0E0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89852CC9-BFA7-A887-A54E-C0AF635EB0A3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33321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/>
            </a:lvl1pPr>
          </a:lstStyle>
          <a:p>
            <a:pPr>
              <a:defRPr/>
            </a:pPr>
            <a:r>
              <a:rPr lang="fr-FR" dirty="0"/>
              <a:t>Lycée Charlemagne</a:t>
            </a:r>
          </a:p>
        </p:txBody>
      </p:sp>
    </p:spTree>
    <p:extLst>
      <p:ext uri="{BB962C8B-B14F-4D97-AF65-F5344CB8AC3E}">
        <p14:creationId xmlns:p14="http://schemas.microsoft.com/office/powerpoint/2010/main" val="27123270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9" name="Rectangle 10">
            <a:extLst>
              <a:ext uri="{FF2B5EF4-FFF2-40B4-BE49-F238E27FC236}">
                <a16:creationId xmlns:a16="http://schemas.microsoft.com/office/drawing/2014/main" id="{867CD1B2-C401-424F-9BE0-B897429CD91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48B9E24-A79A-4828-9AB6-5752526325FD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  <p:sp>
        <p:nvSpPr>
          <p:cNvPr id="7" name="Rectangle 9">
            <a:extLst>
              <a:ext uri="{FF2B5EF4-FFF2-40B4-BE49-F238E27FC236}">
                <a16:creationId xmlns:a16="http://schemas.microsoft.com/office/drawing/2014/main" id="{7DBEB596-3100-FEEC-E673-5FDB6F672125}"/>
              </a:ext>
            </a:extLst>
          </p:cNvPr>
          <p:cNvSpPr>
            <a:spLocks noGrp="1" noChangeArrowheads="1"/>
          </p:cNvSpPr>
          <p:nvPr>
            <p:ph type="ftr" sz="quarter" idx="13"/>
          </p:nvPr>
        </p:nvSpPr>
        <p:spPr bwMode="auto">
          <a:xfrm>
            <a:off x="3124200" y="6400800"/>
            <a:ext cx="33321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/>
            </a:lvl1pPr>
          </a:lstStyle>
          <a:p>
            <a:pPr>
              <a:defRPr/>
            </a:pPr>
            <a:r>
              <a:rPr lang="fr-FR" dirty="0"/>
              <a:t>Lycée Charlemagne</a:t>
            </a:r>
          </a:p>
        </p:txBody>
      </p:sp>
    </p:spTree>
    <p:extLst>
      <p:ext uri="{BB962C8B-B14F-4D97-AF65-F5344CB8AC3E}">
        <p14:creationId xmlns:p14="http://schemas.microsoft.com/office/powerpoint/2010/main" val="21926895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5" name="Rectangle 10">
            <a:extLst>
              <a:ext uri="{FF2B5EF4-FFF2-40B4-BE49-F238E27FC236}">
                <a16:creationId xmlns:a16="http://schemas.microsoft.com/office/drawing/2014/main" id="{33690A67-C0A7-4EE6-96A5-BDFC7584EB2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FB9E425-818C-4686-8CA8-18B76192F7B2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E98D7971-D4A3-0FC4-34C9-54C574B7D1C7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33321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/>
            </a:lvl1pPr>
          </a:lstStyle>
          <a:p>
            <a:pPr>
              <a:defRPr/>
            </a:pPr>
            <a:r>
              <a:rPr lang="fr-FR" dirty="0"/>
              <a:t>Lycée Charlemagne</a:t>
            </a:r>
          </a:p>
        </p:txBody>
      </p:sp>
    </p:spTree>
    <p:extLst>
      <p:ext uri="{BB962C8B-B14F-4D97-AF65-F5344CB8AC3E}">
        <p14:creationId xmlns:p14="http://schemas.microsoft.com/office/powerpoint/2010/main" val="32890844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>
            <a:extLst>
              <a:ext uri="{FF2B5EF4-FFF2-40B4-BE49-F238E27FC236}">
                <a16:creationId xmlns:a16="http://schemas.microsoft.com/office/drawing/2014/main" id="{7F688A2E-68D2-409E-9325-0446DC85C0C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0F85794-111D-477F-B006-724A3A31413D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  <p:sp>
        <p:nvSpPr>
          <p:cNvPr id="2" name="Rectangle 9">
            <a:extLst>
              <a:ext uri="{FF2B5EF4-FFF2-40B4-BE49-F238E27FC236}">
                <a16:creationId xmlns:a16="http://schemas.microsoft.com/office/drawing/2014/main" id="{7351984B-D083-E3B3-442F-F29377EA99D2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33321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/>
            </a:lvl1pPr>
          </a:lstStyle>
          <a:p>
            <a:pPr>
              <a:defRPr/>
            </a:pPr>
            <a:r>
              <a:rPr lang="fr-FR" dirty="0"/>
              <a:t>Lycée Charlemagne</a:t>
            </a:r>
          </a:p>
        </p:txBody>
      </p:sp>
    </p:spTree>
    <p:extLst>
      <p:ext uri="{BB962C8B-B14F-4D97-AF65-F5344CB8AC3E}">
        <p14:creationId xmlns:p14="http://schemas.microsoft.com/office/powerpoint/2010/main" val="28832904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7" name="Rectangle 10">
            <a:extLst>
              <a:ext uri="{FF2B5EF4-FFF2-40B4-BE49-F238E27FC236}">
                <a16:creationId xmlns:a16="http://schemas.microsoft.com/office/drawing/2014/main" id="{00ADFC7D-A471-4BDD-B087-1B94104DEE8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D8412B7-F6A7-45CD-A93B-C56AC02321D1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35084DAC-632B-0794-9DD1-FF6E3FF1C703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33321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/>
            </a:lvl1pPr>
          </a:lstStyle>
          <a:p>
            <a:pPr>
              <a:defRPr/>
            </a:pPr>
            <a:r>
              <a:rPr lang="fr-FR" dirty="0"/>
              <a:t>Lycée Charlemagne</a:t>
            </a:r>
          </a:p>
        </p:txBody>
      </p:sp>
    </p:spTree>
    <p:extLst>
      <p:ext uri="{BB962C8B-B14F-4D97-AF65-F5344CB8AC3E}">
        <p14:creationId xmlns:p14="http://schemas.microsoft.com/office/powerpoint/2010/main" val="8896544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r-FR"/>
              <a:t>Cliquez pour modifier le style du titre</a:t>
            </a:r>
            <a:endParaRPr lang="fr-FR" dirty="0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fr-FR" noProof="0"/>
              <a:t>Cliquez sur l'icône pour ajouter une image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7" name="Rectangle 10">
            <a:extLst>
              <a:ext uri="{FF2B5EF4-FFF2-40B4-BE49-F238E27FC236}">
                <a16:creationId xmlns:a16="http://schemas.microsoft.com/office/drawing/2014/main" id="{B4395207-5566-461B-9B2F-A6EEED3AF3B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5F63783-42B8-441F-8B23-4C2D20DFD42A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37200B1C-58D6-329D-55E4-58590877FB65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33321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/>
            </a:lvl1pPr>
          </a:lstStyle>
          <a:p>
            <a:pPr>
              <a:defRPr/>
            </a:pPr>
            <a:r>
              <a:rPr lang="fr-FR" dirty="0"/>
              <a:t>Lycée Charlemagne</a:t>
            </a:r>
          </a:p>
        </p:txBody>
      </p:sp>
    </p:spTree>
    <p:extLst>
      <p:ext uri="{BB962C8B-B14F-4D97-AF65-F5344CB8AC3E}">
        <p14:creationId xmlns:p14="http://schemas.microsoft.com/office/powerpoint/2010/main" val="6024570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Line 5">
            <a:extLst>
              <a:ext uri="{FF2B5EF4-FFF2-40B4-BE49-F238E27FC236}">
                <a16:creationId xmlns:a16="http://schemas.microsoft.com/office/drawing/2014/main" id="{C876388B-7201-4A76-833D-0738CCB4CFEB}"/>
              </a:ext>
            </a:extLst>
          </p:cNvPr>
          <p:cNvSpPr>
            <a:spLocks noChangeShapeType="1"/>
          </p:cNvSpPr>
          <p:nvPr/>
        </p:nvSpPr>
        <p:spPr bwMode="auto">
          <a:xfrm>
            <a:off x="1371600" y="1493838"/>
            <a:ext cx="73152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027" name="Rectangle 6">
            <a:extLst>
              <a:ext uri="{FF2B5EF4-FFF2-40B4-BE49-F238E27FC236}">
                <a16:creationId xmlns:a16="http://schemas.microsoft.com/office/drawing/2014/main" id="{3F1B7759-E6DC-4997-963D-B92E503C690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370013" y="301625"/>
            <a:ext cx="731361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Cliquez pour modifier le style du titre</a:t>
            </a:r>
          </a:p>
        </p:txBody>
      </p:sp>
      <p:sp>
        <p:nvSpPr>
          <p:cNvPr id="1028" name="Rectangle 7">
            <a:extLst>
              <a:ext uri="{FF2B5EF4-FFF2-40B4-BE49-F238E27FC236}">
                <a16:creationId xmlns:a16="http://schemas.microsoft.com/office/drawing/2014/main" id="{00B08CA2-C625-4104-A0FA-7815E1CDD08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370013" y="1827213"/>
            <a:ext cx="7313612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Cliquez pour modifier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45066" name="Rectangle 10">
            <a:extLst>
              <a:ext uri="{FF2B5EF4-FFF2-40B4-BE49-F238E27FC236}">
                <a16:creationId xmlns:a16="http://schemas.microsoft.com/office/drawing/2014/main" id="{4F734CE7-2854-4BD2-83F7-A9197C81DFF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2133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E18C08FD-442A-44AC-BF7A-3B139860F75A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9E7F77D-ADA6-426C-833A-FBDECFDFD978}"/>
              </a:ext>
            </a:extLst>
          </p:cNvPr>
          <p:cNvSpPr/>
          <p:nvPr/>
        </p:nvSpPr>
        <p:spPr>
          <a:xfrm>
            <a:off x="1081088" y="347663"/>
            <a:ext cx="142875" cy="1416050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/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2F114F0E-25F2-38AF-EFAC-2BB5B56E4386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33321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/>
            </a:lvl1pPr>
          </a:lstStyle>
          <a:p>
            <a:pPr>
              <a:defRPr/>
            </a:pPr>
            <a:r>
              <a:rPr lang="fr-FR" dirty="0"/>
              <a:t>Lycée Charlemagne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9446E3B0-A647-6DD5-F4AE-40E5591DE4BE}"/>
              </a:ext>
            </a:extLst>
          </p:cNvPr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 rot="16200000">
            <a:off x="-445047" y="695473"/>
            <a:ext cx="1958566" cy="58413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138" r:id="rId1"/>
    <p:sldLayoutId id="2147484139" r:id="rId2"/>
    <p:sldLayoutId id="2147484140" r:id="rId3"/>
    <p:sldLayoutId id="2147484141" r:id="rId4"/>
    <p:sldLayoutId id="2147484142" r:id="rId5"/>
    <p:sldLayoutId id="2147484143" r:id="rId6"/>
    <p:sldLayoutId id="2147484144" r:id="rId7"/>
    <p:sldLayoutId id="2147484145" r:id="rId8"/>
    <p:sldLayoutId id="2147484146" r:id="rId9"/>
    <p:sldLayoutId id="2147484147" r:id="rId10"/>
    <p:sldLayoutId id="2147484148" r:id="rId11"/>
    <p:sldLayoutId id="2147484135" r:id="rId12"/>
    <p:sldLayoutId id="2147484136" r:id="rId13"/>
    <p:sldLayoutId id="2147484149" r:id="rId14"/>
    <p:sldLayoutId id="2147484137" r:id="rId15"/>
  </p:sldLayoutIdLst>
  <p:hf hdr="0"/>
  <p:txStyles>
    <p:titleStyle>
      <a:lvl1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¡"/>
        <a:defRPr sz="29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l"/>
        <a:defRPr sz="25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anose="05000000000000000000" pitchFamily="2" charset="2"/>
        <a:buChar char="¡"/>
        <a:defRPr sz="22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l"/>
        <a:defRPr sz="19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anose="05000000000000000000" pitchFamily="2" charset="2"/>
        <a:buChar char="¡"/>
        <a:defRPr sz="19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hyperlink" Target="https://enseigner.u-bordeaux.fr/application/files/7816/9987/5071/Kit_IAG_-_Lart_du_Prompt.pdf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7.pn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5.png"/><Relationship Id="rId9" Type="http://schemas.openxmlformats.org/officeDocument/2006/relationships/image" Target="../media/image4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3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5.pn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11" Type="http://schemas.openxmlformats.org/officeDocument/2006/relationships/image" Target="../media/image54.png"/><Relationship Id="rId5" Type="http://schemas.openxmlformats.org/officeDocument/2006/relationships/image" Target="../media/image49.png"/><Relationship Id="rId10" Type="http://schemas.openxmlformats.org/officeDocument/2006/relationships/image" Target="../media/image42.png"/><Relationship Id="rId4" Type="http://schemas.openxmlformats.org/officeDocument/2006/relationships/image" Target="../media/image48.png"/><Relationship Id="rId9" Type="http://schemas.openxmlformats.org/officeDocument/2006/relationships/image" Target="../media/image5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5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42.png"/><Relationship Id="rId7" Type="http://schemas.openxmlformats.org/officeDocument/2006/relationships/image" Target="../media/image6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Relationship Id="rId9" Type="http://schemas.openxmlformats.org/officeDocument/2006/relationships/image" Target="../media/image6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6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hyperlink" Target="https://www.education.gouv.fr/cadre-d-usage-de-l-ia-en-education-450647" TargetMode="External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>
            <a:extLst>
              <a:ext uri="{FF2B5EF4-FFF2-40B4-BE49-F238E27FC236}">
                <a16:creationId xmlns:a16="http://schemas.microsoft.com/office/drawing/2014/main" id="{E90105F9-4170-4108-AC5A-D037A5B17138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116013" y="152400"/>
            <a:ext cx="8027987" cy="2286000"/>
          </a:xfrm>
        </p:spPr>
        <p:txBody>
          <a:bodyPr lIns="92075" tIns="46038" rIns="92075" bIns="46038"/>
          <a:lstStyle/>
          <a:p>
            <a:pPr algn="r"/>
            <a:r>
              <a:rPr lang="fr-FR" altLang="fr-FR" sz="3700" dirty="0"/>
              <a:t>Modification d’une activité de TP</a:t>
            </a:r>
            <a:br>
              <a:rPr lang="fr-FR" altLang="fr-FR" sz="3700" dirty="0"/>
            </a:br>
            <a:r>
              <a:rPr lang="fr-FR" altLang="fr-FR" sz="3700" dirty="0"/>
              <a:t>à partir de l’utilisation raisonnée </a:t>
            </a:r>
            <a:br>
              <a:rPr lang="fr-FR" altLang="fr-FR" sz="3700" dirty="0"/>
            </a:br>
            <a:r>
              <a:rPr lang="fr-FR" altLang="fr-FR" sz="3700" dirty="0"/>
              <a:t>d’une IA générative dans une approche Socratique </a:t>
            </a:r>
            <a:endParaRPr lang="fr-FR" altLang="fr-FR" sz="2400" dirty="0"/>
          </a:p>
        </p:txBody>
      </p:sp>
      <p:sp>
        <p:nvSpPr>
          <p:cNvPr id="16387" name="Rectangle 10">
            <a:extLst>
              <a:ext uri="{FF2B5EF4-FFF2-40B4-BE49-F238E27FC236}">
                <a16:creationId xmlns:a16="http://schemas.microsoft.com/office/drawing/2014/main" id="{0B80216B-0FB2-46F4-A24B-8DD411287A9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CBF34940-2F5F-48F0-8F1E-C36564CFF678}" type="slidenum">
              <a:rPr lang="fr-FR" altLang="fr-FR"/>
              <a:pPr/>
              <a:t>1</a:t>
            </a:fld>
            <a:endParaRPr lang="fr-FR" altLang="fr-FR"/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8E7F2DEA-C001-4BA0-82A8-098BE0BF42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8202" y="2865005"/>
            <a:ext cx="7466013" cy="2704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eaLnBrk="1" hangingPunct="1">
              <a:lnSpc>
                <a:spcPct val="90000"/>
              </a:lnSpc>
              <a:spcBef>
                <a:spcPct val="20000"/>
              </a:spcBef>
              <a:spcAft>
                <a:spcPts val="1200"/>
              </a:spcAft>
              <a:buClr>
                <a:schemeClr val="tx2"/>
              </a:buClr>
              <a:buSzPct val="70000"/>
              <a:buFont typeface="Wingdings" pitchFamily="2" charset="2"/>
              <a:buNone/>
              <a:defRPr/>
            </a:pPr>
            <a:r>
              <a:rPr lang="fr-FR" sz="2900" kern="0" dirty="0">
                <a:latin typeface="+mn-lt"/>
              </a:rPr>
              <a:t>GIPTIC – SNT – NSI // EDUSCOL</a:t>
            </a:r>
          </a:p>
          <a:p>
            <a:pPr algn="r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  <a:defRPr/>
            </a:pPr>
            <a:r>
              <a:rPr lang="fr-FR" sz="2900" kern="0" dirty="0">
                <a:latin typeface="+mn-lt"/>
              </a:rPr>
              <a:t>Journée du numérique		</a:t>
            </a:r>
          </a:p>
          <a:p>
            <a:pPr algn="r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  <a:defRPr/>
            </a:pPr>
            <a:r>
              <a:rPr lang="fr-FR" sz="2900" kern="0" dirty="0">
                <a:latin typeface="+mn-lt"/>
              </a:rPr>
              <a:t>			Académie de Paris</a:t>
            </a:r>
          </a:p>
          <a:p>
            <a:pPr algn="r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  <a:defRPr/>
            </a:pPr>
            <a:r>
              <a:rPr lang="fr-FR" sz="2900" kern="0" dirty="0">
                <a:latin typeface="+mn-lt"/>
              </a:rPr>
              <a:t>	</a:t>
            </a:r>
            <a:endParaRPr lang="fr-FR" sz="2900" i="1" kern="0" dirty="0">
              <a:solidFill>
                <a:srgbClr val="C00000"/>
              </a:solidFill>
              <a:latin typeface="+mn-lt"/>
            </a:endParaRP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  <a:defRPr/>
            </a:pPr>
            <a:r>
              <a:rPr lang="fr-FR" sz="2900" kern="0" dirty="0">
                <a:latin typeface="+mn-lt"/>
              </a:rPr>
              <a:t>Christophe DEBERNARDI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  <a:defRPr/>
            </a:pPr>
            <a:endParaRPr lang="fr-FR" sz="2900" kern="0" dirty="0">
              <a:latin typeface="+mn-lt"/>
            </a:endParaRPr>
          </a:p>
          <a:p>
            <a:pPr algn="r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  <a:defRPr/>
            </a:pPr>
            <a:r>
              <a:rPr lang="fr-FR" sz="2900" kern="0" dirty="0">
                <a:latin typeface="+mn-lt"/>
              </a:rPr>
              <a:t>				</a:t>
            </a:r>
            <a:r>
              <a:rPr lang="fr-FR" sz="1200" i="1" kern="0" dirty="0">
                <a:latin typeface="+mn-lt"/>
              </a:rPr>
              <a:t>Version 1.01</a:t>
            </a:r>
            <a:endParaRPr lang="fr-FR" sz="1200" kern="0" dirty="0">
              <a:latin typeface="+mn-lt"/>
            </a:endParaRPr>
          </a:p>
        </p:txBody>
      </p:sp>
      <p:sp>
        <p:nvSpPr>
          <p:cNvPr id="6" name="Rectangle 9">
            <a:extLst>
              <a:ext uri="{FF2B5EF4-FFF2-40B4-BE49-F238E27FC236}">
                <a16:creationId xmlns:a16="http://schemas.microsoft.com/office/drawing/2014/main" id="{58BD36AA-C66D-3ED0-9681-C561A4756116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33321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/>
            </a:lvl1pPr>
          </a:lstStyle>
          <a:p>
            <a:pPr>
              <a:defRPr/>
            </a:pPr>
            <a:r>
              <a:rPr lang="fr-FR" dirty="0"/>
              <a:t>Lycée Charlemagne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27EFF2-F3D2-A7E5-99CC-29588ECDC9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>
            <a:extLst>
              <a:ext uri="{FF2B5EF4-FFF2-40B4-BE49-F238E27FC236}">
                <a16:creationId xmlns:a16="http://schemas.microsoft.com/office/drawing/2014/main" id="{1AF0AEAB-D7BE-1DC7-2DFB-4466F13FE8DE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33321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/>
            </a:lvl1pPr>
          </a:lstStyle>
          <a:p>
            <a:pPr>
              <a:defRPr/>
            </a:pPr>
            <a:r>
              <a:rPr lang="fr-FR" dirty="0"/>
              <a:t>Lycée Charlemagne</a:t>
            </a:r>
          </a:p>
        </p:txBody>
      </p:sp>
      <p:sp>
        <p:nvSpPr>
          <p:cNvPr id="43010" name="Titre 9">
            <a:extLst>
              <a:ext uri="{FF2B5EF4-FFF2-40B4-BE49-F238E27FC236}">
                <a16:creationId xmlns:a16="http://schemas.microsoft.com/office/drawing/2014/main" id="{B1083B84-9188-80F6-7093-C5B8E1FFA30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258888" y="487363"/>
            <a:ext cx="7885112" cy="996950"/>
          </a:xfrm>
        </p:spPr>
        <p:txBody>
          <a:bodyPr/>
          <a:lstStyle/>
          <a:p>
            <a:r>
              <a:rPr lang="fr-FR" altLang="fr-FR" sz="3200" dirty="0"/>
              <a:t>L’IA en Education                                – 2 – </a:t>
            </a:r>
            <a:br>
              <a:rPr lang="fr-FR" altLang="fr-FR" sz="3200" dirty="0"/>
            </a:br>
            <a:r>
              <a:rPr lang="fr-FR" altLang="fr-FR" sz="2000" dirty="0"/>
              <a:t>	                                            Cadre d’usage – Juin 2025 – 2 –</a:t>
            </a:r>
          </a:p>
        </p:txBody>
      </p:sp>
      <p:sp>
        <p:nvSpPr>
          <p:cNvPr id="43011" name="Espace réservé du numéro de diapositive 5">
            <a:extLst>
              <a:ext uri="{FF2B5EF4-FFF2-40B4-BE49-F238E27FC236}">
                <a16:creationId xmlns:a16="http://schemas.microsoft.com/office/drawing/2014/main" id="{5364F887-7306-2031-2D9E-5DE2002D5F8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AD3ABA19-EEDE-4386-A318-C0C28892BAEF}" type="slidenum">
              <a:rPr lang="fr-FR" altLang="fr-FR"/>
              <a:pPr/>
              <a:t>10</a:t>
            </a:fld>
            <a:endParaRPr lang="fr-FR" altLang="fr-FR"/>
          </a:p>
        </p:txBody>
      </p:sp>
      <p:grpSp>
        <p:nvGrpSpPr>
          <p:cNvPr id="36" name="Groupe 35">
            <a:extLst>
              <a:ext uri="{FF2B5EF4-FFF2-40B4-BE49-F238E27FC236}">
                <a16:creationId xmlns:a16="http://schemas.microsoft.com/office/drawing/2014/main" id="{D79153FB-172C-269C-8C74-94B3D8BA294C}"/>
              </a:ext>
            </a:extLst>
          </p:cNvPr>
          <p:cNvGrpSpPr/>
          <p:nvPr/>
        </p:nvGrpSpPr>
        <p:grpSpPr>
          <a:xfrm>
            <a:off x="76996" y="4508986"/>
            <a:ext cx="9067004" cy="704217"/>
            <a:chOff x="76996" y="4584402"/>
            <a:chExt cx="9067004" cy="704217"/>
          </a:xfrm>
        </p:grpSpPr>
        <p:grpSp>
          <p:nvGrpSpPr>
            <p:cNvPr id="25" name="Groupe 24">
              <a:extLst>
                <a:ext uri="{FF2B5EF4-FFF2-40B4-BE49-F238E27FC236}">
                  <a16:creationId xmlns:a16="http://schemas.microsoft.com/office/drawing/2014/main" id="{00FE228A-E683-2720-C28E-540CA13BC0D8}"/>
                </a:ext>
              </a:extLst>
            </p:cNvPr>
            <p:cNvGrpSpPr/>
            <p:nvPr/>
          </p:nvGrpSpPr>
          <p:grpSpPr>
            <a:xfrm>
              <a:off x="76996" y="4584402"/>
              <a:ext cx="9067004" cy="704217"/>
              <a:chOff x="48819" y="4672842"/>
              <a:chExt cx="9067004" cy="704217"/>
            </a:xfrm>
          </p:grpSpPr>
          <p:sp>
            <p:nvSpPr>
              <p:cNvPr id="21" name="Rectangle à coins arrondis 39">
                <a:extLst>
                  <a:ext uri="{FF2B5EF4-FFF2-40B4-BE49-F238E27FC236}">
                    <a16:creationId xmlns:a16="http://schemas.microsoft.com/office/drawing/2014/main" id="{AF6B2AEA-7B01-E359-309A-D7BC05113C09}"/>
                  </a:ext>
                </a:extLst>
              </p:cNvPr>
              <p:cNvSpPr/>
              <p:nvPr/>
            </p:nvSpPr>
            <p:spPr bwMode="auto">
              <a:xfrm>
                <a:off x="48819" y="4672842"/>
                <a:ext cx="9067004" cy="704217"/>
              </a:xfrm>
              <a:prstGeom prst="roundRect">
                <a:avLst/>
              </a:prstGeom>
              <a:ln>
                <a:solidFill>
                  <a:srgbClr val="C00000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fr-FR">
                  <a:solidFill>
                    <a:srgbClr val="C00000"/>
                  </a:solidFill>
                </a:endParaRPr>
              </a:p>
            </p:txBody>
          </p:sp>
          <p:pic>
            <p:nvPicPr>
              <p:cNvPr id="28" name="Image 27">
                <a:extLst>
                  <a:ext uri="{FF2B5EF4-FFF2-40B4-BE49-F238E27FC236}">
                    <a16:creationId xmlns:a16="http://schemas.microsoft.com/office/drawing/2014/main" id="{3D124553-7E1E-25F4-5C9F-F31B07C0EC7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5173" y="4733959"/>
                <a:ext cx="8990008" cy="590550"/>
              </a:xfrm>
              <a:prstGeom prst="rect">
                <a:avLst/>
              </a:prstGeom>
            </p:spPr>
          </p:pic>
        </p:grpSp>
        <p:pic>
          <p:nvPicPr>
            <p:cNvPr id="37" name="Image 36">
              <a:extLst>
                <a:ext uri="{FF2B5EF4-FFF2-40B4-BE49-F238E27FC236}">
                  <a16:creationId xmlns:a16="http://schemas.microsoft.com/office/drawing/2014/main" id="{50BE666B-C5FF-71AE-5D6C-C1687638A73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t="11082"/>
            <a:stretch>
              <a:fillRect/>
            </a:stretch>
          </p:blipFill>
          <p:spPr>
            <a:xfrm>
              <a:off x="5729288" y="4935833"/>
              <a:ext cx="3048000" cy="304900"/>
            </a:xfrm>
            <a:prstGeom prst="rect">
              <a:avLst/>
            </a:prstGeom>
          </p:spPr>
        </p:pic>
      </p:grpSp>
      <p:grpSp>
        <p:nvGrpSpPr>
          <p:cNvPr id="8" name="Groupe 7">
            <a:extLst>
              <a:ext uri="{FF2B5EF4-FFF2-40B4-BE49-F238E27FC236}">
                <a16:creationId xmlns:a16="http://schemas.microsoft.com/office/drawing/2014/main" id="{3CEFE8E8-C57D-AE00-F44E-0E849CE74CE4}"/>
              </a:ext>
            </a:extLst>
          </p:cNvPr>
          <p:cNvGrpSpPr/>
          <p:nvPr/>
        </p:nvGrpSpPr>
        <p:grpSpPr>
          <a:xfrm>
            <a:off x="67569" y="1538328"/>
            <a:ext cx="9067004" cy="2374548"/>
            <a:chOff x="0" y="1768852"/>
            <a:chExt cx="9067004" cy="2374548"/>
          </a:xfrm>
        </p:grpSpPr>
        <p:sp>
          <p:nvSpPr>
            <p:cNvPr id="6" name="Rectangle à coins arrondis 39">
              <a:extLst>
                <a:ext uri="{FF2B5EF4-FFF2-40B4-BE49-F238E27FC236}">
                  <a16:creationId xmlns:a16="http://schemas.microsoft.com/office/drawing/2014/main" id="{C6A4A746-C522-D3DA-CA7C-4F255D0A58EC}"/>
                </a:ext>
              </a:extLst>
            </p:cNvPr>
            <p:cNvSpPr/>
            <p:nvPr/>
          </p:nvSpPr>
          <p:spPr bwMode="auto">
            <a:xfrm>
              <a:off x="0" y="1768852"/>
              <a:ext cx="9067004" cy="2374548"/>
            </a:xfrm>
            <a:prstGeom prst="roundRect">
              <a:avLst/>
            </a:prstGeom>
            <a:ln>
              <a:solidFill>
                <a:srgbClr val="C0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>
                <a:solidFill>
                  <a:srgbClr val="C00000"/>
                </a:solidFill>
              </a:endParaRPr>
            </a:p>
          </p:txBody>
        </p:sp>
        <p:pic>
          <p:nvPicPr>
            <p:cNvPr id="26" name="Image 25">
              <a:extLst>
                <a:ext uri="{FF2B5EF4-FFF2-40B4-BE49-F238E27FC236}">
                  <a16:creationId xmlns:a16="http://schemas.microsoft.com/office/drawing/2014/main" id="{565B9CDC-640A-A897-1F4A-58660DABEE9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4841" y="1873411"/>
              <a:ext cx="8680149" cy="2195513"/>
            </a:xfrm>
            <a:prstGeom prst="rect">
              <a:avLst/>
            </a:prstGeom>
          </p:spPr>
        </p:pic>
      </p:grpSp>
      <p:grpSp>
        <p:nvGrpSpPr>
          <p:cNvPr id="10" name="Groupe 9">
            <a:extLst>
              <a:ext uri="{FF2B5EF4-FFF2-40B4-BE49-F238E27FC236}">
                <a16:creationId xmlns:a16="http://schemas.microsoft.com/office/drawing/2014/main" id="{24CD7FE1-FA11-4790-9A6B-5CE950E95A51}"/>
              </a:ext>
            </a:extLst>
          </p:cNvPr>
          <p:cNvGrpSpPr/>
          <p:nvPr/>
        </p:nvGrpSpPr>
        <p:grpSpPr>
          <a:xfrm>
            <a:off x="2593181" y="3988332"/>
            <a:ext cx="4394200" cy="590551"/>
            <a:chOff x="10185400" y="-1135260"/>
            <a:chExt cx="4394200" cy="590551"/>
          </a:xfrm>
        </p:grpSpPr>
        <p:sp>
          <p:nvSpPr>
            <p:cNvPr id="11" name="Rectangle à coins arrondis 39">
              <a:extLst>
                <a:ext uri="{FF2B5EF4-FFF2-40B4-BE49-F238E27FC236}">
                  <a16:creationId xmlns:a16="http://schemas.microsoft.com/office/drawing/2014/main" id="{4C90277E-92ED-CBC3-A402-E24B746C5B57}"/>
                </a:ext>
              </a:extLst>
            </p:cNvPr>
            <p:cNvSpPr/>
            <p:nvPr/>
          </p:nvSpPr>
          <p:spPr bwMode="auto">
            <a:xfrm>
              <a:off x="10185400" y="-1135260"/>
              <a:ext cx="4394200" cy="590551"/>
            </a:xfrm>
            <a:prstGeom prst="roundRect">
              <a:avLst/>
            </a:prstGeom>
            <a:ln>
              <a:solidFill>
                <a:srgbClr val="C0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>
                <a:solidFill>
                  <a:srgbClr val="C00000"/>
                </a:solidFill>
              </a:endParaRPr>
            </a:p>
          </p:txBody>
        </p:sp>
        <p:pic>
          <p:nvPicPr>
            <p:cNvPr id="13" name="Image 12">
              <a:extLst>
                <a:ext uri="{FF2B5EF4-FFF2-40B4-BE49-F238E27FC236}">
                  <a16:creationId xmlns:a16="http://schemas.microsoft.com/office/drawing/2014/main" id="{A74D1EE2-30BC-3AA2-71ED-FC85F6471DE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0363411" y="-1081849"/>
              <a:ext cx="4076700" cy="501747"/>
            </a:xfrm>
            <a:prstGeom prst="rect">
              <a:avLst/>
            </a:prstGeom>
          </p:spPr>
        </p:pic>
      </p:grpSp>
      <p:grpSp>
        <p:nvGrpSpPr>
          <p:cNvPr id="38" name="Groupe 37">
            <a:extLst>
              <a:ext uri="{FF2B5EF4-FFF2-40B4-BE49-F238E27FC236}">
                <a16:creationId xmlns:a16="http://schemas.microsoft.com/office/drawing/2014/main" id="{B3F58D28-EC9C-4A53-491C-643578187A5F}"/>
              </a:ext>
            </a:extLst>
          </p:cNvPr>
          <p:cNvGrpSpPr/>
          <p:nvPr/>
        </p:nvGrpSpPr>
        <p:grpSpPr>
          <a:xfrm>
            <a:off x="46927" y="5308423"/>
            <a:ext cx="9067004" cy="1359861"/>
            <a:chOff x="56354" y="5383839"/>
            <a:chExt cx="9067004" cy="1359861"/>
          </a:xfrm>
        </p:grpSpPr>
        <p:grpSp>
          <p:nvGrpSpPr>
            <p:cNvPr id="31" name="Groupe 30">
              <a:extLst>
                <a:ext uri="{FF2B5EF4-FFF2-40B4-BE49-F238E27FC236}">
                  <a16:creationId xmlns:a16="http://schemas.microsoft.com/office/drawing/2014/main" id="{0E3AD947-186A-E44B-E499-393B36A82512}"/>
                </a:ext>
              </a:extLst>
            </p:cNvPr>
            <p:cNvGrpSpPr/>
            <p:nvPr/>
          </p:nvGrpSpPr>
          <p:grpSpPr>
            <a:xfrm>
              <a:off x="56354" y="5383839"/>
              <a:ext cx="9067004" cy="1359861"/>
              <a:chOff x="56354" y="5383839"/>
              <a:chExt cx="9067004" cy="1359861"/>
            </a:xfrm>
          </p:grpSpPr>
          <p:sp>
            <p:nvSpPr>
              <p:cNvPr id="27" name="Rectangle à coins arrondis 39">
                <a:extLst>
                  <a:ext uri="{FF2B5EF4-FFF2-40B4-BE49-F238E27FC236}">
                    <a16:creationId xmlns:a16="http://schemas.microsoft.com/office/drawing/2014/main" id="{81F8AEEA-5AB7-8238-C61B-A30148566BDF}"/>
                  </a:ext>
                </a:extLst>
              </p:cNvPr>
              <p:cNvSpPr/>
              <p:nvPr/>
            </p:nvSpPr>
            <p:spPr bwMode="auto">
              <a:xfrm>
                <a:off x="56354" y="5383839"/>
                <a:ext cx="9067004" cy="1359861"/>
              </a:xfrm>
              <a:prstGeom prst="roundRect">
                <a:avLst/>
              </a:prstGeom>
              <a:ln>
                <a:solidFill>
                  <a:srgbClr val="C00000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fr-FR">
                  <a:solidFill>
                    <a:srgbClr val="C00000"/>
                  </a:solidFill>
                </a:endParaRPr>
              </a:p>
            </p:txBody>
          </p:sp>
          <p:pic>
            <p:nvPicPr>
              <p:cNvPr id="39" name="Image 38">
                <a:extLst>
                  <a:ext uri="{FF2B5EF4-FFF2-40B4-BE49-F238E27FC236}">
                    <a16:creationId xmlns:a16="http://schemas.microsoft.com/office/drawing/2014/main" id="{B81C1C62-4C21-011B-36CF-793FDC48F83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61925" y="5422131"/>
                <a:ext cx="8524875" cy="1266825"/>
              </a:xfrm>
              <a:prstGeom prst="rect">
                <a:avLst/>
              </a:prstGeom>
            </p:spPr>
          </p:pic>
        </p:grpSp>
        <p:pic>
          <p:nvPicPr>
            <p:cNvPr id="35" name="Image 34">
              <a:extLst>
                <a:ext uri="{FF2B5EF4-FFF2-40B4-BE49-F238E27FC236}">
                  <a16:creationId xmlns:a16="http://schemas.microsoft.com/office/drawing/2014/main" id="{7E6E32C1-9810-80EF-A735-87B42B7CE71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 t="27184" b="-7184"/>
            <a:stretch>
              <a:fillRect/>
            </a:stretch>
          </p:blipFill>
          <p:spPr>
            <a:xfrm>
              <a:off x="7104854" y="6424512"/>
              <a:ext cx="1800225" cy="304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6590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>
            <a:extLst>
              <a:ext uri="{FF2B5EF4-FFF2-40B4-BE49-F238E27FC236}">
                <a16:creationId xmlns:a16="http://schemas.microsoft.com/office/drawing/2014/main" id="{C6F98C89-0B2C-DA9A-AE0B-0B609056D6F4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33321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/>
            </a:lvl1pPr>
          </a:lstStyle>
          <a:p>
            <a:pPr>
              <a:defRPr/>
            </a:pPr>
            <a:r>
              <a:rPr lang="fr-FR" dirty="0"/>
              <a:t>Lycée Charlemagne</a:t>
            </a:r>
          </a:p>
        </p:txBody>
      </p:sp>
      <p:sp>
        <p:nvSpPr>
          <p:cNvPr id="24" name="Rectangle à coins arrondis 39">
            <a:extLst>
              <a:ext uri="{FF2B5EF4-FFF2-40B4-BE49-F238E27FC236}">
                <a16:creationId xmlns:a16="http://schemas.microsoft.com/office/drawing/2014/main" id="{AC0D3EE4-FEE2-6D8C-99A8-2245CBDDC515}"/>
              </a:ext>
            </a:extLst>
          </p:cNvPr>
          <p:cNvSpPr/>
          <p:nvPr/>
        </p:nvSpPr>
        <p:spPr bwMode="auto">
          <a:xfrm>
            <a:off x="288410" y="5236623"/>
            <a:ext cx="8416231" cy="1537145"/>
          </a:xfrm>
          <a:prstGeom prst="roundRect">
            <a:avLst/>
          </a:prstGeom>
          <a:ln>
            <a:solidFill>
              <a:srgbClr val="C0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>
              <a:solidFill>
                <a:srgbClr val="C00000"/>
              </a:solidFill>
            </a:endParaRPr>
          </a:p>
        </p:txBody>
      </p:sp>
      <p:sp>
        <p:nvSpPr>
          <p:cNvPr id="18" name="Rectangle à coins arrondis 39">
            <a:extLst>
              <a:ext uri="{FF2B5EF4-FFF2-40B4-BE49-F238E27FC236}">
                <a16:creationId xmlns:a16="http://schemas.microsoft.com/office/drawing/2014/main" id="{5C4EAA01-67E6-E12C-5DB9-D13E017A5310}"/>
              </a:ext>
            </a:extLst>
          </p:cNvPr>
          <p:cNvSpPr/>
          <p:nvPr/>
        </p:nvSpPr>
        <p:spPr bwMode="auto">
          <a:xfrm>
            <a:off x="363884" y="2030110"/>
            <a:ext cx="8416231" cy="3138345"/>
          </a:xfrm>
          <a:prstGeom prst="roundRect">
            <a:avLst/>
          </a:prstGeom>
          <a:ln>
            <a:solidFill>
              <a:srgbClr val="C0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>
              <a:solidFill>
                <a:srgbClr val="C00000"/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DBE6BEA-AF69-0382-5EE0-12FAD99EA3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0192478-3DCF-40B7-A582-49AB5F3381EE}" type="slidenum">
              <a:rPr lang="fr-FR" smtClean="0"/>
              <a:pPr>
                <a:defRPr/>
              </a:pPr>
              <a:t>11</a:t>
            </a:fld>
            <a:endParaRPr lang="fr-FR" dirty="0"/>
          </a:p>
        </p:txBody>
      </p:sp>
      <p:grpSp>
        <p:nvGrpSpPr>
          <p:cNvPr id="12" name="Groupe 11">
            <a:extLst>
              <a:ext uri="{FF2B5EF4-FFF2-40B4-BE49-F238E27FC236}">
                <a16:creationId xmlns:a16="http://schemas.microsoft.com/office/drawing/2014/main" id="{B94228E0-9666-F15F-7E72-209A571DD40F}"/>
              </a:ext>
            </a:extLst>
          </p:cNvPr>
          <p:cNvGrpSpPr/>
          <p:nvPr/>
        </p:nvGrpSpPr>
        <p:grpSpPr>
          <a:xfrm>
            <a:off x="1272742" y="1523008"/>
            <a:ext cx="7511040" cy="448269"/>
            <a:chOff x="1272742" y="1523008"/>
            <a:chExt cx="7511040" cy="448269"/>
          </a:xfrm>
        </p:grpSpPr>
        <p:sp>
          <p:nvSpPr>
            <p:cNvPr id="8" name="Rectangle à coins arrondis 39">
              <a:extLst>
                <a:ext uri="{FF2B5EF4-FFF2-40B4-BE49-F238E27FC236}">
                  <a16:creationId xmlns:a16="http://schemas.microsoft.com/office/drawing/2014/main" id="{B2A85606-C30E-4254-2F59-49271131E95C}"/>
                </a:ext>
              </a:extLst>
            </p:cNvPr>
            <p:cNvSpPr/>
            <p:nvPr/>
          </p:nvSpPr>
          <p:spPr bwMode="auto">
            <a:xfrm>
              <a:off x="1272742" y="1523008"/>
              <a:ext cx="7511040" cy="448269"/>
            </a:xfrm>
            <a:prstGeom prst="roundRect">
              <a:avLst/>
            </a:prstGeom>
            <a:ln>
              <a:solidFill>
                <a:srgbClr val="C0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>
                <a:solidFill>
                  <a:srgbClr val="C00000"/>
                </a:solidFill>
              </a:endParaRPr>
            </a:p>
          </p:txBody>
        </p:sp>
        <p:pic>
          <p:nvPicPr>
            <p:cNvPr id="9" name="Image 8">
              <a:extLst>
                <a:ext uri="{FF2B5EF4-FFF2-40B4-BE49-F238E27FC236}">
                  <a16:creationId xmlns:a16="http://schemas.microsoft.com/office/drawing/2014/main" id="{5274F504-1CB8-F72C-B09C-290DBB6F8C3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t="8766" b="10615"/>
            <a:stretch>
              <a:fillRect/>
            </a:stretch>
          </p:blipFill>
          <p:spPr>
            <a:xfrm>
              <a:off x="1495425" y="1586398"/>
              <a:ext cx="7191375" cy="330200"/>
            </a:xfrm>
            <a:prstGeom prst="rect">
              <a:avLst/>
            </a:prstGeom>
          </p:spPr>
        </p:pic>
      </p:grpSp>
      <p:pic>
        <p:nvPicPr>
          <p:cNvPr id="11" name="Image 10">
            <a:extLst>
              <a:ext uri="{FF2B5EF4-FFF2-40B4-BE49-F238E27FC236}">
                <a16:creationId xmlns:a16="http://schemas.microsoft.com/office/drawing/2014/main" id="{EC83CCDD-4C2E-66D7-354D-D7FA4584E1F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3722"/>
          <a:stretch>
            <a:fillRect/>
          </a:stretch>
        </p:blipFill>
        <p:spPr>
          <a:xfrm>
            <a:off x="780476" y="5304511"/>
            <a:ext cx="7385563" cy="445399"/>
          </a:xfrm>
          <a:prstGeom prst="rect">
            <a:avLst/>
          </a:prstGeom>
        </p:spPr>
      </p:pic>
      <p:sp>
        <p:nvSpPr>
          <p:cNvPr id="3" name="Titre 9">
            <a:extLst>
              <a:ext uri="{FF2B5EF4-FFF2-40B4-BE49-F238E27FC236}">
                <a16:creationId xmlns:a16="http://schemas.microsoft.com/office/drawing/2014/main" id="{B6938405-1F38-AF93-A967-6907B888A0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8888" y="487363"/>
            <a:ext cx="7885112" cy="99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fr-FR" sz="3200" kern="0" dirty="0"/>
              <a:t>L’IA en </a:t>
            </a:r>
            <a:r>
              <a:rPr lang="fr-FR" altLang="fr-FR" sz="3200" dirty="0"/>
              <a:t>Education                                – 3 –</a:t>
            </a:r>
            <a:r>
              <a:rPr lang="fr-FR" altLang="fr-FR" sz="3200" kern="0" dirty="0"/>
              <a:t> </a:t>
            </a:r>
            <a:br>
              <a:rPr lang="fr-FR" altLang="fr-FR" sz="3200" kern="0" dirty="0"/>
            </a:br>
            <a:r>
              <a:rPr lang="fr-FR" altLang="fr-FR" sz="2000" kern="0" dirty="0"/>
              <a:t>	                                            </a:t>
            </a:r>
            <a:r>
              <a:rPr lang="fr-FR" altLang="fr-FR" sz="2000" dirty="0"/>
              <a:t>Cadre d’usage – Juin 2025 – 3 –</a:t>
            </a:r>
            <a:endParaRPr lang="fr-FR" altLang="fr-FR" sz="2000" kern="0" dirty="0"/>
          </a:p>
        </p:txBody>
      </p:sp>
      <p:pic>
        <p:nvPicPr>
          <p:cNvPr id="7" name="Espace réservé du contenu 6">
            <a:extLst>
              <a:ext uri="{FF2B5EF4-FFF2-40B4-BE49-F238E27FC236}">
                <a16:creationId xmlns:a16="http://schemas.microsoft.com/office/drawing/2014/main" id="{A8296C14-38D1-63D7-6315-BC74C4011AC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4"/>
          <a:srcRect r="1129" b="20907"/>
          <a:stretch>
            <a:fillRect/>
          </a:stretch>
        </p:blipFill>
        <p:spPr bwMode="auto">
          <a:xfrm>
            <a:off x="663210" y="2098278"/>
            <a:ext cx="7840811" cy="2292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" name="Groupe 22">
            <a:extLst>
              <a:ext uri="{FF2B5EF4-FFF2-40B4-BE49-F238E27FC236}">
                <a16:creationId xmlns:a16="http://schemas.microsoft.com/office/drawing/2014/main" id="{F3F5890C-CBDD-3A9A-2946-EB478F0CA2EF}"/>
              </a:ext>
            </a:extLst>
          </p:cNvPr>
          <p:cNvGrpSpPr/>
          <p:nvPr/>
        </p:nvGrpSpPr>
        <p:grpSpPr>
          <a:xfrm>
            <a:off x="635190" y="4507247"/>
            <a:ext cx="7532448" cy="550724"/>
            <a:chOff x="407592" y="4665176"/>
            <a:chExt cx="7848600" cy="592458"/>
          </a:xfrm>
        </p:grpSpPr>
        <p:sp>
          <p:nvSpPr>
            <p:cNvPr id="20" name="Rectangle à coins arrondis 39">
              <a:extLst>
                <a:ext uri="{FF2B5EF4-FFF2-40B4-BE49-F238E27FC236}">
                  <a16:creationId xmlns:a16="http://schemas.microsoft.com/office/drawing/2014/main" id="{0D36481B-6691-8206-2283-E0A6A4C2C807}"/>
                </a:ext>
              </a:extLst>
            </p:cNvPr>
            <p:cNvSpPr/>
            <p:nvPr/>
          </p:nvSpPr>
          <p:spPr bwMode="auto">
            <a:xfrm>
              <a:off x="407592" y="4665176"/>
              <a:ext cx="7848600" cy="592458"/>
            </a:xfrm>
            <a:prstGeom prst="roundRect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>
                <a:solidFill>
                  <a:srgbClr val="C00000"/>
                </a:solidFill>
              </a:endParaRPr>
            </a:p>
          </p:txBody>
        </p:sp>
        <p:pic>
          <p:nvPicPr>
            <p:cNvPr id="22" name="Image 21">
              <a:extLst>
                <a:ext uri="{FF2B5EF4-FFF2-40B4-BE49-F238E27FC236}">
                  <a16:creationId xmlns:a16="http://schemas.microsoft.com/office/drawing/2014/main" id="{3FE1C482-00DE-A4DA-696A-835D4599DAD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b="11932"/>
            <a:stretch>
              <a:fillRect/>
            </a:stretch>
          </p:blipFill>
          <p:spPr>
            <a:xfrm>
              <a:off x="828133" y="4718160"/>
              <a:ext cx="7157237" cy="480568"/>
            </a:xfrm>
            <a:prstGeom prst="rect">
              <a:avLst/>
            </a:prstGeom>
          </p:spPr>
        </p:pic>
      </p:grpSp>
      <p:grpSp>
        <p:nvGrpSpPr>
          <p:cNvPr id="28" name="Groupe 27">
            <a:extLst>
              <a:ext uri="{FF2B5EF4-FFF2-40B4-BE49-F238E27FC236}">
                <a16:creationId xmlns:a16="http://schemas.microsoft.com/office/drawing/2014/main" id="{CF0585DA-F43F-1BF4-A0DD-0F41A90A73C3}"/>
              </a:ext>
            </a:extLst>
          </p:cNvPr>
          <p:cNvGrpSpPr/>
          <p:nvPr/>
        </p:nvGrpSpPr>
        <p:grpSpPr>
          <a:xfrm>
            <a:off x="707033" y="5783415"/>
            <a:ext cx="7532448" cy="955690"/>
            <a:chOff x="439359" y="5749910"/>
            <a:chExt cx="7532448" cy="955690"/>
          </a:xfrm>
        </p:grpSpPr>
        <p:sp>
          <p:nvSpPr>
            <p:cNvPr id="26" name="Rectangle à coins arrondis 39">
              <a:extLst>
                <a:ext uri="{FF2B5EF4-FFF2-40B4-BE49-F238E27FC236}">
                  <a16:creationId xmlns:a16="http://schemas.microsoft.com/office/drawing/2014/main" id="{353A1161-B314-EDEB-AEBD-7952D3BF3802}"/>
                </a:ext>
              </a:extLst>
            </p:cNvPr>
            <p:cNvSpPr/>
            <p:nvPr/>
          </p:nvSpPr>
          <p:spPr bwMode="auto">
            <a:xfrm>
              <a:off x="439359" y="5749910"/>
              <a:ext cx="7532448" cy="955690"/>
            </a:xfrm>
            <a:prstGeom prst="roundRect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>
                <a:solidFill>
                  <a:srgbClr val="C00000"/>
                </a:solidFill>
              </a:endParaRPr>
            </a:p>
          </p:txBody>
        </p:sp>
        <p:pic>
          <p:nvPicPr>
            <p:cNvPr id="13" name="Image 12">
              <a:extLst>
                <a:ext uri="{FF2B5EF4-FFF2-40B4-BE49-F238E27FC236}">
                  <a16:creationId xmlns:a16="http://schemas.microsoft.com/office/drawing/2014/main" id="{68F73A8C-3709-D06F-897A-09AD87AD951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 l="1398"/>
            <a:stretch>
              <a:fillRect/>
            </a:stretch>
          </p:blipFill>
          <p:spPr>
            <a:xfrm>
              <a:off x="541633" y="5803193"/>
              <a:ext cx="7327900" cy="87249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04318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18" grpId="0" animBg="1"/>
      <p:bldP spid="18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951728-0D54-2119-4D38-3175A662E5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re 9">
            <a:extLst>
              <a:ext uri="{FF2B5EF4-FFF2-40B4-BE49-F238E27FC236}">
                <a16:creationId xmlns:a16="http://schemas.microsoft.com/office/drawing/2014/main" id="{7ABE2648-C2EA-0647-FE04-3419913F460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 rot="20670167">
            <a:off x="1095295" y="2454754"/>
            <a:ext cx="7389971" cy="1948490"/>
          </a:xfrm>
        </p:spPr>
        <p:txBody>
          <a:bodyPr/>
          <a:lstStyle/>
          <a:p>
            <a:pPr algn="ctr"/>
            <a:r>
              <a:rPr lang="fr-FR" altLang="fr-FR" sz="6000" i="1" dirty="0"/>
              <a:t>Art of Prompt</a:t>
            </a:r>
            <a:r>
              <a:rPr lang="fr-FR" altLang="fr-FR" sz="6000" dirty="0"/>
              <a:t> et Approche Socratique </a:t>
            </a:r>
            <a:endParaRPr lang="fr-FR" altLang="fr-FR" sz="2000" dirty="0"/>
          </a:p>
        </p:txBody>
      </p:sp>
      <p:sp>
        <p:nvSpPr>
          <p:cNvPr id="40963" name="Espace réservé du numéro de diapositive 5">
            <a:extLst>
              <a:ext uri="{FF2B5EF4-FFF2-40B4-BE49-F238E27FC236}">
                <a16:creationId xmlns:a16="http://schemas.microsoft.com/office/drawing/2014/main" id="{FADB92E2-18BD-7BC7-6100-CFA455F9C44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A286E457-F843-446B-9C50-127004F87CF3}" type="slidenum">
              <a:rPr lang="fr-FR" altLang="fr-FR"/>
              <a:pPr/>
              <a:t>12</a:t>
            </a:fld>
            <a:endParaRPr lang="fr-FR" altLang="fr-FR"/>
          </a:p>
        </p:txBody>
      </p:sp>
      <p:sp>
        <p:nvSpPr>
          <p:cNvPr id="2" name="Rectangle 9">
            <a:extLst>
              <a:ext uri="{FF2B5EF4-FFF2-40B4-BE49-F238E27FC236}">
                <a16:creationId xmlns:a16="http://schemas.microsoft.com/office/drawing/2014/main" id="{AD9C6286-0577-E3B3-C4E7-CE1539F3E5E5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33321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/>
            </a:lvl1pPr>
          </a:lstStyle>
          <a:p>
            <a:pPr>
              <a:defRPr/>
            </a:pPr>
            <a:r>
              <a:rPr lang="fr-FR" dirty="0"/>
              <a:t>Lycée Charlemagne</a:t>
            </a:r>
          </a:p>
        </p:txBody>
      </p:sp>
    </p:spTree>
    <p:extLst>
      <p:ext uri="{BB962C8B-B14F-4D97-AF65-F5344CB8AC3E}">
        <p14:creationId xmlns:p14="http://schemas.microsoft.com/office/powerpoint/2010/main" val="39060080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18C6BF-13AB-3EC4-2DFC-D0195F0C49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Espace réservé du numéro de diapositive 5">
            <a:extLst>
              <a:ext uri="{FF2B5EF4-FFF2-40B4-BE49-F238E27FC236}">
                <a16:creationId xmlns:a16="http://schemas.microsoft.com/office/drawing/2014/main" id="{2A33C3D0-F55A-CC3C-9A23-3DD4D2F8F29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A286E457-F843-446B-9C50-127004F87CF3}" type="slidenum">
              <a:rPr lang="fr-FR" altLang="fr-FR"/>
              <a:pPr/>
              <a:t>13</a:t>
            </a:fld>
            <a:endParaRPr lang="fr-FR" altLang="fr-FR"/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926D0D67-4062-A971-E096-CAD988004129}"/>
              </a:ext>
            </a:extLst>
          </p:cNvPr>
          <p:cNvGrpSpPr>
            <a:grpSpLocks/>
          </p:cNvGrpSpPr>
          <p:nvPr/>
        </p:nvGrpSpPr>
        <p:grpSpPr bwMode="auto">
          <a:xfrm>
            <a:off x="1573102" y="1581311"/>
            <a:ext cx="6702680" cy="2198711"/>
            <a:chOff x="1" y="3041494"/>
            <a:chExt cx="7118264" cy="2045921"/>
          </a:xfrm>
        </p:grpSpPr>
        <p:sp>
          <p:nvSpPr>
            <p:cNvPr id="6" name="Rectangle à coins arrondis 44">
              <a:extLst>
                <a:ext uri="{FF2B5EF4-FFF2-40B4-BE49-F238E27FC236}">
                  <a16:creationId xmlns:a16="http://schemas.microsoft.com/office/drawing/2014/main" id="{3A794F0F-FE7F-C2CE-51C7-E55102E7293A}"/>
                </a:ext>
              </a:extLst>
            </p:cNvPr>
            <p:cNvSpPr/>
            <p:nvPr/>
          </p:nvSpPr>
          <p:spPr>
            <a:xfrm>
              <a:off x="1" y="3041494"/>
              <a:ext cx="7118264" cy="2045921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pic>
          <p:nvPicPr>
            <p:cNvPr id="7" name="Image 5">
              <a:extLst>
                <a:ext uri="{FF2B5EF4-FFF2-40B4-BE49-F238E27FC236}">
                  <a16:creationId xmlns:a16="http://schemas.microsoft.com/office/drawing/2014/main" id="{3D06A3E4-3C16-DF0E-8AB4-6A013850054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4888"/>
            <a:stretch>
              <a:fillRect/>
            </a:stretch>
          </p:blipFill>
          <p:spPr bwMode="auto">
            <a:xfrm>
              <a:off x="163144" y="3156136"/>
              <a:ext cx="6847794" cy="17645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" name="ZoneTexte 8">
            <a:extLst>
              <a:ext uri="{FF2B5EF4-FFF2-40B4-BE49-F238E27FC236}">
                <a16:creationId xmlns:a16="http://schemas.microsoft.com/office/drawing/2014/main" id="{1023F5D6-7E3C-A603-1910-E9C2801E973A}"/>
              </a:ext>
            </a:extLst>
          </p:cNvPr>
          <p:cNvSpPr txBox="1"/>
          <p:nvPr/>
        </p:nvSpPr>
        <p:spPr>
          <a:xfrm>
            <a:off x="76811" y="6642800"/>
            <a:ext cx="6601619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00" dirty="0">
                <a:solidFill>
                  <a:srgbClr val="C00000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https://enseigner.u-bordeaux.fr/application/files/7816/9987/5071/Kit_IAG_-_Lart_du_Prompt.pdf</a:t>
            </a:r>
            <a:endParaRPr lang="fr-FR" sz="1000" dirty="0">
              <a:solidFill>
                <a:srgbClr val="C00000"/>
              </a:solidFill>
            </a:endParaRPr>
          </a:p>
        </p:txBody>
      </p:sp>
      <p:grpSp>
        <p:nvGrpSpPr>
          <p:cNvPr id="15" name="Groupe 14">
            <a:extLst>
              <a:ext uri="{FF2B5EF4-FFF2-40B4-BE49-F238E27FC236}">
                <a16:creationId xmlns:a16="http://schemas.microsoft.com/office/drawing/2014/main" id="{9A89BC44-230B-C463-FD4C-EE3F6DAD7148}"/>
              </a:ext>
            </a:extLst>
          </p:cNvPr>
          <p:cNvGrpSpPr>
            <a:grpSpLocks/>
          </p:cNvGrpSpPr>
          <p:nvPr/>
        </p:nvGrpSpPr>
        <p:grpSpPr bwMode="auto">
          <a:xfrm>
            <a:off x="5806778" y="1691845"/>
            <a:ext cx="959587" cy="918758"/>
            <a:chOff x="5222190" y="3797961"/>
            <a:chExt cx="701385" cy="1845154"/>
          </a:xfrm>
        </p:grpSpPr>
        <p:sp>
          <p:nvSpPr>
            <p:cNvPr id="16" name="Rectangle à coins arrondis 39">
              <a:extLst>
                <a:ext uri="{FF2B5EF4-FFF2-40B4-BE49-F238E27FC236}">
                  <a16:creationId xmlns:a16="http://schemas.microsoft.com/office/drawing/2014/main" id="{A38176C3-1617-5AE0-FD58-EEBD3E4CC85F}"/>
                </a:ext>
              </a:extLst>
            </p:cNvPr>
            <p:cNvSpPr/>
            <p:nvPr/>
          </p:nvSpPr>
          <p:spPr>
            <a:xfrm>
              <a:off x="5222190" y="3797961"/>
              <a:ext cx="701385" cy="1845154"/>
            </a:xfrm>
            <a:prstGeom prst="roundRect">
              <a:avLst/>
            </a:prstGeom>
            <a:ln>
              <a:solidFill>
                <a:srgbClr val="C0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>
                <a:solidFill>
                  <a:srgbClr val="C00000"/>
                </a:solidFill>
              </a:endParaRPr>
            </a:p>
          </p:txBody>
        </p:sp>
        <p:pic>
          <p:nvPicPr>
            <p:cNvPr id="17" name="Image 20">
              <a:extLst>
                <a:ext uri="{FF2B5EF4-FFF2-40B4-BE49-F238E27FC236}">
                  <a16:creationId xmlns:a16="http://schemas.microsoft.com/office/drawing/2014/main" id="{3AB36C78-99B5-7C83-6401-8703BF21BFC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5285924" y="4083531"/>
              <a:ext cx="573916" cy="12740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A0979A96-C7A4-FA6E-7E9C-22906ABAB25C}"/>
              </a:ext>
            </a:extLst>
          </p:cNvPr>
          <p:cNvGrpSpPr>
            <a:grpSpLocks/>
          </p:cNvGrpSpPr>
          <p:nvPr/>
        </p:nvGrpSpPr>
        <p:grpSpPr bwMode="auto">
          <a:xfrm>
            <a:off x="6988691" y="1744388"/>
            <a:ext cx="1839516" cy="612967"/>
            <a:chOff x="4854852" y="3797959"/>
            <a:chExt cx="1050790" cy="870786"/>
          </a:xfrm>
        </p:grpSpPr>
        <p:sp>
          <p:nvSpPr>
            <p:cNvPr id="21" name="Rectangle à coins arrondis 39">
              <a:extLst>
                <a:ext uri="{FF2B5EF4-FFF2-40B4-BE49-F238E27FC236}">
                  <a16:creationId xmlns:a16="http://schemas.microsoft.com/office/drawing/2014/main" id="{50D20F01-E402-0C48-2ABD-3F36F009793F}"/>
                </a:ext>
              </a:extLst>
            </p:cNvPr>
            <p:cNvSpPr/>
            <p:nvPr/>
          </p:nvSpPr>
          <p:spPr>
            <a:xfrm>
              <a:off x="4854852" y="3797959"/>
              <a:ext cx="1050790" cy="870786"/>
            </a:xfrm>
            <a:prstGeom prst="roundRect">
              <a:avLst/>
            </a:prstGeom>
            <a:ln>
              <a:solidFill>
                <a:srgbClr val="C0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>
                <a:solidFill>
                  <a:srgbClr val="C00000"/>
                </a:solidFill>
              </a:endParaRPr>
            </a:p>
          </p:txBody>
        </p:sp>
        <p:pic>
          <p:nvPicPr>
            <p:cNvPr id="22" name="Image 20">
              <a:extLst>
                <a:ext uri="{FF2B5EF4-FFF2-40B4-BE49-F238E27FC236}">
                  <a16:creationId xmlns:a16="http://schemas.microsoft.com/office/drawing/2014/main" id="{8D555639-BEFD-27F1-85B2-2AADA53ADFA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4940759" y="3849815"/>
              <a:ext cx="878976" cy="7670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" name="Titre 9">
            <a:extLst>
              <a:ext uri="{FF2B5EF4-FFF2-40B4-BE49-F238E27FC236}">
                <a16:creationId xmlns:a16="http://schemas.microsoft.com/office/drawing/2014/main" id="{3AD79818-3936-A931-6F89-D0DD05F9F0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8888" y="487363"/>
            <a:ext cx="7885112" cy="99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fr-FR" sz="3200" i="1" kern="0" dirty="0"/>
              <a:t>Art of Prompt</a:t>
            </a:r>
            <a:r>
              <a:rPr lang="fr-FR" altLang="fr-FR" sz="3200" kern="0" dirty="0"/>
              <a:t> - approche Socratique</a:t>
            </a:r>
            <a:r>
              <a:rPr lang="fr-FR" altLang="fr-FR" sz="3200" dirty="0"/>
              <a:t>  – 1 –</a:t>
            </a:r>
            <a:r>
              <a:rPr lang="fr-FR" altLang="fr-FR" sz="3200" kern="0" dirty="0"/>
              <a:t>  </a:t>
            </a:r>
            <a:br>
              <a:rPr lang="fr-FR" altLang="fr-FR" sz="3200" kern="0" dirty="0"/>
            </a:br>
            <a:r>
              <a:rPr lang="fr-FR" altLang="fr-FR" sz="2000" kern="0" dirty="0"/>
              <a:t>	                                                                   Présentation</a:t>
            </a:r>
            <a:r>
              <a:rPr lang="fr-FR" altLang="fr-FR" sz="2000" dirty="0"/>
              <a:t> – 1 –</a:t>
            </a:r>
            <a:r>
              <a:rPr lang="fr-FR" altLang="fr-FR" sz="2000" kern="0" dirty="0"/>
              <a:t> </a:t>
            </a:r>
          </a:p>
        </p:txBody>
      </p:sp>
      <p:sp>
        <p:nvSpPr>
          <p:cNvPr id="11" name="Virage 21">
            <a:extLst>
              <a:ext uri="{FF2B5EF4-FFF2-40B4-BE49-F238E27FC236}">
                <a16:creationId xmlns:a16="http://schemas.microsoft.com/office/drawing/2014/main" id="{763E81FB-C6F7-2CE7-6ADF-454FC97C3C3F}"/>
              </a:ext>
            </a:extLst>
          </p:cNvPr>
          <p:cNvSpPr/>
          <p:nvPr/>
        </p:nvSpPr>
        <p:spPr>
          <a:xfrm rot="5400000" flipV="1">
            <a:off x="496270" y="2942724"/>
            <a:ext cx="946018" cy="972552"/>
          </a:xfrm>
          <a:prstGeom prst="bentArrow">
            <a:avLst>
              <a:gd name="adj1" fmla="val 25000"/>
              <a:gd name="adj2" fmla="val 24224"/>
              <a:gd name="adj3" fmla="val 25000"/>
              <a:gd name="adj4" fmla="val 43750"/>
            </a:avLst>
          </a:prstGeom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>
              <a:solidFill>
                <a:schemeClr val="tx1"/>
              </a:solidFill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C231CA61-BC60-902C-8BB8-09FE1340D1A2}"/>
              </a:ext>
            </a:extLst>
          </p:cNvPr>
          <p:cNvSpPr txBox="1"/>
          <p:nvPr/>
        </p:nvSpPr>
        <p:spPr>
          <a:xfrm>
            <a:off x="76832" y="4068844"/>
            <a:ext cx="1515137" cy="369332"/>
          </a:xfrm>
          <a:prstGeom prst="rect">
            <a:avLst/>
          </a:prstGeom>
          <a:solidFill>
            <a:srgbClr val="0066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fr-FR" dirty="0">
                <a:latin typeface="Arial Narrow" pitchFamily="34" charset="0"/>
              </a:rPr>
              <a:t>Le problème !</a:t>
            </a:r>
          </a:p>
        </p:txBody>
      </p:sp>
      <p:sp>
        <p:nvSpPr>
          <p:cNvPr id="13" name="Flèche vers le bas 28">
            <a:extLst>
              <a:ext uri="{FF2B5EF4-FFF2-40B4-BE49-F238E27FC236}">
                <a16:creationId xmlns:a16="http://schemas.microsoft.com/office/drawing/2014/main" id="{A5CD2A7D-A716-42EA-9A74-900383D396B2}"/>
              </a:ext>
            </a:extLst>
          </p:cNvPr>
          <p:cNvSpPr/>
          <p:nvPr/>
        </p:nvSpPr>
        <p:spPr>
          <a:xfrm rot="16200000">
            <a:off x="1751895" y="3929112"/>
            <a:ext cx="390489" cy="570106"/>
          </a:xfrm>
          <a:prstGeom prst="downArrow">
            <a:avLst/>
          </a:prstGeom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/>
          </a:p>
        </p:txBody>
      </p:sp>
      <p:grpSp>
        <p:nvGrpSpPr>
          <p:cNvPr id="14" name="Groupe 13">
            <a:extLst>
              <a:ext uri="{FF2B5EF4-FFF2-40B4-BE49-F238E27FC236}">
                <a16:creationId xmlns:a16="http://schemas.microsoft.com/office/drawing/2014/main" id="{9E2F5BA5-E341-6BA2-B52A-0AB49001A558}"/>
              </a:ext>
            </a:extLst>
          </p:cNvPr>
          <p:cNvGrpSpPr>
            <a:grpSpLocks/>
          </p:cNvGrpSpPr>
          <p:nvPr/>
        </p:nvGrpSpPr>
        <p:grpSpPr bwMode="auto">
          <a:xfrm>
            <a:off x="2168313" y="3875429"/>
            <a:ext cx="2550544" cy="677472"/>
            <a:chOff x="1055042" y="2134577"/>
            <a:chExt cx="4215241" cy="604087"/>
          </a:xfrm>
        </p:grpSpPr>
        <p:sp>
          <p:nvSpPr>
            <p:cNvPr id="18" name="Rectangle à coins arrondis 44">
              <a:extLst>
                <a:ext uri="{FF2B5EF4-FFF2-40B4-BE49-F238E27FC236}">
                  <a16:creationId xmlns:a16="http://schemas.microsoft.com/office/drawing/2014/main" id="{6DA0FC88-D774-E41B-0165-8E54FED91448}"/>
                </a:ext>
              </a:extLst>
            </p:cNvPr>
            <p:cNvSpPr/>
            <p:nvPr/>
          </p:nvSpPr>
          <p:spPr>
            <a:xfrm>
              <a:off x="1260003" y="2162345"/>
              <a:ext cx="3896149" cy="576319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sp>
          <p:nvSpPr>
            <p:cNvPr id="19" name="ZoneTexte 20">
              <a:extLst>
                <a:ext uri="{FF2B5EF4-FFF2-40B4-BE49-F238E27FC236}">
                  <a16:creationId xmlns:a16="http://schemas.microsoft.com/office/drawing/2014/main" id="{74E19044-24F9-5C17-D743-8E2FC91719D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55042" y="2134577"/>
              <a:ext cx="4215241" cy="5763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algn="ctr" eaLnBrk="1" hangingPunct="1"/>
              <a:r>
                <a:rPr lang="fr-FR" altLang="fr-FR" b="1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 Tout demander à l’IA et</a:t>
              </a:r>
              <a:br>
                <a:rPr lang="fr-FR" altLang="fr-FR" b="1" dirty="0">
                  <a:solidFill>
                    <a:srgbClr val="C00000"/>
                  </a:solidFill>
                  <a:latin typeface="Arial Narrow" panose="020B0606020202030204" pitchFamily="34" charset="0"/>
                </a:rPr>
              </a:br>
              <a:r>
                <a:rPr lang="fr-FR" altLang="fr-FR" b="1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faire sans comprendre</a:t>
              </a:r>
            </a:p>
          </p:txBody>
        </p:sp>
      </p:grpSp>
      <p:sp>
        <p:nvSpPr>
          <p:cNvPr id="24" name="ZoneTexte 23">
            <a:extLst>
              <a:ext uri="{FF2B5EF4-FFF2-40B4-BE49-F238E27FC236}">
                <a16:creationId xmlns:a16="http://schemas.microsoft.com/office/drawing/2014/main" id="{7038FC9A-1508-B6E2-D9BD-6926DF3779DF}"/>
              </a:ext>
            </a:extLst>
          </p:cNvPr>
          <p:cNvSpPr txBox="1"/>
          <p:nvPr/>
        </p:nvSpPr>
        <p:spPr>
          <a:xfrm>
            <a:off x="1827149" y="5164907"/>
            <a:ext cx="1676426" cy="646331"/>
          </a:xfrm>
          <a:prstGeom prst="rect">
            <a:avLst/>
          </a:prstGeom>
          <a:solidFill>
            <a:srgbClr val="0066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fr-FR" dirty="0">
                <a:latin typeface="Arial Narrow" pitchFamily="34" charset="0"/>
              </a:rPr>
              <a:t>Une esquisse </a:t>
            </a:r>
            <a:br>
              <a:rPr lang="fr-FR" dirty="0">
                <a:latin typeface="Arial Narrow" pitchFamily="34" charset="0"/>
              </a:rPr>
            </a:br>
            <a:r>
              <a:rPr lang="fr-FR" dirty="0">
                <a:latin typeface="Arial Narrow" pitchFamily="34" charset="0"/>
              </a:rPr>
              <a:t>de solution !</a:t>
            </a:r>
          </a:p>
        </p:txBody>
      </p:sp>
      <p:sp>
        <p:nvSpPr>
          <p:cNvPr id="28" name="Flèche vers le bas 28">
            <a:extLst>
              <a:ext uri="{FF2B5EF4-FFF2-40B4-BE49-F238E27FC236}">
                <a16:creationId xmlns:a16="http://schemas.microsoft.com/office/drawing/2014/main" id="{C814D467-6576-72A8-18B4-A4037B737CB6}"/>
              </a:ext>
            </a:extLst>
          </p:cNvPr>
          <p:cNvSpPr/>
          <p:nvPr/>
        </p:nvSpPr>
        <p:spPr>
          <a:xfrm>
            <a:off x="2494570" y="4621021"/>
            <a:ext cx="390489" cy="475765"/>
          </a:xfrm>
          <a:prstGeom prst="downArrow">
            <a:avLst/>
          </a:prstGeom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/>
          </a:p>
        </p:txBody>
      </p:sp>
      <p:sp>
        <p:nvSpPr>
          <p:cNvPr id="29" name="Flèche vers le bas 28">
            <a:extLst>
              <a:ext uri="{FF2B5EF4-FFF2-40B4-BE49-F238E27FC236}">
                <a16:creationId xmlns:a16="http://schemas.microsoft.com/office/drawing/2014/main" id="{06BF98E3-5AFD-BA64-E9E1-D9E9C40E9944}"/>
              </a:ext>
            </a:extLst>
          </p:cNvPr>
          <p:cNvSpPr/>
          <p:nvPr/>
        </p:nvSpPr>
        <p:spPr>
          <a:xfrm rot="16200000">
            <a:off x="3721000" y="5179868"/>
            <a:ext cx="390489" cy="570106"/>
          </a:xfrm>
          <a:prstGeom prst="downArrow">
            <a:avLst/>
          </a:prstGeom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/>
          </a:p>
        </p:txBody>
      </p:sp>
      <p:grpSp>
        <p:nvGrpSpPr>
          <p:cNvPr id="30" name="Groupe 29">
            <a:extLst>
              <a:ext uri="{FF2B5EF4-FFF2-40B4-BE49-F238E27FC236}">
                <a16:creationId xmlns:a16="http://schemas.microsoft.com/office/drawing/2014/main" id="{D0F1722E-3313-0E88-750E-B32B80BE8E70}"/>
              </a:ext>
            </a:extLst>
          </p:cNvPr>
          <p:cNvGrpSpPr>
            <a:grpSpLocks/>
          </p:cNvGrpSpPr>
          <p:nvPr/>
        </p:nvGrpSpPr>
        <p:grpSpPr bwMode="auto">
          <a:xfrm>
            <a:off x="4295206" y="4658472"/>
            <a:ext cx="2425816" cy="1597233"/>
            <a:chOff x="894771" y="2162345"/>
            <a:chExt cx="4009106" cy="1424217"/>
          </a:xfrm>
        </p:grpSpPr>
        <p:sp>
          <p:nvSpPr>
            <p:cNvPr id="31" name="Rectangle à coins arrondis 44">
              <a:extLst>
                <a:ext uri="{FF2B5EF4-FFF2-40B4-BE49-F238E27FC236}">
                  <a16:creationId xmlns:a16="http://schemas.microsoft.com/office/drawing/2014/main" id="{6078CA5E-984E-6F0B-282B-FB108C179770}"/>
                </a:ext>
              </a:extLst>
            </p:cNvPr>
            <p:cNvSpPr/>
            <p:nvPr/>
          </p:nvSpPr>
          <p:spPr>
            <a:xfrm>
              <a:off x="894771" y="2162345"/>
              <a:ext cx="4009106" cy="1424217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sp>
          <p:nvSpPr>
            <p:cNvPr id="32" name="ZoneTexte 20">
              <a:extLst>
                <a:ext uri="{FF2B5EF4-FFF2-40B4-BE49-F238E27FC236}">
                  <a16:creationId xmlns:a16="http://schemas.microsoft.com/office/drawing/2014/main" id="{3E3956E2-342C-F02E-720F-F536AF3125F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06933" y="2211732"/>
              <a:ext cx="3965032" cy="1317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algn="ctr" eaLnBrk="1" hangingPunct="1"/>
              <a:r>
                <a:rPr lang="fr-FR" altLang="fr-FR" b="1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 Interagir avec l’IA et comprendre les points essentiels lors de la discussion et du questionnement</a:t>
              </a:r>
            </a:p>
          </p:txBody>
        </p:sp>
      </p:grpSp>
      <p:sp>
        <p:nvSpPr>
          <p:cNvPr id="33" name="Flèche vers le bas 28">
            <a:extLst>
              <a:ext uri="{FF2B5EF4-FFF2-40B4-BE49-F238E27FC236}">
                <a16:creationId xmlns:a16="http://schemas.microsoft.com/office/drawing/2014/main" id="{01878858-6C0B-F94C-7891-F6E887FC0F66}"/>
              </a:ext>
            </a:extLst>
          </p:cNvPr>
          <p:cNvSpPr/>
          <p:nvPr/>
        </p:nvSpPr>
        <p:spPr>
          <a:xfrm rot="16200000">
            <a:off x="6904739" y="4719144"/>
            <a:ext cx="390489" cy="570106"/>
          </a:xfrm>
          <a:prstGeom prst="downArrow">
            <a:avLst/>
          </a:prstGeom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/>
          </a:p>
        </p:txBody>
      </p:sp>
      <p:grpSp>
        <p:nvGrpSpPr>
          <p:cNvPr id="38" name="Groupe 37">
            <a:extLst>
              <a:ext uri="{FF2B5EF4-FFF2-40B4-BE49-F238E27FC236}">
                <a16:creationId xmlns:a16="http://schemas.microsoft.com/office/drawing/2014/main" id="{E252B411-CABC-9FE9-4EA8-C6B0679818E2}"/>
              </a:ext>
            </a:extLst>
          </p:cNvPr>
          <p:cNvGrpSpPr>
            <a:grpSpLocks/>
          </p:cNvGrpSpPr>
          <p:nvPr/>
        </p:nvGrpSpPr>
        <p:grpSpPr bwMode="auto">
          <a:xfrm>
            <a:off x="7474627" y="4205722"/>
            <a:ext cx="1400187" cy="1782128"/>
            <a:chOff x="4854853" y="3905347"/>
            <a:chExt cx="819302" cy="3100357"/>
          </a:xfrm>
        </p:grpSpPr>
        <p:sp>
          <p:nvSpPr>
            <p:cNvPr id="39" name="Rectangle à coins arrondis 39">
              <a:extLst>
                <a:ext uri="{FF2B5EF4-FFF2-40B4-BE49-F238E27FC236}">
                  <a16:creationId xmlns:a16="http://schemas.microsoft.com/office/drawing/2014/main" id="{0251C76E-5E01-0AEB-06F6-DAE1E0593CC7}"/>
                </a:ext>
              </a:extLst>
            </p:cNvPr>
            <p:cNvSpPr/>
            <p:nvPr/>
          </p:nvSpPr>
          <p:spPr>
            <a:xfrm>
              <a:off x="4854853" y="3905347"/>
              <a:ext cx="819302" cy="3100357"/>
            </a:xfrm>
            <a:prstGeom prst="roundRect">
              <a:avLst/>
            </a:prstGeom>
            <a:ln>
              <a:solidFill>
                <a:srgbClr val="C0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>
                <a:solidFill>
                  <a:srgbClr val="C00000"/>
                </a:solidFill>
              </a:endParaRPr>
            </a:p>
          </p:txBody>
        </p:sp>
        <p:pic>
          <p:nvPicPr>
            <p:cNvPr id="40" name="Image 20">
              <a:extLst>
                <a:ext uri="{FF2B5EF4-FFF2-40B4-BE49-F238E27FC236}">
                  <a16:creationId xmlns:a16="http://schemas.microsoft.com/office/drawing/2014/main" id="{96D3CC21-81A7-2308-8F4D-96056D99C27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4988705" y="4091724"/>
              <a:ext cx="586895" cy="26395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1" name="ZoneTexte 40">
            <a:extLst>
              <a:ext uri="{FF2B5EF4-FFF2-40B4-BE49-F238E27FC236}">
                <a16:creationId xmlns:a16="http://schemas.microsoft.com/office/drawing/2014/main" id="{586D1F17-1F0B-CD5C-3DEE-863AB2B4DBB1}"/>
              </a:ext>
            </a:extLst>
          </p:cNvPr>
          <p:cNvSpPr txBox="1"/>
          <p:nvPr/>
        </p:nvSpPr>
        <p:spPr>
          <a:xfrm>
            <a:off x="6988691" y="6079194"/>
            <a:ext cx="2099112" cy="369332"/>
          </a:xfrm>
          <a:prstGeom prst="rect">
            <a:avLst/>
          </a:prstGeom>
          <a:solidFill>
            <a:srgbClr val="0066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fr-FR" dirty="0">
                <a:latin typeface="Arial Narrow" pitchFamily="34" charset="0"/>
              </a:rPr>
              <a:t>Approche Socratique</a:t>
            </a:r>
          </a:p>
        </p:txBody>
      </p:sp>
      <p:sp>
        <p:nvSpPr>
          <p:cNvPr id="2" name="Rectangle 9">
            <a:extLst>
              <a:ext uri="{FF2B5EF4-FFF2-40B4-BE49-F238E27FC236}">
                <a16:creationId xmlns:a16="http://schemas.microsoft.com/office/drawing/2014/main" id="{0311C713-CFC3-05E7-1C4A-553B593DE3D6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33321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/>
            </a:lvl1pPr>
          </a:lstStyle>
          <a:p>
            <a:pPr>
              <a:defRPr/>
            </a:pPr>
            <a:r>
              <a:rPr lang="fr-FR" dirty="0"/>
              <a:t>Lycée Charlemagne</a:t>
            </a:r>
          </a:p>
        </p:txBody>
      </p:sp>
    </p:spTree>
    <p:extLst>
      <p:ext uri="{BB962C8B-B14F-4D97-AF65-F5344CB8AC3E}">
        <p14:creationId xmlns:p14="http://schemas.microsoft.com/office/powerpoint/2010/main" val="911912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4" grpId="0" animBg="1"/>
      <p:bldP spid="4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62A868-14FF-02D3-09D2-42642B8EDB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Espace réservé du numéro de diapositive 5">
            <a:extLst>
              <a:ext uri="{FF2B5EF4-FFF2-40B4-BE49-F238E27FC236}">
                <a16:creationId xmlns:a16="http://schemas.microsoft.com/office/drawing/2014/main" id="{D6D5DC2B-5088-4842-C0BE-7D35ECC852F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A286E457-F843-446B-9C50-127004F87CF3}" type="slidenum">
              <a:rPr lang="fr-FR" altLang="fr-FR"/>
              <a:pPr/>
              <a:t>14</a:t>
            </a:fld>
            <a:endParaRPr lang="fr-FR" altLang="fr-FR"/>
          </a:p>
        </p:txBody>
      </p:sp>
      <p:sp>
        <p:nvSpPr>
          <p:cNvPr id="4" name="Titre 9">
            <a:extLst>
              <a:ext uri="{FF2B5EF4-FFF2-40B4-BE49-F238E27FC236}">
                <a16:creationId xmlns:a16="http://schemas.microsoft.com/office/drawing/2014/main" id="{E1044333-B789-A9E8-C595-B1CBD33150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8888" y="487363"/>
            <a:ext cx="7885112" cy="99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fr-FR" sz="3200" i="1" kern="0" dirty="0"/>
              <a:t>Art of Prompt</a:t>
            </a:r>
            <a:r>
              <a:rPr lang="fr-FR" altLang="fr-FR" sz="3200" kern="0" dirty="0"/>
              <a:t> - approche Socratique</a:t>
            </a:r>
            <a:r>
              <a:rPr lang="fr-FR" altLang="fr-FR" sz="3200" dirty="0"/>
              <a:t>  – 2 –</a:t>
            </a:r>
            <a:r>
              <a:rPr lang="fr-FR" altLang="fr-FR" sz="3200" kern="0" dirty="0"/>
              <a:t>  </a:t>
            </a:r>
            <a:br>
              <a:rPr lang="fr-FR" altLang="fr-FR" sz="3200" kern="0" dirty="0"/>
            </a:br>
            <a:r>
              <a:rPr lang="fr-FR" altLang="fr-FR" sz="2000" kern="0" dirty="0"/>
              <a:t>	                                                                   Présentation</a:t>
            </a:r>
            <a:r>
              <a:rPr lang="fr-FR" altLang="fr-FR" sz="2000" dirty="0"/>
              <a:t> – 2 –</a:t>
            </a:r>
            <a:r>
              <a:rPr lang="fr-FR" altLang="fr-FR" sz="2000" kern="0" dirty="0"/>
              <a:t> </a:t>
            </a:r>
          </a:p>
        </p:txBody>
      </p:sp>
      <p:sp>
        <p:nvSpPr>
          <p:cNvPr id="11" name="Virage 21">
            <a:extLst>
              <a:ext uri="{FF2B5EF4-FFF2-40B4-BE49-F238E27FC236}">
                <a16:creationId xmlns:a16="http://schemas.microsoft.com/office/drawing/2014/main" id="{9160DB09-B9DD-FCE7-5171-E57D339DD897}"/>
              </a:ext>
            </a:extLst>
          </p:cNvPr>
          <p:cNvSpPr/>
          <p:nvPr/>
        </p:nvSpPr>
        <p:spPr>
          <a:xfrm flipV="1">
            <a:off x="4607263" y="5733495"/>
            <a:ext cx="946268" cy="671021"/>
          </a:xfrm>
          <a:prstGeom prst="bentArrow">
            <a:avLst>
              <a:gd name="adj1" fmla="val 25000"/>
              <a:gd name="adj2" fmla="val 24224"/>
              <a:gd name="adj3" fmla="val 25000"/>
              <a:gd name="adj4" fmla="val 43750"/>
            </a:avLst>
          </a:prstGeom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>
              <a:solidFill>
                <a:schemeClr val="tx1"/>
              </a:solidFill>
            </a:endParaRPr>
          </a:p>
        </p:txBody>
      </p:sp>
      <p:grpSp>
        <p:nvGrpSpPr>
          <p:cNvPr id="14" name="Groupe 13">
            <a:extLst>
              <a:ext uri="{FF2B5EF4-FFF2-40B4-BE49-F238E27FC236}">
                <a16:creationId xmlns:a16="http://schemas.microsoft.com/office/drawing/2014/main" id="{B6B6F753-18FB-F41C-4AA0-B13814F15B84}"/>
              </a:ext>
            </a:extLst>
          </p:cNvPr>
          <p:cNvGrpSpPr>
            <a:grpSpLocks/>
          </p:cNvGrpSpPr>
          <p:nvPr/>
        </p:nvGrpSpPr>
        <p:grpSpPr bwMode="auto">
          <a:xfrm>
            <a:off x="183926" y="4143533"/>
            <a:ext cx="4388074" cy="658431"/>
            <a:chOff x="1260003" y="2134577"/>
            <a:chExt cx="3988119" cy="573183"/>
          </a:xfrm>
        </p:grpSpPr>
        <p:sp>
          <p:nvSpPr>
            <p:cNvPr id="18" name="Rectangle à coins arrondis 44">
              <a:extLst>
                <a:ext uri="{FF2B5EF4-FFF2-40B4-BE49-F238E27FC236}">
                  <a16:creationId xmlns:a16="http://schemas.microsoft.com/office/drawing/2014/main" id="{BE212293-72E7-2F2C-53A0-EC03483AB484}"/>
                </a:ext>
              </a:extLst>
            </p:cNvPr>
            <p:cNvSpPr/>
            <p:nvPr/>
          </p:nvSpPr>
          <p:spPr>
            <a:xfrm>
              <a:off x="1260003" y="2162346"/>
              <a:ext cx="3988119" cy="545414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sp>
          <p:nvSpPr>
            <p:cNvPr id="19" name="ZoneTexte 20">
              <a:extLst>
                <a:ext uri="{FF2B5EF4-FFF2-40B4-BE49-F238E27FC236}">
                  <a16:creationId xmlns:a16="http://schemas.microsoft.com/office/drawing/2014/main" id="{95614E81-CBF1-3E84-855E-90062981531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60003" y="2134577"/>
              <a:ext cx="3988119" cy="562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algn="ctr" eaLnBrk="1" hangingPunct="1"/>
              <a:r>
                <a:rPr lang="fr-FR" altLang="fr-FR" b="1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 Si la réponse de l’apprenant est juste, l’IA va aller plus loin pour le questionnement suivant</a:t>
              </a:r>
            </a:p>
          </p:txBody>
        </p:sp>
      </p:grpSp>
      <p:sp>
        <p:nvSpPr>
          <p:cNvPr id="24" name="ZoneTexte 23">
            <a:extLst>
              <a:ext uri="{FF2B5EF4-FFF2-40B4-BE49-F238E27FC236}">
                <a16:creationId xmlns:a16="http://schemas.microsoft.com/office/drawing/2014/main" id="{4E491A71-F10A-A7D8-A33B-57AE5A273D25}"/>
              </a:ext>
            </a:extLst>
          </p:cNvPr>
          <p:cNvSpPr txBox="1"/>
          <p:nvPr/>
        </p:nvSpPr>
        <p:spPr>
          <a:xfrm>
            <a:off x="395823" y="4981542"/>
            <a:ext cx="8290977" cy="646331"/>
          </a:xfrm>
          <a:prstGeom prst="rect">
            <a:avLst/>
          </a:prstGeom>
          <a:solidFill>
            <a:srgbClr val="0066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fr-FR" dirty="0">
                <a:latin typeface="Arial Narrow" pitchFamily="34" charset="0"/>
              </a:rPr>
              <a:t>En bref, cette approche réalise le travail d’un enseignant bienveillant confronté soit aux difficultés d’un élève soit au contraire soucieux d’aller plus loin si le sujet d’étude est déjà en partie maitrisé. </a:t>
            </a:r>
          </a:p>
        </p:txBody>
      </p:sp>
      <p:sp>
        <p:nvSpPr>
          <p:cNvPr id="28" name="Flèche vers le bas 28">
            <a:extLst>
              <a:ext uri="{FF2B5EF4-FFF2-40B4-BE49-F238E27FC236}">
                <a16:creationId xmlns:a16="http://schemas.microsoft.com/office/drawing/2014/main" id="{F2FB76D1-438F-C1D1-9FDF-18F60E6A982F}"/>
              </a:ext>
            </a:extLst>
          </p:cNvPr>
          <p:cNvSpPr/>
          <p:nvPr/>
        </p:nvSpPr>
        <p:spPr>
          <a:xfrm>
            <a:off x="1826239" y="3628356"/>
            <a:ext cx="390489" cy="475765"/>
          </a:xfrm>
          <a:prstGeom prst="downArrow">
            <a:avLst/>
          </a:prstGeom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/>
          </a:p>
        </p:txBody>
      </p:sp>
      <p:grpSp>
        <p:nvGrpSpPr>
          <p:cNvPr id="38" name="Groupe 37">
            <a:extLst>
              <a:ext uri="{FF2B5EF4-FFF2-40B4-BE49-F238E27FC236}">
                <a16:creationId xmlns:a16="http://schemas.microsoft.com/office/drawing/2014/main" id="{896BF413-23FC-BF16-328F-386C084803CA}"/>
              </a:ext>
            </a:extLst>
          </p:cNvPr>
          <p:cNvGrpSpPr>
            <a:grpSpLocks/>
          </p:cNvGrpSpPr>
          <p:nvPr/>
        </p:nvGrpSpPr>
        <p:grpSpPr bwMode="auto">
          <a:xfrm>
            <a:off x="29018" y="2132621"/>
            <a:ext cx="1086219" cy="1313070"/>
            <a:chOff x="4854853" y="3905347"/>
            <a:chExt cx="819302" cy="3100357"/>
          </a:xfrm>
        </p:grpSpPr>
        <p:sp>
          <p:nvSpPr>
            <p:cNvPr id="39" name="Rectangle à coins arrondis 39">
              <a:extLst>
                <a:ext uri="{FF2B5EF4-FFF2-40B4-BE49-F238E27FC236}">
                  <a16:creationId xmlns:a16="http://schemas.microsoft.com/office/drawing/2014/main" id="{00DFFBA9-B81A-2F7B-4B63-12D0FCB2550C}"/>
                </a:ext>
              </a:extLst>
            </p:cNvPr>
            <p:cNvSpPr/>
            <p:nvPr/>
          </p:nvSpPr>
          <p:spPr>
            <a:xfrm>
              <a:off x="4854853" y="3905347"/>
              <a:ext cx="819302" cy="3100357"/>
            </a:xfrm>
            <a:prstGeom prst="roundRect">
              <a:avLst/>
            </a:prstGeom>
            <a:ln>
              <a:solidFill>
                <a:srgbClr val="C0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>
                <a:solidFill>
                  <a:srgbClr val="C00000"/>
                </a:solidFill>
              </a:endParaRPr>
            </a:p>
          </p:txBody>
        </p:sp>
        <p:pic>
          <p:nvPicPr>
            <p:cNvPr id="40" name="Image 20">
              <a:extLst>
                <a:ext uri="{FF2B5EF4-FFF2-40B4-BE49-F238E27FC236}">
                  <a16:creationId xmlns:a16="http://schemas.microsoft.com/office/drawing/2014/main" id="{86CCF2CB-561D-C713-128D-9C62951F7F7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4988705" y="4091724"/>
              <a:ext cx="586895" cy="26395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" name="Groupe 7">
            <a:extLst>
              <a:ext uri="{FF2B5EF4-FFF2-40B4-BE49-F238E27FC236}">
                <a16:creationId xmlns:a16="http://schemas.microsoft.com/office/drawing/2014/main" id="{3A3E0468-92F8-81BF-06B4-DEE2A577839B}"/>
              </a:ext>
            </a:extLst>
          </p:cNvPr>
          <p:cNvGrpSpPr>
            <a:grpSpLocks/>
          </p:cNvGrpSpPr>
          <p:nvPr/>
        </p:nvGrpSpPr>
        <p:grpSpPr bwMode="auto">
          <a:xfrm>
            <a:off x="1223893" y="1562749"/>
            <a:ext cx="7713630" cy="746200"/>
            <a:chOff x="894771" y="2162345"/>
            <a:chExt cx="4009106" cy="687932"/>
          </a:xfrm>
        </p:grpSpPr>
        <p:sp>
          <p:nvSpPr>
            <p:cNvPr id="10" name="Rectangle à coins arrondis 44">
              <a:extLst>
                <a:ext uri="{FF2B5EF4-FFF2-40B4-BE49-F238E27FC236}">
                  <a16:creationId xmlns:a16="http://schemas.microsoft.com/office/drawing/2014/main" id="{1E778919-19CA-5623-5B88-14C91A255793}"/>
                </a:ext>
              </a:extLst>
            </p:cNvPr>
            <p:cNvSpPr/>
            <p:nvPr/>
          </p:nvSpPr>
          <p:spPr>
            <a:xfrm>
              <a:off x="894771" y="2162345"/>
              <a:ext cx="4009106" cy="687932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sp>
          <p:nvSpPr>
            <p:cNvPr id="15" name="ZoneTexte 20">
              <a:extLst>
                <a:ext uri="{FF2B5EF4-FFF2-40B4-BE49-F238E27FC236}">
                  <a16:creationId xmlns:a16="http://schemas.microsoft.com/office/drawing/2014/main" id="{BCC54784-A7A6-3CB2-83BA-4DA5006EACE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06933" y="2211732"/>
              <a:ext cx="3914424" cy="5958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algn="ctr" eaLnBrk="1" hangingPunct="1"/>
              <a:r>
                <a:rPr lang="fr-FR" altLang="fr-FR" b="1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 L’approche socratique permet de mettre en place un questionnement suivi</a:t>
              </a:r>
              <a:br>
                <a:rPr lang="fr-FR" altLang="fr-FR" b="1" dirty="0">
                  <a:solidFill>
                    <a:srgbClr val="C00000"/>
                  </a:solidFill>
                  <a:latin typeface="Arial Narrow" panose="020B0606020202030204" pitchFamily="34" charset="0"/>
                </a:rPr>
              </a:br>
              <a:r>
                <a:rPr lang="fr-FR" altLang="fr-FR" b="1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 </a:t>
              </a:r>
              <a:r>
                <a:rPr lang="fr-FR" altLang="fr-FR" b="1" dirty="0">
                  <a:solidFill>
                    <a:srgbClr val="0070C0"/>
                  </a:solidFill>
                  <a:latin typeface="Arial Narrow" panose="020B0606020202030204" pitchFamily="34" charset="0"/>
                </a:rPr>
                <a:t>sans donner immédiatement la réponse</a:t>
              </a:r>
            </a:p>
          </p:txBody>
        </p:sp>
      </p:grpSp>
      <p:grpSp>
        <p:nvGrpSpPr>
          <p:cNvPr id="17" name="Groupe 16">
            <a:extLst>
              <a:ext uri="{FF2B5EF4-FFF2-40B4-BE49-F238E27FC236}">
                <a16:creationId xmlns:a16="http://schemas.microsoft.com/office/drawing/2014/main" id="{3368587C-2C14-4757-2C17-DC28EE63576D}"/>
              </a:ext>
            </a:extLst>
          </p:cNvPr>
          <p:cNvGrpSpPr>
            <a:grpSpLocks/>
          </p:cNvGrpSpPr>
          <p:nvPr/>
        </p:nvGrpSpPr>
        <p:grpSpPr bwMode="auto">
          <a:xfrm>
            <a:off x="1336428" y="2894923"/>
            <a:ext cx="6494330" cy="683192"/>
            <a:chOff x="894771" y="2162344"/>
            <a:chExt cx="4009106" cy="915384"/>
          </a:xfrm>
        </p:grpSpPr>
        <p:sp>
          <p:nvSpPr>
            <p:cNvPr id="20" name="Rectangle à coins arrondis 44">
              <a:extLst>
                <a:ext uri="{FF2B5EF4-FFF2-40B4-BE49-F238E27FC236}">
                  <a16:creationId xmlns:a16="http://schemas.microsoft.com/office/drawing/2014/main" id="{ED97DDFE-8DA4-8F7E-9FE5-82E6B95D8A11}"/>
                </a:ext>
              </a:extLst>
            </p:cNvPr>
            <p:cNvSpPr/>
            <p:nvPr/>
          </p:nvSpPr>
          <p:spPr>
            <a:xfrm>
              <a:off x="894771" y="2162344"/>
              <a:ext cx="4009106" cy="915383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sp>
          <p:nvSpPr>
            <p:cNvPr id="21" name="ZoneTexte 20">
              <a:extLst>
                <a:ext uri="{FF2B5EF4-FFF2-40B4-BE49-F238E27FC236}">
                  <a16:creationId xmlns:a16="http://schemas.microsoft.com/office/drawing/2014/main" id="{43600FEF-A213-74BF-F1EF-BBF491E2AC8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06933" y="2211732"/>
              <a:ext cx="3914424" cy="865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algn="ctr" eaLnBrk="1" hangingPunct="1"/>
              <a:r>
                <a:rPr lang="fr-FR" altLang="fr-FR" b="1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 Pour l’apprenant, elle favorise la compréhension et la mémorisation</a:t>
              </a:r>
              <a:br>
                <a:rPr lang="fr-FR" altLang="fr-FR" b="1" dirty="0">
                  <a:solidFill>
                    <a:srgbClr val="C00000"/>
                  </a:solidFill>
                  <a:latin typeface="Arial Narrow" panose="020B0606020202030204" pitchFamily="34" charset="0"/>
                </a:rPr>
              </a:br>
              <a:r>
                <a:rPr lang="fr-FR" altLang="fr-FR" b="1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 </a:t>
              </a:r>
              <a:r>
                <a:rPr lang="fr-FR" altLang="fr-FR" b="1" dirty="0">
                  <a:solidFill>
                    <a:srgbClr val="0070C0"/>
                  </a:solidFill>
                  <a:latin typeface="Arial Narrow" panose="020B0606020202030204" pitchFamily="34" charset="0"/>
                </a:rPr>
                <a:t>plutôt que l’exploitation immédiate d’un résultat</a:t>
              </a:r>
            </a:p>
          </p:txBody>
        </p:sp>
      </p:grpSp>
      <p:sp>
        <p:nvSpPr>
          <p:cNvPr id="22" name="Flèche vers le bas 28">
            <a:extLst>
              <a:ext uri="{FF2B5EF4-FFF2-40B4-BE49-F238E27FC236}">
                <a16:creationId xmlns:a16="http://schemas.microsoft.com/office/drawing/2014/main" id="{D70FCD28-DD34-4534-A6E5-19FFF8DFC798}"/>
              </a:ext>
            </a:extLst>
          </p:cNvPr>
          <p:cNvSpPr/>
          <p:nvPr/>
        </p:nvSpPr>
        <p:spPr>
          <a:xfrm>
            <a:off x="4572000" y="2365428"/>
            <a:ext cx="390489" cy="475765"/>
          </a:xfrm>
          <a:prstGeom prst="downArrow">
            <a:avLst/>
          </a:prstGeom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/>
          </a:p>
        </p:txBody>
      </p:sp>
      <p:grpSp>
        <p:nvGrpSpPr>
          <p:cNvPr id="34" name="Groupe 33">
            <a:extLst>
              <a:ext uri="{FF2B5EF4-FFF2-40B4-BE49-F238E27FC236}">
                <a16:creationId xmlns:a16="http://schemas.microsoft.com/office/drawing/2014/main" id="{8A9C5329-4292-167C-A256-78862B9C6F41}"/>
              </a:ext>
            </a:extLst>
          </p:cNvPr>
          <p:cNvGrpSpPr>
            <a:grpSpLocks/>
          </p:cNvGrpSpPr>
          <p:nvPr/>
        </p:nvGrpSpPr>
        <p:grpSpPr bwMode="auto">
          <a:xfrm>
            <a:off x="4897772" y="4143533"/>
            <a:ext cx="4098589" cy="646331"/>
            <a:chOff x="1260003" y="2134577"/>
            <a:chExt cx="3988118" cy="645139"/>
          </a:xfrm>
        </p:grpSpPr>
        <p:sp>
          <p:nvSpPr>
            <p:cNvPr id="35" name="Rectangle à coins arrondis 44">
              <a:extLst>
                <a:ext uri="{FF2B5EF4-FFF2-40B4-BE49-F238E27FC236}">
                  <a16:creationId xmlns:a16="http://schemas.microsoft.com/office/drawing/2014/main" id="{2D5DBB6D-2958-4CC0-78C1-DC391504899B}"/>
                </a:ext>
              </a:extLst>
            </p:cNvPr>
            <p:cNvSpPr/>
            <p:nvPr/>
          </p:nvSpPr>
          <p:spPr>
            <a:xfrm>
              <a:off x="1260003" y="2162345"/>
              <a:ext cx="3896149" cy="576319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sp>
          <p:nvSpPr>
            <p:cNvPr id="36" name="ZoneTexte 20">
              <a:extLst>
                <a:ext uri="{FF2B5EF4-FFF2-40B4-BE49-F238E27FC236}">
                  <a16:creationId xmlns:a16="http://schemas.microsoft.com/office/drawing/2014/main" id="{1644A0CD-BA88-9D58-2442-D76E9ADA40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60003" y="2134577"/>
              <a:ext cx="3988118" cy="645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algn="ctr" eaLnBrk="1" hangingPunct="1"/>
              <a:r>
                <a:rPr lang="fr-FR" altLang="fr-FR" b="1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 Si la réponse est fausse, l’IA reprend les bases pour le questionnement suivant</a:t>
              </a:r>
            </a:p>
          </p:txBody>
        </p:sp>
      </p:grpSp>
      <p:sp>
        <p:nvSpPr>
          <p:cNvPr id="41" name="ZoneTexte 40">
            <a:extLst>
              <a:ext uri="{FF2B5EF4-FFF2-40B4-BE49-F238E27FC236}">
                <a16:creationId xmlns:a16="http://schemas.microsoft.com/office/drawing/2014/main" id="{3BDCEE1C-B87B-A26A-8E9F-371CB3065A8D}"/>
              </a:ext>
            </a:extLst>
          </p:cNvPr>
          <p:cNvSpPr txBox="1"/>
          <p:nvPr/>
        </p:nvSpPr>
        <p:spPr>
          <a:xfrm>
            <a:off x="6947067" y="2152102"/>
            <a:ext cx="2099112" cy="369332"/>
          </a:xfrm>
          <a:prstGeom prst="rect">
            <a:avLst/>
          </a:prstGeom>
          <a:solidFill>
            <a:srgbClr val="0066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fr-FR" dirty="0">
                <a:latin typeface="Arial Narrow" pitchFamily="34" charset="0"/>
              </a:rPr>
              <a:t>Approche Socratique</a:t>
            </a:r>
          </a:p>
        </p:txBody>
      </p:sp>
      <p:sp>
        <p:nvSpPr>
          <p:cNvPr id="37" name="Flèche vers le bas 28">
            <a:extLst>
              <a:ext uri="{FF2B5EF4-FFF2-40B4-BE49-F238E27FC236}">
                <a16:creationId xmlns:a16="http://schemas.microsoft.com/office/drawing/2014/main" id="{33D9A48F-5155-A7A6-34CC-ED41047CE804}"/>
              </a:ext>
            </a:extLst>
          </p:cNvPr>
          <p:cNvSpPr/>
          <p:nvPr/>
        </p:nvSpPr>
        <p:spPr>
          <a:xfrm>
            <a:off x="6456363" y="3636855"/>
            <a:ext cx="390489" cy="475765"/>
          </a:xfrm>
          <a:prstGeom prst="downArrow">
            <a:avLst/>
          </a:prstGeom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/>
          </a:p>
        </p:txBody>
      </p:sp>
      <p:grpSp>
        <p:nvGrpSpPr>
          <p:cNvPr id="42" name="Groupe 41">
            <a:extLst>
              <a:ext uri="{FF2B5EF4-FFF2-40B4-BE49-F238E27FC236}">
                <a16:creationId xmlns:a16="http://schemas.microsoft.com/office/drawing/2014/main" id="{381C93E0-3702-67CC-71BD-70F02A7B7E9B}"/>
              </a:ext>
            </a:extLst>
          </p:cNvPr>
          <p:cNvGrpSpPr>
            <a:grpSpLocks/>
          </p:cNvGrpSpPr>
          <p:nvPr/>
        </p:nvGrpSpPr>
        <p:grpSpPr bwMode="auto">
          <a:xfrm>
            <a:off x="5442747" y="5807451"/>
            <a:ext cx="3636959" cy="646331"/>
            <a:chOff x="633252" y="2144327"/>
            <a:chExt cx="9440285" cy="576320"/>
          </a:xfrm>
        </p:grpSpPr>
        <p:sp>
          <p:nvSpPr>
            <p:cNvPr id="43" name="Rectangle à coins arrondis 44">
              <a:extLst>
                <a:ext uri="{FF2B5EF4-FFF2-40B4-BE49-F238E27FC236}">
                  <a16:creationId xmlns:a16="http://schemas.microsoft.com/office/drawing/2014/main" id="{F65FADBF-DC8A-ED3C-56E8-32A963C18B4A}"/>
                </a:ext>
              </a:extLst>
            </p:cNvPr>
            <p:cNvSpPr/>
            <p:nvPr/>
          </p:nvSpPr>
          <p:spPr>
            <a:xfrm>
              <a:off x="1015018" y="2162346"/>
              <a:ext cx="8758392" cy="549522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sp>
          <p:nvSpPr>
            <p:cNvPr id="44" name="ZoneTexte 20">
              <a:extLst>
                <a:ext uri="{FF2B5EF4-FFF2-40B4-BE49-F238E27FC236}">
                  <a16:creationId xmlns:a16="http://schemas.microsoft.com/office/drawing/2014/main" id="{913992AD-9567-DED6-692B-0EA8E6AD1F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3252" y="2144327"/>
              <a:ext cx="9440285" cy="576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algn="ctr" eaLnBrk="1" hangingPunct="1"/>
              <a:r>
                <a:rPr lang="fr-FR" altLang="fr-FR" b="1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 Modification du prompt pour prendre en compte cette approche</a:t>
              </a:r>
            </a:p>
          </p:txBody>
        </p:sp>
      </p:grpSp>
      <p:sp>
        <p:nvSpPr>
          <p:cNvPr id="2" name="Rectangle 9">
            <a:extLst>
              <a:ext uri="{FF2B5EF4-FFF2-40B4-BE49-F238E27FC236}">
                <a16:creationId xmlns:a16="http://schemas.microsoft.com/office/drawing/2014/main" id="{301304DD-3A89-DD1C-93CB-5779D4286CB3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33321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/>
            </a:lvl1pPr>
          </a:lstStyle>
          <a:p>
            <a:pPr>
              <a:defRPr/>
            </a:pPr>
            <a:r>
              <a:rPr lang="fr-FR" dirty="0"/>
              <a:t>Lycée Charlemagne</a:t>
            </a:r>
          </a:p>
        </p:txBody>
      </p:sp>
    </p:spTree>
    <p:extLst>
      <p:ext uri="{BB962C8B-B14F-4D97-AF65-F5344CB8AC3E}">
        <p14:creationId xmlns:p14="http://schemas.microsoft.com/office/powerpoint/2010/main" val="2683563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4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1960A4-1333-79B3-EE11-7A123085E9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Espace réservé du numéro de diapositive 5">
            <a:extLst>
              <a:ext uri="{FF2B5EF4-FFF2-40B4-BE49-F238E27FC236}">
                <a16:creationId xmlns:a16="http://schemas.microsoft.com/office/drawing/2014/main" id="{CA1FC81E-954F-FB35-9F31-6138C90044E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A286E457-F843-446B-9C50-127004F87CF3}" type="slidenum">
              <a:rPr lang="fr-FR" altLang="fr-FR"/>
              <a:pPr/>
              <a:t>15</a:t>
            </a:fld>
            <a:endParaRPr lang="fr-FR" altLang="fr-FR"/>
          </a:p>
        </p:txBody>
      </p:sp>
      <p:sp>
        <p:nvSpPr>
          <p:cNvPr id="4" name="Titre 9">
            <a:extLst>
              <a:ext uri="{FF2B5EF4-FFF2-40B4-BE49-F238E27FC236}">
                <a16:creationId xmlns:a16="http://schemas.microsoft.com/office/drawing/2014/main" id="{204B4E21-87FA-56F8-B656-79E3B51AD2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8888" y="487363"/>
            <a:ext cx="7885112" cy="99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hangingPunct="1"/>
            <a:r>
              <a:rPr lang="fr-FR" altLang="fr-FR" sz="3200" i="1" kern="0" dirty="0"/>
              <a:t>Art of Prompt - </a:t>
            </a:r>
            <a:r>
              <a:rPr lang="fr-FR" altLang="fr-FR" sz="3200" kern="0" dirty="0"/>
              <a:t>approche Socratique</a:t>
            </a:r>
            <a:r>
              <a:rPr lang="fr-FR" altLang="fr-FR" sz="3200" dirty="0"/>
              <a:t>  – 3 –</a:t>
            </a:r>
            <a:r>
              <a:rPr lang="fr-FR" altLang="fr-FR" sz="3200" kern="0" dirty="0"/>
              <a:t>  </a:t>
            </a:r>
            <a:br>
              <a:rPr lang="fr-FR" altLang="fr-FR" sz="3200" kern="0" dirty="0"/>
            </a:br>
            <a:r>
              <a:rPr lang="fr-FR" altLang="fr-FR" sz="2000" kern="0" dirty="0"/>
              <a:t>	                                                                   Présentation</a:t>
            </a:r>
            <a:r>
              <a:rPr lang="fr-FR" altLang="fr-FR" sz="2000" dirty="0"/>
              <a:t> – 3 –</a:t>
            </a:r>
            <a:r>
              <a:rPr lang="fr-FR" altLang="fr-FR" sz="2000" kern="0" dirty="0"/>
              <a:t> </a:t>
            </a:r>
          </a:p>
        </p:txBody>
      </p:sp>
      <p:grpSp>
        <p:nvGrpSpPr>
          <p:cNvPr id="14" name="Groupe 13">
            <a:extLst>
              <a:ext uri="{FF2B5EF4-FFF2-40B4-BE49-F238E27FC236}">
                <a16:creationId xmlns:a16="http://schemas.microsoft.com/office/drawing/2014/main" id="{CB8D295E-A84F-B185-6624-0AC90BFF7DC1}"/>
              </a:ext>
            </a:extLst>
          </p:cNvPr>
          <p:cNvGrpSpPr>
            <a:grpSpLocks/>
          </p:cNvGrpSpPr>
          <p:nvPr/>
        </p:nvGrpSpPr>
        <p:grpSpPr bwMode="auto">
          <a:xfrm>
            <a:off x="7145345" y="4117881"/>
            <a:ext cx="1746629" cy="646331"/>
            <a:chOff x="1213390" y="2030621"/>
            <a:chExt cx="1917686" cy="532293"/>
          </a:xfrm>
        </p:grpSpPr>
        <p:sp>
          <p:nvSpPr>
            <p:cNvPr id="18" name="Rectangle à coins arrondis 44">
              <a:extLst>
                <a:ext uri="{FF2B5EF4-FFF2-40B4-BE49-F238E27FC236}">
                  <a16:creationId xmlns:a16="http://schemas.microsoft.com/office/drawing/2014/main" id="{2483A87E-B55F-ABB5-09BE-C83732A60D31}"/>
                </a:ext>
              </a:extLst>
            </p:cNvPr>
            <p:cNvSpPr/>
            <p:nvPr/>
          </p:nvSpPr>
          <p:spPr>
            <a:xfrm>
              <a:off x="1213390" y="2074618"/>
              <a:ext cx="1914389" cy="467838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sp>
          <p:nvSpPr>
            <p:cNvPr id="19" name="ZoneTexte 20">
              <a:extLst>
                <a:ext uri="{FF2B5EF4-FFF2-40B4-BE49-F238E27FC236}">
                  <a16:creationId xmlns:a16="http://schemas.microsoft.com/office/drawing/2014/main" id="{D1BA3128-75F0-C2F5-29A5-4BF10B8C1B0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16687" y="2030621"/>
              <a:ext cx="1914389" cy="532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algn="ctr" eaLnBrk="1" hangingPunct="1"/>
              <a:r>
                <a:rPr lang="fr-FR" altLang="fr-FR" b="1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 Bases du </a:t>
              </a:r>
              <a:br>
                <a:rPr lang="fr-FR" altLang="fr-FR" b="1" dirty="0">
                  <a:solidFill>
                    <a:srgbClr val="C00000"/>
                  </a:solidFill>
                  <a:latin typeface="Arial Narrow" panose="020B0606020202030204" pitchFamily="34" charset="0"/>
                </a:rPr>
              </a:br>
              <a:r>
                <a:rPr lang="fr-FR" altLang="fr-FR" b="1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premier prompt</a:t>
              </a:r>
            </a:p>
          </p:txBody>
        </p:sp>
      </p:grpSp>
      <p:grpSp>
        <p:nvGrpSpPr>
          <p:cNvPr id="42" name="Groupe 41">
            <a:extLst>
              <a:ext uri="{FF2B5EF4-FFF2-40B4-BE49-F238E27FC236}">
                <a16:creationId xmlns:a16="http://schemas.microsoft.com/office/drawing/2014/main" id="{5E0FE8F0-478F-7979-0340-175F8267B6C1}"/>
              </a:ext>
            </a:extLst>
          </p:cNvPr>
          <p:cNvGrpSpPr>
            <a:grpSpLocks/>
          </p:cNvGrpSpPr>
          <p:nvPr/>
        </p:nvGrpSpPr>
        <p:grpSpPr bwMode="auto">
          <a:xfrm>
            <a:off x="1288720" y="2538462"/>
            <a:ext cx="3565880" cy="923330"/>
            <a:chOff x="1260001" y="2145758"/>
            <a:chExt cx="4508472" cy="823313"/>
          </a:xfrm>
        </p:grpSpPr>
        <p:sp>
          <p:nvSpPr>
            <p:cNvPr id="43" name="Rectangle à coins arrondis 44">
              <a:extLst>
                <a:ext uri="{FF2B5EF4-FFF2-40B4-BE49-F238E27FC236}">
                  <a16:creationId xmlns:a16="http://schemas.microsoft.com/office/drawing/2014/main" id="{7F661EE2-2B1A-8E47-EF62-2438C681AEB8}"/>
                </a:ext>
              </a:extLst>
            </p:cNvPr>
            <p:cNvSpPr/>
            <p:nvPr/>
          </p:nvSpPr>
          <p:spPr>
            <a:xfrm>
              <a:off x="1260001" y="2162346"/>
              <a:ext cx="4508471" cy="770706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sp>
          <p:nvSpPr>
            <p:cNvPr id="44" name="ZoneTexte 20">
              <a:extLst>
                <a:ext uri="{FF2B5EF4-FFF2-40B4-BE49-F238E27FC236}">
                  <a16:creationId xmlns:a16="http://schemas.microsoft.com/office/drawing/2014/main" id="{52874259-C385-05EC-8F2C-8AE61899D80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79215" y="2145758"/>
              <a:ext cx="4489258" cy="823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algn="ctr" eaLnBrk="1" hangingPunct="1"/>
              <a:r>
                <a:rPr lang="fr-FR" altLang="fr-FR" b="1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 1 : Rôle :</a:t>
              </a:r>
            </a:p>
            <a:p>
              <a:pPr algn="ctr" eaLnBrk="1" hangingPunct="1"/>
              <a:r>
                <a:rPr lang="fr-FR" altLang="fr-FR" b="1" dirty="0">
                  <a:solidFill>
                    <a:srgbClr val="0070C0"/>
                  </a:solidFill>
                  <a:latin typeface="Arial Narrow" panose="020B0606020202030204" pitchFamily="34" charset="0"/>
                </a:rPr>
                <a:t>Agis comme </a:t>
              </a:r>
              <a:r>
                <a:rPr lang="fr-FR" altLang="fr-FR" b="1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un professeur de lycée </a:t>
              </a:r>
              <a:br>
                <a:rPr lang="fr-FR" altLang="fr-FR" b="1" dirty="0">
                  <a:solidFill>
                    <a:srgbClr val="C00000"/>
                  </a:solidFill>
                  <a:latin typeface="Arial Narrow" panose="020B0606020202030204" pitchFamily="34" charset="0"/>
                </a:rPr>
              </a:br>
              <a:r>
                <a:rPr lang="fr-FR" altLang="fr-FR" b="1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ou      </a:t>
              </a:r>
              <a:r>
                <a:rPr lang="fr-FR" altLang="fr-FR" b="1" dirty="0">
                  <a:solidFill>
                    <a:srgbClr val="0070C0"/>
                  </a:solidFill>
                  <a:latin typeface="Arial Narrow" panose="020B0606020202030204" pitchFamily="34" charset="0"/>
                </a:rPr>
                <a:t> Agis</a:t>
              </a:r>
              <a:r>
                <a:rPr lang="fr-FR" altLang="fr-FR" b="1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 </a:t>
              </a:r>
              <a:r>
                <a:rPr lang="fr-FR" altLang="fr-FR" b="1" dirty="0">
                  <a:solidFill>
                    <a:srgbClr val="0070C0"/>
                  </a:solidFill>
                  <a:latin typeface="Arial Narrow" panose="020B0606020202030204" pitchFamily="34" charset="0"/>
                </a:rPr>
                <a:t>pour</a:t>
              </a:r>
              <a:r>
                <a:rPr lang="fr-FR" altLang="fr-FR" b="1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 un lycéen</a:t>
              </a:r>
            </a:p>
          </p:txBody>
        </p:sp>
      </p:grp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2A5989CF-7AE3-F44C-B5FE-73D219DBE0CF}"/>
              </a:ext>
            </a:extLst>
          </p:cNvPr>
          <p:cNvGrpSpPr/>
          <p:nvPr/>
        </p:nvGrpSpPr>
        <p:grpSpPr>
          <a:xfrm>
            <a:off x="1344629" y="1614243"/>
            <a:ext cx="7713630" cy="746200"/>
            <a:chOff x="6082448" y="1651311"/>
            <a:chExt cx="7713630" cy="746200"/>
          </a:xfrm>
        </p:grpSpPr>
        <p:sp>
          <p:nvSpPr>
            <p:cNvPr id="10" name="Rectangle à coins arrondis 44">
              <a:extLst>
                <a:ext uri="{FF2B5EF4-FFF2-40B4-BE49-F238E27FC236}">
                  <a16:creationId xmlns:a16="http://schemas.microsoft.com/office/drawing/2014/main" id="{BF0AC82E-11F1-65B8-5CE1-20427269DE9C}"/>
                </a:ext>
              </a:extLst>
            </p:cNvPr>
            <p:cNvSpPr/>
            <p:nvPr/>
          </p:nvSpPr>
          <p:spPr bwMode="auto">
            <a:xfrm>
              <a:off x="6082448" y="1651311"/>
              <a:ext cx="7713630" cy="746200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pic>
          <p:nvPicPr>
            <p:cNvPr id="5" name="Image 4">
              <a:extLst>
                <a:ext uri="{FF2B5EF4-FFF2-40B4-BE49-F238E27FC236}">
                  <a16:creationId xmlns:a16="http://schemas.microsoft.com/office/drawing/2014/main" id="{C05E980E-3EEF-29C7-6AE4-9E3B78C46ED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258882" y="1741238"/>
              <a:ext cx="6915150" cy="447675"/>
            </a:xfrm>
            <a:prstGeom prst="rect">
              <a:avLst/>
            </a:prstGeom>
          </p:spPr>
        </p:pic>
      </p:grpSp>
      <p:grpSp>
        <p:nvGrpSpPr>
          <p:cNvPr id="6" name="Groupe 5">
            <a:extLst>
              <a:ext uri="{FF2B5EF4-FFF2-40B4-BE49-F238E27FC236}">
                <a16:creationId xmlns:a16="http://schemas.microsoft.com/office/drawing/2014/main" id="{EAF06FB2-F235-8B2B-167F-F29A3005A946}"/>
              </a:ext>
            </a:extLst>
          </p:cNvPr>
          <p:cNvGrpSpPr>
            <a:grpSpLocks/>
          </p:cNvGrpSpPr>
          <p:nvPr/>
        </p:nvGrpSpPr>
        <p:grpSpPr bwMode="auto">
          <a:xfrm>
            <a:off x="7136918" y="2137689"/>
            <a:ext cx="1839516" cy="612967"/>
            <a:chOff x="4854852" y="3797959"/>
            <a:chExt cx="1050790" cy="870786"/>
          </a:xfrm>
        </p:grpSpPr>
        <p:sp>
          <p:nvSpPr>
            <p:cNvPr id="7" name="Rectangle à coins arrondis 39">
              <a:extLst>
                <a:ext uri="{FF2B5EF4-FFF2-40B4-BE49-F238E27FC236}">
                  <a16:creationId xmlns:a16="http://schemas.microsoft.com/office/drawing/2014/main" id="{F63403D4-913E-5F52-5401-FF93EFE5D873}"/>
                </a:ext>
              </a:extLst>
            </p:cNvPr>
            <p:cNvSpPr/>
            <p:nvPr/>
          </p:nvSpPr>
          <p:spPr>
            <a:xfrm>
              <a:off x="4854852" y="3797959"/>
              <a:ext cx="1050790" cy="870786"/>
            </a:xfrm>
            <a:prstGeom prst="roundRect">
              <a:avLst/>
            </a:prstGeom>
            <a:ln>
              <a:solidFill>
                <a:srgbClr val="C0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>
                <a:solidFill>
                  <a:srgbClr val="C00000"/>
                </a:solidFill>
              </a:endParaRPr>
            </a:p>
          </p:txBody>
        </p:sp>
        <p:pic>
          <p:nvPicPr>
            <p:cNvPr id="12" name="Image 20">
              <a:extLst>
                <a:ext uri="{FF2B5EF4-FFF2-40B4-BE49-F238E27FC236}">
                  <a16:creationId xmlns:a16="http://schemas.microsoft.com/office/drawing/2014/main" id="{06432EE9-A47E-5C21-75D0-D3153795A49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4940759" y="3849815"/>
              <a:ext cx="878976" cy="7670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3" name="Groupe 22">
            <a:extLst>
              <a:ext uri="{FF2B5EF4-FFF2-40B4-BE49-F238E27FC236}">
                <a16:creationId xmlns:a16="http://schemas.microsoft.com/office/drawing/2014/main" id="{96C39E96-F90B-69FE-475F-37F989B80E05}"/>
              </a:ext>
            </a:extLst>
          </p:cNvPr>
          <p:cNvGrpSpPr>
            <a:grpSpLocks/>
          </p:cNvGrpSpPr>
          <p:nvPr/>
        </p:nvGrpSpPr>
        <p:grpSpPr bwMode="auto">
          <a:xfrm>
            <a:off x="79069" y="5083082"/>
            <a:ext cx="5985182" cy="646331"/>
            <a:chOff x="1260000" y="2147340"/>
            <a:chExt cx="8590371" cy="587936"/>
          </a:xfrm>
        </p:grpSpPr>
        <p:sp>
          <p:nvSpPr>
            <p:cNvPr id="25" name="Rectangle à coins arrondis 44">
              <a:extLst>
                <a:ext uri="{FF2B5EF4-FFF2-40B4-BE49-F238E27FC236}">
                  <a16:creationId xmlns:a16="http://schemas.microsoft.com/office/drawing/2014/main" id="{4A8FE382-6086-98F4-E31F-16980A3DA100}"/>
                </a:ext>
              </a:extLst>
            </p:cNvPr>
            <p:cNvSpPr/>
            <p:nvPr/>
          </p:nvSpPr>
          <p:spPr>
            <a:xfrm>
              <a:off x="1260000" y="2162346"/>
              <a:ext cx="8543689" cy="549522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sp>
          <p:nvSpPr>
            <p:cNvPr id="26" name="ZoneTexte 20">
              <a:extLst>
                <a:ext uri="{FF2B5EF4-FFF2-40B4-BE49-F238E27FC236}">
                  <a16:creationId xmlns:a16="http://schemas.microsoft.com/office/drawing/2014/main" id="{DAD931DD-B5DB-D1C6-979C-B0AC43630D5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06682" y="2147340"/>
              <a:ext cx="8543689" cy="587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algn="ctr" eaLnBrk="1" hangingPunct="1"/>
              <a:r>
                <a:rPr lang="fr-FR" altLang="fr-FR" b="1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4 : Contraintes :</a:t>
              </a:r>
              <a:br>
                <a:rPr lang="fr-FR" altLang="fr-FR" b="1" dirty="0">
                  <a:solidFill>
                    <a:srgbClr val="C00000"/>
                  </a:solidFill>
                  <a:latin typeface="Arial Narrow" panose="020B0606020202030204" pitchFamily="34" charset="0"/>
                </a:rPr>
              </a:br>
              <a:r>
                <a:rPr lang="fr-FR" altLang="fr-FR" b="1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 Dans le respect du programme ; </a:t>
              </a:r>
              <a:r>
                <a:rPr lang="fr-FR" altLang="fr-FR" b="1" dirty="0">
                  <a:solidFill>
                    <a:srgbClr val="0070C0"/>
                  </a:solidFill>
                  <a:latin typeface="Arial Narrow" panose="020B0606020202030204" pitchFamily="34" charset="0"/>
                </a:rPr>
                <a:t>Avec une approche socratique</a:t>
              </a:r>
            </a:p>
          </p:txBody>
        </p:sp>
      </p:grpSp>
      <p:grpSp>
        <p:nvGrpSpPr>
          <p:cNvPr id="27" name="Groupe 26">
            <a:extLst>
              <a:ext uri="{FF2B5EF4-FFF2-40B4-BE49-F238E27FC236}">
                <a16:creationId xmlns:a16="http://schemas.microsoft.com/office/drawing/2014/main" id="{0FD719E9-5356-DC30-ABCC-DEB8A328CCEA}"/>
              </a:ext>
            </a:extLst>
          </p:cNvPr>
          <p:cNvGrpSpPr>
            <a:grpSpLocks/>
          </p:cNvGrpSpPr>
          <p:nvPr/>
        </p:nvGrpSpPr>
        <p:grpSpPr bwMode="auto">
          <a:xfrm>
            <a:off x="852661" y="4331323"/>
            <a:ext cx="4437998" cy="647914"/>
            <a:chOff x="1260003" y="2162346"/>
            <a:chExt cx="5289832" cy="549522"/>
          </a:xfrm>
        </p:grpSpPr>
        <p:sp>
          <p:nvSpPr>
            <p:cNvPr id="30" name="Rectangle à coins arrondis 44">
              <a:extLst>
                <a:ext uri="{FF2B5EF4-FFF2-40B4-BE49-F238E27FC236}">
                  <a16:creationId xmlns:a16="http://schemas.microsoft.com/office/drawing/2014/main" id="{FC31BADB-54BD-2EDD-BA2D-CEF3A6798D80}"/>
                </a:ext>
              </a:extLst>
            </p:cNvPr>
            <p:cNvSpPr/>
            <p:nvPr/>
          </p:nvSpPr>
          <p:spPr>
            <a:xfrm>
              <a:off x="1260003" y="2162346"/>
              <a:ext cx="5289832" cy="549522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sp>
          <p:nvSpPr>
            <p:cNvPr id="31" name="ZoneTexte 20">
              <a:extLst>
                <a:ext uri="{FF2B5EF4-FFF2-40B4-BE49-F238E27FC236}">
                  <a16:creationId xmlns:a16="http://schemas.microsoft.com/office/drawing/2014/main" id="{D72FB58A-7DDA-0E62-FCD9-8B8385D354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60003" y="2162725"/>
              <a:ext cx="5289831" cy="5481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algn="ctr" eaLnBrk="1" hangingPunct="1"/>
              <a:r>
                <a:rPr lang="fr-FR" altLang="fr-FR" b="1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3 : Contexte : </a:t>
              </a:r>
              <a:br>
                <a:rPr lang="fr-FR" altLang="fr-FR" b="1" dirty="0">
                  <a:solidFill>
                    <a:srgbClr val="C00000"/>
                  </a:solidFill>
                  <a:latin typeface="Arial Narrow" panose="020B0606020202030204" pitchFamily="34" charset="0"/>
                </a:rPr>
              </a:br>
              <a:r>
                <a:rPr lang="fr-FR" altLang="fr-FR" b="1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Classe de seconde en enseignement de SNT</a:t>
              </a:r>
            </a:p>
          </p:txBody>
        </p:sp>
      </p:grpSp>
      <p:grpSp>
        <p:nvGrpSpPr>
          <p:cNvPr id="46" name="Groupe 45">
            <a:extLst>
              <a:ext uri="{FF2B5EF4-FFF2-40B4-BE49-F238E27FC236}">
                <a16:creationId xmlns:a16="http://schemas.microsoft.com/office/drawing/2014/main" id="{2F104C52-E7E3-FC5E-82C3-C3D684218800}"/>
              </a:ext>
            </a:extLst>
          </p:cNvPr>
          <p:cNvGrpSpPr>
            <a:grpSpLocks/>
          </p:cNvGrpSpPr>
          <p:nvPr/>
        </p:nvGrpSpPr>
        <p:grpSpPr bwMode="auto">
          <a:xfrm>
            <a:off x="1224384" y="5833257"/>
            <a:ext cx="3694553" cy="664514"/>
            <a:chOff x="1260000" y="2162346"/>
            <a:chExt cx="8876490" cy="592533"/>
          </a:xfrm>
        </p:grpSpPr>
        <p:sp>
          <p:nvSpPr>
            <p:cNvPr id="47" name="Rectangle à coins arrondis 44">
              <a:extLst>
                <a:ext uri="{FF2B5EF4-FFF2-40B4-BE49-F238E27FC236}">
                  <a16:creationId xmlns:a16="http://schemas.microsoft.com/office/drawing/2014/main" id="{583A5669-3B21-FB2D-6A3B-32490DDC1524}"/>
                </a:ext>
              </a:extLst>
            </p:cNvPr>
            <p:cNvSpPr/>
            <p:nvPr/>
          </p:nvSpPr>
          <p:spPr>
            <a:xfrm>
              <a:off x="1260000" y="2162346"/>
              <a:ext cx="8876490" cy="549522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sp>
          <p:nvSpPr>
            <p:cNvPr id="48" name="ZoneTexte 20">
              <a:extLst>
                <a:ext uri="{FF2B5EF4-FFF2-40B4-BE49-F238E27FC236}">
                  <a16:creationId xmlns:a16="http://schemas.microsoft.com/office/drawing/2014/main" id="{CA9BEE15-5E97-9E2A-4752-FE561C5262C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60002" y="2178559"/>
              <a:ext cx="8876488" cy="576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algn="ctr" eaLnBrk="1" hangingPunct="1"/>
              <a:r>
                <a:rPr lang="fr-FR" altLang="fr-FR" b="1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 5 : Format de sortie : </a:t>
              </a:r>
            </a:p>
            <a:p>
              <a:pPr algn="ctr" eaLnBrk="1" hangingPunct="1"/>
              <a:r>
                <a:rPr lang="fr-FR" altLang="fr-FR" b="1" i="1" dirty="0">
                  <a:latin typeface="Arial Narrow" panose="020B0606020202030204" pitchFamily="34" charset="0"/>
                </a:rPr>
                <a:t>Pas important dans ce cas de figure</a:t>
              </a:r>
            </a:p>
          </p:txBody>
        </p:sp>
      </p:grpSp>
      <p:grpSp>
        <p:nvGrpSpPr>
          <p:cNvPr id="49" name="Groupe 48">
            <a:extLst>
              <a:ext uri="{FF2B5EF4-FFF2-40B4-BE49-F238E27FC236}">
                <a16:creationId xmlns:a16="http://schemas.microsoft.com/office/drawing/2014/main" id="{8067D989-7226-C9DC-0D15-17EA0136DAEC}"/>
              </a:ext>
            </a:extLst>
          </p:cNvPr>
          <p:cNvGrpSpPr>
            <a:grpSpLocks/>
          </p:cNvGrpSpPr>
          <p:nvPr/>
        </p:nvGrpSpPr>
        <p:grpSpPr bwMode="auto">
          <a:xfrm>
            <a:off x="262024" y="3560184"/>
            <a:ext cx="5619272" cy="667294"/>
            <a:chOff x="1237814" y="2149021"/>
            <a:chExt cx="5312021" cy="562847"/>
          </a:xfrm>
        </p:grpSpPr>
        <p:sp>
          <p:nvSpPr>
            <p:cNvPr id="50" name="Rectangle à coins arrondis 44">
              <a:extLst>
                <a:ext uri="{FF2B5EF4-FFF2-40B4-BE49-F238E27FC236}">
                  <a16:creationId xmlns:a16="http://schemas.microsoft.com/office/drawing/2014/main" id="{2F983508-239A-F302-82C9-0805BEEB05DC}"/>
                </a:ext>
              </a:extLst>
            </p:cNvPr>
            <p:cNvSpPr/>
            <p:nvPr/>
          </p:nvSpPr>
          <p:spPr>
            <a:xfrm>
              <a:off x="1260003" y="2162346"/>
              <a:ext cx="5289832" cy="549522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sp>
          <p:nvSpPr>
            <p:cNvPr id="51" name="ZoneTexte 20">
              <a:extLst>
                <a:ext uri="{FF2B5EF4-FFF2-40B4-BE49-F238E27FC236}">
                  <a16:creationId xmlns:a16="http://schemas.microsoft.com/office/drawing/2014/main" id="{5BB22430-F14D-C323-774E-F87D11F5B44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37814" y="2149021"/>
              <a:ext cx="5312018" cy="545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algn="ctr" eaLnBrk="1" hangingPunct="1"/>
              <a:r>
                <a:rPr lang="fr-FR" altLang="fr-FR" b="1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2 : Tâche : </a:t>
              </a:r>
              <a:br>
                <a:rPr lang="fr-FR" altLang="fr-FR" b="1" dirty="0">
                  <a:solidFill>
                    <a:srgbClr val="C00000"/>
                  </a:solidFill>
                  <a:latin typeface="Arial Narrow" panose="020B0606020202030204" pitchFamily="34" charset="0"/>
                </a:rPr>
              </a:br>
              <a:r>
                <a:rPr lang="fr-FR" altLang="fr-FR" b="1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Il s’agit de l’action principale (à détailler plus précisément)</a:t>
              </a:r>
            </a:p>
          </p:txBody>
        </p:sp>
      </p:grpSp>
      <p:sp>
        <p:nvSpPr>
          <p:cNvPr id="56" name="Flèche vers le bas 28">
            <a:extLst>
              <a:ext uri="{FF2B5EF4-FFF2-40B4-BE49-F238E27FC236}">
                <a16:creationId xmlns:a16="http://schemas.microsoft.com/office/drawing/2014/main" id="{3AA5A043-5EFB-FD9D-7C4E-A1BF6F07583D}"/>
              </a:ext>
            </a:extLst>
          </p:cNvPr>
          <p:cNvSpPr/>
          <p:nvPr/>
        </p:nvSpPr>
        <p:spPr>
          <a:xfrm rot="16200000">
            <a:off x="6603977" y="4173780"/>
            <a:ext cx="390489" cy="570106"/>
          </a:xfrm>
          <a:prstGeom prst="downArrow">
            <a:avLst/>
          </a:prstGeom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/>
          </a:p>
        </p:txBody>
      </p:sp>
      <p:cxnSp>
        <p:nvCxnSpPr>
          <p:cNvPr id="58" name="Connecteur droit 57">
            <a:extLst>
              <a:ext uri="{FF2B5EF4-FFF2-40B4-BE49-F238E27FC236}">
                <a16:creationId xmlns:a16="http://schemas.microsoft.com/office/drawing/2014/main" id="{1D418F60-E762-F3E5-5290-C1ADA3B182E4}"/>
              </a:ext>
            </a:extLst>
          </p:cNvPr>
          <p:cNvCxnSpPr>
            <a:cxnSpLocks/>
          </p:cNvCxnSpPr>
          <p:nvPr/>
        </p:nvCxnSpPr>
        <p:spPr>
          <a:xfrm>
            <a:off x="6280451" y="2594571"/>
            <a:ext cx="0" cy="3728525"/>
          </a:xfrm>
          <a:prstGeom prst="line">
            <a:avLst/>
          </a:prstGeom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61" name="Groupe 60">
            <a:extLst>
              <a:ext uri="{FF2B5EF4-FFF2-40B4-BE49-F238E27FC236}">
                <a16:creationId xmlns:a16="http://schemas.microsoft.com/office/drawing/2014/main" id="{07A91591-2C14-256F-5EF7-E5F0BD03345A}"/>
              </a:ext>
            </a:extLst>
          </p:cNvPr>
          <p:cNvGrpSpPr>
            <a:grpSpLocks/>
          </p:cNvGrpSpPr>
          <p:nvPr/>
        </p:nvGrpSpPr>
        <p:grpSpPr bwMode="auto">
          <a:xfrm>
            <a:off x="36223" y="2030949"/>
            <a:ext cx="1086219" cy="1313070"/>
            <a:chOff x="4854853" y="3905347"/>
            <a:chExt cx="819302" cy="3100357"/>
          </a:xfrm>
        </p:grpSpPr>
        <p:sp>
          <p:nvSpPr>
            <p:cNvPr id="62" name="Rectangle à coins arrondis 39">
              <a:extLst>
                <a:ext uri="{FF2B5EF4-FFF2-40B4-BE49-F238E27FC236}">
                  <a16:creationId xmlns:a16="http://schemas.microsoft.com/office/drawing/2014/main" id="{27C26D99-5362-F6E7-D83E-E106549FF703}"/>
                </a:ext>
              </a:extLst>
            </p:cNvPr>
            <p:cNvSpPr/>
            <p:nvPr/>
          </p:nvSpPr>
          <p:spPr>
            <a:xfrm>
              <a:off x="4854853" y="3905347"/>
              <a:ext cx="819302" cy="3100357"/>
            </a:xfrm>
            <a:prstGeom prst="roundRect">
              <a:avLst/>
            </a:prstGeom>
            <a:ln>
              <a:solidFill>
                <a:srgbClr val="C0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>
                <a:solidFill>
                  <a:srgbClr val="C00000"/>
                </a:solidFill>
              </a:endParaRPr>
            </a:p>
          </p:txBody>
        </p:sp>
        <p:pic>
          <p:nvPicPr>
            <p:cNvPr id="63" name="Image 20">
              <a:extLst>
                <a:ext uri="{FF2B5EF4-FFF2-40B4-BE49-F238E27FC236}">
                  <a16:creationId xmlns:a16="http://schemas.microsoft.com/office/drawing/2014/main" id="{2D1C7ADD-FE1E-53AB-3238-1098FB13902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4988705" y="4091724"/>
              <a:ext cx="586895" cy="26395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Rectangle 9">
            <a:extLst>
              <a:ext uri="{FF2B5EF4-FFF2-40B4-BE49-F238E27FC236}">
                <a16:creationId xmlns:a16="http://schemas.microsoft.com/office/drawing/2014/main" id="{9A58D7EC-6B44-F3E0-B1A7-B6AD1434ABFF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33321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/>
            </a:lvl1pPr>
          </a:lstStyle>
          <a:p>
            <a:pPr>
              <a:defRPr/>
            </a:pPr>
            <a:r>
              <a:rPr lang="fr-FR" dirty="0"/>
              <a:t>Lycée Charlemagne</a:t>
            </a:r>
          </a:p>
        </p:txBody>
      </p:sp>
    </p:spTree>
    <p:extLst>
      <p:ext uri="{BB962C8B-B14F-4D97-AF65-F5344CB8AC3E}">
        <p14:creationId xmlns:p14="http://schemas.microsoft.com/office/powerpoint/2010/main" val="3172482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3DEF44-CA33-CC3C-F0D6-A5273E55DD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re 9">
            <a:extLst>
              <a:ext uri="{FF2B5EF4-FFF2-40B4-BE49-F238E27FC236}">
                <a16:creationId xmlns:a16="http://schemas.microsoft.com/office/drawing/2014/main" id="{5192158A-0E20-F144-7614-99CEF1E79F8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 rot="20670167">
            <a:off x="1095295" y="2454754"/>
            <a:ext cx="7389971" cy="1948490"/>
          </a:xfrm>
        </p:spPr>
        <p:txBody>
          <a:bodyPr/>
          <a:lstStyle/>
          <a:p>
            <a:pPr algn="ctr"/>
            <a:r>
              <a:rPr lang="fr-FR" altLang="fr-FR" sz="6000" dirty="0"/>
              <a:t>Besoins et premiers prompts</a:t>
            </a:r>
            <a:endParaRPr lang="fr-FR" altLang="fr-FR" sz="2000" dirty="0"/>
          </a:p>
        </p:txBody>
      </p:sp>
      <p:sp>
        <p:nvSpPr>
          <p:cNvPr id="40963" name="Espace réservé du numéro de diapositive 5">
            <a:extLst>
              <a:ext uri="{FF2B5EF4-FFF2-40B4-BE49-F238E27FC236}">
                <a16:creationId xmlns:a16="http://schemas.microsoft.com/office/drawing/2014/main" id="{6B92E03A-9E36-0137-AA1F-DC4A0ACCB84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A286E457-F843-446B-9C50-127004F87CF3}" type="slidenum">
              <a:rPr lang="fr-FR" altLang="fr-FR"/>
              <a:pPr/>
              <a:t>16</a:t>
            </a:fld>
            <a:endParaRPr lang="fr-FR" altLang="fr-FR"/>
          </a:p>
        </p:txBody>
      </p:sp>
      <p:sp>
        <p:nvSpPr>
          <p:cNvPr id="2" name="Rectangle 9">
            <a:extLst>
              <a:ext uri="{FF2B5EF4-FFF2-40B4-BE49-F238E27FC236}">
                <a16:creationId xmlns:a16="http://schemas.microsoft.com/office/drawing/2014/main" id="{402B3DAB-5B70-8039-FE81-8C58876B8240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33321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/>
            </a:lvl1pPr>
          </a:lstStyle>
          <a:p>
            <a:pPr>
              <a:defRPr/>
            </a:pPr>
            <a:r>
              <a:rPr lang="fr-FR" dirty="0"/>
              <a:t>Lycée Charlemagne</a:t>
            </a:r>
          </a:p>
        </p:txBody>
      </p:sp>
    </p:spTree>
    <p:extLst>
      <p:ext uri="{BB962C8B-B14F-4D97-AF65-F5344CB8AC3E}">
        <p14:creationId xmlns:p14="http://schemas.microsoft.com/office/powerpoint/2010/main" val="25482037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9">
            <a:extLst>
              <a:ext uri="{FF2B5EF4-FFF2-40B4-BE49-F238E27FC236}">
                <a16:creationId xmlns:a16="http://schemas.microsoft.com/office/drawing/2014/main" id="{6FC194A1-3C07-6729-829B-18162816FF8C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33321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/>
            </a:lvl1pPr>
          </a:lstStyle>
          <a:p>
            <a:pPr>
              <a:defRPr/>
            </a:pPr>
            <a:r>
              <a:rPr lang="fr-FR" dirty="0"/>
              <a:t>Lycée Charlemagne</a:t>
            </a:r>
          </a:p>
        </p:txBody>
      </p:sp>
      <p:sp>
        <p:nvSpPr>
          <p:cNvPr id="45058" name="Titre 9">
            <a:extLst>
              <a:ext uri="{FF2B5EF4-FFF2-40B4-BE49-F238E27FC236}">
                <a16:creationId xmlns:a16="http://schemas.microsoft.com/office/drawing/2014/main" id="{20068C30-D328-47FE-851A-D9FE8A81F6C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258888" y="487363"/>
            <a:ext cx="7885112" cy="996950"/>
          </a:xfrm>
        </p:spPr>
        <p:txBody>
          <a:bodyPr/>
          <a:lstStyle/>
          <a:p>
            <a:r>
              <a:rPr lang="fr-FR" altLang="fr-FR" sz="3200" dirty="0"/>
              <a:t>Une balade dans Paris (Version IA)   – 1 –</a:t>
            </a:r>
            <a:br>
              <a:rPr lang="fr-FR" altLang="fr-FR" sz="3200" dirty="0"/>
            </a:br>
            <a:r>
              <a:rPr lang="fr-FR" altLang="fr-FR" sz="2000" dirty="0"/>
              <a:t>	                                                             Besoins pour l’activité </a:t>
            </a:r>
          </a:p>
        </p:txBody>
      </p:sp>
      <p:sp>
        <p:nvSpPr>
          <p:cNvPr id="45059" name="Espace réservé du numéro de diapositive 5">
            <a:extLst>
              <a:ext uri="{FF2B5EF4-FFF2-40B4-BE49-F238E27FC236}">
                <a16:creationId xmlns:a16="http://schemas.microsoft.com/office/drawing/2014/main" id="{0EDAD280-D4F8-4E6D-A515-614186CE871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9DC4CBF2-74B3-4324-AA4F-6B5F3333E4D3}" type="slidenum">
              <a:rPr lang="fr-FR" altLang="fr-FR"/>
              <a:pPr/>
              <a:t>17</a:t>
            </a:fld>
            <a:endParaRPr lang="fr-FR" altLang="fr-FR"/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21DF3BA0-A9F1-2E64-902B-727DA0014BFB}"/>
              </a:ext>
            </a:extLst>
          </p:cNvPr>
          <p:cNvGrpSpPr>
            <a:grpSpLocks/>
          </p:cNvGrpSpPr>
          <p:nvPr/>
        </p:nvGrpSpPr>
        <p:grpSpPr bwMode="auto">
          <a:xfrm>
            <a:off x="1310070" y="1606519"/>
            <a:ext cx="6716469" cy="680275"/>
            <a:chOff x="5781418" y="1687595"/>
            <a:chExt cx="3998633" cy="2517676"/>
          </a:xfrm>
        </p:grpSpPr>
        <p:sp>
          <p:nvSpPr>
            <p:cNvPr id="6" name="Rectangle à coins arrondis 44">
              <a:extLst>
                <a:ext uri="{FF2B5EF4-FFF2-40B4-BE49-F238E27FC236}">
                  <a16:creationId xmlns:a16="http://schemas.microsoft.com/office/drawing/2014/main" id="{207B3FC3-0556-DD14-E971-A982AC6E57BC}"/>
                </a:ext>
              </a:extLst>
            </p:cNvPr>
            <p:cNvSpPr/>
            <p:nvPr/>
          </p:nvSpPr>
          <p:spPr>
            <a:xfrm>
              <a:off x="5781418" y="1779960"/>
              <a:ext cx="3994483" cy="2425311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sp>
          <p:nvSpPr>
            <p:cNvPr id="7" name="ZoneTexte 14">
              <a:extLst>
                <a:ext uri="{FF2B5EF4-FFF2-40B4-BE49-F238E27FC236}">
                  <a16:creationId xmlns:a16="http://schemas.microsoft.com/office/drawing/2014/main" id="{02DC8B18-45EF-5DE5-FC9E-4FA9C07F4A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1418" y="1687595"/>
              <a:ext cx="3998633" cy="23920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algn="ctr" eaLnBrk="1" hangingPunct="1"/>
              <a:r>
                <a:rPr lang="fr-FR" altLang="fr-FR" b="1" dirty="0">
                  <a:solidFill>
                    <a:srgbClr val="C00000"/>
                  </a:solidFill>
                  <a:latin typeface="Arial Narrow" panose="020B0606020202030204" pitchFamily="34" charset="0"/>
                  <a:sym typeface="Symbol" panose="05050102010706020507" pitchFamily="18" charset="2"/>
                </a:rPr>
                <a:t>Approche new </a:t>
              </a:r>
              <a:r>
                <a:rPr lang="fr-FR" altLang="fr-FR" b="1" dirty="0" err="1">
                  <a:solidFill>
                    <a:srgbClr val="C00000"/>
                  </a:solidFill>
                  <a:latin typeface="Arial Narrow" panose="020B0606020202030204" pitchFamily="34" charset="0"/>
                  <a:sym typeface="Symbol" panose="05050102010706020507" pitchFamily="18" charset="2"/>
                </a:rPr>
                <a:t>wave</a:t>
              </a:r>
              <a:br>
                <a:rPr lang="fr-FR" altLang="fr-FR" b="1" dirty="0">
                  <a:latin typeface="Arial Narrow" panose="020B0606020202030204" pitchFamily="34" charset="0"/>
                  <a:sym typeface="Symbol" panose="05050102010706020507" pitchFamily="18" charset="2"/>
                </a:rPr>
              </a:br>
              <a:r>
                <a:rPr lang="fr-FR" altLang="fr-FR" b="1" dirty="0">
                  <a:solidFill>
                    <a:srgbClr val="C00000"/>
                  </a:solidFill>
                  <a:latin typeface="Arial Narrow" panose="020B0606020202030204" pitchFamily="34" charset="0"/>
                  <a:sym typeface="Symbol" panose="05050102010706020507" pitchFamily="18" charset="2"/>
                </a:rPr>
                <a:t>Repenser le TP </a:t>
              </a:r>
              <a:r>
                <a:rPr lang="fr-FR" altLang="fr-FR" b="1" dirty="0">
                  <a:latin typeface="Arial Narrow" panose="020B0606020202030204" pitchFamily="34" charset="0"/>
                  <a:sym typeface="Symbol" panose="05050102010706020507" pitchFamily="18" charset="2"/>
                </a:rPr>
                <a:t>en s’adaptant aux évolutions récentes de l’IA générative</a:t>
              </a:r>
            </a:p>
          </p:txBody>
        </p:sp>
      </p:grpSp>
      <p:grpSp>
        <p:nvGrpSpPr>
          <p:cNvPr id="56" name="Groupe 55">
            <a:extLst>
              <a:ext uri="{FF2B5EF4-FFF2-40B4-BE49-F238E27FC236}">
                <a16:creationId xmlns:a16="http://schemas.microsoft.com/office/drawing/2014/main" id="{2AFA1DF2-D584-70A3-066E-6EC6E0BE482C}"/>
              </a:ext>
            </a:extLst>
          </p:cNvPr>
          <p:cNvGrpSpPr/>
          <p:nvPr/>
        </p:nvGrpSpPr>
        <p:grpSpPr>
          <a:xfrm>
            <a:off x="4831318" y="2441854"/>
            <a:ext cx="4343228" cy="4326593"/>
            <a:chOff x="4769336" y="2410995"/>
            <a:chExt cx="4343228" cy="4326593"/>
          </a:xfrm>
        </p:grpSpPr>
        <p:sp>
          <p:nvSpPr>
            <p:cNvPr id="11" name="Flèche vers le bas 28">
              <a:extLst>
                <a:ext uri="{FF2B5EF4-FFF2-40B4-BE49-F238E27FC236}">
                  <a16:creationId xmlns:a16="http://schemas.microsoft.com/office/drawing/2014/main" id="{EE4B3931-CCB2-3927-64B0-4CDAA8B72C3F}"/>
                </a:ext>
              </a:extLst>
            </p:cNvPr>
            <p:cNvSpPr/>
            <p:nvPr/>
          </p:nvSpPr>
          <p:spPr>
            <a:xfrm>
              <a:off x="7551404" y="4528697"/>
              <a:ext cx="390489" cy="512860"/>
            </a:xfrm>
            <a:prstGeom prst="downArrow">
              <a:avLst/>
            </a:prstGeom>
            <a:effectLst>
              <a:glow rad="1016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grpSp>
          <p:nvGrpSpPr>
            <p:cNvPr id="16" name="Groupe 15">
              <a:extLst>
                <a:ext uri="{FF2B5EF4-FFF2-40B4-BE49-F238E27FC236}">
                  <a16:creationId xmlns:a16="http://schemas.microsoft.com/office/drawing/2014/main" id="{251DFF13-4DA7-9DBE-60D4-B2C7A47FDFF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671468" y="3799532"/>
              <a:ext cx="1911684" cy="617141"/>
              <a:chOff x="6216848" y="1597721"/>
              <a:chExt cx="2251687" cy="715421"/>
            </a:xfrm>
          </p:grpSpPr>
          <p:sp>
            <p:nvSpPr>
              <p:cNvPr id="17" name="Rectangle à coins arrondis 39">
                <a:extLst>
                  <a:ext uri="{FF2B5EF4-FFF2-40B4-BE49-F238E27FC236}">
                    <a16:creationId xmlns:a16="http://schemas.microsoft.com/office/drawing/2014/main" id="{E3BE780D-08D0-7F60-21BB-C68BC0E40965}"/>
                  </a:ext>
                </a:extLst>
              </p:cNvPr>
              <p:cNvSpPr/>
              <p:nvPr/>
            </p:nvSpPr>
            <p:spPr>
              <a:xfrm>
                <a:off x="6216848" y="1597721"/>
                <a:ext cx="2251687" cy="715421"/>
              </a:xfrm>
              <a:prstGeom prst="round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fr-FR" dirty="0"/>
              </a:p>
            </p:txBody>
          </p:sp>
          <p:pic>
            <p:nvPicPr>
              <p:cNvPr id="19" name="Image 5">
                <a:extLst>
                  <a:ext uri="{FF2B5EF4-FFF2-40B4-BE49-F238E27FC236}">
                    <a16:creationId xmlns:a16="http://schemas.microsoft.com/office/drawing/2014/main" id="{7A3D74E9-6B44-04C3-4BEC-EEC12097BBF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276447" y="1666041"/>
                <a:ext cx="2061564" cy="5945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23" name="ZoneTexte 22">
              <a:extLst>
                <a:ext uri="{FF2B5EF4-FFF2-40B4-BE49-F238E27FC236}">
                  <a16:creationId xmlns:a16="http://schemas.microsoft.com/office/drawing/2014/main" id="{94DB6204-03F2-D95B-AB73-407906608B2E}"/>
                </a:ext>
              </a:extLst>
            </p:cNvPr>
            <p:cNvSpPr txBox="1"/>
            <p:nvPr/>
          </p:nvSpPr>
          <p:spPr>
            <a:xfrm>
              <a:off x="4769336" y="6091476"/>
              <a:ext cx="4343228" cy="646112"/>
            </a:xfrm>
            <a:prstGeom prst="rect">
              <a:avLst/>
            </a:prstGeom>
            <a:solidFill>
              <a:srgbClr val="0066FF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algn="ctr" eaLnBrk="1" hangingPunct="1">
                <a:defRPr/>
              </a:pPr>
              <a:r>
                <a:rPr lang="fr-FR" dirty="0">
                  <a:latin typeface="Arial Narrow" pitchFamily="34" charset="0"/>
                </a:rPr>
                <a:t>Un accès à la console en mode administrateur est préférable (mais pas nécessaire dans ce cas).</a:t>
              </a:r>
            </a:p>
          </p:txBody>
        </p:sp>
        <p:grpSp>
          <p:nvGrpSpPr>
            <p:cNvPr id="24" name="Groupe 23">
              <a:extLst>
                <a:ext uri="{FF2B5EF4-FFF2-40B4-BE49-F238E27FC236}">
                  <a16:creationId xmlns:a16="http://schemas.microsoft.com/office/drawing/2014/main" id="{5D7E9B3F-183F-8AC0-C20F-361EA65220C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202941" y="2451696"/>
              <a:ext cx="1075491" cy="731864"/>
              <a:chOff x="-2126674" y="2280738"/>
              <a:chExt cx="1561803" cy="1081111"/>
            </a:xfrm>
          </p:grpSpPr>
          <p:sp>
            <p:nvSpPr>
              <p:cNvPr id="27" name="Rectangle à coins arrondis 39">
                <a:extLst>
                  <a:ext uri="{FF2B5EF4-FFF2-40B4-BE49-F238E27FC236}">
                    <a16:creationId xmlns:a16="http://schemas.microsoft.com/office/drawing/2014/main" id="{CC4041ED-0908-DB2E-B4C5-33AD1E69A82B}"/>
                  </a:ext>
                </a:extLst>
              </p:cNvPr>
              <p:cNvSpPr/>
              <p:nvPr/>
            </p:nvSpPr>
            <p:spPr>
              <a:xfrm>
                <a:off x="-2126674" y="2280738"/>
                <a:ext cx="1561803" cy="1081111"/>
              </a:xfrm>
              <a:prstGeom prst="round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fr-FR"/>
              </a:p>
            </p:txBody>
          </p:sp>
          <p:pic>
            <p:nvPicPr>
              <p:cNvPr id="29" name="Image 40">
                <a:extLst>
                  <a:ext uri="{FF2B5EF4-FFF2-40B4-BE49-F238E27FC236}">
                    <a16:creationId xmlns:a16="http://schemas.microsoft.com/office/drawing/2014/main" id="{FCF34A83-1276-08AD-5F68-BDBB90BA05D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796488" y="2374806"/>
                <a:ext cx="899535" cy="9333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31" name="Groupe 30">
              <a:extLst>
                <a:ext uri="{FF2B5EF4-FFF2-40B4-BE49-F238E27FC236}">
                  <a16:creationId xmlns:a16="http://schemas.microsoft.com/office/drawing/2014/main" id="{B82AE272-2849-677E-13DD-A4397452C04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50048" y="4935212"/>
              <a:ext cx="3197225" cy="1255578"/>
              <a:chOff x="5488934" y="3873917"/>
              <a:chExt cx="3197866" cy="1255230"/>
            </a:xfrm>
          </p:grpSpPr>
          <p:grpSp>
            <p:nvGrpSpPr>
              <p:cNvPr id="32" name="Groupe 11">
                <a:extLst>
                  <a:ext uri="{FF2B5EF4-FFF2-40B4-BE49-F238E27FC236}">
                    <a16:creationId xmlns:a16="http://schemas.microsoft.com/office/drawing/2014/main" id="{3BF8CDF0-EC6F-C2C1-7528-B97986A4EEA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488934" y="4003057"/>
                <a:ext cx="3197866" cy="996951"/>
                <a:chOff x="5387335" y="3851917"/>
                <a:chExt cx="3197866" cy="996951"/>
              </a:xfrm>
            </p:grpSpPr>
            <p:sp>
              <p:nvSpPr>
                <p:cNvPr id="34" name="Rectangle à coins arrondis 39">
                  <a:extLst>
                    <a:ext uri="{FF2B5EF4-FFF2-40B4-BE49-F238E27FC236}">
                      <a16:creationId xmlns:a16="http://schemas.microsoft.com/office/drawing/2014/main" id="{E913CB68-60BB-3B79-DA26-E9B5FF86520A}"/>
                    </a:ext>
                  </a:extLst>
                </p:cNvPr>
                <p:cNvSpPr/>
                <p:nvPr/>
              </p:nvSpPr>
              <p:spPr>
                <a:xfrm>
                  <a:off x="5387335" y="3852119"/>
                  <a:ext cx="3197866" cy="996673"/>
                </a:xfrm>
                <a:prstGeom prst="roundRect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fr-FR"/>
                </a:p>
              </p:txBody>
            </p:sp>
            <p:pic>
              <p:nvPicPr>
                <p:cNvPr id="35" name="Image 10">
                  <a:extLst>
                    <a:ext uri="{FF2B5EF4-FFF2-40B4-BE49-F238E27FC236}">
                      <a16:creationId xmlns:a16="http://schemas.microsoft.com/office/drawing/2014/main" id="{EFF3EE9E-8081-F0E0-88CD-B151AF2817AC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06770" y="3950324"/>
                  <a:ext cx="2885340" cy="8001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33" name="Signe de multiplication 32">
                <a:extLst>
                  <a:ext uri="{FF2B5EF4-FFF2-40B4-BE49-F238E27FC236}">
                    <a16:creationId xmlns:a16="http://schemas.microsoft.com/office/drawing/2014/main" id="{EA289C67-F6AB-95B1-595A-C77317378AD0}"/>
                  </a:ext>
                </a:extLst>
              </p:cNvPr>
              <p:cNvSpPr/>
              <p:nvPr/>
            </p:nvSpPr>
            <p:spPr>
              <a:xfrm>
                <a:off x="7064360" y="3873917"/>
                <a:ext cx="1201350" cy="1255230"/>
              </a:xfrm>
              <a:prstGeom prst="mathMultiply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fr-FR"/>
              </a:p>
            </p:txBody>
          </p:sp>
        </p:grpSp>
        <p:grpSp>
          <p:nvGrpSpPr>
            <p:cNvPr id="52" name="Groupe 51">
              <a:extLst>
                <a:ext uri="{FF2B5EF4-FFF2-40B4-BE49-F238E27FC236}">
                  <a16:creationId xmlns:a16="http://schemas.microsoft.com/office/drawing/2014/main" id="{DBDB97F9-FB06-EF5F-B568-5C72618CA0A5}"/>
                </a:ext>
              </a:extLst>
            </p:cNvPr>
            <p:cNvGrpSpPr/>
            <p:nvPr/>
          </p:nvGrpSpPr>
          <p:grpSpPr>
            <a:xfrm>
              <a:off x="5202589" y="2410995"/>
              <a:ext cx="1320433" cy="938143"/>
              <a:chOff x="5209719" y="2563830"/>
              <a:chExt cx="1320433" cy="938143"/>
            </a:xfrm>
          </p:grpSpPr>
          <p:sp>
            <p:nvSpPr>
              <p:cNvPr id="48" name="Rectangle à coins arrondis 39">
                <a:extLst>
                  <a:ext uri="{FF2B5EF4-FFF2-40B4-BE49-F238E27FC236}">
                    <a16:creationId xmlns:a16="http://schemas.microsoft.com/office/drawing/2014/main" id="{E3ED74EE-727E-70A2-B5EB-1886949E4C2C}"/>
                  </a:ext>
                </a:extLst>
              </p:cNvPr>
              <p:cNvSpPr/>
              <p:nvPr/>
            </p:nvSpPr>
            <p:spPr bwMode="auto">
              <a:xfrm>
                <a:off x="5209719" y="2563830"/>
                <a:ext cx="1320433" cy="938143"/>
              </a:xfrm>
              <a:prstGeom prst="round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fr-FR"/>
              </a:p>
            </p:txBody>
          </p:sp>
          <p:pic>
            <p:nvPicPr>
              <p:cNvPr id="49" name="Picture 4">
                <a:extLst>
                  <a:ext uri="{FF2B5EF4-FFF2-40B4-BE49-F238E27FC236}">
                    <a16:creationId xmlns:a16="http://schemas.microsoft.com/office/drawing/2014/main" id="{EFA619FA-22D0-2AB8-E740-131FAF2935B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90589" y="2645732"/>
                <a:ext cx="1002773" cy="8310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50" name="Flèche vers le bas 28">
              <a:extLst>
                <a:ext uri="{FF2B5EF4-FFF2-40B4-BE49-F238E27FC236}">
                  <a16:creationId xmlns:a16="http://schemas.microsoft.com/office/drawing/2014/main" id="{688104EF-7AFF-54DC-30FD-F53EA8F4745E}"/>
                </a:ext>
              </a:extLst>
            </p:cNvPr>
            <p:cNvSpPr/>
            <p:nvPr/>
          </p:nvSpPr>
          <p:spPr>
            <a:xfrm rot="16200000">
              <a:off x="6683238" y="2554197"/>
              <a:ext cx="390489" cy="570106"/>
            </a:xfrm>
            <a:prstGeom prst="downArrow">
              <a:avLst/>
            </a:prstGeom>
            <a:effectLst>
              <a:glow rad="1016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sp>
          <p:nvSpPr>
            <p:cNvPr id="51" name="Flèche vers le bas 28">
              <a:extLst>
                <a:ext uri="{FF2B5EF4-FFF2-40B4-BE49-F238E27FC236}">
                  <a16:creationId xmlns:a16="http://schemas.microsoft.com/office/drawing/2014/main" id="{BE135B4F-42E5-E55D-BB10-AED26D861930}"/>
                </a:ext>
              </a:extLst>
            </p:cNvPr>
            <p:cNvSpPr/>
            <p:nvPr/>
          </p:nvSpPr>
          <p:spPr>
            <a:xfrm>
              <a:off x="7551404" y="3305853"/>
              <a:ext cx="390489" cy="497485"/>
            </a:xfrm>
            <a:prstGeom prst="downArrow">
              <a:avLst/>
            </a:prstGeom>
            <a:effectLst>
              <a:glow rad="1016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68780104-C1E0-2EAB-9F6F-ED8077027C72}"/>
                </a:ext>
              </a:extLst>
            </p:cNvPr>
            <p:cNvSpPr txBox="1"/>
            <p:nvPr/>
          </p:nvSpPr>
          <p:spPr>
            <a:xfrm>
              <a:off x="5847487" y="4325250"/>
              <a:ext cx="1287462" cy="369888"/>
            </a:xfrm>
            <a:prstGeom prst="rect">
              <a:avLst/>
            </a:prstGeom>
            <a:solidFill>
              <a:srgbClr val="0066FF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algn="ctr" eaLnBrk="1" hangingPunct="1">
                <a:defRPr/>
              </a:pPr>
              <a:r>
                <a:rPr lang="fr-FR" dirty="0">
                  <a:latin typeface="Arial Narrow" pitchFamily="34" charset="0"/>
                </a:rPr>
                <a:t>EDI Python</a:t>
              </a:r>
            </a:p>
          </p:txBody>
        </p:sp>
      </p:grpSp>
      <p:cxnSp>
        <p:nvCxnSpPr>
          <p:cNvPr id="53" name="Connecteur droit 52">
            <a:extLst>
              <a:ext uri="{FF2B5EF4-FFF2-40B4-BE49-F238E27FC236}">
                <a16:creationId xmlns:a16="http://schemas.microsoft.com/office/drawing/2014/main" id="{6023795B-999F-C967-084E-FE33DBD1F639}"/>
              </a:ext>
            </a:extLst>
          </p:cNvPr>
          <p:cNvCxnSpPr>
            <a:cxnSpLocks/>
          </p:cNvCxnSpPr>
          <p:nvPr/>
        </p:nvCxnSpPr>
        <p:spPr>
          <a:xfrm>
            <a:off x="5010059" y="2546235"/>
            <a:ext cx="0" cy="3486003"/>
          </a:xfrm>
          <a:prstGeom prst="line">
            <a:avLst/>
          </a:prstGeom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4" name="Groupe 3">
            <a:extLst>
              <a:ext uri="{FF2B5EF4-FFF2-40B4-BE49-F238E27FC236}">
                <a16:creationId xmlns:a16="http://schemas.microsoft.com/office/drawing/2014/main" id="{8666B703-E5AE-0D6F-CFA2-5C9C9B6C3072}"/>
              </a:ext>
            </a:extLst>
          </p:cNvPr>
          <p:cNvGrpSpPr/>
          <p:nvPr/>
        </p:nvGrpSpPr>
        <p:grpSpPr>
          <a:xfrm>
            <a:off x="89158" y="2644006"/>
            <a:ext cx="4794311" cy="3388232"/>
            <a:chOff x="89158" y="2644006"/>
            <a:chExt cx="4794311" cy="3388232"/>
          </a:xfrm>
        </p:grpSpPr>
        <p:grpSp>
          <p:nvGrpSpPr>
            <p:cNvPr id="44" name="Groupe 43">
              <a:extLst>
                <a:ext uri="{FF2B5EF4-FFF2-40B4-BE49-F238E27FC236}">
                  <a16:creationId xmlns:a16="http://schemas.microsoft.com/office/drawing/2014/main" id="{A2A85932-98A4-6C39-2282-8076436A9C55}"/>
                </a:ext>
              </a:extLst>
            </p:cNvPr>
            <p:cNvGrpSpPr/>
            <p:nvPr/>
          </p:nvGrpSpPr>
          <p:grpSpPr>
            <a:xfrm>
              <a:off x="89158" y="2644006"/>
              <a:ext cx="4385161" cy="3388232"/>
              <a:chOff x="355193" y="2555375"/>
              <a:chExt cx="4385161" cy="3388232"/>
            </a:xfrm>
          </p:grpSpPr>
          <p:grpSp>
            <p:nvGrpSpPr>
              <p:cNvPr id="21" name="Groupe 20">
                <a:extLst>
                  <a:ext uri="{FF2B5EF4-FFF2-40B4-BE49-F238E27FC236}">
                    <a16:creationId xmlns:a16="http://schemas.microsoft.com/office/drawing/2014/main" id="{5FC8E7D2-FF79-48B3-8B19-3137D0BFD39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55193" y="3813724"/>
                <a:ext cx="1320433" cy="938143"/>
                <a:chOff x="4137908" y="2601599"/>
                <a:chExt cx="1815069" cy="1256758"/>
              </a:xfrm>
            </p:grpSpPr>
            <p:sp>
              <p:nvSpPr>
                <p:cNvPr id="22" name="Rectangle à coins arrondis 39">
                  <a:extLst>
                    <a:ext uri="{FF2B5EF4-FFF2-40B4-BE49-F238E27FC236}">
                      <a16:creationId xmlns:a16="http://schemas.microsoft.com/office/drawing/2014/main" id="{E291138F-BED1-4C46-9066-474BA12A7562}"/>
                    </a:ext>
                  </a:extLst>
                </p:cNvPr>
                <p:cNvSpPr/>
                <p:nvPr/>
              </p:nvSpPr>
              <p:spPr>
                <a:xfrm>
                  <a:off x="4137908" y="2601599"/>
                  <a:ext cx="1815069" cy="1256758"/>
                </a:xfrm>
                <a:prstGeom prst="roundRect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fr-FR"/>
                </a:p>
              </p:txBody>
            </p:sp>
            <p:pic>
              <p:nvPicPr>
                <p:cNvPr id="45087" name="Picture 4">
                  <a:extLst>
                    <a:ext uri="{FF2B5EF4-FFF2-40B4-BE49-F238E27FC236}">
                      <a16:creationId xmlns:a16="http://schemas.microsoft.com/office/drawing/2014/main" id="{EA260B5C-4EC5-446F-9604-E0546D5ECEAA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346999" y="2674998"/>
                  <a:ext cx="1378413" cy="111325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  <p:grpSp>
            <p:nvGrpSpPr>
              <p:cNvPr id="13" name="Groupe 12">
                <a:extLst>
                  <a:ext uri="{FF2B5EF4-FFF2-40B4-BE49-F238E27FC236}">
                    <a16:creationId xmlns:a16="http://schemas.microsoft.com/office/drawing/2014/main" id="{7E5FB1EC-8AC6-4AF1-B18C-0BE3D528E5F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018458" y="4486626"/>
                <a:ext cx="1212543" cy="938143"/>
                <a:chOff x="131484" y="4394578"/>
                <a:chExt cx="2177607" cy="1256758"/>
              </a:xfrm>
            </p:grpSpPr>
            <p:sp>
              <p:nvSpPr>
                <p:cNvPr id="26" name="Rectangle à coins arrondis 51">
                  <a:extLst>
                    <a:ext uri="{FF2B5EF4-FFF2-40B4-BE49-F238E27FC236}">
                      <a16:creationId xmlns:a16="http://schemas.microsoft.com/office/drawing/2014/main" id="{162566BE-E051-4C2D-8825-C9870143FEC2}"/>
                    </a:ext>
                  </a:extLst>
                </p:cNvPr>
                <p:cNvSpPr/>
                <p:nvPr/>
              </p:nvSpPr>
              <p:spPr>
                <a:xfrm>
                  <a:off x="131484" y="4394578"/>
                  <a:ext cx="2177607" cy="1256758"/>
                </a:xfrm>
                <a:prstGeom prst="roundRect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fr-FR"/>
                </a:p>
              </p:txBody>
            </p:sp>
            <p:pic>
              <p:nvPicPr>
                <p:cNvPr id="45085" name="Image 6">
                  <a:extLst>
                    <a:ext uri="{FF2B5EF4-FFF2-40B4-BE49-F238E27FC236}">
                      <a16:creationId xmlns:a16="http://schemas.microsoft.com/office/drawing/2014/main" id="{A5C37F22-3903-4B1A-9C55-A57BE84430ED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61146" y="4457555"/>
                  <a:ext cx="1574061" cy="116798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30" name="ZoneTexte 29">
                <a:extLst>
                  <a:ext uri="{FF2B5EF4-FFF2-40B4-BE49-F238E27FC236}">
                    <a16:creationId xmlns:a16="http://schemas.microsoft.com/office/drawing/2014/main" id="{54C74185-618A-4EC9-BBCF-E3C73E520F8A}"/>
                  </a:ext>
                </a:extLst>
              </p:cNvPr>
              <p:cNvSpPr txBox="1"/>
              <p:nvPr/>
            </p:nvSpPr>
            <p:spPr>
              <a:xfrm>
                <a:off x="1877457" y="5573720"/>
                <a:ext cx="1573212" cy="369887"/>
              </a:xfrm>
              <a:prstGeom prst="rect">
                <a:avLst/>
              </a:prstGeom>
              <a:solidFill>
                <a:srgbClr val="0066FF"/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>
                <a:spAutoFit/>
              </a:bodyPr>
              <a:lstStyle/>
              <a:p>
                <a:pPr algn="ctr" eaLnBrk="1" hangingPunct="1">
                  <a:defRPr/>
                </a:pPr>
                <a:r>
                  <a:rPr lang="fr-FR" dirty="0">
                    <a:latin typeface="Arial Narrow" pitchFamily="34" charset="0"/>
                  </a:rPr>
                  <a:t>Connexion WEB</a:t>
                </a:r>
              </a:p>
            </p:txBody>
          </p:sp>
          <p:sp>
            <p:nvSpPr>
              <p:cNvPr id="40" name="ZoneTexte 39">
                <a:extLst>
                  <a:ext uri="{FF2B5EF4-FFF2-40B4-BE49-F238E27FC236}">
                    <a16:creationId xmlns:a16="http://schemas.microsoft.com/office/drawing/2014/main" id="{C9D334E4-804A-4E71-A9CA-C6B6A4725E61}"/>
                  </a:ext>
                </a:extLst>
              </p:cNvPr>
              <p:cNvSpPr txBox="1"/>
              <p:nvPr/>
            </p:nvSpPr>
            <p:spPr>
              <a:xfrm>
                <a:off x="1680171" y="2555375"/>
                <a:ext cx="2001838" cy="368300"/>
              </a:xfrm>
              <a:prstGeom prst="rect">
                <a:avLst/>
              </a:prstGeom>
              <a:solidFill>
                <a:srgbClr val="0066FF"/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>
                <a:spAutoFit/>
              </a:bodyPr>
              <a:lstStyle/>
              <a:p>
                <a:pPr algn="ctr" eaLnBrk="1" hangingPunct="1">
                  <a:defRPr/>
                </a:pPr>
                <a:r>
                  <a:rPr lang="fr-FR" dirty="0">
                    <a:latin typeface="Arial Narrow" pitchFamily="34" charset="0"/>
                  </a:rPr>
                  <a:t>Navigateur Chrome</a:t>
                </a:r>
              </a:p>
            </p:txBody>
          </p:sp>
          <p:grpSp>
            <p:nvGrpSpPr>
              <p:cNvPr id="2" name="Groupe 1">
                <a:extLst>
                  <a:ext uri="{FF2B5EF4-FFF2-40B4-BE49-F238E27FC236}">
                    <a16:creationId xmlns:a16="http://schemas.microsoft.com/office/drawing/2014/main" id="{A4F898DB-490B-41C0-8BAB-66C57E25804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112474" y="3064968"/>
                <a:ext cx="1045366" cy="852175"/>
                <a:chOff x="2941862" y="2504939"/>
                <a:chExt cx="1815069" cy="1256758"/>
              </a:xfrm>
            </p:grpSpPr>
            <p:sp>
              <p:nvSpPr>
                <p:cNvPr id="28" name="Rectangle à coins arrondis 39">
                  <a:extLst>
                    <a:ext uri="{FF2B5EF4-FFF2-40B4-BE49-F238E27FC236}">
                      <a16:creationId xmlns:a16="http://schemas.microsoft.com/office/drawing/2014/main" id="{E0002E1F-3D38-44B0-B1E3-208CFAE64582}"/>
                    </a:ext>
                  </a:extLst>
                </p:cNvPr>
                <p:cNvSpPr/>
                <p:nvPr/>
              </p:nvSpPr>
              <p:spPr>
                <a:xfrm>
                  <a:off x="2941862" y="2504939"/>
                  <a:ext cx="1815069" cy="1256758"/>
                </a:xfrm>
                <a:prstGeom prst="roundRect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fr-FR"/>
                </a:p>
              </p:txBody>
            </p:sp>
            <p:pic>
              <p:nvPicPr>
                <p:cNvPr id="45083" name="Image 13">
                  <a:extLst>
                    <a:ext uri="{FF2B5EF4-FFF2-40B4-BE49-F238E27FC236}">
                      <a16:creationId xmlns:a16="http://schemas.microsoft.com/office/drawing/2014/main" id="{2B746B5E-A5CC-4E2F-B7D6-C5CA59FC7F20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221289" y="2546145"/>
                  <a:ext cx="1167820" cy="117434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grpSp>
            <p:nvGrpSpPr>
              <p:cNvPr id="10" name="Groupe 9">
                <a:extLst>
                  <a:ext uri="{FF2B5EF4-FFF2-40B4-BE49-F238E27FC236}">
                    <a16:creationId xmlns:a16="http://schemas.microsoft.com/office/drawing/2014/main" id="{6EC4CBE3-00C2-70B4-CD7F-D566FBC9A21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455092" y="3866634"/>
                <a:ext cx="1285262" cy="832322"/>
                <a:chOff x="3831218" y="2601599"/>
                <a:chExt cx="1645383" cy="994026"/>
              </a:xfrm>
            </p:grpSpPr>
            <p:sp>
              <p:nvSpPr>
                <p:cNvPr id="12" name="Rectangle à coins arrondis 39">
                  <a:extLst>
                    <a:ext uri="{FF2B5EF4-FFF2-40B4-BE49-F238E27FC236}">
                      <a16:creationId xmlns:a16="http://schemas.microsoft.com/office/drawing/2014/main" id="{9C2C39E1-A8FA-1372-6122-04CE3E0C23C7}"/>
                    </a:ext>
                  </a:extLst>
                </p:cNvPr>
                <p:cNvSpPr/>
                <p:nvPr/>
              </p:nvSpPr>
              <p:spPr>
                <a:xfrm>
                  <a:off x="3831218" y="2601599"/>
                  <a:ext cx="1645383" cy="994026"/>
                </a:xfrm>
                <a:prstGeom prst="roundRect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fr-FR"/>
                </a:p>
              </p:txBody>
            </p:sp>
            <p:pic>
              <p:nvPicPr>
                <p:cNvPr id="14" name="Picture 4">
                  <a:extLst>
                    <a:ext uri="{FF2B5EF4-FFF2-40B4-BE49-F238E27FC236}">
                      <a16:creationId xmlns:a16="http://schemas.microsoft.com/office/drawing/2014/main" id="{66F16A26-91CC-32B5-A913-4074791C2509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/>
              </p:blipFill>
              <p:spPr bwMode="auto">
                <a:xfrm>
                  <a:off x="4263138" y="2646568"/>
                  <a:ext cx="939775" cy="90444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  <p:sp>
            <p:nvSpPr>
              <p:cNvPr id="18" name="Virage 21">
                <a:extLst>
                  <a:ext uri="{FF2B5EF4-FFF2-40B4-BE49-F238E27FC236}">
                    <a16:creationId xmlns:a16="http://schemas.microsoft.com/office/drawing/2014/main" id="{6BB7EC88-FBE8-24C8-D7FF-EC0BA7072A48}"/>
                  </a:ext>
                </a:extLst>
              </p:cNvPr>
              <p:cNvSpPr/>
              <p:nvPr/>
            </p:nvSpPr>
            <p:spPr>
              <a:xfrm rot="5400000">
                <a:off x="3476977" y="3045903"/>
                <a:ext cx="614377" cy="952382"/>
              </a:xfrm>
              <a:prstGeom prst="bentArrow">
                <a:avLst>
                  <a:gd name="adj1" fmla="val 25000"/>
                  <a:gd name="adj2" fmla="val 24224"/>
                  <a:gd name="adj3" fmla="val 25000"/>
                  <a:gd name="adj4" fmla="val 43750"/>
                </a:avLst>
              </a:prstGeom>
              <a:effectLst>
                <a:glow rad="101600">
                  <a:schemeClr val="accent4">
                    <a:satMod val="175000"/>
                    <a:alpha val="40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fr-FR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9" name="Virage 21">
                <a:extLst>
                  <a:ext uri="{FF2B5EF4-FFF2-40B4-BE49-F238E27FC236}">
                    <a16:creationId xmlns:a16="http://schemas.microsoft.com/office/drawing/2014/main" id="{BCD973A2-24CA-B6B4-981C-2DCA5835D665}"/>
                  </a:ext>
                </a:extLst>
              </p:cNvPr>
              <p:cNvSpPr/>
              <p:nvPr/>
            </p:nvSpPr>
            <p:spPr>
              <a:xfrm rot="16200000" flipV="1">
                <a:off x="3558210" y="4529249"/>
                <a:ext cx="484631" cy="912099"/>
              </a:xfrm>
              <a:prstGeom prst="bentArrow">
                <a:avLst>
                  <a:gd name="adj1" fmla="val 25000"/>
                  <a:gd name="adj2" fmla="val 24224"/>
                  <a:gd name="adj3" fmla="val 25000"/>
                  <a:gd name="adj4" fmla="val 43750"/>
                </a:avLst>
              </a:prstGeom>
              <a:effectLst>
                <a:glow rad="101600">
                  <a:schemeClr val="accent4">
                    <a:satMod val="175000"/>
                    <a:alpha val="40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fr-FR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Virage 21">
                <a:extLst>
                  <a:ext uri="{FF2B5EF4-FFF2-40B4-BE49-F238E27FC236}">
                    <a16:creationId xmlns:a16="http://schemas.microsoft.com/office/drawing/2014/main" id="{7B8C8802-B7C0-AFF6-D962-2B82691C3F40}"/>
                  </a:ext>
                </a:extLst>
              </p:cNvPr>
              <p:cNvSpPr/>
              <p:nvPr/>
            </p:nvSpPr>
            <p:spPr>
              <a:xfrm>
                <a:off x="873446" y="3177599"/>
                <a:ext cx="1135090" cy="549263"/>
              </a:xfrm>
              <a:prstGeom prst="bentArrow">
                <a:avLst>
                  <a:gd name="adj1" fmla="val 25000"/>
                  <a:gd name="adj2" fmla="val 24224"/>
                  <a:gd name="adj3" fmla="val 25000"/>
                  <a:gd name="adj4" fmla="val 43750"/>
                </a:avLst>
              </a:prstGeom>
              <a:effectLst>
                <a:glow rad="101600">
                  <a:schemeClr val="accent4">
                    <a:satMod val="175000"/>
                    <a:alpha val="40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fr-FR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Virage 21">
                <a:extLst>
                  <a:ext uri="{FF2B5EF4-FFF2-40B4-BE49-F238E27FC236}">
                    <a16:creationId xmlns:a16="http://schemas.microsoft.com/office/drawing/2014/main" id="{06E7BD23-AA5A-799D-2EEE-FF1A37B074E8}"/>
                  </a:ext>
                </a:extLst>
              </p:cNvPr>
              <p:cNvSpPr/>
              <p:nvPr/>
            </p:nvSpPr>
            <p:spPr>
              <a:xfrm flipV="1">
                <a:off x="817818" y="4794561"/>
                <a:ext cx="1135090" cy="549263"/>
              </a:xfrm>
              <a:prstGeom prst="bentArrow">
                <a:avLst>
                  <a:gd name="adj1" fmla="val 25000"/>
                  <a:gd name="adj2" fmla="val 24224"/>
                  <a:gd name="adj3" fmla="val 25000"/>
                  <a:gd name="adj4" fmla="val 43750"/>
                </a:avLst>
              </a:prstGeom>
              <a:effectLst>
                <a:glow rad="101600">
                  <a:schemeClr val="accent4">
                    <a:satMod val="175000"/>
                    <a:alpha val="40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fr-FR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58" name="ZoneTexte 57">
              <a:extLst>
                <a:ext uri="{FF2B5EF4-FFF2-40B4-BE49-F238E27FC236}">
                  <a16:creationId xmlns:a16="http://schemas.microsoft.com/office/drawing/2014/main" id="{5897F04A-B0D0-37AC-F47E-BBFFF4F2B061}"/>
                </a:ext>
              </a:extLst>
            </p:cNvPr>
            <p:cNvSpPr txBox="1"/>
            <p:nvPr/>
          </p:nvSpPr>
          <p:spPr>
            <a:xfrm>
              <a:off x="4009971" y="4727023"/>
              <a:ext cx="873498" cy="369888"/>
            </a:xfrm>
            <a:prstGeom prst="rect">
              <a:avLst/>
            </a:prstGeom>
            <a:solidFill>
              <a:srgbClr val="0066FF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algn="ctr" eaLnBrk="1" hangingPunct="1">
                <a:defRPr/>
              </a:pPr>
              <a:r>
                <a:rPr lang="fr-FR" dirty="0">
                  <a:latin typeface="Arial Narrow" pitchFamily="34" charset="0"/>
                </a:rPr>
                <a:t>Outil IA</a:t>
              </a: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C9CCFC-528D-CF0B-93A0-C0356B6B7D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>
            <a:extLst>
              <a:ext uri="{FF2B5EF4-FFF2-40B4-BE49-F238E27FC236}">
                <a16:creationId xmlns:a16="http://schemas.microsoft.com/office/drawing/2014/main" id="{E3F67826-48DA-F637-09A8-DE347B52F25D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33321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/>
            </a:lvl1pPr>
          </a:lstStyle>
          <a:p>
            <a:pPr>
              <a:defRPr/>
            </a:pPr>
            <a:r>
              <a:rPr lang="fr-FR" dirty="0"/>
              <a:t>Lycée Charlemagne</a:t>
            </a:r>
          </a:p>
        </p:txBody>
      </p:sp>
      <p:sp>
        <p:nvSpPr>
          <p:cNvPr id="45058" name="Titre 9">
            <a:extLst>
              <a:ext uri="{FF2B5EF4-FFF2-40B4-BE49-F238E27FC236}">
                <a16:creationId xmlns:a16="http://schemas.microsoft.com/office/drawing/2014/main" id="{CC4E4205-7FA5-1672-8B49-4EF8B4B7523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258888" y="487363"/>
            <a:ext cx="7885112" cy="996950"/>
          </a:xfrm>
        </p:spPr>
        <p:txBody>
          <a:bodyPr/>
          <a:lstStyle/>
          <a:p>
            <a:r>
              <a:rPr lang="fr-FR" altLang="fr-FR" sz="3200" dirty="0"/>
              <a:t>Une balade dans Paris (Version IA)   – 2 –</a:t>
            </a:r>
            <a:br>
              <a:rPr lang="fr-FR" altLang="fr-FR" sz="3200" dirty="0"/>
            </a:br>
            <a:r>
              <a:rPr lang="fr-FR" altLang="fr-FR" sz="2000" dirty="0"/>
              <a:t>	                                             Un premier prompt imposé – 1 – </a:t>
            </a:r>
          </a:p>
        </p:txBody>
      </p:sp>
      <p:sp>
        <p:nvSpPr>
          <p:cNvPr id="45059" name="Espace réservé du numéro de diapositive 5">
            <a:extLst>
              <a:ext uri="{FF2B5EF4-FFF2-40B4-BE49-F238E27FC236}">
                <a16:creationId xmlns:a16="http://schemas.microsoft.com/office/drawing/2014/main" id="{3A3DEF6A-7C28-6C6D-9BF3-87A16B46293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9DC4CBF2-74B3-4324-AA4F-6B5F3333E4D3}" type="slidenum">
              <a:rPr lang="fr-FR" altLang="fr-FR"/>
              <a:pPr/>
              <a:t>18</a:t>
            </a:fld>
            <a:endParaRPr lang="fr-FR" altLang="fr-FR" dirty="0"/>
          </a:p>
        </p:txBody>
      </p:sp>
      <p:grpSp>
        <p:nvGrpSpPr>
          <p:cNvPr id="10" name="Groupe 9">
            <a:extLst>
              <a:ext uri="{FF2B5EF4-FFF2-40B4-BE49-F238E27FC236}">
                <a16:creationId xmlns:a16="http://schemas.microsoft.com/office/drawing/2014/main" id="{9368BD0D-BB06-ACB3-F6D7-1777C8208022}"/>
              </a:ext>
            </a:extLst>
          </p:cNvPr>
          <p:cNvGrpSpPr>
            <a:grpSpLocks/>
          </p:cNvGrpSpPr>
          <p:nvPr/>
        </p:nvGrpSpPr>
        <p:grpSpPr bwMode="auto">
          <a:xfrm>
            <a:off x="419634" y="1810128"/>
            <a:ext cx="747487" cy="515190"/>
            <a:chOff x="4038516" y="2601599"/>
            <a:chExt cx="1645383" cy="994026"/>
          </a:xfrm>
        </p:grpSpPr>
        <p:sp>
          <p:nvSpPr>
            <p:cNvPr id="12" name="Rectangle à coins arrondis 39">
              <a:extLst>
                <a:ext uri="{FF2B5EF4-FFF2-40B4-BE49-F238E27FC236}">
                  <a16:creationId xmlns:a16="http://schemas.microsoft.com/office/drawing/2014/main" id="{01D41746-E69A-C68F-5CAD-5DC369B6725E}"/>
                </a:ext>
              </a:extLst>
            </p:cNvPr>
            <p:cNvSpPr/>
            <p:nvPr/>
          </p:nvSpPr>
          <p:spPr>
            <a:xfrm>
              <a:off x="4038516" y="2601599"/>
              <a:ext cx="1645383" cy="994026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pic>
          <p:nvPicPr>
            <p:cNvPr id="14" name="Picture 4">
              <a:extLst>
                <a:ext uri="{FF2B5EF4-FFF2-40B4-BE49-F238E27FC236}">
                  <a16:creationId xmlns:a16="http://schemas.microsoft.com/office/drawing/2014/main" id="{2829EE6F-E5E7-8FE1-FF60-6BC55D653BC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4409464" y="2646569"/>
              <a:ext cx="939775" cy="904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5" name="Flèche vers le bas 28">
            <a:extLst>
              <a:ext uri="{FF2B5EF4-FFF2-40B4-BE49-F238E27FC236}">
                <a16:creationId xmlns:a16="http://schemas.microsoft.com/office/drawing/2014/main" id="{D7F0E4CF-F409-56D9-49EA-E29D221E8478}"/>
              </a:ext>
            </a:extLst>
          </p:cNvPr>
          <p:cNvSpPr/>
          <p:nvPr/>
        </p:nvSpPr>
        <p:spPr>
          <a:xfrm rot="16200000">
            <a:off x="5491943" y="2470161"/>
            <a:ext cx="390489" cy="827156"/>
          </a:xfrm>
          <a:prstGeom prst="downArrow">
            <a:avLst/>
          </a:prstGeom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/>
          </a:p>
        </p:txBody>
      </p:sp>
      <p:grpSp>
        <p:nvGrpSpPr>
          <p:cNvPr id="8" name="Groupe 7">
            <a:extLst>
              <a:ext uri="{FF2B5EF4-FFF2-40B4-BE49-F238E27FC236}">
                <a16:creationId xmlns:a16="http://schemas.microsoft.com/office/drawing/2014/main" id="{71EE918C-9216-3B31-9ADB-A847F1C73771}"/>
              </a:ext>
            </a:extLst>
          </p:cNvPr>
          <p:cNvGrpSpPr/>
          <p:nvPr/>
        </p:nvGrpSpPr>
        <p:grpSpPr>
          <a:xfrm>
            <a:off x="1344629" y="1614243"/>
            <a:ext cx="7713630" cy="746200"/>
            <a:chOff x="6082448" y="1651311"/>
            <a:chExt cx="7713630" cy="746200"/>
          </a:xfrm>
        </p:grpSpPr>
        <p:sp>
          <p:nvSpPr>
            <p:cNvPr id="9" name="Rectangle à coins arrondis 44">
              <a:extLst>
                <a:ext uri="{FF2B5EF4-FFF2-40B4-BE49-F238E27FC236}">
                  <a16:creationId xmlns:a16="http://schemas.microsoft.com/office/drawing/2014/main" id="{505A8760-DAA2-605A-2F8B-1068E3FE4908}"/>
                </a:ext>
              </a:extLst>
            </p:cNvPr>
            <p:cNvSpPr/>
            <p:nvPr/>
          </p:nvSpPr>
          <p:spPr bwMode="auto">
            <a:xfrm>
              <a:off x="6082448" y="1651311"/>
              <a:ext cx="7713630" cy="746200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pic>
          <p:nvPicPr>
            <p:cNvPr id="11" name="Image 10">
              <a:extLst>
                <a:ext uri="{FF2B5EF4-FFF2-40B4-BE49-F238E27FC236}">
                  <a16:creationId xmlns:a16="http://schemas.microsoft.com/office/drawing/2014/main" id="{9BC46C40-BF20-6E82-0A86-B9AD9714776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258882" y="1741238"/>
              <a:ext cx="6915150" cy="447675"/>
            </a:xfrm>
            <a:prstGeom prst="rect">
              <a:avLst/>
            </a:prstGeom>
          </p:spPr>
        </p:pic>
      </p:grpSp>
      <p:sp>
        <p:nvSpPr>
          <p:cNvPr id="4" name="ZoneTexte 3">
            <a:extLst>
              <a:ext uri="{FF2B5EF4-FFF2-40B4-BE49-F238E27FC236}">
                <a16:creationId xmlns:a16="http://schemas.microsoft.com/office/drawing/2014/main" id="{CAEE0802-5605-7934-FE08-605591EEA919}"/>
              </a:ext>
            </a:extLst>
          </p:cNvPr>
          <p:cNvSpPr txBox="1"/>
          <p:nvPr/>
        </p:nvSpPr>
        <p:spPr>
          <a:xfrm>
            <a:off x="7330824" y="2105045"/>
            <a:ext cx="1515137" cy="369332"/>
          </a:xfrm>
          <a:prstGeom prst="rect">
            <a:avLst/>
          </a:prstGeom>
          <a:solidFill>
            <a:srgbClr val="0066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fr-FR" i="1" dirty="0">
                <a:latin typeface="Arial Narrow" pitchFamily="34" charset="0"/>
              </a:rPr>
              <a:t>Art of Prompt !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27CDDF57-6909-B6BD-87C8-3A7BDF5B8A44}"/>
              </a:ext>
            </a:extLst>
          </p:cNvPr>
          <p:cNvSpPr/>
          <p:nvPr/>
        </p:nvSpPr>
        <p:spPr>
          <a:xfrm>
            <a:off x="1521063" y="1758323"/>
            <a:ext cx="732610" cy="35201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9D022F08-BD0E-D78C-9C5A-EB9F5B5CAF09}"/>
              </a:ext>
            </a:extLst>
          </p:cNvPr>
          <p:cNvSpPr/>
          <p:nvPr/>
        </p:nvSpPr>
        <p:spPr>
          <a:xfrm>
            <a:off x="3472871" y="1757802"/>
            <a:ext cx="1154545" cy="352019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92D050"/>
              </a:solidFill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F3BEA52B-5E92-070C-F393-7400BC7A3748}"/>
              </a:ext>
            </a:extLst>
          </p:cNvPr>
          <p:cNvSpPr/>
          <p:nvPr/>
        </p:nvSpPr>
        <p:spPr>
          <a:xfrm>
            <a:off x="4836600" y="1757802"/>
            <a:ext cx="1444127" cy="329627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92D050"/>
              </a:solidFill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3E71A2AD-BCC3-B6BD-3EE1-2D92DB7ED529}"/>
              </a:ext>
            </a:extLst>
          </p:cNvPr>
          <p:cNvSpPr/>
          <p:nvPr/>
        </p:nvSpPr>
        <p:spPr>
          <a:xfrm>
            <a:off x="2430107" y="1762102"/>
            <a:ext cx="865256" cy="363123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7030A0"/>
              </a:solidFill>
              <a:highlight>
                <a:srgbClr val="800080"/>
              </a:highlight>
            </a:endParaRPr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19FCA3C5-37EC-F992-11B1-900A66BE16FE}"/>
              </a:ext>
            </a:extLst>
          </p:cNvPr>
          <p:cNvGrpSpPr/>
          <p:nvPr/>
        </p:nvGrpSpPr>
        <p:grpSpPr>
          <a:xfrm>
            <a:off x="82514" y="2510640"/>
            <a:ext cx="5008116" cy="746200"/>
            <a:chOff x="193328" y="2910449"/>
            <a:chExt cx="5008116" cy="746200"/>
          </a:xfrm>
        </p:grpSpPr>
        <p:sp>
          <p:nvSpPr>
            <p:cNvPr id="6" name="Rectangle à coins arrondis 44">
              <a:extLst>
                <a:ext uri="{FF2B5EF4-FFF2-40B4-BE49-F238E27FC236}">
                  <a16:creationId xmlns:a16="http://schemas.microsoft.com/office/drawing/2014/main" id="{0DE42EFC-223D-8905-A9AD-92332B13816F}"/>
                </a:ext>
              </a:extLst>
            </p:cNvPr>
            <p:cNvSpPr/>
            <p:nvPr/>
          </p:nvSpPr>
          <p:spPr bwMode="auto">
            <a:xfrm>
              <a:off x="193328" y="2910449"/>
              <a:ext cx="5008116" cy="746200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pic>
          <p:nvPicPr>
            <p:cNvPr id="23" name="Image 22">
              <a:extLst>
                <a:ext uri="{FF2B5EF4-FFF2-40B4-BE49-F238E27FC236}">
                  <a16:creationId xmlns:a16="http://schemas.microsoft.com/office/drawing/2014/main" id="{CBCBC0E5-B32C-6130-5B31-1DA50D47D68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r="1757" b="40679"/>
            <a:stretch>
              <a:fillRect/>
            </a:stretch>
          </p:blipFill>
          <p:spPr>
            <a:xfrm>
              <a:off x="259989" y="2990034"/>
              <a:ext cx="4854625" cy="520558"/>
            </a:xfrm>
            <a:prstGeom prst="rect">
              <a:avLst/>
            </a:prstGeom>
          </p:spPr>
        </p:pic>
      </p:grpSp>
      <p:grpSp>
        <p:nvGrpSpPr>
          <p:cNvPr id="45" name="Groupe 44">
            <a:extLst>
              <a:ext uri="{FF2B5EF4-FFF2-40B4-BE49-F238E27FC236}">
                <a16:creationId xmlns:a16="http://schemas.microsoft.com/office/drawing/2014/main" id="{141E698F-3CF8-82C3-876A-210A98CDC1BF}"/>
              </a:ext>
            </a:extLst>
          </p:cNvPr>
          <p:cNvGrpSpPr/>
          <p:nvPr/>
        </p:nvGrpSpPr>
        <p:grpSpPr>
          <a:xfrm>
            <a:off x="6320442" y="2591045"/>
            <a:ext cx="2026038" cy="646331"/>
            <a:chOff x="6320442" y="2591045"/>
            <a:chExt cx="2026038" cy="646331"/>
          </a:xfrm>
        </p:grpSpPr>
        <p:sp>
          <p:nvSpPr>
            <p:cNvPr id="28" name="Rectangle à coins arrondis 44">
              <a:extLst>
                <a:ext uri="{FF2B5EF4-FFF2-40B4-BE49-F238E27FC236}">
                  <a16:creationId xmlns:a16="http://schemas.microsoft.com/office/drawing/2014/main" id="{2F17D38E-7A75-21D9-48D8-0F0BE3187DD3}"/>
                </a:ext>
              </a:extLst>
            </p:cNvPr>
            <p:cNvSpPr/>
            <p:nvPr/>
          </p:nvSpPr>
          <p:spPr bwMode="auto">
            <a:xfrm>
              <a:off x="6341762" y="2624098"/>
              <a:ext cx="1972812" cy="568068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sp>
          <p:nvSpPr>
            <p:cNvPr id="30" name="ZoneTexte 20">
              <a:extLst>
                <a:ext uri="{FF2B5EF4-FFF2-40B4-BE49-F238E27FC236}">
                  <a16:creationId xmlns:a16="http://schemas.microsoft.com/office/drawing/2014/main" id="{4527B6E1-230F-2FC8-64EC-395664F2A70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42" y="2591045"/>
              <a:ext cx="2026038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algn="ctr" eaLnBrk="1" hangingPunct="1"/>
              <a:r>
                <a:rPr lang="fr-FR" altLang="fr-FR" b="1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 Listes des librairies disponibles </a:t>
              </a:r>
            </a:p>
          </p:txBody>
        </p:sp>
      </p:grpSp>
      <p:grpSp>
        <p:nvGrpSpPr>
          <p:cNvPr id="38" name="Groupe 37">
            <a:extLst>
              <a:ext uri="{FF2B5EF4-FFF2-40B4-BE49-F238E27FC236}">
                <a16:creationId xmlns:a16="http://schemas.microsoft.com/office/drawing/2014/main" id="{2F630418-63E6-BDC1-511D-400AA4B9A498}"/>
              </a:ext>
            </a:extLst>
          </p:cNvPr>
          <p:cNvGrpSpPr>
            <a:grpSpLocks/>
          </p:cNvGrpSpPr>
          <p:nvPr/>
        </p:nvGrpSpPr>
        <p:grpSpPr bwMode="auto">
          <a:xfrm>
            <a:off x="6215489" y="4195588"/>
            <a:ext cx="1468736" cy="646331"/>
            <a:chOff x="1213390" y="2030621"/>
            <a:chExt cx="1612577" cy="532293"/>
          </a:xfrm>
        </p:grpSpPr>
        <p:sp>
          <p:nvSpPr>
            <p:cNvPr id="39" name="Rectangle à coins arrondis 44">
              <a:extLst>
                <a:ext uri="{FF2B5EF4-FFF2-40B4-BE49-F238E27FC236}">
                  <a16:creationId xmlns:a16="http://schemas.microsoft.com/office/drawing/2014/main" id="{54185CF1-6B7B-4F1E-1D9A-15A0D9A3C243}"/>
                </a:ext>
              </a:extLst>
            </p:cNvPr>
            <p:cNvSpPr/>
            <p:nvPr/>
          </p:nvSpPr>
          <p:spPr>
            <a:xfrm>
              <a:off x="1213390" y="2074618"/>
              <a:ext cx="1612577" cy="467838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sp>
          <p:nvSpPr>
            <p:cNvPr id="40" name="ZoneTexte 20">
              <a:extLst>
                <a:ext uri="{FF2B5EF4-FFF2-40B4-BE49-F238E27FC236}">
                  <a16:creationId xmlns:a16="http://schemas.microsoft.com/office/drawing/2014/main" id="{87CBF81C-4E0F-03A0-7F96-18BD1F7188D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16687" y="2030621"/>
              <a:ext cx="1553503" cy="532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algn="ctr" eaLnBrk="1" hangingPunct="1"/>
              <a:r>
                <a:rPr lang="fr-FR" altLang="fr-FR" b="1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 Interactions possibles</a:t>
              </a:r>
            </a:p>
          </p:txBody>
        </p:sp>
      </p:grpSp>
      <p:sp>
        <p:nvSpPr>
          <p:cNvPr id="41" name="Flèche vers le bas 28">
            <a:extLst>
              <a:ext uri="{FF2B5EF4-FFF2-40B4-BE49-F238E27FC236}">
                <a16:creationId xmlns:a16="http://schemas.microsoft.com/office/drawing/2014/main" id="{42E60EC0-9D58-CD5E-13A6-5A0281222A6E}"/>
              </a:ext>
            </a:extLst>
          </p:cNvPr>
          <p:cNvSpPr/>
          <p:nvPr/>
        </p:nvSpPr>
        <p:spPr>
          <a:xfrm rot="16200000">
            <a:off x="5674049" y="4257024"/>
            <a:ext cx="390489" cy="570106"/>
          </a:xfrm>
          <a:prstGeom prst="downArrow">
            <a:avLst/>
          </a:prstGeom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/>
          </a:p>
        </p:txBody>
      </p:sp>
      <p:cxnSp>
        <p:nvCxnSpPr>
          <p:cNvPr id="42" name="Connecteur droit 41">
            <a:extLst>
              <a:ext uri="{FF2B5EF4-FFF2-40B4-BE49-F238E27FC236}">
                <a16:creationId xmlns:a16="http://schemas.microsoft.com/office/drawing/2014/main" id="{FCDA6927-A6A7-40C8-DD5E-E67E83E8D6B2}"/>
              </a:ext>
            </a:extLst>
          </p:cNvPr>
          <p:cNvCxnSpPr>
            <a:cxnSpLocks/>
          </p:cNvCxnSpPr>
          <p:nvPr/>
        </p:nvCxnSpPr>
        <p:spPr>
          <a:xfrm>
            <a:off x="5364456" y="3445613"/>
            <a:ext cx="0" cy="3205081"/>
          </a:xfrm>
          <a:prstGeom prst="line">
            <a:avLst/>
          </a:prstGeom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50" name="Groupe 49">
            <a:extLst>
              <a:ext uri="{FF2B5EF4-FFF2-40B4-BE49-F238E27FC236}">
                <a16:creationId xmlns:a16="http://schemas.microsoft.com/office/drawing/2014/main" id="{031DDB15-B961-7DCC-0BDB-DF829DBCD885}"/>
              </a:ext>
            </a:extLst>
          </p:cNvPr>
          <p:cNvGrpSpPr/>
          <p:nvPr/>
        </p:nvGrpSpPr>
        <p:grpSpPr>
          <a:xfrm>
            <a:off x="7530117" y="3436930"/>
            <a:ext cx="1613883" cy="646331"/>
            <a:chOff x="6320442" y="2572339"/>
            <a:chExt cx="1613883" cy="646331"/>
          </a:xfrm>
        </p:grpSpPr>
        <p:sp>
          <p:nvSpPr>
            <p:cNvPr id="51" name="Rectangle à coins arrondis 44">
              <a:extLst>
                <a:ext uri="{FF2B5EF4-FFF2-40B4-BE49-F238E27FC236}">
                  <a16:creationId xmlns:a16="http://schemas.microsoft.com/office/drawing/2014/main" id="{C960DBB0-4739-D40D-3E5C-11A4E811E263}"/>
                </a:ext>
              </a:extLst>
            </p:cNvPr>
            <p:cNvSpPr/>
            <p:nvPr/>
          </p:nvSpPr>
          <p:spPr bwMode="auto">
            <a:xfrm>
              <a:off x="6341762" y="2624098"/>
              <a:ext cx="1549700" cy="568068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sp>
          <p:nvSpPr>
            <p:cNvPr id="52" name="ZoneTexte 20">
              <a:extLst>
                <a:ext uri="{FF2B5EF4-FFF2-40B4-BE49-F238E27FC236}">
                  <a16:creationId xmlns:a16="http://schemas.microsoft.com/office/drawing/2014/main" id="{27A1186A-B29D-3441-EC07-AB89778F80A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42" y="2572339"/>
              <a:ext cx="161388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algn="ctr" eaLnBrk="1" hangingPunct="1"/>
              <a:r>
                <a:rPr lang="fr-FR" altLang="fr-FR" b="1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 Aucun apprentissage</a:t>
              </a:r>
            </a:p>
          </p:txBody>
        </p:sp>
      </p:grpSp>
      <p:sp>
        <p:nvSpPr>
          <p:cNvPr id="54" name="Virage 21">
            <a:extLst>
              <a:ext uri="{FF2B5EF4-FFF2-40B4-BE49-F238E27FC236}">
                <a16:creationId xmlns:a16="http://schemas.microsoft.com/office/drawing/2014/main" id="{2292E239-0C4B-6022-230E-E60CCEE80BAF}"/>
              </a:ext>
            </a:extLst>
          </p:cNvPr>
          <p:cNvSpPr/>
          <p:nvPr/>
        </p:nvSpPr>
        <p:spPr>
          <a:xfrm flipV="1">
            <a:off x="6652426" y="3301319"/>
            <a:ext cx="836242" cy="646330"/>
          </a:xfrm>
          <a:prstGeom prst="bentArrow">
            <a:avLst>
              <a:gd name="adj1" fmla="val 25000"/>
              <a:gd name="adj2" fmla="val 24224"/>
              <a:gd name="adj3" fmla="val 25000"/>
              <a:gd name="adj4" fmla="val 43750"/>
            </a:avLst>
          </a:prstGeom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>
              <a:solidFill>
                <a:schemeClr val="tx1"/>
              </a:solidFill>
            </a:endParaRPr>
          </a:p>
        </p:txBody>
      </p:sp>
      <p:grpSp>
        <p:nvGrpSpPr>
          <p:cNvPr id="55" name="Groupe 54">
            <a:extLst>
              <a:ext uri="{FF2B5EF4-FFF2-40B4-BE49-F238E27FC236}">
                <a16:creationId xmlns:a16="http://schemas.microsoft.com/office/drawing/2014/main" id="{AF4173A3-EABE-9740-C46C-D3674B0A7A3B}"/>
              </a:ext>
            </a:extLst>
          </p:cNvPr>
          <p:cNvGrpSpPr/>
          <p:nvPr/>
        </p:nvGrpSpPr>
        <p:grpSpPr>
          <a:xfrm>
            <a:off x="7530116" y="5034298"/>
            <a:ext cx="1613883" cy="646331"/>
            <a:chOff x="6320442" y="2572339"/>
            <a:chExt cx="1613883" cy="646331"/>
          </a:xfrm>
        </p:grpSpPr>
        <p:sp>
          <p:nvSpPr>
            <p:cNvPr id="56" name="Rectangle à coins arrondis 44">
              <a:extLst>
                <a:ext uri="{FF2B5EF4-FFF2-40B4-BE49-F238E27FC236}">
                  <a16:creationId xmlns:a16="http://schemas.microsoft.com/office/drawing/2014/main" id="{3FD79889-A0F6-0001-65AE-F1D2B34DE625}"/>
                </a:ext>
              </a:extLst>
            </p:cNvPr>
            <p:cNvSpPr/>
            <p:nvPr/>
          </p:nvSpPr>
          <p:spPr bwMode="auto">
            <a:xfrm>
              <a:off x="6341762" y="2624098"/>
              <a:ext cx="1549700" cy="568068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sp>
          <p:nvSpPr>
            <p:cNvPr id="57" name="ZoneTexte 20">
              <a:extLst>
                <a:ext uri="{FF2B5EF4-FFF2-40B4-BE49-F238E27FC236}">
                  <a16:creationId xmlns:a16="http://schemas.microsoft.com/office/drawing/2014/main" id="{4EFBFB24-7746-9B79-E0A2-674A2868664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42" y="2572339"/>
              <a:ext cx="161388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algn="ctr" eaLnBrk="1" hangingPunct="1"/>
              <a:r>
                <a:rPr lang="fr-FR" altLang="fr-FR" b="1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 Début de l’apprentissage</a:t>
              </a:r>
            </a:p>
          </p:txBody>
        </p:sp>
      </p:grpSp>
      <p:sp>
        <p:nvSpPr>
          <p:cNvPr id="58" name="Virage 21">
            <a:extLst>
              <a:ext uri="{FF2B5EF4-FFF2-40B4-BE49-F238E27FC236}">
                <a16:creationId xmlns:a16="http://schemas.microsoft.com/office/drawing/2014/main" id="{79004667-A4EB-A957-A1AD-FDC608FF16A3}"/>
              </a:ext>
            </a:extLst>
          </p:cNvPr>
          <p:cNvSpPr/>
          <p:nvPr/>
        </p:nvSpPr>
        <p:spPr>
          <a:xfrm flipV="1">
            <a:off x="6547595" y="4925771"/>
            <a:ext cx="836242" cy="646330"/>
          </a:xfrm>
          <a:prstGeom prst="bentArrow">
            <a:avLst>
              <a:gd name="adj1" fmla="val 25000"/>
              <a:gd name="adj2" fmla="val 24224"/>
              <a:gd name="adj3" fmla="val 25000"/>
              <a:gd name="adj4" fmla="val 43750"/>
            </a:avLst>
          </a:prstGeom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>
              <a:solidFill>
                <a:schemeClr val="tx1"/>
              </a:solidFill>
            </a:endParaRPr>
          </a:p>
        </p:txBody>
      </p:sp>
      <p:grpSp>
        <p:nvGrpSpPr>
          <p:cNvPr id="60" name="Groupe 59">
            <a:extLst>
              <a:ext uri="{FF2B5EF4-FFF2-40B4-BE49-F238E27FC236}">
                <a16:creationId xmlns:a16="http://schemas.microsoft.com/office/drawing/2014/main" id="{5943E07F-656D-B1C4-7601-7A5C6347BC45}"/>
              </a:ext>
            </a:extLst>
          </p:cNvPr>
          <p:cNvGrpSpPr/>
          <p:nvPr/>
        </p:nvGrpSpPr>
        <p:grpSpPr>
          <a:xfrm>
            <a:off x="6008350" y="5795198"/>
            <a:ext cx="1613883" cy="646331"/>
            <a:chOff x="6320442" y="2572339"/>
            <a:chExt cx="1613883" cy="646331"/>
          </a:xfrm>
        </p:grpSpPr>
        <p:sp>
          <p:nvSpPr>
            <p:cNvPr id="61" name="Rectangle à coins arrondis 44">
              <a:extLst>
                <a:ext uri="{FF2B5EF4-FFF2-40B4-BE49-F238E27FC236}">
                  <a16:creationId xmlns:a16="http://schemas.microsoft.com/office/drawing/2014/main" id="{AF951917-BFDA-136C-0610-4651FE3658DB}"/>
                </a:ext>
              </a:extLst>
            </p:cNvPr>
            <p:cNvSpPr/>
            <p:nvPr/>
          </p:nvSpPr>
          <p:spPr bwMode="auto">
            <a:xfrm>
              <a:off x="6341762" y="2624098"/>
              <a:ext cx="1549700" cy="568068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sp>
          <p:nvSpPr>
            <p:cNvPr id="62" name="ZoneTexte 20">
              <a:extLst>
                <a:ext uri="{FF2B5EF4-FFF2-40B4-BE49-F238E27FC236}">
                  <a16:creationId xmlns:a16="http://schemas.microsoft.com/office/drawing/2014/main" id="{69C0780F-06B0-F175-FE46-47011E1D37D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42" y="2572339"/>
              <a:ext cx="161388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algn="ctr" eaLnBrk="1" hangingPunct="1"/>
              <a:r>
                <a:rPr lang="fr-FR" altLang="fr-FR" b="1" dirty="0">
                  <a:solidFill>
                    <a:srgbClr val="0070C0"/>
                  </a:solidFill>
                  <a:latin typeface="Arial Narrow" panose="020B0606020202030204" pitchFamily="34" charset="0"/>
                </a:rPr>
                <a:t> Premier prompt retenu </a:t>
              </a:r>
            </a:p>
          </p:txBody>
        </p:sp>
      </p:grpSp>
      <p:sp>
        <p:nvSpPr>
          <p:cNvPr id="13" name="Rectangle à coins arrondis 44">
            <a:extLst>
              <a:ext uri="{FF2B5EF4-FFF2-40B4-BE49-F238E27FC236}">
                <a16:creationId xmlns:a16="http://schemas.microsoft.com/office/drawing/2014/main" id="{264ED75F-3A0E-CC79-1308-1589C43E770B}"/>
              </a:ext>
            </a:extLst>
          </p:cNvPr>
          <p:cNvSpPr/>
          <p:nvPr/>
        </p:nvSpPr>
        <p:spPr bwMode="auto">
          <a:xfrm>
            <a:off x="63400" y="3442162"/>
            <a:ext cx="5008116" cy="1605992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/>
          </a:p>
        </p:txBody>
      </p:sp>
      <p:pic>
        <p:nvPicPr>
          <p:cNvPr id="27" name="Image 26">
            <a:extLst>
              <a:ext uri="{FF2B5EF4-FFF2-40B4-BE49-F238E27FC236}">
                <a16:creationId xmlns:a16="http://schemas.microsoft.com/office/drawing/2014/main" id="{B087ECDF-8C18-5A2B-78FA-872647C5208B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r="2287"/>
          <a:stretch>
            <a:fillRect/>
          </a:stretch>
        </p:blipFill>
        <p:spPr>
          <a:xfrm>
            <a:off x="180348" y="3565589"/>
            <a:ext cx="4747252" cy="1404473"/>
          </a:xfrm>
          <a:prstGeom prst="rect">
            <a:avLst/>
          </a:prstGeom>
        </p:spPr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id="{DCFA010B-5E79-EDFA-DCEC-E7B0D0C7ADF6}"/>
              </a:ext>
            </a:extLst>
          </p:cNvPr>
          <p:cNvSpPr/>
          <p:nvPr/>
        </p:nvSpPr>
        <p:spPr>
          <a:xfrm>
            <a:off x="272713" y="3717235"/>
            <a:ext cx="2179782" cy="35201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4D5525F9-69C1-892B-962E-BC93E89554C5}"/>
              </a:ext>
            </a:extLst>
          </p:cNvPr>
          <p:cNvSpPr/>
          <p:nvPr/>
        </p:nvSpPr>
        <p:spPr>
          <a:xfrm>
            <a:off x="2655157" y="3717235"/>
            <a:ext cx="1154545" cy="352019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92D050"/>
              </a:solidFill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07E2A7BB-6E68-C78D-9D69-8AFED4952C7A}"/>
              </a:ext>
            </a:extLst>
          </p:cNvPr>
          <p:cNvSpPr/>
          <p:nvPr/>
        </p:nvSpPr>
        <p:spPr>
          <a:xfrm>
            <a:off x="283077" y="4006153"/>
            <a:ext cx="1982669" cy="329627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92D050"/>
              </a:solidFill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5E46F110-50E7-3A69-CB2D-ED71AEC6FC59}"/>
              </a:ext>
            </a:extLst>
          </p:cNvPr>
          <p:cNvSpPr/>
          <p:nvPr/>
        </p:nvSpPr>
        <p:spPr>
          <a:xfrm>
            <a:off x="264026" y="4272679"/>
            <a:ext cx="4370269" cy="570047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7030A0"/>
              </a:solidFill>
              <a:highlight>
                <a:srgbClr val="800080"/>
              </a:highlight>
            </a:endParaRPr>
          </a:p>
        </p:txBody>
      </p:sp>
      <p:sp>
        <p:nvSpPr>
          <p:cNvPr id="63" name="ZoneTexte 62">
            <a:extLst>
              <a:ext uri="{FF2B5EF4-FFF2-40B4-BE49-F238E27FC236}">
                <a16:creationId xmlns:a16="http://schemas.microsoft.com/office/drawing/2014/main" id="{D59609A1-F552-8767-70DA-7E263398FB1F}"/>
              </a:ext>
            </a:extLst>
          </p:cNvPr>
          <p:cNvSpPr txBox="1"/>
          <p:nvPr/>
        </p:nvSpPr>
        <p:spPr>
          <a:xfrm>
            <a:off x="3196777" y="4708985"/>
            <a:ext cx="1653413" cy="369332"/>
          </a:xfrm>
          <a:prstGeom prst="rect">
            <a:avLst/>
          </a:prstGeom>
          <a:solidFill>
            <a:srgbClr val="0066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fr-FR" dirty="0">
                <a:latin typeface="Arial Narrow" pitchFamily="34" charset="0"/>
              </a:rPr>
              <a:t>‘Vue’ enseignant</a:t>
            </a:r>
          </a:p>
        </p:txBody>
      </p:sp>
      <p:sp>
        <p:nvSpPr>
          <p:cNvPr id="16" name="Rectangle à coins arrondis 44">
            <a:extLst>
              <a:ext uri="{FF2B5EF4-FFF2-40B4-BE49-F238E27FC236}">
                <a16:creationId xmlns:a16="http://schemas.microsoft.com/office/drawing/2014/main" id="{98593982-09A1-5994-8445-236661713BC5}"/>
              </a:ext>
            </a:extLst>
          </p:cNvPr>
          <p:cNvSpPr/>
          <p:nvPr/>
        </p:nvSpPr>
        <p:spPr bwMode="auto">
          <a:xfrm>
            <a:off x="68709" y="5148913"/>
            <a:ext cx="5008116" cy="1605992"/>
          </a:xfrm>
          <a:prstGeom prst="roundRect">
            <a:avLst/>
          </a:prstGeom>
          <a:ln>
            <a:solidFill>
              <a:srgbClr val="C0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9D219223-9443-4212-B791-22EB9155F56D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r="1394"/>
          <a:stretch>
            <a:fillRect/>
          </a:stretch>
        </p:blipFill>
        <p:spPr>
          <a:xfrm>
            <a:off x="166053" y="5243757"/>
            <a:ext cx="4790612" cy="1404472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FC4D9311-3D52-7407-131E-D17F3AA63F01}"/>
              </a:ext>
            </a:extLst>
          </p:cNvPr>
          <p:cNvSpPr/>
          <p:nvPr/>
        </p:nvSpPr>
        <p:spPr>
          <a:xfrm>
            <a:off x="278838" y="5403225"/>
            <a:ext cx="1521877" cy="35201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EB53FD1-80AA-F710-E76B-FBD84BAED822}"/>
              </a:ext>
            </a:extLst>
          </p:cNvPr>
          <p:cNvSpPr/>
          <p:nvPr/>
        </p:nvSpPr>
        <p:spPr>
          <a:xfrm>
            <a:off x="2007809" y="5403224"/>
            <a:ext cx="1154545" cy="352019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92D050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4259ABD-6C97-6ADD-B986-22949C52A375}"/>
              </a:ext>
            </a:extLst>
          </p:cNvPr>
          <p:cNvSpPr/>
          <p:nvPr/>
        </p:nvSpPr>
        <p:spPr>
          <a:xfrm>
            <a:off x="235942" y="5688868"/>
            <a:ext cx="1719423" cy="329627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92D050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8DB3D6B2-1FC5-CDDC-A6AC-288F14A296E8}"/>
              </a:ext>
            </a:extLst>
          </p:cNvPr>
          <p:cNvSpPr/>
          <p:nvPr/>
        </p:nvSpPr>
        <p:spPr>
          <a:xfrm>
            <a:off x="235941" y="5953173"/>
            <a:ext cx="4370269" cy="570047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7030A0"/>
              </a:solidFill>
              <a:highlight>
                <a:srgbClr val="800080"/>
              </a:highlight>
            </a:endParaRPr>
          </a:p>
        </p:txBody>
      </p:sp>
      <p:sp>
        <p:nvSpPr>
          <p:cNvPr id="45056" name="ZoneTexte 45055">
            <a:extLst>
              <a:ext uri="{FF2B5EF4-FFF2-40B4-BE49-F238E27FC236}">
                <a16:creationId xmlns:a16="http://schemas.microsoft.com/office/drawing/2014/main" id="{37292333-D9CC-2158-F0F5-B009B83A7586}"/>
              </a:ext>
            </a:extLst>
          </p:cNvPr>
          <p:cNvSpPr txBox="1"/>
          <p:nvPr/>
        </p:nvSpPr>
        <p:spPr>
          <a:xfrm>
            <a:off x="3149642" y="6365467"/>
            <a:ext cx="1653413" cy="369332"/>
          </a:xfrm>
          <a:prstGeom prst="rect">
            <a:avLst/>
          </a:prstGeom>
          <a:solidFill>
            <a:srgbClr val="0066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fr-FR" dirty="0">
                <a:latin typeface="Arial Narrow" pitchFamily="34" charset="0"/>
              </a:rPr>
              <a:t>‘Vue’ élève</a:t>
            </a:r>
          </a:p>
        </p:txBody>
      </p:sp>
      <p:sp>
        <p:nvSpPr>
          <p:cNvPr id="59" name="Flèche vers le bas 28">
            <a:extLst>
              <a:ext uri="{FF2B5EF4-FFF2-40B4-BE49-F238E27FC236}">
                <a16:creationId xmlns:a16="http://schemas.microsoft.com/office/drawing/2014/main" id="{1C7569AB-A095-BC34-B84C-B78ADB87F210}"/>
              </a:ext>
            </a:extLst>
          </p:cNvPr>
          <p:cNvSpPr/>
          <p:nvPr/>
        </p:nvSpPr>
        <p:spPr>
          <a:xfrm rot="16200000">
            <a:off x="5214587" y="5722227"/>
            <a:ext cx="390489" cy="906330"/>
          </a:xfrm>
          <a:prstGeom prst="downArrow">
            <a:avLst/>
          </a:prstGeom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784109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4" grpId="0" animBg="1"/>
      <p:bldP spid="31" grpId="0" animBg="1"/>
      <p:bldP spid="33" grpId="0" animBg="1"/>
      <p:bldP spid="35" grpId="0" animBg="1"/>
      <p:bldP spid="37" grpId="0" animBg="1"/>
      <p:bldP spid="13" grpId="0" animBg="1"/>
      <p:bldP spid="29" grpId="0" animBg="1"/>
      <p:bldP spid="32" grpId="0" animBg="1"/>
      <p:bldP spid="34" grpId="0" animBg="1"/>
      <p:bldP spid="36" grpId="0" animBg="1"/>
      <p:bldP spid="63" grpId="0" animBg="1"/>
      <p:bldP spid="16" grpId="0" animBg="1"/>
      <p:bldP spid="18" grpId="0" animBg="1"/>
      <p:bldP spid="19" grpId="0" animBg="1"/>
      <p:bldP spid="22" grpId="0" animBg="1"/>
      <p:bldP spid="24" grpId="0" animBg="1"/>
      <p:bldP spid="4505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D53BDA-165C-EC2F-29C9-81A94A40CA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D693A006-876F-8539-B963-EA3AB6E1D2E0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33321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/>
            </a:lvl1pPr>
          </a:lstStyle>
          <a:p>
            <a:pPr>
              <a:defRPr/>
            </a:pPr>
            <a:r>
              <a:rPr lang="fr-FR" dirty="0"/>
              <a:t>Lycée Charlemagne</a:t>
            </a:r>
          </a:p>
        </p:txBody>
      </p:sp>
      <p:sp>
        <p:nvSpPr>
          <p:cNvPr id="45058" name="Titre 9">
            <a:extLst>
              <a:ext uri="{FF2B5EF4-FFF2-40B4-BE49-F238E27FC236}">
                <a16:creationId xmlns:a16="http://schemas.microsoft.com/office/drawing/2014/main" id="{F15C6370-51E7-82B5-9EAA-3643102968F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258888" y="487363"/>
            <a:ext cx="7885112" cy="996950"/>
          </a:xfrm>
        </p:spPr>
        <p:txBody>
          <a:bodyPr/>
          <a:lstStyle/>
          <a:p>
            <a:r>
              <a:rPr lang="fr-FR" altLang="fr-FR" sz="3200" dirty="0"/>
              <a:t>Une balade dans Paris (Version IA)   – 3 –</a:t>
            </a:r>
            <a:br>
              <a:rPr lang="fr-FR" altLang="fr-FR" sz="3200" dirty="0"/>
            </a:br>
            <a:r>
              <a:rPr lang="fr-FR" altLang="fr-FR" sz="2000" dirty="0"/>
              <a:t>	                                             Un premier prompt imposé – 2 – </a:t>
            </a:r>
          </a:p>
        </p:txBody>
      </p:sp>
      <p:sp>
        <p:nvSpPr>
          <p:cNvPr id="45059" name="Espace réservé du numéro de diapositive 5">
            <a:extLst>
              <a:ext uri="{FF2B5EF4-FFF2-40B4-BE49-F238E27FC236}">
                <a16:creationId xmlns:a16="http://schemas.microsoft.com/office/drawing/2014/main" id="{E0F2D143-18CA-DC8B-8FB0-CB5A92BBD68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9DC4CBF2-74B3-4324-AA4F-6B5F3333E4D3}" type="slidenum">
              <a:rPr lang="fr-FR" altLang="fr-FR"/>
              <a:pPr/>
              <a:t>19</a:t>
            </a:fld>
            <a:endParaRPr lang="fr-FR" altLang="fr-FR" dirty="0"/>
          </a:p>
        </p:txBody>
      </p:sp>
      <p:grpSp>
        <p:nvGrpSpPr>
          <p:cNvPr id="17" name="Groupe 16">
            <a:extLst>
              <a:ext uri="{FF2B5EF4-FFF2-40B4-BE49-F238E27FC236}">
                <a16:creationId xmlns:a16="http://schemas.microsoft.com/office/drawing/2014/main" id="{902D87FC-ABC5-B841-FA4D-1EA3A97661F1}"/>
              </a:ext>
            </a:extLst>
          </p:cNvPr>
          <p:cNvGrpSpPr/>
          <p:nvPr/>
        </p:nvGrpSpPr>
        <p:grpSpPr>
          <a:xfrm>
            <a:off x="1399531" y="1597348"/>
            <a:ext cx="3081331" cy="996950"/>
            <a:chOff x="115844" y="5148913"/>
            <a:chExt cx="5008116" cy="1605992"/>
          </a:xfrm>
        </p:grpSpPr>
        <p:sp>
          <p:nvSpPr>
            <p:cNvPr id="20" name="Rectangle à coins arrondis 44">
              <a:extLst>
                <a:ext uri="{FF2B5EF4-FFF2-40B4-BE49-F238E27FC236}">
                  <a16:creationId xmlns:a16="http://schemas.microsoft.com/office/drawing/2014/main" id="{76A6F192-F059-2087-5085-B79C21042E89}"/>
                </a:ext>
              </a:extLst>
            </p:cNvPr>
            <p:cNvSpPr/>
            <p:nvPr/>
          </p:nvSpPr>
          <p:spPr bwMode="auto">
            <a:xfrm>
              <a:off x="115844" y="5148913"/>
              <a:ext cx="5008116" cy="1605992"/>
            </a:xfrm>
            <a:prstGeom prst="roundRect">
              <a:avLst/>
            </a:prstGeom>
            <a:ln>
              <a:solidFill>
                <a:srgbClr val="C0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 dirty="0"/>
            </a:p>
          </p:txBody>
        </p:sp>
        <p:pic>
          <p:nvPicPr>
            <p:cNvPr id="21" name="Image 20">
              <a:extLst>
                <a:ext uri="{FF2B5EF4-FFF2-40B4-BE49-F238E27FC236}">
                  <a16:creationId xmlns:a16="http://schemas.microsoft.com/office/drawing/2014/main" id="{FC0FE9BF-F249-D9D9-735E-44648E0F914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r="1394"/>
            <a:stretch>
              <a:fillRect/>
            </a:stretch>
          </p:blipFill>
          <p:spPr>
            <a:xfrm>
              <a:off x="213188" y="5243757"/>
              <a:ext cx="4790612" cy="1404472"/>
            </a:xfrm>
            <a:prstGeom prst="rect">
              <a:avLst/>
            </a:prstGeom>
          </p:spPr>
        </p:pic>
        <p:grpSp>
          <p:nvGrpSpPr>
            <p:cNvPr id="26" name="Groupe 25">
              <a:extLst>
                <a:ext uri="{FF2B5EF4-FFF2-40B4-BE49-F238E27FC236}">
                  <a16:creationId xmlns:a16="http://schemas.microsoft.com/office/drawing/2014/main" id="{89CB92F8-B612-EE58-2FC0-D6B5AE11C172}"/>
                </a:ext>
              </a:extLst>
            </p:cNvPr>
            <p:cNvGrpSpPr/>
            <p:nvPr/>
          </p:nvGrpSpPr>
          <p:grpSpPr>
            <a:xfrm>
              <a:off x="283076" y="5403224"/>
              <a:ext cx="4370269" cy="1119996"/>
              <a:chOff x="283076" y="5403224"/>
              <a:chExt cx="4370269" cy="1119996"/>
            </a:xfrm>
          </p:grpSpPr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E572807A-66D1-B9CB-8887-502954E9261E}"/>
                  </a:ext>
                </a:extLst>
              </p:cNvPr>
              <p:cNvSpPr/>
              <p:nvPr/>
            </p:nvSpPr>
            <p:spPr>
              <a:xfrm>
                <a:off x="325973" y="5403225"/>
                <a:ext cx="1521877" cy="352019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F245E779-2CD3-B72D-B7E2-1CF2D6B26CAC}"/>
                  </a:ext>
                </a:extLst>
              </p:cNvPr>
              <p:cNvSpPr/>
              <p:nvPr/>
            </p:nvSpPr>
            <p:spPr>
              <a:xfrm>
                <a:off x="2054944" y="5403224"/>
                <a:ext cx="1154545" cy="352019"/>
              </a:xfrm>
              <a:prstGeom prst="rect">
                <a:avLst/>
              </a:pr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solidFill>
                    <a:srgbClr val="92D050"/>
                  </a:solidFill>
                </a:endParaRPr>
              </a:p>
            </p:txBody>
          </p:sp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09D44A6A-B32C-F9E4-83B8-18F0922568BB}"/>
                  </a:ext>
                </a:extLst>
              </p:cNvPr>
              <p:cNvSpPr/>
              <p:nvPr/>
            </p:nvSpPr>
            <p:spPr>
              <a:xfrm>
                <a:off x="283077" y="5688868"/>
                <a:ext cx="1719423" cy="329627"/>
              </a:xfrm>
              <a:prstGeom prst="rect">
                <a:avLst/>
              </a:prstGeom>
              <a:no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>
                  <a:solidFill>
                    <a:srgbClr val="92D050"/>
                  </a:solidFill>
                </a:endParaRPr>
              </a:p>
            </p:txBody>
          </p:sp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54B4CD76-81CF-D5F5-AEAF-0BB4102E81E9}"/>
                  </a:ext>
                </a:extLst>
              </p:cNvPr>
              <p:cNvSpPr/>
              <p:nvPr/>
            </p:nvSpPr>
            <p:spPr>
              <a:xfrm>
                <a:off x="283076" y="5953173"/>
                <a:ext cx="4370269" cy="570047"/>
              </a:xfrm>
              <a:prstGeom prst="rect">
                <a:avLst/>
              </a:prstGeom>
              <a:noFill/>
              <a:ln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>
                  <a:solidFill>
                    <a:srgbClr val="7030A0"/>
                  </a:solidFill>
                  <a:highlight>
                    <a:srgbClr val="800080"/>
                  </a:highlight>
                </a:endParaRPr>
              </a:p>
            </p:txBody>
          </p:sp>
        </p:grpSp>
      </p:grpSp>
      <p:grpSp>
        <p:nvGrpSpPr>
          <p:cNvPr id="6" name="Groupe 5">
            <a:extLst>
              <a:ext uri="{FF2B5EF4-FFF2-40B4-BE49-F238E27FC236}">
                <a16:creationId xmlns:a16="http://schemas.microsoft.com/office/drawing/2014/main" id="{E7089FC7-7C4E-894D-18BC-1999284E195F}"/>
              </a:ext>
            </a:extLst>
          </p:cNvPr>
          <p:cNvGrpSpPr/>
          <p:nvPr/>
        </p:nvGrpSpPr>
        <p:grpSpPr>
          <a:xfrm>
            <a:off x="717770" y="2707531"/>
            <a:ext cx="7526183" cy="1108851"/>
            <a:chOff x="717770" y="2716958"/>
            <a:chExt cx="7526183" cy="1108851"/>
          </a:xfrm>
        </p:grpSpPr>
        <p:grpSp>
          <p:nvGrpSpPr>
            <p:cNvPr id="45064" name="Groupe 45063">
              <a:extLst>
                <a:ext uri="{FF2B5EF4-FFF2-40B4-BE49-F238E27FC236}">
                  <a16:creationId xmlns:a16="http://schemas.microsoft.com/office/drawing/2014/main" id="{04D24BF0-4DD7-F103-9554-F1353D658B40}"/>
                </a:ext>
              </a:extLst>
            </p:cNvPr>
            <p:cNvGrpSpPr/>
            <p:nvPr/>
          </p:nvGrpSpPr>
          <p:grpSpPr>
            <a:xfrm>
              <a:off x="717770" y="2716958"/>
              <a:ext cx="7526183" cy="1108851"/>
              <a:chOff x="179361" y="3601980"/>
              <a:chExt cx="7526183" cy="1108851"/>
            </a:xfrm>
          </p:grpSpPr>
          <p:sp>
            <p:nvSpPr>
              <p:cNvPr id="45062" name="Rectangle à coins arrondis 44">
                <a:extLst>
                  <a:ext uri="{FF2B5EF4-FFF2-40B4-BE49-F238E27FC236}">
                    <a16:creationId xmlns:a16="http://schemas.microsoft.com/office/drawing/2014/main" id="{3A5B3428-53D7-E314-2416-C29F91E9FA10}"/>
                  </a:ext>
                </a:extLst>
              </p:cNvPr>
              <p:cNvSpPr/>
              <p:nvPr/>
            </p:nvSpPr>
            <p:spPr bwMode="auto">
              <a:xfrm>
                <a:off x="179361" y="3601980"/>
                <a:ext cx="7526183" cy="1108851"/>
              </a:xfrm>
              <a:prstGeom prst="round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fr-FR"/>
              </a:p>
            </p:txBody>
          </p:sp>
          <p:pic>
            <p:nvPicPr>
              <p:cNvPr id="45060" name="Image 45059">
                <a:extLst>
                  <a:ext uri="{FF2B5EF4-FFF2-40B4-BE49-F238E27FC236}">
                    <a16:creationId xmlns:a16="http://schemas.microsoft.com/office/drawing/2014/main" id="{9C440820-DB5C-9582-BF80-98C6E14D015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66186" y="3731819"/>
                <a:ext cx="7242388" cy="833972"/>
              </a:xfrm>
              <a:prstGeom prst="rect">
                <a:avLst/>
              </a:prstGeom>
            </p:spPr>
          </p:pic>
        </p:grpSp>
        <p:sp>
          <p:nvSpPr>
            <p:cNvPr id="45065" name="Rectangle 45064">
              <a:extLst>
                <a:ext uri="{FF2B5EF4-FFF2-40B4-BE49-F238E27FC236}">
                  <a16:creationId xmlns:a16="http://schemas.microsoft.com/office/drawing/2014/main" id="{AA01798E-9E44-CDF6-45C3-F0B2980A9A9C}"/>
                </a:ext>
              </a:extLst>
            </p:cNvPr>
            <p:cNvSpPr/>
            <p:nvPr/>
          </p:nvSpPr>
          <p:spPr>
            <a:xfrm>
              <a:off x="884818" y="3161472"/>
              <a:ext cx="1178797" cy="204622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srgbClr val="92D050"/>
                </a:solidFill>
              </a:endParaRPr>
            </a:p>
          </p:txBody>
        </p:sp>
        <p:sp>
          <p:nvSpPr>
            <p:cNvPr id="45069" name="Rectangle 45068">
              <a:extLst>
                <a:ext uri="{FF2B5EF4-FFF2-40B4-BE49-F238E27FC236}">
                  <a16:creationId xmlns:a16="http://schemas.microsoft.com/office/drawing/2014/main" id="{01F22016-CEEE-1912-C26E-C303CE6B6700}"/>
                </a:ext>
              </a:extLst>
            </p:cNvPr>
            <p:cNvSpPr/>
            <p:nvPr/>
          </p:nvSpPr>
          <p:spPr>
            <a:xfrm>
              <a:off x="2553535" y="3106354"/>
              <a:ext cx="3073263" cy="353868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srgbClr val="7030A0"/>
                </a:solidFill>
                <a:highlight>
                  <a:srgbClr val="800080"/>
                </a:highlight>
              </a:endParaRPr>
            </a:p>
          </p:txBody>
        </p:sp>
        <p:sp>
          <p:nvSpPr>
            <p:cNvPr id="45070" name="Rectangle 45069">
              <a:extLst>
                <a:ext uri="{FF2B5EF4-FFF2-40B4-BE49-F238E27FC236}">
                  <a16:creationId xmlns:a16="http://schemas.microsoft.com/office/drawing/2014/main" id="{903CF72A-79EE-A428-F55F-9D721357228A}"/>
                </a:ext>
              </a:extLst>
            </p:cNvPr>
            <p:cNvSpPr/>
            <p:nvPr/>
          </p:nvSpPr>
          <p:spPr>
            <a:xfrm>
              <a:off x="1711449" y="3410880"/>
              <a:ext cx="1108030" cy="257216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srgbClr val="7030A0"/>
                </a:solidFill>
                <a:highlight>
                  <a:srgbClr val="800080"/>
                </a:highlight>
              </a:endParaRPr>
            </a:p>
          </p:txBody>
        </p:sp>
      </p:grpSp>
      <p:sp>
        <p:nvSpPr>
          <p:cNvPr id="54" name="Virage 21">
            <a:extLst>
              <a:ext uri="{FF2B5EF4-FFF2-40B4-BE49-F238E27FC236}">
                <a16:creationId xmlns:a16="http://schemas.microsoft.com/office/drawing/2014/main" id="{DDE88AFA-F6BA-2523-6A91-1398C54212E9}"/>
              </a:ext>
            </a:extLst>
          </p:cNvPr>
          <p:cNvSpPr/>
          <p:nvPr/>
        </p:nvSpPr>
        <p:spPr>
          <a:xfrm rot="16200000" flipH="1" flipV="1">
            <a:off x="4401962" y="1898496"/>
            <a:ext cx="836242" cy="646330"/>
          </a:xfrm>
          <a:prstGeom prst="bentArrow">
            <a:avLst>
              <a:gd name="adj1" fmla="val 25000"/>
              <a:gd name="adj2" fmla="val 24224"/>
              <a:gd name="adj3" fmla="val 25000"/>
              <a:gd name="adj4" fmla="val 43750"/>
            </a:avLst>
          </a:prstGeom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>
              <a:solidFill>
                <a:schemeClr val="tx1"/>
              </a:solidFill>
            </a:endParaRPr>
          </a:p>
        </p:txBody>
      </p:sp>
      <p:grpSp>
        <p:nvGrpSpPr>
          <p:cNvPr id="45075" name="Groupe 45074">
            <a:extLst>
              <a:ext uri="{FF2B5EF4-FFF2-40B4-BE49-F238E27FC236}">
                <a16:creationId xmlns:a16="http://schemas.microsoft.com/office/drawing/2014/main" id="{2A4FE739-7BEC-31C2-34F0-9D4DE608786C}"/>
              </a:ext>
            </a:extLst>
          </p:cNvPr>
          <p:cNvGrpSpPr/>
          <p:nvPr/>
        </p:nvGrpSpPr>
        <p:grpSpPr>
          <a:xfrm>
            <a:off x="131260" y="4039902"/>
            <a:ext cx="7659682" cy="2621309"/>
            <a:chOff x="769938" y="4174590"/>
            <a:chExt cx="7659682" cy="2621309"/>
          </a:xfrm>
        </p:grpSpPr>
        <p:sp>
          <p:nvSpPr>
            <p:cNvPr id="45074" name="Rectangle à coins arrondis 44">
              <a:extLst>
                <a:ext uri="{FF2B5EF4-FFF2-40B4-BE49-F238E27FC236}">
                  <a16:creationId xmlns:a16="http://schemas.microsoft.com/office/drawing/2014/main" id="{C4797FBC-7F1E-ED0A-CAD0-D9AA46B5879F}"/>
                </a:ext>
              </a:extLst>
            </p:cNvPr>
            <p:cNvSpPr/>
            <p:nvPr/>
          </p:nvSpPr>
          <p:spPr bwMode="auto">
            <a:xfrm>
              <a:off x="769938" y="4174590"/>
              <a:ext cx="7659682" cy="2621309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pic>
          <p:nvPicPr>
            <p:cNvPr id="45073" name="Image 45072">
              <a:extLst>
                <a:ext uri="{FF2B5EF4-FFF2-40B4-BE49-F238E27FC236}">
                  <a16:creationId xmlns:a16="http://schemas.microsoft.com/office/drawing/2014/main" id="{EA23A268-B15A-D308-237C-60172A2B10B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49901" y="4247574"/>
              <a:ext cx="7167563" cy="2424658"/>
            </a:xfrm>
            <a:prstGeom prst="rect">
              <a:avLst/>
            </a:prstGeom>
          </p:spPr>
        </p:pic>
      </p:grpSp>
      <p:grpSp>
        <p:nvGrpSpPr>
          <p:cNvPr id="38" name="Groupe 37">
            <a:extLst>
              <a:ext uri="{FF2B5EF4-FFF2-40B4-BE49-F238E27FC236}">
                <a16:creationId xmlns:a16="http://schemas.microsoft.com/office/drawing/2014/main" id="{FB169A36-D2C6-4BB8-BA16-8141DC2C4A5F}"/>
              </a:ext>
            </a:extLst>
          </p:cNvPr>
          <p:cNvGrpSpPr>
            <a:grpSpLocks/>
          </p:cNvGrpSpPr>
          <p:nvPr/>
        </p:nvGrpSpPr>
        <p:grpSpPr bwMode="auto">
          <a:xfrm>
            <a:off x="6663133" y="4868609"/>
            <a:ext cx="1682735" cy="646332"/>
            <a:chOff x="1213390" y="2042391"/>
            <a:chExt cx="1612577" cy="532293"/>
          </a:xfrm>
        </p:grpSpPr>
        <p:sp>
          <p:nvSpPr>
            <p:cNvPr id="39" name="Rectangle à coins arrondis 44">
              <a:extLst>
                <a:ext uri="{FF2B5EF4-FFF2-40B4-BE49-F238E27FC236}">
                  <a16:creationId xmlns:a16="http://schemas.microsoft.com/office/drawing/2014/main" id="{B2964FB4-6E9E-E450-6919-1D5434FD9818}"/>
                </a:ext>
              </a:extLst>
            </p:cNvPr>
            <p:cNvSpPr/>
            <p:nvPr/>
          </p:nvSpPr>
          <p:spPr>
            <a:xfrm>
              <a:off x="1213390" y="2074618"/>
              <a:ext cx="1612577" cy="467838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sp>
          <p:nvSpPr>
            <p:cNvPr id="40" name="ZoneTexte 20">
              <a:extLst>
                <a:ext uri="{FF2B5EF4-FFF2-40B4-BE49-F238E27FC236}">
                  <a16:creationId xmlns:a16="http://schemas.microsoft.com/office/drawing/2014/main" id="{FDD03129-26ED-DEF4-72A8-A74B7F8D25E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16668" y="2042391"/>
              <a:ext cx="1581655" cy="532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algn="ctr" eaLnBrk="1" hangingPunct="1"/>
              <a:r>
                <a:rPr lang="fr-FR" altLang="fr-FR" b="1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 Des nouvelles questions !</a:t>
              </a:r>
            </a:p>
          </p:txBody>
        </p:sp>
      </p:grpSp>
      <p:grpSp>
        <p:nvGrpSpPr>
          <p:cNvPr id="2" name="Groupe 1">
            <a:extLst>
              <a:ext uri="{FF2B5EF4-FFF2-40B4-BE49-F238E27FC236}">
                <a16:creationId xmlns:a16="http://schemas.microsoft.com/office/drawing/2014/main" id="{A480BA23-828B-0FC0-CFD9-7511191775C8}"/>
              </a:ext>
            </a:extLst>
          </p:cNvPr>
          <p:cNvGrpSpPr>
            <a:grpSpLocks/>
          </p:cNvGrpSpPr>
          <p:nvPr/>
        </p:nvGrpSpPr>
        <p:grpSpPr bwMode="auto">
          <a:xfrm>
            <a:off x="419634" y="1810128"/>
            <a:ext cx="747487" cy="515190"/>
            <a:chOff x="4038516" y="2601599"/>
            <a:chExt cx="1645383" cy="994026"/>
          </a:xfrm>
        </p:grpSpPr>
        <p:sp>
          <p:nvSpPr>
            <p:cNvPr id="4" name="Rectangle à coins arrondis 39">
              <a:extLst>
                <a:ext uri="{FF2B5EF4-FFF2-40B4-BE49-F238E27FC236}">
                  <a16:creationId xmlns:a16="http://schemas.microsoft.com/office/drawing/2014/main" id="{0F3AF9A4-9B08-8A71-34F2-D8717F05104E}"/>
                </a:ext>
              </a:extLst>
            </p:cNvPr>
            <p:cNvSpPr/>
            <p:nvPr/>
          </p:nvSpPr>
          <p:spPr>
            <a:xfrm>
              <a:off x="4038516" y="2601599"/>
              <a:ext cx="1645383" cy="994026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E0C4D818-9AD7-CB35-83FE-C640287C899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4409464" y="2646569"/>
              <a:ext cx="939775" cy="904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45066" name="Groupe 45065">
            <a:extLst>
              <a:ext uri="{FF2B5EF4-FFF2-40B4-BE49-F238E27FC236}">
                <a16:creationId xmlns:a16="http://schemas.microsoft.com/office/drawing/2014/main" id="{252787EA-C19A-799B-FDA5-B018033822DC}"/>
              </a:ext>
            </a:extLst>
          </p:cNvPr>
          <p:cNvGrpSpPr/>
          <p:nvPr/>
        </p:nvGrpSpPr>
        <p:grpSpPr>
          <a:xfrm>
            <a:off x="4604381" y="3558805"/>
            <a:ext cx="2809253" cy="431342"/>
            <a:chOff x="5703650" y="2624098"/>
            <a:chExt cx="1951877" cy="431342"/>
          </a:xfrm>
        </p:grpSpPr>
        <p:sp>
          <p:nvSpPr>
            <p:cNvPr id="45067" name="Rectangle à coins arrondis 44">
              <a:extLst>
                <a:ext uri="{FF2B5EF4-FFF2-40B4-BE49-F238E27FC236}">
                  <a16:creationId xmlns:a16="http://schemas.microsoft.com/office/drawing/2014/main" id="{6FCA4D65-8E5A-A7B8-0709-5A4C756B5213}"/>
                </a:ext>
              </a:extLst>
            </p:cNvPr>
            <p:cNvSpPr/>
            <p:nvPr/>
          </p:nvSpPr>
          <p:spPr bwMode="auto">
            <a:xfrm>
              <a:off x="5754532" y="2624098"/>
              <a:ext cx="1900995" cy="431342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sp>
          <p:nvSpPr>
            <p:cNvPr id="45068" name="ZoneTexte 20">
              <a:extLst>
                <a:ext uri="{FF2B5EF4-FFF2-40B4-BE49-F238E27FC236}">
                  <a16:creationId xmlns:a16="http://schemas.microsoft.com/office/drawing/2014/main" id="{A08B5994-0349-90D9-6584-86852776D0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03650" y="2636287"/>
              <a:ext cx="190099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algn="ctr" eaLnBrk="1" hangingPunct="1"/>
              <a:r>
                <a:rPr lang="fr-FR" altLang="fr-FR" b="1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 La question est comprise</a:t>
              </a:r>
            </a:p>
          </p:txBody>
        </p:sp>
      </p:grpSp>
      <p:grpSp>
        <p:nvGrpSpPr>
          <p:cNvPr id="55" name="Groupe 54">
            <a:extLst>
              <a:ext uri="{FF2B5EF4-FFF2-40B4-BE49-F238E27FC236}">
                <a16:creationId xmlns:a16="http://schemas.microsoft.com/office/drawing/2014/main" id="{E69F76AE-C862-6E00-7FE6-1AB7F9B8AC1D}"/>
              </a:ext>
            </a:extLst>
          </p:cNvPr>
          <p:cNvGrpSpPr/>
          <p:nvPr/>
        </p:nvGrpSpPr>
        <p:grpSpPr>
          <a:xfrm>
            <a:off x="5405103" y="2295685"/>
            <a:ext cx="2311751" cy="646331"/>
            <a:chOff x="7980089" y="1374250"/>
            <a:chExt cx="1606212" cy="646331"/>
          </a:xfrm>
        </p:grpSpPr>
        <p:sp>
          <p:nvSpPr>
            <p:cNvPr id="56" name="Rectangle à coins arrondis 44">
              <a:extLst>
                <a:ext uri="{FF2B5EF4-FFF2-40B4-BE49-F238E27FC236}">
                  <a16:creationId xmlns:a16="http://schemas.microsoft.com/office/drawing/2014/main" id="{A96FA4E8-1144-1E2F-151C-06D7D3EF8133}"/>
                </a:ext>
              </a:extLst>
            </p:cNvPr>
            <p:cNvSpPr/>
            <p:nvPr/>
          </p:nvSpPr>
          <p:spPr bwMode="auto">
            <a:xfrm>
              <a:off x="8036601" y="1402597"/>
              <a:ext cx="1549700" cy="568068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sp>
          <p:nvSpPr>
            <p:cNvPr id="57" name="ZoneTexte 20">
              <a:extLst>
                <a:ext uri="{FF2B5EF4-FFF2-40B4-BE49-F238E27FC236}">
                  <a16:creationId xmlns:a16="http://schemas.microsoft.com/office/drawing/2014/main" id="{901F8221-D3F4-0833-606A-84048BDA05D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80089" y="1374250"/>
              <a:ext cx="157102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algn="ctr" eaLnBrk="1" hangingPunct="1"/>
              <a:r>
                <a:rPr lang="fr-FR" altLang="fr-FR" b="1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 L’approche socratique est connue</a:t>
              </a:r>
            </a:p>
          </p:txBody>
        </p:sp>
      </p:grpSp>
      <p:grpSp>
        <p:nvGrpSpPr>
          <p:cNvPr id="7" name="Groupe 6">
            <a:extLst>
              <a:ext uri="{FF2B5EF4-FFF2-40B4-BE49-F238E27FC236}">
                <a16:creationId xmlns:a16="http://schemas.microsoft.com/office/drawing/2014/main" id="{8C58868C-E50C-A597-ACE2-4C13357BCE09}"/>
              </a:ext>
            </a:extLst>
          </p:cNvPr>
          <p:cNvGrpSpPr>
            <a:grpSpLocks/>
          </p:cNvGrpSpPr>
          <p:nvPr/>
        </p:nvGrpSpPr>
        <p:grpSpPr bwMode="auto">
          <a:xfrm>
            <a:off x="5405103" y="6211669"/>
            <a:ext cx="3668819" cy="646331"/>
            <a:chOff x="1542789" y="2048792"/>
            <a:chExt cx="1234031" cy="545447"/>
          </a:xfrm>
        </p:grpSpPr>
        <p:sp>
          <p:nvSpPr>
            <p:cNvPr id="8" name="Rectangle à coins arrondis 44">
              <a:extLst>
                <a:ext uri="{FF2B5EF4-FFF2-40B4-BE49-F238E27FC236}">
                  <a16:creationId xmlns:a16="http://schemas.microsoft.com/office/drawing/2014/main" id="{2ECB0CF9-5552-0E11-8F9F-A774E827BB53}"/>
                </a:ext>
              </a:extLst>
            </p:cNvPr>
            <p:cNvSpPr/>
            <p:nvPr/>
          </p:nvSpPr>
          <p:spPr>
            <a:xfrm>
              <a:off x="1542789" y="2074618"/>
              <a:ext cx="1234031" cy="467838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sp>
          <p:nvSpPr>
            <p:cNvPr id="9" name="ZoneTexte 20">
              <a:extLst>
                <a:ext uri="{FF2B5EF4-FFF2-40B4-BE49-F238E27FC236}">
                  <a16:creationId xmlns:a16="http://schemas.microsoft.com/office/drawing/2014/main" id="{0AF295AF-454E-1B78-DCEE-AA8327FFB41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42789" y="2048792"/>
              <a:ext cx="1234031" cy="5454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algn="ctr" eaLnBrk="1" hangingPunct="1"/>
              <a:r>
                <a:rPr lang="fr-FR" altLang="fr-FR" b="1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 Dijkstra : </a:t>
              </a:r>
              <a:r>
                <a:rPr lang="fr-FR" altLang="fr-FR" b="1" dirty="0">
                  <a:solidFill>
                    <a:srgbClr val="4472C4"/>
                  </a:solidFill>
                  <a:latin typeface="Arial Narrow" panose="020B0606020202030204" pitchFamily="34" charset="0"/>
                </a:rPr>
                <a:t>Niveau 1 dans la </a:t>
              </a:r>
              <a:br>
                <a:rPr lang="fr-FR" altLang="fr-FR" b="1" dirty="0">
                  <a:solidFill>
                    <a:srgbClr val="4472C4"/>
                  </a:solidFill>
                  <a:latin typeface="Arial Narrow" panose="020B0606020202030204" pitchFamily="34" charset="0"/>
                </a:rPr>
              </a:br>
              <a:r>
                <a:rPr lang="fr-FR" altLang="fr-FR" b="1" dirty="0">
                  <a:solidFill>
                    <a:srgbClr val="4472C4"/>
                  </a:solidFill>
                  <a:latin typeface="Arial Narrow" panose="020B0606020202030204" pitchFamily="34" charset="0"/>
                </a:rPr>
                <a:t>taxonomie de Bloom </a:t>
              </a:r>
              <a:r>
                <a:rPr lang="fr-FR" altLang="fr-FR" sz="1400" b="1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(j’en ai entendu parler)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3991856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re 9">
            <a:extLst>
              <a:ext uri="{FF2B5EF4-FFF2-40B4-BE49-F238E27FC236}">
                <a16:creationId xmlns:a16="http://schemas.microsoft.com/office/drawing/2014/main" id="{041EF8CF-2D30-4D04-8C05-EBCDDB20721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 rot="20536528">
            <a:off x="746125" y="2825750"/>
            <a:ext cx="8088313" cy="1395413"/>
          </a:xfrm>
        </p:spPr>
        <p:txBody>
          <a:bodyPr/>
          <a:lstStyle/>
          <a:p>
            <a:pPr algn="ctr"/>
            <a:r>
              <a:rPr lang="fr-FR" altLang="fr-FR" sz="6000" dirty="0"/>
              <a:t>Activité proposée</a:t>
            </a:r>
            <a:br>
              <a:rPr lang="fr-FR" altLang="fr-FR" sz="3200" dirty="0"/>
            </a:br>
            <a:r>
              <a:rPr lang="fr-FR" altLang="fr-FR" sz="2000" dirty="0"/>
              <a:t>	</a:t>
            </a:r>
          </a:p>
        </p:txBody>
      </p:sp>
      <p:sp>
        <p:nvSpPr>
          <p:cNvPr id="18435" name="Espace réservé du numéro de diapositive 5">
            <a:extLst>
              <a:ext uri="{FF2B5EF4-FFF2-40B4-BE49-F238E27FC236}">
                <a16:creationId xmlns:a16="http://schemas.microsoft.com/office/drawing/2014/main" id="{7762F84F-ED5F-4645-8F23-E60D61E8C06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1CF353DC-4927-475E-A03C-3FFF39C6F206}" type="slidenum">
              <a:rPr lang="fr-FR" altLang="fr-FR"/>
              <a:pPr/>
              <a:t>2</a:t>
            </a:fld>
            <a:endParaRPr lang="fr-FR" altLang="fr-FR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B741F2AB-93C3-43E2-ACAF-AD6D54D3CC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16600" y="5643563"/>
            <a:ext cx="33274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l" eaLnBrk="1" hangingPunct="1"/>
            <a:r>
              <a:rPr lang="fr-FR" altLang="fr-FR" sz="2400" b="1">
                <a:latin typeface="Arial Narrow" panose="020B0606020202030204" pitchFamily="34" charset="0"/>
              </a:rPr>
              <a:t>Christophe DEBERNARDI</a:t>
            </a:r>
          </a:p>
        </p:txBody>
      </p:sp>
      <p:sp>
        <p:nvSpPr>
          <p:cNvPr id="4" name="Rectangle 9">
            <a:extLst>
              <a:ext uri="{FF2B5EF4-FFF2-40B4-BE49-F238E27FC236}">
                <a16:creationId xmlns:a16="http://schemas.microsoft.com/office/drawing/2014/main" id="{455555B1-18FC-73FA-D5C1-CAAFE09F514A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33321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/>
            </a:lvl1pPr>
          </a:lstStyle>
          <a:p>
            <a:pPr>
              <a:defRPr/>
            </a:pPr>
            <a:r>
              <a:rPr lang="fr-FR" dirty="0"/>
              <a:t>Lycée Charlemagne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710E98-BAB8-4B52-08BE-112A61122B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>
            <a:extLst>
              <a:ext uri="{FF2B5EF4-FFF2-40B4-BE49-F238E27FC236}">
                <a16:creationId xmlns:a16="http://schemas.microsoft.com/office/drawing/2014/main" id="{29C0783B-8F11-83ED-5B8C-C43817F2D13C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33321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/>
            </a:lvl1pPr>
          </a:lstStyle>
          <a:p>
            <a:pPr>
              <a:defRPr/>
            </a:pPr>
            <a:r>
              <a:rPr lang="fr-FR" dirty="0"/>
              <a:t>Lycée Charlemagne</a:t>
            </a:r>
          </a:p>
        </p:txBody>
      </p:sp>
      <p:sp>
        <p:nvSpPr>
          <p:cNvPr id="45058" name="Titre 9">
            <a:extLst>
              <a:ext uri="{FF2B5EF4-FFF2-40B4-BE49-F238E27FC236}">
                <a16:creationId xmlns:a16="http://schemas.microsoft.com/office/drawing/2014/main" id="{0EE3BA97-DE80-B239-A490-CCFA29C85CE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258888" y="487363"/>
            <a:ext cx="7885112" cy="996950"/>
          </a:xfrm>
        </p:spPr>
        <p:txBody>
          <a:bodyPr/>
          <a:lstStyle/>
          <a:p>
            <a:r>
              <a:rPr lang="fr-FR" altLang="fr-FR" sz="3200" dirty="0"/>
              <a:t>Une balade dans Paris (Version IA)   – 4 –</a:t>
            </a:r>
            <a:br>
              <a:rPr lang="fr-FR" altLang="fr-FR" sz="3200" dirty="0"/>
            </a:br>
            <a:r>
              <a:rPr lang="fr-FR" altLang="fr-FR" sz="2000" dirty="0"/>
              <a:t>	                                             Un premier prompt imposé – 3 – </a:t>
            </a:r>
          </a:p>
        </p:txBody>
      </p:sp>
      <p:sp>
        <p:nvSpPr>
          <p:cNvPr id="45059" name="Espace réservé du numéro de diapositive 5">
            <a:extLst>
              <a:ext uri="{FF2B5EF4-FFF2-40B4-BE49-F238E27FC236}">
                <a16:creationId xmlns:a16="http://schemas.microsoft.com/office/drawing/2014/main" id="{C4E64436-261D-F6A8-239E-25B9F692DA5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9DC4CBF2-74B3-4324-AA4F-6B5F3333E4D3}" type="slidenum">
              <a:rPr lang="fr-FR" altLang="fr-FR"/>
              <a:pPr/>
              <a:t>20</a:t>
            </a:fld>
            <a:endParaRPr lang="fr-FR" altLang="fr-FR" dirty="0"/>
          </a:p>
        </p:txBody>
      </p:sp>
      <p:grpSp>
        <p:nvGrpSpPr>
          <p:cNvPr id="50" name="Groupe 49">
            <a:extLst>
              <a:ext uri="{FF2B5EF4-FFF2-40B4-BE49-F238E27FC236}">
                <a16:creationId xmlns:a16="http://schemas.microsoft.com/office/drawing/2014/main" id="{D759964C-DFBA-1EE8-8373-CAD96779EFE5}"/>
              </a:ext>
            </a:extLst>
          </p:cNvPr>
          <p:cNvGrpSpPr/>
          <p:nvPr/>
        </p:nvGrpSpPr>
        <p:grpSpPr>
          <a:xfrm>
            <a:off x="126624" y="5051809"/>
            <a:ext cx="1306814" cy="646331"/>
            <a:chOff x="6339320" y="2574174"/>
            <a:chExt cx="1306814" cy="646331"/>
          </a:xfrm>
        </p:grpSpPr>
        <p:sp>
          <p:nvSpPr>
            <p:cNvPr id="51" name="Rectangle à coins arrondis 44">
              <a:extLst>
                <a:ext uri="{FF2B5EF4-FFF2-40B4-BE49-F238E27FC236}">
                  <a16:creationId xmlns:a16="http://schemas.microsoft.com/office/drawing/2014/main" id="{42C65091-04F6-849F-1A95-1F49FBCEB509}"/>
                </a:ext>
              </a:extLst>
            </p:cNvPr>
            <p:cNvSpPr/>
            <p:nvPr/>
          </p:nvSpPr>
          <p:spPr bwMode="auto">
            <a:xfrm>
              <a:off x="6341762" y="2624098"/>
              <a:ext cx="1285495" cy="554407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sp>
          <p:nvSpPr>
            <p:cNvPr id="52" name="ZoneTexte 20">
              <a:extLst>
                <a:ext uri="{FF2B5EF4-FFF2-40B4-BE49-F238E27FC236}">
                  <a16:creationId xmlns:a16="http://schemas.microsoft.com/office/drawing/2014/main" id="{658941D1-26C0-0D22-A0C1-5D19DFCEFCD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39320" y="2574174"/>
              <a:ext cx="1306814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algn="ctr" eaLnBrk="1" hangingPunct="1"/>
              <a:r>
                <a:rPr lang="fr-FR" altLang="fr-FR" b="1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 Proposition suivante</a:t>
              </a:r>
            </a:p>
          </p:txBody>
        </p:sp>
      </p:grpSp>
      <p:sp>
        <p:nvSpPr>
          <p:cNvPr id="58" name="Virage 21">
            <a:extLst>
              <a:ext uri="{FF2B5EF4-FFF2-40B4-BE49-F238E27FC236}">
                <a16:creationId xmlns:a16="http://schemas.microsoft.com/office/drawing/2014/main" id="{E1C15C4E-0220-7E78-2E29-B9B790288219}"/>
              </a:ext>
            </a:extLst>
          </p:cNvPr>
          <p:cNvSpPr/>
          <p:nvPr/>
        </p:nvSpPr>
        <p:spPr>
          <a:xfrm flipV="1">
            <a:off x="1062864" y="5758004"/>
            <a:ext cx="902047" cy="590673"/>
          </a:xfrm>
          <a:prstGeom prst="bentArrow">
            <a:avLst>
              <a:gd name="adj1" fmla="val 25000"/>
              <a:gd name="adj2" fmla="val 24224"/>
              <a:gd name="adj3" fmla="val 25000"/>
              <a:gd name="adj4" fmla="val 43750"/>
            </a:avLst>
          </a:prstGeom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>
              <a:solidFill>
                <a:schemeClr val="tx1"/>
              </a:solidFill>
            </a:endParaRPr>
          </a:p>
        </p:txBody>
      </p:sp>
      <p:grpSp>
        <p:nvGrpSpPr>
          <p:cNvPr id="17" name="Groupe 16">
            <a:extLst>
              <a:ext uri="{FF2B5EF4-FFF2-40B4-BE49-F238E27FC236}">
                <a16:creationId xmlns:a16="http://schemas.microsoft.com/office/drawing/2014/main" id="{E2FA8510-E9A5-ED63-B376-D25538C81F4B}"/>
              </a:ext>
            </a:extLst>
          </p:cNvPr>
          <p:cNvGrpSpPr/>
          <p:nvPr/>
        </p:nvGrpSpPr>
        <p:grpSpPr>
          <a:xfrm>
            <a:off x="1358984" y="1228181"/>
            <a:ext cx="3081331" cy="996950"/>
            <a:chOff x="115844" y="5148913"/>
            <a:chExt cx="5008116" cy="1605992"/>
          </a:xfrm>
        </p:grpSpPr>
        <p:sp>
          <p:nvSpPr>
            <p:cNvPr id="20" name="Rectangle à coins arrondis 44">
              <a:extLst>
                <a:ext uri="{FF2B5EF4-FFF2-40B4-BE49-F238E27FC236}">
                  <a16:creationId xmlns:a16="http://schemas.microsoft.com/office/drawing/2014/main" id="{6B1126BB-B83C-013F-BF41-1C060CBB967E}"/>
                </a:ext>
              </a:extLst>
            </p:cNvPr>
            <p:cNvSpPr/>
            <p:nvPr/>
          </p:nvSpPr>
          <p:spPr bwMode="auto">
            <a:xfrm>
              <a:off x="115844" y="5148913"/>
              <a:ext cx="5008116" cy="1605992"/>
            </a:xfrm>
            <a:prstGeom prst="roundRect">
              <a:avLst/>
            </a:prstGeom>
            <a:ln>
              <a:solidFill>
                <a:srgbClr val="C0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 dirty="0"/>
            </a:p>
          </p:txBody>
        </p:sp>
        <p:pic>
          <p:nvPicPr>
            <p:cNvPr id="21" name="Image 20">
              <a:extLst>
                <a:ext uri="{FF2B5EF4-FFF2-40B4-BE49-F238E27FC236}">
                  <a16:creationId xmlns:a16="http://schemas.microsoft.com/office/drawing/2014/main" id="{54505AE0-ED17-C5D7-D547-6F28F3683F9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r="1394"/>
            <a:stretch>
              <a:fillRect/>
            </a:stretch>
          </p:blipFill>
          <p:spPr>
            <a:xfrm>
              <a:off x="213188" y="5243757"/>
              <a:ext cx="4790612" cy="1404472"/>
            </a:xfrm>
            <a:prstGeom prst="rect">
              <a:avLst/>
            </a:prstGeom>
          </p:spPr>
        </p:pic>
        <p:grpSp>
          <p:nvGrpSpPr>
            <p:cNvPr id="26" name="Groupe 25">
              <a:extLst>
                <a:ext uri="{FF2B5EF4-FFF2-40B4-BE49-F238E27FC236}">
                  <a16:creationId xmlns:a16="http://schemas.microsoft.com/office/drawing/2014/main" id="{3CA413F2-0606-996D-E51D-C7944A6A6C99}"/>
                </a:ext>
              </a:extLst>
            </p:cNvPr>
            <p:cNvGrpSpPr/>
            <p:nvPr/>
          </p:nvGrpSpPr>
          <p:grpSpPr>
            <a:xfrm>
              <a:off x="283076" y="5403224"/>
              <a:ext cx="4370269" cy="1119996"/>
              <a:chOff x="283076" y="5403224"/>
              <a:chExt cx="4370269" cy="1119996"/>
            </a:xfrm>
          </p:grpSpPr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4E9B3FE2-EFB4-67FB-1BA5-64115872C1DC}"/>
                  </a:ext>
                </a:extLst>
              </p:cNvPr>
              <p:cNvSpPr/>
              <p:nvPr/>
            </p:nvSpPr>
            <p:spPr>
              <a:xfrm>
                <a:off x="325973" y="5403225"/>
                <a:ext cx="1521877" cy="352019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BBF4E1A8-62C2-55D4-37AF-DF28BD458780}"/>
                  </a:ext>
                </a:extLst>
              </p:cNvPr>
              <p:cNvSpPr/>
              <p:nvPr/>
            </p:nvSpPr>
            <p:spPr>
              <a:xfrm>
                <a:off x="2054944" y="5403224"/>
                <a:ext cx="1154545" cy="352019"/>
              </a:xfrm>
              <a:prstGeom prst="rect">
                <a:avLst/>
              </a:pr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solidFill>
                    <a:srgbClr val="92D050"/>
                  </a:solidFill>
                </a:endParaRPr>
              </a:p>
            </p:txBody>
          </p:sp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87AC6829-D881-DA0C-A17E-F53FEE23F15B}"/>
                  </a:ext>
                </a:extLst>
              </p:cNvPr>
              <p:cNvSpPr/>
              <p:nvPr/>
            </p:nvSpPr>
            <p:spPr>
              <a:xfrm>
                <a:off x="283077" y="5688868"/>
                <a:ext cx="1719423" cy="329627"/>
              </a:xfrm>
              <a:prstGeom prst="rect">
                <a:avLst/>
              </a:prstGeom>
              <a:no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>
                  <a:solidFill>
                    <a:srgbClr val="92D050"/>
                  </a:solidFill>
                </a:endParaRPr>
              </a:p>
            </p:txBody>
          </p:sp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1ACA3EC8-1184-01C6-C59F-30B765E0D378}"/>
                  </a:ext>
                </a:extLst>
              </p:cNvPr>
              <p:cNvSpPr/>
              <p:nvPr/>
            </p:nvSpPr>
            <p:spPr>
              <a:xfrm>
                <a:off x="283076" y="5953173"/>
                <a:ext cx="4370269" cy="570047"/>
              </a:xfrm>
              <a:prstGeom prst="rect">
                <a:avLst/>
              </a:prstGeom>
              <a:noFill/>
              <a:ln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>
                  <a:solidFill>
                    <a:srgbClr val="7030A0"/>
                  </a:solidFill>
                  <a:highlight>
                    <a:srgbClr val="800080"/>
                  </a:highlight>
                </a:endParaRPr>
              </a:p>
            </p:txBody>
          </p:sp>
        </p:grpSp>
      </p:grp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ECD8E9F2-185B-7634-209A-DE16C924B01A}"/>
              </a:ext>
            </a:extLst>
          </p:cNvPr>
          <p:cNvGrpSpPr/>
          <p:nvPr/>
        </p:nvGrpSpPr>
        <p:grpSpPr>
          <a:xfrm>
            <a:off x="42903" y="2380586"/>
            <a:ext cx="5420121" cy="2557995"/>
            <a:chOff x="206676" y="4147605"/>
            <a:chExt cx="5420121" cy="2557995"/>
          </a:xfrm>
        </p:grpSpPr>
        <p:sp>
          <p:nvSpPr>
            <p:cNvPr id="45074" name="Rectangle à coins arrondis 44">
              <a:extLst>
                <a:ext uri="{FF2B5EF4-FFF2-40B4-BE49-F238E27FC236}">
                  <a16:creationId xmlns:a16="http://schemas.microsoft.com/office/drawing/2014/main" id="{735042B7-BE91-905B-11AF-688C477E9DD2}"/>
                </a:ext>
              </a:extLst>
            </p:cNvPr>
            <p:cNvSpPr/>
            <p:nvPr/>
          </p:nvSpPr>
          <p:spPr bwMode="auto">
            <a:xfrm>
              <a:off x="206676" y="4147605"/>
              <a:ext cx="5420121" cy="2557995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grpSp>
          <p:nvGrpSpPr>
            <p:cNvPr id="18" name="Groupe 17">
              <a:extLst>
                <a:ext uri="{FF2B5EF4-FFF2-40B4-BE49-F238E27FC236}">
                  <a16:creationId xmlns:a16="http://schemas.microsoft.com/office/drawing/2014/main" id="{BC5BFF21-9671-0721-1BBF-4C27A6A1350B}"/>
                </a:ext>
              </a:extLst>
            </p:cNvPr>
            <p:cNvGrpSpPr/>
            <p:nvPr/>
          </p:nvGrpSpPr>
          <p:grpSpPr>
            <a:xfrm>
              <a:off x="487260" y="4212543"/>
              <a:ext cx="4860693" cy="2427932"/>
              <a:chOff x="498485" y="4267338"/>
              <a:chExt cx="4860693" cy="2427932"/>
            </a:xfrm>
          </p:grpSpPr>
          <p:pic>
            <p:nvPicPr>
              <p:cNvPr id="4" name="Image 3">
                <a:extLst>
                  <a:ext uri="{FF2B5EF4-FFF2-40B4-BE49-F238E27FC236}">
                    <a16:creationId xmlns:a16="http://schemas.microsoft.com/office/drawing/2014/main" id="{ED261957-BD22-CF17-C442-256C3ADD8A2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06590" y="4267338"/>
                <a:ext cx="4031596" cy="482184"/>
              </a:xfrm>
              <a:prstGeom prst="rect">
                <a:avLst/>
              </a:prstGeom>
            </p:spPr>
          </p:pic>
          <p:pic>
            <p:nvPicPr>
              <p:cNvPr id="6" name="Image 5">
                <a:extLst>
                  <a:ext uri="{FF2B5EF4-FFF2-40B4-BE49-F238E27FC236}">
                    <a16:creationId xmlns:a16="http://schemas.microsoft.com/office/drawing/2014/main" id="{89689CDA-C3A0-0F6B-2C04-A8BED6C8D8F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98485" y="4774966"/>
                <a:ext cx="4031596" cy="522366"/>
              </a:xfrm>
              <a:prstGeom prst="rect">
                <a:avLst/>
              </a:prstGeom>
            </p:spPr>
          </p:pic>
          <p:pic>
            <p:nvPicPr>
              <p:cNvPr id="8" name="Image 7">
                <a:extLst>
                  <a:ext uri="{FF2B5EF4-FFF2-40B4-BE49-F238E27FC236}">
                    <a16:creationId xmlns:a16="http://schemas.microsoft.com/office/drawing/2014/main" id="{1AA5C4AD-484D-A4A3-16AB-3DEC4EF0DB2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06590" y="5331068"/>
                <a:ext cx="4031596" cy="515669"/>
              </a:xfrm>
              <a:prstGeom prst="rect">
                <a:avLst/>
              </a:prstGeom>
            </p:spPr>
          </p:pic>
          <p:pic>
            <p:nvPicPr>
              <p:cNvPr id="11" name="Image 10">
                <a:extLst>
                  <a:ext uri="{FF2B5EF4-FFF2-40B4-BE49-F238E27FC236}">
                    <a16:creationId xmlns:a16="http://schemas.microsoft.com/office/drawing/2014/main" id="{122AFD1C-083C-652C-65CF-7ACC97004D3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34902" y="5865835"/>
                <a:ext cx="4031596" cy="267880"/>
              </a:xfrm>
              <a:prstGeom prst="rect">
                <a:avLst/>
              </a:prstGeom>
            </p:spPr>
          </p:pic>
          <p:pic>
            <p:nvPicPr>
              <p:cNvPr id="16" name="Image 15">
                <a:extLst>
                  <a:ext uri="{FF2B5EF4-FFF2-40B4-BE49-F238E27FC236}">
                    <a16:creationId xmlns:a16="http://schemas.microsoft.com/office/drawing/2014/main" id="{D5AE36C0-877B-4635-0F59-665AA0E8043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23942" y="6152813"/>
                <a:ext cx="4835236" cy="542457"/>
              </a:xfrm>
              <a:prstGeom prst="rect">
                <a:avLst/>
              </a:prstGeom>
            </p:spPr>
          </p:pic>
        </p:grpSp>
      </p:grpSp>
      <p:grpSp>
        <p:nvGrpSpPr>
          <p:cNvPr id="9" name="Groupe 8">
            <a:extLst>
              <a:ext uri="{FF2B5EF4-FFF2-40B4-BE49-F238E27FC236}">
                <a16:creationId xmlns:a16="http://schemas.microsoft.com/office/drawing/2014/main" id="{9220377F-4123-CD6E-78B7-0D81D27749E9}"/>
              </a:ext>
            </a:extLst>
          </p:cNvPr>
          <p:cNvGrpSpPr/>
          <p:nvPr/>
        </p:nvGrpSpPr>
        <p:grpSpPr>
          <a:xfrm>
            <a:off x="3358849" y="2975625"/>
            <a:ext cx="5790686" cy="1404962"/>
            <a:chOff x="1031009" y="5400136"/>
            <a:chExt cx="5868477" cy="1404962"/>
          </a:xfrm>
        </p:grpSpPr>
        <p:sp>
          <p:nvSpPr>
            <p:cNvPr id="24" name="Rectangle à coins arrondis 44">
              <a:extLst>
                <a:ext uri="{FF2B5EF4-FFF2-40B4-BE49-F238E27FC236}">
                  <a16:creationId xmlns:a16="http://schemas.microsoft.com/office/drawing/2014/main" id="{C399B809-4917-2F6A-5616-DAFE1AA79B51}"/>
                </a:ext>
              </a:extLst>
            </p:cNvPr>
            <p:cNvSpPr/>
            <p:nvPr/>
          </p:nvSpPr>
          <p:spPr bwMode="auto">
            <a:xfrm>
              <a:off x="1031009" y="5400136"/>
              <a:ext cx="5868477" cy="1404962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pic>
          <p:nvPicPr>
            <p:cNvPr id="23" name="Image 22">
              <a:extLst>
                <a:ext uri="{FF2B5EF4-FFF2-40B4-BE49-F238E27FC236}">
                  <a16:creationId xmlns:a16="http://schemas.microsoft.com/office/drawing/2014/main" id="{67D88956-6128-F1B4-B2AC-749489132D3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095389" y="5523119"/>
              <a:ext cx="5689343" cy="1167348"/>
            </a:xfrm>
            <a:prstGeom prst="rect">
              <a:avLst/>
            </a:prstGeom>
          </p:spPr>
        </p:pic>
      </p:grpSp>
      <p:grpSp>
        <p:nvGrpSpPr>
          <p:cNvPr id="38" name="Groupe 37">
            <a:extLst>
              <a:ext uri="{FF2B5EF4-FFF2-40B4-BE49-F238E27FC236}">
                <a16:creationId xmlns:a16="http://schemas.microsoft.com/office/drawing/2014/main" id="{BD133A19-A934-569D-CB4D-1A864CA34765}"/>
              </a:ext>
            </a:extLst>
          </p:cNvPr>
          <p:cNvGrpSpPr>
            <a:grpSpLocks/>
          </p:cNvGrpSpPr>
          <p:nvPr/>
        </p:nvGrpSpPr>
        <p:grpSpPr bwMode="auto">
          <a:xfrm>
            <a:off x="6794154" y="3268231"/>
            <a:ext cx="2026359" cy="369332"/>
            <a:chOff x="1213390" y="2042392"/>
            <a:chExt cx="1612577" cy="304167"/>
          </a:xfrm>
        </p:grpSpPr>
        <p:sp>
          <p:nvSpPr>
            <p:cNvPr id="39" name="Rectangle à coins arrondis 44">
              <a:extLst>
                <a:ext uri="{FF2B5EF4-FFF2-40B4-BE49-F238E27FC236}">
                  <a16:creationId xmlns:a16="http://schemas.microsoft.com/office/drawing/2014/main" id="{CB209930-D7E1-2057-ED1E-32392FCB598F}"/>
                </a:ext>
              </a:extLst>
            </p:cNvPr>
            <p:cNvSpPr/>
            <p:nvPr/>
          </p:nvSpPr>
          <p:spPr>
            <a:xfrm>
              <a:off x="1213390" y="2074618"/>
              <a:ext cx="1612577" cy="255749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sp>
          <p:nvSpPr>
            <p:cNvPr id="40" name="ZoneTexte 20">
              <a:extLst>
                <a:ext uri="{FF2B5EF4-FFF2-40B4-BE49-F238E27FC236}">
                  <a16:creationId xmlns:a16="http://schemas.microsoft.com/office/drawing/2014/main" id="{D48AB68D-27BC-8CFA-99FF-2D81BC7BAC0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16668" y="2042392"/>
              <a:ext cx="1609299" cy="3041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algn="ctr" eaLnBrk="1" hangingPunct="1"/>
              <a:r>
                <a:rPr lang="fr-FR" altLang="fr-FR" b="1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 Résumé général</a:t>
              </a:r>
            </a:p>
          </p:txBody>
        </p:sp>
      </p:grpSp>
      <p:grpSp>
        <p:nvGrpSpPr>
          <p:cNvPr id="25" name="Groupe 24">
            <a:extLst>
              <a:ext uri="{FF2B5EF4-FFF2-40B4-BE49-F238E27FC236}">
                <a16:creationId xmlns:a16="http://schemas.microsoft.com/office/drawing/2014/main" id="{38D72842-4BCB-7DCD-C709-4625461D2ECE}"/>
              </a:ext>
            </a:extLst>
          </p:cNvPr>
          <p:cNvGrpSpPr/>
          <p:nvPr/>
        </p:nvGrpSpPr>
        <p:grpSpPr>
          <a:xfrm>
            <a:off x="4355083" y="2146202"/>
            <a:ext cx="2747703" cy="646330"/>
            <a:chOff x="2959677" y="5387265"/>
            <a:chExt cx="2747703" cy="646330"/>
          </a:xfrm>
        </p:grpSpPr>
        <p:sp>
          <p:nvSpPr>
            <p:cNvPr id="27" name="Rectangle à coins arrondis 44">
              <a:extLst>
                <a:ext uri="{FF2B5EF4-FFF2-40B4-BE49-F238E27FC236}">
                  <a16:creationId xmlns:a16="http://schemas.microsoft.com/office/drawing/2014/main" id="{1BEB5D02-C596-FD0D-99C2-02C1CD77FB8F}"/>
                </a:ext>
              </a:extLst>
            </p:cNvPr>
            <p:cNvSpPr/>
            <p:nvPr/>
          </p:nvSpPr>
          <p:spPr bwMode="auto">
            <a:xfrm>
              <a:off x="3028762" y="5387265"/>
              <a:ext cx="2678618" cy="646330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sp>
          <p:nvSpPr>
            <p:cNvPr id="29" name="ZoneTexte 20">
              <a:extLst>
                <a:ext uri="{FF2B5EF4-FFF2-40B4-BE49-F238E27FC236}">
                  <a16:creationId xmlns:a16="http://schemas.microsoft.com/office/drawing/2014/main" id="{409A6E8A-4EF2-C98F-2696-AB22DDEE29E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59677" y="5387265"/>
              <a:ext cx="274770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algn="ctr" eaLnBrk="1" hangingPunct="1"/>
              <a:r>
                <a:rPr lang="fr-FR" altLang="fr-FR" b="1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 </a:t>
              </a:r>
              <a:r>
                <a:rPr lang="fr-FR" altLang="fr-FR" sz="1400" b="1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La réponse est donnée.  Pyroutelib3 n’est même pas mentionnée !</a:t>
              </a:r>
              <a:endParaRPr lang="fr-FR" altLang="fr-FR" sz="1400" b="1" dirty="0">
                <a:latin typeface="Arial Narrow" panose="020B0606020202030204" pitchFamily="34" charset="0"/>
              </a:endParaRPr>
            </a:p>
          </p:txBody>
        </p:sp>
      </p:grpSp>
      <p:grpSp>
        <p:nvGrpSpPr>
          <p:cNvPr id="31" name="Groupe 30">
            <a:extLst>
              <a:ext uri="{FF2B5EF4-FFF2-40B4-BE49-F238E27FC236}">
                <a16:creationId xmlns:a16="http://schemas.microsoft.com/office/drawing/2014/main" id="{A405FD6B-14D9-776C-8D81-E75E4BF88F07}"/>
              </a:ext>
            </a:extLst>
          </p:cNvPr>
          <p:cNvGrpSpPr>
            <a:grpSpLocks/>
          </p:cNvGrpSpPr>
          <p:nvPr/>
        </p:nvGrpSpPr>
        <p:grpSpPr bwMode="auto">
          <a:xfrm>
            <a:off x="419634" y="1810128"/>
            <a:ext cx="747487" cy="515190"/>
            <a:chOff x="4038516" y="2601599"/>
            <a:chExt cx="1645383" cy="994026"/>
          </a:xfrm>
        </p:grpSpPr>
        <p:sp>
          <p:nvSpPr>
            <p:cNvPr id="32" name="Rectangle à coins arrondis 39">
              <a:extLst>
                <a:ext uri="{FF2B5EF4-FFF2-40B4-BE49-F238E27FC236}">
                  <a16:creationId xmlns:a16="http://schemas.microsoft.com/office/drawing/2014/main" id="{8B37F1AF-44E4-8AEF-7C98-986228D93D20}"/>
                </a:ext>
              </a:extLst>
            </p:cNvPr>
            <p:cNvSpPr/>
            <p:nvPr/>
          </p:nvSpPr>
          <p:spPr>
            <a:xfrm>
              <a:off x="4038516" y="2601599"/>
              <a:ext cx="1645383" cy="994026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pic>
          <p:nvPicPr>
            <p:cNvPr id="33" name="Picture 4">
              <a:extLst>
                <a:ext uri="{FF2B5EF4-FFF2-40B4-BE49-F238E27FC236}">
                  <a16:creationId xmlns:a16="http://schemas.microsoft.com/office/drawing/2014/main" id="{0B2E8D3C-A04E-7F6D-5919-5F73F43E601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4409464" y="2646569"/>
              <a:ext cx="939775" cy="904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5" name="Flèche vers le bas 28">
            <a:extLst>
              <a:ext uri="{FF2B5EF4-FFF2-40B4-BE49-F238E27FC236}">
                <a16:creationId xmlns:a16="http://schemas.microsoft.com/office/drawing/2014/main" id="{684AD5A3-C134-54BF-41C2-57A87AC318DE}"/>
              </a:ext>
            </a:extLst>
          </p:cNvPr>
          <p:cNvSpPr/>
          <p:nvPr/>
        </p:nvSpPr>
        <p:spPr>
          <a:xfrm rot="16200000">
            <a:off x="2816049" y="3267042"/>
            <a:ext cx="390489" cy="827156"/>
          </a:xfrm>
          <a:prstGeom prst="downArrow">
            <a:avLst/>
          </a:prstGeom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/>
          </a:p>
        </p:txBody>
      </p:sp>
      <p:grpSp>
        <p:nvGrpSpPr>
          <p:cNvPr id="35" name="Groupe 34">
            <a:extLst>
              <a:ext uri="{FF2B5EF4-FFF2-40B4-BE49-F238E27FC236}">
                <a16:creationId xmlns:a16="http://schemas.microsoft.com/office/drawing/2014/main" id="{7CB74046-D09B-0AE1-8FDE-043693E764F6}"/>
              </a:ext>
            </a:extLst>
          </p:cNvPr>
          <p:cNvGrpSpPr/>
          <p:nvPr/>
        </p:nvGrpSpPr>
        <p:grpSpPr>
          <a:xfrm>
            <a:off x="2089865" y="5164304"/>
            <a:ext cx="7054135" cy="1568767"/>
            <a:chOff x="1807802" y="5221836"/>
            <a:chExt cx="7054135" cy="1568767"/>
          </a:xfrm>
        </p:grpSpPr>
        <p:sp>
          <p:nvSpPr>
            <p:cNvPr id="13" name="Rectangle à coins arrondis 44">
              <a:extLst>
                <a:ext uri="{FF2B5EF4-FFF2-40B4-BE49-F238E27FC236}">
                  <a16:creationId xmlns:a16="http://schemas.microsoft.com/office/drawing/2014/main" id="{3E3BACEB-AB19-0586-C172-BC9D47DD7D90}"/>
                </a:ext>
              </a:extLst>
            </p:cNvPr>
            <p:cNvSpPr/>
            <p:nvPr/>
          </p:nvSpPr>
          <p:spPr bwMode="auto">
            <a:xfrm>
              <a:off x="1807802" y="5221836"/>
              <a:ext cx="7054135" cy="1568767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7A3613C3-7141-B7A9-7315-D11A7DCCF744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971502" y="5283391"/>
              <a:ext cx="6785378" cy="1402853"/>
            </a:xfrm>
            <a:prstGeom prst="rect">
              <a:avLst/>
            </a:prstGeom>
          </p:spPr>
        </p:pic>
        <p:sp>
          <p:nvSpPr>
            <p:cNvPr id="34" name="Rectangle à coins arrondis 39">
              <a:extLst>
                <a:ext uri="{FF2B5EF4-FFF2-40B4-BE49-F238E27FC236}">
                  <a16:creationId xmlns:a16="http://schemas.microsoft.com/office/drawing/2014/main" id="{F4C692F5-DC17-FE6F-81A4-4E98E9B82FD4}"/>
                </a:ext>
              </a:extLst>
            </p:cNvPr>
            <p:cNvSpPr/>
            <p:nvPr/>
          </p:nvSpPr>
          <p:spPr bwMode="auto">
            <a:xfrm>
              <a:off x="2001932" y="5497201"/>
              <a:ext cx="6755974" cy="366345"/>
            </a:xfrm>
            <a:prstGeom prst="round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>
                <a:solidFill>
                  <a:srgbClr val="C00000"/>
                </a:solidFill>
              </a:endParaRPr>
            </a:p>
          </p:txBody>
        </p:sp>
      </p:grpSp>
      <p:sp>
        <p:nvSpPr>
          <p:cNvPr id="54" name="Virage 21">
            <a:extLst>
              <a:ext uri="{FF2B5EF4-FFF2-40B4-BE49-F238E27FC236}">
                <a16:creationId xmlns:a16="http://schemas.microsoft.com/office/drawing/2014/main" id="{21F78D08-5655-EE8E-184C-D44AA062B38E}"/>
              </a:ext>
            </a:extLst>
          </p:cNvPr>
          <p:cNvSpPr/>
          <p:nvPr/>
        </p:nvSpPr>
        <p:spPr>
          <a:xfrm rot="16200000" flipH="1" flipV="1">
            <a:off x="4693399" y="1543650"/>
            <a:ext cx="545700" cy="573462"/>
          </a:xfrm>
          <a:prstGeom prst="bentArrow">
            <a:avLst>
              <a:gd name="adj1" fmla="val 25000"/>
              <a:gd name="adj2" fmla="val 24224"/>
              <a:gd name="adj3" fmla="val 25000"/>
              <a:gd name="adj4" fmla="val 43750"/>
            </a:avLst>
          </a:prstGeom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517876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71ED8D-3FD8-E28C-65CF-F873DC520E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re 9">
            <a:extLst>
              <a:ext uri="{FF2B5EF4-FFF2-40B4-BE49-F238E27FC236}">
                <a16:creationId xmlns:a16="http://schemas.microsoft.com/office/drawing/2014/main" id="{F00D78AE-7EC5-10D4-5478-B2692AA6EC1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258888" y="487363"/>
            <a:ext cx="7885112" cy="996950"/>
          </a:xfrm>
        </p:spPr>
        <p:txBody>
          <a:bodyPr/>
          <a:lstStyle/>
          <a:p>
            <a:r>
              <a:rPr lang="fr-FR" altLang="fr-FR" sz="3200" dirty="0"/>
              <a:t>Une balade dans Paris (Version IA)   – 5 –</a:t>
            </a:r>
            <a:br>
              <a:rPr lang="fr-FR" altLang="fr-FR" sz="3200" dirty="0"/>
            </a:br>
            <a:r>
              <a:rPr lang="fr-FR" altLang="fr-FR" sz="2000" dirty="0"/>
              <a:t>	                                             Un second prompt imposé – 1 – </a:t>
            </a:r>
          </a:p>
        </p:txBody>
      </p:sp>
      <p:sp>
        <p:nvSpPr>
          <p:cNvPr id="45059" name="Espace réservé du numéro de diapositive 5">
            <a:extLst>
              <a:ext uri="{FF2B5EF4-FFF2-40B4-BE49-F238E27FC236}">
                <a16:creationId xmlns:a16="http://schemas.microsoft.com/office/drawing/2014/main" id="{CAD7AFA1-7136-1F71-1160-5D241D4AA62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9DC4CBF2-74B3-4324-AA4F-6B5F3333E4D3}" type="slidenum">
              <a:rPr lang="fr-FR" altLang="fr-FR"/>
              <a:pPr/>
              <a:t>21</a:t>
            </a:fld>
            <a:endParaRPr lang="fr-FR" altLang="fr-FR" dirty="0"/>
          </a:p>
        </p:txBody>
      </p:sp>
      <p:grpSp>
        <p:nvGrpSpPr>
          <p:cNvPr id="10" name="Groupe 9">
            <a:extLst>
              <a:ext uri="{FF2B5EF4-FFF2-40B4-BE49-F238E27FC236}">
                <a16:creationId xmlns:a16="http://schemas.microsoft.com/office/drawing/2014/main" id="{DB46546B-23E1-B105-CEF7-24C2CD201BAF}"/>
              </a:ext>
            </a:extLst>
          </p:cNvPr>
          <p:cNvGrpSpPr>
            <a:grpSpLocks/>
          </p:cNvGrpSpPr>
          <p:nvPr/>
        </p:nvGrpSpPr>
        <p:grpSpPr bwMode="auto">
          <a:xfrm>
            <a:off x="459086" y="1845858"/>
            <a:ext cx="836241" cy="640714"/>
            <a:chOff x="4038516" y="2601599"/>
            <a:chExt cx="1645383" cy="994026"/>
          </a:xfrm>
        </p:grpSpPr>
        <p:sp>
          <p:nvSpPr>
            <p:cNvPr id="12" name="Rectangle à coins arrondis 39">
              <a:extLst>
                <a:ext uri="{FF2B5EF4-FFF2-40B4-BE49-F238E27FC236}">
                  <a16:creationId xmlns:a16="http://schemas.microsoft.com/office/drawing/2014/main" id="{35448DCF-6F3D-201F-5566-3B35A45D81C3}"/>
                </a:ext>
              </a:extLst>
            </p:cNvPr>
            <p:cNvSpPr/>
            <p:nvPr/>
          </p:nvSpPr>
          <p:spPr>
            <a:xfrm>
              <a:off x="4038516" y="2601599"/>
              <a:ext cx="1645383" cy="994026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pic>
          <p:nvPicPr>
            <p:cNvPr id="14" name="Picture 4">
              <a:extLst>
                <a:ext uri="{FF2B5EF4-FFF2-40B4-BE49-F238E27FC236}">
                  <a16:creationId xmlns:a16="http://schemas.microsoft.com/office/drawing/2014/main" id="{85BFDDAE-98A6-7EF9-5683-0DA5539C0F9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4409464" y="2646569"/>
              <a:ext cx="939775" cy="904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36" name="Groupe 35">
            <a:extLst>
              <a:ext uri="{FF2B5EF4-FFF2-40B4-BE49-F238E27FC236}">
                <a16:creationId xmlns:a16="http://schemas.microsoft.com/office/drawing/2014/main" id="{8AD71299-F0D3-7E0A-6153-677CEEBFCD54}"/>
              </a:ext>
            </a:extLst>
          </p:cNvPr>
          <p:cNvGrpSpPr/>
          <p:nvPr/>
        </p:nvGrpSpPr>
        <p:grpSpPr>
          <a:xfrm>
            <a:off x="4194569" y="1549073"/>
            <a:ext cx="4673600" cy="1404962"/>
            <a:chOff x="1497705" y="1619003"/>
            <a:chExt cx="4673600" cy="1404962"/>
          </a:xfrm>
        </p:grpSpPr>
        <p:sp>
          <p:nvSpPr>
            <p:cNvPr id="7" name="Rectangle à coins arrondis 44">
              <a:extLst>
                <a:ext uri="{FF2B5EF4-FFF2-40B4-BE49-F238E27FC236}">
                  <a16:creationId xmlns:a16="http://schemas.microsoft.com/office/drawing/2014/main" id="{782BCD54-F4E0-D1CF-BC83-7A2E14802386}"/>
                </a:ext>
              </a:extLst>
            </p:cNvPr>
            <p:cNvSpPr/>
            <p:nvPr/>
          </p:nvSpPr>
          <p:spPr bwMode="auto">
            <a:xfrm>
              <a:off x="1497705" y="1619003"/>
              <a:ext cx="4673600" cy="1404962"/>
            </a:xfrm>
            <a:prstGeom prst="roundRect">
              <a:avLst/>
            </a:prstGeom>
            <a:ln>
              <a:solidFill>
                <a:srgbClr val="C0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grpSp>
          <p:nvGrpSpPr>
            <p:cNvPr id="35" name="Groupe 34">
              <a:extLst>
                <a:ext uri="{FF2B5EF4-FFF2-40B4-BE49-F238E27FC236}">
                  <a16:creationId xmlns:a16="http://schemas.microsoft.com/office/drawing/2014/main" id="{71579597-D5CF-AB36-76AD-9A4E6377FC61}"/>
                </a:ext>
              </a:extLst>
            </p:cNvPr>
            <p:cNvGrpSpPr/>
            <p:nvPr/>
          </p:nvGrpSpPr>
          <p:grpSpPr>
            <a:xfrm>
              <a:off x="1590937" y="1719629"/>
              <a:ext cx="4487137" cy="1218361"/>
              <a:chOff x="1590937" y="1719629"/>
              <a:chExt cx="4487137" cy="1218361"/>
            </a:xfrm>
          </p:grpSpPr>
          <p:pic>
            <p:nvPicPr>
              <p:cNvPr id="5" name="Image 4">
                <a:extLst>
                  <a:ext uri="{FF2B5EF4-FFF2-40B4-BE49-F238E27FC236}">
                    <a16:creationId xmlns:a16="http://schemas.microsoft.com/office/drawing/2014/main" id="{9CBF0AB2-B415-5D94-7F90-237F3024B42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1590937" y="1719629"/>
                <a:ext cx="4487137" cy="1218361"/>
              </a:xfrm>
              <a:prstGeom prst="rect">
                <a:avLst/>
              </a:prstGeom>
            </p:spPr>
          </p:pic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78962B08-3967-F874-DA1A-754BF4884728}"/>
                  </a:ext>
                </a:extLst>
              </p:cNvPr>
              <p:cNvSpPr/>
              <p:nvPr/>
            </p:nvSpPr>
            <p:spPr>
              <a:xfrm>
                <a:off x="1729132" y="2017623"/>
                <a:ext cx="1036192" cy="218523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F8250E20-7A02-076B-14D1-AF47433F91B6}"/>
                  </a:ext>
                </a:extLst>
              </p:cNvPr>
              <p:cNvSpPr/>
              <p:nvPr/>
            </p:nvSpPr>
            <p:spPr>
              <a:xfrm>
                <a:off x="2783874" y="2017622"/>
                <a:ext cx="880076" cy="218523"/>
              </a:xfrm>
              <a:prstGeom prst="rect">
                <a:avLst/>
              </a:pr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>
                  <a:solidFill>
                    <a:srgbClr val="92D050"/>
                  </a:solidFill>
                </a:endParaRPr>
              </a:p>
            </p:txBody>
          </p:sp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6BDEA0EB-CFF2-A3D9-FFD3-3AE99947AA02}"/>
                  </a:ext>
                </a:extLst>
              </p:cNvPr>
              <p:cNvSpPr/>
              <p:nvPr/>
            </p:nvSpPr>
            <p:spPr>
              <a:xfrm>
                <a:off x="2813050" y="1801646"/>
                <a:ext cx="1269215" cy="204622"/>
              </a:xfrm>
              <a:prstGeom prst="rect">
                <a:avLst/>
              </a:prstGeom>
              <a:no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>
                  <a:solidFill>
                    <a:srgbClr val="92D050"/>
                  </a:solidFill>
                </a:endParaRPr>
              </a:p>
            </p:txBody>
          </p:sp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BD47E166-2594-33E9-E6D8-DDED8756E87F}"/>
                  </a:ext>
                </a:extLst>
              </p:cNvPr>
              <p:cNvSpPr/>
              <p:nvPr/>
            </p:nvSpPr>
            <p:spPr>
              <a:xfrm>
                <a:off x="1687848" y="2243484"/>
                <a:ext cx="4300202" cy="640465"/>
              </a:xfrm>
              <a:prstGeom prst="rect">
                <a:avLst/>
              </a:prstGeom>
              <a:noFill/>
              <a:ln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>
                  <a:solidFill>
                    <a:srgbClr val="7030A0"/>
                  </a:solidFill>
                  <a:highlight>
                    <a:srgbClr val="800080"/>
                  </a:highlight>
                </a:endParaRPr>
              </a:p>
            </p:txBody>
          </p:sp>
        </p:grpSp>
      </p:grpSp>
      <p:grpSp>
        <p:nvGrpSpPr>
          <p:cNvPr id="11" name="Groupe 10">
            <a:extLst>
              <a:ext uri="{FF2B5EF4-FFF2-40B4-BE49-F238E27FC236}">
                <a16:creationId xmlns:a16="http://schemas.microsoft.com/office/drawing/2014/main" id="{1C6D4155-3D9E-E41A-D57B-FF19DEDB17DD}"/>
              </a:ext>
            </a:extLst>
          </p:cNvPr>
          <p:cNvGrpSpPr/>
          <p:nvPr/>
        </p:nvGrpSpPr>
        <p:grpSpPr>
          <a:xfrm>
            <a:off x="63410" y="3022361"/>
            <a:ext cx="4954032" cy="3808965"/>
            <a:chOff x="-2107790" y="2841253"/>
            <a:chExt cx="5384455" cy="3808965"/>
          </a:xfrm>
        </p:grpSpPr>
        <p:pic>
          <p:nvPicPr>
            <p:cNvPr id="8" name="Image 7">
              <a:extLst>
                <a:ext uri="{FF2B5EF4-FFF2-40B4-BE49-F238E27FC236}">
                  <a16:creationId xmlns:a16="http://schemas.microsoft.com/office/drawing/2014/main" id="{CD626591-0E32-8D89-66D1-F52E22D7D26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-1874085" y="2969071"/>
              <a:ext cx="5150750" cy="3636177"/>
            </a:xfrm>
            <a:prstGeom prst="rect">
              <a:avLst/>
            </a:prstGeom>
          </p:spPr>
        </p:pic>
        <p:sp>
          <p:nvSpPr>
            <p:cNvPr id="17" name="Rectangle à coins arrondis 44">
              <a:extLst>
                <a:ext uri="{FF2B5EF4-FFF2-40B4-BE49-F238E27FC236}">
                  <a16:creationId xmlns:a16="http://schemas.microsoft.com/office/drawing/2014/main" id="{2F76D2FE-2223-73DA-6F32-5A88A26AAF01}"/>
                </a:ext>
              </a:extLst>
            </p:cNvPr>
            <p:cNvSpPr/>
            <p:nvPr/>
          </p:nvSpPr>
          <p:spPr bwMode="auto">
            <a:xfrm>
              <a:off x="-2107790" y="2841253"/>
              <a:ext cx="5347813" cy="3808965"/>
            </a:xfrm>
            <a:prstGeom prst="round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 dirty="0"/>
            </a:p>
          </p:txBody>
        </p:sp>
      </p:grp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25AA707A-C8BD-1777-31C9-93234DE9EC96}"/>
              </a:ext>
            </a:extLst>
          </p:cNvPr>
          <p:cNvGrpSpPr/>
          <p:nvPr/>
        </p:nvGrpSpPr>
        <p:grpSpPr>
          <a:xfrm>
            <a:off x="5304154" y="4544446"/>
            <a:ext cx="3561413" cy="1914484"/>
            <a:chOff x="5056807" y="3620963"/>
            <a:chExt cx="3561413" cy="1914484"/>
          </a:xfrm>
        </p:grpSpPr>
        <p:pic>
          <p:nvPicPr>
            <p:cNvPr id="13" name="Image 12">
              <a:extLst>
                <a:ext uri="{FF2B5EF4-FFF2-40B4-BE49-F238E27FC236}">
                  <a16:creationId xmlns:a16="http://schemas.microsoft.com/office/drawing/2014/main" id="{1C376D5F-5823-DBA8-A8C3-691F4C9DA68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201444" y="3701701"/>
              <a:ext cx="3349353" cy="1793818"/>
            </a:xfrm>
            <a:prstGeom prst="rect">
              <a:avLst/>
            </a:prstGeom>
          </p:spPr>
        </p:pic>
        <p:sp>
          <p:nvSpPr>
            <p:cNvPr id="18" name="Rectangle à coins arrondis 44">
              <a:extLst>
                <a:ext uri="{FF2B5EF4-FFF2-40B4-BE49-F238E27FC236}">
                  <a16:creationId xmlns:a16="http://schemas.microsoft.com/office/drawing/2014/main" id="{0A24A874-1C11-AFD6-47BD-55C003B3734E}"/>
                </a:ext>
              </a:extLst>
            </p:cNvPr>
            <p:cNvSpPr/>
            <p:nvPr/>
          </p:nvSpPr>
          <p:spPr bwMode="auto">
            <a:xfrm>
              <a:off x="5056807" y="3620963"/>
              <a:ext cx="3561413" cy="1914484"/>
            </a:xfrm>
            <a:prstGeom prst="round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 dirty="0"/>
            </a:p>
          </p:txBody>
        </p:sp>
      </p:grpSp>
      <p:grpSp>
        <p:nvGrpSpPr>
          <p:cNvPr id="50" name="Groupe 49">
            <a:extLst>
              <a:ext uri="{FF2B5EF4-FFF2-40B4-BE49-F238E27FC236}">
                <a16:creationId xmlns:a16="http://schemas.microsoft.com/office/drawing/2014/main" id="{EA5B88E9-8FCA-51E9-E1BA-568EB64695CD}"/>
              </a:ext>
            </a:extLst>
          </p:cNvPr>
          <p:cNvGrpSpPr/>
          <p:nvPr/>
        </p:nvGrpSpPr>
        <p:grpSpPr>
          <a:xfrm>
            <a:off x="3601474" y="3758858"/>
            <a:ext cx="3053678" cy="646331"/>
            <a:chOff x="6320442" y="2572339"/>
            <a:chExt cx="1613883" cy="646331"/>
          </a:xfrm>
        </p:grpSpPr>
        <p:sp>
          <p:nvSpPr>
            <p:cNvPr id="51" name="Rectangle à coins arrondis 44">
              <a:extLst>
                <a:ext uri="{FF2B5EF4-FFF2-40B4-BE49-F238E27FC236}">
                  <a16:creationId xmlns:a16="http://schemas.microsoft.com/office/drawing/2014/main" id="{F7969139-461D-18BA-F93E-7D430A321BFE}"/>
                </a:ext>
              </a:extLst>
            </p:cNvPr>
            <p:cNvSpPr/>
            <p:nvPr/>
          </p:nvSpPr>
          <p:spPr bwMode="auto">
            <a:xfrm>
              <a:off x="6341762" y="2624098"/>
              <a:ext cx="1549700" cy="568068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sp>
          <p:nvSpPr>
            <p:cNvPr id="52" name="ZoneTexte 20">
              <a:extLst>
                <a:ext uri="{FF2B5EF4-FFF2-40B4-BE49-F238E27FC236}">
                  <a16:creationId xmlns:a16="http://schemas.microsoft.com/office/drawing/2014/main" id="{08AF79D6-A9B8-BC65-2C0B-020C28106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42" y="2572339"/>
              <a:ext cx="161388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algn="ctr" eaLnBrk="1" hangingPunct="1"/>
              <a:r>
                <a:rPr lang="fr-FR" altLang="fr-FR" b="1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 L’approche Socratique sous forme d’échange est maintenue</a:t>
              </a:r>
            </a:p>
          </p:txBody>
        </p:sp>
      </p:grpSp>
      <p:sp>
        <p:nvSpPr>
          <p:cNvPr id="41" name="Flèche vers le bas 28">
            <a:extLst>
              <a:ext uri="{FF2B5EF4-FFF2-40B4-BE49-F238E27FC236}">
                <a16:creationId xmlns:a16="http://schemas.microsoft.com/office/drawing/2014/main" id="{54B9D98B-BD25-9041-4CF5-E7A52B3809A0}"/>
              </a:ext>
            </a:extLst>
          </p:cNvPr>
          <p:cNvSpPr/>
          <p:nvPr/>
        </p:nvSpPr>
        <p:spPr>
          <a:xfrm rot="16200000">
            <a:off x="4889233" y="5085697"/>
            <a:ext cx="390489" cy="850876"/>
          </a:xfrm>
          <a:prstGeom prst="downArrow">
            <a:avLst/>
          </a:prstGeom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/>
          </a:p>
        </p:txBody>
      </p: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F739651B-25E4-B236-106C-920620571C08}"/>
              </a:ext>
            </a:extLst>
          </p:cNvPr>
          <p:cNvGrpSpPr>
            <a:grpSpLocks/>
          </p:cNvGrpSpPr>
          <p:nvPr/>
        </p:nvGrpSpPr>
        <p:grpSpPr bwMode="auto">
          <a:xfrm>
            <a:off x="7202281" y="5290006"/>
            <a:ext cx="1847848" cy="615552"/>
            <a:chOff x="1213390" y="2042391"/>
            <a:chExt cx="1951069" cy="506944"/>
          </a:xfrm>
        </p:grpSpPr>
        <p:sp>
          <p:nvSpPr>
            <p:cNvPr id="21" name="Rectangle à coins arrondis 44">
              <a:extLst>
                <a:ext uri="{FF2B5EF4-FFF2-40B4-BE49-F238E27FC236}">
                  <a16:creationId xmlns:a16="http://schemas.microsoft.com/office/drawing/2014/main" id="{E78BE451-1B8F-269C-6E49-EFA6867E564C}"/>
                </a:ext>
              </a:extLst>
            </p:cNvPr>
            <p:cNvSpPr/>
            <p:nvPr/>
          </p:nvSpPr>
          <p:spPr>
            <a:xfrm>
              <a:off x="1213390" y="2074618"/>
              <a:ext cx="1929332" cy="467838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sp>
          <p:nvSpPr>
            <p:cNvPr id="22" name="ZoneTexte 20">
              <a:extLst>
                <a:ext uri="{FF2B5EF4-FFF2-40B4-BE49-F238E27FC236}">
                  <a16:creationId xmlns:a16="http://schemas.microsoft.com/office/drawing/2014/main" id="{CBC48663-6F7F-AA13-8AC8-C68D59F21EA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16667" y="2042391"/>
              <a:ext cx="1947792" cy="5069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algn="ctr" eaLnBrk="1" hangingPunct="1"/>
              <a:r>
                <a:rPr lang="fr-FR" altLang="fr-FR" b="1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 </a:t>
              </a:r>
              <a:r>
                <a:rPr lang="fr-FR" altLang="fr-FR" sz="1600" b="1" dirty="0">
                  <a:latin typeface="Arial Narrow" panose="020B0606020202030204" pitchFamily="34" charset="0"/>
                </a:rPr>
                <a:t>Relation </a:t>
              </a:r>
              <a:br>
                <a:rPr lang="fr-FR" altLang="fr-FR" sz="1600" b="1" dirty="0">
                  <a:latin typeface="Arial Narrow" panose="020B0606020202030204" pitchFamily="34" charset="0"/>
                </a:rPr>
              </a:br>
              <a:r>
                <a:rPr lang="fr-FR" altLang="fr-FR" sz="1600" b="1" dirty="0">
                  <a:latin typeface="Arial Narrow" panose="020B0606020202030204" pitchFamily="34" charset="0"/>
                </a:rPr>
                <a:t>Lieux – Coord. GPS!</a:t>
              </a:r>
            </a:p>
          </p:txBody>
        </p:sp>
      </p:grpSp>
      <p:grpSp>
        <p:nvGrpSpPr>
          <p:cNvPr id="2" name="Groupe 1">
            <a:extLst>
              <a:ext uri="{FF2B5EF4-FFF2-40B4-BE49-F238E27FC236}">
                <a16:creationId xmlns:a16="http://schemas.microsoft.com/office/drawing/2014/main" id="{3AA9D122-EB37-237A-6F3E-9D575A8B2723}"/>
              </a:ext>
            </a:extLst>
          </p:cNvPr>
          <p:cNvGrpSpPr/>
          <p:nvPr/>
        </p:nvGrpSpPr>
        <p:grpSpPr>
          <a:xfrm>
            <a:off x="1732820" y="1732666"/>
            <a:ext cx="1816836" cy="646331"/>
            <a:chOff x="6320442" y="2572339"/>
            <a:chExt cx="1613883" cy="646331"/>
          </a:xfrm>
        </p:grpSpPr>
        <p:sp>
          <p:nvSpPr>
            <p:cNvPr id="4" name="Rectangle à coins arrondis 44">
              <a:extLst>
                <a:ext uri="{FF2B5EF4-FFF2-40B4-BE49-F238E27FC236}">
                  <a16:creationId xmlns:a16="http://schemas.microsoft.com/office/drawing/2014/main" id="{86DC1681-3DB0-CBBC-7D67-FAED3D3251C7}"/>
                </a:ext>
              </a:extLst>
            </p:cNvPr>
            <p:cNvSpPr/>
            <p:nvPr/>
          </p:nvSpPr>
          <p:spPr bwMode="auto">
            <a:xfrm>
              <a:off x="6341762" y="2624098"/>
              <a:ext cx="1549700" cy="568068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sp>
          <p:nvSpPr>
            <p:cNvPr id="6" name="ZoneTexte 20">
              <a:extLst>
                <a:ext uri="{FF2B5EF4-FFF2-40B4-BE49-F238E27FC236}">
                  <a16:creationId xmlns:a16="http://schemas.microsoft.com/office/drawing/2014/main" id="{03533F91-08D0-4832-9CF2-0BD6A392A7A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42" y="2572339"/>
              <a:ext cx="161388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algn="ctr" eaLnBrk="1" hangingPunct="1"/>
              <a:r>
                <a:rPr lang="fr-FR" altLang="fr-FR" b="1" dirty="0">
                  <a:solidFill>
                    <a:srgbClr val="0070C0"/>
                  </a:solidFill>
                  <a:latin typeface="Arial Narrow" panose="020B0606020202030204" pitchFamily="34" charset="0"/>
                </a:rPr>
                <a:t> Second prompt imposé</a:t>
              </a:r>
            </a:p>
          </p:txBody>
        </p:sp>
      </p:grpSp>
      <p:sp>
        <p:nvSpPr>
          <p:cNvPr id="16" name="Flèche vers le bas 28">
            <a:extLst>
              <a:ext uri="{FF2B5EF4-FFF2-40B4-BE49-F238E27FC236}">
                <a16:creationId xmlns:a16="http://schemas.microsoft.com/office/drawing/2014/main" id="{7966E340-17EE-7842-6757-9D2BF954ED67}"/>
              </a:ext>
            </a:extLst>
          </p:cNvPr>
          <p:cNvSpPr/>
          <p:nvPr/>
        </p:nvSpPr>
        <p:spPr>
          <a:xfrm rot="16200000">
            <a:off x="3664667" y="1831510"/>
            <a:ext cx="390489" cy="570106"/>
          </a:xfrm>
          <a:prstGeom prst="downArrow">
            <a:avLst/>
          </a:prstGeom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/>
          </a:p>
        </p:txBody>
      </p:sp>
      <p:sp>
        <p:nvSpPr>
          <p:cNvPr id="23" name="Virage 21">
            <a:extLst>
              <a:ext uri="{FF2B5EF4-FFF2-40B4-BE49-F238E27FC236}">
                <a16:creationId xmlns:a16="http://schemas.microsoft.com/office/drawing/2014/main" id="{52A11DCD-EF5D-FA41-E1C7-0B9A0EBA4D8B}"/>
              </a:ext>
            </a:extLst>
          </p:cNvPr>
          <p:cNvSpPr/>
          <p:nvPr/>
        </p:nvSpPr>
        <p:spPr>
          <a:xfrm rot="5400000" flipV="1">
            <a:off x="3518221" y="2635235"/>
            <a:ext cx="806427" cy="683130"/>
          </a:xfrm>
          <a:prstGeom prst="bentArrow">
            <a:avLst>
              <a:gd name="adj1" fmla="val 25000"/>
              <a:gd name="adj2" fmla="val 24224"/>
              <a:gd name="adj3" fmla="val 25000"/>
              <a:gd name="adj4" fmla="val 43750"/>
            </a:avLst>
          </a:prstGeom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>
              <a:solidFill>
                <a:schemeClr val="tx1"/>
              </a:solidFill>
            </a:endParaRPr>
          </a:p>
        </p:txBody>
      </p:sp>
      <p:sp>
        <p:nvSpPr>
          <p:cNvPr id="15" name="Rectangle 9">
            <a:extLst>
              <a:ext uri="{FF2B5EF4-FFF2-40B4-BE49-F238E27FC236}">
                <a16:creationId xmlns:a16="http://schemas.microsoft.com/office/drawing/2014/main" id="{5D19B5CB-2878-7D80-DAB0-1173B0A1846D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33321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/>
            </a:lvl1pPr>
          </a:lstStyle>
          <a:p>
            <a:pPr>
              <a:defRPr/>
            </a:pPr>
            <a:r>
              <a:rPr lang="fr-FR" dirty="0"/>
              <a:t>Lycée Charlemagne</a:t>
            </a:r>
          </a:p>
        </p:txBody>
      </p:sp>
    </p:spTree>
    <p:extLst>
      <p:ext uri="{BB962C8B-B14F-4D97-AF65-F5344CB8AC3E}">
        <p14:creationId xmlns:p14="http://schemas.microsoft.com/office/powerpoint/2010/main" val="270003471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EC7839-F676-E511-A741-06FA3E48E9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re 9">
            <a:extLst>
              <a:ext uri="{FF2B5EF4-FFF2-40B4-BE49-F238E27FC236}">
                <a16:creationId xmlns:a16="http://schemas.microsoft.com/office/drawing/2014/main" id="{24BFA967-6C72-FA1F-CAE5-7437F8AC8E4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258888" y="487363"/>
            <a:ext cx="7885112" cy="996950"/>
          </a:xfrm>
        </p:spPr>
        <p:txBody>
          <a:bodyPr/>
          <a:lstStyle/>
          <a:p>
            <a:r>
              <a:rPr lang="fr-FR" altLang="fr-FR" sz="3200" dirty="0"/>
              <a:t>Une balade dans Paris (Version IA)   – 6 –</a:t>
            </a:r>
            <a:br>
              <a:rPr lang="fr-FR" altLang="fr-FR" sz="3200" dirty="0"/>
            </a:br>
            <a:r>
              <a:rPr lang="fr-FR" altLang="fr-FR" sz="2000" dirty="0"/>
              <a:t>	                                             Un second prompt imposé – 2 – </a:t>
            </a:r>
          </a:p>
        </p:txBody>
      </p:sp>
      <p:sp>
        <p:nvSpPr>
          <p:cNvPr id="45059" name="Espace réservé du numéro de diapositive 5">
            <a:extLst>
              <a:ext uri="{FF2B5EF4-FFF2-40B4-BE49-F238E27FC236}">
                <a16:creationId xmlns:a16="http://schemas.microsoft.com/office/drawing/2014/main" id="{6D1C9EB7-CEF8-8775-7815-50D8D4E00CF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9DC4CBF2-74B3-4324-AA4F-6B5F3333E4D3}" type="slidenum">
              <a:rPr lang="fr-FR" altLang="fr-FR"/>
              <a:pPr/>
              <a:t>22</a:t>
            </a:fld>
            <a:endParaRPr lang="fr-FR" altLang="fr-FR" dirty="0"/>
          </a:p>
        </p:txBody>
      </p:sp>
      <p:grpSp>
        <p:nvGrpSpPr>
          <p:cNvPr id="10" name="Groupe 9">
            <a:extLst>
              <a:ext uri="{FF2B5EF4-FFF2-40B4-BE49-F238E27FC236}">
                <a16:creationId xmlns:a16="http://schemas.microsoft.com/office/drawing/2014/main" id="{5E2DD311-A504-2EA9-F717-7B9172FBAEA8}"/>
              </a:ext>
            </a:extLst>
          </p:cNvPr>
          <p:cNvGrpSpPr>
            <a:grpSpLocks/>
          </p:cNvGrpSpPr>
          <p:nvPr/>
        </p:nvGrpSpPr>
        <p:grpSpPr bwMode="auto">
          <a:xfrm>
            <a:off x="419634" y="1810128"/>
            <a:ext cx="836241" cy="640714"/>
            <a:chOff x="4038516" y="2601599"/>
            <a:chExt cx="1645383" cy="994026"/>
          </a:xfrm>
        </p:grpSpPr>
        <p:sp>
          <p:nvSpPr>
            <p:cNvPr id="12" name="Rectangle à coins arrondis 39">
              <a:extLst>
                <a:ext uri="{FF2B5EF4-FFF2-40B4-BE49-F238E27FC236}">
                  <a16:creationId xmlns:a16="http://schemas.microsoft.com/office/drawing/2014/main" id="{CBC22CF0-48BF-DC81-0159-3957100BB771}"/>
                </a:ext>
              </a:extLst>
            </p:cNvPr>
            <p:cNvSpPr/>
            <p:nvPr/>
          </p:nvSpPr>
          <p:spPr>
            <a:xfrm>
              <a:off x="4038516" y="2601599"/>
              <a:ext cx="1645383" cy="994026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pic>
          <p:nvPicPr>
            <p:cNvPr id="14" name="Picture 4">
              <a:extLst>
                <a:ext uri="{FF2B5EF4-FFF2-40B4-BE49-F238E27FC236}">
                  <a16:creationId xmlns:a16="http://schemas.microsoft.com/office/drawing/2014/main" id="{E1E73A10-59D4-24F8-8B42-6BB77BF048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4409464" y="2646569"/>
              <a:ext cx="939775" cy="904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36" name="Groupe 35">
            <a:extLst>
              <a:ext uri="{FF2B5EF4-FFF2-40B4-BE49-F238E27FC236}">
                <a16:creationId xmlns:a16="http://schemas.microsoft.com/office/drawing/2014/main" id="{79AEC65C-79B8-540D-9EDD-9829CDF94945}"/>
              </a:ext>
            </a:extLst>
          </p:cNvPr>
          <p:cNvGrpSpPr/>
          <p:nvPr/>
        </p:nvGrpSpPr>
        <p:grpSpPr>
          <a:xfrm>
            <a:off x="1444404" y="1298846"/>
            <a:ext cx="4673600" cy="1404962"/>
            <a:chOff x="1497705" y="1619003"/>
            <a:chExt cx="4673600" cy="1404962"/>
          </a:xfrm>
        </p:grpSpPr>
        <p:sp>
          <p:nvSpPr>
            <p:cNvPr id="7" name="Rectangle à coins arrondis 44">
              <a:extLst>
                <a:ext uri="{FF2B5EF4-FFF2-40B4-BE49-F238E27FC236}">
                  <a16:creationId xmlns:a16="http://schemas.microsoft.com/office/drawing/2014/main" id="{7BF45E97-2879-88FF-7744-864EA36DE5EA}"/>
                </a:ext>
              </a:extLst>
            </p:cNvPr>
            <p:cNvSpPr/>
            <p:nvPr/>
          </p:nvSpPr>
          <p:spPr bwMode="auto">
            <a:xfrm>
              <a:off x="1497705" y="1619003"/>
              <a:ext cx="4673600" cy="1404962"/>
            </a:xfrm>
            <a:prstGeom prst="roundRect">
              <a:avLst/>
            </a:prstGeom>
            <a:ln>
              <a:solidFill>
                <a:srgbClr val="C0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grpSp>
          <p:nvGrpSpPr>
            <p:cNvPr id="35" name="Groupe 34">
              <a:extLst>
                <a:ext uri="{FF2B5EF4-FFF2-40B4-BE49-F238E27FC236}">
                  <a16:creationId xmlns:a16="http://schemas.microsoft.com/office/drawing/2014/main" id="{737D0280-0CBA-F335-50C8-4B1FB4F7BAE0}"/>
                </a:ext>
              </a:extLst>
            </p:cNvPr>
            <p:cNvGrpSpPr/>
            <p:nvPr/>
          </p:nvGrpSpPr>
          <p:grpSpPr>
            <a:xfrm>
              <a:off x="1590937" y="1719629"/>
              <a:ext cx="4487137" cy="1218361"/>
              <a:chOff x="1590937" y="1719629"/>
              <a:chExt cx="4487137" cy="1218361"/>
            </a:xfrm>
          </p:grpSpPr>
          <p:pic>
            <p:nvPicPr>
              <p:cNvPr id="5" name="Image 4">
                <a:extLst>
                  <a:ext uri="{FF2B5EF4-FFF2-40B4-BE49-F238E27FC236}">
                    <a16:creationId xmlns:a16="http://schemas.microsoft.com/office/drawing/2014/main" id="{0DE29E31-06D8-EFF5-6DA6-03BF6F47D07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1590937" y="1719629"/>
                <a:ext cx="4487137" cy="1218361"/>
              </a:xfrm>
              <a:prstGeom prst="rect">
                <a:avLst/>
              </a:prstGeom>
            </p:spPr>
          </p:pic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10A8ED40-BC42-D933-A427-9E644B9FBFED}"/>
                  </a:ext>
                </a:extLst>
              </p:cNvPr>
              <p:cNvSpPr/>
              <p:nvPr/>
            </p:nvSpPr>
            <p:spPr>
              <a:xfrm>
                <a:off x="1729132" y="2017623"/>
                <a:ext cx="1036192" cy="218523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ABD97FEA-FA4E-D94B-E420-E048F9C464AC}"/>
                  </a:ext>
                </a:extLst>
              </p:cNvPr>
              <p:cNvSpPr/>
              <p:nvPr/>
            </p:nvSpPr>
            <p:spPr>
              <a:xfrm>
                <a:off x="2783874" y="2017622"/>
                <a:ext cx="880076" cy="218523"/>
              </a:xfrm>
              <a:prstGeom prst="rect">
                <a:avLst/>
              </a:pr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>
                  <a:solidFill>
                    <a:srgbClr val="92D050"/>
                  </a:solidFill>
                </a:endParaRPr>
              </a:p>
            </p:txBody>
          </p:sp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468FB299-1696-62A3-BA51-E0515C408820}"/>
                  </a:ext>
                </a:extLst>
              </p:cNvPr>
              <p:cNvSpPr/>
              <p:nvPr/>
            </p:nvSpPr>
            <p:spPr>
              <a:xfrm>
                <a:off x="2813050" y="1801646"/>
                <a:ext cx="1269215" cy="204622"/>
              </a:xfrm>
              <a:prstGeom prst="rect">
                <a:avLst/>
              </a:prstGeom>
              <a:no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>
                  <a:solidFill>
                    <a:srgbClr val="92D050"/>
                  </a:solidFill>
                </a:endParaRPr>
              </a:p>
            </p:txBody>
          </p:sp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0D7E62F4-715A-8570-3F34-413EC866AFBD}"/>
                  </a:ext>
                </a:extLst>
              </p:cNvPr>
              <p:cNvSpPr/>
              <p:nvPr/>
            </p:nvSpPr>
            <p:spPr>
              <a:xfrm>
                <a:off x="1687848" y="2243484"/>
                <a:ext cx="4300202" cy="640465"/>
              </a:xfrm>
              <a:prstGeom prst="rect">
                <a:avLst/>
              </a:prstGeom>
              <a:noFill/>
              <a:ln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>
                  <a:solidFill>
                    <a:srgbClr val="7030A0"/>
                  </a:solidFill>
                  <a:highlight>
                    <a:srgbClr val="800080"/>
                  </a:highlight>
                </a:endParaRPr>
              </a:p>
            </p:txBody>
          </p:sp>
        </p:grpSp>
      </p:grpSp>
      <p:grpSp>
        <p:nvGrpSpPr>
          <p:cNvPr id="18" name="Groupe 17">
            <a:extLst>
              <a:ext uri="{FF2B5EF4-FFF2-40B4-BE49-F238E27FC236}">
                <a16:creationId xmlns:a16="http://schemas.microsoft.com/office/drawing/2014/main" id="{13A70B97-F993-C280-34CF-D37561C4510B}"/>
              </a:ext>
            </a:extLst>
          </p:cNvPr>
          <p:cNvGrpSpPr/>
          <p:nvPr/>
        </p:nvGrpSpPr>
        <p:grpSpPr>
          <a:xfrm>
            <a:off x="37047" y="2885637"/>
            <a:ext cx="4587871" cy="3485000"/>
            <a:chOff x="-307223" y="2687759"/>
            <a:chExt cx="4788900" cy="3573025"/>
          </a:xfrm>
        </p:grpSpPr>
        <p:pic>
          <p:nvPicPr>
            <p:cNvPr id="6" name="Image 5">
              <a:extLst>
                <a:ext uri="{FF2B5EF4-FFF2-40B4-BE49-F238E27FC236}">
                  <a16:creationId xmlns:a16="http://schemas.microsoft.com/office/drawing/2014/main" id="{A9A81A49-FC1B-64EC-B38D-83859B448BE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2187" r="1122"/>
            <a:stretch>
              <a:fillRect/>
            </a:stretch>
          </p:blipFill>
          <p:spPr>
            <a:xfrm>
              <a:off x="20398" y="2789279"/>
              <a:ext cx="4440188" cy="3398630"/>
            </a:xfrm>
            <a:prstGeom prst="rect">
              <a:avLst/>
            </a:prstGeom>
          </p:spPr>
        </p:pic>
        <p:sp>
          <p:nvSpPr>
            <p:cNvPr id="45074" name="Rectangle à coins arrondis 44">
              <a:extLst>
                <a:ext uri="{FF2B5EF4-FFF2-40B4-BE49-F238E27FC236}">
                  <a16:creationId xmlns:a16="http://schemas.microsoft.com/office/drawing/2014/main" id="{AA747B5A-66CA-1D23-9C8B-B0AF83D14CC0}"/>
                </a:ext>
              </a:extLst>
            </p:cNvPr>
            <p:cNvSpPr/>
            <p:nvPr/>
          </p:nvSpPr>
          <p:spPr bwMode="auto">
            <a:xfrm>
              <a:off x="-307223" y="2687759"/>
              <a:ext cx="4788900" cy="3573025"/>
            </a:xfrm>
            <a:prstGeom prst="round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</p:grp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4E9BEE6B-08F7-86A2-496B-853EC63B8DE7}"/>
              </a:ext>
            </a:extLst>
          </p:cNvPr>
          <p:cNvGrpSpPr/>
          <p:nvPr/>
        </p:nvGrpSpPr>
        <p:grpSpPr>
          <a:xfrm>
            <a:off x="4696266" y="2906640"/>
            <a:ext cx="4410687" cy="3485000"/>
            <a:chOff x="4482825" y="2656964"/>
            <a:chExt cx="4580298" cy="3573025"/>
          </a:xfrm>
        </p:grpSpPr>
        <p:pic>
          <p:nvPicPr>
            <p:cNvPr id="16" name="Image 15">
              <a:extLst>
                <a:ext uri="{FF2B5EF4-FFF2-40B4-BE49-F238E27FC236}">
                  <a16:creationId xmlns:a16="http://schemas.microsoft.com/office/drawing/2014/main" id="{5D518455-FABD-6C33-4699-FBF9529F08A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 l="1003" t="2099" r="3533"/>
            <a:stretch>
              <a:fillRect/>
            </a:stretch>
          </p:blipFill>
          <p:spPr>
            <a:xfrm>
              <a:off x="4662325" y="2777433"/>
              <a:ext cx="4319251" cy="3105587"/>
            </a:xfrm>
            <a:prstGeom prst="rect">
              <a:avLst/>
            </a:prstGeom>
          </p:spPr>
        </p:pic>
        <p:sp>
          <p:nvSpPr>
            <p:cNvPr id="19" name="Rectangle à coins arrondis 44">
              <a:extLst>
                <a:ext uri="{FF2B5EF4-FFF2-40B4-BE49-F238E27FC236}">
                  <a16:creationId xmlns:a16="http://schemas.microsoft.com/office/drawing/2014/main" id="{4F163B5A-236C-4F7C-8650-93CE0B9F84AC}"/>
                </a:ext>
              </a:extLst>
            </p:cNvPr>
            <p:cNvSpPr/>
            <p:nvPr/>
          </p:nvSpPr>
          <p:spPr bwMode="auto">
            <a:xfrm>
              <a:off x="4482825" y="2656964"/>
              <a:ext cx="4580298" cy="3573025"/>
            </a:xfrm>
            <a:prstGeom prst="round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</p:grpSp>
      <p:sp>
        <p:nvSpPr>
          <p:cNvPr id="41" name="Flèche vers le bas 28">
            <a:extLst>
              <a:ext uri="{FF2B5EF4-FFF2-40B4-BE49-F238E27FC236}">
                <a16:creationId xmlns:a16="http://schemas.microsoft.com/office/drawing/2014/main" id="{BE3B789D-62ED-B79F-7B5B-83ED28F3033E}"/>
              </a:ext>
            </a:extLst>
          </p:cNvPr>
          <p:cNvSpPr/>
          <p:nvPr/>
        </p:nvSpPr>
        <p:spPr>
          <a:xfrm>
            <a:off x="2637896" y="2528933"/>
            <a:ext cx="390489" cy="570106"/>
          </a:xfrm>
          <a:prstGeom prst="downArrow">
            <a:avLst/>
          </a:prstGeom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/>
          </a:p>
        </p:txBody>
      </p:sp>
      <p:sp>
        <p:nvSpPr>
          <p:cNvPr id="17" name="Flèche vers le bas 28">
            <a:extLst>
              <a:ext uri="{FF2B5EF4-FFF2-40B4-BE49-F238E27FC236}">
                <a16:creationId xmlns:a16="http://schemas.microsoft.com/office/drawing/2014/main" id="{434FF7D7-7907-06A8-B6B7-32DE1AF3B400}"/>
              </a:ext>
            </a:extLst>
          </p:cNvPr>
          <p:cNvSpPr/>
          <p:nvPr/>
        </p:nvSpPr>
        <p:spPr>
          <a:xfrm>
            <a:off x="6273850" y="2535541"/>
            <a:ext cx="390489" cy="570106"/>
          </a:xfrm>
          <a:prstGeom prst="downArrow">
            <a:avLst/>
          </a:prstGeom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/>
          </a:p>
        </p:txBody>
      </p:sp>
      <p:grpSp>
        <p:nvGrpSpPr>
          <p:cNvPr id="50" name="Groupe 49">
            <a:extLst>
              <a:ext uri="{FF2B5EF4-FFF2-40B4-BE49-F238E27FC236}">
                <a16:creationId xmlns:a16="http://schemas.microsoft.com/office/drawing/2014/main" id="{49AFD4BB-9733-6BFC-2015-BA3A7910BC76}"/>
              </a:ext>
            </a:extLst>
          </p:cNvPr>
          <p:cNvGrpSpPr/>
          <p:nvPr/>
        </p:nvGrpSpPr>
        <p:grpSpPr>
          <a:xfrm>
            <a:off x="2833140" y="3052628"/>
            <a:ext cx="1613883" cy="646331"/>
            <a:chOff x="6320442" y="2572339"/>
            <a:chExt cx="1613883" cy="646331"/>
          </a:xfrm>
        </p:grpSpPr>
        <p:sp>
          <p:nvSpPr>
            <p:cNvPr id="51" name="Rectangle à coins arrondis 44">
              <a:extLst>
                <a:ext uri="{FF2B5EF4-FFF2-40B4-BE49-F238E27FC236}">
                  <a16:creationId xmlns:a16="http://schemas.microsoft.com/office/drawing/2014/main" id="{E84B5396-74D1-35BF-CAAF-030494089D8D}"/>
                </a:ext>
              </a:extLst>
            </p:cNvPr>
            <p:cNvSpPr/>
            <p:nvPr/>
          </p:nvSpPr>
          <p:spPr bwMode="auto">
            <a:xfrm>
              <a:off x="6341762" y="2624098"/>
              <a:ext cx="1549700" cy="568068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sp>
          <p:nvSpPr>
            <p:cNvPr id="52" name="ZoneTexte 20">
              <a:extLst>
                <a:ext uri="{FF2B5EF4-FFF2-40B4-BE49-F238E27FC236}">
                  <a16:creationId xmlns:a16="http://schemas.microsoft.com/office/drawing/2014/main" id="{32F456A9-7BC7-AEC2-F684-5A6F535D454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42" y="2572339"/>
              <a:ext cx="161388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algn="ctr" eaLnBrk="1" hangingPunct="1"/>
              <a:r>
                <a:rPr lang="fr-FR" altLang="fr-FR" b="1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 Une première proposition</a:t>
              </a:r>
            </a:p>
          </p:txBody>
        </p:sp>
      </p:grpSp>
      <p:grpSp>
        <p:nvGrpSpPr>
          <p:cNvPr id="21" name="Groupe 20">
            <a:extLst>
              <a:ext uri="{FF2B5EF4-FFF2-40B4-BE49-F238E27FC236}">
                <a16:creationId xmlns:a16="http://schemas.microsoft.com/office/drawing/2014/main" id="{3D7D5148-42C6-6F7A-F410-B0D8D5F2709E}"/>
              </a:ext>
            </a:extLst>
          </p:cNvPr>
          <p:cNvGrpSpPr/>
          <p:nvPr/>
        </p:nvGrpSpPr>
        <p:grpSpPr>
          <a:xfrm>
            <a:off x="7241877" y="3052628"/>
            <a:ext cx="1613883" cy="646331"/>
            <a:chOff x="6320442" y="2572339"/>
            <a:chExt cx="1613883" cy="646331"/>
          </a:xfrm>
        </p:grpSpPr>
        <p:sp>
          <p:nvSpPr>
            <p:cNvPr id="22" name="Rectangle à coins arrondis 44">
              <a:extLst>
                <a:ext uri="{FF2B5EF4-FFF2-40B4-BE49-F238E27FC236}">
                  <a16:creationId xmlns:a16="http://schemas.microsoft.com/office/drawing/2014/main" id="{581A5EEE-2DFC-1DA6-210B-CD38BE0A1CC9}"/>
                </a:ext>
              </a:extLst>
            </p:cNvPr>
            <p:cNvSpPr/>
            <p:nvPr/>
          </p:nvSpPr>
          <p:spPr bwMode="auto">
            <a:xfrm>
              <a:off x="6341762" y="2624098"/>
              <a:ext cx="1549700" cy="568068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sp>
          <p:nvSpPr>
            <p:cNvPr id="23" name="ZoneTexte 20">
              <a:extLst>
                <a:ext uri="{FF2B5EF4-FFF2-40B4-BE49-F238E27FC236}">
                  <a16:creationId xmlns:a16="http://schemas.microsoft.com/office/drawing/2014/main" id="{3D7078E0-4594-CC41-4BEF-1C8BD305A6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42" y="2572339"/>
              <a:ext cx="161388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algn="ctr" eaLnBrk="1" hangingPunct="1"/>
              <a:r>
                <a:rPr lang="fr-FR" altLang="fr-FR" b="1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 Une autre proposition !</a:t>
              </a:r>
            </a:p>
          </p:txBody>
        </p:sp>
      </p:grpSp>
      <p:grpSp>
        <p:nvGrpSpPr>
          <p:cNvPr id="45" name="Groupe 44">
            <a:extLst>
              <a:ext uri="{FF2B5EF4-FFF2-40B4-BE49-F238E27FC236}">
                <a16:creationId xmlns:a16="http://schemas.microsoft.com/office/drawing/2014/main" id="{F82024A3-5ED3-536B-E78C-9242330EA9E6}"/>
              </a:ext>
            </a:extLst>
          </p:cNvPr>
          <p:cNvGrpSpPr/>
          <p:nvPr/>
        </p:nvGrpSpPr>
        <p:grpSpPr>
          <a:xfrm>
            <a:off x="5610383" y="6066795"/>
            <a:ext cx="3496570" cy="697244"/>
            <a:chOff x="5497174" y="2624098"/>
            <a:chExt cx="3496570" cy="697244"/>
          </a:xfrm>
        </p:grpSpPr>
        <p:sp>
          <p:nvSpPr>
            <p:cNvPr id="28" name="Rectangle à coins arrondis 44">
              <a:extLst>
                <a:ext uri="{FF2B5EF4-FFF2-40B4-BE49-F238E27FC236}">
                  <a16:creationId xmlns:a16="http://schemas.microsoft.com/office/drawing/2014/main" id="{2667F608-1398-D067-A94B-9A6560DE5F96}"/>
                </a:ext>
              </a:extLst>
            </p:cNvPr>
            <p:cNvSpPr/>
            <p:nvPr/>
          </p:nvSpPr>
          <p:spPr bwMode="auto">
            <a:xfrm>
              <a:off x="5497174" y="2624098"/>
              <a:ext cx="3448945" cy="697244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sp>
          <p:nvSpPr>
            <p:cNvPr id="30" name="ZoneTexte 20">
              <a:extLst>
                <a:ext uri="{FF2B5EF4-FFF2-40B4-BE49-F238E27FC236}">
                  <a16:creationId xmlns:a16="http://schemas.microsoft.com/office/drawing/2014/main" id="{01DEE64F-F611-3172-E126-2FC69B7A7A0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31544" y="2657892"/>
              <a:ext cx="346220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algn="ctr" eaLnBrk="1" hangingPunct="1"/>
              <a:r>
                <a:rPr lang="fr-FR" altLang="fr-FR" b="1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Et autant de propositions différentes que de demandes différentes !!</a:t>
              </a:r>
            </a:p>
          </p:txBody>
        </p:sp>
      </p:grpSp>
      <p:sp>
        <p:nvSpPr>
          <p:cNvPr id="2" name="Rectangle 9">
            <a:extLst>
              <a:ext uri="{FF2B5EF4-FFF2-40B4-BE49-F238E27FC236}">
                <a16:creationId xmlns:a16="http://schemas.microsoft.com/office/drawing/2014/main" id="{756FCB3F-283A-CA6C-3514-07041892524E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33321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/>
            </a:lvl1pPr>
          </a:lstStyle>
          <a:p>
            <a:pPr>
              <a:defRPr/>
            </a:pPr>
            <a:r>
              <a:rPr lang="fr-FR" dirty="0"/>
              <a:t>Lycée Charlemagne</a:t>
            </a:r>
          </a:p>
        </p:txBody>
      </p:sp>
    </p:spTree>
    <p:extLst>
      <p:ext uri="{BB962C8B-B14F-4D97-AF65-F5344CB8AC3E}">
        <p14:creationId xmlns:p14="http://schemas.microsoft.com/office/powerpoint/2010/main" val="61143546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15F925-6D38-4B15-3D4D-5560C8CA74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9">
            <a:extLst>
              <a:ext uri="{FF2B5EF4-FFF2-40B4-BE49-F238E27FC236}">
                <a16:creationId xmlns:a16="http://schemas.microsoft.com/office/drawing/2014/main" id="{6D1F7EDF-33E0-2ABE-CDAC-5E5F2F83DD14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33321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/>
            </a:lvl1pPr>
          </a:lstStyle>
          <a:p>
            <a:pPr>
              <a:defRPr/>
            </a:pPr>
            <a:r>
              <a:rPr lang="fr-FR" dirty="0"/>
              <a:t>Lycée Charlemagne</a:t>
            </a:r>
          </a:p>
        </p:txBody>
      </p:sp>
      <p:sp>
        <p:nvSpPr>
          <p:cNvPr id="45058" name="Titre 9">
            <a:extLst>
              <a:ext uri="{FF2B5EF4-FFF2-40B4-BE49-F238E27FC236}">
                <a16:creationId xmlns:a16="http://schemas.microsoft.com/office/drawing/2014/main" id="{03485422-2FB7-C8E4-FDE0-108C9C4D019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258888" y="487363"/>
            <a:ext cx="7885112" cy="996950"/>
          </a:xfrm>
        </p:spPr>
        <p:txBody>
          <a:bodyPr/>
          <a:lstStyle/>
          <a:p>
            <a:r>
              <a:rPr lang="fr-FR" altLang="fr-FR" sz="3200" dirty="0"/>
              <a:t>Une balade dans Paris (Version IA)   – 7 –</a:t>
            </a:r>
            <a:br>
              <a:rPr lang="fr-FR" altLang="fr-FR" sz="3200" dirty="0"/>
            </a:br>
            <a:r>
              <a:rPr lang="fr-FR" altLang="fr-FR" sz="2000" dirty="0"/>
              <a:t>	                                             Un second prompt imposé – 3 – </a:t>
            </a:r>
          </a:p>
        </p:txBody>
      </p:sp>
      <p:sp>
        <p:nvSpPr>
          <p:cNvPr id="45059" name="Espace réservé du numéro de diapositive 5">
            <a:extLst>
              <a:ext uri="{FF2B5EF4-FFF2-40B4-BE49-F238E27FC236}">
                <a16:creationId xmlns:a16="http://schemas.microsoft.com/office/drawing/2014/main" id="{7FC65CEA-659A-0829-A16D-57EC363F09B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9DC4CBF2-74B3-4324-AA4F-6B5F3333E4D3}" type="slidenum">
              <a:rPr lang="fr-FR" altLang="fr-FR"/>
              <a:pPr/>
              <a:t>23</a:t>
            </a:fld>
            <a:endParaRPr lang="fr-FR" altLang="fr-FR" dirty="0"/>
          </a:p>
        </p:txBody>
      </p:sp>
      <p:grpSp>
        <p:nvGrpSpPr>
          <p:cNvPr id="10" name="Groupe 9">
            <a:extLst>
              <a:ext uri="{FF2B5EF4-FFF2-40B4-BE49-F238E27FC236}">
                <a16:creationId xmlns:a16="http://schemas.microsoft.com/office/drawing/2014/main" id="{75EF8773-CA6D-F9BD-86A6-0045518FD3EE}"/>
              </a:ext>
            </a:extLst>
          </p:cNvPr>
          <p:cNvGrpSpPr>
            <a:grpSpLocks/>
          </p:cNvGrpSpPr>
          <p:nvPr/>
        </p:nvGrpSpPr>
        <p:grpSpPr bwMode="auto">
          <a:xfrm>
            <a:off x="419634" y="1810128"/>
            <a:ext cx="836241" cy="640714"/>
            <a:chOff x="4038516" y="2601599"/>
            <a:chExt cx="1645383" cy="994026"/>
          </a:xfrm>
        </p:grpSpPr>
        <p:sp>
          <p:nvSpPr>
            <p:cNvPr id="12" name="Rectangle à coins arrondis 39">
              <a:extLst>
                <a:ext uri="{FF2B5EF4-FFF2-40B4-BE49-F238E27FC236}">
                  <a16:creationId xmlns:a16="http://schemas.microsoft.com/office/drawing/2014/main" id="{D6D6C202-FB37-C882-265E-20B31B43FFF9}"/>
                </a:ext>
              </a:extLst>
            </p:cNvPr>
            <p:cNvSpPr/>
            <p:nvPr/>
          </p:nvSpPr>
          <p:spPr>
            <a:xfrm>
              <a:off x="4038516" y="2601599"/>
              <a:ext cx="1645383" cy="994026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pic>
          <p:nvPicPr>
            <p:cNvPr id="14" name="Picture 4">
              <a:extLst>
                <a:ext uri="{FF2B5EF4-FFF2-40B4-BE49-F238E27FC236}">
                  <a16:creationId xmlns:a16="http://schemas.microsoft.com/office/drawing/2014/main" id="{2FB951E1-8530-F76C-D404-E0DBAF84685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4409464" y="2646569"/>
              <a:ext cx="939775" cy="904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" name="Groupe 1">
            <a:extLst>
              <a:ext uri="{FF2B5EF4-FFF2-40B4-BE49-F238E27FC236}">
                <a16:creationId xmlns:a16="http://schemas.microsoft.com/office/drawing/2014/main" id="{508DC55E-8724-8F10-6556-8A1A32762502}"/>
              </a:ext>
            </a:extLst>
          </p:cNvPr>
          <p:cNvGrpSpPr/>
          <p:nvPr/>
        </p:nvGrpSpPr>
        <p:grpSpPr>
          <a:xfrm>
            <a:off x="6166305" y="4076772"/>
            <a:ext cx="2917719" cy="2720494"/>
            <a:chOff x="4696267" y="2906641"/>
            <a:chExt cx="2917719" cy="2838839"/>
          </a:xfrm>
        </p:grpSpPr>
        <p:sp>
          <p:nvSpPr>
            <p:cNvPr id="19" name="Rectangle à coins arrondis 44">
              <a:extLst>
                <a:ext uri="{FF2B5EF4-FFF2-40B4-BE49-F238E27FC236}">
                  <a16:creationId xmlns:a16="http://schemas.microsoft.com/office/drawing/2014/main" id="{46CBFFC3-92A4-D9FF-B1D4-784F2982B2B4}"/>
                </a:ext>
              </a:extLst>
            </p:cNvPr>
            <p:cNvSpPr/>
            <p:nvPr/>
          </p:nvSpPr>
          <p:spPr bwMode="auto">
            <a:xfrm>
              <a:off x="4696267" y="2906641"/>
              <a:ext cx="2917719" cy="2838839"/>
            </a:xfrm>
            <a:prstGeom prst="round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pic>
          <p:nvPicPr>
            <p:cNvPr id="4" name="Image 3">
              <a:extLst>
                <a:ext uri="{FF2B5EF4-FFF2-40B4-BE49-F238E27FC236}">
                  <a16:creationId xmlns:a16="http://schemas.microsoft.com/office/drawing/2014/main" id="{FDE22817-BF43-DD2B-6042-32BAF5157EF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904457" y="3121695"/>
              <a:ext cx="2501338" cy="2519162"/>
            </a:xfrm>
            <a:prstGeom prst="rect">
              <a:avLst/>
            </a:prstGeom>
          </p:spPr>
        </p:pic>
      </p:grpSp>
      <p:grpSp>
        <p:nvGrpSpPr>
          <p:cNvPr id="5" name="Groupe 4">
            <a:extLst>
              <a:ext uri="{FF2B5EF4-FFF2-40B4-BE49-F238E27FC236}">
                <a16:creationId xmlns:a16="http://schemas.microsoft.com/office/drawing/2014/main" id="{0B3CA1F8-F1F7-6F13-CB21-4D61EF36B0BD}"/>
              </a:ext>
            </a:extLst>
          </p:cNvPr>
          <p:cNvGrpSpPr/>
          <p:nvPr/>
        </p:nvGrpSpPr>
        <p:grpSpPr>
          <a:xfrm>
            <a:off x="37604" y="4100658"/>
            <a:ext cx="4342184" cy="2697973"/>
            <a:chOff x="37048" y="3127820"/>
            <a:chExt cx="4019918" cy="2354271"/>
          </a:xfrm>
        </p:grpSpPr>
        <p:sp>
          <p:nvSpPr>
            <p:cNvPr id="45074" name="Rectangle à coins arrondis 44">
              <a:extLst>
                <a:ext uri="{FF2B5EF4-FFF2-40B4-BE49-F238E27FC236}">
                  <a16:creationId xmlns:a16="http://schemas.microsoft.com/office/drawing/2014/main" id="{800AC5C4-7CD1-7CED-B133-DCB481766E05}"/>
                </a:ext>
              </a:extLst>
            </p:cNvPr>
            <p:cNvSpPr/>
            <p:nvPr/>
          </p:nvSpPr>
          <p:spPr bwMode="auto">
            <a:xfrm>
              <a:off x="37048" y="3127820"/>
              <a:ext cx="4019918" cy="2354271"/>
            </a:xfrm>
            <a:prstGeom prst="round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pic>
          <p:nvPicPr>
            <p:cNvPr id="11" name="Image 10">
              <a:extLst>
                <a:ext uri="{FF2B5EF4-FFF2-40B4-BE49-F238E27FC236}">
                  <a16:creationId xmlns:a16="http://schemas.microsoft.com/office/drawing/2014/main" id="{161F7AC6-2928-1BE6-85CB-0CE2F2E32D2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58170" y="3245037"/>
              <a:ext cx="3806788" cy="2072400"/>
            </a:xfrm>
            <a:prstGeom prst="rect">
              <a:avLst/>
            </a:prstGeom>
          </p:spPr>
        </p:pic>
      </p:grpSp>
      <p:grpSp>
        <p:nvGrpSpPr>
          <p:cNvPr id="44" name="Groupe 43">
            <a:extLst>
              <a:ext uri="{FF2B5EF4-FFF2-40B4-BE49-F238E27FC236}">
                <a16:creationId xmlns:a16="http://schemas.microsoft.com/office/drawing/2014/main" id="{8998B03C-73BB-719D-CB57-88A1BFD02F66}"/>
              </a:ext>
            </a:extLst>
          </p:cNvPr>
          <p:cNvGrpSpPr/>
          <p:nvPr/>
        </p:nvGrpSpPr>
        <p:grpSpPr>
          <a:xfrm>
            <a:off x="1274318" y="1143374"/>
            <a:ext cx="4673600" cy="1404962"/>
            <a:chOff x="1497705" y="1619003"/>
            <a:chExt cx="4673600" cy="1404962"/>
          </a:xfrm>
        </p:grpSpPr>
        <p:sp>
          <p:nvSpPr>
            <p:cNvPr id="46" name="Rectangle à coins arrondis 44">
              <a:extLst>
                <a:ext uri="{FF2B5EF4-FFF2-40B4-BE49-F238E27FC236}">
                  <a16:creationId xmlns:a16="http://schemas.microsoft.com/office/drawing/2014/main" id="{FF484C36-E2E3-7338-32A6-DD26ADA5D517}"/>
                </a:ext>
              </a:extLst>
            </p:cNvPr>
            <p:cNvSpPr/>
            <p:nvPr/>
          </p:nvSpPr>
          <p:spPr bwMode="auto">
            <a:xfrm>
              <a:off x="1497705" y="1619003"/>
              <a:ext cx="4673600" cy="1404962"/>
            </a:xfrm>
            <a:prstGeom prst="roundRect">
              <a:avLst/>
            </a:prstGeom>
            <a:ln>
              <a:solidFill>
                <a:srgbClr val="C0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grpSp>
          <p:nvGrpSpPr>
            <p:cNvPr id="47" name="Groupe 46">
              <a:extLst>
                <a:ext uri="{FF2B5EF4-FFF2-40B4-BE49-F238E27FC236}">
                  <a16:creationId xmlns:a16="http://schemas.microsoft.com/office/drawing/2014/main" id="{9FAC622E-613C-D398-7A64-0C0B2248C333}"/>
                </a:ext>
              </a:extLst>
            </p:cNvPr>
            <p:cNvGrpSpPr/>
            <p:nvPr/>
          </p:nvGrpSpPr>
          <p:grpSpPr>
            <a:xfrm>
              <a:off x="1590937" y="1719629"/>
              <a:ext cx="4487137" cy="1218361"/>
              <a:chOff x="1590937" y="1719629"/>
              <a:chExt cx="4487137" cy="1218361"/>
            </a:xfrm>
          </p:grpSpPr>
          <p:pic>
            <p:nvPicPr>
              <p:cNvPr id="48" name="Image 47">
                <a:extLst>
                  <a:ext uri="{FF2B5EF4-FFF2-40B4-BE49-F238E27FC236}">
                    <a16:creationId xmlns:a16="http://schemas.microsoft.com/office/drawing/2014/main" id="{8E07AE53-84F5-B939-6580-3EF1F141E33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1590937" y="1719629"/>
                <a:ext cx="4487137" cy="1218361"/>
              </a:xfrm>
              <a:prstGeom prst="rect">
                <a:avLst/>
              </a:prstGeom>
            </p:spPr>
          </p:pic>
          <p:sp>
            <p:nvSpPr>
              <p:cNvPr id="49" name="Rectangle 48">
                <a:extLst>
                  <a:ext uri="{FF2B5EF4-FFF2-40B4-BE49-F238E27FC236}">
                    <a16:creationId xmlns:a16="http://schemas.microsoft.com/office/drawing/2014/main" id="{7D921085-83A9-1082-C9C4-12941AA7A448}"/>
                  </a:ext>
                </a:extLst>
              </p:cNvPr>
              <p:cNvSpPr/>
              <p:nvPr/>
            </p:nvSpPr>
            <p:spPr>
              <a:xfrm>
                <a:off x="1729132" y="2017623"/>
                <a:ext cx="1036192" cy="218523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65E8D366-238E-96A1-1C7A-6EAC25C1539C}"/>
                  </a:ext>
                </a:extLst>
              </p:cNvPr>
              <p:cNvSpPr/>
              <p:nvPr/>
            </p:nvSpPr>
            <p:spPr>
              <a:xfrm>
                <a:off x="2783874" y="2017622"/>
                <a:ext cx="880076" cy="218523"/>
              </a:xfrm>
              <a:prstGeom prst="rect">
                <a:avLst/>
              </a:pr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>
                  <a:solidFill>
                    <a:srgbClr val="92D050"/>
                  </a:solidFill>
                </a:endParaRPr>
              </a:p>
            </p:txBody>
          </p:sp>
          <p:sp>
            <p:nvSpPr>
              <p:cNvPr id="55" name="Rectangle 54">
                <a:extLst>
                  <a:ext uri="{FF2B5EF4-FFF2-40B4-BE49-F238E27FC236}">
                    <a16:creationId xmlns:a16="http://schemas.microsoft.com/office/drawing/2014/main" id="{7C6F8417-580F-8AE9-5CAF-6E66903CC88C}"/>
                  </a:ext>
                </a:extLst>
              </p:cNvPr>
              <p:cNvSpPr/>
              <p:nvPr/>
            </p:nvSpPr>
            <p:spPr>
              <a:xfrm>
                <a:off x="2813050" y="1801646"/>
                <a:ext cx="1269215" cy="204622"/>
              </a:xfrm>
              <a:prstGeom prst="rect">
                <a:avLst/>
              </a:prstGeom>
              <a:no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>
                  <a:solidFill>
                    <a:srgbClr val="92D050"/>
                  </a:solidFill>
                </a:endParaRPr>
              </a:p>
            </p:txBody>
          </p:sp>
          <p:sp>
            <p:nvSpPr>
              <p:cNvPr id="56" name="Rectangle 55">
                <a:extLst>
                  <a:ext uri="{FF2B5EF4-FFF2-40B4-BE49-F238E27FC236}">
                    <a16:creationId xmlns:a16="http://schemas.microsoft.com/office/drawing/2014/main" id="{80CA5B3F-4CE5-8D2D-2391-BF2034166B5D}"/>
                  </a:ext>
                </a:extLst>
              </p:cNvPr>
              <p:cNvSpPr/>
              <p:nvPr/>
            </p:nvSpPr>
            <p:spPr>
              <a:xfrm>
                <a:off x="1687848" y="2243484"/>
                <a:ext cx="4300202" cy="640465"/>
              </a:xfrm>
              <a:prstGeom prst="rect">
                <a:avLst/>
              </a:prstGeom>
              <a:noFill/>
              <a:ln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>
                  <a:solidFill>
                    <a:srgbClr val="7030A0"/>
                  </a:solidFill>
                  <a:highlight>
                    <a:srgbClr val="800080"/>
                  </a:highlight>
                </a:endParaRPr>
              </a:p>
            </p:txBody>
          </p:sp>
        </p:grpSp>
      </p:grpSp>
      <p:grpSp>
        <p:nvGrpSpPr>
          <p:cNvPr id="6" name="Groupe 5">
            <a:extLst>
              <a:ext uri="{FF2B5EF4-FFF2-40B4-BE49-F238E27FC236}">
                <a16:creationId xmlns:a16="http://schemas.microsoft.com/office/drawing/2014/main" id="{70BE0CB2-3C16-891E-5CB9-8B4156A16B52}"/>
              </a:ext>
            </a:extLst>
          </p:cNvPr>
          <p:cNvGrpSpPr/>
          <p:nvPr/>
        </p:nvGrpSpPr>
        <p:grpSpPr>
          <a:xfrm>
            <a:off x="994282" y="3534746"/>
            <a:ext cx="7873589" cy="421290"/>
            <a:chOff x="1210048" y="5783098"/>
            <a:chExt cx="7873589" cy="421290"/>
          </a:xfrm>
        </p:grpSpPr>
        <p:sp>
          <p:nvSpPr>
            <p:cNvPr id="22" name="Rectangle à coins arrondis 44">
              <a:extLst>
                <a:ext uri="{FF2B5EF4-FFF2-40B4-BE49-F238E27FC236}">
                  <a16:creationId xmlns:a16="http://schemas.microsoft.com/office/drawing/2014/main" id="{C92B33DD-1C06-591E-3860-804CE1D7E6A4}"/>
                </a:ext>
              </a:extLst>
            </p:cNvPr>
            <p:cNvSpPr/>
            <p:nvPr/>
          </p:nvSpPr>
          <p:spPr bwMode="auto">
            <a:xfrm>
              <a:off x="1210048" y="5783098"/>
              <a:ext cx="7873589" cy="421290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pic>
          <p:nvPicPr>
            <p:cNvPr id="60" name="Image 59">
              <a:extLst>
                <a:ext uri="{FF2B5EF4-FFF2-40B4-BE49-F238E27FC236}">
                  <a16:creationId xmlns:a16="http://schemas.microsoft.com/office/drawing/2014/main" id="{56648E05-FDD7-9E3B-D0B8-7F9B391A06C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339812" y="5841872"/>
              <a:ext cx="7743825" cy="333375"/>
            </a:xfrm>
            <a:prstGeom prst="rect">
              <a:avLst/>
            </a:prstGeom>
          </p:spPr>
        </p:pic>
      </p:grpSp>
      <p:grpSp>
        <p:nvGrpSpPr>
          <p:cNvPr id="8" name="Groupe 7">
            <a:extLst>
              <a:ext uri="{FF2B5EF4-FFF2-40B4-BE49-F238E27FC236}">
                <a16:creationId xmlns:a16="http://schemas.microsoft.com/office/drawing/2014/main" id="{D6B9F427-785B-2BA6-BC08-3C716C95909E}"/>
              </a:ext>
            </a:extLst>
          </p:cNvPr>
          <p:cNvGrpSpPr/>
          <p:nvPr/>
        </p:nvGrpSpPr>
        <p:grpSpPr>
          <a:xfrm>
            <a:off x="132300" y="2622774"/>
            <a:ext cx="6732270" cy="421290"/>
            <a:chOff x="-4163" y="7192735"/>
            <a:chExt cx="6732270" cy="421290"/>
          </a:xfrm>
        </p:grpSpPr>
        <p:sp>
          <p:nvSpPr>
            <p:cNvPr id="7" name="Rectangle à coins arrondis 44">
              <a:extLst>
                <a:ext uri="{FF2B5EF4-FFF2-40B4-BE49-F238E27FC236}">
                  <a16:creationId xmlns:a16="http://schemas.microsoft.com/office/drawing/2014/main" id="{6B5ACAF7-EA55-6771-A508-0813123FD1BE}"/>
                </a:ext>
              </a:extLst>
            </p:cNvPr>
            <p:cNvSpPr/>
            <p:nvPr/>
          </p:nvSpPr>
          <p:spPr bwMode="auto">
            <a:xfrm>
              <a:off x="-4163" y="7192735"/>
              <a:ext cx="6732270" cy="421290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pic>
          <p:nvPicPr>
            <p:cNvPr id="62" name="Image 61">
              <a:extLst>
                <a:ext uri="{FF2B5EF4-FFF2-40B4-BE49-F238E27FC236}">
                  <a16:creationId xmlns:a16="http://schemas.microsoft.com/office/drawing/2014/main" id="{C47CFD22-E1AF-D69E-A43D-89E73752EFE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0606" y="7236693"/>
              <a:ext cx="6667500" cy="333375"/>
            </a:xfrm>
            <a:prstGeom prst="rect">
              <a:avLst/>
            </a:prstGeom>
          </p:spPr>
        </p:pic>
      </p:grpSp>
      <p:sp>
        <p:nvSpPr>
          <p:cNvPr id="41" name="Flèche vers le bas 28">
            <a:extLst>
              <a:ext uri="{FF2B5EF4-FFF2-40B4-BE49-F238E27FC236}">
                <a16:creationId xmlns:a16="http://schemas.microsoft.com/office/drawing/2014/main" id="{BC45D650-185A-5099-DAA6-BCCD91148DD8}"/>
              </a:ext>
            </a:extLst>
          </p:cNvPr>
          <p:cNvSpPr/>
          <p:nvPr/>
        </p:nvSpPr>
        <p:spPr>
          <a:xfrm>
            <a:off x="447265" y="3073781"/>
            <a:ext cx="390489" cy="1333368"/>
          </a:xfrm>
          <a:prstGeom prst="downArrow">
            <a:avLst/>
          </a:prstGeom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/>
          </a:p>
        </p:txBody>
      </p:sp>
      <p:sp>
        <p:nvSpPr>
          <p:cNvPr id="17" name="Flèche vers le bas 28">
            <a:extLst>
              <a:ext uri="{FF2B5EF4-FFF2-40B4-BE49-F238E27FC236}">
                <a16:creationId xmlns:a16="http://schemas.microsoft.com/office/drawing/2014/main" id="{54355A52-A7EF-1294-CCA2-12FF7A4F0216}"/>
              </a:ext>
            </a:extLst>
          </p:cNvPr>
          <p:cNvSpPr/>
          <p:nvPr/>
        </p:nvSpPr>
        <p:spPr>
          <a:xfrm>
            <a:off x="6492551" y="3927039"/>
            <a:ext cx="390489" cy="574380"/>
          </a:xfrm>
          <a:prstGeom prst="downArrow">
            <a:avLst/>
          </a:prstGeom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/>
          </a:p>
        </p:txBody>
      </p:sp>
      <p:grpSp>
        <p:nvGrpSpPr>
          <p:cNvPr id="9" name="Groupe 8">
            <a:extLst>
              <a:ext uri="{FF2B5EF4-FFF2-40B4-BE49-F238E27FC236}">
                <a16:creationId xmlns:a16="http://schemas.microsoft.com/office/drawing/2014/main" id="{E82C4AC5-F079-290D-C8C5-2524A73FCC75}"/>
              </a:ext>
            </a:extLst>
          </p:cNvPr>
          <p:cNvGrpSpPr/>
          <p:nvPr/>
        </p:nvGrpSpPr>
        <p:grpSpPr>
          <a:xfrm>
            <a:off x="5844516" y="1716844"/>
            <a:ext cx="3239508" cy="646331"/>
            <a:chOff x="3376436" y="4329281"/>
            <a:chExt cx="3222887" cy="646331"/>
          </a:xfrm>
        </p:grpSpPr>
        <p:sp>
          <p:nvSpPr>
            <p:cNvPr id="28" name="Rectangle à coins arrondis 44">
              <a:extLst>
                <a:ext uri="{FF2B5EF4-FFF2-40B4-BE49-F238E27FC236}">
                  <a16:creationId xmlns:a16="http://schemas.microsoft.com/office/drawing/2014/main" id="{19E25871-AB11-8922-BC6A-407D0397C85F}"/>
                </a:ext>
              </a:extLst>
            </p:cNvPr>
            <p:cNvSpPr/>
            <p:nvPr/>
          </p:nvSpPr>
          <p:spPr bwMode="auto">
            <a:xfrm>
              <a:off x="3376436" y="4381128"/>
              <a:ext cx="3176764" cy="523601"/>
            </a:xfrm>
            <a:prstGeom prst="roundRect">
              <a:avLst/>
            </a:prstGeom>
            <a:ln>
              <a:solidFill>
                <a:srgbClr val="C0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sp>
          <p:nvSpPr>
            <p:cNvPr id="30" name="ZoneTexte 20">
              <a:extLst>
                <a:ext uri="{FF2B5EF4-FFF2-40B4-BE49-F238E27FC236}">
                  <a16:creationId xmlns:a16="http://schemas.microsoft.com/office/drawing/2014/main" id="{B1838A86-AB56-4906-7EFE-93D451B89FF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45599" y="4329281"/>
              <a:ext cx="3153724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algn="ctr" eaLnBrk="1" hangingPunct="1"/>
              <a:r>
                <a:rPr lang="fr-FR" altLang="fr-FR" b="1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 Deux propositions de code donc deux solutions différentes</a:t>
              </a:r>
            </a:p>
          </p:txBody>
        </p:sp>
      </p:grp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67110C6E-0FDD-B09E-1C57-1F697B1B6EA5}"/>
              </a:ext>
            </a:extLst>
          </p:cNvPr>
          <p:cNvGrpSpPr/>
          <p:nvPr/>
        </p:nvGrpSpPr>
        <p:grpSpPr>
          <a:xfrm>
            <a:off x="5490604" y="3099189"/>
            <a:ext cx="3386693" cy="387410"/>
            <a:chOff x="6883041" y="1808857"/>
            <a:chExt cx="3618419" cy="421290"/>
          </a:xfrm>
        </p:grpSpPr>
        <p:sp>
          <p:nvSpPr>
            <p:cNvPr id="18" name="Rectangle à coins arrondis 44">
              <a:extLst>
                <a:ext uri="{FF2B5EF4-FFF2-40B4-BE49-F238E27FC236}">
                  <a16:creationId xmlns:a16="http://schemas.microsoft.com/office/drawing/2014/main" id="{D79C51C4-B7E4-FD91-7427-AEEBEEBCE6E5}"/>
                </a:ext>
              </a:extLst>
            </p:cNvPr>
            <p:cNvSpPr/>
            <p:nvPr/>
          </p:nvSpPr>
          <p:spPr bwMode="auto">
            <a:xfrm>
              <a:off x="6883041" y="1808857"/>
              <a:ext cx="3618419" cy="421290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pic>
          <p:nvPicPr>
            <p:cNvPr id="16" name="Image 15">
              <a:extLst>
                <a:ext uri="{FF2B5EF4-FFF2-40B4-BE49-F238E27FC236}">
                  <a16:creationId xmlns:a16="http://schemas.microsoft.com/office/drawing/2014/main" id="{D4D25FEE-DD5C-6EAA-149A-EC2AAB65FB2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6952943" y="1889542"/>
              <a:ext cx="3467714" cy="259920"/>
            </a:xfrm>
            <a:prstGeom prst="rect">
              <a:avLst/>
            </a:prstGeom>
          </p:spPr>
        </p:pic>
      </p:grpSp>
      <p:sp>
        <p:nvSpPr>
          <p:cNvPr id="21" name="Ellipse 20">
            <a:extLst>
              <a:ext uri="{FF2B5EF4-FFF2-40B4-BE49-F238E27FC236}">
                <a16:creationId xmlns:a16="http://schemas.microsoft.com/office/drawing/2014/main" id="{3EA9788C-C1E2-FCE9-6AE2-9BD045398DAD}"/>
              </a:ext>
            </a:extLst>
          </p:cNvPr>
          <p:cNvSpPr/>
          <p:nvPr/>
        </p:nvSpPr>
        <p:spPr>
          <a:xfrm>
            <a:off x="5854686" y="2537752"/>
            <a:ext cx="1028353" cy="485581"/>
          </a:xfrm>
          <a:prstGeom prst="ellipse">
            <a:avLst/>
          </a:prstGeom>
          <a:noFill/>
          <a:ln>
            <a:solidFill>
              <a:srgbClr val="3F7FFF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Ellipse 22">
            <a:extLst>
              <a:ext uri="{FF2B5EF4-FFF2-40B4-BE49-F238E27FC236}">
                <a16:creationId xmlns:a16="http://schemas.microsoft.com/office/drawing/2014/main" id="{A36A34C0-638E-010D-5183-57F1ED169951}"/>
              </a:ext>
            </a:extLst>
          </p:cNvPr>
          <p:cNvSpPr/>
          <p:nvPr/>
        </p:nvSpPr>
        <p:spPr>
          <a:xfrm>
            <a:off x="7875706" y="3518131"/>
            <a:ext cx="1028353" cy="485581"/>
          </a:xfrm>
          <a:prstGeom prst="ellipse">
            <a:avLst/>
          </a:prstGeom>
          <a:noFill/>
          <a:ln>
            <a:solidFill>
              <a:srgbClr val="3F7FFF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5B55811F-D2F6-A8A4-CD43-427B4F9BDECB}"/>
              </a:ext>
            </a:extLst>
          </p:cNvPr>
          <p:cNvSpPr/>
          <p:nvPr/>
        </p:nvSpPr>
        <p:spPr>
          <a:xfrm>
            <a:off x="5196480" y="3503009"/>
            <a:ext cx="1296071" cy="485581"/>
          </a:xfrm>
          <a:prstGeom prst="ellipse">
            <a:avLst/>
          </a:prstGeom>
          <a:noFill/>
          <a:ln>
            <a:solidFill>
              <a:srgbClr val="3F7FFF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548956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3" grpId="0" animBg="1"/>
      <p:bldP spid="1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15079E-FB56-D1D0-1CEA-5CCD7D229A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re 9">
            <a:extLst>
              <a:ext uri="{FF2B5EF4-FFF2-40B4-BE49-F238E27FC236}">
                <a16:creationId xmlns:a16="http://schemas.microsoft.com/office/drawing/2014/main" id="{5394BCB4-34DC-2267-692C-1EEE4AF524A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258888" y="487363"/>
            <a:ext cx="7885112" cy="996950"/>
          </a:xfrm>
        </p:spPr>
        <p:txBody>
          <a:bodyPr/>
          <a:lstStyle/>
          <a:p>
            <a:r>
              <a:rPr lang="fr-FR" altLang="fr-FR" sz="3200" dirty="0"/>
              <a:t>Une balade dans Paris (Version IA)   – 8 –</a:t>
            </a:r>
            <a:br>
              <a:rPr lang="fr-FR" altLang="fr-FR" sz="3200" dirty="0"/>
            </a:br>
            <a:r>
              <a:rPr lang="fr-FR" altLang="fr-FR" sz="2000" dirty="0"/>
              <a:t>	                                                           D’autres prompts libres </a:t>
            </a:r>
          </a:p>
        </p:txBody>
      </p:sp>
      <p:sp>
        <p:nvSpPr>
          <p:cNvPr id="45059" name="Espace réservé du numéro de diapositive 5">
            <a:extLst>
              <a:ext uri="{FF2B5EF4-FFF2-40B4-BE49-F238E27FC236}">
                <a16:creationId xmlns:a16="http://schemas.microsoft.com/office/drawing/2014/main" id="{5702C55F-0312-78C6-6B86-08570690829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9DC4CBF2-74B3-4324-AA4F-6B5F3333E4D3}" type="slidenum">
              <a:rPr lang="fr-FR" altLang="fr-FR"/>
              <a:pPr/>
              <a:t>24</a:t>
            </a:fld>
            <a:endParaRPr lang="fr-FR" altLang="fr-FR" dirty="0"/>
          </a:p>
        </p:txBody>
      </p:sp>
      <p:grpSp>
        <p:nvGrpSpPr>
          <p:cNvPr id="10" name="Groupe 9">
            <a:extLst>
              <a:ext uri="{FF2B5EF4-FFF2-40B4-BE49-F238E27FC236}">
                <a16:creationId xmlns:a16="http://schemas.microsoft.com/office/drawing/2014/main" id="{0D7E97C2-3FD4-1DF1-1C72-590B5149ADDE}"/>
              </a:ext>
            </a:extLst>
          </p:cNvPr>
          <p:cNvGrpSpPr>
            <a:grpSpLocks/>
          </p:cNvGrpSpPr>
          <p:nvPr/>
        </p:nvGrpSpPr>
        <p:grpSpPr bwMode="auto">
          <a:xfrm>
            <a:off x="419634" y="1810128"/>
            <a:ext cx="836241" cy="640714"/>
            <a:chOff x="4038516" y="2601599"/>
            <a:chExt cx="1645383" cy="994026"/>
          </a:xfrm>
        </p:grpSpPr>
        <p:sp>
          <p:nvSpPr>
            <p:cNvPr id="12" name="Rectangle à coins arrondis 39">
              <a:extLst>
                <a:ext uri="{FF2B5EF4-FFF2-40B4-BE49-F238E27FC236}">
                  <a16:creationId xmlns:a16="http://schemas.microsoft.com/office/drawing/2014/main" id="{CBD4E7BD-BAAF-B262-0379-B4EEA2F78DB1}"/>
                </a:ext>
              </a:extLst>
            </p:cNvPr>
            <p:cNvSpPr/>
            <p:nvPr/>
          </p:nvSpPr>
          <p:spPr>
            <a:xfrm>
              <a:off x="4038516" y="2601599"/>
              <a:ext cx="1645383" cy="994026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pic>
          <p:nvPicPr>
            <p:cNvPr id="14" name="Picture 4">
              <a:extLst>
                <a:ext uri="{FF2B5EF4-FFF2-40B4-BE49-F238E27FC236}">
                  <a16:creationId xmlns:a16="http://schemas.microsoft.com/office/drawing/2014/main" id="{FD027366-15A3-2465-28CB-D49EB9349E0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4409464" y="2646569"/>
              <a:ext cx="939775" cy="904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cxnSp>
        <p:nvCxnSpPr>
          <p:cNvPr id="42" name="Connecteur droit 41">
            <a:extLst>
              <a:ext uri="{FF2B5EF4-FFF2-40B4-BE49-F238E27FC236}">
                <a16:creationId xmlns:a16="http://schemas.microsoft.com/office/drawing/2014/main" id="{DD1A24DA-8FFA-3893-08DF-034C806A1CEF}"/>
              </a:ext>
            </a:extLst>
          </p:cNvPr>
          <p:cNvCxnSpPr>
            <a:cxnSpLocks/>
          </p:cNvCxnSpPr>
          <p:nvPr/>
        </p:nvCxnSpPr>
        <p:spPr>
          <a:xfrm>
            <a:off x="4470762" y="3075006"/>
            <a:ext cx="0" cy="3277452"/>
          </a:xfrm>
          <a:prstGeom prst="line">
            <a:avLst/>
          </a:prstGeom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8" name="Virage 21">
            <a:extLst>
              <a:ext uri="{FF2B5EF4-FFF2-40B4-BE49-F238E27FC236}">
                <a16:creationId xmlns:a16="http://schemas.microsoft.com/office/drawing/2014/main" id="{1778FBF3-D1CB-AD6C-4A5F-85EFF5A69A2B}"/>
              </a:ext>
            </a:extLst>
          </p:cNvPr>
          <p:cNvSpPr/>
          <p:nvPr/>
        </p:nvSpPr>
        <p:spPr>
          <a:xfrm flipV="1">
            <a:off x="1688152" y="2095680"/>
            <a:ext cx="1282199" cy="555867"/>
          </a:xfrm>
          <a:prstGeom prst="bentArrow">
            <a:avLst>
              <a:gd name="adj1" fmla="val 25000"/>
              <a:gd name="adj2" fmla="val 24224"/>
              <a:gd name="adj3" fmla="val 25000"/>
              <a:gd name="adj4" fmla="val 43750"/>
            </a:avLst>
          </a:prstGeom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>
              <a:solidFill>
                <a:schemeClr val="tx1"/>
              </a:solidFill>
            </a:endParaRPr>
          </a:p>
        </p:txBody>
      </p:sp>
      <p:grpSp>
        <p:nvGrpSpPr>
          <p:cNvPr id="11" name="Groupe 10">
            <a:extLst>
              <a:ext uri="{FF2B5EF4-FFF2-40B4-BE49-F238E27FC236}">
                <a16:creationId xmlns:a16="http://schemas.microsoft.com/office/drawing/2014/main" id="{63637BB5-4252-E555-06DD-4863F4C24089}"/>
              </a:ext>
            </a:extLst>
          </p:cNvPr>
          <p:cNvGrpSpPr/>
          <p:nvPr/>
        </p:nvGrpSpPr>
        <p:grpSpPr>
          <a:xfrm>
            <a:off x="190119" y="2776040"/>
            <a:ext cx="3844555" cy="923330"/>
            <a:chOff x="190119" y="2718388"/>
            <a:chExt cx="3844555" cy="923330"/>
          </a:xfrm>
        </p:grpSpPr>
        <p:sp>
          <p:nvSpPr>
            <p:cNvPr id="16" name="Rectangle à coins arrondis 44">
              <a:extLst>
                <a:ext uri="{FF2B5EF4-FFF2-40B4-BE49-F238E27FC236}">
                  <a16:creationId xmlns:a16="http://schemas.microsoft.com/office/drawing/2014/main" id="{FEA9CC44-E0B6-A2DE-007A-7E48191B5648}"/>
                </a:ext>
              </a:extLst>
            </p:cNvPr>
            <p:cNvSpPr/>
            <p:nvPr/>
          </p:nvSpPr>
          <p:spPr bwMode="auto">
            <a:xfrm>
              <a:off x="190119" y="2763952"/>
              <a:ext cx="3814160" cy="844939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sp>
          <p:nvSpPr>
            <p:cNvPr id="18" name="ZoneTexte 20">
              <a:extLst>
                <a:ext uri="{FF2B5EF4-FFF2-40B4-BE49-F238E27FC236}">
                  <a16:creationId xmlns:a16="http://schemas.microsoft.com/office/drawing/2014/main" id="{3FA38739-D416-ACF6-5FB1-4ECC0E36693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0514" y="2718388"/>
              <a:ext cx="3814160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algn="ctr" eaLnBrk="1" hangingPunct="1"/>
              <a:r>
                <a:rPr lang="fr-FR" altLang="fr-FR" b="1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Fond de carte blanc ; Chemin </a:t>
              </a:r>
              <a:r>
                <a:rPr lang="fr-FR" altLang="fr-FR" b="1" dirty="0">
                  <a:solidFill>
                    <a:srgbClr val="FF0000"/>
                  </a:solidFill>
                  <a:latin typeface="Arial Narrow" panose="020B0606020202030204" pitchFamily="34" charset="0"/>
                </a:rPr>
                <a:t>en rouge</a:t>
              </a:r>
            </a:p>
            <a:p>
              <a:pPr algn="ctr" eaLnBrk="1" hangingPunct="1"/>
              <a:r>
                <a:rPr lang="fr-FR" altLang="fr-FR" b="1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Ecrire « Itinéraire vers le Sacré Cœur » sur la carte </a:t>
              </a:r>
              <a:r>
                <a:rPr lang="fr-FR" altLang="fr-FR" sz="1400" b="1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(en haut à droite)</a:t>
              </a:r>
              <a:endParaRPr lang="fr-FR" altLang="fr-FR" b="1" dirty="0">
                <a:solidFill>
                  <a:srgbClr val="FF0000"/>
                </a:solidFill>
                <a:latin typeface="Arial Narrow" panose="020B0606020202030204" pitchFamily="34" charset="0"/>
              </a:endParaRPr>
            </a:p>
          </p:txBody>
        </p:sp>
      </p:grpSp>
      <p:grpSp>
        <p:nvGrpSpPr>
          <p:cNvPr id="35" name="Groupe 34">
            <a:extLst>
              <a:ext uri="{FF2B5EF4-FFF2-40B4-BE49-F238E27FC236}">
                <a16:creationId xmlns:a16="http://schemas.microsoft.com/office/drawing/2014/main" id="{BE15851D-AD4A-DBFC-2990-27BED5834090}"/>
              </a:ext>
            </a:extLst>
          </p:cNvPr>
          <p:cNvGrpSpPr/>
          <p:nvPr/>
        </p:nvGrpSpPr>
        <p:grpSpPr>
          <a:xfrm>
            <a:off x="3877959" y="1560570"/>
            <a:ext cx="5291826" cy="678054"/>
            <a:chOff x="2942701" y="5387265"/>
            <a:chExt cx="2793376" cy="678054"/>
          </a:xfrm>
        </p:grpSpPr>
        <p:sp>
          <p:nvSpPr>
            <p:cNvPr id="36" name="Rectangle à coins arrondis 44">
              <a:extLst>
                <a:ext uri="{FF2B5EF4-FFF2-40B4-BE49-F238E27FC236}">
                  <a16:creationId xmlns:a16="http://schemas.microsoft.com/office/drawing/2014/main" id="{EF3EF17E-0601-1E4A-003E-1BA9E865B011}"/>
                </a:ext>
              </a:extLst>
            </p:cNvPr>
            <p:cNvSpPr/>
            <p:nvPr/>
          </p:nvSpPr>
          <p:spPr bwMode="auto">
            <a:xfrm>
              <a:off x="2962936" y="5387265"/>
              <a:ext cx="2744444" cy="678054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sp>
          <p:nvSpPr>
            <p:cNvPr id="37" name="ZoneTexte 20">
              <a:extLst>
                <a:ext uri="{FF2B5EF4-FFF2-40B4-BE49-F238E27FC236}">
                  <a16:creationId xmlns:a16="http://schemas.microsoft.com/office/drawing/2014/main" id="{DAC6A15A-F7C7-05A8-C4F7-4D005BC5D44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42701" y="5416901"/>
              <a:ext cx="2793376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algn="ctr" eaLnBrk="1" hangingPunct="1"/>
              <a:r>
                <a:rPr lang="fr-FR" altLang="fr-FR" b="1" dirty="0">
                  <a:latin typeface="Arial Narrow" panose="020B0606020202030204" pitchFamily="34" charset="0"/>
                </a:rPr>
                <a:t>De Notre Dame de Paris vers </a:t>
              </a:r>
              <a:r>
                <a:rPr lang="fr-FR" altLang="fr-FR" b="1" dirty="0">
                  <a:solidFill>
                    <a:srgbClr val="FF0000"/>
                  </a:solidFill>
                  <a:latin typeface="Arial Narrow" panose="020B0606020202030204" pitchFamily="34" charset="0"/>
                </a:rPr>
                <a:t>le Parvis du Sacré du Cœur</a:t>
              </a:r>
              <a:r>
                <a:rPr lang="fr-FR" altLang="fr-FR" b="1" dirty="0">
                  <a:latin typeface="Arial Narrow" panose="020B0606020202030204" pitchFamily="34" charset="0"/>
                </a:rPr>
                <a:t> ou vers </a:t>
              </a:r>
              <a:r>
                <a:rPr lang="fr-FR" altLang="fr-FR" b="1" dirty="0">
                  <a:solidFill>
                    <a:srgbClr val="3F7FFF"/>
                  </a:solidFill>
                  <a:latin typeface="Arial Narrow" panose="020B0606020202030204" pitchFamily="34" charset="0"/>
                </a:rPr>
                <a:t>l’entrée du jardin du Luxembourg</a:t>
              </a:r>
              <a:r>
                <a:rPr lang="fr-FR" altLang="fr-FR" b="1" dirty="0">
                  <a:latin typeface="Arial Narrow" panose="020B0606020202030204" pitchFamily="34" charset="0"/>
                </a:rPr>
                <a:t> </a:t>
              </a:r>
              <a:r>
                <a:rPr lang="fr-FR" altLang="fr-FR" sz="1400" b="1" dirty="0">
                  <a:latin typeface="Arial Narrow" panose="020B0606020202030204" pitchFamily="34" charset="0"/>
                </a:rPr>
                <a:t>(Vaugirard)</a:t>
              </a:r>
              <a:endParaRPr lang="fr-FR" altLang="fr-FR" sz="1400" b="1" dirty="0">
                <a:solidFill>
                  <a:srgbClr val="0070C0"/>
                </a:solidFill>
                <a:latin typeface="Arial Narrow" panose="020B0606020202030204" pitchFamily="34" charset="0"/>
              </a:endParaRPr>
            </a:p>
          </p:txBody>
        </p:sp>
      </p:grpSp>
      <p:grpSp>
        <p:nvGrpSpPr>
          <p:cNvPr id="43" name="Groupe 42">
            <a:extLst>
              <a:ext uri="{FF2B5EF4-FFF2-40B4-BE49-F238E27FC236}">
                <a16:creationId xmlns:a16="http://schemas.microsoft.com/office/drawing/2014/main" id="{10BCFFB3-9178-DCF6-24FB-92EB39AA729E}"/>
              </a:ext>
            </a:extLst>
          </p:cNvPr>
          <p:cNvGrpSpPr/>
          <p:nvPr/>
        </p:nvGrpSpPr>
        <p:grpSpPr>
          <a:xfrm>
            <a:off x="1161194" y="1659507"/>
            <a:ext cx="2327352" cy="369332"/>
            <a:chOff x="6476332" y="2572339"/>
            <a:chExt cx="1217810" cy="369332"/>
          </a:xfrm>
        </p:grpSpPr>
        <p:sp>
          <p:nvSpPr>
            <p:cNvPr id="45" name="Rectangle à coins arrondis 44">
              <a:extLst>
                <a:ext uri="{FF2B5EF4-FFF2-40B4-BE49-F238E27FC236}">
                  <a16:creationId xmlns:a16="http://schemas.microsoft.com/office/drawing/2014/main" id="{3A10CE9E-6E59-D838-8039-6168FA6A0E79}"/>
                </a:ext>
              </a:extLst>
            </p:cNvPr>
            <p:cNvSpPr/>
            <p:nvPr/>
          </p:nvSpPr>
          <p:spPr bwMode="auto">
            <a:xfrm>
              <a:off x="6542825" y="2624098"/>
              <a:ext cx="1101475" cy="317573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sp>
          <p:nvSpPr>
            <p:cNvPr id="57" name="ZoneTexte 20">
              <a:extLst>
                <a:ext uri="{FF2B5EF4-FFF2-40B4-BE49-F238E27FC236}">
                  <a16:creationId xmlns:a16="http://schemas.microsoft.com/office/drawing/2014/main" id="{A60E09FE-20A8-546C-84E0-F8C52BDC15A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76332" y="2572339"/>
              <a:ext cx="121781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algn="ctr" eaLnBrk="1" hangingPunct="1"/>
              <a:r>
                <a:rPr lang="fr-FR" altLang="fr-FR" b="1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Travail en autonomie</a:t>
              </a:r>
            </a:p>
          </p:txBody>
        </p:sp>
      </p:grpSp>
      <p:sp>
        <p:nvSpPr>
          <p:cNvPr id="61" name="Flèche vers le bas 28">
            <a:extLst>
              <a:ext uri="{FF2B5EF4-FFF2-40B4-BE49-F238E27FC236}">
                <a16:creationId xmlns:a16="http://schemas.microsoft.com/office/drawing/2014/main" id="{4FACA728-9466-925E-BF29-750A37634C70}"/>
              </a:ext>
            </a:extLst>
          </p:cNvPr>
          <p:cNvSpPr/>
          <p:nvPr/>
        </p:nvSpPr>
        <p:spPr>
          <a:xfrm rot="16200000">
            <a:off x="3461926" y="1654343"/>
            <a:ext cx="390489" cy="451561"/>
          </a:xfrm>
          <a:prstGeom prst="downArrow">
            <a:avLst/>
          </a:prstGeom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/>
          </a:p>
        </p:txBody>
      </p:sp>
      <p:sp>
        <p:nvSpPr>
          <p:cNvPr id="45065" name="ZoneTexte 45064">
            <a:extLst>
              <a:ext uri="{FF2B5EF4-FFF2-40B4-BE49-F238E27FC236}">
                <a16:creationId xmlns:a16="http://schemas.microsoft.com/office/drawing/2014/main" id="{57E47AE0-FBE6-C2A5-F478-4C1D9333E77C}"/>
              </a:ext>
            </a:extLst>
          </p:cNvPr>
          <p:cNvSpPr txBox="1"/>
          <p:nvPr/>
        </p:nvSpPr>
        <p:spPr>
          <a:xfrm>
            <a:off x="3090001" y="2334299"/>
            <a:ext cx="5061304" cy="369332"/>
          </a:xfrm>
          <a:prstGeom prst="rect">
            <a:avLst/>
          </a:prstGeom>
          <a:solidFill>
            <a:srgbClr val="0066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fr-FR" dirty="0">
                <a:latin typeface="Arial Narrow" pitchFamily="34" charset="0"/>
              </a:rPr>
              <a:t>Des prompts libres mais des contraintes imposées !</a:t>
            </a: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937E57BF-B955-AE90-3139-A1AEFEAE0686}"/>
              </a:ext>
            </a:extLst>
          </p:cNvPr>
          <p:cNvGrpSpPr/>
          <p:nvPr/>
        </p:nvGrpSpPr>
        <p:grpSpPr>
          <a:xfrm>
            <a:off x="4871684" y="2755907"/>
            <a:ext cx="3860979" cy="923330"/>
            <a:chOff x="4532313" y="2740667"/>
            <a:chExt cx="3860979" cy="923330"/>
          </a:xfrm>
        </p:grpSpPr>
        <p:sp>
          <p:nvSpPr>
            <p:cNvPr id="33" name="Rectangle à coins arrondis 44">
              <a:extLst>
                <a:ext uri="{FF2B5EF4-FFF2-40B4-BE49-F238E27FC236}">
                  <a16:creationId xmlns:a16="http://schemas.microsoft.com/office/drawing/2014/main" id="{347AC139-29B9-97D5-DEB8-A269883BA951}"/>
                </a:ext>
              </a:extLst>
            </p:cNvPr>
            <p:cNvSpPr/>
            <p:nvPr/>
          </p:nvSpPr>
          <p:spPr bwMode="auto">
            <a:xfrm>
              <a:off x="4532313" y="2804925"/>
              <a:ext cx="3853366" cy="844939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sp>
          <p:nvSpPr>
            <p:cNvPr id="30" name="ZoneTexte 20">
              <a:extLst>
                <a:ext uri="{FF2B5EF4-FFF2-40B4-BE49-F238E27FC236}">
                  <a16:creationId xmlns:a16="http://schemas.microsoft.com/office/drawing/2014/main" id="{AA9A0046-FCDA-ABBA-F195-114D58EDDA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79132" y="2740667"/>
              <a:ext cx="3814160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algn="ctr" eaLnBrk="1" hangingPunct="1"/>
              <a:r>
                <a:rPr lang="fr-FR" altLang="fr-FR" b="1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Fond de carte blanc ; Chemin </a:t>
              </a:r>
              <a:r>
                <a:rPr lang="fr-FR" altLang="fr-FR" b="1" dirty="0">
                  <a:solidFill>
                    <a:srgbClr val="3F7FFF"/>
                  </a:solidFill>
                  <a:latin typeface="Arial Narrow" panose="020B0606020202030204" pitchFamily="34" charset="0"/>
                </a:rPr>
                <a:t>en bleu</a:t>
              </a:r>
              <a:endParaRPr lang="fr-FR" altLang="fr-FR" b="1" dirty="0">
                <a:solidFill>
                  <a:srgbClr val="FF0000"/>
                </a:solidFill>
                <a:latin typeface="Arial Narrow" panose="020B0606020202030204" pitchFamily="34" charset="0"/>
              </a:endParaRPr>
            </a:p>
            <a:p>
              <a:pPr algn="ctr" eaLnBrk="1" hangingPunct="1"/>
              <a:r>
                <a:rPr lang="fr-FR" altLang="fr-FR" b="1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Ecrire « Itinéraire vers le Luxembourg » sur la carte </a:t>
              </a:r>
              <a:r>
                <a:rPr lang="fr-FR" altLang="fr-FR" sz="1400" b="1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(en bas à gauche)</a:t>
              </a:r>
              <a:endParaRPr lang="fr-FR" altLang="fr-FR" b="1" dirty="0">
                <a:solidFill>
                  <a:srgbClr val="FF0000"/>
                </a:solidFill>
                <a:latin typeface="Arial Narrow" panose="020B0606020202030204" pitchFamily="34" charset="0"/>
              </a:endParaRPr>
            </a:p>
          </p:txBody>
        </p:sp>
      </p:grpSp>
      <p:grpSp>
        <p:nvGrpSpPr>
          <p:cNvPr id="23" name="Groupe 22">
            <a:extLst>
              <a:ext uri="{FF2B5EF4-FFF2-40B4-BE49-F238E27FC236}">
                <a16:creationId xmlns:a16="http://schemas.microsoft.com/office/drawing/2014/main" id="{9A188A30-DB17-2111-BD65-92992F0B90BC}"/>
              </a:ext>
            </a:extLst>
          </p:cNvPr>
          <p:cNvGrpSpPr>
            <a:grpSpLocks/>
          </p:cNvGrpSpPr>
          <p:nvPr/>
        </p:nvGrpSpPr>
        <p:grpSpPr bwMode="auto">
          <a:xfrm>
            <a:off x="3420690" y="4426438"/>
            <a:ext cx="2061312" cy="523220"/>
            <a:chOff x="1260003" y="2144860"/>
            <a:chExt cx="4152832" cy="522921"/>
          </a:xfrm>
        </p:grpSpPr>
        <p:sp>
          <p:nvSpPr>
            <p:cNvPr id="24" name="Rectangle à coins arrondis 44">
              <a:extLst>
                <a:ext uri="{FF2B5EF4-FFF2-40B4-BE49-F238E27FC236}">
                  <a16:creationId xmlns:a16="http://schemas.microsoft.com/office/drawing/2014/main" id="{A26FE7D9-1CC6-F332-112E-62CCC18FF902}"/>
                </a:ext>
              </a:extLst>
            </p:cNvPr>
            <p:cNvSpPr/>
            <p:nvPr/>
          </p:nvSpPr>
          <p:spPr>
            <a:xfrm>
              <a:off x="1260003" y="2162345"/>
              <a:ext cx="4109918" cy="456820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sp>
          <p:nvSpPr>
            <p:cNvPr id="26" name="ZoneTexte 20">
              <a:extLst>
                <a:ext uri="{FF2B5EF4-FFF2-40B4-BE49-F238E27FC236}">
                  <a16:creationId xmlns:a16="http://schemas.microsoft.com/office/drawing/2014/main" id="{ED2FC403-9CC0-75F0-3950-9E1C55D2C2B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02917" y="2144860"/>
              <a:ext cx="4109918" cy="5229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algn="ctr" eaLnBrk="1" hangingPunct="1"/>
              <a:r>
                <a:rPr lang="fr-FR" altLang="fr-FR" sz="1400" b="1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 Il est même possible de demander les distances !</a:t>
              </a:r>
            </a:p>
          </p:txBody>
        </p:sp>
      </p:grpSp>
      <p:grpSp>
        <p:nvGrpSpPr>
          <p:cNvPr id="34" name="Groupe 33">
            <a:extLst>
              <a:ext uri="{FF2B5EF4-FFF2-40B4-BE49-F238E27FC236}">
                <a16:creationId xmlns:a16="http://schemas.microsoft.com/office/drawing/2014/main" id="{01782CC1-A49B-0E64-8B70-6F37F1DB2977}"/>
              </a:ext>
            </a:extLst>
          </p:cNvPr>
          <p:cNvGrpSpPr/>
          <p:nvPr/>
        </p:nvGrpSpPr>
        <p:grpSpPr>
          <a:xfrm>
            <a:off x="281137" y="3712107"/>
            <a:ext cx="3273842" cy="2809999"/>
            <a:chOff x="328272" y="3712107"/>
            <a:chExt cx="3273842" cy="2809999"/>
          </a:xfrm>
        </p:grpSpPr>
        <p:grpSp>
          <p:nvGrpSpPr>
            <p:cNvPr id="21" name="Groupe 20">
              <a:extLst>
                <a:ext uri="{FF2B5EF4-FFF2-40B4-BE49-F238E27FC236}">
                  <a16:creationId xmlns:a16="http://schemas.microsoft.com/office/drawing/2014/main" id="{A827C01E-72C0-8F2C-CA6A-EBE51397CAAD}"/>
                </a:ext>
              </a:extLst>
            </p:cNvPr>
            <p:cNvGrpSpPr/>
            <p:nvPr/>
          </p:nvGrpSpPr>
          <p:grpSpPr>
            <a:xfrm>
              <a:off x="328272" y="3824133"/>
              <a:ext cx="3273842" cy="2697973"/>
              <a:chOff x="366372" y="3824133"/>
              <a:chExt cx="3273842" cy="2697973"/>
            </a:xfrm>
          </p:grpSpPr>
          <p:pic>
            <p:nvPicPr>
              <p:cNvPr id="4" name="Image 3">
                <a:extLst>
                  <a:ext uri="{FF2B5EF4-FFF2-40B4-BE49-F238E27FC236}">
                    <a16:creationId xmlns:a16="http://schemas.microsoft.com/office/drawing/2014/main" id="{C6A56A8F-1C4F-E771-7619-7D5E1DD840A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723057" y="3876940"/>
                <a:ext cx="2622194" cy="2609082"/>
              </a:xfrm>
              <a:prstGeom prst="rect">
                <a:avLst/>
              </a:prstGeom>
            </p:spPr>
          </p:pic>
          <p:sp>
            <p:nvSpPr>
              <p:cNvPr id="41" name="Rectangle à coins arrondis 44">
                <a:extLst>
                  <a:ext uri="{FF2B5EF4-FFF2-40B4-BE49-F238E27FC236}">
                    <a16:creationId xmlns:a16="http://schemas.microsoft.com/office/drawing/2014/main" id="{772EA095-E719-C25E-C69F-5176BB363887}"/>
                  </a:ext>
                </a:extLst>
              </p:cNvPr>
              <p:cNvSpPr/>
              <p:nvPr/>
            </p:nvSpPr>
            <p:spPr bwMode="auto">
              <a:xfrm>
                <a:off x="366372" y="3824133"/>
                <a:ext cx="3273842" cy="2697973"/>
              </a:xfrm>
              <a:prstGeom prst="roundRect">
                <a:avLst/>
              </a:prstGeom>
              <a:noFill/>
              <a:ln>
                <a:solidFill>
                  <a:srgbClr val="C00000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fr-FR"/>
              </a:p>
            </p:txBody>
          </p:sp>
        </p:grpSp>
        <p:sp>
          <p:nvSpPr>
            <p:cNvPr id="31" name="Ellipse 30">
              <a:extLst>
                <a:ext uri="{FF2B5EF4-FFF2-40B4-BE49-F238E27FC236}">
                  <a16:creationId xmlns:a16="http://schemas.microsoft.com/office/drawing/2014/main" id="{B87FAB24-447B-30A2-D54C-3F7133222DBA}"/>
                </a:ext>
              </a:extLst>
            </p:cNvPr>
            <p:cNvSpPr/>
            <p:nvPr/>
          </p:nvSpPr>
          <p:spPr>
            <a:xfrm>
              <a:off x="2054613" y="3712107"/>
              <a:ext cx="1425732" cy="485581"/>
            </a:xfrm>
            <a:prstGeom prst="ellipse">
              <a:avLst/>
            </a:prstGeom>
            <a:noFill/>
            <a:ln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46" name="Groupe 45">
            <a:extLst>
              <a:ext uri="{FF2B5EF4-FFF2-40B4-BE49-F238E27FC236}">
                <a16:creationId xmlns:a16="http://schemas.microsoft.com/office/drawing/2014/main" id="{E0BE70AC-2A81-705C-BB16-C830560143DB}"/>
              </a:ext>
            </a:extLst>
          </p:cNvPr>
          <p:cNvGrpSpPr/>
          <p:nvPr/>
        </p:nvGrpSpPr>
        <p:grpSpPr>
          <a:xfrm>
            <a:off x="5367312" y="3779522"/>
            <a:ext cx="3273842" cy="2798258"/>
            <a:chOff x="4933670" y="3779522"/>
            <a:chExt cx="3273842" cy="2798258"/>
          </a:xfrm>
        </p:grpSpPr>
        <p:grpSp>
          <p:nvGrpSpPr>
            <p:cNvPr id="22" name="Groupe 21">
              <a:extLst>
                <a:ext uri="{FF2B5EF4-FFF2-40B4-BE49-F238E27FC236}">
                  <a16:creationId xmlns:a16="http://schemas.microsoft.com/office/drawing/2014/main" id="{B9AF3831-962F-E185-55C3-1056BA0BD1AA}"/>
                </a:ext>
              </a:extLst>
            </p:cNvPr>
            <p:cNvGrpSpPr/>
            <p:nvPr/>
          </p:nvGrpSpPr>
          <p:grpSpPr>
            <a:xfrm>
              <a:off x="4933670" y="3779522"/>
              <a:ext cx="3273842" cy="2697973"/>
              <a:chOff x="4933670" y="3779522"/>
              <a:chExt cx="3273842" cy="2697973"/>
            </a:xfrm>
          </p:grpSpPr>
          <p:sp>
            <p:nvSpPr>
              <p:cNvPr id="2" name="Rectangle à coins arrondis 44">
                <a:extLst>
                  <a:ext uri="{FF2B5EF4-FFF2-40B4-BE49-F238E27FC236}">
                    <a16:creationId xmlns:a16="http://schemas.microsoft.com/office/drawing/2014/main" id="{F3FDB786-24C8-FBB8-1E7F-1D402EE8853A}"/>
                  </a:ext>
                </a:extLst>
              </p:cNvPr>
              <p:cNvSpPr/>
              <p:nvPr/>
            </p:nvSpPr>
            <p:spPr bwMode="auto">
              <a:xfrm>
                <a:off x="4933670" y="3779522"/>
                <a:ext cx="3273842" cy="2697973"/>
              </a:xfrm>
              <a:prstGeom prst="roundRect">
                <a:avLst/>
              </a:prstGeom>
              <a:noFill/>
              <a:ln>
                <a:solidFill>
                  <a:srgbClr val="C00000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fr-FR"/>
              </a:p>
            </p:txBody>
          </p:sp>
          <p:pic>
            <p:nvPicPr>
              <p:cNvPr id="20" name="Image 19">
                <a:extLst>
                  <a:ext uri="{FF2B5EF4-FFF2-40B4-BE49-F238E27FC236}">
                    <a16:creationId xmlns:a16="http://schemas.microsoft.com/office/drawing/2014/main" id="{28096839-662E-495D-5509-39231F0B7FA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278350" y="3826079"/>
                <a:ext cx="2603668" cy="2590650"/>
              </a:xfrm>
              <a:prstGeom prst="rect">
                <a:avLst/>
              </a:prstGeom>
            </p:spPr>
          </p:pic>
        </p:grpSp>
        <p:sp>
          <p:nvSpPr>
            <p:cNvPr id="44" name="Ellipse 43">
              <a:extLst>
                <a:ext uri="{FF2B5EF4-FFF2-40B4-BE49-F238E27FC236}">
                  <a16:creationId xmlns:a16="http://schemas.microsoft.com/office/drawing/2014/main" id="{A0F5BC5C-6A24-3904-72F1-981809506380}"/>
                </a:ext>
              </a:extLst>
            </p:cNvPr>
            <p:cNvSpPr/>
            <p:nvPr/>
          </p:nvSpPr>
          <p:spPr>
            <a:xfrm>
              <a:off x="5117676" y="6092199"/>
              <a:ext cx="1425732" cy="485581"/>
            </a:xfrm>
            <a:prstGeom prst="ellipse">
              <a:avLst/>
            </a:prstGeom>
            <a:noFill/>
            <a:ln>
              <a:solidFill>
                <a:srgbClr val="3F7FFF"/>
              </a:solidFill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28" name="Flèche vers le bas 28">
            <a:extLst>
              <a:ext uri="{FF2B5EF4-FFF2-40B4-BE49-F238E27FC236}">
                <a16:creationId xmlns:a16="http://schemas.microsoft.com/office/drawing/2014/main" id="{DEC1904E-A3D5-8ACA-E7E8-E7F25BB8F387}"/>
              </a:ext>
            </a:extLst>
          </p:cNvPr>
          <p:cNvSpPr/>
          <p:nvPr/>
        </p:nvSpPr>
        <p:spPr>
          <a:xfrm>
            <a:off x="8052706" y="3551417"/>
            <a:ext cx="390489" cy="582986"/>
          </a:xfrm>
          <a:prstGeom prst="downArrow">
            <a:avLst/>
          </a:prstGeom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/>
          </a:p>
        </p:txBody>
      </p:sp>
      <p:sp>
        <p:nvSpPr>
          <p:cNvPr id="63" name="Flèche vers le bas 28">
            <a:extLst>
              <a:ext uri="{FF2B5EF4-FFF2-40B4-BE49-F238E27FC236}">
                <a16:creationId xmlns:a16="http://schemas.microsoft.com/office/drawing/2014/main" id="{DC46148E-18AE-902F-81DE-9ABC5E28C175}"/>
              </a:ext>
            </a:extLst>
          </p:cNvPr>
          <p:cNvSpPr/>
          <p:nvPr/>
        </p:nvSpPr>
        <p:spPr>
          <a:xfrm>
            <a:off x="332568" y="3574607"/>
            <a:ext cx="390489" cy="582986"/>
          </a:xfrm>
          <a:prstGeom prst="downArrow">
            <a:avLst/>
          </a:prstGeom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/>
          </a:p>
        </p:txBody>
      </p:sp>
      <p:sp>
        <p:nvSpPr>
          <p:cNvPr id="6" name="Rectangle 9">
            <a:extLst>
              <a:ext uri="{FF2B5EF4-FFF2-40B4-BE49-F238E27FC236}">
                <a16:creationId xmlns:a16="http://schemas.microsoft.com/office/drawing/2014/main" id="{EB56B5C4-AB5B-3B6A-10F3-ED52B99CD411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33321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/>
            </a:lvl1pPr>
          </a:lstStyle>
          <a:p>
            <a:pPr>
              <a:defRPr/>
            </a:pPr>
            <a:r>
              <a:rPr lang="fr-FR" dirty="0"/>
              <a:t>Lycée Charlemagne</a:t>
            </a:r>
          </a:p>
        </p:txBody>
      </p:sp>
    </p:spTree>
    <p:extLst>
      <p:ext uri="{BB962C8B-B14F-4D97-AF65-F5344CB8AC3E}">
        <p14:creationId xmlns:p14="http://schemas.microsoft.com/office/powerpoint/2010/main" val="286622813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CCD5AB-0576-8B05-3D6A-EA01970167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re 9">
            <a:extLst>
              <a:ext uri="{FF2B5EF4-FFF2-40B4-BE49-F238E27FC236}">
                <a16:creationId xmlns:a16="http://schemas.microsoft.com/office/drawing/2014/main" id="{79113E54-0EC3-39C0-A826-34250E5655A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 rot="20670167">
            <a:off x="1095296" y="3127772"/>
            <a:ext cx="7389971" cy="974967"/>
          </a:xfrm>
        </p:spPr>
        <p:txBody>
          <a:bodyPr/>
          <a:lstStyle/>
          <a:p>
            <a:pPr algn="ctr"/>
            <a:r>
              <a:rPr lang="fr-FR" altLang="fr-FR" sz="6000" dirty="0"/>
              <a:t>Et la suite, … </a:t>
            </a:r>
            <a:endParaRPr lang="fr-FR" altLang="fr-FR" sz="2000" dirty="0"/>
          </a:p>
        </p:txBody>
      </p:sp>
      <p:sp>
        <p:nvSpPr>
          <p:cNvPr id="40963" name="Espace réservé du numéro de diapositive 5">
            <a:extLst>
              <a:ext uri="{FF2B5EF4-FFF2-40B4-BE49-F238E27FC236}">
                <a16:creationId xmlns:a16="http://schemas.microsoft.com/office/drawing/2014/main" id="{28E3C09F-CE9B-BD64-A856-1FB59848BDD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A286E457-F843-446B-9C50-127004F87CF3}" type="slidenum">
              <a:rPr lang="fr-FR" altLang="fr-FR"/>
              <a:pPr/>
              <a:t>25</a:t>
            </a:fld>
            <a:endParaRPr lang="fr-FR" altLang="fr-FR"/>
          </a:p>
        </p:txBody>
      </p:sp>
      <p:sp>
        <p:nvSpPr>
          <p:cNvPr id="2" name="Rectangle 9">
            <a:extLst>
              <a:ext uri="{FF2B5EF4-FFF2-40B4-BE49-F238E27FC236}">
                <a16:creationId xmlns:a16="http://schemas.microsoft.com/office/drawing/2014/main" id="{42DE5FB0-088C-0AB7-C6B9-F9AAE97F880F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33321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/>
            </a:lvl1pPr>
          </a:lstStyle>
          <a:p>
            <a:pPr>
              <a:defRPr/>
            </a:pPr>
            <a:r>
              <a:rPr lang="fr-FR" dirty="0"/>
              <a:t>Lycée Charlemagne</a:t>
            </a:r>
          </a:p>
        </p:txBody>
      </p:sp>
    </p:spTree>
    <p:extLst>
      <p:ext uri="{BB962C8B-B14F-4D97-AF65-F5344CB8AC3E}">
        <p14:creationId xmlns:p14="http://schemas.microsoft.com/office/powerpoint/2010/main" val="109429136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698224-EFBC-83B3-675A-99C89344AF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re 9">
            <a:extLst>
              <a:ext uri="{FF2B5EF4-FFF2-40B4-BE49-F238E27FC236}">
                <a16:creationId xmlns:a16="http://schemas.microsoft.com/office/drawing/2014/main" id="{55E0B4E1-1478-FA5A-9B56-2E57C399CBC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258888" y="487363"/>
            <a:ext cx="7885112" cy="996950"/>
          </a:xfrm>
        </p:spPr>
        <p:txBody>
          <a:bodyPr/>
          <a:lstStyle/>
          <a:p>
            <a:r>
              <a:rPr lang="fr-FR" altLang="fr-FR" sz="3200" dirty="0"/>
              <a:t>Mise en perspective                            – 1 – </a:t>
            </a:r>
            <a:br>
              <a:rPr lang="fr-FR" altLang="fr-FR" sz="3200" dirty="0"/>
            </a:br>
            <a:r>
              <a:rPr lang="fr-FR" altLang="fr-FR" sz="2000" dirty="0"/>
              <a:t>    Evolution non prévisible d’une librairie et ses conséquences – 5 –</a:t>
            </a:r>
          </a:p>
        </p:txBody>
      </p:sp>
      <p:sp>
        <p:nvSpPr>
          <p:cNvPr id="43011" name="Espace réservé du numéro de diapositive 5">
            <a:extLst>
              <a:ext uri="{FF2B5EF4-FFF2-40B4-BE49-F238E27FC236}">
                <a16:creationId xmlns:a16="http://schemas.microsoft.com/office/drawing/2014/main" id="{D303C14C-6650-F678-8B1A-3CE11349DF6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AD3ABA19-EEDE-4386-A318-C0C28892BAEF}" type="slidenum">
              <a:rPr lang="fr-FR" altLang="fr-FR"/>
              <a:pPr/>
              <a:t>26</a:t>
            </a:fld>
            <a:endParaRPr lang="fr-FR" alt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D9B10C0A-46F1-314C-6DEE-DB0384909E5E}"/>
              </a:ext>
            </a:extLst>
          </p:cNvPr>
          <p:cNvGrpSpPr>
            <a:grpSpLocks/>
          </p:cNvGrpSpPr>
          <p:nvPr/>
        </p:nvGrpSpPr>
        <p:grpSpPr bwMode="auto">
          <a:xfrm>
            <a:off x="1025324" y="1599309"/>
            <a:ext cx="8051677" cy="369332"/>
            <a:chOff x="2715093" y="2159076"/>
            <a:chExt cx="4551224" cy="369121"/>
          </a:xfrm>
        </p:grpSpPr>
        <p:sp>
          <p:nvSpPr>
            <p:cNvPr id="20" name="Rectangle à coins arrondis 44">
              <a:extLst>
                <a:ext uri="{FF2B5EF4-FFF2-40B4-BE49-F238E27FC236}">
                  <a16:creationId xmlns:a16="http://schemas.microsoft.com/office/drawing/2014/main" id="{165CDDA8-AD2A-D4E2-8B1D-0E266DCBEFFE}"/>
                </a:ext>
              </a:extLst>
            </p:cNvPr>
            <p:cNvSpPr/>
            <p:nvPr/>
          </p:nvSpPr>
          <p:spPr>
            <a:xfrm>
              <a:off x="2715093" y="2162346"/>
              <a:ext cx="4551224" cy="365851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sp>
          <p:nvSpPr>
            <p:cNvPr id="43022" name="ZoneTexte 20">
              <a:extLst>
                <a:ext uri="{FF2B5EF4-FFF2-40B4-BE49-F238E27FC236}">
                  <a16:creationId xmlns:a16="http://schemas.microsoft.com/office/drawing/2014/main" id="{BA4CC7D3-9EF7-46FD-53FF-E964939A23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15093" y="2159076"/>
              <a:ext cx="4551224" cy="369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algn="ctr" eaLnBrk="1" hangingPunct="1"/>
              <a:r>
                <a:rPr lang="fr-FR" altLang="fr-FR" b="1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Désormais, un TP réécrit en 2026 dans le cadre des activités sur l’IA </a:t>
              </a:r>
              <a:r>
                <a:rPr lang="fr-FR" altLang="fr-FR" sz="1600" b="1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(et la géolocalisation) </a:t>
              </a:r>
            </a:p>
          </p:txBody>
        </p:sp>
      </p:grpSp>
      <p:grpSp>
        <p:nvGrpSpPr>
          <p:cNvPr id="50" name="Groupe 49">
            <a:extLst>
              <a:ext uri="{FF2B5EF4-FFF2-40B4-BE49-F238E27FC236}">
                <a16:creationId xmlns:a16="http://schemas.microsoft.com/office/drawing/2014/main" id="{DA6EDCB9-DED3-D9A5-E29B-DE8A34443F19}"/>
              </a:ext>
            </a:extLst>
          </p:cNvPr>
          <p:cNvGrpSpPr>
            <a:grpSpLocks/>
          </p:cNvGrpSpPr>
          <p:nvPr/>
        </p:nvGrpSpPr>
        <p:grpSpPr bwMode="auto">
          <a:xfrm>
            <a:off x="6432328" y="6038583"/>
            <a:ext cx="2056310" cy="724433"/>
            <a:chOff x="1260003" y="2127687"/>
            <a:chExt cx="4792274" cy="645962"/>
          </a:xfrm>
        </p:grpSpPr>
        <p:sp>
          <p:nvSpPr>
            <p:cNvPr id="51" name="Rectangle à coins arrondis 44">
              <a:extLst>
                <a:ext uri="{FF2B5EF4-FFF2-40B4-BE49-F238E27FC236}">
                  <a16:creationId xmlns:a16="http://schemas.microsoft.com/office/drawing/2014/main" id="{3F013896-52F2-EBD4-ACBF-23A9F3F8E115}"/>
                </a:ext>
              </a:extLst>
            </p:cNvPr>
            <p:cNvSpPr/>
            <p:nvPr/>
          </p:nvSpPr>
          <p:spPr>
            <a:xfrm>
              <a:off x="1260003" y="2162346"/>
              <a:ext cx="4792273" cy="549522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sp>
          <p:nvSpPr>
            <p:cNvPr id="52" name="ZoneTexte 20">
              <a:extLst>
                <a:ext uri="{FF2B5EF4-FFF2-40B4-BE49-F238E27FC236}">
                  <a16:creationId xmlns:a16="http://schemas.microsoft.com/office/drawing/2014/main" id="{30F1AE6C-10F7-A133-AB2A-259A7741A22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05134" y="2127687"/>
              <a:ext cx="4747143" cy="645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algn="ctr" eaLnBrk="1" hangingPunct="1"/>
              <a:r>
                <a:rPr lang="fr-FR" altLang="fr-FR" b="1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 Evolution du métier d’enseignant</a:t>
              </a:r>
            </a:p>
          </p:txBody>
        </p:sp>
      </p:grp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8FF494A5-50DF-7310-E029-705A18223F45}"/>
              </a:ext>
            </a:extLst>
          </p:cNvPr>
          <p:cNvGrpSpPr>
            <a:grpSpLocks/>
          </p:cNvGrpSpPr>
          <p:nvPr/>
        </p:nvGrpSpPr>
        <p:grpSpPr bwMode="auto">
          <a:xfrm>
            <a:off x="2869711" y="2056650"/>
            <a:ext cx="2112928" cy="459806"/>
            <a:chOff x="5781419" y="1779960"/>
            <a:chExt cx="3184104" cy="703386"/>
          </a:xfrm>
        </p:grpSpPr>
        <p:sp>
          <p:nvSpPr>
            <p:cNvPr id="23" name="Rectangle à coins arrondis 44">
              <a:extLst>
                <a:ext uri="{FF2B5EF4-FFF2-40B4-BE49-F238E27FC236}">
                  <a16:creationId xmlns:a16="http://schemas.microsoft.com/office/drawing/2014/main" id="{A4733E4C-D423-DC7A-BBC7-288E808AF1D8}"/>
                </a:ext>
              </a:extLst>
            </p:cNvPr>
            <p:cNvSpPr/>
            <p:nvPr/>
          </p:nvSpPr>
          <p:spPr>
            <a:xfrm>
              <a:off x="5781419" y="1779960"/>
              <a:ext cx="3184104" cy="703386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sp>
          <p:nvSpPr>
            <p:cNvPr id="32" name="ZoneTexte 14">
              <a:extLst>
                <a:ext uri="{FF2B5EF4-FFF2-40B4-BE49-F238E27FC236}">
                  <a16:creationId xmlns:a16="http://schemas.microsoft.com/office/drawing/2014/main" id="{FBF8696A-9DC6-EA91-0B5A-F4E47E03C4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69866" y="1779960"/>
              <a:ext cx="3095657" cy="5649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algn="ctr" eaLnBrk="1" hangingPunct="1"/>
              <a:r>
                <a:rPr lang="fr-FR" altLang="fr-FR" b="1" dirty="0">
                  <a:solidFill>
                    <a:srgbClr val="C00000"/>
                  </a:solidFill>
                  <a:latin typeface="Arial Narrow" panose="020B0606020202030204" pitchFamily="34" charset="0"/>
                  <a:sym typeface="Symbol" panose="05050102010706020507" pitchFamily="18" charset="2"/>
                </a:rPr>
                <a:t>Deux possibilités </a:t>
              </a:r>
              <a:endParaRPr lang="fr-FR" altLang="fr-FR" b="1" dirty="0">
                <a:latin typeface="Arial Narrow" panose="020B0606020202030204" pitchFamily="34" charset="0"/>
                <a:sym typeface="Symbol" panose="05050102010706020507" pitchFamily="18" charset="2"/>
              </a:endParaRPr>
            </a:p>
          </p:txBody>
        </p:sp>
      </p:grpSp>
      <p:grpSp>
        <p:nvGrpSpPr>
          <p:cNvPr id="56" name="Groupe 55">
            <a:extLst>
              <a:ext uri="{FF2B5EF4-FFF2-40B4-BE49-F238E27FC236}">
                <a16:creationId xmlns:a16="http://schemas.microsoft.com/office/drawing/2014/main" id="{A5335B52-14BC-1523-5801-C231E4513082}"/>
              </a:ext>
            </a:extLst>
          </p:cNvPr>
          <p:cNvGrpSpPr>
            <a:grpSpLocks/>
          </p:cNvGrpSpPr>
          <p:nvPr/>
        </p:nvGrpSpPr>
        <p:grpSpPr bwMode="auto">
          <a:xfrm>
            <a:off x="153516" y="2610097"/>
            <a:ext cx="3958692" cy="658140"/>
            <a:chOff x="5781419" y="1779960"/>
            <a:chExt cx="2888958" cy="2435755"/>
          </a:xfrm>
        </p:grpSpPr>
        <p:sp>
          <p:nvSpPr>
            <p:cNvPr id="57" name="Rectangle à coins arrondis 44">
              <a:extLst>
                <a:ext uri="{FF2B5EF4-FFF2-40B4-BE49-F238E27FC236}">
                  <a16:creationId xmlns:a16="http://schemas.microsoft.com/office/drawing/2014/main" id="{61C7418E-2FF8-8540-FCC6-983C6AD5036F}"/>
                </a:ext>
              </a:extLst>
            </p:cNvPr>
            <p:cNvSpPr/>
            <p:nvPr/>
          </p:nvSpPr>
          <p:spPr>
            <a:xfrm>
              <a:off x="5781419" y="1779960"/>
              <a:ext cx="2888958" cy="2435755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sp>
          <p:nvSpPr>
            <p:cNvPr id="58" name="ZoneTexte 14">
              <a:extLst>
                <a:ext uri="{FF2B5EF4-FFF2-40B4-BE49-F238E27FC236}">
                  <a16:creationId xmlns:a16="http://schemas.microsoft.com/office/drawing/2014/main" id="{D714942E-D2CE-E0D2-45B2-E2931DAC791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69865" y="1779960"/>
              <a:ext cx="2795071" cy="23920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algn="ctr" eaLnBrk="1" hangingPunct="1"/>
              <a:r>
                <a:rPr lang="fr-FR" altLang="fr-FR" b="1" dirty="0">
                  <a:solidFill>
                    <a:srgbClr val="C00000"/>
                  </a:solidFill>
                  <a:latin typeface="Arial Narrow" panose="020B0606020202030204" pitchFamily="34" charset="0"/>
                  <a:sym typeface="Symbol" panose="05050102010706020507" pitchFamily="18" charset="2"/>
                </a:rPr>
                <a:t>Approche </a:t>
              </a:r>
              <a:r>
                <a:rPr lang="fr-FR" altLang="fr-FR" b="1" dirty="0" err="1">
                  <a:solidFill>
                    <a:srgbClr val="C00000"/>
                  </a:solidFill>
                  <a:latin typeface="Arial Narrow" panose="020B0606020202030204" pitchFamily="34" charset="0"/>
                  <a:sym typeface="Symbol" panose="05050102010706020507" pitchFamily="18" charset="2"/>
                </a:rPr>
                <a:t>old</a:t>
              </a:r>
              <a:r>
                <a:rPr lang="fr-FR" altLang="fr-FR" b="1" dirty="0">
                  <a:solidFill>
                    <a:srgbClr val="C00000"/>
                  </a:solidFill>
                  <a:latin typeface="Arial Narrow" panose="020B0606020202030204" pitchFamily="34" charset="0"/>
                  <a:sym typeface="Symbol" panose="05050102010706020507" pitchFamily="18" charset="2"/>
                </a:rPr>
                <a:t> </a:t>
              </a:r>
              <a:r>
                <a:rPr lang="fr-FR" altLang="fr-FR" b="1" dirty="0" err="1">
                  <a:solidFill>
                    <a:srgbClr val="C00000"/>
                  </a:solidFill>
                  <a:latin typeface="Arial Narrow" panose="020B0606020202030204" pitchFamily="34" charset="0"/>
                  <a:sym typeface="Symbol" panose="05050102010706020507" pitchFamily="18" charset="2"/>
                </a:rPr>
                <a:t>school</a:t>
              </a:r>
              <a:br>
                <a:rPr lang="fr-FR" altLang="fr-FR" b="1" dirty="0">
                  <a:latin typeface="Arial Narrow" panose="020B0606020202030204" pitchFamily="34" charset="0"/>
                  <a:sym typeface="Symbol" panose="05050102010706020507" pitchFamily="18" charset="2"/>
                </a:rPr>
              </a:br>
              <a:r>
                <a:rPr lang="fr-FR" altLang="fr-FR" b="1" dirty="0">
                  <a:solidFill>
                    <a:srgbClr val="C00000"/>
                  </a:solidFill>
                  <a:latin typeface="Arial Narrow" panose="020B0606020202030204" pitchFamily="34" charset="0"/>
                  <a:sym typeface="Symbol" panose="05050102010706020507" pitchFamily="18" charset="2"/>
                </a:rPr>
                <a:t>Reprendre le TP initial avec </a:t>
              </a:r>
              <a:r>
                <a:rPr lang="fr-FR" altLang="fr-FR" b="1" dirty="0" err="1">
                  <a:solidFill>
                    <a:srgbClr val="C00000"/>
                  </a:solidFill>
                  <a:latin typeface="Arial Narrow" panose="020B0606020202030204" pitchFamily="34" charset="0"/>
                  <a:sym typeface="Symbol" panose="05050102010706020507" pitchFamily="18" charset="2"/>
                </a:rPr>
                <a:t>Folium</a:t>
              </a:r>
              <a:endParaRPr lang="fr-FR" altLang="fr-FR" b="1" dirty="0">
                <a:latin typeface="Arial Narrow" panose="020B0606020202030204" pitchFamily="34" charset="0"/>
                <a:sym typeface="Symbol" panose="05050102010706020507" pitchFamily="18" charset="2"/>
              </a:endParaRPr>
            </a:p>
          </p:txBody>
        </p:sp>
      </p:grpSp>
      <p:sp>
        <p:nvSpPr>
          <p:cNvPr id="59" name="Flèche vers le bas 28">
            <a:extLst>
              <a:ext uri="{FF2B5EF4-FFF2-40B4-BE49-F238E27FC236}">
                <a16:creationId xmlns:a16="http://schemas.microsoft.com/office/drawing/2014/main" id="{FBF3A2C9-5FEA-C77E-D45D-77F06AC436D8}"/>
              </a:ext>
            </a:extLst>
          </p:cNvPr>
          <p:cNvSpPr/>
          <p:nvPr/>
        </p:nvSpPr>
        <p:spPr>
          <a:xfrm>
            <a:off x="1636514" y="5201511"/>
            <a:ext cx="390489" cy="570106"/>
          </a:xfrm>
          <a:prstGeom prst="downArrow">
            <a:avLst/>
          </a:prstGeom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/>
          </a:p>
        </p:txBody>
      </p:sp>
      <p:grpSp>
        <p:nvGrpSpPr>
          <p:cNvPr id="60" name="Groupe 59">
            <a:extLst>
              <a:ext uri="{FF2B5EF4-FFF2-40B4-BE49-F238E27FC236}">
                <a16:creationId xmlns:a16="http://schemas.microsoft.com/office/drawing/2014/main" id="{283FE7A4-7419-5804-C089-5119500C2DBF}"/>
              </a:ext>
            </a:extLst>
          </p:cNvPr>
          <p:cNvGrpSpPr>
            <a:grpSpLocks/>
          </p:cNvGrpSpPr>
          <p:nvPr/>
        </p:nvGrpSpPr>
        <p:grpSpPr bwMode="auto">
          <a:xfrm>
            <a:off x="4191707" y="2585140"/>
            <a:ext cx="4695831" cy="948287"/>
            <a:chOff x="5781418" y="1687595"/>
            <a:chExt cx="3998633" cy="3509580"/>
          </a:xfrm>
        </p:grpSpPr>
        <p:sp>
          <p:nvSpPr>
            <p:cNvPr id="61" name="Rectangle à coins arrondis 44">
              <a:extLst>
                <a:ext uri="{FF2B5EF4-FFF2-40B4-BE49-F238E27FC236}">
                  <a16:creationId xmlns:a16="http://schemas.microsoft.com/office/drawing/2014/main" id="{77727F9F-92F8-D096-87ED-AA9D7C798DBF}"/>
                </a:ext>
              </a:extLst>
            </p:cNvPr>
            <p:cNvSpPr/>
            <p:nvPr/>
          </p:nvSpPr>
          <p:spPr>
            <a:xfrm>
              <a:off x="5781418" y="1779960"/>
              <a:ext cx="3994483" cy="3417215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sp>
          <p:nvSpPr>
            <p:cNvPr id="62" name="ZoneTexte 14">
              <a:extLst>
                <a:ext uri="{FF2B5EF4-FFF2-40B4-BE49-F238E27FC236}">
                  <a16:creationId xmlns:a16="http://schemas.microsoft.com/office/drawing/2014/main" id="{909C2943-E81C-2D55-A64D-E8D5757BD10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1418" y="1687595"/>
              <a:ext cx="3998633" cy="3417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algn="ctr" eaLnBrk="1" hangingPunct="1"/>
              <a:r>
                <a:rPr lang="fr-FR" altLang="fr-FR" b="1" dirty="0">
                  <a:solidFill>
                    <a:srgbClr val="C00000"/>
                  </a:solidFill>
                  <a:latin typeface="Arial Narrow" panose="020B0606020202030204" pitchFamily="34" charset="0"/>
                  <a:sym typeface="Symbol" panose="05050102010706020507" pitchFamily="18" charset="2"/>
                </a:rPr>
                <a:t>Approche new </a:t>
              </a:r>
              <a:r>
                <a:rPr lang="fr-FR" altLang="fr-FR" b="1" dirty="0" err="1">
                  <a:solidFill>
                    <a:srgbClr val="C00000"/>
                  </a:solidFill>
                  <a:latin typeface="Arial Narrow" panose="020B0606020202030204" pitchFamily="34" charset="0"/>
                  <a:sym typeface="Symbol" panose="05050102010706020507" pitchFamily="18" charset="2"/>
                </a:rPr>
                <a:t>wave</a:t>
              </a:r>
              <a:br>
                <a:rPr lang="fr-FR" altLang="fr-FR" b="1" dirty="0">
                  <a:latin typeface="Arial Narrow" panose="020B0606020202030204" pitchFamily="34" charset="0"/>
                  <a:sym typeface="Symbol" panose="05050102010706020507" pitchFamily="18" charset="2"/>
                </a:rPr>
              </a:br>
              <a:r>
                <a:rPr lang="fr-FR" altLang="fr-FR" b="1" dirty="0">
                  <a:solidFill>
                    <a:srgbClr val="C00000"/>
                  </a:solidFill>
                  <a:latin typeface="Arial Narrow" panose="020B0606020202030204" pitchFamily="34" charset="0"/>
                  <a:sym typeface="Symbol" panose="05050102010706020507" pitchFamily="18" charset="2"/>
                </a:rPr>
                <a:t>Repenser le TP avec </a:t>
              </a:r>
              <a:r>
                <a:rPr lang="fr-FR" altLang="fr-FR" b="1" dirty="0" err="1">
                  <a:solidFill>
                    <a:srgbClr val="C00000"/>
                  </a:solidFill>
                  <a:latin typeface="Arial Narrow" panose="020B0606020202030204" pitchFamily="34" charset="0"/>
                  <a:sym typeface="Symbol" panose="05050102010706020507" pitchFamily="18" charset="2"/>
                </a:rPr>
                <a:t>Folium</a:t>
              </a:r>
              <a:r>
                <a:rPr lang="fr-FR" altLang="fr-FR" b="1" dirty="0">
                  <a:solidFill>
                    <a:srgbClr val="C00000"/>
                  </a:solidFill>
                  <a:latin typeface="Arial Narrow" panose="020B0606020202030204" pitchFamily="34" charset="0"/>
                  <a:sym typeface="Symbol" panose="05050102010706020507" pitchFamily="18" charset="2"/>
                </a:rPr>
                <a:t> </a:t>
              </a:r>
              <a:r>
                <a:rPr lang="fr-FR" altLang="fr-FR" b="1" dirty="0">
                  <a:latin typeface="Arial Narrow" panose="020B0606020202030204" pitchFamily="34" charset="0"/>
                  <a:sym typeface="Symbol" panose="05050102010706020507" pitchFamily="18" charset="2"/>
                </a:rPr>
                <a:t>en utilisant les évolutions récentes de l’IA générative</a:t>
              </a:r>
            </a:p>
          </p:txBody>
        </p:sp>
      </p:grpSp>
      <p:sp>
        <p:nvSpPr>
          <p:cNvPr id="63" name="Flèche vers le bas 28">
            <a:extLst>
              <a:ext uri="{FF2B5EF4-FFF2-40B4-BE49-F238E27FC236}">
                <a16:creationId xmlns:a16="http://schemas.microsoft.com/office/drawing/2014/main" id="{D02516EE-22AB-4EE9-18DC-14CF59567CAE}"/>
              </a:ext>
            </a:extLst>
          </p:cNvPr>
          <p:cNvSpPr/>
          <p:nvPr/>
        </p:nvSpPr>
        <p:spPr>
          <a:xfrm>
            <a:off x="6324148" y="3621681"/>
            <a:ext cx="390489" cy="570106"/>
          </a:xfrm>
          <a:prstGeom prst="downArrow">
            <a:avLst/>
          </a:prstGeom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/>
          </a:p>
        </p:txBody>
      </p:sp>
      <p:grpSp>
        <p:nvGrpSpPr>
          <p:cNvPr id="43008" name="Groupe 43007">
            <a:extLst>
              <a:ext uri="{FF2B5EF4-FFF2-40B4-BE49-F238E27FC236}">
                <a16:creationId xmlns:a16="http://schemas.microsoft.com/office/drawing/2014/main" id="{B55AB226-A2F1-A445-89F9-DD6984536673}"/>
              </a:ext>
            </a:extLst>
          </p:cNvPr>
          <p:cNvGrpSpPr>
            <a:grpSpLocks/>
          </p:cNvGrpSpPr>
          <p:nvPr/>
        </p:nvGrpSpPr>
        <p:grpSpPr bwMode="auto">
          <a:xfrm>
            <a:off x="4112208" y="4286778"/>
            <a:ext cx="1767726" cy="1114071"/>
            <a:chOff x="4038516" y="2601599"/>
            <a:chExt cx="1645383" cy="994026"/>
          </a:xfrm>
        </p:grpSpPr>
        <p:sp>
          <p:nvSpPr>
            <p:cNvPr id="43009" name="Rectangle à coins arrondis 39">
              <a:extLst>
                <a:ext uri="{FF2B5EF4-FFF2-40B4-BE49-F238E27FC236}">
                  <a16:creationId xmlns:a16="http://schemas.microsoft.com/office/drawing/2014/main" id="{18EA69C9-2598-0894-E8CF-4AAAA43B5656}"/>
                </a:ext>
              </a:extLst>
            </p:cNvPr>
            <p:cNvSpPr/>
            <p:nvPr/>
          </p:nvSpPr>
          <p:spPr>
            <a:xfrm>
              <a:off x="4038516" y="2601599"/>
              <a:ext cx="1645383" cy="994026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pic>
          <p:nvPicPr>
            <p:cNvPr id="43012" name="Picture 4">
              <a:extLst>
                <a:ext uri="{FF2B5EF4-FFF2-40B4-BE49-F238E27FC236}">
                  <a16:creationId xmlns:a16="http://schemas.microsoft.com/office/drawing/2014/main" id="{C7510DCD-F003-3BEC-15FF-8D75AC95BC3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4115760" y="2665663"/>
              <a:ext cx="651312" cy="8915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43015" name="ZoneTexte 43014">
            <a:extLst>
              <a:ext uri="{FF2B5EF4-FFF2-40B4-BE49-F238E27FC236}">
                <a16:creationId xmlns:a16="http://schemas.microsoft.com/office/drawing/2014/main" id="{F6CFA7AC-5DBE-1BF6-A9F8-FD64898D9713}"/>
              </a:ext>
            </a:extLst>
          </p:cNvPr>
          <p:cNvSpPr txBox="1"/>
          <p:nvPr/>
        </p:nvSpPr>
        <p:spPr>
          <a:xfrm>
            <a:off x="4386420" y="5719084"/>
            <a:ext cx="1683474" cy="646331"/>
          </a:xfrm>
          <a:prstGeom prst="rect">
            <a:avLst/>
          </a:prstGeom>
          <a:solidFill>
            <a:srgbClr val="0066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fr-FR" dirty="0">
                <a:latin typeface="Arial Narrow" pitchFamily="34" charset="0"/>
              </a:rPr>
              <a:t> Un TP comme les autres ! </a:t>
            </a:r>
          </a:p>
        </p:txBody>
      </p:sp>
      <p:sp>
        <p:nvSpPr>
          <p:cNvPr id="43017" name="Flèche vers le bas 28">
            <a:extLst>
              <a:ext uri="{FF2B5EF4-FFF2-40B4-BE49-F238E27FC236}">
                <a16:creationId xmlns:a16="http://schemas.microsoft.com/office/drawing/2014/main" id="{3461C85C-6E0E-42FF-918C-8CDD39876B9F}"/>
              </a:ext>
            </a:extLst>
          </p:cNvPr>
          <p:cNvSpPr/>
          <p:nvPr/>
        </p:nvSpPr>
        <p:spPr>
          <a:xfrm>
            <a:off x="7176562" y="5463364"/>
            <a:ext cx="390489" cy="570106"/>
          </a:xfrm>
          <a:prstGeom prst="downArrow">
            <a:avLst/>
          </a:prstGeom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/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F9E3BAB6-BFFF-843F-FF94-40F407835C17}"/>
              </a:ext>
            </a:extLst>
          </p:cNvPr>
          <p:cNvGrpSpPr>
            <a:grpSpLocks/>
          </p:cNvGrpSpPr>
          <p:nvPr/>
        </p:nvGrpSpPr>
        <p:grpSpPr bwMode="auto">
          <a:xfrm>
            <a:off x="4912910" y="4282713"/>
            <a:ext cx="1767726" cy="1114071"/>
            <a:chOff x="4038516" y="2601599"/>
            <a:chExt cx="1645383" cy="994026"/>
          </a:xfrm>
        </p:grpSpPr>
        <p:sp>
          <p:nvSpPr>
            <p:cNvPr id="8" name="Rectangle à coins arrondis 39">
              <a:extLst>
                <a:ext uri="{FF2B5EF4-FFF2-40B4-BE49-F238E27FC236}">
                  <a16:creationId xmlns:a16="http://schemas.microsoft.com/office/drawing/2014/main" id="{94E1C1C6-1B5E-83C0-60E1-B3F063676C36}"/>
                </a:ext>
              </a:extLst>
            </p:cNvPr>
            <p:cNvSpPr/>
            <p:nvPr/>
          </p:nvSpPr>
          <p:spPr>
            <a:xfrm>
              <a:off x="4038516" y="2601599"/>
              <a:ext cx="1645383" cy="994026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pic>
          <p:nvPicPr>
            <p:cNvPr id="10" name="Picture 4">
              <a:extLst>
                <a:ext uri="{FF2B5EF4-FFF2-40B4-BE49-F238E27FC236}">
                  <a16:creationId xmlns:a16="http://schemas.microsoft.com/office/drawing/2014/main" id="{80E873D0-9A16-ADBF-B8B4-078C0309486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4085501" y="2866511"/>
              <a:ext cx="1551411" cy="4957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8" name="Groupe 27">
            <a:extLst>
              <a:ext uri="{FF2B5EF4-FFF2-40B4-BE49-F238E27FC236}">
                <a16:creationId xmlns:a16="http://schemas.microsoft.com/office/drawing/2014/main" id="{76BD1F03-E8AF-BAB4-2D43-23B2E34BB59D}"/>
              </a:ext>
            </a:extLst>
          </p:cNvPr>
          <p:cNvGrpSpPr>
            <a:grpSpLocks/>
          </p:cNvGrpSpPr>
          <p:nvPr/>
        </p:nvGrpSpPr>
        <p:grpSpPr bwMode="auto">
          <a:xfrm>
            <a:off x="5713612" y="4281665"/>
            <a:ext cx="1767726" cy="1114071"/>
            <a:chOff x="4038516" y="2601599"/>
            <a:chExt cx="1645383" cy="994026"/>
          </a:xfrm>
        </p:grpSpPr>
        <p:sp>
          <p:nvSpPr>
            <p:cNvPr id="31" name="Rectangle à coins arrondis 39">
              <a:extLst>
                <a:ext uri="{FF2B5EF4-FFF2-40B4-BE49-F238E27FC236}">
                  <a16:creationId xmlns:a16="http://schemas.microsoft.com/office/drawing/2014/main" id="{4E833F58-785A-0EA7-A574-8DA4F5BAEC6F}"/>
                </a:ext>
              </a:extLst>
            </p:cNvPr>
            <p:cNvSpPr/>
            <p:nvPr/>
          </p:nvSpPr>
          <p:spPr>
            <a:xfrm>
              <a:off x="4038516" y="2601599"/>
              <a:ext cx="1645383" cy="994026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pic>
          <p:nvPicPr>
            <p:cNvPr id="33" name="Picture 4">
              <a:extLst>
                <a:ext uri="{FF2B5EF4-FFF2-40B4-BE49-F238E27FC236}">
                  <a16:creationId xmlns:a16="http://schemas.microsoft.com/office/drawing/2014/main" id="{FB843EA5-B5F7-BB54-FC20-C246F5E2AA6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4085501" y="2875120"/>
              <a:ext cx="1551411" cy="4785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" name="Groupe 1">
            <a:extLst>
              <a:ext uri="{FF2B5EF4-FFF2-40B4-BE49-F238E27FC236}">
                <a16:creationId xmlns:a16="http://schemas.microsoft.com/office/drawing/2014/main" id="{C091BE00-BF81-2235-C61C-1A63A30003D7}"/>
              </a:ext>
            </a:extLst>
          </p:cNvPr>
          <p:cNvGrpSpPr>
            <a:grpSpLocks/>
          </p:cNvGrpSpPr>
          <p:nvPr/>
        </p:nvGrpSpPr>
        <p:grpSpPr bwMode="auto">
          <a:xfrm>
            <a:off x="6514314" y="4299327"/>
            <a:ext cx="1767726" cy="1114071"/>
            <a:chOff x="4038516" y="2601599"/>
            <a:chExt cx="1645383" cy="994026"/>
          </a:xfrm>
        </p:grpSpPr>
        <p:sp>
          <p:nvSpPr>
            <p:cNvPr id="6" name="Rectangle à coins arrondis 39">
              <a:extLst>
                <a:ext uri="{FF2B5EF4-FFF2-40B4-BE49-F238E27FC236}">
                  <a16:creationId xmlns:a16="http://schemas.microsoft.com/office/drawing/2014/main" id="{28EAEC90-C64F-B591-4C20-DCA975257692}"/>
                </a:ext>
              </a:extLst>
            </p:cNvPr>
            <p:cNvSpPr/>
            <p:nvPr/>
          </p:nvSpPr>
          <p:spPr>
            <a:xfrm>
              <a:off x="4038516" y="2601599"/>
              <a:ext cx="1645383" cy="994026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pic>
          <p:nvPicPr>
            <p:cNvPr id="11" name="Picture 4">
              <a:extLst>
                <a:ext uri="{FF2B5EF4-FFF2-40B4-BE49-F238E27FC236}">
                  <a16:creationId xmlns:a16="http://schemas.microsoft.com/office/drawing/2014/main" id="{3BF1AF84-1F64-7C89-39B0-9503DDC791E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4084090" y="2826219"/>
              <a:ext cx="1268705" cy="4429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1" name="Groupe 20">
            <a:extLst>
              <a:ext uri="{FF2B5EF4-FFF2-40B4-BE49-F238E27FC236}">
                <a16:creationId xmlns:a16="http://schemas.microsoft.com/office/drawing/2014/main" id="{D8BBD200-D8C4-DCEE-0B21-EE1571AE27C7}"/>
              </a:ext>
            </a:extLst>
          </p:cNvPr>
          <p:cNvGrpSpPr>
            <a:grpSpLocks/>
          </p:cNvGrpSpPr>
          <p:nvPr/>
        </p:nvGrpSpPr>
        <p:grpSpPr bwMode="auto">
          <a:xfrm>
            <a:off x="7315017" y="4288592"/>
            <a:ext cx="1767726" cy="1114071"/>
            <a:chOff x="4038516" y="2601599"/>
            <a:chExt cx="1645383" cy="994026"/>
          </a:xfrm>
        </p:grpSpPr>
        <p:sp>
          <p:nvSpPr>
            <p:cNvPr id="22" name="Rectangle à coins arrondis 39">
              <a:extLst>
                <a:ext uri="{FF2B5EF4-FFF2-40B4-BE49-F238E27FC236}">
                  <a16:creationId xmlns:a16="http://schemas.microsoft.com/office/drawing/2014/main" id="{252CA8D1-CA64-1764-90C3-664A5727FD30}"/>
                </a:ext>
              </a:extLst>
            </p:cNvPr>
            <p:cNvSpPr/>
            <p:nvPr/>
          </p:nvSpPr>
          <p:spPr>
            <a:xfrm>
              <a:off x="4038516" y="2601599"/>
              <a:ext cx="1645383" cy="994026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pic>
          <p:nvPicPr>
            <p:cNvPr id="25" name="Picture 4">
              <a:extLst>
                <a:ext uri="{FF2B5EF4-FFF2-40B4-BE49-F238E27FC236}">
                  <a16:creationId xmlns:a16="http://schemas.microsoft.com/office/drawing/2014/main" id="{C7871442-FFA3-31A9-1CBE-1C4A82CE889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4085501" y="2916203"/>
              <a:ext cx="1551411" cy="3963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35" name="Groupe 34">
            <a:extLst>
              <a:ext uri="{FF2B5EF4-FFF2-40B4-BE49-F238E27FC236}">
                <a16:creationId xmlns:a16="http://schemas.microsoft.com/office/drawing/2014/main" id="{E3EAA0F1-7BD2-A60F-F858-816F62D618FD}"/>
              </a:ext>
            </a:extLst>
          </p:cNvPr>
          <p:cNvGrpSpPr/>
          <p:nvPr/>
        </p:nvGrpSpPr>
        <p:grpSpPr>
          <a:xfrm>
            <a:off x="135546" y="3775067"/>
            <a:ext cx="3685956" cy="2807946"/>
            <a:chOff x="135546" y="3775067"/>
            <a:chExt cx="3685956" cy="2807946"/>
          </a:xfrm>
        </p:grpSpPr>
        <p:pic>
          <p:nvPicPr>
            <p:cNvPr id="26" name="Image 25">
              <a:extLst>
                <a:ext uri="{FF2B5EF4-FFF2-40B4-BE49-F238E27FC236}">
                  <a16:creationId xmlns:a16="http://schemas.microsoft.com/office/drawing/2014/main" id="{F110B1A0-DF69-5C0B-3AB2-C994C022A40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94645" y="3976149"/>
              <a:ext cx="3569568" cy="2323883"/>
            </a:xfrm>
            <a:prstGeom prst="rect">
              <a:avLst/>
            </a:prstGeom>
          </p:spPr>
        </p:pic>
        <p:sp>
          <p:nvSpPr>
            <p:cNvPr id="34" name="Rectangle à coins arrondis 44">
              <a:extLst>
                <a:ext uri="{FF2B5EF4-FFF2-40B4-BE49-F238E27FC236}">
                  <a16:creationId xmlns:a16="http://schemas.microsoft.com/office/drawing/2014/main" id="{36B45EC8-297B-F86B-13BF-9BEB9776B244}"/>
                </a:ext>
              </a:extLst>
            </p:cNvPr>
            <p:cNvSpPr/>
            <p:nvPr/>
          </p:nvSpPr>
          <p:spPr bwMode="auto">
            <a:xfrm>
              <a:off x="135546" y="3775067"/>
              <a:ext cx="3685956" cy="2807946"/>
            </a:xfrm>
            <a:prstGeom prst="round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</p:grpSp>
      <p:sp>
        <p:nvSpPr>
          <p:cNvPr id="30" name="Flèche vers le bas 28">
            <a:extLst>
              <a:ext uri="{FF2B5EF4-FFF2-40B4-BE49-F238E27FC236}">
                <a16:creationId xmlns:a16="http://schemas.microsoft.com/office/drawing/2014/main" id="{095EEA75-98D8-D0AD-FFB3-3CC16A8BAF82}"/>
              </a:ext>
            </a:extLst>
          </p:cNvPr>
          <p:cNvSpPr/>
          <p:nvPr/>
        </p:nvSpPr>
        <p:spPr>
          <a:xfrm rot="16200000">
            <a:off x="3837250" y="5698859"/>
            <a:ext cx="390489" cy="570106"/>
          </a:xfrm>
          <a:prstGeom prst="downArrow">
            <a:avLst/>
          </a:prstGeom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/>
          </a:p>
        </p:txBody>
      </p:sp>
      <p:sp>
        <p:nvSpPr>
          <p:cNvPr id="24" name="Flèche vers le bas 28">
            <a:extLst>
              <a:ext uri="{FF2B5EF4-FFF2-40B4-BE49-F238E27FC236}">
                <a16:creationId xmlns:a16="http://schemas.microsoft.com/office/drawing/2014/main" id="{14FF7FAC-2080-EFB0-1818-6D0E3328C5AE}"/>
              </a:ext>
            </a:extLst>
          </p:cNvPr>
          <p:cNvSpPr/>
          <p:nvPr/>
        </p:nvSpPr>
        <p:spPr>
          <a:xfrm>
            <a:off x="1629053" y="3370658"/>
            <a:ext cx="390489" cy="570106"/>
          </a:xfrm>
          <a:prstGeom prst="downArrow">
            <a:avLst/>
          </a:prstGeom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/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76D9C891-99D8-0CC0-E8CF-29B339EEF80F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33321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/>
            </a:lvl1pPr>
          </a:lstStyle>
          <a:p>
            <a:pPr>
              <a:defRPr/>
            </a:pPr>
            <a:r>
              <a:rPr lang="fr-FR" dirty="0"/>
              <a:t>Lycée Charlemagne</a:t>
            </a:r>
          </a:p>
        </p:txBody>
      </p:sp>
    </p:spTree>
    <p:extLst>
      <p:ext uri="{BB962C8B-B14F-4D97-AF65-F5344CB8AC3E}">
        <p14:creationId xmlns:p14="http://schemas.microsoft.com/office/powerpoint/2010/main" val="4075815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Titre 9">
            <a:extLst>
              <a:ext uri="{FF2B5EF4-FFF2-40B4-BE49-F238E27FC236}">
                <a16:creationId xmlns:a16="http://schemas.microsoft.com/office/drawing/2014/main" id="{2DFCA418-9A3D-4210-BDF9-DDF9765951C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 rot="20536528">
            <a:off x="579438" y="2333625"/>
            <a:ext cx="8089900" cy="2190750"/>
          </a:xfrm>
        </p:spPr>
        <p:txBody>
          <a:bodyPr/>
          <a:lstStyle/>
          <a:p>
            <a:pPr algn="ctr"/>
            <a:r>
              <a:rPr lang="fr-FR" altLang="fr-FR" sz="6000"/>
              <a:t>Merci de votre attention</a:t>
            </a:r>
            <a:br>
              <a:rPr lang="fr-FR" altLang="fr-FR" sz="3200"/>
            </a:br>
            <a:r>
              <a:rPr lang="fr-FR" altLang="fr-FR" sz="2000"/>
              <a:t>	</a:t>
            </a:r>
          </a:p>
        </p:txBody>
      </p:sp>
      <p:sp>
        <p:nvSpPr>
          <p:cNvPr id="92163" name="Espace réservé du numéro de diapositive 5">
            <a:extLst>
              <a:ext uri="{FF2B5EF4-FFF2-40B4-BE49-F238E27FC236}">
                <a16:creationId xmlns:a16="http://schemas.microsoft.com/office/drawing/2014/main" id="{9B2DDF91-7FF5-48C1-86EE-F5B21A25E66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DF1666AA-1B8D-43BE-925F-51B415C50829}" type="slidenum">
              <a:rPr lang="fr-FR" altLang="fr-FR"/>
              <a:pPr/>
              <a:t>27</a:t>
            </a:fld>
            <a:endParaRPr lang="fr-FR" altLang="fr-FR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A64EB51A-D254-45D7-8582-382F6C831E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16600" y="5399088"/>
            <a:ext cx="33274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l" eaLnBrk="1" hangingPunct="1"/>
            <a:r>
              <a:rPr lang="fr-FR" altLang="fr-FR" sz="2400" b="1">
                <a:latin typeface="Arial Narrow" panose="020B0606020202030204" pitchFamily="34" charset="0"/>
              </a:rPr>
              <a:t>Christophe DEBERNARDI</a:t>
            </a:r>
          </a:p>
        </p:txBody>
      </p:sp>
      <p:sp>
        <p:nvSpPr>
          <p:cNvPr id="92165" name="ZoneTexte 5">
            <a:extLst>
              <a:ext uri="{FF2B5EF4-FFF2-40B4-BE49-F238E27FC236}">
                <a16:creationId xmlns:a16="http://schemas.microsoft.com/office/drawing/2014/main" id="{36C61F63-D1F9-40E7-98BD-F563DFE139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05300" y="4384675"/>
            <a:ext cx="40211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 eaLnBrk="1" hangingPunct="1"/>
            <a:r>
              <a:rPr lang="fr-FR" altLang="fr-FR" sz="2400" b="1">
                <a:latin typeface="Arial Narrow" panose="020B0606020202030204" pitchFamily="34" charset="0"/>
                <a:sym typeface="Symbol" panose="05050102010706020507" pitchFamily="18" charset="2"/>
              </a:rPr>
              <a:t>Avez-vous des questions ?</a:t>
            </a:r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0F657C6B-F44B-1648-8D11-FD54EF46B813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33321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/>
            </a:lvl1pPr>
          </a:lstStyle>
          <a:p>
            <a:pPr>
              <a:defRPr/>
            </a:pPr>
            <a:r>
              <a:rPr lang="fr-FR" dirty="0"/>
              <a:t>Lycée Charlemagne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re 9">
            <a:extLst>
              <a:ext uri="{FF2B5EF4-FFF2-40B4-BE49-F238E27FC236}">
                <a16:creationId xmlns:a16="http://schemas.microsoft.com/office/drawing/2014/main" id="{D54D2A72-B085-4CCE-811B-423799F123A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 rot="20670167">
            <a:off x="610176" y="2306901"/>
            <a:ext cx="8089900" cy="2880764"/>
          </a:xfrm>
        </p:spPr>
        <p:txBody>
          <a:bodyPr/>
          <a:lstStyle/>
          <a:p>
            <a:pPr algn="ctr"/>
            <a:r>
              <a:rPr lang="fr-FR" altLang="fr-FR" sz="6000" dirty="0"/>
              <a:t>Un TP obsolète, une esquisse de solution récente. </a:t>
            </a:r>
            <a:endParaRPr lang="fr-FR" altLang="fr-FR" sz="2000" dirty="0"/>
          </a:p>
        </p:txBody>
      </p:sp>
      <p:sp>
        <p:nvSpPr>
          <p:cNvPr id="40963" name="Espace réservé du numéro de diapositive 5">
            <a:extLst>
              <a:ext uri="{FF2B5EF4-FFF2-40B4-BE49-F238E27FC236}">
                <a16:creationId xmlns:a16="http://schemas.microsoft.com/office/drawing/2014/main" id="{D7ACD2DF-D52A-4C68-9EB8-D1F0C9BC7F7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A286E457-F843-446B-9C50-127004F87CF3}" type="slidenum">
              <a:rPr lang="fr-FR" altLang="fr-FR"/>
              <a:pPr/>
              <a:t>3</a:t>
            </a:fld>
            <a:endParaRPr lang="fr-FR" altLang="fr-FR"/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CAA8017D-4B9C-9A52-6FB7-939F786DD1CC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33321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/>
            </a:lvl1pPr>
          </a:lstStyle>
          <a:p>
            <a:pPr>
              <a:defRPr/>
            </a:pPr>
            <a:r>
              <a:rPr lang="fr-FR" dirty="0"/>
              <a:t>Lycée Charlemagne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re 9">
            <a:extLst>
              <a:ext uri="{FF2B5EF4-FFF2-40B4-BE49-F238E27FC236}">
                <a16:creationId xmlns:a16="http://schemas.microsoft.com/office/drawing/2014/main" id="{F6FB93B1-9459-46BE-8E58-B8DF7C5ADD2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258888" y="487363"/>
            <a:ext cx="7885112" cy="996950"/>
          </a:xfrm>
        </p:spPr>
        <p:txBody>
          <a:bodyPr/>
          <a:lstStyle/>
          <a:p>
            <a:r>
              <a:rPr lang="fr-FR" altLang="fr-FR" sz="3200" dirty="0"/>
              <a:t>Mise en situation du problème            – 1 – </a:t>
            </a:r>
            <a:br>
              <a:rPr lang="fr-FR" altLang="fr-FR" sz="3200" dirty="0"/>
            </a:br>
            <a:r>
              <a:rPr lang="fr-FR" altLang="fr-FR" sz="2000" dirty="0"/>
              <a:t>    Evolution non prévisible d’une librairie et ses conséquences – 1 – </a:t>
            </a:r>
          </a:p>
        </p:txBody>
      </p:sp>
      <p:sp>
        <p:nvSpPr>
          <p:cNvPr id="43011" name="Espace réservé du numéro de diapositive 5">
            <a:extLst>
              <a:ext uri="{FF2B5EF4-FFF2-40B4-BE49-F238E27FC236}">
                <a16:creationId xmlns:a16="http://schemas.microsoft.com/office/drawing/2014/main" id="{C828A61A-1ED2-47BB-8031-7401DD01C9B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AD3ABA19-EEDE-4386-A318-C0C28892BAEF}" type="slidenum">
              <a:rPr lang="fr-FR" altLang="fr-FR"/>
              <a:pPr/>
              <a:t>4</a:t>
            </a:fld>
            <a:endParaRPr lang="fr-FR" alt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736D4771-46ED-4731-8CBF-9B036C185D5C}"/>
              </a:ext>
            </a:extLst>
          </p:cNvPr>
          <p:cNvGrpSpPr>
            <a:grpSpLocks/>
          </p:cNvGrpSpPr>
          <p:nvPr/>
        </p:nvGrpSpPr>
        <p:grpSpPr bwMode="auto">
          <a:xfrm>
            <a:off x="1319071" y="1599310"/>
            <a:ext cx="7676208" cy="369332"/>
            <a:chOff x="2715093" y="2159076"/>
            <a:chExt cx="4637051" cy="369121"/>
          </a:xfrm>
        </p:grpSpPr>
        <p:sp>
          <p:nvSpPr>
            <p:cNvPr id="20" name="Rectangle à coins arrondis 44">
              <a:extLst>
                <a:ext uri="{FF2B5EF4-FFF2-40B4-BE49-F238E27FC236}">
                  <a16:creationId xmlns:a16="http://schemas.microsoft.com/office/drawing/2014/main" id="{6AAC1727-5598-43DB-A40B-4E6515371632}"/>
                </a:ext>
              </a:extLst>
            </p:cNvPr>
            <p:cNvSpPr/>
            <p:nvPr/>
          </p:nvSpPr>
          <p:spPr>
            <a:xfrm>
              <a:off x="2715093" y="2162346"/>
              <a:ext cx="4637051" cy="365851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sp>
          <p:nvSpPr>
            <p:cNvPr id="43022" name="ZoneTexte 20">
              <a:extLst>
                <a:ext uri="{FF2B5EF4-FFF2-40B4-BE49-F238E27FC236}">
                  <a16:creationId xmlns:a16="http://schemas.microsoft.com/office/drawing/2014/main" id="{4949D422-F733-4E44-9384-2507EE07F68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15093" y="2159076"/>
              <a:ext cx="4551224" cy="369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algn="ctr" eaLnBrk="1" hangingPunct="1"/>
              <a:r>
                <a:rPr lang="fr-FR" altLang="fr-FR" b="1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A l’origine, un TP écrit en 2020 dans le cadre des activités sur la géolocalisation </a:t>
              </a:r>
            </a:p>
          </p:txBody>
        </p:sp>
      </p:grpSp>
      <p:grpSp>
        <p:nvGrpSpPr>
          <p:cNvPr id="3" name="Groupe 2">
            <a:extLst>
              <a:ext uri="{FF2B5EF4-FFF2-40B4-BE49-F238E27FC236}">
                <a16:creationId xmlns:a16="http://schemas.microsoft.com/office/drawing/2014/main" id="{A0B3754A-3D4A-4F22-AEDD-06BAF95C910B}"/>
              </a:ext>
            </a:extLst>
          </p:cNvPr>
          <p:cNvGrpSpPr>
            <a:grpSpLocks/>
          </p:cNvGrpSpPr>
          <p:nvPr/>
        </p:nvGrpSpPr>
        <p:grpSpPr bwMode="auto">
          <a:xfrm>
            <a:off x="833941" y="2089833"/>
            <a:ext cx="8019259" cy="1442661"/>
            <a:chOff x="0" y="3041494"/>
            <a:chExt cx="8019424" cy="1442938"/>
          </a:xfrm>
        </p:grpSpPr>
        <p:sp>
          <p:nvSpPr>
            <p:cNvPr id="16" name="Rectangle à coins arrondis 44">
              <a:extLst>
                <a:ext uri="{FF2B5EF4-FFF2-40B4-BE49-F238E27FC236}">
                  <a16:creationId xmlns:a16="http://schemas.microsoft.com/office/drawing/2014/main" id="{BF219F3C-6CED-4C59-B361-5870D61272C1}"/>
                </a:ext>
              </a:extLst>
            </p:cNvPr>
            <p:cNvSpPr/>
            <p:nvPr/>
          </p:nvSpPr>
          <p:spPr>
            <a:xfrm>
              <a:off x="0" y="3041494"/>
              <a:ext cx="8019424" cy="1442938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pic>
          <p:nvPicPr>
            <p:cNvPr id="43020" name="Image 5">
              <a:extLst>
                <a:ext uri="{FF2B5EF4-FFF2-40B4-BE49-F238E27FC236}">
                  <a16:creationId xmlns:a16="http://schemas.microsoft.com/office/drawing/2014/main" id="{3419FB91-7D14-4F90-9EA3-0FD2DD39E80B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0519"/>
            <a:stretch>
              <a:fillRect/>
            </a:stretch>
          </p:blipFill>
          <p:spPr bwMode="auto">
            <a:xfrm>
              <a:off x="434192" y="3106899"/>
              <a:ext cx="7275659" cy="1303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Rectangle 9">
            <a:extLst>
              <a:ext uri="{FF2B5EF4-FFF2-40B4-BE49-F238E27FC236}">
                <a16:creationId xmlns:a16="http://schemas.microsoft.com/office/drawing/2014/main" id="{7EA4A1C2-FC14-7950-CA8B-4AB3A02747A4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33321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/>
            </a:lvl1pPr>
          </a:lstStyle>
          <a:p>
            <a:pPr>
              <a:defRPr/>
            </a:pPr>
            <a:r>
              <a:rPr lang="fr-FR" dirty="0"/>
              <a:t>Lycée Charlemagne</a:t>
            </a:r>
          </a:p>
        </p:txBody>
      </p: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5D22E63C-1FA0-F1F7-C3DD-60E17C761E2D}"/>
              </a:ext>
            </a:extLst>
          </p:cNvPr>
          <p:cNvGrpSpPr>
            <a:grpSpLocks/>
          </p:cNvGrpSpPr>
          <p:nvPr/>
        </p:nvGrpSpPr>
        <p:grpSpPr bwMode="auto">
          <a:xfrm>
            <a:off x="2506362" y="3700119"/>
            <a:ext cx="1704445" cy="369332"/>
            <a:chOff x="4055729" y="2149504"/>
            <a:chExt cx="3296413" cy="383708"/>
          </a:xfrm>
        </p:grpSpPr>
        <p:sp>
          <p:nvSpPr>
            <p:cNvPr id="27" name="Rectangle à coins arrondis 44">
              <a:extLst>
                <a:ext uri="{FF2B5EF4-FFF2-40B4-BE49-F238E27FC236}">
                  <a16:creationId xmlns:a16="http://schemas.microsoft.com/office/drawing/2014/main" id="{2B2677DA-7723-6174-3C27-0698DB2FA3A1}"/>
                </a:ext>
              </a:extLst>
            </p:cNvPr>
            <p:cNvSpPr/>
            <p:nvPr/>
          </p:nvSpPr>
          <p:spPr>
            <a:xfrm>
              <a:off x="4063075" y="2162346"/>
              <a:ext cx="3289067" cy="365851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sp>
          <p:nvSpPr>
            <p:cNvPr id="28" name="ZoneTexte 20">
              <a:extLst>
                <a:ext uri="{FF2B5EF4-FFF2-40B4-BE49-F238E27FC236}">
                  <a16:creationId xmlns:a16="http://schemas.microsoft.com/office/drawing/2014/main" id="{22178B3E-A06F-8F4C-7219-AC56E50B064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55729" y="2149504"/>
              <a:ext cx="3167465" cy="3837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algn="ctr" eaLnBrk="1" hangingPunct="1"/>
              <a:r>
                <a:rPr lang="fr-FR" altLang="fr-FR" b="1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 Objectifs du TP</a:t>
              </a:r>
            </a:p>
          </p:txBody>
        </p:sp>
      </p:grpSp>
      <p:grpSp>
        <p:nvGrpSpPr>
          <p:cNvPr id="2" name="Groupe 1">
            <a:extLst>
              <a:ext uri="{FF2B5EF4-FFF2-40B4-BE49-F238E27FC236}">
                <a16:creationId xmlns:a16="http://schemas.microsoft.com/office/drawing/2014/main" id="{6F4D6BAA-DFDA-25C6-B92F-6D1901208A91}"/>
              </a:ext>
            </a:extLst>
          </p:cNvPr>
          <p:cNvGrpSpPr>
            <a:grpSpLocks/>
          </p:cNvGrpSpPr>
          <p:nvPr/>
        </p:nvGrpSpPr>
        <p:grpSpPr bwMode="auto">
          <a:xfrm>
            <a:off x="91129" y="4585614"/>
            <a:ext cx="2590800" cy="646331"/>
            <a:chOff x="4027005" y="2149506"/>
            <a:chExt cx="3158488" cy="666296"/>
          </a:xfrm>
        </p:grpSpPr>
        <p:sp>
          <p:nvSpPr>
            <p:cNvPr id="9" name="Rectangle à coins arrondis 44">
              <a:extLst>
                <a:ext uri="{FF2B5EF4-FFF2-40B4-BE49-F238E27FC236}">
                  <a16:creationId xmlns:a16="http://schemas.microsoft.com/office/drawing/2014/main" id="{51A7DC85-1CA5-3EFE-2209-8C6846EBEFC3}"/>
                </a:ext>
              </a:extLst>
            </p:cNvPr>
            <p:cNvSpPr/>
            <p:nvPr/>
          </p:nvSpPr>
          <p:spPr>
            <a:xfrm>
              <a:off x="4063074" y="2162345"/>
              <a:ext cx="3025650" cy="653456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sp>
          <p:nvSpPr>
            <p:cNvPr id="19" name="ZoneTexte 20">
              <a:extLst>
                <a:ext uri="{FF2B5EF4-FFF2-40B4-BE49-F238E27FC236}">
                  <a16:creationId xmlns:a16="http://schemas.microsoft.com/office/drawing/2014/main" id="{70B190E5-A47F-6A5A-BF26-E94210E3E6A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27005" y="2149506"/>
              <a:ext cx="3158488" cy="6662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algn="ctr" eaLnBrk="1" hangingPunct="1"/>
              <a:r>
                <a:rPr lang="fr-FR" altLang="fr-FR" b="1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 Découvrir </a:t>
              </a:r>
              <a:r>
                <a:rPr lang="fr-FR" altLang="fr-FR" b="1" dirty="0" err="1">
                  <a:solidFill>
                    <a:srgbClr val="C00000"/>
                  </a:solidFill>
                  <a:latin typeface="Arial Narrow" panose="020B0606020202030204" pitchFamily="34" charset="0"/>
                </a:rPr>
                <a:t>OpenStreetMap</a:t>
              </a:r>
              <a:r>
                <a:rPr lang="fr-FR" altLang="fr-FR" b="1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 et les coordonnées GPS</a:t>
              </a:r>
            </a:p>
          </p:txBody>
        </p:sp>
      </p:grpSp>
      <p:grpSp>
        <p:nvGrpSpPr>
          <p:cNvPr id="22" name="Groupe 21">
            <a:extLst>
              <a:ext uri="{FF2B5EF4-FFF2-40B4-BE49-F238E27FC236}">
                <a16:creationId xmlns:a16="http://schemas.microsoft.com/office/drawing/2014/main" id="{0510519D-4C7C-FE9D-5281-39181C9CD5F4}"/>
              </a:ext>
            </a:extLst>
          </p:cNvPr>
          <p:cNvGrpSpPr>
            <a:grpSpLocks/>
          </p:cNvGrpSpPr>
          <p:nvPr/>
        </p:nvGrpSpPr>
        <p:grpSpPr bwMode="auto">
          <a:xfrm>
            <a:off x="649479" y="5356199"/>
            <a:ext cx="1401275" cy="1029580"/>
            <a:chOff x="4137908" y="2601599"/>
            <a:chExt cx="1815069" cy="1256758"/>
          </a:xfrm>
        </p:grpSpPr>
        <p:sp>
          <p:nvSpPr>
            <p:cNvPr id="23" name="Rectangle à coins arrondis 39">
              <a:extLst>
                <a:ext uri="{FF2B5EF4-FFF2-40B4-BE49-F238E27FC236}">
                  <a16:creationId xmlns:a16="http://schemas.microsoft.com/office/drawing/2014/main" id="{C593E2A2-B1E5-9FF9-43AB-B63990A8D83C}"/>
                </a:ext>
              </a:extLst>
            </p:cNvPr>
            <p:cNvSpPr/>
            <p:nvPr/>
          </p:nvSpPr>
          <p:spPr>
            <a:xfrm>
              <a:off x="4137908" y="2601599"/>
              <a:ext cx="1815069" cy="1256758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pic>
          <p:nvPicPr>
            <p:cNvPr id="30" name="Picture 4">
              <a:extLst>
                <a:ext uri="{FF2B5EF4-FFF2-40B4-BE49-F238E27FC236}">
                  <a16:creationId xmlns:a16="http://schemas.microsoft.com/office/drawing/2014/main" id="{3982EDBC-83BC-F0DA-88BE-EA6C4552FD6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4242236" y="2799276"/>
              <a:ext cx="1619484" cy="8758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40" name="Groupe 39">
            <a:extLst>
              <a:ext uri="{FF2B5EF4-FFF2-40B4-BE49-F238E27FC236}">
                <a16:creationId xmlns:a16="http://schemas.microsoft.com/office/drawing/2014/main" id="{C37B5C68-C876-7D50-DF35-EFBBF4DAFD0C}"/>
              </a:ext>
            </a:extLst>
          </p:cNvPr>
          <p:cNvGrpSpPr/>
          <p:nvPr/>
        </p:nvGrpSpPr>
        <p:grpSpPr>
          <a:xfrm>
            <a:off x="6624835" y="3612998"/>
            <a:ext cx="2353769" cy="2964180"/>
            <a:chOff x="1319071" y="3291840"/>
            <a:chExt cx="2353769" cy="2964180"/>
          </a:xfrm>
        </p:grpSpPr>
        <p:sp>
          <p:nvSpPr>
            <p:cNvPr id="38" name="Rectangle à coins arrondis 39">
              <a:extLst>
                <a:ext uri="{FF2B5EF4-FFF2-40B4-BE49-F238E27FC236}">
                  <a16:creationId xmlns:a16="http://schemas.microsoft.com/office/drawing/2014/main" id="{D8B973FE-ABE3-6519-1F81-5E713B858E2B}"/>
                </a:ext>
              </a:extLst>
            </p:cNvPr>
            <p:cNvSpPr/>
            <p:nvPr/>
          </p:nvSpPr>
          <p:spPr bwMode="auto">
            <a:xfrm>
              <a:off x="1319071" y="3291840"/>
              <a:ext cx="2353769" cy="2964180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pic>
          <p:nvPicPr>
            <p:cNvPr id="36" name="Image 35">
              <a:extLst>
                <a:ext uri="{FF2B5EF4-FFF2-40B4-BE49-F238E27FC236}">
                  <a16:creationId xmlns:a16="http://schemas.microsoft.com/office/drawing/2014/main" id="{57D88FE8-CB10-E5BC-EA95-0F2193B836F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520" t="32919" r="40908" b="10399"/>
            <a:stretch>
              <a:fillRect/>
            </a:stretch>
          </p:blipFill>
          <p:spPr>
            <a:xfrm>
              <a:off x="1473343" y="3451211"/>
              <a:ext cx="2016700" cy="2640380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43" name="Groupe 42">
            <a:extLst>
              <a:ext uri="{FF2B5EF4-FFF2-40B4-BE49-F238E27FC236}">
                <a16:creationId xmlns:a16="http://schemas.microsoft.com/office/drawing/2014/main" id="{7DE77B06-1850-3914-87F5-65298AC21478}"/>
              </a:ext>
            </a:extLst>
          </p:cNvPr>
          <p:cNvGrpSpPr/>
          <p:nvPr/>
        </p:nvGrpSpPr>
        <p:grpSpPr>
          <a:xfrm>
            <a:off x="3153733" y="4846743"/>
            <a:ext cx="3429000" cy="955053"/>
            <a:chOff x="2251818" y="5418988"/>
            <a:chExt cx="3470332" cy="955053"/>
          </a:xfrm>
        </p:grpSpPr>
        <p:sp>
          <p:nvSpPr>
            <p:cNvPr id="42" name="Rectangle à coins arrondis 44">
              <a:extLst>
                <a:ext uri="{FF2B5EF4-FFF2-40B4-BE49-F238E27FC236}">
                  <a16:creationId xmlns:a16="http://schemas.microsoft.com/office/drawing/2014/main" id="{316CFF94-A2C7-3E89-A213-4E0EE409A556}"/>
                </a:ext>
              </a:extLst>
            </p:cNvPr>
            <p:cNvSpPr/>
            <p:nvPr/>
          </p:nvSpPr>
          <p:spPr bwMode="auto">
            <a:xfrm>
              <a:off x="2251818" y="5418988"/>
              <a:ext cx="3470332" cy="955053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sp>
          <p:nvSpPr>
            <p:cNvPr id="41" name="ZoneTexte 20">
              <a:extLst>
                <a:ext uri="{FF2B5EF4-FFF2-40B4-BE49-F238E27FC236}">
                  <a16:creationId xmlns:a16="http://schemas.microsoft.com/office/drawing/2014/main" id="{E5B4AEAA-7C90-1CEA-5A85-097F2F38DEE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83706" y="5418988"/>
              <a:ext cx="3387403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algn="ctr" eaLnBrk="1" hangingPunct="1"/>
              <a:r>
                <a:rPr lang="fr-FR" altLang="fr-FR" b="1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 Utiliser le langage Python pour proposer un itinéraire entre deux lieux emblématiques de la Capitale</a:t>
              </a:r>
            </a:p>
          </p:txBody>
        </p:sp>
      </p:grpSp>
      <p:sp>
        <p:nvSpPr>
          <p:cNvPr id="45" name="Virage 21">
            <a:extLst>
              <a:ext uri="{FF2B5EF4-FFF2-40B4-BE49-F238E27FC236}">
                <a16:creationId xmlns:a16="http://schemas.microsoft.com/office/drawing/2014/main" id="{91ED4D93-C9E6-7D2D-A2BD-322078447BE1}"/>
              </a:ext>
            </a:extLst>
          </p:cNvPr>
          <p:cNvSpPr/>
          <p:nvPr/>
        </p:nvSpPr>
        <p:spPr>
          <a:xfrm rot="5400000" flipV="1">
            <a:off x="1407383" y="3598806"/>
            <a:ext cx="646330" cy="1227941"/>
          </a:xfrm>
          <a:prstGeom prst="bentArrow">
            <a:avLst>
              <a:gd name="adj1" fmla="val 25000"/>
              <a:gd name="adj2" fmla="val 24224"/>
              <a:gd name="adj3" fmla="val 25000"/>
              <a:gd name="adj4" fmla="val 43750"/>
            </a:avLst>
          </a:prstGeom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>
              <a:solidFill>
                <a:schemeClr val="tx1"/>
              </a:solidFill>
            </a:endParaRPr>
          </a:p>
        </p:txBody>
      </p:sp>
      <p:sp>
        <p:nvSpPr>
          <p:cNvPr id="46" name="Virage 21">
            <a:extLst>
              <a:ext uri="{FF2B5EF4-FFF2-40B4-BE49-F238E27FC236}">
                <a16:creationId xmlns:a16="http://schemas.microsoft.com/office/drawing/2014/main" id="{3C8DE232-3752-5A50-703B-4C19C06F9B70}"/>
              </a:ext>
            </a:extLst>
          </p:cNvPr>
          <p:cNvSpPr/>
          <p:nvPr/>
        </p:nvSpPr>
        <p:spPr>
          <a:xfrm flipV="1">
            <a:off x="3730935" y="4143384"/>
            <a:ext cx="2774228" cy="557868"/>
          </a:xfrm>
          <a:prstGeom prst="bentArrow">
            <a:avLst>
              <a:gd name="adj1" fmla="val 25000"/>
              <a:gd name="adj2" fmla="val 24224"/>
              <a:gd name="adj3" fmla="val 25000"/>
              <a:gd name="adj4" fmla="val 43750"/>
            </a:avLst>
          </a:prstGeom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>
              <a:solidFill>
                <a:schemeClr val="tx1"/>
              </a:solidFill>
            </a:endParaRPr>
          </a:p>
        </p:txBody>
      </p:sp>
      <p:grpSp>
        <p:nvGrpSpPr>
          <p:cNvPr id="47" name="Groupe 46">
            <a:extLst>
              <a:ext uri="{FF2B5EF4-FFF2-40B4-BE49-F238E27FC236}">
                <a16:creationId xmlns:a16="http://schemas.microsoft.com/office/drawing/2014/main" id="{2222298B-D28B-F8D4-0D44-E2194CBC6A9B}"/>
              </a:ext>
            </a:extLst>
          </p:cNvPr>
          <p:cNvGrpSpPr/>
          <p:nvPr/>
        </p:nvGrpSpPr>
        <p:grpSpPr>
          <a:xfrm>
            <a:off x="5046180" y="6004047"/>
            <a:ext cx="2747703" cy="678054"/>
            <a:chOff x="2959677" y="5387265"/>
            <a:chExt cx="2747703" cy="678054"/>
          </a:xfrm>
        </p:grpSpPr>
        <p:sp>
          <p:nvSpPr>
            <p:cNvPr id="48" name="Rectangle à coins arrondis 44">
              <a:extLst>
                <a:ext uri="{FF2B5EF4-FFF2-40B4-BE49-F238E27FC236}">
                  <a16:creationId xmlns:a16="http://schemas.microsoft.com/office/drawing/2014/main" id="{F6F18899-DC7A-E7E9-2DFE-D9C1C2372869}"/>
                </a:ext>
              </a:extLst>
            </p:cNvPr>
            <p:cNvSpPr/>
            <p:nvPr/>
          </p:nvSpPr>
          <p:spPr bwMode="auto">
            <a:xfrm>
              <a:off x="3028762" y="5387265"/>
              <a:ext cx="2678618" cy="678054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sp>
          <p:nvSpPr>
            <p:cNvPr id="49" name="ZoneTexte 20">
              <a:extLst>
                <a:ext uri="{FF2B5EF4-FFF2-40B4-BE49-F238E27FC236}">
                  <a16:creationId xmlns:a16="http://schemas.microsoft.com/office/drawing/2014/main" id="{99E58053-F88A-5728-D63D-2DC461ECD20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59677" y="5418988"/>
              <a:ext cx="2678617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algn="ctr" eaLnBrk="1" hangingPunct="1"/>
              <a:r>
                <a:rPr lang="fr-FR" altLang="fr-FR" b="1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 </a:t>
              </a:r>
              <a:r>
                <a:rPr lang="fr-FR" altLang="fr-FR" sz="1400" b="1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Exemple : </a:t>
              </a:r>
              <a:r>
                <a:rPr lang="fr-FR" altLang="fr-FR" sz="1400" b="1" dirty="0">
                  <a:latin typeface="Arial Narrow" panose="020B0606020202030204" pitchFamily="34" charset="0"/>
                </a:rPr>
                <a:t>De Notre Dame de Paris vers la Grande Mosquée de Paris</a:t>
              </a:r>
            </a:p>
          </p:txBody>
        </p:sp>
      </p:grpSp>
      <p:grpSp>
        <p:nvGrpSpPr>
          <p:cNvPr id="54" name="Groupe 53">
            <a:extLst>
              <a:ext uri="{FF2B5EF4-FFF2-40B4-BE49-F238E27FC236}">
                <a16:creationId xmlns:a16="http://schemas.microsoft.com/office/drawing/2014/main" id="{D113EF16-54DE-549B-3B3D-D063F3D13C31}"/>
              </a:ext>
            </a:extLst>
          </p:cNvPr>
          <p:cNvGrpSpPr>
            <a:grpSpLocks/>
          </p:cNvGrpSpPr>
          <p:nvPr/>
        </p:nvGrpSpPr>
        <p:grpSpPr bwMode="auto">
          <a:xfrm>
            <a:off x="4658878" y="3612998"/>
            <a:ext cx="998935" cy="767836"/>
            <a:chOff x="-2453995" y="2299106"/>
            <a:chExt cx="1561803" cy="1081111"/>
          </a:xfrm>
        </p:grpSpPr>
        <p:sp>
          <p:nvSpPr>
            <p:cNvPr id="55" name="Rectangle à coins arrondis 39">
              <a:extLst>
                <a:ext uri="{FF2B5EF4-FFF2-40B4-BE49-F238E27FC236}">
                  <a16:creationId xmlns:a16="http://schemas.microsoft.com/office/drawing/2014/main" id="{597C12E5-2687-365D-CA34-55F93055602E}"/>
                </a:ext>
              </a:extLst>
            </p:cNvPr>
            <p:cNvSpPr/>
            <p:nvPr/>
          </p:nvSpPr>
          <p:spPr>
            <a:xfrm>
              <a:off x="-2453995" y="2299106"/>
              <a:ext cx="1561803" cy="1081111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pic>
          <p:nvPicPr>
            <p:cNvPr id="56" name="Image 40">
              <a:extLst>
                <a:ext uri="{FF2B5EF4-FFF2-40B4-BE49-F238E27FC236}">
                  <a16:creationId xmlns:a16="http://schemas.microsoft.com/office/drawing/2014/main" id="{D9A1EFF6-C283-4A31-433D-95AE9FEB1F9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126675" y="2389890"/>
              <a:ext cx="899535" cy="933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Flèche vers le bas 28">
            <a:extLst>
              <a:ext uri="{FF2B5EF4-FFF2-40B4-BE49-F238E27FC236}">
                <a16:creationId xmlns:a16="http://schemas.microsoft.com/office/drawing/2014/main" id="{CEBD4D98-FF08-8864-BD14-EA3A486EC699}"/>
              </a:ext>
            </a:extLst>
          </p:cNvPr>
          <p:cNvSpPr/>
          <p:nvPr/>
        </p:nvSpPr>
        <p:spPr>
          <a:xfrm>
            <a:off x="7728615" y="1964644"/>
            <a:ext cx="390489" cy="492229"/>
          </a:xfrm>
          <a:prstGeom prst="downArrow">
            <a:avLst/>
          </a:prstGeom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2D2B0A-C7B4-1202-720E-776BC56924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re 9">
            <a:extLst>
              <a:ext uri="{FF2B5EF4-FFF2-40B4-BE49-F238E27FC236}">
                <a16:creationId xmlns:a16="http://schemas.microsoft.com/office/drawing/2014/main" id="{DBAC58AC-01DA-0AD7-4C5C-FE8CC1EB53E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258888" y="487363"/>
            <a:ext cx="7885112" cy="996950"/>
          </a:xfrm>
        </p:spPr>
        <p:txBody>
          <a:bodyPr/>
          <a:lstStyle/>
          <a:p>
            <a:r>
              <a:rPr lang="fr-FR" altLang="fr-FR" sz="3200" dirty="0"/>
              <a:t>Mise en situation du problème            – 2 – </a:t>
            </a:r>
            <a:br>
              <a:rPr lang="fr-FR" altLang="fr-FR" sz="3200" dirty="0"/>
            </a:br>
            <a:r>
              <a:rPr lang="fr-FR" altLang="fr-FR" sz="2000" dirty="0"/>
              <a:t>    Evolution non prévisible d’une librairie et ses conséquences – 2 – </a:t>
            </a:r>
          </a:p>
        </p:txBody>
      </p:sp>
      <p:sp>
        <p:nvSpPr>
          <p:cNvPr id="43011" name="Espace réservé du numéro de diapositive 5">
            <a:extLst>
              <a:ext uri="{FF2B5EF4-FFF2-40B4-BE49-F238E27FC236}">
                <a16:creationId xmlns:a16="http://schemas.microsoft.com/office/drawing/2014/main" id="{E6F8C05C-EC20-293F-AA37-E978AF5642F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AD3ABA19-EEDE-4386-A318-C0C28892BAEF}" type="slidenum">
              <a:rPr lang="fr-FR" altLang="fr-FR"/>
              <a:pPr/>
              <a:t>5</a:t>
            </a:fld>
            <a:endParaRPr lang="fr-FR" alt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9CD4737D-A62D-2AAA-4B69-EFBB06A69356}"/>
              </a:ext>
            </a:extLst>
          </p:cNvPr>
          <p:cNvGrpSpPr>
            <a:grpSpLocks/>
          </p:cNvGrpSpPr>
          <p:nvPr/>
        </p:nvGrpSpPr>
        <p:grpSpPr bwMode="auto">
          <a:xfrm>
            <a:off x="1319071" y="1599310"/>
            <a:ext cx="7676208" cy="369332"/>
            <a:chOff x="2715093" y="2159076"/>
            <a:chExt cx="4637051" cy="369121"/>
          </a:xfrm>
        </p:grpSpPr>
        <p:sp>
          <p:nvSpPr>
            <p:cNvPr id="20" name="Rectangle à coins arrondis 44">
              <a:extLst>
                <a:ext uri="{FF2B5EF4-FFF2-40B4-BE49-F238E27FC236}">
                  <a16:creationId xmlns:a16="http://schemas.microsoft.com/office/drawing/2014/main" id="{6C0ADFA4-6244-E3C4-24C9-772A734BF3C2}"/>
                </a:ext>
              </a:extLst>
            </p:cNvPr>
            <p:cNvSpPr/>
            <p:nvPr/>
          </p:nvSpPr>
          <p:spPr>
            <a:xfrm>
              <a:off x="2715093" y="2162346"/>
              <a:ext cx="4637051" cy="365851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sp>
          <p:nvSpPr>
            <p:cNvPr id="43022" name="ZoneTexte 20">
              <a:extLst>
                <a:ext uri="{FF2B5EF4-FFF2-40B4-BE49-F238E27FC236}">
                  <a16:creationId xmlns:a16="http://schemas.microsoft.com/office/drawing/2014/main" id="{A7A8C86F-C3D0-6F41-DEDF-0C0CEB46744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15093" y="2159076"/>
              <a:ext cx="4551224" cy="369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algn="ctr" eaLnBrk="1" hangingPunct="1"/>
              <a:r>
                <a:rPr lang="fr-FR" altLang="fr-FR" b="1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A l’origine, un TP écrit en 2020 dans le cadre des activités sur la géolocalisation </a:t>
              </a:r>
            </a:p>
          </p:txBody>
        </p:sp>
      </p:grpSp>
      <p:sp>
        <p:nvSpPr>
          <p:cNvPr id="5" name="Rectangle 9">
            <a:extLst>
              <a:ext uri="{FF2B5EF4-FFF2-40B4-BE49-F238E27FC236}">
                <a16:creationId xmlns:a16="http://schemas.microsoft.com/office/drawing/2014/main" id="{A605E5EF-6C4D-37DD-CEE4-D4402194D46E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33321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/>
            </a:lvl1pPr>
          </a:lstStyle>
          <a:p>
            <a:pPr>
              <a:defRPr/>
            </a:pPr>
            <a:r>
              <a:rPr lang="fr-FR" dirty="0"/>
              <a:t>Lycée Charlemagne</a:t>
            </a:r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84752A71-1905-FC1C-5557-7294A05C9382}"/>
              </a:ext>
            </a:extLst>
          </p:cNvPr>
          <p:cNvGrpSpPr>
            <a:grpSpLocks/>
          </p:cNvGrpSpPr>
          <p:nvPr/>
        </p:nvGrpSpPr>
        <p:grpSpPr bwMode="auto">
          <a:xfrm>
            <a:off x="2791358" y="3734456"/>
            <a:ext cx="1401275" cy="1029580"/>
            <a:chOff x="4137908" y="2601599"/>
            <a:chExt cx="1815069" cy="1256758"/>
          </a:xfrm>
        </p:grpSpPr>
        <p:sp>
          <p:nvSpPr>
            <p:cNvPr id="7" name="Rectangle à coins arrondis 39">
              <a:extLst>
                <a:ext uri="{FF2B5EF4-FFF2-40B4-BE49-F238E27FC236}">
                  <a16:creationId xmlns:a16="http://schemas.microsoft.com/office/drawing/2014/main" id="{979D7321-E667-F59A-2627-9D6BD53C4754}"/>
                </a:ext>
              </a:extLst>
            </p:cNvPr>
            <p:cNvSpPr/>
            <p:nvPr/>
          </p:nvSpPr>
          <p:spPr>
            <a:xfrm>
              <a:off x="4137908" y="2601599"/>
              <a:ext cx="1815069" cy="1256758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pic>
          <p:nvPicPr>
            <p:cNvPr id="8" name="Picture 4">
              <a:extLst>
                <a:ext uri="{FF2B5EF4-FFF2-40B4-BE49-F238E27FC236}">
                  <a16:creationId xmlns:a16="http://schemas.microsoft.com/office/drawing/2014/main" id="{E2083DCB-7841-8A32-FD64-E3590ABD57D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4242236" y="2799276"/>
              <a:ext cx="1619484" cy="8758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5" name="Groupe 14">
            <a:extLst>
              <a:ext uri="{FF2B5EF4-FFF2-40B4-BE49-F238E27FC236}">
                <a16:creationId xmlns:a16="http://schemas.microsoft.com/office/drawing/2014/main" id="{5710BCA6-82BF-BF77-262D-B334F95EC00D}"/>
              </a:ext>
            </a:extLst>
          </p:cNvPr>
          <p:cNvGrpSpPr>
            <a:grpSpLocks/>
          </p:cNvGrpSpPr>
          <p:nvPr/>
        </p:nvGrpSpPr>
        <p:grpSpPr bwMode="auto">
          <a:xfrm>
            <a:off x="2242634" y="4958803"/>
            <a:ext cx="4423279" cy="1280685"/>
            <a:chOff x="2585547" y="3797959"/>
            <a:chExt cx="5205526" cy="2999779"/>
          </a:xfrm>
        </p:grpSpPr>
        <p:sp>
          <p:nvSpPr>
            <p:cNvPr id="17" name="Rectangle à coins arrondis 39">
              <a:extLst>
                <a:ext uri="{FF2B5EF4-FFF2-40B4-BE49-F238E27FC236}">
                  <a16:creationId xmlns:a16="http://schemas.microsoft.com/office/drawing/2014/main" id="{C1FB57F2-9E1B-D3CA-0E46-F2D6EB38E47A}"/>
                </a:ext>
              </a:extLst>
            </p:cNvPr>
            <p:cNvSpPr/>
            <p:nvPr/>
          </p:nvSpPr>
          <p:spPr>
            <a:xfrm>
              <a:off x="2585547" y="3797959"/>
              <a:ext cx="5205526" cy="2999779"/>
            </a:xfrm>
            <a:prstGeom prst="roundRect">
              <a:avLst/>
            </a:prstGeom>
            <a:ln>
              <a:solidFill>
                <a:srgbClr val="C0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>
                <a:solidFill>
                  <a:srgbClr val="C00000"/>
                </a:solidFill>
              </a:endParaRPr>
            </a:p>
          </p:txBody>
        </p:sp>
        <p:pic>
          <p:nvPicPr>
            <p:cNvPr id="18" name="Image 20">
              <a:extLst>
                <a:ext uri="{FF2B5EF4-FFF2-40B4-BE49-F238E27FC236}">
                  <a16:creationId xmlns:a16="http://schemas.microsoft.com/office/drawing/2014/main" id="{7D72AC41-86B5-2E8A-FB29-6AEA6AE0AEC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2671944" y="4166395"/>
              <a:ext cx="5065323" cy="20755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1" name="Signe Plus 20">
            <a:extLst>
              <a:ext uri="{FF2B5EF4-FFF2-40B4-BE49-F238E27FC236}">
                <a16:creationId xmlns:a16="http://schemas.microsoft.com/office/drawing/2014/main" id="{662F84B6-7571-7A7F-8AC8-E5EF7D3881F9}"/>
              </a:ext>
            </a:extLst>
          </p:cNvPr>
          <p:cNvSpPr/>
          <p:nvPr/>
        </p:nvSpPr>
        <p:spPr>
          <a:xfrm>
            <a:off x="4223909" y="3792046"/>
            <a:ext cx="914400" cy="914400"/>
          </a:xfrm>
          <a:prstGeom prst="mathPlus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Flèche vers le bas 28">
            <a:extLst>
              <a:ext uri="{FF2B5EF4-FFF2-40B4-BE49-F238E27FC236}">
                <a16:creationId xmlns:a16="http://schemas.microsoft.com/office/drawing/2014/main" id="{C6AE6C86-8BBA-61C8-D1EC-5C4654C5A9B2}"/>
              </a:ext>
            </a:extLst>
          </p:cNvPr>
          <p:cNvSpPr/>
          <p:nvPr/>
        </p:nvSpPr>
        <p:spPr>
          <a:xfrm rot="16200000">
            <a:off x="6450145" y="3972477"/>
            <a:ext cx="390489" cy="691922"/>
          </a:xfrm>
          <a:prstGeom prst="downArrow">
            <a:avLst/>
          </a:prstGeom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/>
          </a:p>
        </p:txBody>
      </p: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40DB1AA2-E5D1-520A-D960-D57F2B98860E}"/>
              </a:ext>
            </a:extLst>
          </p:cNvPr>
          <p:cNvGrpSpPr>
            <a:grpSpLocks/>
          </p:cNvGrpSpPr>
          <p:nvPr/>
        </p:nvGrpSpPr>
        <p:grpSpPr bwMode="auto">
          <a:xfrm>
            <a:off x="104735" y="4852854"/>
            <a:ext cx="1412009" cy="369332"/>
            <a:chOff x="3887804" y="2159076"/>
            <a:chExt cx="3464338" cy="369121"/>
          </a:xfrm>
        </p:grpSpPr>
        <p:sp>
          <p:nvSpPr>
            <p:cNvPr id="27" name="Rectangle à coins arrondis 44">
              <a:extLst>
                <a:ext uri="{FF2B5EF4-FFF2-40B4-BE49-F238E27FC236}">
                  <a16:creationId xmlns:a16="http://schemas.microsoft.com/office/drawing/2014/main" id="{F6C6AB41-51D9-6371-B9DA-1F989923554B}"/>
                </a:ext>
              </a:extLst>
            </p:cNvPr>
            <p:cNvSpPr/>
            <p:nvPr/>
          </p:nvSpPr>
          <p:spPr>
            <a:xfrm>
              <a:off x="4063075" y="2162346"/>
              <a:ext cx="3289067" cy="365851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sp>
          <p:nvSpPr>
            <p:cNvPr id="28" name="ZoneTexte 20">
              <a:extLst>
                <a:ext uri="{FF2B5EF4-FFF2-40B4-BE49-F238E27FC236}">
                  <a16:creationId xmlns:a16="http://schemas.microsoft.com/office/drawing/2014/main" id="{13EF4290-9ACE-10D3-7665-8DD26602E3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87804" y="2159076"/>
              <a:ext cx="3378511" cy="369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algn="ctr" eaLnBrk="1" hangingPunct="1"/>
              <a:r>
                <a:rPr lang="fr-FR" altLang="fr-FR" b="1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 Le TP utilise </a:t>
              </a:r>
            </a:p>
          </p:txBody>
        </p:sp>
      </p:grpSp>
      <p:sp>
        <p:nvSpPr>
          <p:cNvPr id="29" name="ZoneTexte 28">
            <a:extLst>
              <a:ext uri="{FF2B5EF4-FFF2-40B4-BE49-F238E27FC236}">
                <a16:creationId xmlns:a16="http://schemas.microsoft.com/office/drawing/2014/main" id="{0895B1F6-8EC7-FF7D-8840-23104CE69D45}"/>
              </a:ext>
            </a:extLst>
          </p:cNvPr>
          <p:cNvSpPr txBox="1"/>
          <p:nvPr/>
        </p:nvSpPr>
        <p:spPr>
          <a:xfrm>
            <a:off x="7825105" y="6272271"/>
            <a:ext cx="861695" cy="368300"/>
          </a:xfrm>
          <a:prstGeom prst="rect">
            <a:avLst/>
          </a:prstGeom>
          <a:solidFill>
            <a:srgbClr val="0066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fr-FR" dirty="0">
                <a:latin typeface="Arial Narrow" pitchFamily="34" charset="0"/>
              </a:rPr>
              <a:t>Mais !</a:t>
            </a:r>
          </a:p>
        </p:txBody>
      </p:sp>
      <p:grpSp>
        <p:nvGrpSpPr>
          <p:cNvPr id="10" name="Groupe 9">
            <a:extLst>
              <a:ext uri="{FF2B5EF4-FFF2-40B4-BE49-F238E27FC236}">
                <a16:creationId xmlns:a16="http://schemas.microsoft.com/office/drawing/2014/main" id="{527539EA-8C2B-DAA0-1ED7-3CC212565DAF}"/>
              </a:ext>
            </a:extLst>
          </p:cNvPr>
          <p:cNvGrpSpPr>
            <a:grpSpLocks/>
          </p:cNvGrpSpPr>
          <p:nvPr/>
        </p:nvGrpSpPr>
        <p:grpSpPr bwMode="auto">
          <a:xfrm>
            <a:off x="5130296" y="3740888"/>
            <a:ext cx="947825" cy="1016717"/>
            <a:chOff x="4137908" y="2601599"/>
            <a:chExt cx="1225176" cy="1256758"/>
          </a:xfrm>
        </p:grpSpPr>
        <p:sp>
          <p:nvSpPr>
            <p:cNvPr id="11" name="Rectangle à coins arrondis 39">
              <a:extLst>
                <a:ext uri="{FF2B5EF4-FFF2-40B4-BE49-F238E27FC236}">
                  <a16:creationId xmlns:a16="http://schemas.microsoft.com/office/drawing/2014/main" id="{9D055512-4F42-D2FE-6E43-207FE46F66EC}"/>
                </a:ext>
              </a:extLst>
            </p:cNvPr>
            <p:cNvSpPr/>
            <p:nvPr/>
          </p:nvSpPr>
          <p:spPr>
            <a:xfrm>
              <a:off x="4137908" y="2601599"/>
              <a:ext cx="1225176" cy="1256758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pic>
          <p:nvPicPr>
            <p:cNvPr id="12" name="Picture 4">
              <a:extLst>
                <a:ext uri="{FF2B5EF4-FFF2-40B4-BE49-F238E27FC236}">
                  <a16:creationId xmlns:a16="http://schemas.microsoft.com/office/drawing/2014/main" id="{F9323FE9-FE3B-5336-F4C2-68DF0D40673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4286422" y="2680824"/>
              <a:ext cx="797711" cy="11128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4" name="Virage 21">
            <a:extLst>
              <a:ext uri="{FF2B5EF4-FFF2-40B4-BE49-F238E27FC236}">
                <a16:creationId xmlns:a16="http://schemas.microsoft.com/office/drawing/2014/main" id="{2B1533D7-C849-5B4C-06F4-6470E9EF80C9}"/>
              </a:ext>
            </a:extLst>
          </p:cNvPr>
          <p:cNvSpPr/>
          <p:nvPr/>
        </p:nvSpPr>
        <p:spPr>
          <a:xfrm flipV="1">
            <a:off x="6299428" y="6002203"/>
            <a:ext cx="1253897" cy="615110"/>
          </a:xfrm>
          <a:prstGeom prst="bentArrow">
            <a:avLst>
              <a:gd name="adj1" fmla="val 25000"/>
              <a:gd name="adj2" fmla="val 24224"/>
              <a:gd name="adj3" fmla="val 25000"/>
              <a:gd name="adj4" fmla="val 43750"/>
            </a:avLst>
          </a:prstGeom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>
              <a:solidFill>
                <a:schemeClr val="tx1"/>
              </a:solidFill>
            </a:endParaRPr>
          </a:p>
        </p:txBody>
      </p:sp>
      <p:grpSp>
        <p:nvGrpSpPr>
          <p:cNvPr id="32" name="Groupe 31">
            <a:extLst>
              <a:ext uri="{FF2B5EF4-FFF2-40B4-BE49-F238E27FC236}">
                <a16:creationId xmlns:a16="http://schemas.microsoft.com/office/drawing/2014/main" id="{239E6E99-EC25-9775-3082-E2A522582644}"/>
              </a:ext>
            </a:extLst>
          </p:cNvPr>
          <p:cNvGrpSpPr>
            <a:grpSpLocks/>
          </p:cNvGrpSpPr>
          <p:nvPr/>
        </p:nvGrpSpPr>
        <p:grpSpPr bwMode="auto">
          <a:xfrm>
            <a:off x="833941" y="2089833"/>
            <a:ext cx="8019259" cy="1442661"/>
            <a:chOff x="0" y="3041494"/>
            <a:chExt cx="8019424" cy="1442938"/>
          </a:xfrm>
        </p:grpSpPr>
        <p:sp>
          <p:nvSpPr>
            <p:cNvPr id="33" name="Rectangle à coins arrondis 44">
              <a:extLst>
                <a:ext uri="{FF2B5EF4-FFF2-40B4-BE49-F238E27FC236}">
                  <a16:creationId xmlns:a16="http://schemas.microsoft.com/office/drawing/2014/main" id="{2B728EA8-7563-AFC4-6CB9-2C0EC6D55CDB}"/>
                </a:ext>
              </a:extLst>
            </p:cNvPr>
            <p:cNvSpPr/>
            <p:nvPr/>
          </p:nvSpPr>
          <p:spPr>
            <a:xfrm>
              <a:off x="0" y="3041494"/>
              <a:ext cx="8019424" cy="1442938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pic>
          <p:nvPicPr>
            <p:cNvPr id="34" name="Image 5">
              <a:extLst>
                <a:ext uri="{FF2B5EF4-FFF2-40B4-BE49-F238E27FC236}">
                  <a16:creationId xmlns:a16="http://schemas.microsoft.com/office/drawing/2014/main" id="{2C35F3E6-A78B-A179-BC44-79A1583D784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0519"/>
            <a:stretch>
              <a:fillRect/>
            </a:stretch>
          </p:blipFill>
          <p:spPr bwMode="auto">
            <a:xfrm>
              <a:off x="434192" y="3106899"/>
              <a:ext cx="7275659" cy="1303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4" name="Flèche vers le bas 28">
            <a:extLst>
              <a:ext uri="{FF2B5EF4-FFF2-40B4-BE49-F238E27FC236}">
                <a16:creationId xmlns:a16="http://schemas.microsoft.com/office/drawing/2014/main" id="{07C9AD42-5C15-1120-54CB-3593D2909EB2}"/>
              </a:ext>
            </a:extLst>
          </p:cNvPr>
          <p:cNvSpPr/>
          <p:nvPr/>
        </p:nvSpPr>
        <p:spPr>
          <a:xfrm>
            <a:off x="7728615" y="1964644"/>
            <a:ext cx="390489" cy="492229"/>
          </a:xfrm>
          <a:prstGeom prst="downArrow">
            <a:avLst/>
          </a:prstGeom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/>
          </a:p>
        </p:txBody>
      </p:sp>
      <p:sp>
        <p:nvSpPr>
          <p:cNvPr id="35" name="Accolade ouvrante 34">
            <a:extLst>
              <a:ext uri="{FF2B5EF4-FFF2-40B4-BE49-F238E27FC236}">
                <a16:creationId xmlns:a16="http://schemas.microsoft.com/office/drawing/2014/main" id="{7ADEF27F-8135-CBAA-0ED7-AAC95BB69134}"/>
              </a:ext>
            </a:extLst>
          </p:cNvPr>
          <p:cNvSpPr/>
          <p:nvPr/>
        </p:nvSpPr>
        <p:spPr>
          <a:xfrm>
            <a:off x="1686289" y="3722646"/>
            <a:ext cx="527680" cy="2629749"/>
          </a:xfrm>
          <a:prstGeom prst="leftBrac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4D001107-4243-F3C0-442D-87B017397F23}"/>
              </a:ext>
            </a:extLst>
          </p:cNvPr>
          <p:cNvSpPr txBox="1"/>
          <p:nvPr/>
        </p:nvSpPr>
        <p:spPr>
          <a:xfrm>
            <a:off x="7122477" y="4078317"/>
            <a:ext cx="1730723" cy="369332"/>
          </a:xfrm>
          <a:prstGeom prst="rect">
            <a:avLst/>
          </a:prstGeom>
          <a:solidFill>
            <a:srgbClr val="0066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fr-FR" dirty="0">
                <a:latin typeface="Arial Narrow" pitchFamily="34" charset="0"/>
              </a:rPr>
              <a:t>Aucun problème !</a:t>
            </a:r>
          </a:p>
        </p:txBody>
      </p:sp>
    </p:spTree>
    <p:extLst>
      <p:ext uri="{BB962C8B-B14F-4D97-AF65-F5344CB8AC3E}">
        <p14:creationId xmlns:p14="http://schemas.microsoft.com/office/powerpoint/2010/main" val="959608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9" grpId="0" animBg="1"/>
      <p:bldP spid="35" grpId="0" animBg="1"/>
      <p:bldP spid="3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744BEB-B276-C9AB-BE27-46A2519E9E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>
            <a:extLst>
              <a:ext uri="{FF2B5EF4-FFF2-40B4-BE49-F238E27FC236}">
                <a16:creationId xmlns:a16="http://schemas.microsoft.com/office/drawing/2014/main" id="{6518C696-130C-ED4B-F8DD-2656034D28A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33321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/>
            </a:lvl1pPr>
          </a:lstStyle>
          <a:p>
            <a:pPr>
              <a:defRPr/>
            </a:pPr>
            <a:r>
              <a:rPr lang="fr-FR" dirty="0"/>
              <a:t>Lycée Charlemagne</a:t>
            </a:r>
          </a:p>
        </p:txBody>
      </p:sp>
      <p:sp>
        <p:nvSpPr>
          <p:cNvPr id="43010" name="Titre 9">
            <a:extLst>
              <a:ext uri="{FF2B5EF4-FFF2-40B4-BE49-F238E27FC236}">
                <a16:creationId xmlns:a16="http://schemas.microsoft.com/office/drawing/2014/main" id="{D7C12048-3FCA-38D4-4A9E-91E22714213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258888" y="487363"/>
            <a:ext cx="7885112" cy="996950"/>
          </a:xfrm>
        </p:spPr>
        <p:txBody>
          <a:bodyPr/>
          <a:lstStyle/>
          <a:p>
            <a:r>
              <a:rPr lang="fr-FR" altLang="fr-FR" sz="3200" dirty="0"/>
              <a:t>Mise en situation du problème            – 3 – </a:t>
            </a:r>
            <a:br>
              <a:rPr lang="fr-FR" altLang="fr-FR" sz="3200" dirty="0"/>
            </a:br>
            <a:r>
              <a:rPr lang="fr-FR" altLang="fr-FR" sz="2000" dirty="0"/>
              <a:t>    Evolution non prévisible d’une librairie et ses conséquences – 3 –</a:t>
            </a:r>
          </a:p>
        </p:txBody>
      </p:sp>
      <p:sp>
        <p:nvSpPr>
          <p:cNvPr id="43011" name="Espace réservé du numéro de diapositive 5">
            <a:extLst>
              <a:ext uri="{FF2B5EF4-FFF2-40B4-BE49-F238E27FC236}">
                <a16:creationId xmlns:a16="http://schemas.microsoft.com/office/drawing/2014/main" id="{E49FBB23-EEC6-9134-F1E8-94576C8A08D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AD3ABA19-EEDE-4386-A318-C0C28892BAEF}" type="slidenum">
              <a:rPr lang="fr-FR" altLang="fr-FR"/>
              <a:pPr/>
              <a:t>6</a:t>
            </a:fld>
            <a:endParaRPr lang="fr-FR" alt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81F3EDF8-C8FE-6373-4819-0ADE216FA350}"/>
              </a:ext>
            </a:extLst>
          </p:cNvPr>
          <p:cNvGrpSpPr>
            <a:grpSpLocks/>
          </p:cNvGrpSpPr>
          <p:nvPr/>
        </p:nvGrpSpPr>
        <p:grpSpPr bwMode="auto">
          <a:xfrm>
            <a:off x="1319071" y="1599310"/>
            <a:ext cx="7676208" cy="369332"/>
            <a:chOff x="2715093" y="2159076"/>
            <a:chExt cx="4637051" cy="369121"/>
          </a:xfrm>
        </p:grpSpPr>
        <p:sp>
          <p:nvSpPr>
            <p:cNvPr id="20" name="Rectangle à coins arrondis 44">
              <a:extLst>
                <a:ext uri="{FF2B5EF4-FFF2-40B4-BE49-F238E27FC236}">
                  <a16:creationId xmlns:a16="http://schemas.microsoft.com/office/drawing/2014/main" id="{96061422-2751-FBD2-83BC-9DC2D851FC67}"/>
                </a:ext>
              </a:extLst>
            </p:cNvPr>
            <p:cNvSpPr/>
            <p:nvPr/>
          </p:nvSpPr>
          <p:spPr>
            <a:xfrm>
              <a:off x="2715093" y="2162346"/>
              <a:ext cx="4637051" cy="365851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sp>
          <p:nvSpPr>
            <p:cNvPr id="43022" name="ZoneTexte 20">
              <a:extLst>
                <a:ext uri="{FF2B5EF4-FFF2-40B4-BE49-F238E27FC236}">
                  <a16:creationId xmlns:a16="http://schemas.microsoft.com/office/drawing/2014/main" id="{A4BB087A-CD84-E42F-EEA4-47FD341102F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15093" y="2159076"/>
              <a:ext cx="4551224" cy="369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algn="ctr" eaLnBrk="1" hangingPunct="1"/>
              <a:r>
                <a:rPr lang="fr-FR" altLang="fr-FR" b="1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A l’origine, un TP écrit en 2020 dans le cadre des activités sur la géolocalisation </a:t>
              </a:r>
            </a:p>
          </p:txBody>
        </p:sp>
      </p:grpSp>
      <p:grpSp>
        <p:nvGrpSpPr>
          <p:cNvPr id="15" name="Groupe 14">
            <a:extLst>
              <a:ext uri="{FF2B5EF4-FFF2-40B4-BE49-F238E27FC236}">
                <a16:creationId xmlns:a16="http://schemas.microsoft.com/office/drawing/2014/main" id="{2FC21ABE-31A5-FA74-ABCC-60D469A84E8E}"/>
              </a:ext>
            </a:extLst>
          </p:cNvPr>
          <p:cNvGrpSpPr>
            <a:grpSpLocks/>
          </p:cNvGrpSpPr>
          <p:nvPr/>
        </p:nvGrpSpPr>
        <p:grpSpPr bwMode="auto">
          <a:xfrm>
            <a:off x="98437" y="2140447"/>
            <a:ext cx="3719183" cy="1052334"/>
            <a:chOff x="2585547" y="3797959"/>
            <a:chExt cx="5205526" cy="2999779"/>
          </a:xfrm>
        </p:grpSpPr>
        <p:sp>
          <p:nvSpPr>
            <p:cNvPr id="17" name="Rectangle à coins arrondis 39">
              <a:extLst>
                <a:ext uri="{FF2B5EF4-FFF2-40B4-BE49-F238E27FC236}">
                  <a16:creationId xmlns:a16="http://schemas.microsoft.com/office/drawing/2014/main" id="{9A42C64C-C7C5-F2F8-464B-2550362EA8C6}"/>
                </a:ext>
              </a:extLst>
            </p:cNvPr>
            <p:cNvSpPr/>
            <p:nvPr/>
          </p:nvSpPr>
          <p:spPr>
            <a:xfrm>
              <a:off x="2585547" y="3797959"/>
              <a:ext cx="5205526" cy="2999779"/>
            </a:xfrm>
            <a:prstGeom prst="roundRect">
              <a:avLst/>
            </a:prstGeom>
            <a:ln>
              <a:solidFill>
                <a:srgbClr val="C0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>
                <a:solidFill>
                  <a:srgbClr val="C00000"/>
                </a:solidFill>
              </a:endParaRPr>
            </a:p>
          </p:txBody>
        </p:sp>
        <p:pic>
          <p:nvPicPr>
            <p:cNvPr id="18" name="Image 20">
              <a:extLst>
                <a:ext uri="{FF2B5EF4-FFF2-40B4-BE49-F238E27FC236}">
                  <a16:creationId xmlns:a16="http://schemas.microsoft.com/office/drawing/2014/main" id="{5AF2A417-3A68-2B97-3902-D9FCC1B3D70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2683089" y="4175184"/>
              <a:ext cx="5065322" cy="20755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2" name="Groupe 11">
            <a:extLst>
              <a:ext uri="{FF2B5EF4-FFF2-40B4-BE49-F238E27FC236}">
                <a16:creationId xmlns:a16="http://schemas.microsoft.com/office/drawing/2014/main" id="{67E3DBDC-C713-1F5C-D95B-2D7C21419D00}"/>
              </a:ext>
            </a:extLst>
          </p:cNvPr>
          <p:cNvGrpSpPr/>
          <p:nvPr/>
        </p:nvGrpSpPr>
        <p:grpSpPr>
          <a:xfrm>
            <a:off x="3924774" y="2156497"/>
            <a:ext cx="5160016" cy="4569182"/>
            <a:chOff x="1721017" y="2742029"/>
            <a:chExt cx="5160016" cy="4569182"/>
          </a:xfrm>
        </p:grpSpPr>
        <p:sp>
          <p:nvSpPr>
            <p:cNvPr id="11" name="Rectangle à coins arrondis 39">
              <a:extLst>
                <a:ext uri="{FF2B5EF4-FFF2-40B4-BE49-F238E27FC236}">
                  <a16:creationId xmlns:a16="http://schemas.microsoft.com/office/drawing/2014/main" id="{EAA01E12-883F-1D82-86D2-B234B805CBDF}"/>
                </a:ext>
              </a:extLst>
            </p:cNvPr>
            <p:cNvSpPr/>
            <p:nvPr/>
          </p:nvSpPr>
          <p:spPr bwMode="auto">
            <a:xfrm>
              <a:off x="1721017" y="2742029"/>
              <a:ext cx="5160016" cy="4569182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pic>
          <p:nvPicPr>
            <p:cNvPr id="10" name="Image 9">
              <a:extLst>
                <a:ext uri="{FF2B5EF4-FFF2-40B4-BE49-F238E27FC236}">
                  <a16:creationId xmlns:a16="http://schemas.microsoft.com/office/drawing/2014/main" id="{1EA6BAAC-B704-C304-DFD4-E1D9E6F993A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104670" y="2893422"/>
              <a:ext cx="4155100" cy="4266396"/>
            </a:xfrm>
            <a:prstGeom prst="rect">
              <a:avLst/>
            </a:prstGeom>
          </p:spPr>
        </p:pic>
      </p:grpSp>
      <p:sp>
        <p:nvSpPr>
          <p:cNvPr id="31" name="Ellipse 30">
            <a:extLst>
              <a:ext uri="{FF2B5EF4-FFF2-40B4-BE49-F238E27FC236}">
                <a16:creationId xmlns:a16="http://schemas.microsoft.com/office/drawing/2014/main" id="{2EE4CB2D-D1D3-9477-4CBF-DAE3815C5FFE}"/>
              </a:ext>
            </a:extLst>
          </p:cNvPr>
          <p:cNvSpPr/>
          <p:nvPr/>
        </p:nvSpPr>
        <p:spPr>
          <a:xfrm>
            <a:off x="140870" y="2528073"/>
            <a:ext cx="1466969" cy="32442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 dirty="0"/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E06138F8-D791-731B-D287-E439B5B3583C}"/>
              </a:ext>
            </a:extLst>
          </p:cNvPr>
          <p:cNvSpPr txBox="1"/>
          <p:nvPr/>
        </p:nvSpPr>
        <p:spPr>
          <a:xfrm>
            <a:off x="7059993" y="2761647"/>
            <a:ext cx="1767726" cy="369332"/>
          </a:xfrm>
          <a:prstGeom prst="rect">
            <a:avLst/>
          </a:prstGeom>
          <a:solidFill>
            <a:srgbClr val="0066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fr-FR" dirty="0">
                <a:latin typeface="Arial Narrow" pitchFamily="34" charset="0"/>
              </a:rPr>
              <a:t>Evolution majeure</a:t>
            </a:r>
          </a:p>
        </p:txBody>
      </p:sp>
      <p:sp>
        <p:nvSpPr>
          <p:cNvPr id="30" name="Flèche vers le bas 28">
            <a:extLst>
              <a:ext uri="{FF2B5EF4-FFF2-40B4-BE49-F238E27FC236}">
                <a16:creationId xmlns:a16="http://schemas.microsoft.com/office/drawing/2014/main" id="{867B016B-0B3B-D194-E5CE-403274FC0330}"/>
              </a:ext>
            </a:extLst>
          </p:cNvPr>
          <p:cNvSpPr/>
          <p:nvPr/>
        </p:nvSpPr>
        <p:spPr>
          <a:xfrm rot="16200000">
            <a:off x="6445978" y="2691605"/>
            <a:ext cx="390489" cy="570106"/>
          </a:xfrm>
          <a:prstGeom prst="downArrow">
            <a:avLst/>
          </a:prstGeom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/>
          </a:p>
        </p:txBody>
      </p:sp>
      <p:sp>
        <p:nvSpPr>
          <p:cNvPr id="33" name="Ellipse 32">
            <a:extLst>
              <a:ext uri="{FF2B5EF4-FFF2-40B4-BE49-F238E27FC236}">
                <a16:creationId xmlns:a16="http://schemas.microsoft.com/office/drawing/2014/main" id="{AFBABF5D-5D4E-44E6-8089-23C295114E83}"/>
              </a:ext>
            </a:extLst>
          </p:cNvPr>
          <p:cNvSpPr/>
          <p:nvPr/>
        </p:nvSpPr>
        <p:spPr>
          <a:xfrm>
            <a:off x="1859054" y="2307504"/>
            <a:ext cx="1028700" cy="32442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 dirty="0"/>
          </a:p>
        </p:txBody>
      </p:sp>
      <p:sp>
        <p:nvSpPr>
          <p:cNvPr id="34" name="Ellipse 33">
            <a:extLst>
              <a:ext uri="{FF2B5EF4-FFF2-40B4-BE49-F238E27FC236}">
                <a16:creationId xmlns:a16="http://schemas.microsoft.com/office/drawing/2014/main" id="{411A7748-5A92-75B4-7C2F-665E69834144}"/>
              </a:ext>
            </a:extLst>
          </p:cNvPr>
          <p:cNvSpPr/>
          <p:nvPr/>
        </p:nvSpPr>
        <p:spPr>
          <a:xfrm>
            <a:off x="5308333" y="5368554"/>
            <a:ext cx="1028700" cy="483606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 dirty="0"/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E88223C2-0B3A-4752-981F-88F048B866E7}"/>
              </a:ext>
            </a:extLst>
          </p:cNvPr>
          <p:cNvSpPr txBox="1"/>
          <p:nvPr/>
        </p:nvSpPr>
        <p:spPr>
          <a:xfrm>
            <a:off x="7180057" y="5112508"/>
            <a:ext cx="1565927" cy="369332"/>
          </a:xfrm>
          <a:prstGeom prst="rect">
            <a:avLst/>
          </a:prstGeom>
          <a:solidFill>
            <a:srgbClr val="0066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fr-FR" dirty="0">
                <a:latin typeface="Arial Narrow" pitchFamily="34" charset="0"/>
              </a:rPr>
              <a:t>Dépréciée</a:t>
            </a:r>
          </a:p>
        </p:txBody>
      </p: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8C7CCC51-7C91-1F6D-3CFD-1B69DCC0E6C4}"/>
              </a:ext>
            </a:extLst>
          </p:cNvPr>
          <p:cNvGrpSpPr>
            <a:grpSpLocks/>
          </p:cNvGrpSpPr>
          <p:nvPr/>
        </p:nvGrpSpPr>
        <p:grpSpPr bwMode="auto">
          <a:xfrm>
            <a:off x="6392524" y="3925999"/>
            <a:ext cx="2622214" cy="383556"/>
            <a:chOff x="1553791" y="2144860"/>
            <a:chExt cx="5798349" cy="383337"/>
          </a:xfrm>
        </p:grpSpPr>
        <p:sp>
          <p:nvSpPr>
            <p:cNvPr id="27" name="Rectangle à coins arrondis 44">
              <a:extLst>
                <a:ext uri="{FF2B5EF4-FFF2-40B4-BE49-F238E27FC236}">
                  <a16:creationId xmlns:a16="http://schemas.microsoft.com/office/drawing/2014/main" id="{DCC00845-CFBD-AA17-8377-4E33A68D7143}"/>
                </a:ext>
              </a:extLst>
            </p:cNvPr>
            <p:cNvSpPr/>
            <p:nvPr/>
          </p:nvSpPr>
          <p:spPr>
            <a:xfrm>
              <a:off x="1596700" y="2162346"/>
              <a:ext cx="5755440" cy="365851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sp>
          <p:nvSpPr>
            <p:cNvPr id="28" name="ZoneTexte 20">
              <a:extLst>
                <a:ext uri="{FF2B5EF4-FFF2-40B4-BE49-F238E27FC236}">
                  <a16:creationId xmlns:a16="http://schemas.microsoft.com/office/drawing/2014/main" id="{73213C3A-333B-64FC-670F-98E59C30AC4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53791" y="2144860"/>
              <a:ext cx="5755438" cy="369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algn="ctr" eaLnBrk="1" hangingPunct="1"/>
              <a:r>
                <a:rPr lang="fr-FR" altLang="fr-FR" b="1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 Le TP ne fonctionne plus ! </a:t>
              </a:r>
            </a:p>
          </p:txBody>
        </p:sp>
      </p:grpSp>
      <p:sp>
        <p:nvSpPr>
          <p:cNvPr id="36" name="Virage 21">
            <a:extLst>
              <a:ext uri="{FF2B5EF4-FFF2-40B4-BE49-F238E27FC236}">
                <a16:creationId xmlns:a16="http://schemas.microsoft.com/office/drawing/2014/main" id="{BEF3AB62-0C6F-EBC9-4DB3-C0E350687A1A}"/>
              </a:ext>
            </a:extLst>
          </p:cNvPr>
          <p:cNvSpPr/>
          <p:nvPr/>
        </p:nvSpPr>
        <p:spPr>
          <a:xfrm flipV="1">
            <a:off x="3438726" y="4894223"/>
            <a:ext cx="1706010" cy="592274"/>
          </a:xfrm>
          <a:prstGeom prst="bentArrow">
            <a:avLst>
              <a:gd name="adj1" fmla="val 25000"/>
              <a:gd name="adj2" fmla="val 24224"/>
              <a:gd name="adj3" fmla="val 25000"/>
              <a:gd name="adj4" fmla="val 43750"/>
            </a:avLst>
          </a:prstGeom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>
              <a:solidFill>
                <a:schemeClr val="tx1"/>
              </a:solidFill>
            </a:endParaRPr>
          </a:p>
        </p:txBody>
      </p:sp>
      <p:sp>
        <p:nvSpPr>
          <p:cNvPr id="38" name="Virage 21">
            <a:extLst>
              <a:ext uri="{FF2B5EF4-FFF2-40B4-BE49-F238E27FC236}">
                <a16:creationId xmlns:a16="http://schemas.microsoft.com/office/drawing/2014/main" id="{30525778-12FB-4CA8-46A7-9CDB40C75F9C}"/>
              </a:ext>
            </a:extLst>
          </p:cNvPr>
          <p:cNvSpPr/>
          <p:nvPr/>
        </p:nvSpPr>
        <p:spPr>
          <a:xfrm flipV="1">
            <a:off x="1506799" y="2957804"/>
            <a:ext cx="656058" cy="1564666"/>
          </a:xfrm>
          <a:prstGeom prst="bentArrow">
            <a:avLst>
              <a:gd name="adj1" fmla="val 25000"/>
              <a:gd name="adj2" fmla="val 24224"/>
              <a:gd name="adj3" fmla="val 25000"/>
              <a:gd name="adj4" fmla="val 43750"/>
            </a:avLst>
          </a:prstGeom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>
              <a:solidFill>
                <a:schemeClr val="tx1"/>
              </a:solidFill>
            </a:endParaRPr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21B5EF10-7042-3F73-3991-3A00B93CDFCE}"/>
              </a:ext>
            </a:extLst>
          </p:cNvPr>
          <p:cNvGrpSpPr>
            <a:grpSpLocks/>
          </p:cNvGrpSpPr>
          <p:nvPr/>
        </p:nvGrpSpPr>
        <p:grpSpPr bwMode="auto">
          <a:xfrm>
            <a:off x="2245764" y="3589327"/>
            <a:ext cx="1706010" cy="1134252"/>
            <a:chOff x="4137908" y="2723161"/>
            <a:chExt cx="1705041" cy="1135196"/>
          </a:xfrm>
        </p:grpSpPr>
        <p:sp>
          <p:nvSpPr>
            <p:cNvPr id="7" name="Rectangle à coins arrondis 39">
              <a:extLst>
                <a:ext uri="{FF2B5EF4-FFF2-40B4-BE49-F238E27FC236}">
                  <a16:creationId xmlns:a16="http://schemas.microsoft.com/office/drawing/2014/main" id="{67820F93-F351-268B-3B90-E35FF3F6EC0B}"/>
                </a:ext>
              </a:extLst>
            </p:cNvPr>
            <p:cNvSpPr/>
            <p:nvPr/>
          </p:nvSpPr>
          <p:spPr>
            <a:xfrm>
              <a:off x="4137908" y="2723161"/>
              <a:ext cx="1705041" cy="1135196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pic>
          <p:nvPicPr>
            <p:cNvPr id="8" name="Picture 4">
              <a:extLst>
                <a:ext uri="{FF2B5EF4-FFF2-40B4-BE49-F238E27FC236}">
                  <a16:creationId xmlns:a16="http://schemas.microsoft.com/office/drawing/2014/main" id="{DBDDF507-95B9-B2AD-9EA4-4122016FDA4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4203953" y="2852830"/>
              <a:ext cx="1581944" cy="8758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39" name="Groupe 38">
            <a:extLst>
              <a:ext uri="{FF2B5EF4-FFF2-40B4-BE49-F238E27FC236}">
                <a16:creationId xmlns:a16="http://schemas.microsoft.com/office/drawing/2014/main" id="{99C01895-EF3F-0CC6-D0E8-F8D3D1528A39}"/>
              </a:ext>
            </a:extLst>
          </p:cNvPr>
          <p:cNvGrpSpPr>
            <a:grpSpLocks/>
          </p:cNvGrpSpPr>
          <p:nvPr/>
        </p:nvGrpSpPr>
        <p:grpSpPr bwMode="auto">
          <a:xfrm>
            <a:off x="4034681" y="4702510"/>
            <a:ext cx="996115" cy="383558"/>
            <a:chOff x="1260003" y="2144858"/>
            <a:chExt cx="2202651" cy="383339"/>
          </a:xfrm>
        </p:grpSpPr>
        <p:sp>
          <p:nvSpPr>
            <p:cNvPr id="40" name="Rectangle à coins arrondis 44">
              <a:extLst>
                <a:ext uri="{FF2B5EF4-FFF2-40B4-BE49-F238E27FC236}">
                  <a16:creationId xmlns:a16="http://schemas.microsoft.com/office/drawing/2014/main" id="{F3D7ABE0-61DA-32B8-EC2E-82B81C8DCD03}"/>
                </a:ext>
              </a:extLst>
            </p:cNvPr>
            <p:cNvSpPr/>
            <p:nvPr/>
          </p:nvSpPr>
          <p:spPr>
            <a:xfrm>
              <a:off x="1260003" y="2162346"/>
              <a:ext cx="2202651" cy="365851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sp>
          <p:nvSpPr>
            <p:cNvPr id="41" name="ZoneTexte 20">
              <a:extLst>
                <a:ext uri="{FF2B5EF4-FFF2-40B4-BE49-F238E27FC236}">
                  <a16:creationId xmlns:a16="http://schemas.microsoft.com/office/drawing/2014/main" id="{886332F1-90B2-3852-555E-533F962FAF5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02916" y="2144858"/>
              <a:ext cx="2159738" cy="369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algn="ctr" eaLnBrk="1" hangingPunct="1"/>
              <a:r>
                <a:rPr lang="fr-FR" altLang="fr-FR" b="1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En 2020</a:t>
              </a:r>
            </a:p>
          </p:txBody>
        </p:sp>
      </p:grpSp>
      <p:grpSp>
        <p:nvGrpSpPr>
          <p:cNvPr id="42" name="Groupe 41">
            <a:extLst>
              <a:ext uri="{FF2B5EF4-FFF2-40B4-BE49-F238E27FC236}">
                <a16:creationId xmlns:a16="http://schemas.microsoft.com/office/drawing/2014/main" id="{A54E1B34-1761-20C9-851D-4E447A68EDD1}"/>
              </a:ext>
            </a:extLst>
          </p:cNvPr>
          <p:cNvGrpSpPr>
            <a:grpSpLocks/>
          </p:cNvGrpSpPr>
          <p:nvPr/>
        </p:nvGrpSpPr>
        <p:grpSpPr bwMode="auto">
          <a:xfrm>
            <a:off x="3990762" y="3192781"/>
            <a:ext cx="996115" cy="383556"/>
            <a:chOff x="1260003" y="2144860"/>
            <a:chExt cx="2202651" cy="383337"/>
          </a:xfrm>
        </p:grpSpPr>
        <p:sp>
          <p:nvSpPr>
            <p:cNvPr id="43" name="Rectangle à coins arrondis 44">
              <a:extLst>
                <a:ext uri="{FF2B5EF4-FFF2-40B4-BE49-F238E27FC236}">
                  <a16:creationId xmlns:a16="http://schemas.microsoft.com/office/drawing/2014/main" id="{51E70141-30C0-D9E8-6B80-88FE64FEEEB3}"/>
                </a:ext>
              </a:extLst>
            </p:cNvPr>
            <p:cNvSpPr/>
            <p:nvPr/>
          </p:nvSpPr>
          <p:spPr>
            <a:xfrm>
              <a:off x="1260003" y="2162346"/>
              <a:ext cx="2202651" cy="365851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sp>
          <p:nvSpPr>
            <p:cNvPr id="44" name="ZoneTexte 20">
              <a:extLst>
                <a:ext uri="{FF2B5EF4-FFF2-40B4-BE49-F238E27FC236}">
                  <a16:creationId xmlns:a16="http://schemas.microsoft.com/office/drawing/2014/main" id="{476BE76A-7946-408A-0AC3-FBC4D5D6B9C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02917" y="2144860"/>
              <a:ext cx="2159737" cy="369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algn="ctr" eaLnBrk="1" hangingPunct="1"/>
              <a:r>
                <a:rPr lang="fr-FR" altLang="fr-FR" b="1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En 2025</a:t>
              </a:r>
            </a:p>
          </p:txBody>
        </p:sp>
      </p:grpSp>
      <p:sp>
        <p:nvSpPr>
          <p:cNvPr id="45" name="Ellipse 44">
            <a:extLst>
              <a:ext uri="{FF2B5EF4-FFF2-40B4-BE49-F238E27FC236}">
                <a16:creationId xmlns:a16="http://schemas.microsoft.com/office/drawing/2014/main" id="{D5A7D000-3FB6-FAAB-A4F0-8B5179BF5714}"/>
              </a:ext>
            </a:extLst>
          </p:cNvPr>
          <p:cNvSpPr/>
          <p:nvPr/>
        </p:nvSpPr>
        <p:spPr>
          <a:xfrm>
            <a:off x="5301130" y="4791021"/>
            <a:ext cx="1028700" cy="483606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 dirty="0"/>
          </a:p>
        </p:txBody>
      </p:sp>
      <p:sp>
        <p:nvSpPr>
          <p:cNvPr id="46" name="Ellipse 45">
            <a:extLst>
              <a:ext uri="{FF2B5EF4-FFF2-40B4-BE49-F238E27FC236}">
                <a16:creationId xmlns:a16="http://schemas.microsoft.com/office/drawing/2014/main" id="{BA151BDB-E171-5081-DD12-218C5F62DD50}"/>
              </a:ext>
            </a:extLst>
          </p:cNvPr>
          <p:cNvSpPr/>
          <p:nvPr/>
        </p:nvSpPr>
        <p:spPr>
          <a:xfrm>
            <a:off x="5153239" y="3014249"/>
            <a:ext cx="1028700" cy="483606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 dirty="0"/>
          </a:p>
        </p:txBody>
      </p:sp>
      <p:sp>
        <p:nvSpPr>
          <p:cNvPr id="47" name="Ellipse 46">
            <a:extLst>
              <a:ext uri="{FF2B5EF4-FFF2-40B4-BE49-F238E27FC236}">
                <a16:creationId xmlns:a16="http://schemas.microsoft.com/office/drawing/2014/main" id="{0B62FDB3-FCE3-E9C8-7FD7-57235002F831}"/>
              </a:ext>
            </a:extLst>
          </p:cNvPr>
          <p:cNvSpPr/>
          <p:nvPr/>
        </p:nvSpPr>
        <p:spPr>
          <a:xfrm>
            <a:off x="5144736" y="2398616"/>
            <a:ext cx="1028700" cy="483606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 dirty="0"/>
          </a:p>
        </p:txBody>
      </p:sp>
      <p:sp>
        <p:nvSpPr>
          <p:cNvPr id="25" name="Flèche vers le bas 28">
            <a:extLst>
              <a:ext uri="{FF2B5EF4-FFF2-40B4-BE49-F238E27FC236}">
                <a16:creationId xmlns:a16="http://schemas.microsoft.com/office/drawing/2014/main" id="{C5422D70-AA2F-7571-9F20-13DD739C85AA}"/>
              </a:ext>
            </a:extLst>
          </p:cNvPr>
          <p:cNvSpPr/>
          <p:nvPr/>
        </p:nvSpPr>
        <p:spPr>
          <a:xfrm>
            <a:off x="7779565" y="3225792"/>
            <a:ext cx="297074" cy="664366"/>
          </a:xfrm>
          <a:prstGeom prst="downArrow">
            <a:avLst/>
          </a:prstGeom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/>
          </a:p>
        </p:txBody>
      </p:sp>
      <p:sp>
        <p:nvSpPr>
          <p:cNvPr id="48" name="Virage 21">
            <a:extLst>
              <a:ext uri="{FF2B5EF4-FFF2-40B4-BE49-F238E27FC236}">
                <a16:creationId xmlns:a16="http://schemas.microsoft.com/office/drawing/2014/main" id="{6EA57D09-342E-1364-6522-CCD1FD965292}"/>
              </a:ext>
            </a:extLst>
          </p:cNvPr>
          <p:cNvSpPr/>
          <p:nvPr/>
        </p:nvSpPr>
        <p:spPr>
          <a:xfrm>
            <a:off x="3401845" y="2867268"/>
            <a:ext cx="1706010" cy="592274"/>
          </a:xfrm>
          <a:prstGeom prst="bentArrow">
            <a:avLst>
              <a:gd name="adj1" fmla="val 25000"/>
              <a:gd name="adj2" fmla="val 24224"/>
              <a:gd name="adj3" fmla="val 25000"/>
              <a:gd name="adj4" fmla="val 43750"/>
            </a:avLst>
          </a:prstGeom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>
              <a:solidFill>
                <a:schemeClr val="tx1"/>
              </a:solidFill>
            </a:endParaRPr>
          </a:p>
        </p:txBody>
      </p:sp>
      <p:sp>
        <p:nvSpPr>
          <p:cNvPr id="49" name="Flèche vers le bas 28">
            <a:extLst>
              <a:ext uri="{FF2B5EF4-FFF2-40B4-BE49-F238E27FC236}">
                <a16:creationId xmlns:a16="http://schemas.microsoft.com/office/drawing/2014/main" id="{06CA1320-24AF-5C4B-3A6A-4F37CDF41889}"/>
              </a:ext>
            </a:extLst>
          </p:cNvPr>
          <p:cNvSpPr/>
          <p:nvPr/>
        </p:nvSpPr>
        <p:spPr>
          <a:xfrm rot="16200000">
            <a:off x="6341352" y="5023080"/>
            <a:ext cx="390489" cy="570106"/>
          </a:xfrm>
          <a:prstGeom prst="downArrow">
            <a:avLst/>
          </a:prstGeom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/>
          </a:p>
        </p:txBody>
      </p:sp>
      <p:grpSp>
        <p:nvGrpSpPr>
          <p:cNvPr id="50" name="Groupe 49">
            <a:extLst>
              <a:ext uri="{FF2B5EF4-FFF2-40B4-BE49-F238E27FC236}">
                <a16:creationId xmlns:a16="http://schemas.microsoft.com/office/drawing/2014/main" id="{B1697378-53A4-B6BD-2AE5-EF3A7C6C36FB}"/>
              </a:ext>
            </a:extLst>
          </p:cNvPr>
          <p:cNvGrpSpPr>
            <a:grpSpLocks/>
          </p:cNvGrpSpPr>
          <p:nvPr/>
        </p:nvGrpSpPr>
        <p:grpSpPr bwMode="auto">
          <a:xfrm>
            <a:off x="5909609" y="6390708"/>
            <a:ext cx="3192725" cy="383556"/>
            <a:chOff x="1260003" y="2144860"/>
            <a:chExt cx="6150090" cy="383337"/>
          </a:xfrm>
        </p:grpSpPr>
        <p:sp>
          <p:nvSpPr>
            <p:cNvPr id="51" name="Rectangle à coins arrondis 44">
              <a:extLst>
                <a:ext uri="{FF2B5EF4-FFF2-40B4-BE49-F238E27FC236}">
                  <a16:creationId xmlns:a16="http://schemas.microsoft.com/office/drawing/2014/main" id="{826F26BB-AC31-4976-1DC2-549CCD4DC413}"/>
                </a:ext>
              </a:extLst>
            </p:cNvPr>
            <p:cNvSpPr/>
            <p:nvPr/>
          </p:nvSpPr>
          <p:spPr>
            <a:xfrm>
              <a:off x="1260003" y="2162346"/>
              <a:ext cx="6092139" cy="365851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sp>
          <p:nvSpPr>
            <p:cNvPr id="52" name="ZoneTexte 20">
              <a:extLst>
                <a:ext uri="{FF2B5EF4-FFF2-40B4-BE49-F238E27FC236}">
                  <a16:creationId xmlns:a16="http://schemas.microsoft.com/office/drawing/2014/main" id="{C470215A-C1C0-FEAE-1F2A-1EE158A2EF1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02917" y="2144860"/>
              <a:ext cx="6107176" cy="369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algn="ctr" eaLnBrk="1" hangingPunct="1"/>
              <a:r>
                <a:rPr lang="fr-FR" altLang="fr-FR" b="1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 Aucune conséquence sur le TP</a:t>
              </a:r>
            </a:p>
          </p:txBody>
        </p:sp>
      </p:grpSp>
      <p:sp>
        <p:nvSpPr>
          <p:cNvPr id="53" name="Flèche vers le bas 28">
            <a:extLst>
              <a:ext uri="{FF2B5EF4-FFF2-40B4-BE49-F238E27FC236}">
                <a16:creationId xmlns:a16="http://schemas.microsoft.com/office/drawing/2014/main" id="{BD1BBF85-4FFA-012F-00D0-F34EE3E3AC59}"/>
              </a:ext>
            </a:extLst>
          </p:cNvPr>
          <p:cNvSpPr/>
          <p:nvPr/>
        </p:nvSpPr>
        <p:spPr>
          <a:xfrm>
            <a:off x="7779565" y="5563229"/>
            <a:ext cx="297074" cy="778894"/>
          </a:xfrm>
          <a:prstGeom prst="downArrow">
            <a:avLst/>
          </a:prstGeom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21453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29" grpId="0" animBg="1"/>
      <p:bldP spid="33" grpId="0" animBg="1"/>
      <p:bldP spid="34" grpId="0" animBg="1"/>
      <p:bldP spid="35" grpId="0" animBg="1"/>
      <p:bldP spid="45" grpId="0" animBg="1"/>
      <p:bldP spid="46" grpId="0" animBg="1"/>
      <p:bldP spid="4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2EECC2-94F2-E345-2A88-F14999AA79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re 9">
            <a:extLst>
              <a:ext uri="{FF2B5EF4-FFF2-40B4-BE49-F238E27FC236}">
                <a16:creationId xmlns:a16="http://schemas.microsoft.com/office/drawing/2014/main" id="{803D7A0D-6A22-5370-8EF0-974B64D6D34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258888" y="487363"/>
            <a:ext cx="7885112" cy="996950"/>
          </a:xfrm>
        </p:spPr>
        <p:txBody>
          <a:bodyPr/>
          <a:lstStyle/>
          <a:p>
            <a:r>
              <a:rPr lang="fr-FR" altLang="fr-FR" sz="3200" dirty="0"/>
              <a:t>Mise en situation du problème            – 4 – </a:t>
            </a:r>
            <a:br>
              <a:rPr lang="fr-FR" altLang="fr-FR" sz="3200" dirty="0"/>
            </a:br>
            <a:r>
              <a:rPr lang="fr-FR" altLang="fr-FR" sz="2000" dirty="0"/>
              <a:t>    Evolution non prévisible d’une librairie et ses conséquences – 4 –</a:t>
            </a:r>
          </a:p>
        </p:txBody>
      </p:sp>
      <p:sp>
        <p:nvSpPr>
          <p:cNvPr id="43011" name="Espace réservé du numéro de diapositive 5">
            <a:extLst>
              <a:ext uri="{FF2B5EF4-FFF2-40B4-BE49-F238E27FC236}">
                <a16:creationId xmlns:a16="http://schemas.microsoft.com/office/drawing/2014/main" id="{46A0FEDB-D239-F211-68AF-C3AAF7C1C9B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AD3ABA19-EEDE-4386-A318-C0C28892BAEF}" type="slidenum">
              <a:rPr lang="fr-FR" altLang="fr-FR"/>
              <a:pPr/>
              <a:t>7</a:t>
            </a:fld>
            <a:endParaRPr lang="fr-FR" alt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4845523D-3D09-6D95-6518-FE3421B589FC}"/>
              </a:ext>
            </a:extLst>
          </p:cNvPr>
          <p:cNvGrpSpPr>
            <a:grpSpLocks/>
          </p:cNvGrpSpPr>
          <p:nvPr/>
        </p:nvGrpSpPr>
        <p:grpSpPr bwMode="auto">
          <a:xfrm>
            <a:off x="1319071" y="1599310"/>
            <a:ext cx="7676208" cy="369332"/>
            <a:chOff x="2715093" y="2159076"/>
            <a:chExt cx="4637051" cy="369121"/>
          </a:xfrm>
        </p:grpSpPr>
        <p:sp>
          <p:nvSpPr>
            <p:cNvPr id="20" name="Rectangle à coins arrondis 44">
              <a:extLst>
                <a:ext uri="{FF2B5EF4-FFF2-40B4-BE49-F238E27FC236}">
                  <a16:creationId xmlns:a16="http://schemas.microsoft.com/office/drawing/2014/main" id="{2059AA71-731A-EDD6-E73E-F62ACB3797DC}"/>
                </a:ext>
              </a:extLst>
            </p:cNvPr>
            <p:cNvSpPr/>
            <p:nvPr/>
          </p:nvSpPr>
          <p:spPr>
            <a:xfrm>
              <a:off x="2715093" y="2162346"/>
              <a:ext cx="4637051" cy="365851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sp>
          <p:nvSpPr>
            <p:cNvPr id="43022" name="ZoneTexte 20">
              <a:extLst>
                <a:ext uri="{FF2B5EF4-FFF2-40B4-BE49-F238E27FC236}">
                  <a16:creationId xmlns:a16="http://schemas.microsoft.com/office/drawing/2014/main" id="{37A0DFCD-B2A3-62B5-E986-81E4F9FB5FB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15093" y="2159076"/>
              <a:ext cx="4551224" cy="369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algn="ctr" eaLnBrk="1" hangingPunct="1"/>
              <a:r>
                <a:rPr lang="fr-FR" altLang="fr-FR" b="1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A l’origine, un TP écrit en 2020 dans le cadre des activités sur la géolocalisation </a:t>
              </a:r>
            </a:p>
          </p:txBody>
        </p:sp>
      </p:grpSp>
      <p:grpSp>
        <p:nvGrpSpPr>
          <p:cNvPr id="15" name="Groupe 14">
            <a:extLst>
              <a:ext uri="{FF2B5EF4-FFF2-40B4-BE49-F238E27FC236}">
                <a16:creationId xmlns:a16="http://schemas.microsoft.com/office/drawing/2014/main" id="{BA930911-5DD1-3BD4-D34B-311F93E3AD7D}"/>
              </a:ext>
            </a:extLst>
          </p:cNvPr>
          <p:cNvGrpSpPr>
            <a:grpSpLocks/>
          </p:cNvGrpSpPr>
          <p:nvPr/>
        </p:nvGrpSpPr>
        <p:grpSpPr bwMode="auto">
          <a:xfrm>
            <a:off x="83826" y="4059455"/>
            <a:ext cx="3719183" cy="1052334"/>
            <a:chOff x="2585547" y="3797959"/>
            <a:chExt cx="5205526" cy="2999779"/>
          </a:xfrm>
        </p:grpSpPr>
        <p:sp>
          <p:nvSpPr>
            <p:cNvPr id="17" name="Rectangle à coins arrondis 39">
              <a:extLst>
                <a:ext uri="{FF2B5EF4-FFF2-40B4-BE49-F238E27FC236}">
                  <a16:creationId xmlns:a16="http://schemas.microsoft.com/office/drawing/2014/main" id="{A302B16B-D51C-E059-A068-1E86A92B11A0}"/>
                </a:ext>
              </a:extLst>
            </p:cNvPr>
            <p:cNvSpPr/>
            <p:nvPr/>
          </p:nvSpPr>
          <p:spPr>
            <a:xfrm>
              <a:off x="2585547" y="3797959"/>
              <a:ext cx="5205526" cy="2999779"/>
            </a:xfrm>
            <a:prstGeom prst="roundRect">
              <a:avLst/>
            </a:prstGeom>
            <a:ln>
              <a:solidFill>
                <a:srgbClr val="C0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 dirty="0">
                <a:solidFill>
                  <a:srgbClr val="C00000"/>
                </a:solidFill>
              </a:endParaRPr>
            </a:p>
          </p:txBody>
        </p:sp>
        <p:pic>
          <p:nvPicPr>
            <p:cNvPr id="18" name="Image 20">
              <a:extLst>
                <a:ext uri="{FF2B5EF4-FFF2-40B4-BE49-F238E27FC236}">
                  <a16:creationId xmlns:a16="http://schemas.microsoft.com/office/drawing/2014/main" id="{7D1AAD54-B102-1BBF-8CF2-A0992A31A32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2683089" y="4175184"/>
              <a:ext cx="5065322" cy="20755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4" name="Flèche vers le bas 28">
            <a:extLst>
              <a:ext uri="{FF2B5EF4-FFF2-40B4-BE49-F238E27FC236}">
                <a16:creationId xmlns:a16="http://schemas.microsoft.com/office/drawing/2014/main" id="{8FDFF58B-672A-FF10-DCB1-1E604DD09875}"/>
              </a:ext>
            </a:extLst>
          </p:cNvPr>
          <p:cNvSpPr/>
          <p:nvPr/>
        </p:nvSpPr>
        <p:spPr>
          <a:xfrm>
            <a:off x="1629053" y="3370658"/>
            <a:ext cx="390489" cy="570106"/>
          </a:xfrm>
          <a:prstGeom prst="downArrow">
            <a:avLst/>
          </a:prstGeom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/>
          </a:p>
        </p:txBody>
      </p:sp>
      <p:sp>
        <p:nvSpPr>
          <p:cNvPr id="30" name="Flèche vers le bas 28">
            <a:extLst>
              <a:ext uri="{FF2B5EF4-FFF2-40B4-BE49-F238E27FC236}">
                <a16:creationId xmlns:a16="http://schemas.microsoft.com/office/drawing/2014/main" id="{B74D7E5F-D5D5-2584-6F41-CF895DEFF1DC}"/>
              </a:ext>
            </a:extLst>
          </p:cNvPr>
          <p:cNvSpPr/>
          <p:nvPr/>
        </p:nvSpPr>
        <p:spPr>
          <a:xfrm rot="16200000">
            <a:off x="3188364" y="5890339"/>
            <a:ext cx="390489" cy="570106"/>
          </a:xfrm>
          <a:prstGeom prst="downArrow">
            <a:avLst/>
          </a:prstGeom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/>
          </a:p>
        </p:txBody>
      </p:sp>
      <p:grpSp>
        <p:nvGrpSpPr>
          <p:cNvPr id="50" name="Groupe 49">
            <a:extLst>
              <a:ext uri="{FF2B5EF4-FFF2-40B4-BE49-F238E27FC236}">
                <a16:creationId xmlns:a16="http://schemas.microsoft.com/office/drawing/2014/main" id="{4DF7094C-4B35-C812-7F98-C19E5A4ED9E0}"/>
              </a:ext>
            </a:extLst>
          </p:cNvPr>
          <p:cNvGrpSpPr>
            <a:grpSpLocks/>
          </p:cNvGrpSpPr>
          <p:nvPr/>
        </p:nvGrpSpPr>
        <p:grpSpPr bwMode="auto">
          <a:xfrm>
            <a:off x="6432328" y="6038583"/>
            <a:ext cx="2056310" cy="724433"/>
            <a:chOff x="1260003" y="2127687"/>
            <a:chExt cx="4792274" cy="645962"/>
          </a:xfrm>
        </p:grpSpPr>
        <p:sp>
          <p:nvSpPr>
            <p:cNvPr id="51" name="Rectangle à coins arrondis 44">
              <a:extLst>
                <a:ext uri="{FF2B5EF4-FFF2-40B4-BE49-F238E27FC236}">
                  <a16:creationId xmlns:a16="http://schemas.microsoft.com/office/drawing/2014/main" id="{3CC1E83D-94BA-F184-E1DE-E0877A785F40}"/>
                </a:ext>
              </a:extLst>
            </p:cNvPr>
            <p:cNvSpPr/>
            <p:nvPr/>
          </p:nvSpPr>
          <p:spPr>
            <a:xfrm>
              <a:off x="1260003" y="2162346"/>
              <a:ext cx="4792273" cy="549522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sp>
          <p:nvSpPr>
            <p:cNvPr id="52" name="ZoneTexte 20">
              <a:extLst>
                <a:ext uri="{FF2B5EF4-FFF2-40B4-BE49-F238E27FC236}">
                  <a16:creationId xmlns:a16="http://schemas.microsoft.com/office/drawing/2014/main" id="{30BE5364-DDA9-B5AA-AAA5-67460D62647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05134" y="2127687"/>
              <a:ext cx="4747143" cy="645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algn="ctr" eaLnBrk="1" hangingPunct="1"/>
              <a:r>
                <a:rPr lang="fr-FR" altLang="fr-FR" b="1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 Evolution du métier d’enseignant</a:t>
              </a:r>
            </a:p>
          </p:txBody>
        </p:sp>
      </p:grpSp>
      <p:grpSp>
        <p:nvGrpSpPr>
          <p:cNvPr id="3" name="Groupe 2">
            <a:extLst>
              <a:ext uri="{FF2B5EF4-FFF2-40B4-BE49-F238E27FC236}">
                <a16:creationId xmlns:a16="http://schemas.microsoft.com/office/drawing/2014/main" id="{64540A11-64DA-4417-8967-6CF9C7ABD1E5}"/>
              </a:ext>
            </a:extLst>
          </p:cNvPr>
          <p:cNvGrpSpPr>
            <a:grpSpLocks/>
          </p:cNvGrpSpPr>
          <p:nvPr/>
        </p:nvGrpSpPr>
        <p:grpSpPr bwMode="auto">
          <a:xfrm>
            <a:off x="655362" y="5806628"/>
            <a:ext cx="2365046" cy="688105"/>
            <a:chOff x="5831079" y="1731018"/>
            <a:chExt cx="2277319" cy="2546655"/>
          </a:xfrm>
        </p:grpSpPr>
        <p:sp>
          <p:nvSpPr>
            <p:cNvPr id="9" name="Rectangle à coins arrondis 44">
              <a:extLst>
                <a:ext uri="{FF2B5EF4-FFF2-40B4-BE49-F238E27FC236}">
                  <a16:creationId xmlns:a16="http://schemas.microsoft.com/office/drawing/2014/main" id="{1D54BBD3-B70B-48D0-A966-17780BD4E546}"/>
                </a:ext>
              </a:extLst>
            </p:cNvPr>
            <p:cNvSpPr/>
            <p:nvPr/>
          </p:nvSpPr>
          <p:spPr>
            <a:xfrm>
              <a:off x="5882258" y="1841918"/>
              <a:ext cx="2226140" cy="2435755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sp>
          <p:nvSpPr>
            <p:cNvPr id="16" name="ZoneTexte 14">
              <a:extLst>
                <a:ext uri="{FF2B5EF4-FFF2-40B4-BE49-F238E27FC236}">
                  <a16:creationId xmlns:a16="http://schemas.microsoft.com/office/drawing/2014/main" id="{0BEC9DE1-9A23-4D32-AD74-E91C851F7D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31079" y="1731018"/>
              <a:ext cx="2132212" cy="23920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algn="ctr" eaLnBrk="1" hangingPunct="1"/>
              <a:r>
                <a:rPr lang="fr-FR" altLang="fr-FR" b="1" dirty="0">
                  <a:latin typeface="Arial Narrow" panose="020B0606020202030204" pitchFamily="34" charset="0"/>
                  <a:sym typeface="Symbol" panose="05050102010706020507" pitchFamily="18" charset="2"/>
                </a:rPr>
                <a:t>Tout refaire avec la librairie en version 2.0</a:t>
              </a:r>
            </a:p>
          </p:txBody>
        </p:sp>
      </p:grp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987D27B2-6C77-9D7E-3C17-38BCB8D256C7}"/>
              </a:ext>
            </a:extLst>
          </p:cNvPr>
          <p:cNvGrpSpPr>
            <a:grpSpLocks/>
          </p:cNvGrpSpPr>
          <p:nvPr/>
        </p:nvGrpSpPr>
        <p:grpSpPr bwMode="auto">
          <a:xfrm>
            <a:off x="2869711" y="2056650"/>
            <a:ext cx="2112928" cy="459806"/>
            <a:chOff x="5781419" y="1779960"/>
            <a:chExt cx="3184104" cy="703386"/>
          </a:xfrm>
        </p:grpSpPr>
        <p:sp>
          <p:nvSpPr>
            <p:cNvPr id="23" name="Rectangle à coins arrondis 44">
              <a:extLst>
                <a:ext uri="{FF2B5EF4-FFF2-40B4-BE49-F238E27FC236}">
                  <a16:creationId xmlns:a16="http://schemas.microsoft.com/office/drawing/2014/main" id="{5FAF573E-1407-5CB6-A589-4EB1C74E6087}"/>
                </a:ext>
              </a:extLst>
            </p:cNvPr>
            <p:cNvSpPr/>
            <p:nvPr/>
          </p:nvSpPr>
          <p:spPr>
            <a:xfrm>
              <a:off x="5781419" y="1779960"/>
              <a:ext cx="3184104" cy="703386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sp>
          <p:nvSpPr>
            <p:cNvPr id="32" name="ZoneTexte 14">
              <a:extLst>
                <a:ext uri="{FF2B5EF4-FFF2-40B4-BE49-F238E27FC236}">
                  <a16:creationId xmlns:a16="http://schemas.microsoft.com/office/drawing/2014/main" id="{562CEBD4-97CE-5327-E96E-D00C641EDA2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69866" y="1779960"/>
              <a:ext cx="3095657" cy="5649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algn="ctr" eaLnBrk="1" hangingPunct="1"/>
              <a:r>
                <a:rPr lang="fr-FR" altLang="fr-FR" b="1" dirty="0">
                  <a:solidFill>
                    <a:srgbClr val="C00000"/>
                  </a:solidFill>
                  <a:latin typeface="Arial Narrow" panose="020B0606020202030204" pitchFamily="34" charset="0"/>
                  <a:sym typeface="Symbol" panose="05050102010706020507" pitchFamily="18" charset="2"/>
                </a:rPr>
                <a:t>Deux possibilités </a:t>
              </a:r>
              <a:endParaRPr lang="fr-FR" altLang="fr-FR" b="1" dirty="0">
                <a:latin typeface="Arial Narrow" panose="020B0606020202030204" pitchFamily="34" charset="0"/>
                <a:sym typeface="Symbol" panose="05050102010706020507" pitchFamily="18" charset="2"/>
              </a:endParaRPr>
            </a:p>
          </p:txBody>
        </p:sp>
      </p:grpSp>
      <p:grpSp>
        <p:nvGrpSpPr>
          <p:cNvPr id="56" name="Groupe 55">
            <a:extLst>
              <a:ext uri="{FF2B5EF4-FFF2-40B4-BE49-F238E27FC236}">
                <a16:creationId xmlns:a16="http://schemas.microsoft.com/office/drawing/2014/main" id="{FDB9834B-9E0D-EE1B-512C-27DE732A90F2}"/>
              </a:ext>
            </a:extLst>
          </p:cNvPr>
          <p:cNvGrpSpPr>
            <a:grpSpLocks/>
          </p:cNvGrpSpPr>
          <p:nvPr/>
        </p:nvGrpSpPr>
        <p:grpSpPr bwMode="auto">
          <a:xfrm>
            <a:off x="153516" y="2610097"/>
            <a:ext cx="3521777" cy="658140"/>
            <a:chOff x="5781419" y="1779960"/>
            <a:chExt cx="2888958" cy="2435755"/>
          </a:xfrm>
        </p:grpSpPr>
        <p:sp>
          <p:nvSpPr>
            <p:cNvPr id="57" name="Rectangle à coins arrondis 44">
              <a:extLst>
                <a:ext uri="{FF2B5EF4-FFF2-40B4-BE49-F238E27FC236}">
                  <a16:creationId xmlns:a16="http://schemas.microsoft.com/office/drawing/2014/main" id="{5284807D-63E8-5055-99BC-CCBF565487AF}"/>
                </a:ext>
              </a:extLst>
            </p:cNvPr>
            <p:cNvSpPr/>
            <p:nvPr/>
          </p:nvSpPr>
          <p:spPr>
            <a:xfrm>
              <a:off x="5781419" y="1779960"/>
              <a:ext cx="2888958" cy="2435755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sp>
          <p:nvSpPr>
            <p:cNvPr id="58" name="ZoneTexte 14">
              <a:extLst>
                <a:ext uri="{FF2B5EF4-FFF2-40B4-BE49-F238E27FC236}">
                  <a16:creationId xmlns:a16="http://schemas.microsoft.com/office/drawing/2014/main" id="{E1C1689E-E58F-9D3F-6E65-A5648854E11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69865" y="1779960"/>
              <a:ext cx="2795071" cy="2392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algn="ctr" eaLnBrk="1" hangingPunct="1"/>
              <a:r>
                <a:rPr lang="fr-FR" altLang="fr-FR" b="1" dirty="0">
                  <a:solidFill>
                    <a:srgbClr val="C00000"/>
                  </a:solidFill>
                  <a:latin typeface="Arial Narrow" panose="020B0606020202030204" pitchFamily="34" charset="0"/>
                  <a:sym typeface="Symbol" panose="05050102010706020507" pitchFamily="18" charset="2"/>
                </a:rPr>
                <a:t>Approche </a:t>
              </a:r>
              <a:r>
                <a:rPr lang="fr-FR" altLang="fr-FR" b="1" dirty="0" err="1">
                  <a:solidFill>
                    <a:srgbClr val="C00000"/>
                  </a:solidFill>
                  <a:latin typeface="Arial Narrow" panose="020B0606020202030204" pitchFamily="34" charset="0"/>
                  <a:sym typeface="Symbol" panose="05050102010706020507" pitchFamily="18" charset="2"/>
                </a:rPr>
                <a:t>old</a:t>
              </a:r>
              <a:r>
                <a:rPr lang="fr-FR" altLang="fr-FR" b="1" dirty="0">
                  <a:solidFill>
                    <a:srgbClr val="C00000"/>
                  </a:solidFill>
                  <a:latin typeface="Arial Narrow" panose="020B0606020202030204" pitchFamily="34" charset="0"/>
                  <a:sym typeface="Symbol" panose="05050102010706020507" pitchFamily="18" charset="2"/>
                </a:rPr>
                <a:t> </a:t>
              </a:r>
              <a:r>
                <a:rPr lang="fr-FR" altLang="fr-FR" b="1" dirty="0" err="1">
                  <a:solidFill>
                    <a:srgbClr val="C00000"/>
                  </a:solidFill>
                  <a:latin typeface="Arial Narrow" panose="020B0606020202030204" pitchFamily="34" charset="0"/>
                  <a:sym typeface="Symbol" panose="05050102010706020507" pitchFamily="18" charset="2"/>
                </a:rPr>
                <a:t>school</a:t>
              </a:r>
              <a:br>
                <a:rPr lang="fr-FR" altLang="fr-FR" b="1" dirty="0">
                  <a:latin typeface="Arial Narrow" panose="020B0606020202030204" pitchFamily="34" charset="0"/>
                  <a:sym typeface="Symbol" panose="05050102010706020507" pitchFamily="18" charset="2"/>
                </a:rPr>
              </a:br>
              <a:r>
                <a:rPr lang="fr-FR" altLang="fr-FR" b="1" dirty="0">
                  <a:solidFill>
                    <a:srgbClr val="C00000"/>
                  </a:solidFill>
                  <a:latin typeface="Arial Narrow" panose="020B0606020202030204" pitchFamily="34" charset="0"/>
                  <a:sym typeface="Symbol" panose="05050102010706020507" pitchFamily="18" charset="2"/>
                </a:rPr>
                <a:t>Adapter le TP</a:t>
              </a:r>
              <a:r>
                <a:rPr lang="fr-FR" altLang="fr-FR" b="1" dirty="0">
                  <a:latin typeface="Arial Narrow" panose="020B0606020202030204" pitchFamily="34" charset="0"/>
                  <a:sym typeface="Symbol" panose="05050102010706020507" pitchFamily="18" charset="2"/>
                </a:rPr>
                <a:t> et garder pyroutelib3</a:t>
              </a:r>
            </a:p>
          </p:txBody>
        </p:sp>
      </p:grpSp>
      <p:sp>
        <p:nvSpPr>
          <p:cNvPr id="59" name="Flèche vers le bas 28">
            <a:extLst>
              <a:ext uri="{FF2B5EF4-FFF2-40B4-BE49-F238E27FC236}">
                <a16:creationId xmlns:a16="http://schemas.microsoft.com/office/drawing/2014/main" id="{196F448F-76AE-9015-70B6-FA7E7742C252}"/>
              </a:ext>
            </a:extLst>
          </p:cNvPr>
          <p:cNvSpPr/>
          <p:nvPr/>
        </p:nvSpPr>
        <p:spPr>
          <a:xfrm>
            <a:off x="1636514" y="5201511"/>
            <a:ext cx="390489" cy="570106"/>
          </a:xfrm>
          <a:prstGeom prst="downArrow">
            <a:avLst/>
          </a:prstGeom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/>
          </a:p>
        </p:txBody>
      </p:sp>
      <p:grpSp>
        <p:nvGrpSpPr>
          <p:cNvPr id="60" name="Groupe 59">
            <a:extLst>
              <a:ext uri="{FF2B5EF4-FFF2-40B4-BE49-F238E27FC236}">
                <a16:creationId xmlns:a16="http://schemas.microsoft.com/office/drawing/2014/main" id="{BC37D998-D9C0-5861-E22D-2D5B053804CC}"/>
              </a:ext>
            </a:extLst>
          </p:cNvPr>
          <p:cNvGrpSpPr>
            <a:grpSpLocks/>
          </p:cNvGrpSpPr>
          <p:nvPr/>
        </p:nvGrpSpPr>
        <p:grpSpPr bwMode="auto">
          <a:xfrm>
            <a:off x="4191707" y="2585140"/>
            <a:ext cx="4695831" cy="948287"/>
            <a:chOff x="5781418" y="1687595"/>
            <a:chExt cx="3998633" cy="3509580"/>
          </a:xfrm>
        </p:grpSpPr>
        <p:sp>
          <p:nvSpPr>
            <p:cNvPr id="61" name="Rectangle à coins arrondis 44">
              <a:extLst>
                <a:ext uri="{FF2B5EF4-FFF2-40B4-BE49-F238E27FC236}">
                  <a16:creationId xmlns:a16="http://schemas.microsoft.com/office/drawing/2014/main" id="{36618BE0-1BB4-F82A-DFAB-C94AC03E2FBE}"/>
                </a:ext>
              </a:extLst>
            </p:cNvPr>
            <p:cNvSpPr/>
            <p:nvPr/>
          </p:nvSpPr>
          <p:spPr>
            <a:xfrm>
              <a:off x="5781418" y="1779960"/>
              <a:ext cx="3994483" cy="3417215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sp>
          <p:nvSpPr>
            <p:cNvPr id="62" name="ZoneTexte 14">
              <a:extLst>
                <a:ext uri="{FF2B5EF4-FFF2-40B4-BE49-F238E27FC236}">
                  <a16:creationId xmlns:a16="http://schemas.microsoft.com/office/drawing/2014/main" id="{AAA2BAB9-C214-3A82-D844-008A32D4B2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1418" y="1687595"/>
              <a:ext cx="3998633" cy="3417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 algn="r"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algn="ctr" eaLnBrk="1" hangingPunct="1"/>
              <a:r>
                <a:rPr lang="fr-FR" altLang="fr-FR" b="1" dirty="0">
                  <a:solidFill>
                    <a:srgbClr val="C00000"/>
                  </a:solidFill>
                  <a:latin typeface="Arial Narrow" panose="020B0606020202030204" pitchFamily="34" charset="0"/>
                  <a:sym typeface="Symbol" panose="05050102010706020507" pitchFamily="18" charset="2"/>
                </a:rPr>
                <a:t>Approche new </a:t>
              </a:r>
              <a:r>
                <a:rPr lang="fr-FR" altLang="fr-FR" b="1" dirty="0" err="1">
                  <a:solidFill>
                    <a:srgbClr val="C00000"/>
                  </a:solidFill>
                  <a:latin typeface="Arial Narrow" panose="020B0606020202030204" pitchFamily="34" charset="0"/>
                  <a:sym typeface="Symbol" panose="05050102010706020507" pitchFamily="18" charset="2"/>
                </a:rPr>
                <a:t>wave</a:t>
              </a:r>
              <a:br>
                <a:rPr lang="fr-FR" altLang="fr-FR" b="1" dirty="0">
                  <a:latin typeface="Arial Narrow" panose="020B0606020202030204" pitchFamily="34" charset="0"/>
                  <a:sym typeface="Symbol" panose="05050102010706020507" pitchFamily="18" charset="2"/>
                </a:rPr>
              </a:br>
              <a:r>
                <a:rPr lang="fr-FR" altLang="fr-FR" b="1" dirty="0">
                  <a:solidFill>
                    <a:srgbClr val="C00000"/>
                  </a:solidFill>
                  <a:latin typeface="Arial Narrow" panose="020B0606020202030204" pitchFamily="34" charset="0"/>
                  <a:sym typeface="Symbol" panose="05050102010706020507" pitchFamily="18" charset="2"/>
                </a:rPr>
                <a:t>Repenser le TP </a:t>
              </a:r>
              <a:r>
                <a:rPr lang="fr-FR" altLang="fr-FR" b="1" dirty="0">
                  <a:latin typeface="Arial Narrow" panose="020B0606020202030204" pitchFamily="34" charset="0"/>
                  <a:sym typeface="Symbol" panose="05050102010706020507" pitchFamily="18" charset="2"/>
                </a:rPr>
                <a:t>en utilisant les évolutions récentes de l’IA générative</a:t>
              </a:r>
            </a:p>
          </p:txBody>
        </p:sp>
      </p:grpSp>
      <p:sp>
        <p:nvSpPr>
          <p:cNvPr id="63" name="Flèche vers le bas 28">
            <a:extLst>
              <a:ext uri="{FF2B5EF4-FFF2-40B4-BE49-F238E27FC236}">
                <a16:creationId xmlns:a16="http://schemas.microsoft.com/office/drawing/2014/main" id="{155186DA-F821-FDAE-1DC5-B47B85681670}"/>
              </a:ext>
            </a:extLst>
          </p:cNvPr>
          <p:cNvSpPr/>
          <p:nvPr/>
        </p:nvSpPr>
        <p:spPr>
          <a:xfrm>
            <a:off x="6324148" y="3621681"/>
            <a:ext cx="390489" cy="570106"/>
          </a:xfrm>
          <a:prstGeom prst="downArrow">
            <a:avLst/>
          </a:prstGeom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/>
          </a:p>
        </p:txBody>
      </p:sp>
      <p:grpSp>
        <p:nvGrpSpPr>
          <p:cNvPr id="43008" name="Groupe 43007">
            <a:extLst>
              <a:ext uri="{FF2B5EF4-FFF2-40B4-BE49-F238E27FC236}">
                <a16:creationId xmlns:a16="http://schemas.microsoft.com/office/drawing/2014/main" id="{E2FB67EA-A0BB-545C-019D-C5D629F4ADDC}"/>
              </a:ext>
            </a:extLst>
          </p:cNvPr>
          <p:cNvGrpSpPr>
            <a:grpSpLocks/>
          </p:cNvGrpSpPr>
          <p:nvPr/>
        </p:nvGrpSpPr>
        <p:grpSpPr bwMode="auto">
          <a:xfrm>
            <a:off x="4112208" y="4286778"/>
            <a:ext cx="1767726" cy="1114071"/>
            <a:chOff x="4038516" y="2601599"/>
            <a:chExt cx="1645383" cy="994026"/>
          </a:xfrm>
        </p:grpSpPr>
        <p:sp>
          <p:nvSpPr>
            <p:cNvPr id="43009" name="Rectangle à coins arrondis 39">
              <a:extLst>
                <a:ext uri="{FF2B5EF4-FFF2-40B4-BE49-F238E27FC236}">
                  <a16:creationId xmlns:a16="http://schemas.microsoft.com/office/drawing/2014/main" id="{39661874-E6E3-BAD7-8D70-BF6051D49F90}"/>
                </a:ext>
              </a:extLst>
            </p:cNvPr>
            <p:cNvSpPr/>
            <p:nvPr/>
          </p:nvSpPr>
          <p:spPr>
            <a:xfrm>
              <a:off x="4038516" y="2601599"/>
              <a:ext cx="1645383" cy="994026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pic>
          <p:nvPicPr>
            <p:cNvPr id="43012" name="Picture 4">
              <a:extLst>
                <a:ext uri="{FF2B5EF4-FFF2-40B4-BE49-F238E27FC236}">
                  <a16:creationId xmlns:a16="http://schemas.microsoft.com/office/drawing/2014/main" id="{6421171B-0AFA-960B-97C6-1894E03FEE8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4115760" y="2665663"/>
              <a:ext cx="651312" cy="8915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43015" name="ZoneTexte 43014">
            <a:extLst>
              <a:ext uri="{FF2B5EF4-FFF2-40B4-BE49-F238E27FC236}">
                <a16:creationId xmlns:a16="http://schemas.microsoft.com/office/drawing/2014/main" id="{F91FE807-86A6-5CDB-91AD-4ED4F4158631}"/>
              </a:ext>
            </a:extLst>
          </p:cNvPr>
          <p:cNvSpPr txBox="1"/>
          <p:nvPr/>
        </p:nvSpPr>
        <p:spPr>
          <a:xfrm>
            <a:off x="3791866" y="5852226"/>
            <a:ext cx="1683474" cy="646331"/>
          </a:xfrm>
          <a:prstGeom prst="rect">
            <a:avLst/>
          </a:prstGeom>
          <a:solidFill>
            <a:srgbClr val="0066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fr-FR" dirty="0">
                <a:latin typeface="Arial Narrow" pitchFamily="34" charset="0"/>
              </a:rPr>
              <a:t> Un TP comme les autres ! </a:t>
            </a:r>
          </a:p>
        </p:txBody>
      </p:sp>
      <p:sp>
        <p:nvSpPr>
          <p:cNvPr id="43017" name="Flèche vers le bas 28">
            <a:extLst>
              <a:ext uri="{FF2B5EF4-FFF2-40B4-BE49-F238E27FC236}">
                <a16:creationId xmlns:a16="http://schemas.microsoft.com/office/drawing/2014/main" id="{C2B1C352-2E5D-76D4-5841-CDE67112EF93}"/>
              </a:ext>
            </a:extLst>
          </p:cNvPr>
          <p:cNvSpPr/>
          <p:nvPr/>
        </p:nvSpPr>
        <p:spPr>
          <a:xfrm>
            <a:off x="7176562" y="5463364"/>
            <a:ext cx="390489" cy="570106"/>
          </a:xfrm>
          <a:prstGeom prst="downArrow">
            <a:avLst/>
          </a:prstGeom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FR"/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1A2F6C14-0E9E-2F2F-C703-1EBB91C6C216}"/>
              </a:ext>
            </a:extLst>
          </p:cNvPr>
          <p:cNvGrpSpPr>
            <a:grpSpLocks/>
          </p:cNvGrpSpPr>
          <p:nvPr/>
        </p:nvGrpSpPr>
        <p:grpSpPr bwMode="auto">
          <a:xfrm>
            <a:off x="4912910" y="4282713"/>
            <a:ext cx="1767726" cy="1114071"/>
            <a:chOff x="4038516" y="2601599"/>
            <a:chExt cx="1645383" cy="994026"/>
          </a:xfrm>
        </p:grpSpPr>
        <p:sp>
          <p:nvSpPr>
            <p:cNvPr id="8" name="Rectangle à coins arrondis 39">
              <a:extLst>
                <a:ext uri="{FF2B5EF4-FFF2-40B4-BE49-F238E27FC236}">
                  <a16:creationId xmlns:a16="http://schemas.microsoft.com/office/drawing/2014/main" id="{5526975F-B179-1027-1C93-A5DB3A91E323}"/>
                </a:ext>
              </a:extLst>
            </p:cNvPr>
            <p:cNvSpPr/>
            <p:nvPr/>
          </p:nvSpPr>
          <p:spPr>
            <a:xfrm>
              <a:off x="4038516" y="2601599"/>
              <a:ext cx="1645383" cy="994026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pic>
          <p:nvPicPr>
            <p:cNvPr id="10" name="Picture 4">
              <a:extLst>
                <a:ext uri="{FF2B5EF4-FFF2-40B4-BE49-F238E27FC236}">
                  <a16:creationId xmlns:a16="http://schemas.microsoft.com/office/drawing/2014/main" id="{44783E19-E29F-A8CA-C15D-7EB5439374D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4085501" y="2866511"/>
              <a:ext cx="1551411" cy="4957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8" name="Groupe 27">
            <a:extLst>
              <a:ext uri="{FF2B5EF4-FFF2-40B4-BE49-F238E27FC236}">
                <a16:creationId xmlns:a16="http://schemas.microsoft.com/office/drawing/2014/main" id="{CB8337BD-A0C6-125F-5472-82830D96C525}"/>
              </a:ext>
            </a:extLst>
          </p:cNvPr>
          <p:cNvGrpSpPr>
            <a:grpSpLocks/>
          </p:cNvGrpSpPr>
          <p:nvPr/>
        </p:nvGrpSpPr>
        <p:grpSpPr bwMode="auto">
          <a:xfrm>
            <a:off x="5713612" y="4281665"/>
            <a:ext cx="1767726" cy="1114071"/>
            <a:chOff x="4038516" y="2601599"/>
            <a:chExt cx="1645383" cy="994026"/>
          </a:xfrm>
        </p:grpSpPr>
        <p:sp>
          <p:nvSpPr>
            <p:cNvPr id="31" name="Rectangle à coins arrondis 39">
              <a:extLst>
                <a:ext uri="{FF2B5EF4-FFF2-40B4-BE49-F238E27FC236}">
                  <a16:creationId xmlns:a16="http://schemas.microsoft.com/office/drawing/2014/main" id="{55AFDF4B-2092-0141-4FA6-F067C8C7D057}"/>
                </a:ext>
              </a:extLst>
            </p:cNvPr>
            <p:cNvSpPr/>
            <p:nvPr/>
          </p:nvSpPr>
          <p:spPr>
            <a:xfrm>
              <a:off x="4038516" y="2601599"/>
              <a:ext cx="1645383" cy="994026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pic>
          <p:nvPicPr>
            <p:cNvPr id="33" name="Picture 4">
              <a:extLst>
                <a:ext uri="{FF2B5EF4-FFF2-40B4-BE49-F238E27FC236}">
                  <a16:creationId xmlns:a16="http://schemas.microsoft.com/office/drawing/2014/main" id="{4983155A-981E-9554-02FF-49D4B15A582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4085501" y="2875120"/>
              <a:ext cx="1551411" cy="4785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" name="Groupe 1">
            <a:extLst>
              <a:ext uri="{FF2B5EF4-FFF2-40B4-BE49-F238E27FC236}">
                <a16:creationId xmlns:a16="http://schemas.microsoft.com/office/drawing/2014/main" id="{3A6D7E09-B995-965E-D4E2-6A1AE71AF0FB}"/>
              </a:ext>
            </a:extLst>
          </p:cNvPr>
          <p:cNvGrpSpPr>
            <a:grpSpLocks/>
          </p:cNvGrpSpPr>
          <p:nvPr/>
        </p:nvGrpSpPr>
        <p:grpSpPr bwMode="auto">
          <a:xfrm>
            <a:off x="6514314" y="4299327"/>
            <a:ext cx="1767726" cy="1114071"/>
            <a:chOff x="4038516" y="2601599"/>
            <a:chExt cx="1645383" cy="994026"/>
          </a:xfrm>
        </p:grpSpPr>
        <p:sp>
          <p:nvSpPr>
            <p:cNvPr id="6" name="Rectangle à coins arrondis 39">
              <a:extLst>
                <a:ext uri="{FF2B5EF4-FFF2-40B4-BE49-F238E27FC236}">
                  <a16:creationId xmlns:a16="http://schemas.microsoft.com/office/drawing/2014/main" id="{C164AAA4-9A01-055A-25A0-97174B20A981}"/>
                </a:ext>
              </a:extLst>
            </p:cNvPr>
            <p:cNvSpPr/>
            <p:nvPr/>
          </p:nvSpPr>
          <p:spPr>
            <a:xfrm>
              <a:off x="4038516" y="2601599"/>
              <a:ext cx="1645383" cy="994026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pic>
          <p:nvPicPr>
            <p:cNvPr id="11" name="Picture 4">
              <a:extLst>
                <a:ext uri="{FF2B5EF4-FFF2-40B4-BE49-F238E27FC236}">
                  <a16:creationId xmlns:a16="http://schemas.microsoft.com/office/drawing/2014/main" id="{33F0AB24-4883-1143-2574-2F53D5B1056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4084090" y="2826219"/>
              <a:ext cx="1268705" cy="4429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1" name="Groupe 20">
            <a:extLst>
              <a:ext uri="{FF2B5EF4-FFF2-40B4-BE49-F238E27FC236}">
                <a16:creationId xmlns:a16="http://schemas.microsoft.com/office/drawing/2014/main" id="{CF5F1651-C6AB-9253-5E00-E84378F779DC}"/>
              </a:ext>
            </a:extLst>
          </p:cNvPr>
          <p:cNvGrpSpPr>
            <a:grpSpLocks/>
          </p:cNvGrpSpPr>
          <p:nvPr/>
        </p:nvGrpSpPr>
        <p:grpSpPr bwMode="auto">
          <a:xfrm>
            <a:off x="7315017" y="4288592"/>
            <a:ext cx="1767726" cy="1114071"/>
            <a:chOff x="4038516" y="2601599"/>
            <a:chExt cx="1645383" cy="994026"/>
          </a:xfrm>
        </p:grpSpPr>
        <p:sp>
          <p:nvSpPr>
            <p:cNvPr id="22" name="Rectangle à coins arrondis 39">
              <a:extLst>
                <a:ext uri="{FF2B5EF4-FFF2-40B4-BE49-F238E27FC236}">
                  <a16:creationId xmlns:a16="http://schemas.microsoft.com/office/drawing/2014/main" id="{9B53CAA8-132F-C36A-7B2D-60859C1AEFA6}"/>
                </a:ext>
              </a:extLst>
            </p:cNvPr>
            <p:cNvSpPr/>
            <p:nvPr/>
          </p:nvSpPr>
          <p:spPr>
            <a:xfrm>
              <a:off x="4038516" y="2601599"/>
              <a:ext cx="1645383" cy="994026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pic>
          <p:nvPicPr>
            <p:cNvPr id="25" name="Picture 4">
              <a:extLst>
                <a:ext uri="{FF2B5EF4-FFF2-40B4-BE49-F238E27FC236}">
                  <a16:creationId xmlns:a16="http://schemas.microsoft.com/office/drawing/2014/main" id="{A7D1E45E-9EBE-77BC-1174-894C229C3F4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4085501" y="2916203"/>
              <a:ext cx="1551411" cy="3963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2" name="Rectangle 9">
            <a:extLst>
              <a:ext uri="{FF2B5EF4-FFF2-40B4-BE49-F238E27FC236}">
                <a16:creationId xmlns:a16="http://schemas.microsoft.com/office/drawing/2014/main" id="{6FE84EA8-DAC8-909F-510B-EF8B4CE43FBF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33321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/>
            </a:lvl1pPr>
          </a:lstStyle>
          <a:p>
            <a:pPr>
              <a:defRPr/>
            </a:pPr>
            <a:r>
              <a:rPr lang="fr-FR" dirty="0"/>
              <a:t>Lycée Charlemagne</a:t>
            </a:r>
          </a:p>
        </p:txBody>
      </p:sp>
    </p:spTree>
    <p:extLst>
      <p:ext uri="{BB962C8B-B14F-4D97-AF65-F5344CB8AC3E}">
        <p14:creationId xmlns:p14="http://schemas.microsoft.com/office/powerpoint/2010/main" val="373204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FD63D9-5115-4BAD-363B-E318E527B6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re 9">
            <a:extLst>
              <a:ext uri="{FF2B5EF4-FFF2-40B4-BE49-F238E27FC236}">
                <a16:creationId xmlns:a16="http://schemas.microsoft.com/office/drawing/2014/main" id="{D15C0DB9-6B8F-D242-CC09-1F00553B26F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 rot="20670167">
            <a:off x="1406958" y="2607099"/>
            <a:ext cx="6975807" cy="1643804"/>
          </a:xfrm>
        </p:spPr>
        <p:txBody>
          <a:bodyPr/>
          <a:lstStyle/>
          <a:p>
            <a:pPr algn="ctr"/>
            <a:r>
              <a:rPr lang="fr-FR" altLang="fr-FR" sz="6000" dirty="0"/>
              <a:t>Evolution du métier d’enseignant</a:t>
            </a:r>
            <a:endParaRPr lang="fr-FR" altLang="fr-FR" sz="2000" dirty="0"/>
          </a:p>
        </p:txBody>
      </p:sp>
      <p:sp>
        <p:nvSpPr>
          <p:cNvPr id="40963" name="Espace réservé du numéro de diapositive 5">
            <a:extLst>
              <a:ext uri="{FF2B5EF4-FFF2-40B4-BE49-F238E27FC236}">
                <a16:creationId xmlns:a16="http://schemas.microsoft.com/office/drawing/2014/main" id="{2BC5106D-235E-B777-2C0B-EE6F8A9F5A8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A286E457-F843-446B-9C50-127004F87CF3}" type="slidenum">
              <a:rPr lang="fr-FR" altLang="fr-FR"/>
              <a:pPr/>
              <a:t>8</a:t>
            </a:fld>
            <a:endParaRPr lang="fr-FR" altLang="fr-FR"/>
          </a:p>
        </p:txBody>
      </p:sp>
      <p:grpSp>
        <p:nvGrpSpPr>
          <p:cNvPr id="2" name="Groupe 1">
            <a:extLst>
              <a:ext uri="{FF2B5EF4-FFF2-40B4-BE49-F238E27FC236}">
                <a16:creationId xmlns:a16="http://schemas.microsoft.com/office/drawing/2014/main" id="{8766EF94-8A24-F555-2DCC-F43C086C5183}"/>
              </a:ext>
            </a:extLst>
          </p:cNvPr>
          <p:cNvGrpSpPr>
            <a:grpSpLocks/>
          </p:cNvGrpSpPr>
          <p:nvPr/>
        </p:nvGrpSpPr>
        <p:grpSpPr bwMode="auto">
          <a:xfrm>
            <a:off x="66208" y="4813679"/>
            <a:ext cx="1667679" cy="1038497"/>
            <a:chOff x="4038516" y="2601599"/>
            <a:chExt cx="1645383" cy="994026"/>
          </a:xfrm>
        </p:grpSpPr>
        <p:sp>
          <p:nvSpPr>
            <p:cNvPr id="4" name="Rectangle à coins arrondis 39">
              <a:extLst>
                <a:ext uri="{FF2B5EF4-FFF2-40B4-BE49-F238E27FC236}">
                  <a16:creationId xmlns:a16="http://schemas.microsoft.com/office/drawing/2014/main" id="{B6AC9E2E-B9E2-38CD-724B-34665541D885}"/>
                </a:ext>
              </a:extLst>
            </p:cNvPr>
            <p:cNvSpPr/>
            <p:nvPr/>
          </p:nvSpPr>
          <p:spPr>
            <a:xfrm>
              <a:off x="4038516" y="2601599"/>
              <a:ext cx="1645383" cy="994026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pic>
          <p:nvPicPr>
            <p:cNvPr id="8" name="Picture 4">
              <a:extLst>
                <a:ext uri="{FF2B5EF4-FFF2-40B4-BE49-F238E27FC236}">
                  <a16:creationId xmlns:a16="http://schemas.microsoft.com/office/drawing/2014/main" id="{B5E1DD3B-72A3-A232-BCC8-B30954AD22C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4543248" y="2658864"/>
              <a:ext cx="651312" cy="8915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0" name="Groupe 9">
            <a:extLst>
              <a:ext uri="{FF2B5EF4-FFF2-40B4-BE49-F238E27FC236}">
                <a16:creationId xmlns:a16="http://schemas.microsoft.com/office/drawing/2014/main" id="{1E0822A7-CF3D-B417-F10D-576967DD7435}"/>
              </a:ext>
            </a:extLst>
          </p:cNvPr>
          <p:cNvGrpSpPr>
            <a:grpSpLocks/>
          </p:cNvGrpSpPr>
          <p:nvPr/>
        </p:nvGrpSpPr>
        <p:grpSpPr bwMode="auto">
          <a:xfrm>
            <a:off x="1893336" y="4813679"/>
            <a:ext cx="1667679" cy="1038497"/>
            <a:chOff x="4038516" y="2601599"/>
            <a:chExt cx="1645383" cy="994026"/>
          </a:xfrm>
        </p:grpSpPr>
        <p:sp>
          <p:nvSpPr>
            <p:cNvPr id="11" name="Rectangle à coins arrondis 39">
              <a:extLst>
                <a:ext uri="{FF2B5EF4-FFF2-40B4-BE49-F238E27FC236}">
                  <a16:creationId xmlns:a16="http://schemas.microsoft.com/office/drawing/2014/main" id="{046EDEF9-E336-46D5-7CFA-46E7659C5B06}"/>
                </a:ext>
              </a:extLst>
            </p:cNvPr>
            <p:cNvSpPr/>
            <p:nvPr/>
          </p:nvSpPr>
          <p:spPr>
            <a:xfrm>
              <a:off x="4038516" y="2601599"/>
              <a:ext cx="1645383" cy="994026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pic>
          <p:nvPicPr>
            <p:cNvPr id="12" name="Picture 4">
              <a:extLst>
                <a:ext uri="{FF2B5EF4-FFF2-40B4-BE49-F238E27FC236}">
                  <a16:creationId xmlns:a16="http://schemas.microsoft.com/office/drawing/2014/main" id="{4D9E18B1-B01A-A143-D99C-7415C8B4EBC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4085501" y="2866511"/>
              <a:ext cx="1551411" cy="4957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B4AED638-E950-14DD-2FD6-3C4C26E31A36}"/>
              </a:ext>
            </a:extLst>
          </p:cNvPr>
          <p:cNvGrpSpPr>
            <a:grpSpLocks/>
          </p:cNvGrpSpPr>
          <p:nvPr/>
        </p:nvGrpSpPr>
        <p:grpSpPr bwMode="auto">
          <a:xfrm>
            <a:off x="3720464" y="4813679"/>
            <a:ext cx="1667679" cy="1038497"/>
            <a:chOff x="4038516" y="2601599"/>
            <a:chExt cx="1645383" cy="994026"/>
          </a:xfrm>
        </p:grpSpPr>
        <p:sp>
          <p:nvSpPr>
            <p:cNvPr id="14" name="Rectangle à coins arrondis 39">
              <a:extLst>
                <a:ext uri="{FF2B5EF4-FFF2-40B4-BE49-F238E27FC236}">
                  <a16:creationId xmlns:a16="http://schemas.microsoft.com/office/drawing/2014/main" id="{0643ABC2-B06F-29B7-D73F-88F460687AA1}"/>
                </a:ext>
              </a:extLst>
            </p:cNvPr>
            <p:cNvSpPr/>
            <p:nvPr/>
          </p:nvSpPr>
          <p:spPr>
            <a:xfrm>
              <a:off x="4038516" y="2601599"/>
              <a:ext cx="1645383" cy="994026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pic>
          <p:nvPicPr>
            <p:cNvPr id="18" name="Picture 4">
              <a:extLst>
                <a:ext uri="{FF2B5EF4-FFF2-40B4-BE49-F238E27FC236}">
                  <a16:creationId xmlns:a16="http://schemas.microsoft.com/office/drawing/2014/main" id="{CFECE0FA-3337-B60C-C8CC-2009A8EB946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4085501" y="2875120"/>
              <a:ext cx="1551411" cy="4785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919BC26A-3C56-9A74-E4A2-752EBDF05025}"/>
              </a:ext>
            </a:extLst>
          </p:cNvPr>
          <p:cNvGrpSpPr>
            <a:grpSpLocks/>
          </p:cNvGrpSpPr>
          <p:nvPr/>
        </p:nvGrpSpPr>
        <p:grpSpPr bwMode="auto">
          <a:xfrm>
            <a:off x="7374718" y="4813679"/>
            <a:ext cx="1667679" cy="1038497"/>
            <a:chOff x="4038516" y="2601599"/>
            <a:chExt cx="1645383" cy="994026"/>
          </a:xfrm>
        </p:grpSpPr>
        <p:sp>
          <p:nvSpPr>
            <p:cNvPr id="23" name="Rectangle à coins arrondis 39">
              <a:extLst>
                <a:ext uri="{FF2B5EF4-FFF2-40B4-BE49-F238E27FC236}">
                  <a16:creationId xmlns:a16="http://schemas.microsoft.com/office/drawing/2014/main" id="{024846EC-7E07-0A0A-C537-32AB425F8058}"/>
                </a:ext>
              </a:extLst>
            </p:cNvPr>
            <p:cNvSpPr/>
            <p:nvPr/>
          </p:nvSpPr>
          <p:spPr>
            <a:xfrm>
              <a:off x="4038516" y="2601599"/>
              <a:ext cx="1645383" cy="994026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pic>
          <p:nvPicPr>
            <p:cNvPr id="24" name="Picture 4">
              <a:extLst>
                <a:ext uri="{FF2B5EF4-FFF2-40B4-BE49-F238E27FC236}">
                  <a16:creationId xmlns:a16="http://schemas.microsoft.com/office/drawing/2014/main" id="{C339DC0E-6BEA-4110-C1B1-DCE4BB2C6A7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4085501" y="2916203"/>
              <a:ext cx="1551411" cy="3963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5" name="Groupe 4">
            <a:extLst>
              <a:ext uri="{FF2B5EF4-FFF2-40B4-BE49-F238E27FC236}">
                <a16:creationId xmlns:a16="http://schemas.microsoft.com/office/drawing/2014/main" id="{BF7A4DC9-1251-00BC-5633-3DF5F5A5D959}"/>
              </a:ext>
            </a:extLst>
          </p:cNvPr>
          <p:cNvGrpSpPr>
            <a:grpSpLocks/>
          </p:cNvGrpSpPr>
          <p:nvPr/>
        </p:nvGrpSpPr>
        <p:grpSpPr bwMode="auto">
          <a:xfrm>
            <a:off x="5547592" y="4813679"/>
            <a:ext cx="1667679" cy="1038497"/>
            <a:chOff x="4038516" y="2601599"/>
            <a:chExt cx="1645383" cy="994026"/>
          </a:xfrm>
        </p:grpSpPr>
        <p:sp>
          <p:nvSpPr>
            <p:cNvPr id="6" name="Rectangle à coins arrondis 39">
              <a:extLst>
                <a:ext uri="{FF2B5EF4-FFF2-40B4-BE49-F238E27FC236}">
                  <a16:creationId xmlns:a16="http://schemas.microsoft.com/office/drawing/2014/main" id="{11EF9AB5-9BA1-151F-4944-7ABD1F77F53E}"/>
                </a:ext>
              </a:extLst>
            </p:cNvPr>
            <p:cNvSpPr/>
            <p:nvPr/>
          </p:nvSpPr>
          <p:spPr>
            <a:xfrm>
              <a:off x="4038516" y="2601599"/>
              <a:ext cx="1645383" cy="994026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/>
            </a:p>
          </p:txBody>
        </p:sp>
        <p:pic>
          <p:nvPicPr>
            <p:cNvPr id="7" name="Picture 4">
              <a:extLst>
                <a:ext uri="{FF2B5EF4-FFF2-40B4-BE49-F238E27FC236}">
                  <a16:creationId xmlns:a16="http://schemas.microsoft.com/office/drawing/2014/main" id="{14DF7AB5-8810-23A5-F3E1-492BBCC29B2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4126612" y="2818012"/>
              <a:ext cx="1416350" cy="4945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9" name="Rectangle 9">
            <a:extLst>
              <a:ext uri="{FF2B5EF4-FFF2-40B4-BE49-F238E27FC236}">
                <a16:creationId xmlns:a16="http://schemas.microsoft.com/office/drawing/2014/main" id="{0C13C0D8-B275-FAEF-4D1F-EFDE5856F452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33321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/>
            </a:lvl1pPr>
          </a:lstStyle>
          <a:p>
            <a:pPr>
              <a:defRPr/>
            </a:pPr>
            <a:r>
              <a:rPr lang="fr-FR" dirty="0"/>
              <a:t>Lycée Charlemagne</a:t>
            </a:r>
          </a:p>
        </p:txBody>
      </p:sp>
    </p:spTree>
    <p:extLst>
      <p:ext uri="{BB962C8B-B14F-4D97-AF65-F5344CB8AC3E}">
        <p14:creationId xmlns:p14="http://schemas.microsoft.com/office/powerpoint/2010/main" val="509083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99B133-F139-0DAB-94D5-48B880442F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re 9">
            <a:extLst>
              <a:ext uri="{FF2B5EF4-FFF2-40B4-BE49-F238E27FC236}">
                <a16:creationId xmlns:a16="http://schemas.microsoft.com/office/drawing/2014/main" id="{784E3EA1-A082-10ED-7228-0400605BAFF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258888" y="487363"/>
            <a:ext cx="7885112" cy="996950"/>
          </a:xfrm>
        </p:spPr>
        <p:txBody>
          <a:bodyPr/>
          <a:lstStyle/>
          <a:p>
            <a:r>
              <a:rPr lang="fr-FR" altLang="fr-FR" sz="3200" dirty="0"/>
              <a:t>L’IA en Education                                – 1 – </a:t>
            </a:r>
            <a:br>
              <a:rPr lang="fr-FR" altLang="fr-FR" sz="3200" dirty="0"/>
            </a:br>
            <a:r>
              <a:rPr lang="fr-FR" altLang="fr-FR" sz="2000" dirty="0"/>
              <a:t>	                                            Cadre d’usage – Juin 2025 – 1 –</a:t>
            </a:r>
          </a:p>
        </p:txBody>
      </p:sp>
      <p:sp>
        <p:nvSpPr>
          <p:cNvPr id="43011" name="Espace réservé du numéro de diapositive 5">
            <a:extLst>
              <a:ext uri="{FF2B5EF4-FFF2-40B4-BE49-F238E27FC236}">
                <a16:creationId xmlns:a16="http://schemas.microsoft.com/office/drawing/2014/main" id="{790278BA-6402-91C6-EC0D-A0D799E0010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algn="r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AD3ABA19-EEDE-4386-A318-C0C28892BAEF}" type="slidenum">
              <a:rPr lang="fr-FR" altLang="fr-FR"/>
              <a:pPr/>
              <a:t>9</a:t>
            </a:fld>
            <a:endParaRPr lang="fr-FR" altLang="fr-FR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47A51553-6C9A-E9D1-930C-2EB0E956AD14}"/>
              </a:ext>
            </a:extLst>
          </p:cNvPr>
          <p:cNvSpPr txBox="1"/>
          <p:nvPr/>
        </p:nvSpPr>
        <p:spPr>
          <a:xfrm>
            <a:off x="243695" y="6612652"/>
            <a:ext cx="514325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000" dirty="0">
                <a:solidFill>
                  <a:srgbClr val="C00000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https://www.education.gouv.fr/cadre-d-usage-de-l-ia-en-education-450647</a:t>
            </a:r>
            <a:endParaRPr lang="fr-FR" sz="1000" dirty="0">
              <a:solidFill>
                <a:srgbClr val="C00000"/>
              </a:solidFill>
            </a:endParaRPr>
          </a:p>
        </p:txBody>
      </p:sp>
      <p:grpSp>
        <p:nvGrpSpPr>
          <p:cNvPr id="43013" name="Groupe 43012">
            <a:extLst>
              <a:ext uri="{FF2B5EF4-FFF2-40B4-BE49-F238E27FC236}">
                <a16:creationId xmlns:a16="http://schemas.microsoft.com/office/drawing/2014/main" id="{D61EC24A-EFDD-6E8D-3030-BD9F072F7953}"/>
              </a:ext>
            </a:extLst>
          </p:cNvPr>
          <p:cNvGrpSpPr>
            <a:grpSpLocks/>
          </p:cNvGrpSpPr>
          <p:nvPr/>
        </p:nvGrpSpPr>
        <p:grpSpPr bwMode="auto">
          <a:xfrm>
            <a:off x="47426" y="2446330"/>
            <a:ext cx="2054237" cy="888747"/>
            <a:chOff x="3833376" y="3797959"/>
            <a:chExt cx="2028698" cy="1646192"/>
          </a:xfrm>
        </p:grpSpPr>
        <p:sp>
          <p:nvSpPr>
            <p:cNvPr id="43014" name="Rectangle à coins arrondis 39">
              <a:extLst>
                <a:ext uri="{FF2B5EF4-FFF2-40B4-BE49-F238E27FC236}">
                  <a16:creationId xmlns:a16="http://schemas.microsoft.com/office/drawing/2014/main" id="{9C5CC77D-A929-1D9C-9124-2178964DE45A}"/>
                </a:ext>
              </a:extLst>
            </p:cNvPr>
            <p:cNvSpPr/>
            <p:nvPr/>
          </p:nvSpPr>
          <p:spPr>
            <a:xfrm>
              <a:off x="3833376" y="3797959"/>
              <a:ext cx="2028698" cy="1646192"/>
            </a:xfrm>
            <a:prstGeom prst="roundRect">
              <a:avLst/>
            </a:prstGeom>
            <a:ln>
              <a:solidFill>
                <a:srgbClr val="C0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>
                <a:solidFill>
                  <a:srgbClr val="C00000"/>
                </a:solidFill>
              </a:endParaRPr>
            </a:p>
          </p:txBody>
        </p:sp>
        <p:pic>
          <p:nvPicPr>
            <p:cNvPr id="43018" name="Image 20">
              <a:extLst>
                <a:ext uri="{FF2B5EF4-FFF2-40B4-BE49-F238E27FC236}">
                  <a16:creationId xmlns:a16="http://schemas.microsoft.com/office/drawing/2014/main" id="{C813C241-DA0B-30A2-061B-D30F9F30817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4034238" y="4015579"/>
              <a:ext cx="1652542" cy="1117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3021" name="Groupe 43020">
            <a:extLst>
              <a:ext uri="{FF2B5EF4-FFF2-40B4-BE49-F238E27FC236}">
                <a16:creationId xmlns:a16="http://schemas.microsoft.com/office/drawing/2014/main" id="{16FC4AEA-3875-05F9-2FB2-FDEB8CC54972}"/>
              </a:ext>
            </a:extLst>
          </p:cNvPr>
          <p:cNvGrpSpPr/>
          <p:nvPr/>
        </p:nvGrpSpPr>
        <p:grpSpPr>
          <a:xfrm>
            <a:off x="1354488" y="1604881"/>
            <a:ext cx="7127370" cy="984099"/>
            <a:chOff x="10904888" y="43491"/>
            <a:chExt cx="7127370" cy="984099"/>
          </a:xfrm>
        </p:grpSpPr>
        <p:grpSp>
          <p:nvGrpSpPr>
            <p:cNvPr id="15" name="Groupe 14">
              <a:extLst>
                <a:ext uri="{FF2B5EF4-FFF2-40B4-BE49-F238E27FC236}">
                  <a16:creationId xmlns:a16="http://schemas.microsoft.com/office/drawing/2014/main" id="{0E6FB4E3-8D6C-4702-3C27-09A1F0F5400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904888" y="43491"/>
              <a:ext cx="7127370" cy="981960"/>
              <a:chOff x="886015" y="3797961"/>
              <a:chExt cx="7038760" cy="1818846"/>
            </a:xfrm>
          </p:grpSpPr>
          <p:sp>
            <p:nvSpPr>
              <p:cNvPr id="17" name="Rectangle à coins arrondis 39">
                <a:extLst>
                  <a:ext uri="{FF2B5EF4-FFF2-40B4-BE49-F238E27FC236}">
                    <a16:creationId xmlns:a16="http://schemas.microsoft.com/office/drawing/2014/main" id="{1821CE08-57AA-F714-DFD8-3C44DCB35FEC}"/>
                  </a:ext>
                </a:extLst>
              </p:cNvPr>
              <p:cNvSpPr/>
              <p:nvPr/>
            </p:nvSpPr>
            <p:spPr>
              <a:xfrm>
                <a:off x="886015" y="3797961"/>
                <a:ext cx="7038760" cy="1818846"/>
              </a:xfrm>
              <a:prstGeom prst="roundRect">
                <a:avLst/>
              </a:prstGeom>
              <a:ln>
                <a:solidFill>
                  <a:srgbClr val="C00000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fr-FR">
                  <a:solidFill>
                    <a:srgbClr val="C00000"/>
                  </a:solidFill>
                </a:endParaRPr>
              </a:p>
            </p:txBody>
          </p:sp>
          <p:pic>
            <p:nvPicPr>
              <p:cNvPr id="18" name="Image 20">
                <a:extLst>
                  <a:ext uri="{FF2B5EF4-FFF2-40B4-BE49-F238E27FC236}">
                    <a16:creationId xmlns:a16="http://schemas.microsoft.com/office/drawing/2014/main" id="{3AF4E1A5-80B9-B02F-0660-AA371B045A4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 bwMode="auto">
              <a:xfrm>
                <a:off x="4081876" y="4116600"/>
                <a:ext cx="3574019" cy="1181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43019" name="Image 20">
              <a:extLst>
                <a:ext uri="{FF2B5EF4-FFF2-40B4-BE49-F238E27FC236}">
                  <a16:creationId xmlns:a16="http://schemas.microsoft.com/office/drawing/2014/main" id="{FC6B4879-43CB-0685-3225-3C220BA18FE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11099935" y="215989"/>
              <a:ext cx="2160602" cy="6594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3020" name="ZoneTexte 43019">
              <a:extLst>
                <a:ext uri="{FF2B5EF4-FFF2-40B4-BE49-F238E27FC236}">
                  <a16:creationId xmlns:a16="http://schemas.microsoft.com/office/drawing/2014/main" id="{D544C9AA-29AD-FBE8-7324-D2FCCA5E627D}"/>
                </a:ext>
              </a:extLst>
            </p:cNvPr>
            <p:cNvSpPr txBox="1"/>
            <p:nvPr/>
          </p:nvSpPr>
          <p:spPr>
            <a:xfrm>
              <a:off x="13342827" y="104260"/>
              <a:ext cx="75212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5400" dirty="0"/>
                <a:t>…</a:t>
              </a:r>
            </a:p>
          </p:txBody>
        </p:sp>
      </p:grpSp>
      <p:grpSp>
        <p:nvGrpSpPr>
          <p:cNvPr id="43025" name="Groupe 43024">
            <a:extLst>
              <a:ext uri="{FF2B5EF4-FFF2-40B4-BE49-F238E27FC236}">
                <a16:creationId xmlns:a16="http://schemas.microsoft.com/office/drawing/2014/main" id="{D5EF6BC8-AC45-0611-943A-CF097D5F4CFB}"/>
              </a:ext>
            </a:extLst>
          </p:cNvPr>
          <p:cNvGrpSpPr>
            <a:grpSpLocks/>
          </p:cNvGrpSpPr>
          <p:nvPr/>
        </p:nvGrpSpPr>
        <p:grpSpPr bwMode="auto">
          <a:xfrm>
            <a:off x="7022354" y="2458028"/>
            <a:ext cx="2054237" cy="888747"/>
            <a:chOff x="3833376" y="3797959"/>
            <a:chExt cx="2028698" cy="1646192"/>
          </a:xfrm>
        </p:grpSpPr>
        <p:sp>
          <p:nvSpPr>
            <p:cNvPr id="43026" name="Rectangle à coins arrondis 39">
              <a:extLst>
                <a:ext uri="{FF2B5EF4-FFF2-40B4-BE49-F238E27FC236}">
                  <a16:creationId xmlns:a16="http://schemas.microsoft.com/office/drawing/2014/main" id="{CA118DD4-EC80-BC65-4963-02322DAF2D41}"/>
                </a:ext>
              </a:extLst>
            </p:cNvPr>
            <p:cNvSpPr/>
            <p:nvPr/>
          </p:nvSpPr>
          <p:spPr>
            <a:xfrm>
              <a:off x="3833376" y="3797959"/>
              <a:ext cx="2028698" cy="1646192"/>
            </a:xfrm>
            <a:prstGeom prst="roundRect">
              <a:avLst/>
            </a:prstGeom>
            <a:ln>
              <a:solidFill>
                <a:srgbClr val="C0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>
                <a:solidFill>
                  <a:srgbClr val="C00000"/>
                </a:solidFill>
              </a:endParaRPr>
            </a:p>
          </p:txBody>
        </p:sp>
        <p:pic>
          <p:nvPicPr>
            <p:cNvPr id="43027" name="Image 20">
              <a:extLst>
                <a:ext uri="{FF2B5EF4-FFF2-40B4-BE49-F238E27FC236}">
                  <a16:creationId xmlns:a16="http://schemas.microsoft.com/office/drawing/2014/main" id="{656729AD-22F2-B038-665A-3B534432B70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4034238" y="4015579"/>
              <a:ext cx="1652542" cy="1117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3031" name="Groupe 43030">
            <a:extLst>
              <a:ext uri="{FF2B5EF4-FFF2-40B4-BE49-F238E27FC236}">
                <a16:creationId xmlns:a16="http://schemas.microsoft.com/office/drawing/2014/main" id="{54DC975F-C522-0BFB-35C4-E0C4F6EA0334}"/>
              </a:ext>
            </a:extLst>
          </p:cNvPr>
          <p:cNvGrpSpPr/>
          <p:nvPr/>
        </p:nvGrpSpPr>
        <p:grpSpPr>
          <a:xfrm>
            <a:off x="2433671" y="2673949"/>
            <a:ext cx="4394200" cy="1020519"/>
            <a:chOff x="10185400" y="-1135260"/>
            <a:chExt cx="4394200" cy="1020519"/>
          </a:xfrm>
        </p:grpSpPr>
        <p:sp>
          <p:nvSpPr>
            <p:cNvPr id="43029" name="Rectangle à coins arrondis 39">
              <a:extLst>
                <a:ext uri="{FF2B5EF4-FFF2-40B4-BE49-F238E27FC236}">
                  <a16:creationId xmlns:a16="http://schemas.microsoft.com/office/drawing/2014/main" id="{87D5E182-163A-7BA4-C557-B500C3C99ACA}"/>
                </a:ext>
              </a:extLst>
            </p:cNvPr>
            <p:cNvSpPr/>
            <p:nvPr/>
          </p:nvSpPr>
          <p:spPr bwMode="auto">
            <a:xfrm>
              <a:off x="10185400" y="-1135260"/>
              <a:ext cx="4394200" cy="1020519"/>
            </a:xfrm>
            <a:prstGeom prst="roundRect">
              <a:avLst/>
            </a:prstGeom>
            <a:ln>
              <a:solidFill>
                <a:srgbClr val="C0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>
                <a:solidFill>
                  <a:srgbClr val="C00000"/>
                </a:solidFill>
              </a:endParaRPr>
            </a:p>
          </p:txBody>
        </p:sp>
        <p:pic>
          <p:nvPicPr>
            <p:cNvPr id="43024" name="Image 43023">
              <a:extLst>
                <a:ext uri="{FF2B5EF4-FFF2-40B4-BE49-F238E27FC236}">
                  <a16:creationId xmlns:a16="http://schemas.microsoft.com/office/drawing/2014/main" id="{E915EFE7-57B8-FAA5-26A4-FB4E713A22D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344150" y="-1006001"/>
              <a:ext cx="4076700" cy="762000"/>
            </a:xfrm>
            <a:prstGeom prst="rect">
              <a:avLst/>
            </a:prstGeom>
          </p:spPr>
        </p:pic>
      </p:grpSp>
      <p:grpSp>
        <p:nvGrpSpPr>
          <p:cNvPr id="43032" name="Groupe 43031">
            <a:extLst>
              <a:ext uri="{FF2B5EF4-FFF2-40B4-BE49-F238E27FC236}">
                <a16:creationId xmlns:a16="http://schemas.microsoft.com/office/drawing/2014/main" id="{78A55D8A-87A2-3235-F887-71BBD36056C6}"/>
              </a:ext>
            </a:extLst>
          </p:cNvPr>
          <p:cNvGrpSpPr>
            <a:grpSpLocks/>
          </p:cNvGrpSpPr>
          <p:nvPr/>
        </p:nvGrpSpPr>
        <p:grpSpPr bwMode="auto">
          <a:xfrm>
            <a:off x="93361" y="3829852"/>
            <a:ext cx="8860386" cy="1122914"/>
            <a:chOff x="2585547" y="3797959"/>
            <a:chExt cx="5205526" cy="1929659"/>
          </a:xfrm>
        </p:grpSpPr>
        <p:sp>
          <p:nvSpPr>
            <p:cNvPr id="43033" name="Rectangle à coins arrondis 39">
              <a:extLst>
                <a:ext uri="{FF2B5EF4-FFF2-40B4-BE49-F238E27FC236}">
                  <a16:creationId xmlns:a16="http://schemas.microsoft.com/office/drawing/2014/main" id="{C63C4FE1-795A-FA59-C54E-EA1A45DF751F}"/>
                </a:ext>
              </a:extLst>
            </p:cNvPr>
            <p:cNvSpPr/>
            <p:nvPr/>
          </p:nvSpPr>
          <p:spPr>
            <a:xfrm>
              <a:off x="2585547" y="3797959"/>
              <a:ext cx="5205526" cy="1929659"/>
            </a:xfrm>
            <a:prstGeom prst="roundRect">
              <a:avLst/>
            </a:prstGeom>
            <a:ln>
              <a:solidFill>
                <a:srgbClr val="C0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>
                <a:solidFill>
                  <a:srgbClr val="C00000"/>
                </a:solidFill>
              </a:endParaRPr>
            </a:p>
          </p:txBody>
        </p:sp>
        <p:pic>
          <p:nvPicPr>
            <p:cNvPr id="43034" name="Image 20">
              <a:extLst>
                <a:ext uri="{FF2B5EF4-FFF2-40B4-BE49-F238E27FC236}">
                  <a16:creationId xmlns:a16="http://schemas.microsoft.com/office/drawing/2014/main" id="{85F5D68E-B762-6E49-ED39-C96AA7ADC45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2662406" y="4120962"/>
              <a:ext cx="5065322" cy="1351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" name="Groupe 7">
            <a:extLst>
              <a:ext uri="{FF2B5EF4-FFF2-40B4-BE49-F238E27FC236}">
                <a16:creationId xmlns:a16="http://schemas.microsoft.com/office/drawing/2014/main" id="{222E829D-F1BA-2359-B078-7E9306F78B4D}"/>
              </a:ext>
            </a:extLst>
          </p:cNvPr>
          <p:cNvGrpSpPr/>
          <p:nvPr/>
        </p:nvGrpSpPr>
        <p:grpSpPr>
          <a:xfrm>
            <a:off x="114118" y="5139545"/>
            <a:ext cx="8860386" cy="1122914"/>
            <a:chOff x="266518" y="3941708"/>
            <a:chExt cx="8860386" cy="1122914"/>
          </a:xfrm>
        </p:grpSpPr>
        <p:sp>
          <p:nvSpPr>
            <p:cNvPr id="6" name="Rectangle à coins arrondis 39">
              <a:extLst>
                <a:ext uri="{FF2B5EF4-FFF2-40B4-BE49-F238E27FC236}">
                  <a16:creationId xmlns:a16="http://schemas.microsoft.com/office/drawing/2014/main" id="{E32033E4-285B-AF23-D4A1-E5A0EE1A84B8}"/>
                </a:ext>
              </a:extLst>
            </p:cNvPr>
            <p:cNvSpPr/>
            <p:nvPr/>
          </p:nvSpPr>
          <p:spPr bwMode="auto">
            <a:xfrm>
              <a:off x="266518" y="3941708"/>
              <a:ext cx="8860386" cy="1122914"/>
            </a:xfrm>
            <a:prstGeom prst="roundRect">
              <a:avLst/>
            </a:prstGeom>
            <a:ln>
              <a:solidFill>
                <a:srgbClr val="C0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fr-FR">
                <a:solidFill>
                  <a:srgbClr val="C00000"/>
                </a:solidFill>
              </a:endParaRPr>
            </a:p>
          </p:txBody>
        </p:sp>
        <p:pic>
          <p:nvPicPr>
            <p:cNvPr id="22" name="Image 21">
              <a:extLst>
                <a:ext uri="{FF2B5EF4-FFF2-40B4-BE49-F238E27FC236}">
                  <a16:creationId xmlns:a16="http://schemas.microsoft.com/office/drawing/2014/main" id="{F51C5F6F-F4FB-0CEA-AB3E-BFA6FC809BE3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99229" y="4117045"/>
              <a:ext cx="8553450" cy="819150"/>
            </a:xfrm>
            <a:prstGeom prst="rect">
              <a:avLst/>
            </a:prstGeom>
          </p:spPr>
        </p:pic>
      </p:grpSp>
      <p:sp>
        <p:nvSpPr>
          <p:cNvPr id="2" name="Rectangle 9">
            <a:extLst>
              <a:ext uri="{FF2B5EF4-FFF2-40B4-BE49-F238E27FC236}">
                <a16:creationId xmlns:a16="http://schemas.microsoft.com/office/drawing/2014/main" id="{718F9476-D762-8073-B8A4-5CE53BC82B00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33321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/>
            </a:lvl1pPr>
          </a:lstStyle>
          <a:p>
            <a:pPr>
              <a:defRPr/>
            </a:pPr>
            <a:r>
              <a:rPr lang="fr-FR" dirty="0"/>
              <a:t>Lycée Charlemagne</a:t>
            </a:r>
          </a:p>
        </p:txBody>
      </p:sp>
    </p:spTree>
    <p:extLst>
      <p:ext uri="{BB962C8B-B14F-4D97-AF65-F5344CB8AC3E}">
        <p14:creationId xmlns:p14="http://schemas.microsoft.com/office/powerpoint/2010/main" val="4208840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Éclipse">
  <a:themeElements>
    <a:clrScheme name="Éclipse 1">
      <a:dk1>
        <a:srgbClr val="000000"/>
      </a:dk1>
      <a:lt1>
        <a:srgbClr val="FFFFFF"/>
      </a:lt1>
      <a:dk2>
        <a:srgbClr val="006666"/>
      </a:dk2>
      <a:lt2>
        <a:srgbClr val="5F5F5F"/>
      </a:lt2>
      <a:accent1>
        <a:srgbClr val="33CCCC"/>
      </a:accent1>
      <a:accent2>
        <a:srgbClr val="99CCCC"/>
      </a:accent2>
      <a:accent3>
        <a:srgbClr val="FFFFFF"/>
      </a:accent3>
      <a:accent4>
        <a:srgbClr val="000000"/>
      </a:accent4>
      <a:accent5>
        <a:srgbClr val="ADE2E2"/>
      </a:accent5>
      <a:accent6>
        <a:srgbClr val="8AB9B9"/>
      </a:accent6>
      <a:hlink>
        <a:srgbClr val="006666"/>
      </a:hlink>
      <a:folHlink>
        <a:srgbClr val="B2B2B2"/>
      </a:folHlink>
    </a:clrScheme>
    <a:fontScheme name="Éclipse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Éclipse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Éclipse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Éclipse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Éclipse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Éclipse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Éclipse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Éclipse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Éclipse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Éclipse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Éclipse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Modèle_TSI </Template>
  <TotalTime>28406</TotalTime>
  <Words>1337</Words>
  <Application>Microsoft Office PowerPoint</Application>
  <PresentationFormat>Affichage à l'écran (4:3)</PresentationFormat>
  <Paragraphs>205</Paragraphs>
  <Slides>27</Slides>
  <Notes>26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27</vt:i4>
      </vt:variant>
    </vt:vector>
  </HeadingPairs>
  <TitlesOfParts>
    <vt:vector size="33" baseType="lpstr">
      <vt:lpstr>Arial</vt:lpstr>
      <vt:lpstr>Arial Narrow</vt:lpstr>
      <vt:lpstr>Times New Roman</vt:lpstr>
      <vt:lpstr>Verdana</vt:lpstr>
      <vt:lpstr>Wingdings</vt:lpstr>
      <vt:lpstr>Éclipse</vt:lpstr>
      <vt:lpstr>Modification d’une activité de TP à partir de l’utilisation raisonnée  d’une IA générative dans une approche Socratique </vt:lpstr>
      <vt:lpstr>Activité proposée  </vt:lpstr>
      <vt:lpstr>Un TP obsolète, une esquisse de solution récente. </vt:lpstr>
      <vt:lpstr>Mise en situation du problème            – 1 –      Evolution non prévisible d’une librairie et ses conséquences – 1 – </vt:lpstr>
      <vt:lpstr>Mise en situation du problème            – 2 –      Evolution non prévisible d’une librairie et ses conséquences – 2 – </vt:lpstr>
      <vt:lpstr>Mise en situation du problème            – 3 –      Evolution non prévisible d’une librairie et ses conséquences – 3 –</vt:lpstr>
      <vt:lpstr>Mise en situation du problème            – 4 –      Evolution non prévisible d’une librairie et ses conséquences – 4 –</vt:lpstr>
      <vt:lpstr>Evolution du métier d’enseignant</vt:lpstr>
      <vt:lpstr>L’IA en Education                                – 1 –                                               Cadre d’usage – Juin 2025 – 1 –</vt:lpstr>
      <vt:lpstr>L’IA en Education                                – 2 –                                               Cadre d’usage – Juin 2025 – 2 –</vt:lpstr>
      <vt:lpstr>Présentation PowerPoint</vt:lpstr>
      <vt:lpstr>Art of Prompt et Approche Socratique </vt:lpstr>
      <vt:lpstr>Présentation PowerPoint</vt:lpstr>
      <vt:lpstr>Présentation PowerPoint</vt:lpstr>
      <vt:lpstr>Présentation PowerPoint</vt:lpstr>
      <vt:lpstr>Besoins et premiers prompts</vt:lpstr>
      <vt:lpstr>Une balade dans Paris (Version IA)   – 1 –                                                               Besoins pour l’activité </vt:lpstr>
      <vt:lpstr>Une balade dans Paris (Version IA)   – 2 –                                               Un premier prompt imposé – 1 – </vt:lpstr>
      <vt:lpstr>Une balade dans Paris (Version IA)   – 3 –                                               Un premier prompt imposé – 2 – </vt:lpstr>
      <vt:lpstr>Une balade dans Paris (Version IA)   – 4 –                                               Un premier prompt imposé – 3 – </vt:lpstr>
      <vt:lpstr>Une balade dans Paris (Version IA)   – 5 –                                               Un second prompt imposé – 1 – </vt:lpstr>
      <vt:lpstr>Une balade dans Paris (Version IA)   – 6 –                                               Un second prompt imposé – 2 – </vt:lpstr>
      <vt:lpstr>Une balade dans Paris (Version IA)   – 7 –                                               Un second prompt imposé – 3 – </vt:lpstr>
      <vt:lpstr>Une balade dans Paris (Version IA)   – 8 –                                                             D’autres prompts libres </vt:lpstr>
      <vt:lpstr>Et la suite, … </vt:lpstr>
      <vt:lpstr>Mise en perspective                            – 1 –      Evolution non prévisible d’une librairie et ses conséquences – 5 –</vt:lpstr>
      <vt:lpstr>Merci de votre attention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Christophe Debernardi</dc:creator>
  <cp:lastModifiedBy>christophe debernardi</cp:lastModifiedBy>
  <cp:revision>1822</cp:revision>
  <cp:lastPrinted>2019-01-21T14:48:17Z</cp:lastPrinted>
  <dcterms:created xsi:type="dcterms:W3CDTF">1601-01-01T00:00:00Z</dcterms:created>
  <dcterms:modified xsi:type="dcterms:W3CDTF">2026-06-08T08:35:09Z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2</vt:i4>
  </property>
  <property fmtid="{D5CDD505-2E9C-101B-9397-08002B2CF9AE}" pid="3" name="LCID">
    <vt:i4>1036</vt:i4>
  </property>
</Properties>
</file>