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26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32415-ACA8-4A81-B460-833008B59FA5}" type="datetimeFigureOut">
              <a:rPr lang="fr-FR" smtClean="0"/>
              <a:t>23/09/2013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23536-1B03-43BD-BF9C-6CB96FEB0F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426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u="sng" dirty="0" smtClean="0"/>
              <a:t>Base de travail 144 de diapositives !</a:t>
            </a:r>
          </a:p>
          <a:p>
            <a:r>
              <a:rPr lang="fr-FR" b="1" u="sng" dirty="0" smtClean="0"/>
              <a:t>Bien évidemment</a:t>
            </a:r>
            <a:r>
              <a:rPr lang="fr-FR" b="1" u="sng" baseline="0" dirty="0" smtClean="0"/>
              <a:t> </a:t>
            </a:r>
            <a:r>
              <a:rPr lang="fr-FR" b="1" u="sng" dirty="0" smtClean="0"/>
              <a:t>à édulcorer </a:t>
            </a:r>
            <a:r>
              <a:rPr lang="fr-FR" b="1" u="sng" baseline="0" dirty="0" smtClean="0"/>
              <a:t>selon le public visé</a:t>
            </a:r>
          </a:p>
          <a:p>
            <a:endParaRPr lang="fr-FR" b="1" u="sng" baseline="0" dirty="0" smtClean="0"/>
          </a:p>
          <a:p>
            <a:r>
              <a:rPr lang="fr-FR" b="1" u="sng" baseline="0" dirty="0" smtClean="0"/>
              <a:t>Des liens et/ou références aux sources sont </a:t>
            </a:r>
            <a:r>
              <a:rPr lang="fr-FR" b="1" u="sng" baseline="0" smtClean="0"/>
              <a:t>identiqués</a:t>
            </a:r>
            <a:r>
              <a:rPr lang="fr-FR" b="1" u="sng" baseline="0" dirty="0" smtClean="0"/>
              <a:t> dans les commentaires </a:t>
            </a:r>
          </a:p>
          <a:p>
            <a:endParaRPr lang="fr-FR" b="1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23536-1B03-43BD-BF9C-6CB96FEB0F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11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0B785-D5AB-4B70-830F-9F0233C720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88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A3AE-36E6-45ED-9740-175EC22F6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0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17463"/>
            <a:ext cx="2057400" cy="59563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7463"/>
            <a:ext cx="6019800" cy="59563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413AD-9918-4372-95CA-D6BCABCB76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525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93407-F3B0-4874-A70D-737B86CBB1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435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6205" y="609600"/>
            <a:ext cx="717159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021374" y="2019300"/>
            <a:ext cx="3480288" cy="4038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2339" y="2019300"/>
            <a:ext cx="3480289" cy="40386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68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0541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46982-40A9-48B0-8721-57950BAF3B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09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474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1455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2858B-E2E2-4769-9CF9-F792E716A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48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40740-AF0C-4513-8FCA-63B5167609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0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071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17BD8-914F-4F2B-BE64-F5F59E668C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75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FDE7E-72E2-4326-A2DB-9312EBABD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287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A4A5D-77B4-4C93-B114-49D691B2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32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B1DE-A0BD-429B-A866-87BA4BC184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11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6F1F-1E0D-4313-8843-E4EF1F081E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flat_blu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1438"/>
            <a:ext cx="8229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A93407-F3B0-4874-A70D-737B86CBB11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89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6%20-%20PRE%20-ENVIRONNEMENT%20DE%20TRAVAIL.pptx" TargetMode="External"/><Relationship Id="rId13" Type="http://schemas.openxmlformats.org/officeDocument/2006/relationships/image" Target="../media/image3.png"/><Relationship Id="rId3" Type="http://schemas.openxmlformats.org/officeDocument/2006/relationships/hyperlink" Target="1-PRE-STATISTIQUES.pptx" TargetMode="External"/><Relationship Id="rId7" Type="http://schemas.openxmlformats.org/officeDocument/2006/relationships/hyperlink" Target="5%20-%20PRE%20-L&#8217;HABILITATION.pptx" TargetMode="External"/><Relationship Id="rId12" Type="http://schemas.openxmlformats.org/officeDocument/2006/relationships/hyperlink" Target="10-PRE-%20REGLES%20DE%20L'ART.pptx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4-%20PRE%20-%20PRINCIPES%20G&#201;N&#201;RAUX%20DE%20PREVENTION.pptx" TargetMode="External"/><Relationship Id="rId11" Type="http://schemas.openxmlformats.org/officeDocument/2006/relationships/hyperlink" Target="9%20-%20PRE%20-%20LES%20&#201;QUIPEMENTS%20DE%20PROTECTION.pptx" TargetMode="External"/><Relationship Id="rId5" Type="http://schemas.openxmlformats.org/officeDocument/2006/relationships/hyperlink" Target="3-PRE-LA%20REGLEMENTATION.pptx" TargetMode="External"/><Relationship Id="rId15" Type="http://schemas.openxmlformats.org/officeDocument/2006/relationships/image" Target="../media/image5.png"/><Relationship Id="rId10" Type="http://schemas.openxmlformats.org/officeDocument/2006/relationships/hyperlink" Target="8-%20PRE%20-%20OP&#201;RATIONS%20DANS%20L'ENVIRONNEMENT.pptx" TargetMode="External"/><Relationship Id="rId4" Type="http://schemas.openxmlformats.org/officeDocument/2006/relationships/hyperlink" Target="2-PRE%20-%20LE%20RISQUE%20ELECTRIQUE.pptx" TargetMode="External"/><Relationship Id="rId9" Type="http://schemas.openxmlformats.org/officeDocument/2006/relationships/hyperlink" Target="7%20-%20PRE%20-%20SYMBOLES%20HABILITATION.pptx" TargetMode="External"/><Relationship Id="rId1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8904" y="71438"/>
            <a:ext cx="8229600" cy="1054100"/>
          </a:xfrm>
        </p:spPr>
        <p:txBody>
          <a:bodyPr/>
          <a:lstStyle/>
          <a:p>
            <a:r>
              <a:rPr lang="fr-FR" dirty="0" smtClean="0"/>
              <a:t>PREVENTION </a:t>
            </a:r>
            <a:br>
              <a:rPr lang="fr-FR" dirty="0" smtClean="0"/>
            </a:br>
            <a:r>
              <a:rPr lang="fr-FR" dirty="0" smtClean="0"/>
              <a:t>DU RISQUE ELECTRIQUE</a:t>
            </a:r>
            <a:endParaRPr lang="fr-FR" dirty="0"/>
          </a:p>
        </p:txBody>
      </p:sp>
      <p:sp>
        <p:nvSpPr>
          <p:cNvPr id="3" name="_OM_BulletList_"/>
          <p:cNvSpPr>
            <a:spLocks noGrp="1"/>
          </p:cNvSpPr>
          <p:nvPr>
            <p:ph type="body" idx="1"/>
          </p:nvPr>
        </p:nvSpPr>
        <p:spPr>
          <a:xfrm>
            <a:off x="3419872" y="1412776"/>
            <a:ext cx="7427168" cy="5293757"/>
          </a:xfrm>
        </p:spPr>
        <p:txBody>
          <a:bodyPr wrap="square">
            <a:spAutoFit/>
          </a:bodyPr>
          <a:lstStyle/>
          <a:p>
            <a:r>
              <a:rPr lang="fr-FR" dirty="0" smtClean="0">
                <a:hlinkClick r:id="rId3" action="ppaction://hlinkpres?slideindex=1&amp;slidetitle="/>
              </a:rPr>
              <a:t>Statistiques</a:t>
            </a:r>
            <a:endParaRPr lang="fr-FR" dirty="0" smtClean="0"/>
          </a:p>
          <a:p>
            <a:r>
              <a:rPr lang="fr-FR" dirty="0" smtClean="0">
                <a:hlinkClick r:id="rId4" action="ppaction://hlinkpres?slideindex=1&amp;slidetitle="/>
              </a:rPr>
              <a:t>Le risque électrique</a:t>
            </a:r>
            <a:endParaRPr lang="fr-FR" dirty="0" smtClean="0"/>
          </a:p>
          <a:p>
            <a:r>
              <a:rPr lang="fr-FR" dirty="0" smtClean="0">
                <a:hlinkClick r:id="rId5" action="ppaction://hlinkpres?slideindex=1&amp;slidetitle="/>
              </a:rPr>
              <a:t>La réglementation</a:t>
            </a:r>
            <a:endParaRPr lang="fr-FR" dirty="0" smtClean="0"/>
          </a:p>
          <a:p>
            <a:r>
              <a:rPr lang="fr-FR" dirty="0" smtClean="0">
                <a:hlinkClick r:id="rId6" action="ppaction://hlinkpres?slideindex=1&amp;slidetitle="/>
              </a:rPr>
              <a:t>Principes généraux de prévention</a:t>
            </a:r>
            <a:endParaRPr lang="fr-FR" dirty="0" smtClean="0"/>
          </a:p>
          <a:p>
            <a:r>
              <a:rPr lang="fr-FR" dirty="0" smtClean="0">
                <a:hlinkClick r:id="rId7" action="ppaction://hlinkpres?slideindex=1&amp;slidetitle="/>
              </a:rPr>
              <a:t>L’habilitation et la formation</a:t>
            </a:r>
            <a:endParaRPr lang="fr-FR" dirty="0" smtClean="0"/>
          </a:p>
          <a:p>
            <a:r>
              <a:rPr lang="fr-FR" dirty="0" smtClean="0">
                <a:hlinkClick r:id="rId8" action="ppaction://hlinkpres?slideindex=1&amp;slidetitle="/>
              </a:rPr>
              <a:t>Environnement de travail</a:t>
            </a:r>
            <a:endParaRPr lang="fr-FR" dirty="0" smtClean="0"/>
          </a:p>
          <a:p>
            <a:r>
              <a:rPr lang="fr-FR" dirty="0" smtClean="0">
                <a:hlinkClick r:id="rId9" action="ppaction://hlinkpres?slideindex=1&amp;slidetitle="/>
              </a:rPr>
              <a:t>Les symboles d’habilitation</a:t>
            </a:r>
            <a:endParaRPr lang="fr-FR" dirty="0" smtClean="0"/>
          </a:p>
          <a:p>
            <a:r>
              <a:rPr lang="fr-FR" dirty="0" smtClean="0">
                <a:hlinkClick r:id="rId10" action="ppaction://hlinkpres?slideindex=1&amp;slidetitle="/>
              </a:rPr>
              <a:t>Opérations dans l'environnement</a:t>
            </a:r>
            <a:endParaRPr lang="fr-FR" dirty="0" smtClean="0"/>
          </a:p>
          <a:p>
            <a:r>
              <a:rPr lang="fr-FR" dirty="0" smtClean="0">
                <a:hlinkClick r:id="rId11" action="ppaction://hlinkpres?slideindex=1&amp;slidetitle="/>
              </a:rPr>
              <a:t>Les équipements de protection</a:t>
            </a:r>
            <a:endParaRPr lang="fr-FR" dirty="0" smtClean="0"/>
          </a:p>
          <a:p>
            <a:r>
              <a:rPr lang="fr-FR" dirty="0" smtClean="0">
                <a:hlinkClick r:id="rId12" action="ppaction://hlinkpres?slideindex=1&amp;slidetitle="/>
              </a:rPr>
              <a:t>Règles de l'art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3008172" cy="4520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2" descr="data:image/jpeg;base64,/9j/4AAQSkZJRgABAQAAAQABAAD/2wCEAAkGBhQPDxQUEBQUFBQUFBQUFBQVFRUUFBQUFBQVFBQUFBQXHCYeFxkkGRQUHy8gJCcpLCwsFR8xNTAqNSYrLCkBCQoKDgwOGg8PGjUkHyQsKS0vLCw1NSkqLS0sLywvNiwrLCwsKSwpLDIwKSwtKiwsLCksLywsLCwsKjQsLikpLP/AABEIANQA7gMBIgACEQEDEQH/xAAcAAEAAgMBAQEAAAAAAAAAAAAABwgBBAYFAwL/xABIEAABAwIACQgJAwIEBAcBAAABAAIDBBEFBgcSITFRYXETFyJBVIGToRQVIzJCgpHR4lKxwWJyQ5KisjR0s8IkU2Nzg9LwFv/EABsBAQACAwEBAAAAAAAAAAAAAAAEBgIDBQEH/8QAOREAAQIDBQMJBwQDAQAAAAAAAQACAwQRBRIhMVFBcZETFTJTYYHB0fAGFCIjobLhM0Kx8SVDclL/2gAMAwEAAhEDEQA/AJvREXi8RERERERERERERERERERERfl7w0EnUF+l5uE6jTmjif4CgWjOtk4Dopz2DU+votkNl91F8pcJOJ6Ogea+tLhI3s/r69nFV1ym5QpairdFSyvZBCc28bi3lHj3nkjWL6Bwv1rqcjuPT6nOpKp5fI0Z0L3G7nMHvMJOsjWN19iq7odpy8ITzohO0t7N2W/RSaw3G5RTmi1aCoz22OsaD/BW0rhLTDJiE2KzIhRHNLTQoiIpCxREREREREREREREREREREREReIiIiIiIiIiIiIiIiIiIiIvlUTZjSfpxUX5VscPQaMtY609RnMZta3/ABJO4Gw3ncu6wxXtGc5zg1kYLnOOoAC7nHgAqtY74zuwlWvmN8z3Imn4Y2k5vebkneVVT/lJ+n+qFwJ9fQdqlD5bO0rx6SkfM8MiaXvdqa0XJsCTYcAV9MF4SfSzxzRHNfG4Oad46juIuDuJUuZE8UMxjq2UdJ4LIAepmp8nedA3A7VyWVnFD0Gs5WMWhqCXttqY/wCNn1NxuO5dNlqQY02+T7OJ2j1oVgYZDQ5TvinjGyrp4qiL3ZG9JvW1w0PYd4N11oNwq1ZGcbvRqk0sptFUHoX1NmtYf5gLcQ1WHwXUXGaerVw2LmyBNnTjpJ/Qdiw+HhvHas4g5Rl8Z7VvoiK0qKiIiIiIiIiIiIiIiIiIiIiIiIiIiIiIiIiIiIiIiIi1q+ozG6NZ0D+StgmwXK40YwMpYJaiU9CNpIHW7qa0bybDvXFtmdMvB5OH034DXf5dpW6Cy8anIKN8teN/JRCiiPTlGdMR8Md+iz5iL8G71F+J2LTsI1kcDbhpOdI4fDG33jx6hvIWhhnCz6uoknlN3yOLjsGxo3AWHcp3yTYo+g0XKyC01QA919bY9cbN2vOO87lEiubY1n3W9M/cczuHktg+a/sXaUtM2KNrIwGsY0Na0ag0CwC8nHLFpuEaOSB1g4jOicfhkb7p4dR3Er20VAhxXw3iI04g1r2qcQCKKpM8L4JS1wLJI3EEai1zT+4IVksnGN/rCjZIT7aPoTD+sfFwcNP1HUo9y24o5j21sQ6L7Mnt1P8AgeeIFjvA2rlMm+Nvq6uaXn2Mto5h1AE9F/ynTwur/NNFqyLZiD024jUEZjy7lBb8t905K2EMoc0Eda/a8rBdVptfQ7SD1X3cV6q6dmTonJcRNuR3+sVpiMuOoiIi6S1oiIiIiIiIiIiIiIiIiIiIiIiIiIiIiIiIiL8SyBoJPUsXODQXOyC9zWphOosM0azr4KvmWnG7l5xRxH2cJzpbanS293g0H6k7FKGUHG4YPo5JiRyruhC3bIRoNtjRp7lWhrXzSAC75JHW2ue958ySfNVizmmfmnT0TotwZX+fW09ikv8AgbcGe1ddksxR9YVodI28EFnyX1OdfoR95FzuaVYheBiPiu3BtEyHRnnpyuHxSO19w0NHBe+qvbE/75MFw6IwHn3/AMUUmEy41ERFx1tWrhXBrKqCSGUXZI0tcOPWN4NiOCq9jDgN9DVSQS+9G6wPU5p0teNxBBVq1G+WbFH0mmFVEPaQD2ltbodZPynTwJVk9n7Q93j8k8/C/wCh2ccuC0R2XhUbF9sjmN/pVL6PI721OAG31uh1NPFvu/RS9SVGe2/XqPFU8xYw+/B9XHPH8B6Tf1sOh7DxHnY9StRgHC7JWMljdnRytDgdztR4hduJ/i5+/wD6ouegPr6E6LT+oym0LoURFalEREREREREREREREREREREREREREREREREReXhSpuc3qGkreqp8xpPXqHFRNlexw9DpORjd7apBbe+lsfxu4m+aOJ2Kt2zHfGc2Qg9J+fYPWO4dqkQWgVedijDKfjd6wrTmG8MN44tjtPTk+YjRuAXQ5FMUOVmNbKOhES2G/xS/E/g0G3E7lHmA8DPramOCIdKRwaNjRrc47gLnuVocDYJZR08cEQsyNoaNp2uO8m5PFaLamWSEo2Tg5kU7tp7/NZwml7rxW6iL51NS2JjnvNmsaXOOwNBJP0CoQFcApq+iKOefWi/8qp/ys/+6yzLlREgCKpJJAAzGXJOoDprp80TvVFa+VZqpFX5ewOBBFwQQQdRB1gox1wDYi4BsdYuNR3hfpczJbFWnKFimcG1r2AeyfeSE/0E+7fa06PptXbZEsbrF1DKdd5ICdut8Y/3D5l2uUnFL1lQuDBeaK8kJ6yR70fzDRxAVdaOrfTytkjJbJG4OaesOabr6FKxG2xIGE8/GMO/Ye/b3qC4ck+oyVzMHVGc2x1j9upba4rEzGhtdSxVMejOFpG/peND2Hv0jcQu0a64uNRUmxZx0WEYEXpw8Du18P7WEZlDeGRWURF3VoREREREREREREREREREREREREREWrhCozG2Gs+Q6yo8zMMloTor8gPQWTWlxoF5WG8KNY18j3BscTXOJ6gGi5PkqsY24xuwjWSTv0Bxsxv6IxoY36aTvJUk5bcbrBtDEdJtJORs1sj7/ePBq4DEPFY4SrWRaeTb05nbI2nSL7SbNHFcCymXGRLSmc3VO5vZv2dlFIiZiG1SZkWxR5GA1ko9pMM2K/wxdbvmI+gG1ScvzFEGNDWgBrQGtA1AAWAG6y/SpM7NOm4zoztv0GwKYxt0UCLjMrmGPRsFSAGzpy2EcHaX/wCkEd67NQnl1wzn1UNODoiYZHf3yHQO5rQfmUuxpfl5xjdgxPd+aLGM66wqL12+SLF30vCLXuF46ccq7YXDRGP82n5VxCsPkkxc9Dwc17haSoIldtDSLRtPBun5irzbk57tKOpm7Ad+f0UOC285dqiIvl66KKBcsWKPolX6RE20NQSTbUybW4bgfeHep6XlY0YvswhSSQSfGOi79DxpY8cD5Erq2VPGSmA89E4Hd+M1qisvtooXyQY3+h1fISG0NQQ3TqZLqY7cD7p7tisdguo+A8R/IVOq+hfTzPikBa+Nxa4bC09X7qw+S/HD0+iaXH28FmS7XWHRk+YDTvBVrtRpk5hlowcQaB1NoO31toosP42mGe5Sei+cE2e0Ef8A4r6KzQ3tiND2moOIUYimBRERZrxERERERERERERERERERERYc6wuepcfjdjKyjp5amTUwdFv6nHQxg4n+V0OFKj4RxP8BV1yx43elVXo0RvFTkh1tT5tTjvzfd+qq08TaM42Tb0GYv8ALw3nsUqGOTZfOZyXCYRr31Mz5ZSXPkcXOO0k9X7KweTDFH1fRAvFp57SS7Wj4I+4HTvJUYZIsUPTazlpBeGnIcb6ny62M4D3jwG1T+oPtJPAUk4eQoT4Dx4LZLs/cUREVNUpCdqq3jfhf0yvqJr3D5HZv9jeiz/SArBZQcMeiYMqJAbOLOTZ/fJ0B9ASe5VlV39lpfCJHP8AyP5Pgoky7IL3MSsXzX18MPwl2dJujZ0n/UC3EhWfYwAAAWAAAHUANAAUX5DcXeTgkq3jpSnk4/8A22HpEcXaPkUorl+0U5y81yYyZh37fLuWyA2ja6oiLy5MZoBVspQ8OnfnHMb0swNaXEyHU3QOOlV9jHPrdFaCvcNq31ovUREWCKIstuKF82uiGxk9vpHJ/wBp+VcHiDjUcG1rJCTyTuhM3aw9dtrT0hw3qyVdRMnifFIM5kjSxwPWCLFVhxrxdfg+skgfpzTdjv1xnSx3017wVe7Cmmzku6SjY0HFv48lDjNuuvhWvwTWDRYgteAWkaRp0gg7CF7ChLIvjdy9OaSU+0gF4ydbob6vlJtwI2KZaKoz27xoKkWPFdLRX2fGOLcWnUeseOiwjAOAiBbCIisyjIiIiIiIiIiIiIiIiIvxNKGNJPUv2vJwrVi9r2a25J6tGsngubak8JOXMT9xwG/8ZrZDZfdRcXlKxw9X0b3g+2luyEdYcRpfwaNPGyrlS0z55WsYC6SRwa0ay5zjb9yuhyiY2HCVc57T7GP2cI/pB0v4uOnhbYuyyJYo5znV0o0NuyC/W7U+QcPdHErmSzRZMi6PF6bsTqSch5963O+Y+6MlJWKWLjMHUccDLEtF5Hfrkd77v4G4BewiL5/EiOiPL3mpOJU4CgoEREWteqJcvOGLNp6Zp1l0zxuHQj8y/wCiibBmD31M0cMYu+R7WN4uNrnd19y6DKbhj0rCs7gbtY7kWcI+if8AVnLpsh2LvK1MlU8dGEZke+V40kcGf7wvpcu4WbZYecwK97tn1oue75kSimPBODW0sEcMfuxMawb80a+JOnvTCeFIqWIyTyNjY3W5xt3DadwXI46ZVqegzo4bTzjRmtPQYf8A1HD/AGjTwUIYw4z1GEJeUqZC79LdTGDYxuofuqvZ9hx5w8rF+FpxqczuHifqpD4wZgF3OOeWaSfOioLxR6jKdEr/AO0f4Y8+CZC6IyVs8zrnk4rXOm7pXDTfbZpUYqc8heD8ygllOuWYgf2xtA/dzvorDacCDIWc9kEUrQdp3ndVaIZL4gJUkoiL52p6LgMr+KHplJy8YvNTgnRrfFre3fb3h37V36EKTKzL5aM2KzMeqLFzQ4UKqngDDT6Kpjni96NwNupw1OadxFx3q0+LmHWVEUc8RvHK0HhfWDvBuO5V2ymYo+rq05gtBNeSLYNPSj+Un6ELpcieN/JymilPRkJfCT1SW6TPmAvxG9Xq1Ge8QGWhLdJuPdtB3be9QofwksdtVi7pdaWDajObmnWP2W6u5JzTJqC2Kzb9Doo72lpoUS6IpSxRERERERERES6IvhWVGY3edAUPZZcb/RqYU0Tva1A6ZGtsN7HvcdHAOUiYwYZZDHJNKbRxNLidw2bydA4hVYxkw6+vqpJ5Nb3aB1NYNDWjcBZVWF/lJ/lP9ULLtPrHcBqpX6bKbSs4s4BfX1ccEet7uk7qYwaXvPAfwrP4NweymhZFEM1kbQxo3Dbv6zvK4TI3ih6LS+kyt9rUDo31sh1tHF3vcM1SIuH7QWh7zH5Jh+FmG87T4f2t8Bl0V1RERVxSEXnYx4VFJRzzn/Djc4b3Wswf5iF6KjfLjhjk6GOAHpTyXI/oiFz/AKixTZCX94mWQtTju2/RYPddaSoMe8uJJ0km5O0nSSuk/wD7qaOhZR0vsYxcyuafaSvdpcS4e63ULDqGkrml7WK+KFRhKXMp26B78jriNg/qdt3DSvqsy2DcvRqXW445etFzW1rgvJp6d0rwyNpe9xs1rQS5xPUANa9TGTFabBzomVGaHyR8pmg3LAXFua46r6OpT9ibiBT4LZdgz5iLPmcOkdoYPgbu+pUZ5d/+Ph/5cf8AUeuJK22JucEGEPgocTmfIfVbXQbrKnNRqrNZPMH+j4KpWaiYg88ZSZD/ALlWyhpTLLHG3W97WDi5wH8q2UMIY1rW6mgNHBosP2UL2qi0hw4WpJ4YeKzlhiSv2iIqKpiIiIvVzeP+KowlRPjAHKt9pCdkgB6PBw6PeNirbHI+GQEXZJG646nNe0+RBCtsoOy0Yo8hUCriHs5zaS2ps1tfBw08QVb/AGbn7rjKxMjiN+0d/rNRJhn7gpXxExrFfSR1DbZ46Mrf0yNAzhwOgjc4LumPDgCNRVWclWN3oFaGSOtBPZj76mu+CTdYmx3HcrLYMqLHNPdx6wuhK/4yeMs79OJi3sOnhwWt/wAxl7aF6SxZZRWpRUREREREREWnhKpzW5o1n9ltPeACTqC4nHfGptDSy1D7FwGbG0/FIdDG8Os7gVwbam3Q4Yl4XTiYDd6w/pb4LKm8cgoxy243Zzm0MTtDbPnt1u1sj7veO8jYuQyc4pesq1rXD2MdpJj/AEg6GcXHRwuucqah88rnvJfJI4uJ1lznG/7lWOydYpjBtC1jh7aT2kx/qI0M4NGjjfao85EbZEgIMM/GcO/a7y7lm0cq+pXTtbYAAWA0ADUBsCyiL54pyIiIvUVfssuGOXwo5gPRp2NjH9x6b/N1u5WAcdGq+7buXB4q5MGRzOq6/NmqZHukzNcUTnOztF/fcL6zoHVtXbseagyb3TEXMCgG0k/1ie1aIrS4BoXCYi5JJazNmq86GDQQ3VLKNwPuN3nTs2qbsG4MipYmxQMbHG3U1osOJ2neVtIo8/aceedWIaDYBkPM9qyZDDMkUH5eG/8AjoDtp/2kepnnwjHHIyN72tfJfk2uNs/NtcNvrOkaNahnLz/xtP8A8uf+q5TvZ4ETza7Qf4WEfoLncl2DuXwvTi1wxxlP/wAbS4f6s1WRUKZBsH51VUTfoibGOMjrnyYprWftJGvzlz/yAPHxSXFGVRERVtSEREREXn4fwKytppIJfdkba/W12trhvBsV6CLNjyxwc00IxXhFcFU/C+C30k8kMos+Nxa7fbURuIsRxU9ZJ8cPTqMMe729PZrtrmf4cm/QLHeN68HLZihykYrYh0owGTAdcd+i/wCUmx3EbFGmJeMzsG1scwuWXzZWj4o3HpDiNY3gL6DFAtiQERnTb9HDMd+zuUEfKfQ5K3lNPntB+vFfVeHgbCLXBrmODo5GhzXDUQ4XaR9V7i6Fkz3vkuHO6Qwdv171qisuO7EREXVWpERfOomzGk/TisIkRsNpe40AxK9AqaBaOFKj4RxP8BVuyt43+m1nJRm8NOS0W1Pk1Pf/ANo4b1KGVPHD0CjdmO9vPdke1o+OTuB0byFX7BuD31M8cUQznyPDGjeTrO4aydgVastpm477RjYDENrsA2+ttVJifC0Qx3rvMjWKPpNUamVt4qcjNuND5rXbxzR0uOap2XmYt4CZQUscEepjdLv1vOl7zvJXpqpWrPGdmDE/aMBu/OalQ2XG0RERctbUREREREReIiIiLhcsmCjNgwyN96nkbKCNYaTmOt/mB7lBeFMOTVXJ+kSGQxMzGF2lwbcmxdrOknWrS4ToG1EEsTvdljfGeD2lv8qqNVTGKRzHe8xzmu4tJB/ZXz2YitfCdDcMWmo7A7TgeKhzAoa6rp8Tse6jB8boKSON0k0gOc4Oe4mwa1rWgga77dasJgaKVtPGKl4fNm3kcAGjOOkgBotYXsOCinIviVnH06dugXbTg9Z1Ol7tIG++wKYlx/aGPBdMGHCaKjpO2k6V7P53LbABpUoiIq2pCIiIvERERer51FO2RjmPAc17S1zTqLSLEHuVZMdMWXYNrZITcs96Jx+KN3uniNR3gqz64nKtij6fRF8YvPThz2W1uZa74/oLjeN679hWh7rMXXH4XYHsOwrRGZebULwcieN/KRuopT0owXwE9cfxM+U6RuJ2KbaCoz26dY0H+Cqa4Jwo+knjmiNnxuDm77awdxFwdxVp8VsYmVUEVRF7sjbkfpOpzTvBBHcrBNDmyeEyP04mDuw6+PFaG/MZd2hdYiwDcaFlWoYqIi8XC9cBcuIDGAlxJ0Cwu4ncAF6VdUZjd50D7qFstWN/Iwijid05hnTW1tivob8xH0bvVZteK6aiss+Ec8XHQeseGqkwRdBiFRlj1jQcJVr5dPJjoQt/TG0m2jaSS48VIeRLFHNa6ulGl12QA9TdT5O8jNHA7VGuKOLbsI1kcDbgE3kd+iNvvO/gbyFZ6kpWwxtjjAaxjQ1rRqDWiwCj29NtlJdslBwqMexv589VnBbedfK+qIioimoiIiIiIi8RERF6iIiIihXGHJ46qxhfG0FsMobUyPGprHaHgf1F4cBxupqWM0XvYX1X67DUPM/VT5GeiSbnOh5kEbu3uWt7A/NfOlpWxRtZGA1jGhrWjUGgWAX1RFBJJNSs0REXi9RERF4iIiL1EREXir1lWxR9ArS+MWgqLvZbU19+nH9TcbjuXp5F8bvR6g0kp9nObx31Nmta3zAW4gKVcdcWG4SopITYPtnRO/TI33TwOkHcVWaWN8Mha67JI3WI1Fr2n9wQvoNnRmWrIul4p+ICnk7z/KhRAYb7wVycGVNxmnWNXBb6jvJ3jf6wo2S39qzoTD+sdfBw0952KQYpA5oI61IsSacWulI3Th4bx+P4osIzcbwyK5vGPDTYIpZ5L5kTHOsNZDRqG8nR3qq2G8MPrKiSeU3fI4uOwDqaNwFh3K1OGsEtmjlglF2SNcx3US1wtcHb18QohnyBvzjmVTM2/Rzo3Z1t9nWuuRZM9Al40Z82aRCdoPDDt8FuisJADclzWIWP0eCWSf8AhuVkkIvJygbZg1MAzT13J26Ni6vn+HYz434LV5g5e1ReG/7pzBy9qi8N/wB1MjxLFmIhiRHVJ/6WAEVooFtc/wAOxnxvwTn+HYz434LV5g5e1ReG/wC6cwcvaovDf91puWDr969rGW1z/DsZ8b8E5/h2M+N+C1eYOXtUXhv+6cwcvaovDf8AdLlg6/elYy2uf4djPjfgs8/w7GfG/BanMHL2qLw3/dOYOXtUXhv+6XLB1+9Kxltc/wAOxnxvwWef4djPjfgtTmDl7VF4b/unMHL2qLw3/deXLB1+9Kxltc/w7GfG/BOf4djPjfgtXmDl7VF4b/unMHL2qLw3/dLlg6/elYy2+f4djPjfgsc/w7GfG/BavMHL2qLw3/dOYOXtUXhv+69uWDr96VjLb5/h2M+N+Cxz/DsZ8b8Fq8wcvaovDf8AdOYOXtUXhv8AulywdfvSsZbfP8OxnxvwWOf4djPjfgtXmDl7VF4b/unMHL2qLw3/AHS5YOv3pWMtvn+HYz434LHP8OxnxvwWrzBy9qi8N/3TmDl7VF4b/ulywdfvSsZbXP8ADsZ8b8E5/h2M+N+C1eYOXtUXhv8AunMHL2qLw3/dLlg6/elYy2+f4djPjfgsc/w7GfG/BavMHL2qLw3/AHTmDl7VF4b/ALpcsHX70rGW1z/DsZ8b8FHuOWMEeEKozxw8iXgco3Ozg540Z+oWJFr8L9a7jmDl7VF4b/unMHL2qLw3/dSZWYseVffguocv3eKxcIrhQhczkwxqNBXsDj7KctikGy5sx9toJ+hKs1g+rzLh2rX3qHsXciAgqWS1E4kbG4PEbGFuc5puA5xOq4GrWpcpKQyE7B171zpycbGn4cWQ+J9KHQ8abM+5bGsowh+S9eWEO94XXx9Ws2eZRFcIknLxTeiQwTqQCoYe4ZFPVrNnmU9Ws2eZRFhzbKdU3gF7yj9Vn1azZ5lY9Ws2eZRE5tlOqbwCco/VPVrNnmU9XM2eZRE5tlOqbwCco/VPVzNnmVn1czZ5lYRObZTqm8AnKP1WfVzNnmU9XM2eZWETm2U6pvAJyj9Vn1czZ5lPVzNnmVhE5tlOqbwCco/VZ9XM2eZT1czZ5lYRObZTqm8AnKP1WfVrNnmU9Ws2eZWETm2U6pvAJyj9Vn1azZ5lPVrNnmVhE5tlOqbwCco/VZ9XM2eZWPVrNnmURObZTqm8AnKP1WfVzNnmU9XM2eZWETm2U6pvAJyj9Vn1czZ5lPVzNnmVhE5tlOqbwCco/VZ9XM2eZT1azZ5lYRObZTqm8AnKP1WfVzNnmV92MAFgLBYRbYUrBgmsNgbuAC8Licy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4" descr="data:image/jpeg;base64,/9j/4AAQSkZJRgABAQAAAQABAAD/2wCEAAkGBhQPDxQUEBQUFBQUFBQUFBQVFRUUFBQUFBQVFBQUFBQXHCYeFxkkGRQUHy8gJCcpLCwsFR8xNTAqNSYrLCkBCQoKDgwOGg8PGjUkHyQsKS0vLCw1NSkqLS0sLywvNiwrLCwsKSwpLDIwKSwtKiwsLCksLywsLCwsKjQsLikpLP/AABEIANQA7gMBIgACEQEDEQH/xAAcAAEAAgMBAQEAAAAAAAAAAAAABwgBBAYFAwL/xABIEAABAwIACQgJAwIEBAcBAAABAAIDBBEFBgcSITFRYXETFyJBVIGToRQVIzJCgpHR4lKxwWJyQ5KisjR0s8IkU2Nzg9LwFv/EABsBAQACAwEBAAAAAAAAAAAAAAAEBgIDBQEH/8QAOREAAQIDBQMJBwQDAQAAAAAAAQACAwQRBRIhMVFBcZETFTJTYYHB0fAGFCIjobLhM0Kx8SVDclL/2gAMAwEAAhEDEQA/AJvREXi8RERERERERERERERERERERfl7w0EnUF+l5uE6jTmjif4CgWjOtk4Dopz2DU+votkNl91F8pcJOJ6Ogea+tLhI3s/r69nFV1ym5QpairdFSyvZBCc28bi3lHj3nkjWL6Bwv1rqcjuPT6nOpKp5fI0Z0L3G7nMHvMJOsjWN19iq7odpy8ITzohO0t7N2W/RSaw3G5RTmi1aCoz22OsaD/BW0rhLTDJiE2KzIhRHNLTQoiIpCxREREREREREREREREREREREReIiIiIiIiIiIiIiIiIiIiIvlUTZjSfpxUX5VscPQaMtY609RnMZta3/ABJO4Gw3ncu6wxXtGc5zg1kYLnOOoAC7nHgAqtY74zuwlWvmN8z3Imn4Y2k5vebkneVVT/lJ+n+qFwJ9fQdqlD5bO0rx6SkfM8MiaXvdqa0XJsCTYcAV9MF4SfSzxzRHNfG4Oad46juIuDuJUuZE8UMxjq2UdJ4LIAepmp8nedA3A7VyWVnFD0Gs5WMWhqCXttqY/wCNn1NxuO5dNlqQY02+T7OJ2j1oVgYZDQ5TvinjGyrp4qiL3ZG9JvW1w0PYd4N11oNwq1ZGcbvRqk0sptFUHoX1NmtYf5gLcQ1WHwXUXGaerVw2LmyBNnTjpJ/Qdiw+HhvHas4g5Rl8Z7VvoiK0qKiIiIiIiIiIiIiIiIiIiIiIiIiIiIiIiIiIiIiIiIi1q+ozG6NZ0D+StgmwXK40YwMpYJaiU9CNpIHW7qa0bybDvXFtmdMvB5OH034DXf5dpW6Cy8anIKN8teN/JRCiiPTlGdMR8Md+iz5iL8G71F+J2LTsI1kcDbhpOdI4fDG33jx6hvIWhhnCz6uoknlN3yOLjsGxo3AWHcp3yTYo+g0XKyC01QA919bY9cbN2vOO87lEiubY1n3W9M/cczuHktg+a/sXaUtM2KNrIwGsY0Na0ag0CwC8nHLFpuEaOSB1g4jOicfhkb7p4dR3Er20VAhxXw3iI04g1r2qcQCKKpM8L4JS1wLJI3EEai1zT+4IVksnGN/rCjZIT7aPoTD+sfFwcNP1HUo9y24o5j21sQ6L7Mnt1P8AgeeIFjvA2rlMm+Nvq6uaXn2Mto5h1AE9F/ynTwur/NNFqyLZiD024jUEZjy7lBb8t905K2EMoc0Eda/a8rBdVptfQ7SD1X3cV6q6dmTonJcRNuR3+sVpiMuOoiIi6S1oiIiIiIiIiIiIiIiIiIiIiIiIiIiIiIiIiL8SyBoJPUsXODQXOyC9zWphOosM0azr4KvmWnG7l5xRxH2cJzpbanS293g0H6k7FKGUHG4YPo5JiRyruhC3bIRoNtjRp7lWhrXzSAC75JHW2ue958ySfNVizmmfmnT0TotwZX+fW09ikv8AgbcGe1ddksxR9YVodI28EFnyX1OdfoR95FzuaVYheBiPiu3BtEyHRnnpyuHxSO19w0NHBe+qvbE/75MFw6IwHn3/AMUUmEy41ERFx1tWrhXBrKqCSGUXZI0tcOPWN4NiOCq9jDgN9DVSQS+9G6wPU5p0teNxBBVq1G+WbFH0mmFVEPaQD2ltbodZPynTwJVk9n7Q93j8k8/C/wCh2ccuC0R2XhUbF9sjmN/pVL6PI721OAG31uh1NPFvu/RS9SVGe2/XqPFU8xYw+/B9XHPH8B6Tf1sOh7DxHnY9StRgHC7JWMljdnRytDgdztR4hduJ/i5+/wD6ouegPr6E6LT+oym0LoURFalEREREREREREREREREREREREREREREREREReXhSpuc3qGkreqp8xpPXqHFRNlexw9DpORjd7apBbe+lsfxu4m+aOJ2Kt2zHfGc2Qg9J+fYPWO4dqkQWgVedijDKfjd6wrTmG8MN44tjtPTk+YjRuAXQ5FMUOVmNbKOhES2G/xS/E/g0G3E7lHmA8DPramOCIdKRwaNjRrc47gLnuVocDYJZR08cEQsyNoaNp2uO8m5PFaLamWSEo2Tg5kU7tp7/NZwml7rxW6iL51NS2JjnvNmsaXOOwNBJP0CoQFcApq+iKOefWi/8qp/ys/+6yzLlREgCKpJJAAzGXJOoDprp80TvVFa+VZqpFX5ewOBBFwQQQdRB1gox1wDYi4BsdYuNR3hfpczJbFWnKFimcG1r2AeyfeSE/0E+7fa06PptXbZEsbrF1DKdd5ICdut8Y/3D5l2uUnFL1lQuDBeaK8kJ6yR70fzDRxAVdaOrfTytkjJbJG4OaesOabr6FKxG2xIGE8/GMO/Ye/b3qC4ck+oyVzMHVGc2x1j9upba4rEzGhtdSxVMejOFpG/peND2Hv0jcQu0a64uNRUmxZx0WEYEXpw8Du18P7WEZlDeGRWURF3VoREREREREREREREREREREREREREWrhCozG2Gs+Q6yo8zMMloTor8gPQWTWlxoF5WG8KNY18j3BscTXOJ6gGi5PkqsY24xuwjWSTv0Bxsxv6IxoY36aTvJUk5bcbrBtDEdJtJORs1sj7/ePBq4DEPFY4SrWRaeTb05nbI2nSL7SbNHFcCymXGRLSmc3VO5vZv2dlFIiZiG1SZkWxR5GA1ko9pMM2K/wxdbvmI+gG1ScvzFEGNDWgBrQGtA1AAWAG6y/SpM7NOm4zoztv0GwKYxt0UCLjMrmGPRsFSAGzpy2EcHaX/wCkEd67NQnl1wzn1UNODoiYZHf3yHQO5rQfmUuxpfl5xjdgxPd+aLGM66wqL12+SLF30vCLXuF46ccq7YXDRGP82n5VxCsPkkxc9Dwc17haSoIldtDSLRtPBun5irzbk57tKOpm7Ad+f0UOC285dqiIvl66KKBcsWKPolX6RE20NQSTbUybW4bgfeHep6XlY0YvswhSSQSfGOi79DxpY8cD5Erq2VPGSmA89E4Hd+M1qisvtooXyQY3+h1fISG0NQQ3TqZLqY7cD7p7tisdguo+A8R/IVOq+hfTzPikBa+Nxa4bC09X7qw+S/HD0+iaXH28FmS7XWHRk+YDTvBVrtRpk5hlowcQaB1NoO31toosP42mGe5Sei+cE2e0Ef8A4r6KzQ3tiND2moOIUYimBRERZrxERERERERERERERERERERYc6wuepcfjdjKyjp5amTUwdFv6nHQxg4n+V0OFKj4RxP8BV1yx43elVXo0RvFTkh1tT5tTjvzfd+qq08TaM42Tb0GYv8ALw3nsUqGOTZfOZyXCYRr31Mz5ZSXPkcXOO0k9X7KweTDFH1fRAvFp57SS7Wj4I+4HTvJUYZIsUPTazlpBeGnIcb6ny62M4D3jwG1T+oPtJPAUk4eQoT4Dx4LZLs/cUREVNUpCdqq3jfhf0yvqJr3D5HZv9jeiz/SArBZQcMeiYMqJAbOLOTZ/fJ0B9ASe5VlV39lpfCJHP8AyP5Pgoky7IL3MSsXzX18MPwl2dJujZ0n/UC3EhWfYwAAAWAAAHUANAAUX5DcXeTgkq3jpSnk4/8A22HpEcXaPkUorl+0U5y81yYyZh37fLuWyA2ja6oiLy5MZoBVspQ8OnfnHMb0swNaXEyHU3QOOlV9jHPrdFaCvcNq31ovUREWCKIstuKF82uiGxk9vpHJ/wBp+VcHiDjUcG1rJCTyTuhM3aw9dtrT0hw3qyVdRMnifFIM5kjSxwPWCLFVhxrxdfg+skgfpzTdjv1xnSx3017wVe7Cmmzku6SjY0HFv48lDjNuuvhWvwTWDRYgteAWkaRp0gg7CF7ChLIvjdy9OaSU+0gF4ydbob6vlJtwI2KZaKoz27xoKkWPFdLRX2fGOLcWnUeseOiwjAOAiBbCIisyjIiIiIiIiIiIiIiIiIvxNKGNJPUv2vJwrVi9r2a25J6tGsngubak8JOXMT9xwG/8ZrZDZfdRcXlKxw9X0b3g+2luyEdYcRpfwaNPGyrlS0z55WsYC6SRwa0ay5zjb9yuhyiY2HCVc57T7GP2cI/pB0v4uOnhbYuyyJYo5znV0o0NuyC/W7U+QcPdHErmSzRZMi6PF6bsTqSch5963O+Y+6MlJWKWLjMHUccDLEtF5Hfrkd77v4G4BewiL5/EiOiPL3mpOJU4CgoEREWteqJcvOGLNp6Zp1l0zxuHQj8y/wCiibBmD31M0cMYu+R7WN4uNrnd19y6DKbhj0rCs7gbtY7kWcI+if8AVnLpsh2LvK1MlU8dGEZke+V40kcGf7wvpcu4WbZYecwK97tn1oue75kSimPBODW0sEcMfuxMawb80a+JOnvTCeFIqWIyTyNjY3W5xt3DadwXI46ZVqegzo4bTzjRmtPQYf8A1HD/AGjTwUIYw4z1GEJeUqZC79LdTGDYxuofuqvZ9hx5w8rF+FpxqczuHifqpD4wZgF3OOeWaSfOioLxR6jKdEr/AO0f4Y8+CZC6IyVs8zrnk4rXOm7pXDTfbZpUYqc8heD8ygllOuWYgf2xtA/dzvorDacCDIWc9kEUrQdp3ndVaIZL4gJUkoiL52p6LgMr+KHplJy8YvNTgnRrfFre3fb3h37V36EKTKzL5aM2KzMeqLFzQ4UKqngDDT6Kpjni96NwNupw1OadxFx3q0+LmHWVEUc8RvHK0HhfWDvBuO5V2ymYo+rq05gtBNeSLYNPSj+Un6ELpcieN/JymilPRkJfCT1SW6TPmAvxG9Xq1Ge8QGWhLdJuPdtB3be9QofwksdtVi7pdaWDajObmnWP2W6u5JzTJqC2Kzb9Doo72lpoUS6IpSxRERERERERES6IvhWVGY3edAUPZZcb/RqYU0Tva1A6ZGtsN7HvcdHAOUiYwYZZDHJNKbRxNLidw2bydA4hVYxkw6+vqpJ5Nb3aB1NYNDWjcBZVWF/lJ/lP9ULLtPrHcBqpX6bKbSs4s4BfX1ccEet7uk7qYwaXvPAfwrP4NweymhZFEM1kbQxo3Dbv6zvK4TI3ih6LS+kyt9rUDo31sh1tHF3vcM1SIuH7QWh7zH5Jh+FmG87T4f2t8Bl0V1RERVxSEXnYx4VFJRzzn/Djc4b3Wswf5iF6KjfLjhjk6GOAHpTyXI/oiFz/AKixTZCX94mWQtTju2/RYPddaSoMe8uJJ0km5O0nSSuk/wD7qaOhZR0vsYxcyuafaSvdpcS4e63ULDqGkrml7WK+KFRhKXMp26B78jriNg/qdt3DSvqsy2DcvRqXW445etFzW1rgvJp6d0rwyNpe9xs1rQS5xPUANa9TGTFabBzomVGaHyR8pmg3LAXFua46r6OpT9ibiBT4LZdgz5iLPmcOkdoYPgbu+pUZ5d/+Ph/5cf8AUeuJK22JucEGEPgocTmfIfVbXQbrKnNRqrNZPMH+j4KpWaiYg88ZSZD/ALlWyhpTLLHG3W97WDi5wH8q2UMIY1rW6mgNHBosP2UL2qi0hw4WpJ4YeKzlhiSv2iIqKpiIiIvVzeP+KowlRPjAHKt9pCdkgB6PBw6PeNirbHI+GQEXZJG646nNe0+RBCtsoOy0Yo8hUCriHs5zaS2ps1tfBw08QVb/AGbn7rjKxMjiN+0d/rNRJhn7gpXxExrFfSR1DbZ46Mrf0yNAzhwOgjc4LumPDgCNRVWclWN3oFaGSOtBPZj76mu+CTdYmx3HcrLYMqLHNPdx6wuhK/4yeMs79OJi3sOnhwWt/wAxl7aF6SxZZRWpRUREREREREWnhKpzW5o1n9ltPeACTqC4nHfGptDSy1D7FwGbG0/FIdDG8Os7gVwbam3Q4Yl4XTiYDd6w/pb4LKm8cgoxy243Zzm0MTtDbPnt1u1sj7veO8jYuQyc4pesq1rXD2MdpJj/AEg6GcXHRwuucqah88rnvJfJI4uJ1lznG/7lWOydYpjBtC1jh7aT2kx/qI0M4NGjjfao85EbZEgIMM/GcO/a7y7lm0cq+pXTtbYAAWA0ADUBsCyiL54pyIiIvUVfssuGOXwo5gPRp2NjH9x6b/N1u5WAcdGq+7buXB4q5MGRzOq6/NmqZHukzNcUTnOztF/fcL6zoHVtXbseagyb3TEXMCgG0k/1ie1aIrS4BoXCYi5JJazNmq86GDQQ3VLKNwPuN3nTs2qbsG4MipYmxQMbHG3U1osOJ2neVtIo8/aceedWIaDYBkPM9qyZDDMkUH5eG/8AjoDtp/2kepnnwjHHIyN72tfJfk2uNs/NtcNvrOkaNahnLz/xtP8A8uf+q5TvZ4ETza7Qf4WEfoLncl2DuXwvTi1wxxlP/wAbS4f6s1WRUKZBsH51VUTfoibGOMjrnyYprWftJGvzlz/yAPHxSXFGVRERVtSEREREXn4fwKytppIJfdkba/W12trhvBsV6CLNjyxwc00IxXhFcFU/C+C30k8kMos+Nxa7fbURuIsRxU9ZJ8cPTqMMe729PZrtrmf4cm/QLHeN68HLZihykYrYh0owGTAdcd+i/wCUmx3EbFGmJeMzsG1scwuWXzZWj4o3HpDiNY3gL6DFAtiQERnTb9HDMd+zuUEfKfQ5K3lNPntB+vFfVeHgbCLXBrmODo5GhzXDUQ4XaR9V7i6Fkz3vkuHO6Qwdv171qisuO7EREXVWpERfOomzGk/TisIkRsNpe40AxK9AqaBaOFKj4RxP8BVuyt43+m1nJRm8NOS0W1Pk1Pf/ANo4b1KGVPHD0CjdmO9vPdke1o+OTuB0byFX7BuD31M8cUQznyPDGjeTrO4aydgVastpm477RjYDENrsA2+ttVJifC0Qx3rvMjWKPpNUamVt4qcjNuND5rXbxzR0uOap2XmYt4CZQUscEepjdLv1vOl7zvJXpqpWrPGdmDE/aMBu/OalQ2XG0RERctbUREREREReIiIiLhcsmCjNgwyN96nkbKCNYaTmOt/mB7lBeFMOTVXJ+kSGQxMzGF2lwbcmxdrOknWrS4ToG1EEsTvdljfGeD2lv8qqNVTGKRzHe8xzmu4tJB/ZXz2YitfCdDcMWmo7A7TgeKhzAoa6rp8Tse6jB8boKSON0k0gOc4Oe4mwa1rWgga77dasJgaKVtPGKl4fNm3kcAGjOOkgBotYXsOCinIviVnH06dugXbTg9Z1Ol7tIG++wKYlx/aGPBdMGHCaKjpO2k6V7P53LbABpUoiIq2pCIiIvERERer51FO2RjmPAc17S1zTqLSLEHuVZMdMWXYNrZITcs96Jx+KN3uniNR3gqz64nKtij6fRF8YvPThz2W1uZa74/oLjeN679hWh7rMXXH4XYHsOwrRGZebULwcieN/KRuopT0owXwE9cfxM+U6RuJ2KbaCoz26dY0H+Cqa4Jwo+knjmiNnxuDm77awdxFwdxVp8VsYmVUEVRF7sjbkfpOpzTvBBHcrBNDmyeEyP04mDuw6+PFaG/MZd2hdYiwDcaFlWoYqIi8XC9cBcuIDGAlxJ0Cwu4ncAF6VdUZjd50D7qFstWN/Iwijid05hnTW1tivob8xH0bvVZteK6aiss+Ec8XHQeseGqkwRdBiFRlj1jQcJVr5dPJjoQt/TG0m2jaSS48VIeRLFHNa6ulGl12QA9TdT5O8jNHA7VGuKOLbsI1kcDbgE3kd+iNvvO/gbyFZ6kpWwxtjjAaxjQ1rRqDWiwCj29NtlJdslBwqMexv589VnBbedfK+qIioimoiIiIiIi8RERF6iIiIihXGHJ46qxhfG0FsMobUyPGprHaHgf1F4cBxupqWM0XvYX1X67DUPM/VT5GeiSbnOh5kEbu3uWt7A/NfOlpWxRtZGA1jGhrWjUGgWAX1RFBJJNSs0REXi9RERF4iIiL1EREXir1lWxR9ArS+MWgqLvZbU19+nH9TcbjuXp5F8bvR6g0kp9nObx31Nmta3zAW4gKVcdcWG4SopITYPtnRO/TI33TwOkHcVWaWN8Mha67JI3WI1Fr2n9wQvoNnRmWrIul4p+ICnk7z/KhRAYb7wVycGVNxmnWNXBb6jvJ3jf6wo2S39qzoTD+sdfBw0952KQYpA5oI61IsSacWulI3Th4bx+P4osIzcbwyK5vGPDTYIpZ5L5kTHOsNZDRqG8nR3qq2G8MPrKiSeU3fI4uOwDqaNwFh3K1OGsEtmjlglF2SNcx3US1wtcHb18QohnyBvzjmVTM2/Rzo3Z1t9nWuuRZM9Al40Z82aRCdoPDDt8FuisJADclzWIWP0eCWSf8AhuVkkIvJygbZg1MAzT13J26Ni6vn+HYz434LV5g5e1ReG/7pzBy9qi8N/wB1MjxLFmIhiRHVJ/6WAEVooFtc/wAOxnxvwTn+HYz434LV5g5e1ReG/wC6cwcvaovDf91puWDr969rGW1z/DsZ8b8E5/h2M+N+C1eYOXtUXhv+6cwcvaovDf8AdLlg6/elYy2uf4djPjfgs8/w7GfG/BanMHL2qLw3/dOYOXtUXhv+6XLB1+9Kxltc/wAOxnxvwWef4djPjfgtTmDl7VF4b/unMHL2qLw3/deXLB1+9Kxltc/w7GfG/BOf4djPjfgtXmDl7VF4b/unMHL2qLw3/dLlg6/elYy2+f4djPjfgsc/w7GfG/BavMHL2qLw3/dOYOXtUXhv+69uWDr96VjLb5/h2M+N+Cxz/DsZ8b8Fq8wcvaovDf8AdOYOXtUXhv8AulywdfvSsZbfP8OxnxvwWOf4djPjfgtXmDl7VF4b/unMHL2qLw3/AHS5YOv3pWMtvn+HYz434LHP8OxnxvwWrzBy9qi8N/3TmDl7VF4b/ulywdfvSsZbXP8ADsZ8b8E5/h2M+N+C1eYOXtUXhv8AunMHL2qLw3/dLlg6/elYy2+f4djPjfgsc/w7GfG/BavMHL2qLw3/AHTmDl7VF4b/ALpcsHX70rGW1z/DsZ8b8FHuOWMEeEKozxw8iXgco3Ozg540Z+oWJFr8L9a7jmDl7VF4b/unMHL2qLw3/dSZWYseVffguocv3eKxcIrhQhczkwxqNBXsDj7KctikGy5sx9toJ+hKs1g+rzLh2rX3qHsXciAgqWS1E4kbG4PEbGFuc5puA5xOq4GrWpcpKQyE7B171zpycbGn4cWQ+J9KHQ8abM+5bGsowh+S9eWEO94XXx9Ws2eZRFcIknLxTeiQwTqQCoYe4ZFPVrNnmU9Ws2eZRFhzbKdU3gF7yj9Vn1azZ5lY9Ws2eZRE5tlOqbwCco/VPVrNnmU9XM2eZRE5tlOqbwCco/VPVzNnmVn1czZ5lYRObZTqm8AnKP1WfVzNnmU9XM2eZWETm2U6pvAJyj9Vn1czZ5lPVzNnmVhE5tlOqbwCco/VZ9XM2eZT1czZ5lYRObZTqm8AnKP1WfVrNnmU9Ws2eZWETm2U6pvAJyj9Vn1azZ5lPVrNnmVhE5tlOqbwCco/VZ9XM2eZWPVrNnmURObZTqm8AnKP1WfVzNnmU9XM2eZWETm2U6pvAJyj9Vn1czZ5lPVzNnmVhE5tlOqbwCco/VZ9XM2eZT1azZ5lYRObZTqm8AnKP1WfVzNnmV92MAFgLBYRbYUrBgmsNgbuAC8Licyv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5495" y="764704"/>
            <a:ext cx="86998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800" b="1" dirty="0">
                <a:solidFill>
                  <a:srgbClr val="000000"/>
                </a:solidFill>
              </a:rPr>
              <a:t>P</a:t>
            </a:r>
            <a:r>
              <a:rPr lang="fr-FR" sz="800" dirty="0">
                <a:solidFill>
                  <a:srgbClr val="000000"/>
                </a:solidFill>
              </a:rPr>
              <a:t>révention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800" b="1" dirty="0">
                <a:solidFill>
                  <a:srgbClr val="000000"/>
                </a:solidFill>
              </a:rPr>
              <a:t>R</a:t>
            </a:r>
            <a:r>
              <a:rPr lang="fr-FR" sz="800" dirty="0">
                <a:solidFill>
                  <a:srgbClr val="000000"/>
                </a:solidFill>
              </a:rPr>
              <a:t>isques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800" b="1" dirty="0">
                <a:solidFill>
                  <a:srgbClr val="000000"/>
                </a:solidFill>
              </a:rPr>
              <a:t>E</a:t>
            </a:r>
            <a:r>
              <a:rPr lang="fr-FR" sz="800" dirty="0">
                <a:solidFill>
                  <a:srgbClr val="000000"/>
                </a:solidFill>
              </a:rPr>
              <a:t>lectriques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869985" cy="777186"/>
          </a:xfrm>
          <a:prstGeom prst="rect">
            <a:avLst/>
          </a:prstGeom>
        </p:spPr>
      </p:pic>
      <p:pic>
        <p:nvPicPr>
          <p:cNvPr id="12" name="Picture 3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513294"/>
            <a:ext cx="767504" cy="31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-36512" y="6551766"/>
            <a:ext cx="21755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Avec l’aimable autorisation de : </a:t>
            </a:r>
            <a:endParaRPr lang="fr-FR" sz="1100" dirty="0"/>
          </a:p>
        </p:txBody>
      </p:sp>
      <p:pic>
        <p:nvPicPr>
          <p:cNvPr id="1026" name="Picture 2" descr="Logo Schneider Electric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551766"/>
            <a:ext cx="879879" cy="32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76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wave">
  <a:themeElements>
    <a:clrScheme name="Bluewave 16">
      <a:dk1>
        <a:srgbClr val="000000"/>
      </a:dk1>
      <a:lt1>
        <a:srgbClr val="FFFFFF"/>
      </a:lt1>
      <a:dk2>
        <a:srgbClr val="0066CC"/>
      </a:dk2>
      <a:lt2>
        <a:srgbClr val="808080"/>
      </a:lt2>
      <a:accent1>
        <a:srgbClr val="A7D3FF"/>
      </a:accent1>
      <a:accent2>
        <a:srgbClr val="003468"/>
      </a:accent2>
      <a:accent3>
        <a:srgbClr val="FFFFFF"/>
      </a:accent3>
      <a:accent4>
        <a:srgbClr val="000000"/>
      </a:accent4>
      <a:accent5>
        <a:srgbClr val="D0E6FF"/>
      </a:accent5>
      <a:accent6>
        <a:srgbClr val="002E5E"/>
      </a:accent6>
      <a:hlink>
        <a:srgbClr val="0066CC"/>
      </a:hlink>
      <a:folHlink>
        <a:srgbClr val="8396B7"/>
      </a:folHlink>
    </a:clrScheme>
    <a:fontScheme name="Bluewav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wav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14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A7D3FF"/>
        </a:accent1>
        <a:accent2>
          <a:srgbClr val="003468"/>
        </a:accent2>
        <a:accent3>
          <a:srgbClr val="FFFFFF"/>
        </a:accent3>
        <a:accent4>
          <a:srgbClr val="000000"/>
        </a:accent4>
        <a:accent5>
          <a:srgbClr val="D0E6FF"/>
        </a:accent5>
        <a:accent6>
          <a:srgbClr val="002E5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15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A7D3FF"/>
        </a:accent1>
        <a:accent2>
          <a:srgbClr val="003468"/>
        </a:accent2>
        <a:accent3>
          <a:srgbClr val="FFFFFF"/>
        </a:accent3>
        <a:accent4>
          <a:srgbClr val="000000"/>
        </a:accent4>
        <a:accent5>
          <a:srgbClr val="D0E6FF"/>
        </a:accent5>
        <a:accent6>
          <a:srgbClr val="002E5E"/>
        </a:accent6>
        <a:hlink>
          <a:srgbClr val="0089D8"/>
        </a:hlink>
        <a:folHlink>
          <a:srgbClr val="8396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16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A7D3FF"/>
        </a:accent1>
        <a:accent2>
          <a:srgbClr val="003468"/>
        </a:accent2>
        <a:accent3>
          <a:srgbClr val="FFFFFF"/>
        </a:accent3>
        <a:accent4>
          <a:srgbClr val="000000"/>
        </a:accent4>
        <a:accent5>
          <a:srgbClr val="D0E6FF"/>
        </a:accent5>
        <a:accent6>
          <a:srgbClr val="002E5E"/>
        </a:accent6>
        <a:hlink>
          <a:srgbClr val="0066CC"/>
        </a:hlink>
        <a:folHlink>
          <a:srgbClr val="8396B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66</Words>
  <Application>Microsoft Office PowerPoint</Application>
  <PresentationFormat>Affichage à l'écran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Bluewave</vt:lpstr>
      <vt:lpstr>PREVENTION  DU RISQUE ELECTRIQUE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  DU RISQUE ELECTRIQUE</dc:title>
  <dc:creator>RNR STI</dc:creator>
  <cp:lastModifiedBy>RNR STI</cp:lastModifiedBy>
  <cp:revision>14</cp:revision>
  <dcterms:created xsi:type="dcterms:W3CDTF">2013-09-04T08:28:10Z</dcterms:created>
  <dcterms:modified xsi:type="dcterms:W3CDTF">2013-09-23T08:08:27Z</dcterms:modified>
</cp:coreProperties>
</file>