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6" r:id="rId2"/>
  </p:sldMasterIdLst>
  <p:notesMasterIdLst>
    <p:notesMasterId r:id="rId25"/>
  </p:notesMasterIdLst>
  <p:sldIdLst>
    <p:sldId id="256" r:id="rId3"/>
    <p:sldId id="279" r:id="rId4"/>
    <p:sldId id="257" r:id="rId5"/>
    <p:sldId id="258" r:id="rId6"/>
    <p:sldId id="259" r:id="rId7"/>
    <p:sldId id="260" r:id="rId8"/>
    <p:sldId id="261" r:id="rId9"/>
    <p:sldId id="262" r:id="rId10"/>
    <p:sldId id="263" r:id="rId11"/>
    <p:sldId id="276" r:id="rId12"/>
    <p:sldId id="264" r:id="rId13"/>
    <p:sldId id="277" r:id="rId14"/>
    <p:sldId id="265" r:id="rId15"/>
    <p:sldId id="266" r:id="rId16"/>
    <p:sldId id="278" r:id="rId17"/>
    <p:sldId id="267" r:id="rId18"/>
    <p:sldId id="269" r:id="rId19"/>
    <p:sldId id="270" r:id="rId20"/>
    <p:sldId id="271" r:id="rId21"/>
    <p:sldId id="272" r:id="rId22"/>
    <p:sldId id="280" r:id="rId23"/>
    <p:sldId id="273" r:id="rId24"/>
  </p:sldIdLst>
  <p:sldSz cx="10080625" cy="5670550"/>
  <p:notesSz cx="7559675" cy="10691813"/>
  <p:embeddedFontLst>
    <p:embeddedFont>
      <p:font typeface="Century Gothic" panose="020B0502020202020204" pitchFamily="34" charset="0"/>
      <p:regular r:id="rId26"/>
      <p:bold r:id="rId27"/>
      <p:italic r:id="rId28"/>
      <p:boldItalic r:id="rId29"/>
    </p:embeddedFont>
    <p:embeddedFont>
      <p:font typeface="Garamond" panose="02020404030301010803" pitchFamily="18" charset="0"/>
      <p:regular r:id="rId30"/>
      <p:bold r:id="rId31"/>
      <p:italic r:id="rId32"/>
    </p:embeddedFont>
    <p:embeddedFont>
      <p:font typeface="Noto Sans Symbols" panose="020B0604020202020204" charset="0"/>
      <p:regular r:id="rId33"/>
      <p:bold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786">
          <p15:clr>
            <a:srgbClr val="A4A3A4"/>
          </p15:clr>
        </p15:guide>
        <p15:guide id="2" pos="3175">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hMjwGlYvzCr4dbXUzz5smFYOZbj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628DD58-A113-46F0-BF44-950B9A3BEF19}">
  <a:tblStyle styleId="{B628DD58-A113-46F0-BF44-950B9A3BEF19}" styleName="Table_0">
    <a:wholeTbl>
      <a:tcTxStyle b="off" i="off">
        <a:font>
          <a:latin typeface="Century Gothic"/>
          <a:ea typeface="Century Gothic"/>
          <a:cs typeface="Century Gothic"/>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2E6EA"/>
          </a:solidFill>
        </a:fill>
      </a:tcStyle>
    </a:wholeTbl>
    <a:band1H>
      <a:tcTxStyle/>
      <a:tcStyle>
        <a:tcBdr/>
        <a:fill>
          <a:solidFill>
            <a:srgbClr val="E4CAD2"/>
          </a:solidFill>
        </a:fill>
      </a:tcStyle>
    </a:band1H>
    <a:band2H>
      <a:tcTxStyle/>
      <a:tcStyle>
        <a:tcBdr/>
      </a:tcStyle>
    </a:band2H>
    <a:band1V>
      <a:tcTxStyle/>
      <a:tcStyle>
        <a:tcBdr/>
        <a:fill>
          <a:solidFill>
            <a:srgbClr val="E4CAD2"/>
          </a:solidFill>
        </a:fill>
      </a:tcStyle>
    </a:band1V>
    <a:band2V>
      <a:tcTxStyle/>
      <a:tcStyle>
        <a:tcBdr/>
      </a:tcStyle>
    </a:band2V>
    <a:lastCol>
      <a:tcTxStyle b="on" i="off">
        <a:font>
          <a:latin typeface="Century Gothic"/>
          <a:ea typeface="Century Gothic"/>
          <a:cs typeface="Century Gothic"/>
        </a:font>
        <a:schemeClr val="lt1"/>
      </a:tcTxStyle>
      <a:tcStyle>
        <a:tcBdr/>
        <a:fill>
          <a:solidFill>
            <a:schemeClr val="accent1"/>
          </a:solidFill>
        </a:fill>
      </a:tcStyle>
    </a:lastCol>
    <a:firstCol>
      <a:tcTxStyle b="on" i="off">
        <a:font>
          <a:latin typeface="Century Gothic"/>
          <a:ea typeface="Century Gothic"/>
          <a:cs typeface="Century Gothic"/>
        </a:font>
        <a:schemeClr val="lt1"/>
      </a:tcTxStyle>
      <a:tcStyle>
        <a:tcBdr/>
        <a:fill>
          <a:solidFill>
            <a:schemeClr val="accent1"/>
          </a:solidFill>
        </a:fill>
      </a:tcStyle>
    </a:firstCol>
    <a:lastRow>
      <a:tcTxStyle b="on" i="off">
        <a:font>
          <a:latin typeface="Century Gothic"/>
          <a:ea typeface="Century Gothic"/>
          <a:cs typeface="Century Gothic"/>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entury Gothic"/>
          <a:ea typeface="Century Gothic"/>
          <a:cs typeface="Century Gothic"/>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D3D819F1-4C65-4D4E-A6C3-71382CA6B1D1}" styleName="Table_1">
    <a:wholeTbl>
      <a:tcTxStyle b="off" i="off">
        <a:font>
          <a:latin typeface="Century Gothic"/>
          <a:ea typeface="Century Gothic"/>
          <a:cs typeface="Century Gothic"/>
        </a:font>
        <a:schemeClr val="dk1"/>
      </a:tcTxStyle>
      <a:tcStyle>
        <a:tcBdr>
          <a:left>
            <a:ln w="12700" cap="flat" cmpd="sng">
              <a:solidFill>
                <a:schemeClr val="accent5"/>
              </a:solidFill>
              <a:prstDash val="solid"/>
              <a:round/>
              <a:headEnd type="none" w="sm" len="sm"/>
              <a:tailEnd type="none" w="sm" len="sm"/>
            </a:ln>
          </a:left>
          <a:right>
            <a:ln w="12700" cap="flat" cmpd="sng">
              <a:solidFill>
                <a:schemeClr val="accent5"/>
              </a:solidFill>
              <a:prstDash val="solid"/>
              <a:round/>
              <a:headEnd type="none" w="sm" len="sm"/>
              <a:tailEnd type="none" w="sm" len="sm"/>
            </a:ln>
          </a:right>
          <a:top>
            <a:ln w="12700" cap="flat" cmpd="sng">
              <a:solidFill>
                <a:schemeClr val="accent5"/>
              </a:solidFill>
              <a:prstDash val="solid"/>
              <a:round/>
              <a:headEnd type="none" w="sm" len="sm"/>
              <a:tailEnd type="none" w="sm" len="sm"/>
            </a:ln>
          </a:top>
          <a:bottom>
            <a:ln w="12700" cap="flat" cmpd="sng">
              <a:solidFill>
                <a:schemeClr val="accent5"/>
              </a:solidFill>
              <a:prstDash val="solid"/>
              <a:round/>
              <a:headEnd type="none" w="sm" len="sm"/>
              <a:tailEnd type="none" w="sm" len="sm"/>
            </a:ln>
          </a:bottom>
          <a:insideH>
            <a:ln w="12700" cap="flat" cmpd="sng">
              <a:solidFill>
                <a:schemeClr val="accent5"/>
              </a:solidFill>
              <a:prstDash val="solid"/>
              <a:round/>
              <a:headEnd type="none" w="sm" len="sm"/>
              <a:tailEnd type="none" w="sm" len="sm"/>
            </a:ln>
          </a:insideH>
          <a:insideV>
            <a:ln w="12700" cap="flat" cmpd="sng">
              <a:solidFill>
                <a:schemeClr val="accent5"/>
              </a:solidFill>
              <a:prstDash val="solid"/>
              <a:round/>
              <a:headEnd type="none" w="sm" len="sm"/>
              <a:tailEnd type="none" w="sm" len="sm"/>
            </a:ln>
          </a:insideV>
        </a:tcBdr>
        <a:fill>
          <a:solidFill>
            <a:srgbClr val="EFEAFC"/>
          </a:solidFill>
        </a:fill>
      </a:tcStyle>
    </a:wholeTbl>
    <a:band1H>
      <a:tcTxStyle/>
      <a:tcStyle>
        <a:tcBdr/>
        <a:fill>
          <a:solidFill>
            <a:srgbClr val="DED3FA"/>
          </a:solidFill>
        </a:fill>
      </a:tcStyle>
    </a:band1H>
    <a:band2H>
      <a:tcTxStyle/>
      <a:tcStyle>
        <a:tcBdr/>
      </a:tcStyle>
    </a:band2H>
    <a:band1V>
      <a:tcTxStyle/>
      <a:tcStyle>
        <a:tcBdr/>
        <a:fill>
          <a:solidFill>
            <a:srgbClr val="DED3FA"/>
          </a:solidFill>
        </a:fill>
      </a:tcStyle>
    </a:band1V>
    <a:band2V>
      <a:tcTxStyle/>
      <a:tcStyle>
        <a:tcBdr/>
      </a:tcStyle>
    </a:band2V>
    <a:lastCol>
      <a:tcTxStyle b="on" i="off"/>
      <a:tcStyle>
        <a:tcBdr/>
      </a:tcStyle>
    </a:lastCol>
    <a:firstCol>
      <a:tcTxStyle b="on" i="off"/>
      <a:tcStyle>
        <a:tcBdr/>
      </a:tcStyle>
    </a:firstCol>
    <a:lastRow>
      <a:tcTxStyle b="on" i="off"/>
      <a:tcStyle>
        <a:tcBdr>
          <a:top>
            <a:ln w="25400" cap="flat" cmpd="sng">
              <a:solidFill>
                <a:schemeClr val="accent5"/>
              </a:solidFill>
              <a:prstDash val="solid"/>
              <a:round/>
              <a:headEnd type="none" w="sm" len="sm"/>
              <a:tailEnd type="none" w="sm" len="sm"/>
            </a:ln>
          </a:top>
        </a:tcBdr>
        <a:fill>
          <a:solidFill>
            <a:srgbClr val="EFEAFC"/>
          </a:solidFill>
        </a:fill>
      </a:tcStyle>
    </a:lastRow>
    <a:seCell>
      <a:tcTxStyle/>
      <a:tcStyle>
        <a:tcBdr/>
      </a:tcStyle>
    </a:seCell>
    <a:swCell>
      <a:tcTxStyle/>
      <a:tcStyle>
        <a:tcBdr/>
      </a:tcStyle>
    </a:swCell>
    <a:firstRow>
      <a:tcTxStyle b="on" i="off"/>
      <a:tcStyle>
        <a:tcBdr/>
        <a:fill>
          <a:solidFill>
            <a:srgbClr val="EFEAFC"/>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14" autoAdjust="0"/>
  </p:normalViewPr>
  <p:slideViewPr>
    <p:cSldViewPr snapToGrid="0">
      <p:cViewPr varScale="1">
        <p:scale>
          <a:sx n="73" d="100"/>
          <a:sy n="73" d="100"/>
        </p:scale>
        <p:origin x="648" y="283"/>
      </p:cViewPr>
      <p:guideLst>
        <p:guide orient="horz" pos="1786"/>
        <p:guide pos="3175"/>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1.fntdata"/><Relationship Id="rId39" Type="http://customschemas.google.com/relationships/presentationmetadata" Target="metadata"/><Relationship Id="rId21" Type="http://schemas.openxmlformats.org/officeDocument/2006/relationships/slide" Target="slides/slide19.xml"/><Relationship Id="rId34" Type="http://schemas.openxmlformats.org/officeDocument/2006/relationships/font" Target="fonts/font9.fntdata"/><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33"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4.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7.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2.fntdata"/><Relationship Id="rId30" Type="http://schemas.openxmlformats.org/officeDocument/2006/relationships/font" Target="fonts/font5.fntdata"/><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16000" y="812520"/>
            <a:ext cx="7127279" cy="4008959"/>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SzPts val="1400"/>
              <a:buNone/>
              <a:defRPr sz="2000" b="0" i="0" u="none" strike="noStrike" cap="none">
                <a:highlight>
                  <a:srgbClr val="000000"/>
                </a:highlight>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5" name="Google Shape;5;n"/>
          <p:cNvSpPr txBox="1">
            <a:spLocks noGrp="1"/>
          </p:cNvSpPr>
          <p:nvPr>
            <p:ph type="hdr" idx="3"/>
          </p:nvPr>
        </p:nvSpPr>
        <p:spPr>
          <a:xfrm>
            <a:off x="0" y="0"/>
            <a:ext cx="3280680" cy="53424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 name="Google Shape;6;n"/>
          <p:cNvSpPr txBox="1">
            <a:spLocks noGrp="1"/>
          </p:cNvSpPr>
          <p:nvPr>
            <p:ph type="dt" idx="10"/>
          </p:nvPr>
        </p:nvSpPr>
        <p:spPr>
          <a:xfrm>
            <a:off x="4278960" y="0"/>
            <a:ext cx="3280680" cy="534240"/>
          </a:xfrm>
          <a:prstGeom prst="rect">
            <a:avLst/>
          </a:prstGeom>
          <a:noFill/>
          <a:ln>
            <a:noFill/>
          </a:ln>
        </p:spPr>
        <p:txBody>
          <a:bodyPr spcFirstLastPara="1" wrap="square" lIns="0" tIns="0" rIns="0" bIns="0" anchor="t" anchorCtr="0">
            <a:noAutofit/>
          </a:bodyPr>
          <a:lstStyle>
            <a:lvl1pPr marR="0" lvl="0" algn="r" rtl="0">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10157400"/>
            <a:ext cx="3280680" cy="534240"/>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dk1"/>
              </a:buClr>
              <a:buSzPts val="1400"/>
              <a:buFont typeface="Arial"/>
              <a:buNone/>
              <a:defRPr sz="14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marR="0" lvl="0" indent="0" algn="r" rtl="0">
              <a:spcBef>
                <a:spcPts val="0"/>
              </a:spcBef>
              <a:spcAft>
                <a:spcPts val="0"/>
              </a:spcAft>
              <a:buClr>
                <a:schemeClr val="dk1"/>
              </a:buClr>
              <a:buSzPts val="1400"/>
              <a:buFont typeface="Arial"/>
              <a:buNone/>
            </a:pPr>
            <a:fld id="{00000000-1234-1234-1234-123412341234}" type="slidenum">
              <a:rPr lang="fr-FR" sz="1400" b="0" i="0" u="none" strike="noStrike" cap="none">
                <a:solidFill>
                  <a:schemeClr val="dk1"/>
                </a:solidFill>
                <a:latin typeface="Arial"/>
                <a:ea typeface="Arial"/>
                <a:cs typeface="Arial"/>
                <a:sym typeface="Arial"/>
              </a:rPr>
              <a:t>‹N°›</a:t>
            </a:fld>
            <a:endParaRPr sz="14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231997538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1</a:t>
            </a:fld>
            <a:endParaRPr/>
          </a:p>
        </p:txBody>
      </p:sp>
      <p:sp>
        <p:nvSpPr>
          <p:cNvPr id="251" name="Google Shape;251;p1: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252" name="Google Shape;252;p1: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10: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13</a:t>
            </a:fld>
            <a:endParaRPr/>
          </a:p>
        </p:txBody>
      </p:sp>
      <p:sp>
        <p:nvSpPr>
          <p:cNvPr id="360" name="Google Shape;360;p10: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361" name="Google Shape;361;p10: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1: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14</a:t>
            </a:fld>
            <a:endParaRPr/>
          </a:p>
        </p:txBody>
      </p:sp>
      <p:sp>
        <p:nvSpPr>
          <p:cNvPr id="379" name="Google Shape;379;p11: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380" name="Google Shape;380;p11: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12: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16</a:t>
            </a:fld>
            <a:endParaRPr/>
          </a:p>
        </p:txBody>
      </p:sp>
      <p:sp>
        <p:nvSpPr>
          <p:cNvPr id="392" name="Google Shape;392;p12: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393" name="Google Shape;393;p12: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4: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17</a:t>
            </a:fld>
            <a:endParaRPr/>
          </a:p>
        </p:txBody>
      </p:sp>
      <p:sp>
        <p:nvSpPr>
          <p:cNvPr id="405" name="Google Shape;405;p14: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406" name="Google Shape;406;p14: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15: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18</a:t>
            </a:fld>
            <a:endParaRPr/>
          </a:p>
        </p:txBody>
      </p:sp>
      <p:sp>
        <p:nvSpPr>
          <p:cNvPr id="414" name="Google Shape;414;p15: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415" name="Google Shape;415;p15: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16: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19</a:t>
            </a:fld>
            <a:endParaRPr/>
          </a:p>
        </p:txBody>
      </p:sp>
      <p:sp>
        <p:nvSpPr>
          <p:cNvPr id="424" name="Google Shape;424;p16: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425" name="Google Shape;425;p16: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17: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20</a:t>
            </a:fld>
            <a:endParaRPr/>
          </a:p>
        </p:txBody>
      </p:sp>
      <p:sp>
        <p:nvSpPr>
          <p:cNvPr id="437" name="Google Shape;437;p17: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438" name="Google Shape;438;p17: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18: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22</a:t>
            </a:fld>
            <a:endParaRPr/>
          </a:p>
        </p:txBody>
      </p:sp>
      <p:sp>
        <p:nvSpPr>
          <p:cNvPr id="447" name="Google Shape;447;p18: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448" name="Google Shape;448;p18: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2: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3</a:t>
            </a:fld>
            <a:endParaRPr/>
          </a:p>
        </p:txBody>
      </p:sp>
      <p:sp>
        <p:nvSpPr>
          <p:cNvPr id="259" name="Google Shape;259;p2: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260" name="Google Shape;260;p2: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3: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4</a:t>
            </a:fld>
            <a:endParaRPr/>
          </a:p>
        </p:txBody>
      </p:sp>
      <p:sp>
        <p:nvSpPr>
          <p:cNvPr id="267" name="Google Shape;267;p3: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268" name="Google Shape;268;p3: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4: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5</a:t>
            </a:fld>
            <a:endParaRPr/>
          </a:p>
        </p:txBody>
      </p:sp>
      <p:sp>
        <p:nvSpPr>
          <p:cNvPr id="281" name="Google Shape;281;p4: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282" name="Google Shape;282;p4: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5: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6</a:t>
            </a:fld>
            <a:endParaRPr/>
          </a:p>
        </p:txBody>
      </p:sp>
      <p:sp>
        <p:nvSpPr>
          <p:cNvPr id="302" name="Google Shape;302;p5: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303" name="Google Shape;303;p5: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6: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7</a:t>
            </a:fld>
            <a:endParaRPr/>
          </a:p>
        </p:txBody>
      </p:sp>
      <p:sp>
        <p:nvSpPr>
          <p:cNvPr id="310" name="Google Shape;310;p6: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311" name="Google Shape;311;p6: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7: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8</a:t>
            </a:fld>
            <a:endParaRPr/>
          </a:p>
        </p:txBody>
      </p:sp>
      <p:sp>
        <p:nvSpPr>
          <p:cNvPr id="331" name="Google Shape;331;p7: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332" name="Google Shape;332;p7: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8: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9</a:t>
            </a:fld>
            <a:endParaRPr/>
          </a:p>
        </p:txBody>
      </p:sp>
      <p:sp>
        <p:nvSpPr>
          <p:cNvPr id="339" name="Google Shape;339;p8: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340" name="Google Shape;340;p8: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9:notes"/>
          <p:cNvSpPr txBox="1">
            <a:spLocks noGrp="1"/>
          </p:cNvSpPr>
          <p:nvPr>
            <p:ph type="sldNum" idx="12"/>
          </p:nvPr>
        </p:nvSpPr>
        <p:spPr>
          <a:xfrm>
            <a:off x="4278960" y="10157400"/>
            <a:ext cx="3280680" cy="534240"/>
          </a:xfrm>
          <a:prstGeom prst="rect">
            <a:avLst/>
          </a:prstGeom>
          <a:noFill/>
          <a:ln>
            <a:noFill/>
          </a:ln>
        </p:spPr>
        <p:txBody>
          <a:bodyPr spcFirstLastPara="1" wrap="square" lIns="0" tIns="0" rIns="0" bIns="0" anchor="b" anchorCtr="0">
            <a:noAutofit/>
          </a:bodyPr>
          <a:lstStyle/>
          <a:p>
            <a:pPr marL="0" lvl="0" indent="0" algn="r" rtl="0">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11</a:t>
            </a:fld>
            <a:endParaRPr/>
          </a:p>
        </p:txBody>
      </p:sp>
      <p:sp>
        <p:nvSpPr>
          <p:cNvPr id="352" name="Google Shape;352;p9:notes"/>
          <p:cNvSpPr>
            <a:spLocks noGrp="1" noRot="1" noChangeAspect="1"/>
          </p:cNvSpPr>
          <p:nvPr>
            <p:ph type="sldImg" idx="2"/>
          </p:nvPr>
        </p:nvSpPr>
        <p:spPr>
          <a:xfrm>
            <a:off x="217488" y="812800"/>
            <a:ext cx="7124700" cy="4008438"/>
          </a:xfrm>
          <a:custGeom>
            <a:avLst/>
            <a:gdLst/>
            <a:ahLst/>
            <a:cxnLst/>
            <a:rect l="l" t="t" r="r" b="b"/>
            <a:pathLst>
              <a:path w="120000" h="120000" extrusionOk="0">
                <a:moveTo>
                  <a:pt x="0" y="0"/>
                </a:moveTo>
                <a:lnTo>
                  <a:pt x="120000" y="0"/>
                </a:lnTo>
                <a:lnTo>
                  <a:pt x="120000" y="120000"/>
                </a:lnTo>
                <a:lnTo>
                  <a:pt x="0" y="120000"/>
                </a:lnTo>
                <a:close/>
              </a:path>
            </a:pathLst>
          </a:custGeom>
          <a:solidFill>
            <a:srgbClr val="729FCF"/>
          </a:solidFill>
          <a:ln w="25400" cap="flat" cmpd="sng">
            <a:solidFill>
              <a:srgbClr val="3465A4"/>
            </a:solidFill>
            <a:prstDash val="solid"/>
            <a:round/>
            <a:headEnd type="none" w="sm" len="sm"/>
            <a:tailEnd type="none" w="sm" len="sm"/>
          </a:ln>
        </p:spPr>
      </p:sp>
      <p:sp>
        <p:nvSpPr>
          <p:cNvPr id="353" name="Google Shape;353;p9:notes"/>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p>
            <a:pPr marL="216000" lvl="0" indent="-21600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TITLE">
    <p:spTree>
      <p:nvGrpSpPr>
        <p:cNvPr id="1" name="Shape 26"/>
        <p:cNvGrpSpPr/>
        <p:nvPr/>
      </p:nvGrpSpPr>
      <p:grpSpPr>
        <a:xfrm>
          <a:off x="0" y="0"/>
          <a:ext cx="0" cy="0"/>
          <a:chOff x="0" y="0"/>
          <a:chExt cx="0" cy="0"/>
        </a:xfrm>
      </p:grpSpPr>
      <p:grpSp>
        <p:nvGrpSpPr>
          <p:cNvPr id="27" name="Google Shape;27;p22"/>
          <p:cNvGrpSpPr/>
          <p:nvPr/>
        </p:nvGrpSpPr>
        <p:grpSpPr>
          <a:xfrm>
            <a:off x="0" y="0"/>
            <a:ext cx="10080625" cy="5670550"/>
            <a:chOff x="0" y="0"/>
            <a:chExt cx="12192000" cy="6858000"/>
          </a:xfrm>
        </p:grpSpPr>
        <p:sp>
          <p:nvSpPr>
            <p:cNvPr id="28" name="Google Shape;28;p22"/>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2"/>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30" name="Google Shape;30;p22"/>
          <p:cNvSpPr txBox="1">
            <a:spLocks noGrp="1"/>
          </p:cNvSpPr>
          <p:nvPr>
            <p:ph type="ctrTitle"/>
          </p:nvPr>
        </p:nvSpPr>
        <p:spPr>
          <a:xfrm>
            <a:off x="954943" y="1736168"/>
            <a:ext cx="7297256" cy="221401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4465"/>
              <a:buFont typeface="Century Gothic"/>
              <a:buNone/>
              <a:defRPr sz="4465"/>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2"/>
          <p:cNvSpPr txBox="1">
            <a:spLocks noGrp="1"/>
          </p:cNvSpPr>
          <p:nvPr>
            <p:ph type="subTitle" idx="1"/>
          </p:nvPr>
        </p:nvSpPr>
        <p:spPr>
          <a:xfrm>
            <a:off x="954943" y="3950185"/>
            <a:ext cx="7297256" cy="712267"/>
          </a:xfrm>
          <a:prstGeom prst="rect">
            <a:avLst/>
          </a:prstGeom>
          <a:noFill/>
          <a:ln>
            <a:noFill/>
          </a:ln>
        </p:spPr>
        <p:txBody>
          <a:bodyPr spcFirstLastPara="1" wrap="square" lIns="91425" tIns="45700" rIns="91425" bIns="45700" anchor="t" anchorCtr="0">
            <a:normAutofit/>
          </a:bodyPr>
          <a:lstStyle>
            <a:lvl1pPr lvl="0" algn="l">
              <a:spcBef>
                <a:spcPts val="827"/>
              </a:spcBef>
              <a:spcAft>
                <a:spcPts val="0"/>
              </a:spcAft>
              <a:buSzPts val="1190"/>
              <a:buNone/>
              <a:defRPr cap="none">
                <a:solidFill>
                  <a:srgbClr val="EE52A4"/>
                </a:solidFill>
              </a:defRPr>
            </a:lvl1pPr>
            <a:lvl2pPr lvl="1" algn="ctr">
              <a:spcBef>
                <a:spcPts val="827"/>
              </a:spcBef>
              <a:spcAft>
                <a:spcPts val="0"/>
              </a:spcAft>
              <a:buSzPts val="1058"/>
              <a:buNone/>
              <a:defRPr>
                <a:solidFill>
                  <a:srgbClr val="888888"/>
                </a:solidFill>
              </a:defRPr>
            </a:lvl2pPr>
            <a:lvl3pPr lvl="2" algn="ctr">
              <a:spcBef>
                <a:spcPts val="827"/>
              </a:spcBef>
              <a:spcAft>
                <a:spcPts val="0"/>
              </a:spcAft>
              <a:buSzPts val="926"/>
              <a:buNone/>
              <a:defRPr>
                <a:solidFill>
                  <a:srgbClr val="888888"/>
                </a:solidFill>
              </a:defRPr>
            </a:lvl3pPr>
            <a:lvl4pPr lvl="3" algn="ctr">
              <a:spcBef>
                <a:spcPts val="827"/>
              </a:spcBef>
              <a:spcAft>
                <a:spcPts val="0"/>
              </a:spcAft>
              <a:buSzPts val="794"/>
              <a:buNone/>
              <a:defRPr>
                <a:solidFill>
                  <a:srgbClr val="888888"/>
                </a:solidFill>
              </a:defRPr>
            </a:lvl4pPr>
            <a:lvl5pPr lvl="4" algn="ctr">
              <a:spcBef>
                <a:spcPts val="827"/>
              </a:spcBef>
              <a:spcAft>
                <a:spcPts val="0"/>
              </a:spcAft>
              <a:buSzPts val="794"/>
              <a:buNone/>
              <a:defRPr>
                <a:solidFill>
                  <a:srgbClr val="888888"/>
                </a:solidFill>
              </a:defRPr>
            </a:lvl5pPr>
            <a:lvl6pPr lvl="5" algn="ctr">
              <a:spcBef>
                <a:spcPts val="827"/>
              </a:spcBef>
              <a:spcAft>
                <a:spcPts val="0"/>
              </a:spcAft>
              <a:buSzPts val="794"/>
              <a:buNone/>
              <a:defRPr>
                <a:solidFill>
                  <a:srgbClr val="888888"/>
                </a:solidFill>
              </a:defRPr>
            </a:lvl6pPr>
            <a:lvl7pPr lvl="6" algn="ctr">
              <a:spcBef>
                <a:spcPts val="827"/>
              </a:spcBef>
              <a:spcAft>
                <a:spcPts val="0"/>
              </a:spcAft>
              <a:buSzPts val="794"/>
              <a:buNone/>
              <a:defRPr>
                <a:solidFill>
                  <a:srgbClr val="888888"/>
                </a:solidFill>
              </a:defRPr>
            </a:lvl7pPr>
            <a:lvl8pPr lvl="7" algn="ctr">
              <a:spcBef>
                <a:spcPts val="827"/>
              </a:spcBef>
              <a:spcAft>
                <a:spcPts val="0"/>
              </a:spcAft>
              <a:buSzPts val="794"/>
              <a:buNone/>
              <a:defRPr>
                <a:solidFill>
                  <a:srgbClr val="888888"/>
                </a:solidFill>
              </a:defRPr>
            </a:lvl8pPr>
            <a:lvl9pPr lvl="8" algn="ctr">
              <a:spcBef>
                <a:spcPts val="827"/>
              </a:spcBef>
              <a:spcAft>
                <a:spcPts val="0"/>
              </a:spcAft>
              <a:buSzPts val="794"/>
              <a:buNone/>
              <a:defRPr>
                <a:solidFill>
                  <a:srgbClr val="888888"/>
                </a:solidFill>
              </a:defRPr>
            </a:lvl9pPr>
          </a:lstStyle>
          <a:p>
            <a:endParaRPr/>
          </a:p>
        </p:txBody>
      </p:sp>
      <p:sp>
        <p:nvSpPr>
          <p:cNvPr id="32" name="Google Shape;32;p22"/>
          <p:cNvSpPr txBox="1">
            <a:spLocks noGrp="1"/>
          </p:cNvSpPr>
          <p:nvPr>
            <p:ph type="dt" idx="10"/>
          </p:nvPr>
        </p:nvSpPr>
        <p:spPr>
          <a:xfrm rot="5400000">
            <a:off x="8399667" y="1481908"/>
            <a:ext cx="819079" cy="25201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b="0" i="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22"/>
          <p:cNvSpPr txBox="1">
            <a:spLocks noGrp="1"/>
          </p:cNvSpPr>
          <p:nvPr>
            <p:ph type="ftr" idx="11"/>
          </p:nvPr>
        </p:nvSpPr>
        <p:spPr>
          <a:xfrm rot="5400000">
            <a:off x="7401643" y="2668944"/>
            <a:ext cx="3191479" cy="25201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b="0" i="0">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2"/>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2"/>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re et légende">
  <p:cSld name="Titre et légende">
    <p:spTree>
      <p:nvGrpSpPr>
        <p:cNvPr id="1" name="Shape 142"/>
        <p:cNvGrpSpPr/>
        <p:nvPr/>
      </p:nvGrpSpPr>
      <p:grpSpPr>
        <a:xfrm>
          <a:off x="0" y="0"/>
          <a:ext cx="0" cy="0"/>
          <a:chOff x="0" y="0"/>
          <a:chExt cx="0" cy="0"/>
        </a:xfrm>
      </p:grpSpPr>
      <p:grpSp>
        <p:nvGrpSpPr>
          <p:cNvPr id="143" name="Google Shape;143;p32"/>
          <p:cNvGrpSpPr/>
          <p:nvPr/>
        </p:nvGrpSpPr>
        <p:grpSpPr>
          <a:xfrm>
            <a:off x="0" y="0"/>
            <a:ext cx="10080625" cy="5670550"/>
            <a:chOff x="0" y="0"/>
            <a:chExt cx="12192000" cy="6858000"/>
          </a:xfrm>
        </p:grpSpPr>
        <p:sp>
          <p:nvSpPr>
            <p:cNvPr id="144" name="Google Shape;144;p32"/>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32"/>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32"/>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2"/>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2"/>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2"/>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2"/>
            <p:cNvSpPr/>
            <p:nvPr/>
          </p:nvSpPr>
          <p:spPr>
            <a:xfrm rot="-589932">
              <a:off x="8490951" y="2714874"/>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2"/>
            <p:cNvSpPr/>
            <p:nvPr/>
          </p:nvSpPr>
          <p:spPr>
            <a:xfrm>
              <a:off x="455612" y="2801319"/>
              <a:ext cx="11277600" cy="3602637"/>
            </a:xfrm>
            <a:custGeom>
              <a:avLst/>
              <a:gdLst/>
              <a:ahLst/>
              <a:cxnLst/>
              <a:rect l="l" t="t" r="r" b="b"/>
              <a:pathLst>
                <a:path w="10000" h="7946" extrusionOk="0">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lt1"/>
            </a:solidFill>
            <a:ln>
              <a:noFill/>
            </a:ln>
          </p:spPr>
        </p:sp>
        <p:sp>
          <p:nvSpPr>
            <p:cNvPr id="152" name="Google Shape;152;p32"/>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53" name="Google Shape;153;p32"/>
          <p:cNvSpPr txBox="1">
            <a:spLocks noGrp="1"/>
          </p:cNvSpPr>
          <p:nvPr>
            <p:ph type="title"/>
          </p:nvPr>
        </p:nvSpPr>
        <p:spPr>
          <a:xfrm>
            <a:off x="949852" y="879288"/>
            <a:ext cx="7302348" cy="1135256"/>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3307"/>
              <a:buFont typeface="Century Gothic"/>
              <a:buNone/>
              <a:defRPr sz="3307"/>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32"/>
          <p:cNvSpPr txBox="1">
            <a:spLocks noGrp="1"/>
          </p:cNvSpPr>
          <p:nvPr>
            <p:ph type="body" idx="1"/>
          </p:nvPr>
        </p:nvSpPr>
        <p:spPr>
          <a:xfrm>
            <a:off x="954943" y="2929784"/>
            <a:ext cx="7297257" cy="2047699"/>
          </a:xfrm>
          <a:prstGeom prst="rect">
            <a:avLst/>
          </a:prstGeom>
          <a:noFill/>
          <a:ln>
            <a:noFill/>
          </a:ln>
        </p:spPr>
        <p:txBody>
          <a:bodyPr spcFirstLastPara="1" wrap="square" lIns="91425" tIns="45700" rIns="91425" bIns="45700" anchor="ctr" anchorCtr="0">
            <a:normAutofit/>
          </a:bodyPr>
          <a:lstStyle>
            <a:lvl1pPr marL="457200" lvl="0" indent="-228600" algn="l">
              <a:spcBef>
                <a:spcPts val="827"/>
              </a:spcBef>
              <a:spcAft>
                <a:spcPts val="0"/>
              </a:spcAft>
              <a:buSzPts val="1190"/>
              <a:buNone/>
              <a:defRPr sz="1488"/>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155" name="Google Shape;155;p32"/>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6" name="Google Shape;156;p32"/>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7" name="Google Shape;157;p32"/>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2"/>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Citation avec légende">
  <p:cSld name="Citation avec légende">
    <p:spTree>
      <p:nvGrpSpPr>
        <p:cNvPr id="1" name="Shape 159"/>
        <p:cNvGrpSpPr/>
        <p:nvPr/>
      </p:nvGrpSpPr>
      <p:grpSpPr>
        <a:xfrm>
          <a:off x="0" y="0"/>
          <a:ext cx="0" cy="0"/>
          <a:chOff x="0" y="0"/>
          <a:chExt cx="0" cy="0"/>
        </a:xfrm>
      </p:grpSpPr>
      <p:grpSp>
        <p:nvGrpSpPr>
          <p:cNvPr id="160" name="Google Shape;160;p33"/>
          <p:cNvGrpSpPr/>
          <p:nvPr/>
        </p:nvGrpSpPr>
        <p:grpSpPr>
          <a:xfrm>
            <a:off x="0" y="0"/>
            <a:ext cx="10080625" cy="5670550"/>
            <a:chOff x="0" y="0"/>
            <a:chExt cx="12192000" cy="6858000"/>
          </a:xfrm>
        </p:grpSpPr>
        <p:sp>
          <p:nvSpPr>
            <p:cNvPr id="161" name="Google Shape;161;p33"/>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33"/>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3"/>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3"/>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3"/>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33"/>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33"/>
            <p:cNvSpPr/>
            <p:nvPr/>
          </p:nvSpPr>
          <p:spPr>
            <a:xfrm rot="-589932">
              <a:off x="8490951" y="4185117"/>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33"/>
            <p:cNvSpPr/>
            <p:nvPr/>
          </p:nvSpPr>
          <p:spPr>
            <a:xfrm>
              <a:off x="455612" y="4241801"/>
              <a:ext cx="11277600" cy="2337161"/>
            </a:xfrm>
            <a:custGeom>
              <a:avLst/>
              <a:gdLst/>
              <a:ahLst/>
              <a:cxnLst/>
              <a:rect l="l" t="t" r="r" b="b"/>
              <a:pathLst>
                <a:path w="10000" h="8000" extrusionOk="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169" name="Google Shape;169;p33"/>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70" name="Google Shape;170;p33"/>
          <p:cNvSpPr txBox="1"/>
          <p:nvPr/>
        </p:nvSpPr>
        <p:spPr>
          <a:xfrm>
            <a:off x="728899" y="502177"/>
            <a:ext cx="663039" cy="131375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7937" b="0" i="0">
                <a:solidFill>
                  <a:srgbClr val="EE52A4"/>
                </a:solidFill>
                <a:latin typeface="Arial"/>
                <a:ea typeface="Arial"/>
                <a:cs typeface="Arial"/>
                <a:sym typeface="Arial"/>
              </a:rPr>
              <a:t>“</a:t>
            </a:r>
            <a:endParaRPr/>
          </a:p>
        </p:txBody>
      </p:sp>
      <p:sp>
        <p:nvSpPr>
          <p:cNvPr id="171" name="Google Shape;171;p33"/>
          <p:cNvSpPr txBox="1"/>
          <p:nvPr/>
        </p:nvSpPr>
        <p:spPr>
          <a:xfrm>
            <a:off x="8172697" y="2161215"/>
            <a:ext cx="539719" cy="131375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7937" b="0" i="0">
                <a:solidFill>
                  <a:srgbClr val="EE52A4"/>
                </a:solidFill>
                <a:latin typeface="Arial"/>
                <a:ea typeface="Arial"/>
                <a:cs typeface="Arial"/>
                <a:sym typeface="Arial"/>
              </a:rPr>
              <a:t>”</a:t>
            </a:r>
            <a:endParaRPr/>
          </a:p>
        </p:txBody>
      </p:sp>
      <p:sp>
        <p:nvSpPr>
          <p:cNvPr id="172" name="Google Shape;172;p33"/>
          <p:cNvSpPr txBox="1">
            <a:spLocks noGrp="1"/>
          </p:cNvSpPr>
          <p:nvPr>
            <p:ph type="title"/>
          </p:nvPr>
        </p:nvSpPr>
        <p:spPr>
          <a:xfrm>
            <a:off x="1307933" y="812079"/>
            <a:ext cx="6989883" cy="222971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3307"/>
              <a:buFont typeface="Century Gothic"/>
              <a:buNone/>
              <a:defRPr sz="3307"/>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3" name="Google Shape;173;p33"/>
          <p:cNvSpPr txBox="1">
            <a:spLocks noGrp="1"/>
          </p:cNvSpPr>
          <p:nvPr>
            <p:ph type="body" idx="1"/>
          </p:nvPr>
        </p:nvSpPr>
        <p:spPr>
          <a:xfrm>
            <a:off x="1608952" y="3041795"/>
            <a:ext cx="6392349" cy="282927"/>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b="0" i="0" cap="small">
                <a:solidFill>
                  <a:srgbClr val="EE52A4"/>
                </a:solidFill>
                <a:latin typeface="Century Gothic"/>
                <a:ea typeface="Century Gothic"/>
                <a:cs typeface="Century Gothic"/>
                <a:sym typeface="Century Gothic"/>
              </a:defRPr>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174" name="Google Shape;174;p33"/>
          <p:cNvSpPr txBox="1">
            <a:spLocks noGrp="1"/>
          </p:cNvSpPr>
          <p:nvPr>
            <p:ph type="body" idx="2"/>
          </p:nvPr>
        </p:nvSpPr>
        <p:spPr>
          <a:xfrm>
            <a:off x="954943" y="4158403"/>
            <a:ext cx="7643893" cy="825080"/>
          </a:xfrm>
          <a:prstGeom prst="rect">
            <a:avLst/>
          </a:prstGeom>
          <a:noFill/>
          <a:ln>
            <a:noFill/>
          </a:ln>
        </p:spPr>
        <p:txBody>
          <a:bodyPr spcFirstLastPara="1" wrap="square" lIns="91425" tIns="45700" rIns="91425" bIns="45700" anchor="ctr" anchorCtr="0">
            <a:normAutofit/>
          </a:bodyPr>
          <a:lstStyle>
            <a:lvl1pPr marL="457200" lvl="0" indent="-228600" algn="l">
              <a:spcBef>
                <a:spcPts val="827"/>
              </a:spcBef>
              <a:spcAft>
                <a:spcPts val="0"/>
              </a:spcAft>
              <a:buSzPts val="926"/>
              <a:buNone/>
              <a:defRPr sz="1158"/>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175" name="Google Shape;175;p33"/>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6" name="Google Shape;176;p33"/>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7" name="Google Shape;177;p33"/>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33"/>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Carte nom">
  <p:cSld name="Carte nom">
    <p:spTree>
      <p:nvGrpSpPr>
        <p:cNvPr id="1" name="Shape 179"/>
        <p:cNvGrpSpPr/>
        <p:nvPr/>
      </p:nvGrpSpPr>
      <p:grpSpPr>
        <a:xfrm>
          <a:off x="0" y="0"/>
          <a:ext cx="0" cy="0"/>
          <a:chOff x="0" y="0"/>
          <a:chExt cx="0" cy="0"/>
        </a:xfrm>
      </p:grpSpPr>
      <p:grpSp>
        <p:nvGrpSpPr>
          <p:cNvPr id="180" name="Google Shape;180;p34"/>
          <p:cNvGrpSpPr/>
          <p:nvPr/>
        </p:nvGrpSpPr>
        <p:grpSpPr>
          <a:xfrm>
            <a:off x="0" y="0"/>
            <a:ext cx="10080625" cy="5670550"/>
            <a:chOff x="0" y="0"/>
            <a:chExt cx="12192000" cy="6858000"/>
          </a:xfrm>
        </p:grpSpPr>
        <p:sp>
          <p:nvSpPr>
            <p:cNvPr id="181" name="Google Shape;181;p34"/>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34"/>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34"/>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4"/>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34"/>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34"/>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34"/>
            <p:cNvSpPr/>
            <p:nvPr/>
          </p:nvSpPr>
          <p:spPr>
            <a:xfrm rot="-589932">
              <a:off x="8490951" y="4193583"/>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34"/>
            <p:cNvSpPr/>
            <p:nvPr/>
          </p:nvSpPr>
          <p:spPr>
            <a:xfrm>
              <a:off x="455612" y="4241801"/>
              <a:ext cx="11277600" cy="2337161"/>
            </a:xfrm>
            <a:custGeom>
              <a:avLst/>
              <a:gdLst/>
              <a:ahLst/>
              <a:cxnLst/>
              <a:rect l="l" t="t" r="r" b="b"/>
              <a:pathLst>
                <a:path w="10000" h="8000" extrusionOk="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189" name="Google Shape;189;p34"/>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90" name="Google Shape;190;p34"/>
          <p:cNvSpPr txBox="1">
            <a:spLocks noGrp="1"/>
          </p:cNvSpPr>
          <p:nvPr>
            <p:ph type="title"/>
          </p:nvPr>
        </p:nvSpPr>
        <p:spPr>
          <a:xfrm>
            <a:off x="954942" y="1960190"/>
            <a:ext cx="7297258" cy="1506949"/>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3307"/>
              <a:buFont typeface="Century Gothic"/>
              <a:buNone/>
              <a:defRPr sz="3307"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1" name="Google Shape;191;p34"/>
          <p:cNvSpPr txBox="1">
            <a:spLocks noGrp="1"/>
          </p:cNvSpPr>
          <p:nvPr>
            <p:ph type="body" idx="1"/>
          </p:nvPr>
        </p:nvSpPr>
        <p:spPr>
          <a:xfrm>
            <a:off x="954943" y="4154903"/>
            <a:ext cx="7297257" cy="711423"/>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1323"/>
              <a:buNone/>
              <a:defRPr sz="1654" cap="none">
                <a:solidFill>
                  <a:srgbClr val="EE52A4"/>
                </a:solidFill>
              </a:defRPr>
            </a:lvl1pPr>
            <a:lvl2pPr marL="914400" lvl="1" indent="-228600" algn="l">
              <a:spcBef>
                <a:spcPts val="827"/>
              </a:spcBef>
              <a:spcAft>
                <a:spcPts val="0"/>
              </a:spcAft>
              <a:buSzPts val="1190"/>
              <a:buNone/>
              <a:defRPr sz="1488">
                <a:solidFill>
                  <a:srgbClr val="888888"/>
                </a:solidFill>
              </a:defRPr>
            </a:lvl2pPr>
            <a:lvl3pPr marL="1371600" lvl="2" indent="-228600" algn="l">
              <a:spcBef>
                <a:spcPts val="827"/>
              </a:spcBef>
              <a:spcAft>
                <a:spcPts val="0"/>
              </a:spcAft>
              <a:buSzPts val="1058"/>
              <a:buNone/>
              <a:defRPr sz="1323">
                <a:solidFill>
                  <a:srgbClr val="888888"/>
                </a:solidFill>
              </a:defRPr>
            </a:lvl3pPr>
            <a:lvl4pPr marL="1828800" lvl="3" indent="-228600" algn="l">
              <a:spcBef>
                <a:spcPts val="827"/>
              </a:spcBef>
              <a:spcAft>
                <a:spcPts val="0"/>
              </a:spcAft>
              <a:buSzPts val="926"/>
              <a:buNone/>
              <a:defRPr sz="1158">
                <a:solidFill>
                  <a:srgbClr val="888888"/>
                </a:solidFill>
              </a:defRPr>
            </a:lvl4pPr>
            <a:lvl5pPr marL="2286000" lvl="4" indent="-228600" algn="l">
              <a:spcBef>
                <a:spcPts val="827"/>
              </a:spcBef>
              <a:spcAft>
                <a:spcPts val="0"/>
              </a:spcAft>
              <a:buSzPts val="926"/>
              <a:buNone/>
              <a:defRPr sz="1158">
                <a:solidFill>
                  <a:srgbClr val="888888"/>
                </a:solidFill>
              </a:defRPr>
            </a:lvl5pPr>
            <a:lvl6pPr marL="2743200" lvl="5" indent="-228600" algn="l">
              <a:spcBef>
                <a:spcPts val="827"/>
              </a:spcBef>
              <a:spcAft>
                <a:spcPts val="0"/>
              </a:spcAft>
              <a:buSzPts val="926"/>
              <a:buNone/>
              <a:defRPr sz="1158">
                <a:solidFill>
                  <a:srgbClr val="888888"/>
                </a:solidFill>
              </a:defRPr>
            </a:lvl6pPr>
            <a:lvl7pPr marL="3200400" lvl="6" indent="-228600" algn="l">
              <a:spcBef>
                <a:spcPts val="827"/>
              </a:spcBef>
              <a:spcAft>
                <a:spcPts val="0"/>
              </a:spcAft>
              <a:buSzPts val="926"/>
              <a:buNone/>
              <a:defRPr sz="1158">
                <a:solidFill>
                  <a:srgbClr val="888888"/>
                </a:solidFill>
              </a:defRPr>
            </a:lvl7pPr>
            <a:lvl8pPr marL="3657600" lvl="7" indent="-228600" algn="l">
              <a:spcBef>
                <a:spcPts val="827"/>
              </a:spcBef>
              <a:spcAft>
                <a:spcPts val="0"/>
              </a:spcAft>
              <a:buSzPts val="926"/>
              <a:buNone/>
              <a:defRPr sz="1158">
                <a:solidFill>
                  <a:srgbClr val="888888"/>
                </a:solidFill>
              </a:defRPr>
            </a:lvl8pPr>
            <a:lvl9pPr marL="4114800" lvl="8" indent="-228600" algn="l">
              <a:spcBef>
                <a:spcPts val="827"/>
              </a:spcBef>
              <a:spcAft>
                <a:spcPts val="0"/>
              </a:spcAft>
              <a:buSzPts val="926"/>
              <a:buNone/>
              <a:defRPr sz="1158">
                <a:solidFill>
                  <a:srgbClr val="888888"/>
                </a:solidFill>
              </a:defRPr>
            </a:lvl9pPr>
          </a:lstStyle>
          <a:p>
            <a:endParaRPr/>
          </a:p>
        </p:txBody>
      </p:sp>
      <p:sp>
        <p:nvSpPr>
          <p:cNvPr id="192" name="Google Shape;192;p34"/>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3" name="Google Shape;193;p34"/>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4" name="Google Shape;194;p34"/>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34"/>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 colonnes">
  <p:cSld name="3 colonnes">
    <p:spTree>
      <p:nvGrpSpPr>
        <p:cNvPr id="1" name="Shape 196"/>
        <p:cNvGrpSpPr/>
        <p:nvPr/>
      </p:nvGrpSpPr>
      <p:grpSpPr>
        <a:xfrm>
          <a:off x="0" y="0"/>
          <a:ext cx="0" cy="0"/>
          <a:chOff x="0" y="0"/>
          <a:chExt cx="0" cy="0"/>
        </a:xfrm>
      </p:grpSpPr>
      <p:sp>
        <p:nvSpPr>
          <p:cNvPr id="197" name="Google Shape;197;p35"/>
          <p:cNvSpPr txBox="1">
            <a:spLocks noGrp="1"/>
          </p:cNvSpPr>
          <p:nvPr>
            <p:ph type="title"/>
          </p:nvPr>
        </p:nvSpPr>
        <p:spPr>
          <a:xfrm>
            <a:off x="954943" y="805079"/>
            <a:ext cx="7297257" cy="58455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2976"/>
              <a:buFont typeface="Century Gothic"/>
              <a:buNone/>
              <a:defRPr sz="2976"/>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8" name="Google Shape;198;p35"/>
          <p:cNvSpPr txBox="1">
            <a:spLocks noGrp="1"/>
          </p:cNvSpPr>
          <p:nvPr>
            <p:ph type="body" idx="1"/>
          </p:nvPr>
        </p:nvSpPr>
        <p:spPr>
          <a:xfrm>
            <a:off x="954942" y="2152711"/>
            <a:ext cx="2597777" cy="476483"/>
          </a:xfrm>
          <a:prstGeom prst="rect">
            <a:avLst/>
          </a:prstGeom>
          <a:noFill/>
          <a:ln>
            <a:noFill/>
          </a:ln>
        </p:spPr>
        <p:txBody>
          <a:bodyPr spcFirstLastPara="1" wrap="square" lIns="91425" tIns="45700" rIns="91425" bIns="45700" anchor="b" anchorCtr="0">
            <a:noAutofit/>
          </a:bodyPr>
          <a:lstStyle>
            <a:lvl1pPr marL="457200" lvl="0" indent="-228600" algn="l">
              <a:spcBef>
                <a:spcPts val="827"/>
              </a:spcBef>
              <a:spcAft>
                <a:spcPts val="0"/>
              </a:spcAft>
              <a:buSzPts val="1587"/>
              <a:buNone/>
              <a:defRPr sz="1984" b="0">
                <a:solidFill>
                  <a:srgbClr val="EE52A4"/>
                </a:solidFill>
              </a:defRPr>
            </a:lvl1pPr>
            <a:lvl2pPr marL="914400" lvl="1" indent="-228600" algn="l">
              <a:spcBef>
                <a:spcPts val="827"/>
              </a:spcBef>
              <a:spcAft>
                <a:spcPts val="0"/>
              </a:spcAft>
              <a:buSzPts val="1323"/>
              <a:buNone/>
              <a:defRPr sz="1654" b="1"/>
            </a:lvl2pPr>
            <a:lvl3pPr marL="1371600" lvl="2" indent="-228600" algn="l">
              <a:spcBef>
                <a:spcPts val="827"/>
              </a:spcBef>
              <a:spcAft>
                <a:spcPts val="0"/>
              </a:spcAft>
              <a:buSzPts val="1190"/>
              <a:buNone/>
              <a:defRPr sz="1488" b="1"/>
            </a:lvl3pPr>
            <a:lvl4pPr marL="1828800" lvl="3" indent="-228600" algn="l">
              <a:spcBef>
                <a:spcPts val="827"/>
              </a:spcBef>
              <a:spcAft>
                <a:spcPts val="0"/>
              </a:spcAft>
              <a:buSzPts val="1058"/>
              <a:buNone/>
              <a:defRPr sz="1323" b="1"/>
            </a:lvl4pPr>
            <a:lvl5pPr marL="2286000" lvl="4" indent="-228600" algn="l">
              <a:spcBef>
                <a:spcPts val="827"/>
              </a:spcBef>
              <a:spcAft>
                <a:spcPts val="0"/>
              </a:spcAft>
              <a:buSzPts val="1058"/>
              <a:buNone/>
              <a:defRPr sz="1323" b="1"/>
            </a:lvl5pPr>
            <a:lvl6pPr marL="2743200" lvl="5" indent="-228600" algn="l">
              <a:spcBef>
                <a:spcPts val="827"/>
              </a:spcBef>
              <a:spcAft>
                <a:spcPts val="0"/>
              </a:spcAft>
              <a:buSzPts val="1058"/>
              <a:buNone/>
              <a:defRPr sz="1323" b="1"/>
            </a:lvl6pPr>
            <a:lvl7pPr marL="3200400" lvl="6" indent="-228600" algn="l">
              <a:spcBef>
                <a:spcPts val="827"/>
              </a:spcBef>
              <a:spcAft>
                <a:spcPts val="0"/>
              </a:spcAft>
              <a:buSzPts val="1058"/>
              <a:buNone/>
              <a:defRPr sz="1323" b="1"/>
            </a:lvl7pPr>
            <a:lvl8pPr marL="3657600" lvl="7" indent="-228600" algn="l">
              <a:spcBef>
                <a:spcPts val="827"/>
              </a:spcBef>
              <a:spcAft>
                <a:spcPts val="0"/>
              </a:spcAft>
              <a:buSzPts val="1058"/>
              <a:buNone/>
              <a:defRPr sz="1323" b="1"/>
            </a:lvl8pPr>
            <a:lvl9pPr marL="4114800" lvl="8" indent="-228600" algn="l">
              <a:spcBef>
                <a:spcPts val="827"/>
              </a:spcBef>
              <a:spcAft>
                <a:spcPts val="0"/>
              </a:spcAft>
              <a:buSzPts val="1058"/>
              <a:buNone/>
              <a:defRPr sz="1323" b="1"/>
            </a:lvl9pPr>
          </a:lstStyle>
          <a:p>
            <a:endParaRPr/>
          </a:p>
        </p:txBody>
      </p:sp>
      <p:sp>
        <p:nvSpPr>
          <p:cNvPr id="199" name="Google Shape;199;p35"/>
          <p:cNvSpPr txBox="1">
            <a:spLocks noGrp="1"/>
          </p:cNvSpPr>
          <p:nvPr>
            <p:ph type="body" idx="2"/>
          </p:nvPr>
        </p:nvSpPr>
        <p:spPr>
          <a:xfrm>
            <a:off x="954942" y="2629194"/>
            <a:ext cx="2597778" cy="2354289"/>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200" name="Google Shape;200;p35"/>
          <p:cNvSpPr txBox="1">
            <a:spLocks noGrp="1"/>
          </p:cNvSpPr>
          <p:nvPr>
            <p:ph type="body" idx="3"/>
          </p:nvPr>
        </p:nvSpPr>
        <p:spPr>
          <a:xfrm>
            <a:off x="3731222" y="2152709"/>
            <a:ext cx="2602019" cy="476483"/>
          </a:xfrm>
          <a:prstGeom prst="rect">
            <a:avLst/>
          </a:prstGeom>
          <a:noFill/>
          <a:ln>
            <a:noFill/>
          </a:ln>
        </p:spPr>
        <p:txBody>
          <a:bodyPr spcFirstLastPara="1" wrap="square" lIns="91425" tIns="45700" rIns="91425" bIns="45700" anchor="b" anchorCtr="0">
            <a:noAutofit/>
          </a:bodyPr>
          <a:lstStyle>
            <a:lvl1pPr marL="457200" lvl="0" indent="-228600" algn="l">
              <a:spcBef>
                <a:spcPts val="827"/>
              </a:spcBef>
              <a:spcAft>
                <a:spcPts val="0"/>
              </a:spcAft>
              <a:buSzPts val="1587"/>
              <a:buNone/>
              <a:defRPr sz="1984" b="0">
                <a:solidFill>
                  <a:srgbClr val="EE52A4"/>
                </a:solidFill>
              </a:defRPr>
            </a:lvl1pPr>
            <a:lvl2pPr marL="914400" lvl="1" indent="-228600" algn="l">
              <a:spcBef>
                <a:spcPts val="827"/>
              </a:spcBef>
              <a:spcAft>
                <a:spcPts val="0"/>
              </a:spcAft>
              <a:buSzPts val="1323"/>
              <a:buNone/>
              <a:defRPr sz="1654" b="1"/>
            </a:lvl2pPr>
            <a:lvl3pPr marL="1371600" lvl="2" indent="-228600" algn="l">
              <a:spcBef>
                <a:spcPts val="827"/>
              </a:spcBef>
              <a:spcAft>
                <a:spcPts val="0"/>
              </a:spcAft>
              <a:buSzPts val="1190"/>
              <a:buNone/>
              <a:defRPr sz="1488" b="1"/>
            </a:lvl3pPr>
            <a:lvl4pPr marL="1828800" lvl="3" indent="-228600" algn="l">
              <a:spcBef>
                <a:spcPts val="827"/>
              </a:spcBef>
              <a:spcAft>
                <a:spcPts val="0"/>
              </a:spcAft>
              <a:buSzPts val="1058"/>
              <a:buNone/>
              <a:defRPr sz="1323" b="1"/>
            </a:lvl4pPr>
            <a:lvl5pPr marL="2286000" lvl="4" indent="-228600" algn="l">
              <a:spcBef>
                <a:spcPts val="827"/>
              </a:spcBef>
              <a:spcAft>
                <a:spcPts val="0"/>
              </a:spcAft>
              <a:buSzPts val="1058"/>
              <a:buNone/>
              <a:defRPr sz="1323" b="1"/>
            </a:lvl5pPr>
            <a:lvl6pPr marL="2743200" lvl="5" indent="-228600" algn="l">
              <a:spcBef>
                <a:spcPts val="827"/>
              </a:spcBef>
              <a:spcAft>
                <a:spcPts val="0"/>
              </a:spcAft>
              <a:buSzPts val="1058"/>
              <a:buNone/>
              <a:defRPr sz="1323" b="1"/>
            </a:lvl6pPr>
            <a:lvl7pPr marL="3200400" lvl="6" indent="-228600" algn="l">
              <a:spcBef>
                <a:spcPts val="827"/>
              </a:spcBef>
              <a:spcAft>
                <a:spcPts val="0"/>
              </a:spcAft>
              <a:buSzPts val="1058"/>
              <a:buNone/>
              <a:defRPr sz="1323" b="1"/>
            </a:lvl7pPr>
            <a:lvl8pPr marL="3657600" lvl="7" indent="-228600" algn="l">
              <a:spcBef>
                <a:spcPts val="827"/>
              </a:spcBef>
              <a:spcAft>
                <a:spcPts val="0"/>
              </a:spcAft>
              <a:buSzPts val="1058"/>
              <a:buNone/>
              <a:defRPr sz="1323" b="1"/>
            </a:lvl8pPr>
            <a:lvl9pPr marL="4114800" lvl="8" indent="-228600" algn="l">
              <a:spcBef>
                <a:spcPts val="827"/>
              </a:spcBef>
              <a:spcAft>
                <a:spcPts val="0"/>
              </a:spcAft>
              <a:buSzPts val="1058"/>
              <a:buNone/>
              <a:defRPr sz="1323" b="1"/>
            </a:lvl9pPr>
          </a:lstStyle>
          <a:p>
            <a:endParaRPr/>
          </a:p>
        </p:txBody>
      </p:sp>
      <p:sp>
        <p:nvSpPr>
          <p:cNvPr id="201" name="Google Shape;201;p35"/>
          <p:cNvSpPr txBox="1">
            <a:spLocks noGrp="1"/>
          </p:cNvSpPr>
          <p:nvPr>
            <p:ph type="body" idx="4"/>
          </p:nvPr>
        </p:nvSpPr>
        <p:spPr>
          <a:xfrm>
            <a:off x="3731222" y="2629194"/>
            <a:ext cx="2602019" cy="2354289"/>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202" name="Google Shape;202;p35"/>
          <p:cNvSpPr txBox="1">
            <a:spLocks noGrp="1"/>
          </p:cNvSpPr>
          <p:nvPr>
            <p:ph type="body" idx="5"/>
          </p:nvPr>
        </p:nvSpPr>
        <p:spPr>
          <a:xfrm>
            <a:off x="6522091" y="2152710"/>
            <a:ext cx="2600962" cy="476483"/>
          </a:xfrm>
          <a:prstGeom prst="rect">
            <a:avLst/>
          </a:prstGeom>
          <a:noFill/>
          <a:ln>
            <a:noFill/>
          </a:ln>
        </p:spPr>
        <p:txBody>
          <a:bodyPr spcFirstLastPara="1" wrap="square" lIns="91425" tIns="45700" rIns="91425" bIns="45700" anchor="b" anchorCtr="0">
            <a:noAutofit/>
          </a:bodyPr>
          <a:lstStyle>
            <a:lvl1pPr marL="457200" lvl="0" indent="-228600" algn="l">
              <a:spcBef>
                <a:spcPts val="827"/>
              </a:spcBef>
              <a:spcAft>
                <a:spcPts val="0"/>
              </a:spcAft>
              <a:buSzPts val="1587"/>
              <a:buNone/>
              <a:defRPr sz="1984" b="0">
                <a:solidFill>
                  <a:srgbClr val="EE52A4"/>
                </a:solidFill>
              </a:defRPr>
            </a:lvl1pPr>
            <a:lvl2pPr marL="914400" lvl="1" indent="-228600" algn="l">
              <a:spcBef>
                <a:spcPts val="827"/>
              </a:spcBef>
              <a:spcAft>
                <a:spcPts val="0"/>
              </a:spcAft>
              <a:buSzPts val="1323"/>
              <a:buNone/>
              <a:defRPr sz="1654" b="1"/>
            </a:lvl2pPr>
            <a:lvl3pPr marL="1371600" lvl="2" indent="-228600" algn="l">
              <a:spcBef>
                <a:spcPts val="827"/>
              </a:spcBef>
              <a:spcAft>
                <a:spcPts val="0"/>
              </a:spcAft>
              <a:buSzPts val="1190"/>
              <a:buNone/>
              <a:defRPr sz="1488" b="1"/>
            </a:lvl3pPr>
            <a:lvl4pPr marL="1828800" lvl="3" indent="-228600" algn="l">
              <a:spcBef>
                <a:spcPts val="827"/>
              </a:spcBef>
              <a:spcAft>
                <a:spcPts val="0"/>
              </a:spcAft>
              <a:buSzPts val="1058"/>
              <a:buNone/>
              <a:defRPr sz="1323" b="1"/>
            </a:lvl4pPr>
            <a:lvl5pPr marL="2286000" lvl="4" indent="-228600" algn="l">
              <a:spcBef>
                <a:spcPts val="827"/>
              </a:spcBef>
              <a:spcAft>
                <a:spcPts val="0"/>
              </a:spcAft>
              <a:buSzPts val="1058"/>
              <a:buNone/>
              <a:defRPr sz="1323" b="1"/>
            </a:lvl5pPr>
            <a:lvl6pPr marL="2743200" lvl="5" indent="-228600" algn="l">
              <a:spcBef>
                <a:spcPts val="827"/>
              </a:spcBef>
              <a:spcAft>
                <a:spcPts val="0"/>
              </a:spcAft>
              <a:buSzPts val="1058"/>
              <a:buNone/>
              <a:defRPr sz="1323" b="1"/>
            </a:lvl6pPr>
            <a:lvl7pPr marL="3200400" lvl="6" indent="-228600" algn="l">
              <a:spcBef>
                <a:spcPts val="827"/>
              </a:spcBef>
              <a:spcAft>
                <a:spcPts val="0"/>
              </a:spcAft>
              <a:buSzPts val="1058"/>
              <a:buNone/>
              <a:defRPr sz="1323" b="1"/>
            </a:lvl7pPr>
            <a:lvl8pPr marL="3657600" lvl="7" indent="-228600" algn="l">
              <a:spcBef>
                <a:spcPts val="827"/>
              </a:spcBef>
              <a:spcAft>
                <a:spcPts val="0"/>
              </a:spcAft>
              <a:buSzPts val="1058"/>
              <a:buNone/>
              <a:defRPr sz="1323" b="1"/>
            </a:lvl8pPr>
            <a:lvl9pPr marL="4114800" lvl="8" indent="-228600" algn="l">
              <a:spcBef>
                <a:spcPts val="827"/>
              </a:spcBef>
              <a:spcAft>
                <a:spcPts val="0"/>
              </a:spcAft>
              <a:buSzPts val="1058"/>
              <a:buNone/>
              <a:defRPr sz="1323" b="1"/>
            </a:lvl9pPr>
          </a:lstStyle>
          <a:p>
            <a:endParaRPr/>
          </a:p>
        </p:txBody>
      </p:sp>
      <p:sp>
        <p:nvSpPr>
          <p:cNvPr id="203" name="Google Shape;203;p35"/>
          <p:cNvSpPr txBox="1">
            <a:spLocks noGrp="1"/>
          </p:cNvSpPr>
          <p:nvPr>
            <p:ph type="body" idx="6"/>
          </p:nvPr>
        </p:nvSpPr>
        <p:spPr>
          <a:xfrm>
            <a:off x="6522251" y="2629193"/>
            <a:ext cx="2600801" cy="2354289"/>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cxnSp>
        <p:nvCxnSpPr>
          <p:cNvPr id="204" name="Google Shape;204;p35"/>
          <p:cNvCxnSpPr/>
          <p:nvPr/>
        </p:nvCxnSpPr>
        <p:spPr>
          <a:xfrm>
            <a:off x="3641304" y="2124706"/>
            <a:ext cx="0" cy="2887779"/>
          </a:xfrm>
          <a:prstGeom prst="straightConnector1">
            <a:avLst/>
          </a:prstGeom>
          <a:noFill/>
          <a:ln w="12700" cap="flat" cmpd="sng">
            <a:solidFill>
              <a:schemeClr val="accent1">
                <a:alpha val="40000"/>
              </a:schemeClr>
            </a:solidFill>
            <a:prstDash val="solid"/>
            <a:round/>
            <a:headEnd type="none" w="sm" len="sm"/>
            <a:tailEnd type="none" w="sm" len="sm"/>
          </a:ln>
        </p:spPr>
      </p:cxnSp>
      <p:cxnSp>
        <p:nvCxnSpPr>
          <p:cNvPr id="205" name="Google Shape;205;p35"/>
          <p:cNvCxnSpPr/>
          <p:nvPr/>
        </p:nvCxnSpPr>
        <p:spPr>
          <a:xfrm>
            <a:off x="6426399" y="2124706"/>
            <a:ext cx="0" cy="2887779"/>
          </a:xfrm>
          <a:prstGeom prst="straightConnector1">
            <a:avLst/>
          </a:prstGeom>
          <a:noFill/>
          <a:ln w="12700" cap="flat" cmpd="sng">
            <a:solidFill>
              <a:schemeClr val="accent1">
                <a:alpha val="40000"/>
              </a:schemeClr>
            </a:solidFill>
            <a:prstDash val="solid"/>
            <a:round/>
            <a:headEnd type="none" w="sm" len="sm"/>
            <a:tailEnd type="none" w="sm" len="sm"/>
          </a:ln>
        </p:spPr>
      </p:cxnSp>
      <p:sp>
        <p:nvSpPr>
          <p:cNvPr id="206" name="Google Shape;206;p35"/>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7" name="Google Shape;207;p35"/>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8" name="Google Shape;208;p35"/>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colonnes d’image">
  <p:cSld name="3 colonnes d’image">
    <p:spTree>
      <p:nvGrpSpPr>
        <p:cNvPr id="1" name="Shape 209"/>
        <p:cNvGrpSpPr/>
        <p:nvPr/>
      </p:nvGrpSpPr>
      <p:grpSpPr>
        <a:xfrm>
          <a:off x="0" y="0"/>
          <a:ext cx="0" cy="0"/>
          <a:chOff x="0" y="0"/>
          <a:chExt cx="0" cy="0"/>
        </a:xfrm>
      </p:grpSpPr>
      <p:sp>
        <p:nvSpPr>
          <p:cNvPr id="210" name="Google Shape;210;p36"/>
          <p:cNvSpPr txBox="1">
            <a:spLocks noGrp="1"/>
          </p:cNvSpPr>
          <p:nvPr>
            <p:ph type="title"/>
          </p:nvPr>
        </p:nvSpPr>
        <p:spPr>
          <a:xfrm>
            <a:off x="954943" y="805079"/>
            <a:ext cx="7297257" cy="58455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2976"/>
              <a:buFont typeface="Century Gothic"/>
              <a:buNone/>
              <a:defRPr sz="2976"/>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1" name="Google Shape;211;p36"/>
          <p:cNvSpPr txBox="1">
            <a:spLocks noGrp="1"/>
          </p:cNvSpPr>
          <p:nvPr>
            <p:ph type="body" idx="1"/>
          </p:nvPr>
        </p:nvSpPr>
        <p:spPr>
          <a:xfrm>
            <a:off x="954942" y="3747991"/>
            <a:ext cx="2522172" cy="476483"/>
          </a:xfrm>
          <a:prstGeom prst="rect">
            <a:avLst/>
          </a:prstGeom>
          <a:noFill/>
          <a:ln>
            <a:noFill/>
          </a:ln>
        </p:spPr>
        <p:txBody>
          <a:bodyPr spcFirstLastPara="1" wrap="square" lIns="91425" tIns="45700" rIns="91425" bIns="45700" anchor="b" anchorCtr="0">
            <a:noAutofit/>
          </a:bodyPr>
          <a:lstStyle>
            <a:lvl1pPr marL="457200" lvl="0" indent="-228600" algn="l">
              <a:spcBef>
                <a:spcPts val="827"/>
              </a:spcBef>
              <a:spcAft>
                <a:spcPts val="0"/>
              </a:spcAft>
              <a:buSzPts val="1587"/>
              <a:buNone/>
              <a:defRPr sz="1984" b="0">
                <a:solidFill>
                  <a:srgbClr val="EE52A4"/>
                </a:solidFill>
              </a:defRPr>
            </a:lvl1pPr>
            <a:lvl2pPr marL="914400" lvl="1" indent="-228600" algn="l">
              <a:spcBef>
                <a:spcPts val="827"/>
              </a:spcBef>
              <a:spcAft>
                <a:spcPts val="0"/>
              </a:spcAft>
              <a:buSzPts val="1323"/>
              <a:buNone/>
              <a:defRPr sz="1654" b="1"/>
            </a:lvl2pPr>
            <a:lvl3pPr marL="1371600" lvl="2" indent="-228600" algn="l">
              <a:spcBef>
                <a:spcPts val="827"/>
              </a:spcBef>
              <a:spcAft>
                <a:spcPts val="0"/>
              </a:spcAft>
              <a:buSzPts val="1190"/>
              <a:buNone/>
              <a:defRPr sz="1488" b="1"/>
            </a:lvl3pPr>
            <a:lvl4pPr marL="1828800" lvl="3" indent="-228600" algn="l">
              <a:spcBef>
                <a:spcPts val="827"/>
              </a:spcBef>
              <a:spcAft>
                <a:spcPts val="0"/>
              </a:spcAft>
              <a:buSzPts val="1058"/>
              <a:buNone/>
              <a:defRPr sz="1323" b="1"/>
            </a:lvl4pPr>
            <a:lvl5pPr marL="2286000" lvl="4" indent="-228600" algn="l">
              <a:spcBef>
                <a:spcPts val="827"/>
              </a:spcBef>
              <a:spcAft>
                <a:spcPts val="0"/>
              </a:spcAft>
              <a:buSzPts val="1058"/>
              <a:buNone/>
              <a:defRPr sz="1323" b="1"/>
            </a:lvl5pPr>
            <a:lvl6pPr marL="2743200" lvl="5" indent="-228600" algn="l">
              <a:spcBef>
                <a:spcPts val="827"/>
              </a:spcBef>
              <a:spcAft>
                <a:spcPts val="0"/>
              </a:spcAft>
              <a:buSzPts val="1058"/>
              <a:buNone/>
              <a:defRPr sz="1323" b="1"/>
            </a:lvl6pPr>
            <a:lvl7pPr marL="3200400" lvl="6" indent="-228600" algn="l">
              <a:spcBef>
                <a:spcPts val="827"/>
              </a:spcBef>
              <a:spcAft>
                <a:spcPts val="0"/>
              </a:spcAft>
              <a:buSzPts val="1058"/>
              <a:buNone/>
              <a:defRPr sz="1323" b="1"/>
            </a:lvl7pPr>
            <a:lvl8pPr marL="3657600" lvl="7" indent="-228600" algn="l">
              <a:spcBef>
                <a:spcPts val="827"/>
              </a:spcBef>
              <a:spcAft>
                <a:spcPts val="0"/>
              </a:spcAft>
              <a:buSzPts val="1058"/>
              <a:buNone/>
              <a:defRPr sz="1323" b="1"/>
            </a:lvl8pPr>
            <a:lvl9pPr marL="4114800" lvl="8" indent="-228600" algn="l">
              <a:spcBef>
                <a:spcPts val="827"/>
              </a:spcBef>
              <a:spcAft>
                <a:spcPts val="0"/>
              </a:spcAft>
              <a:buSzPts val="1058"/>
              <a:buNone/>
              <a:defRPr sz="1323" b="1"/>
            </a:lvl9pPr>
          </a:lstStyle>
          <a:p>
            <a:endParaRPr/>
          </a:p>
        </p:txBody>
      </p:sp>
      <p:sp>
        <p:nvSpPr>
          <p:cNvPr id="212" name="Google Shape;212;p36"/>
          <p:cNvSpPr>
            <a:spLocks noGrp="1"/>
          </p:cNvSpPr>
          <p:nvPr>
            <p:ph type="pic" idx="2"/>
          </p:nvPr>
        </p:nvSpPr>
        <p:spPr>
          <a:xfrm>
            <a:off x="1103439" y="2152709"/>
            <a:ext cx="2225181" cy="1315943"/>
          </a:xfrm>
          <a:prstGeom prst="roundRect">
            <a:avLst>
              <a:gd name="adj" fmla="val 1858"/>
            </a:avLst>
          </a:prstGeom>
          <a:noFill/>
          <a:ln>
            <a:noFill/>
          </a:ln>
          <a:effectLst>
            <a:outerShdw blurRad="50800" dist="50800" dir="5400000" algn="tl" rotWithShape="0">
              <a:srgbClr val="000000">
                <a:alpha val="42745"/>
              </a:srgbClr>
            </a:outerShdw>
          </a:effectLst>
        </p:spPr>
      </p:sp>
      <p:sp>
        <p:nvSpPr>
          <p:cNvPr id="213" name="Google Shape;213;p36"/>
          <p:cNvSpPr txBox="1">
            <a:spLocks noGrp="1"/>
          </p:cNvSpPr>
          <p:nvPr>
            <p:ph type="body" idx="3"/>
          </p:nvPr>
        </p:nvSpPr>
        <p:spPr>
          <a:xfrm>
            <a:off x="954942" y="4224474"/>
            <a:ext cx="2522172" cy="759010"/>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214" name="Google Shape;214;p36"/>
          <p:cNvSpPr txBox="1">
            <a:spLocks noGrp="1"/>
          </p:cNvSpPr>
          <p:nvPr>
            <p:ph type="body" idx="4"/>
          </p:nvPr>
        </p:nvSpPr>
        <p:spPr>
          <a:xfrm>
            <a:off x="3777642" y="3747991"/>
            <a:ext cx="2522172" cy="476484"/>
          </a:xfrm>
          <a:prstGeom prst="rect">
            <a:avLst/>
          </a:prstGeom>
          <a:noFill/>
          <a:ln>
            <a:noFill/>
          </a:ln>
        </p:spPr>
        <p:txBody>
          <a:bodyPr spcFirstLastPara="1" wrap="square" lIns="91425" tIns="45700" rIns="91425" bIns="45700" anchor="b" anchorCtr="0">
            <a:noAutofit/>
          </a:bodyPr>
          <a:lstStyle>
            <a:lvl1pPr marL="457200" lvl="0" indent="-228600" algn="l">
              <a:spcBef>
                <a:spcPts val="827"/>
              </a:spcBef>
              <a:spcAft>
                <a:spcPts val="0"/>
              </a:spcAft>
              <a:buSzPts val="1587"/>
              <a:buNone/>
              <a:defRPr sz="1984" b="0">
                <a:solidFill>
                  <a:srgbClr val="EE52A4"/>
                </a:solidFill>
              </a:defRPr>
            </a:lvl1pPr>
            <a:lvl2pPr marL="914400" lvl="1" indent="-228600" algn="l">
              <a:spcBef>
                <a:spcPts val="827"/>
              </a:spcBef>
              <a:spcAft>
                <a:spcPts val="0"/>
              </a:spcAft>
              <a:buSzPts val="1323"/>
              <a:buNone/>
              <a:defRPr sz="1654" b="1"/>
            </a:lvl2pPr>
            <a:lvl3pPr marL="1371600" lvl="2" indent="-228600" algn="l">
              <a:spcBef>
                <a:spcPts val="827"/>
              </a:spcBef>
              <a:spcAft>
                <a:spcPts val="0"/>
              </a:spcAft>
              <a:buSzPts val="1190"/>
              <a:buNone/>
              <a:defRPr sz="1488" b="1"/>
            </a:lvl3pPr>
            <a:lvl4pPr marL="1828800" lvl="3" indent="-228600" algn="l">
              <a:spcBef>
                <a:spcPts val="827"/>
              </a:spcBef>
              <a:spcAft>
                <a:spcPts val="0"/>
              </a:spcAft>
              <a:buSzPts val="1058"/>
              <a:buNone/>
              <a:defRPr sz="1323" b="1"/>
            </a:lvl4pPr>
            <a:lvl5pPr marL="2286000" lvl="4" indent="-228600" algn="l">
              <a:spcBef>
                <a:spcPts val="827"/>
              </a:spcBef>
              <a:spcAft>
                <a:spcPts val="0"/>
              </a:spcAft>
              <a:buSzPts val="1058"/>
              <a:buNone/>
              <a:defRPr sz="1323" b="1"/>
            </a:lvl5pPr>
            <a:lvl6pPr marL="2743200" lvl="5" indent="-228600" algn="l">
              <a:spcBef>
                <a:spcPts val="827"/>
              </a:spcBef>
              <a:spcAft>
                <a:spcPts val="0"/>
              </a:spcAft>
              <a:buSzPts val="1058"/>
              <a:buNone/>
              <a:defRPr sz="1323" b="1"/>
            </a:lvl6pPr>
            <a:lvl7pPr marL="3200400" lvl="6" indent="-228600" algn="l">
              <a:spcBef>
                <a:spcPts val="827"/>
              </a:spcBef>
              <a:spcAft>
                <a:spcPts val="0"/>
              </a:spcAft>
              <a:buSzPts val="1058"/>
              <a:buNone/>
              <a:defRPr sz="1323" b="1"/>
            </a:lvl7pPr>
            <a:lvl8pPr marL="3657600" lvl="7" indent="-228600" algn="l">
              <a:spcBef>
                <a:spcPts val="827"/>
              </a:spcBef>
              <a:spcAft>
                <a:spcPts val="0"/>
              </a:spcAft>
              <a:buSzPts val="1058"/>
              <a:buNone/>
              <a:defRPr sz="1323" b="1"/>
            </a:lvl8pPr>
            <a:lvl9pPr marL="4114800" lvl="8" indent="-228600" algn="l">
              <a:spcBef>
                <a:spcPts val="827"/>
              </a:spcBef>
              <a:spcAft>
                <a:spcPts val="0"/>
              </a:spcAft>
              <a:buSzPts val="1058"/>
              <a:buNone/>
              <a:defRPr sz="1323" b="1"/>
            </a:lvl9pPr>
          </a:lstStyle>
          <a:p>
            <a:endParaRPr/>
          </a:p>
        </p:txBody>
      </p:sp>
      <p:sp>
        <p:nvSpPr>
          <p:cNvPr id="215" name="Google Shape;215;p36"/>
          <p:cNvSpPr>
            <a:spLocks noGrp="1"/>
          </p:cNvSpPr>
          <p:nvPr>
            <p:ph type="pic" idx="5"/>
          </p:nvPr>
        </p:nvSpPr>
        <p:spPr>
          <a:xfrm>
            <a:off x="3926138" y="2152709"/>
            <a:ext cx="2225181" cy="1315943"/>
          </a:xfrm>
          <a:prstGeom prst="roundRect">
            <a:avLst>
              <a:gd name="adj" fmla="val 1858"/>
            </a:avLst>
          </a:prstGeom>
          <a:noFill/>
          <a:ln>
            <a:noFill/>
          </a:ln>
          <a:effectLst>
            <a:outerShdw blurRad="50800" dist="50800" dir="5400000" algn="tl" rotWithShape="0">
              <a:srgbClr val="000000">
                <a:alpha val="42745"/>
              </a:srgbClr>
            </a:outerShdw>
          </a:effectLst>
        </p:spPr>
      </p:sp>
      <p:sp>
        <p:nvSpPr>
          <p:cNvPr id="216" name="Google Shape;216;p36"/>
          <p:cNvSpPr txBox="1">
            <a:spLocks noGrp="1"/>
          </p:cNvSpPr>
          <p:nvPr>
            <p:ph type="body" idx="6"/>
          </p:nvPr>
        </p:nvSpPr>
        <p:spPr>
          <a:xfrm>
            <a:off x="3778723" y="4224473"/>
            <a:ext cx="2522172" cy="759010"/>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217" name="Google Shape;217;p36"/>
          <p:cNvSpPr txBox="1">
            <a:spLocks noGrp="1"/>
          </p:cNvSpPr>
          <p:nvPr>
            <p:ph type="body" idx="7"/>
          </p:nvPr>
        </p:nvSpPr>
        <p:spPr>
          <a:xfrm>
            <a:off x="6600342" y="3747991"/>
            <a:ext cx="2522715" cy="476483"/>
          </a:xfrm>
          <a:prstGeom prst="rect">
            <a:avLst/>
          </a:prstGeom>
          <a:noFill/>
          <a:ln>
            <a:noFill/>
          </a:ln>
        </p:spPr>
        <p:txBody>
          <a:bodyPr spcFirstLastPara="1" wrap="square" lIns="91425" tIns="45700" rIns="91425" bIns="45700" anchor="b" anchorCtr="0">
            <a:noAutofit/>
          </a:bodyPr>
          <a:lstStyle>
            <a:lvl1pPr marL="457200" lvl="0" indent="-228600" algn="l">
              <a:spcBef>
                <a:spcPts val="827"/>
              </a:spcBef>
              <a:spcAft>
                <a:spcPts val="0"/>
              </a:spcAft>
              <a:buSzPts val="1587"/>
              <a:buNone/>
              <a:defRPr sz="1984" b="0">
                <a:solidFill>
                  <a:srgbClr val="EE52A4"/>
                </a:solidFill>
              </a:defRPr>
            </a:lvl1pPr>
            <a:lvl2pPr marL="914400" lvl="1" indent="-228600" algn="l">
              <a:spcBef>
                <a:spcPts val="827"/>
              </a:spcBef>
              <a:spcAft>
                <a:spcPts val="0"/>
              </a:spcAft>
              <a:buSzPts val="1323"/>
              <a:buNone/>
              <a:defRPr sz="1654" b="1"/>
            </a:lvl2pPr>
            <a:lvl3pPr marL="1371600" lvl="2" indent="-228600" algn="l">
              <a:spcBef>
                <a:spcPts val="827"/>
              </a:spcBef>
              <a:spcAft>
                <a:spcPts val="0"/>
              </a:spcAft>
              <a:buSzPts val="1190"/>
              <a:buNone/>
              <a:defRPr sz="1488" b="1"/>
            </a:lvl3pPr>
            <a:lvl4pPr marL="1828800" lvl="3" indent="-228600" algn="l">
              <a:spcBef>
                <a:spcPts val="827"/>
              </a:spcBef>
              <a:spcAft>
                <a:spcPts val="0"/>
              </a:spcAft>
              <a:buSzPts val="1058"/>
              <a:buNone/>
              <a:defRPr sz="1323" b="1"/>
            </a:lvl4pPr>
            <a:lvl5pPr marL="2286000" lvl="4" indent="-228600" algn="l">
              <a:spcBef>
                <a:spcPts val="827"/>
              </a:spcBef>
              <a:spcAft>
                <a:spcPts val="0"/>
              </a:spcAft>
              <a:buSzPts val="1058"/>
              <a:buNone/>
              <a:defRPr sz="1323" b="1"/>
            </a:lvl5pPr>
            <a:lvl6pPr marL="2743200" lvl="5" indent="-228600" algn="l">
              <a:spcBef>
                <a:spcPts val="827"/>
              </a:spcBef>
              <a:spcAft>
                <a:spcPts val="0"/>
              </a:spcAft>
              <a:buSzPts val="1058"/>
              <a:buNone/>
              <a:defRPr sz="1323" b="1"/>
            </a:lvl6pPr>
            <a:lvl7pPr marL="3200400" lvl="6" indent="-228600" algn="l">
              <a:spcBef>
                <a:spcPts val="827"/>
              </a:spcBef>
              <a:spcAft>
                <a:spcPts val="0"/>
              </a:spcAft>
              <a:buSzPts val="1058"/>
              <a:buNone/>
              <a:defRPr sz="1323" b="1"/>
            </a:lvl7pPr>
            <a:lvl8pPr marL="3657600" lvl="7" indent="-228600" algn="l">
              <a:spcBef>
                <a:spcPts val="827"/>
              </a:spcBef>
              <a:spcAft>
                <a:spcPts val="0"/>
              </a:spcAft>
              <a:buSzPts val="1058"/>
              <a:buNone/>
              <a:defRPr sz="1323" b="1"/>
            </a:lvl8pPr>
            <a:lvl9pPr marL="4114800" lvl="8" indent="-228600" algn="l">
              <a:spcBef>
                <a:spcPts val="827"/>
              </a:spcBef>
              <a:spcAft>
                <a:spcPts val="0"/>
              </a:spcAft>
              <a:buSzPts val="1058"/>
              <a:buNone/>
              <a:defRPr sz="1323" b="1"/>
            </a:lvl9pPr>
          </a:lstStyle>
          <a:p>
            <a:endParaRPr/>
          </a:p>
        </p:txBody>
      </p:sp>
      <p:sp>
        <p:nvSpPr>
          <p:cNvPr id="218" name="Google Shape;218;p36"/>
          <p:cNvSpPr>
            <a:spLocks noGrp="1"/>
          </p:cNvSpPr>
          <p:nvPr>
            <p:ph type="pic" idx="8"/>
          </p:nvPr>
        </p:nvSpPr>
        <p:spPr>
          <a:xfrm>
            <a:off x="6749381" y="2152709"/>
            <a:ext cx="2225181" cy="1315943"/>
          </a:xfrm>
          <a:prstGeom prst="roundRect">
            <a:avLst>
              <a:gd name="adj" fmla="val 1858"/>
            </a:avLst>
          </a:prstGeom>
          <a:noFill/>
          <a:ln>
            <a:noFill/>
          </a:ln>
          <a:effectLst>
            <a:outerShdw blurRad="50800" dist="50800" dir="5400000" algn="tl" rotWithShape="0">
              <a:srgbClr val="000000">
                <a:alpha val="42745"/>
              </a:srgbClr>
            </a:outerShdw>
          </a:effectLst>
        </p:spPr>
      </p:sp>
      <p:sp>
        <p:nvSpPr>
          <p:cNvPr id="219" name="Google Shape;219;p36"/>
          <p:cNvSpPr txBox="1">
            <a:spLocks noGrp="1"/>
          </p:cNvSpPr>
          <p:nvPr>
            <p:ph type="body" idx="9"/>
          </p:nvPr>
        </p:nvSpPr>
        <p:spPr>
          <a:xfrm>
            <a:off x="6600341" y="4224472"/>
            <a:ext cx="2522716" cy="759010"/>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cxnSp>
        <p:nvCxnSpPr>
          <p:cNvPr id="220" name="Google Shape;220;p36"/>
          <p:cNvCxnSpPr/>
          <p:nvPr/>
        </p:nvCxnSpPr>
        <p:spPr>
          <a:xfrm>
            <a:off x="3642842" y="2124706"/>
            <a:ext cx="0" cy="2887779"/>
          </a:xfrm>
          <a:prstGeom prst="straightConnector1">
            <a:avLst/>
          </a:prstGeom>
          <a:noFill/>
          <a:ln w="12700" cap="flat" cmpd="sng">
            <a:solidFill>
              <a:schemeClr val="accent1">
                <a:alpha val="40000"/>
              </a:schemeClr>
            </a:solidFill>
            <a:prstDash val="solid"/>
            <a:round/>
            <a:headEnd type="none" w="sm" len="sm"/>
            <a:tailEnd type="none" w="sm" len="sm"/>
          </a:ln>
        </p:spPr>
      </p:cxnSp>
      <p:cxnSp>
        <p:nvCxnSpPr>
          <p:cNvPr id="221" name="Google Shape;221;p36"/>
          <p:cNvCxnSpPr/>
          <p:nvPr/>
        </p:nvCxnSpPr>
        <p:spPr>
          <a:xfrm>
            <a:off x="6447401" y="2124706"/>
            <a:ext cx="0" cy="2887779"/>
          </a:xfrm>
          <a:prstGeom prst="straightConnector1">
            <a:avLst/>
          </a:prstGeom>
          <a:noFill/>
          <a:ln w="12700" cap="flat" cmpd="sng">
            <a:solidFill>
              <a:schemeClr val="accent1">
                <a:alpha val="40000"/>
              </a:schemeClr>
            </a:solidFill>
            <a:prstDash val="solid"/>
            <a:round/>
            <a:headEnd type="none" w="sm" len="sm"/>
            <a:tailEnd type="none" w="sm" len="sm"/>
          </a:ln>
        </p:spPr>
      </p:cxnSp>
      <p:sp>
        <p:nvSpPr>
          <p:cNvPr id="222" name="Google Shape;222;p36"/>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3" name="Google Shape;223;p36"/>
          <p:cNvSpPr txBox="1">
            <a:spLocks noGrp="1"/>
          </p:cNvSpPr>
          <p:nvPr>
            <p:ph type="ftr" idx="11"/>
          </p:nvPr>
        </p:nvSpPr>
        <p:spPr>
          <a:xfrm>
            <a:off x="463939" y="5285104"/>
            <a:ext cx="3013176"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4" name="Google Shape;224;p36"/>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225"/>
        <p:cNvGrpSpPr/>
        <p:nvPr/>
      </p:nvGrpSpPr>
      <p:grpSpPr>
        <a:xfrm>
          <a:off x="0" y="0"/>
          <a:ext cx="0" cy="0"/>
          <a:chOff x="0" y="0"/>
          <a:chExt cx="0" cy="0"/>
        </a:xfrm>
      </p:grpSpPr>
      <p:sp>
        <p:nvSpPr>
          <p:cNvPr id="226" name="Google Shape;226;p37"/>
          <p:cNvSpPr txBox="1">
            <a:spLocks noGrp="1"/>
          </p:cNvSpPr>
          <p:nvPr>
            <p:ph type="title"/>
          </p:nvPr>
        </p:nvSpPr>
        <p:spPr>
          <a:xfrm>
            <a:off x="954943" y="805079"/>
            <a:ext cx="7297257" cy="58455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7" name="Google Shape;227;p37"/>
          <p:cNvSpPr txBox="1">
            <a:spLocks noGrp="1"/>
          </p:cNvSpPr>
          <p:nvPr>
            <p:ph type="body" idx="1"/>
          </p:nvPr>
        </p:nvSpPr>
        <p:spPr>
          <a:xfrm rot="5400000">
            <a:off x="3191184" y="-83533"/>
            <a:ext cx="2824774" cy="7297257"/>
          </a:xfrm>
          <a:prstGeom prst="rect">
            <a:avLst/>
          </a:prstGeom>
          <a:noFill/>
          <a:ln>
            <a:noFill/>
          </a:ln>
        </p:spPr>
        <p:txBody>
          <a:bodyPr spcFirstLastPara="1" wrap="square" lIns="91425" tIns="45700" rIns="91425" bIns="45700" anchor="t" anchorCtr="0">
            <a:normAutofit/>
          </a:bodyPr>
          <a:lstStyle>
            <a:lvl1pPr marL="457200" lvl="0" indent="-320040" algn="l">
              <a:spcBef>
                <a:spcPts val="827"/>
              </a:spcBef>
              <a:spcAft>
                <a:spcPts val="0"/>
              </a:spcAft>
              <a:buSzPts val="1440"/>
              <a:buChar char="►"/>
              <a:defRPr/>
            </a:lvl1pPr>
            <a:lvl2pPr marL="914400" lvl="1" indent="-320040" algn="l">
              <a:spcBef>
                <a:spcPts val="827"/>
              </a:spcBef>
              <a:spcAft>
                <a:spcPts val="0"/>
              </a:spcAft>
              <a:buSzPts val="1440"/>
              <a:buChar char="►"/>
              <a:defRPr/>
            </a:lvl2pPr>
            <a:lvl3pPr marL="1371600" lvl="2" indent="-320039" algn="l">
              <a:spcBef>
                <a:spcPts val="827"/>
              </a:spcBef>
              <a:spcAft>
                <a:spcPts val="0"/>
              </a:spcAft>
              <a:buSzPts val="1440"/>
              <a:buChar char="►"/>
              <a:defRPr/>
            </a:lvl3pPr>
            <a:lvl4pPr marL="1828800" lvl="3" indent="-320039" algn="l">
              <a:spcBef>
                <a:spcPts val="827"/>
              </a:spcBef>
              <a:spcAft>
                <a:spcPts val="0"/>
              </a:spcAft>
              <a:buSzPts val="1440"/>
              <a:buChar char="►"/>
              <a:defRPr/>
            </a:lvl4pPr>
            <a:lvl5pPr marL="2286000" lvl="4" indent="-320039" algn="l">
              <a:spcBef>
                <a:spcPts val="827"/>
              </a:spcBef>
              <a:spcAft>
                <a:spcPts val="0"/>
              </a:spcAft>
              <a:buSzPts val="1440"/>
              <a:buChar char="►"/>
              <a:defRPr/>
            </a:lvl5pPr>
            <a:lvl6pPr marL="2743200" lvl="5" indent="-320039" algn="l">
              <a:spcBef>
                <a:spcPts val="827"/>
              </a:spcBef>
              <a:spcAft>
                <a:spcPts val="0"/>
              </a:spcAft>
              <a:buSzPts val="1440"/>
              <a:buChar char="►"/>
              <a:defRPr/>
            </a:lvl6pPr>
            <a:lvl7pPr marL="3200400" lvl="6" indent="-320039" algn="l">
              <a:spcBef>
                <a:spcPts val="827"/>
              </a:spcBef>
              <a:spcAft>
                <a:spcPts val="0"/>
              </a:spcAft>
              <a:buSzPts val="1440"/>
              <a:buChar char="►"/>
              <a:defRPr/>
            </a:lvl7pPr>
            <a:lvl8pPr marL="3657600" lvl="7" indent="-320040" algn="l">
              <a:spcBef>
                <a:spcPts val="827"/>
              </a:spcBef>
              <a:spcAft>
                <a:spcPts val="0"/>
              </a:spcAft>
              <a:buSzPts val="1440"/>
              <a:buChar char="►"/>
              <a:defRPr/>
            </a:lvl8pPr>
            <a:lvl9pPr marL="4114800" lvl="8" indent="-320040" algn="l">
              <a:spcBef>
                <a:spcPts val="827"/>
              </a:spcBef>
              <a:spcAft>
                <a:spcPts val="0"/>
              </a:spcAft>
              <a:buSzPts val="1440"/>
              <a:buChar char="►"/>
              <a:defRPr/>
            </a:lvl9pPr>
          </a:lstStyle>
          <a:p>
            <a:endParaRPr/>
          </a:p>
        </p:txBody>
      </p:sp>
      <p:sp>
        <p:nvSpPr>
          <p:cNvPr id="228" name="Google Shape;228;p37"/>
          <p:cNvSpPr txBox="1">
            <a:spLocks noGrp="1"/>
          </p:cNvSpPr>
          <p:nvPr>
            <p:ph type="dt" idx="10"/>
          </p:nvPr>
        </p:nvSpPr>
        <p:spPr>
          <a:xfrm>
            <a:off x="8843234"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9" name="Google Shape;229;p37"/>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0" name="Google Shape;230;p37"/>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Titre vertical et texte" type="vertTitleAndTx">
  <p:cSld name="VERTICAL_TITLE_AND_VERTICAL_TEXT">
    <p:spTree>
      <p:nvGrpSpPr>
        <p:cNvPr id="1" name="Shape 231"/>
        <p:cNvGrpSpPr/>
        <p:nvPr/>
      </p:nvGrpSpPr>
      <p:grpSpPr>
        <a:xfrm>
          <a:off x="0" y="0"/>
          <a:ext cx="0" cy="0"/>
          <a:chOff x="0" y="0"/>
          <a:chExt cx="0" cy="0"/>
        </a:xfrm>
      </p:grpSpPr>
      <p:grpSp>
        <p:nvGrpSpPr>
          <p:cNvPr id="232" name="Google Shape;232;p38"/>
          <p:cNvGrpSpPr/>
          <p:nvPr/>
        </p:nvGrpSpPr>
        <p:grpSpPr>
          <a:xfrm>
            <a:off x="0" y="0"/>
            <a:ext cx="10080625" cy="5670550"/>
            <a:chOff x="0" y="0"/>
            <a:chExt cx="12192000" cy="6858000"/>
          </a:xfrm>
        </p:grpSpPr>
        <p:sp>
          <p:nvSpPr>
            <p:cNvPr id="233" name="Google Shape;233;p38"/>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38"/>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8"/>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38"/>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38"/>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8"/>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8"/>
            <p:cNvSpPr/>
            <p:nvPr/>
          </p:nvSpPr>
          <p:spPr>
            <a:xfrm>
              <a:off x="414867" y="402165"/>
              <a:ext cx="6510866" cy="605367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8"/>
            <p:cNvSpPr/>
            <p:nvPr/>
          </p:nvSpPr>
          <p:spPr>
            <a:xfrm rot="5101749">
              <a:off x="6294738" y="4577737"/>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8"/>
            <p:cNvSpPr/>
            <p:nvPr/>
          </p:nvSpPr>
          <p:spPr>
            <a:xfrm rot="5400000">
              <a:off x="4449232" y="2801721"/>
              <a:ext cx="6053670" cy="1254558"/>
            </a:xfrm>
            <a:custGeom>
              <a:avLst/>
              <a:gdLst/>
              <a:ahLst/>
              <a:cxnLst/>
              <a:rect l="l" t="t" r="r" b="b"/>
              <a:pathLst>
                <a:path w="10000" h="8000" extrusionOk="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242" name="Google Shape;242;p38"/>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243" name="Google Shape;243;p38"/>
          <p:cNvSpPr txBox="1">
            <a:spLocks noGrp="1"/>
          </p:cNvSpPr>
          <p:nvPr>
            <p:ph type="title"/>
          </p:nvPr>
        </p:nvSpPr>
        <p:spPr>
          <a:xfrm rot="5400000">
            <a:off x="5718176" y="2437398"/>
            <a:ext cx="3926380" cy="116579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4" name="Google Shape;244;p38"/>
          <p:cNvSpPr txBox="1">
            <a:spLocks noGrp="1"/>
          </p:cNvSpPr>
          <p:nvPr>
            <p:ph type="body" idx="1"/>
          </p:nvPr>
        </p:nvSpPr>
        <p:spPr>
          <a:xfrm rot="5400000">
            <a:off x="1578065" y="433981"/>
            <a:ext cx="3926380" cy="5172625"/>
          </a:xfrm>
          <a:prstGeom prst="rect">
            <a:avLst/>
          </a:prstGeom>
          <a:noFill/>
          <a:ln>
            <a:noFill/>
          </a:ln>
        </p:spPr>
        <p:txBody>
          <a:bodyPr spcFirstLastPara="1" wrap="square" lIns="91425" tIns="45700" rIns="91425" bIns="45700" anchor="t" anchorCtr="0">
            <a:normAutofit/>
          </a:bodyPr>
          <a:lstStyle>
            <a:lvl1pPr marL="457200" lvl="0" indent="-320040" algn="l">
              <a:spcBef>
                <a:spcPts val="827"/>
              </a:spcBef>
              <a:spcAft>
                <a:spcPts val="0"/>
              </a:spcAft>
              <a:buSzPts val="1440"/>
              <a:buChar char="►"/>
              <a:defRPr/>
            </a:lvl1pPr>
            <a:lvl2pPr marL="914400" lvl="1" indent="-320040" algn="l">
              <a:spcBef>
                <a:spcPts val="827"/>
              </a:spcBef>
              <a:spcAft>
                <a:spcPts val="0"/>
              </a:spcAft>
              <a:buSzPts val="1440"/>
              <a:buChar char="►"/>
              <a:defRPr/>
            </a:lvl2pPr>
            <a:lvl3pPr marL="1371600" lvl="2" indent="-320039" algn="l">
              <a:spcBef>
                <a:spcPts val="827"/>
              </a:spcBef>
              <a:spcAft>
                <a:spcPts val="0"/>
              </a:spcAft>
              <a:buSzPts val="1440"/>
              <a:buChar char="►"/>
              <a:defRPr/>
            </a:lvl3pPr>
            <a:lvl4pPr marL="1828800" lvl="3" indent="-320039" algn="l">
              <a:spcBef>
                <a:spcPts val="827"/>
              </a:spcBef>
              <a:spcAft>
                <a:spcPts val="0"/>
              </a:spcAft>
              <a:buSzPts val="1440"/>
              <a:buChar char="►"/>
              <a:defRPr/>
            </a:lvl4pPr>
            <a:lvl5pPr marL="2286000" lvl="4" indent="-320039" algn="l">
              <a:spcBef>
                <a:spcPts val="827"/>
              </a:spcBef>
              <a:spcAft>
                <a:spcPts val="0"/>
              </a:spcAft>
              <a:buSzPts val="1440"/>
              <a:buChar char="►"/>
              <a:defRPr/>
            </a:lvl5pPr>
            <a:lvl6pPr marL="2743200" lvl="5" indent="-320039" algn="l">
              <a:spcBef>
                <a:spcPts val="827"/>
              </a:spcBef>
              <a:spcAft>
                <a:spcPts val="0"/>
              </a:spcAft>
              <a:buSzPts val="1440"/>
              <a:buChar char="►"/>
              <a:defRPr/>
            </a:lvl6pPr>
            <a:lvl7pPr marL="3200400" lvl="6" indent="-320039" algn="l">
              <a:spcBef>
                <a:spcPts val="827"/>
              </a:spcBef>
              <a:spcAft>
                <a:spcPts val="0"/>
              </a:spcAft>
              <a:buSzPts val="1440"/>
              <a:buChar char="►"/>
              <a:defRPr/>
            </a:lvl7pPr>
            <a:lvl8pPr marL="3657600" lvl="7" indent="-320040" algn="l">
              <a:spcBef>
                <a:spcPts val="827"/>
              </a:spcBef>
              <a:spcAft>
                <a:spcPts val="0"/>
              </a:spcAft>
              <a:buSzPts val="1440"/>
              <a:buChar char="►"/>
              <a:defRPr/>
            </a:lvl8pPr>
            <a:lvl9pPr marL="4114800" lvl="8" indent="-320040" algn="l">
              <a:spcBef>
                <a:spcPts val="827"/>
              </a:spcBef>
              <a:spcAft>
                <a:spcPts val="0"/>
              </a:spcAft>
              <a:buSzPts val="1440"/>
              <a:buChar char="►"/>
              <a:defRPr/>
            </a:lvl9pPr>
          </a:lstStyle>
          <a:p>
            <a:endParaRPr/>
          </a:p>
        </p:txBody>
      </p:sp>
      <p:sp>
        <p:nvSpPr>
          <p:cNvPr id="245" name="Google Shape;245;p38"/>
          <p:cNvSpPr txBox="1">
            <a:spLocks noGrp="1"/>
          </p:cNvSpPr>
          <p:nvPr>
            <p:ph type="dt" idx="10"/>
          </p:nvPr>
        </p:nvSpPr>
        <p:spPr>
          <a:xfrm>
            <a:off x="8808231" y="5285103"/>
            <a:ext cx="82032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6" name="Google Shape;246;p38"/>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7" name="Google Shape;247;p38"/>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38"/>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0080625" cy="567055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81377" y="1048225"/>
            <a:ext cx="7917873" cy="3562036"/>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197075" y="1167197"/>
            <a:ext cx="7686477" cy="3336157"/>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4246464" y="1048225"/>
            <a:ext cx="1587698" cy="604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4340969" y="1048225"/>
            <a:ext cx="1398687" cy="533563"/>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291256" y="1729165"/>
            <a:ext cx="7498115" cy="2142208"/>
          </a:xfrm>
        </p:spPr>
        <p:txBody>
          <a:bodyPr tIns="37801" bIns="37801" anchor="ctr">
            <a:noAutofit/>
          </a:bodyPr>
          <a:lstStyle>
            <a:lvl1pPr algn="ctr">
              <a:lnSpc>
                <a:spcPct val="83000"/>
              </a:lnSpc>
              <a:defRPr lang="en-US" sz="6000" b="0" kern="1200" cap="all" spc="-83" baseline="0" dirty="0">
                <a:solidFill>
                  <a:schemeClr val="tx1">
                    <a:lumMod val="85000"/>
                    <a:lumOff val="15000"/>
                  </a:schemeClr>
                </a:solidFill>
                <a:effectLst/>
                <a:latin typeface="+mj-lt"/>
                <a:ea typeface="+mn-ea"/>
                <a:cs typeface="+mn-cs"/>
              </a:defRPr>
            </a:lvl1pPr>
          </a:lstStyle>
          <a:p>
            <a:r>
              <a:rPr lang="fr-FR"/>
              <a:t>Modifiez le style du titre</a:t>
            </a:r>
            <a:endParaRPr lang="en-US" dirty="0"/>
          </a:p>
        </p:txBody>
      </p:sp>
      <p:sp>
        <p:nvSpPr>
          <p:cNvPr id="3" name="Subtitle 2"/>
          <p:cNvSpPr>
            <a:spLocks noGrp="1"/>
          </p:cNvSpPr>
          <p:nvPr>
            <p:ph type="subTitle" idx="1"/>
          </p:nvPr>
        </p:nvSpPr>
        <p:spPr>
          <a:xfrm>
            <a:off x="1291580" y="3871372"/>
            <a:ext cx="7499985" cy="378037"/>
          </a:xfrm>
        </p:spPr>
        <p:txBody>
          <a:bodyPr>
            <a:normAutofit/>
          </a:bodyPr>
          <a:lstStyle>
            <a:lvl1pPr marL="0" indent="0" algn="ctr">
              <a:spcBef>
                <a:spcPts val="0"/>
              </a:spcBef>
              <a:buNone/>
              <a:defRPr sz="1300" spc="66" baseline="0">
                <a:solidFill>
                  <a:schemeClr val="tx1"/>
                </a:solidFill>
              </a:defRPr>
            </a:lvl1pPr>
            <a:lvl2pPr marL="378013" indent="0" algn="ctr">
              <a:buNone/>
              <a:defRPr sz="1300"/>
            </a:lvl2pPr>
            <a:lvl3pPr marL="756026" indent="0" algn="ctr">
              <a:buNone/>
              <a:defRPr sz="1300"/>
            </a:lvl3pPr>
            <a:lvl4pPr marL="1134039" indent="0" algn="ctr">
              <a:buNone/>
              <a:defRPr sz="1300"/>
            </a:lvl4pPr>
            <a:lvl5pPr marL="1512052" indent="0" algn="ctr">
              <a:buNone/>
              <a:defRPr sz="1300"/>
            </a:lvl5pPr>
            <a:lvl6pPr marL="1890065" indent="0" algn="ctr">
              <a:buNone/>
              <a:defRPr sz="1300"/>
            </a:lvl6pPr>
            <a:lvl7pPr marL="2268078" indent="0" algn="ctr">
              <a:buNone/>
              <a:defRPr sz="1300"/>
            </a:lvl7pPr>
            <a:lvl8pPr marL="2646091" indent="0" algn="ctr">
              <a:buNone/>
              <a:defRPr sz="1300"/>
            </a:lvl8pPr>
            <a:lvl9pPr marL="3024104" indent="0" algn="ctr">
              <a:buNone/>
              <a:defRPr sz="1300"/>
            </a:lvl9pPr>
          </a:lstStyle>
          <a:p>
            <a:r>
              <a:rPr lang="fr-FR"/>
              <a:t>Modifiez le style des sous-titres du masque</a:t>
            </a:r>
            <a:endParaRPr lang="en-US" dirty="0"/>
          </a:p>
        </p:txBody>
      </p:sp>
      <p:sp>
        <p:nvSpPr>
          <p:cNvPr id="20" name="Date Placeholder 19"/>
          <p:cNvSpPr>
            <a:spLocks noGrp="1"/>
          </p:cNvSpPr>
          <p:nvPr>
            <p:ph type="dt" sz="half" idx="10"/>
          </p:nvPr>
        </p:nvSpPr>
        <p:spPr>
          <a:xfrm>
            <a:off x="4397673" y="1109020"/>
            <a:ext cx="1285280" cy="435927"/>
          </a:xfrm>
        </p:spPr>
        <p:txBody>
          <a:bodyPr/>
          <a:lstStyle>
            <a:lvl1pPr algn="ctr">
              <a:defRPr sz="1100" spc="0" baseline="0">
                <a:solidFill>
                  <a:schemeClr val="tx1"/>
                </a:solidFill>
                <a:latin typeface="+mn-lt"/>
              </a:defRPr>
            </a:lvl1pPr>
          </a:lstStyle>
          <a:p>
            <a:fld id="{6AA6C59B-8CD5-4A02-9B35-6B71B6CCECD1}" type="datetimeFigureOut">
              <a:rPr lang="fr-FR" smtClean="0">
                <a:solidFill>
                  <a:prstClr val="black"/>
                </a:solidFill>
              </a:rPr>
              <a:pPr/>
              <a:t>17/07/2025</a:t>
            </a:fld>
            <a:endParaRPr lang="fr-FR">
              <a:solidFill>
                <a:prstClr val="black"/>
              </a:solidFill>
            </a:endParaRPr>
          </a:p>
        </p:txBody>
      </p:sp>
      <p:sp>
        <p:nvSpPr>
          <p:cNvPr id="21" name="Footer Placeholder 20"/>
          <p:cNvSpPr>
            <a:spLocks noGrp="1"/>
          </p:cNvSpPr>
          <p:nvPr>
            <p:ph type="ftr" sz="quarter" idx="11"/>
          </p:nvPr>
        </p:nvSpPr>
        <p:spPr>
          <a:xfrm>
            <a:off x="1202114" y="4308775"/>
            <a:ext cx="4882803" cy="189018"/>
          </a:xfrm>
        </p:spPr>
        <p:txBody>
          <a:bodyPr/>
          <a:lstStyle>
            <a:lvl1pPr algn="l">
              <a:defRPr>
                <a:solidFill>
                  <a:schemeClr val="tx1">
                    <a:lumMod val="75000"/>
                    <a:lumOff val="25000"/>
                  </a:schemeClr>
                </a:solidFill>
              </a:defRPr>
            </a:lvl1pPr>
          </a:lstStyle>
          <a:p>
            <a:endParaRPr lang="fr-FR">
              <a:solidFill>
                <a:prstClr val="black">
                  <a:lumMod val="75000"/>
                  <a:lumOff val="25000"/>
                </a:prstClr>
              </a:solidFill>
            </a:endParaRPr>
          </a:p>
        </p:txBody>
      </p:sp>
      <p:sp>
        <p:nvSpPr>
          <p:cNvPr id="22" name="Slide Number Placeholder 21"/>
          <p:cNvSpPr>
            <a:spLocks noGrp="1"/>
          </p:cNvSpPr>
          <p:nvPr>
            <p:ph type="sldNum" sz="quarter" idx="12"/>
          </p:nvPr>
        </p:nvSpPr>
        <p:spPr>
          <a:xfrm>
            <a:off x="7116398" y="4309618"/>
            <a:ext cx="1746152" cy="189018"/>
          </a:xfrm>
        </p:spPr>
        <p:txBody>
          <a:bodyPr/>
          <a:lstStyle>
            <a:lvl1pPr>
              <a:defRPr>
                <a:solidFill>
                  <a:schemeClr val="tx1">
                    <a:lumMod val="75000"/>
                    <a:lumOff val="25000"/>
                  </a:schemeClr>
                </a:solidFill>
              </a:defRPr>
            </a:lvl1p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3583032357"/>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6AA6C59B-8CD5-4A02-9B35-6B71B6CCECD1}" type="datetimeFigureOut">
              <a:rPr lang="fr-FR" smtClean="0">
                <a:solidFill>
                  <a:prstClr val="black">
                    <a:lumMod val="75000"/>
                    <a:lumOff val="25000"/>
                  </a:prstClr>
                </a:solidFill>
              </a:rPr>
              <a:pPr/>
              <a:t>17/07/2025</a:t>
            </a:fld>
            <a:endParaRPr lang="fr-FR">
              <a:solidFill>
                <a:prstClr val="black">
                  <a:lumMod val="75000"/>
                  <a:lumOff val="25000"/>
                </a:prstClr>
              </a:solidFill>
            </a:endParaRPr>
          </a:p>
        </p:txBody>
      </p:sp>
      <p:sp>
        <p:nvSpPr>
          <p:cNvPr id="8" name="Footer Placeholder 7"/>
          <p:cNvSpPr>
            <a:spLocks noGrp="1"/>
          </p:cNvSpPr>
          <p:nvPr>
            <p:ph type="ftr" sz="quarter" idx="11"/>
          </p:nvPr>
        </p:nvSpPr>
        <p:spPr/>
        <p:txBody>
          <a:bodyPr/>
          <a:lstStyle/>
          <a:p>
            <a:endParaRPr lang="fr-FR">
              <a:solidFill>
                <a:prstClr val="black">
                  <a:lumMod val="75000"/>
                  <a:lumOff val="25000"/>
                </a:prstClr>
              </a:solidFill>
            </a:endParaRPr>
          </a:p>
        </p:txBody>
      </p:sp>
      <p:sp>
        <p:nvSpPr>
          <p:cNvPr id="9" name="Slide Number Placeholder 8"/>
          <p:cNvSpPr>
            <a:spLocks noGrp="1"/>
          </p:cNvSpPr>
          <p:nvPr>
            <p:ph type="sldNum" sz="quarter" idx="12"/>
          </p:nvPr>
        </p:nvSpPr>
        <p:spPr/>
        <p:txBody>
          <a:body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31928480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0080625" cy="567055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081377" y="1048225"/>
            <a:ext cx="7917873" cy="3562036"/>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197074" y="1167197"/>
            <a:ext cx="7686477" cy="3336157"/>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4246464" y="1048225"/>
            <a:ext cx="1587698" cy="604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4340969" y="1048225"/>
            <a:ext cx="1398687" cy="533563"/>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292839" y="1731683"/>
            <a:ext cx="7499985" cy="2139688"/>
          </a:xfrm>
        </p:spPr>
        <p:txBody>
          <a:bodyPr anchor="ctr">
            <a:noAutofit/>
          </a:bodyPr>
          <a:lstStyle>
            <a:lvl1pPr algn="ctr">
              <a:lnSpc>
                <a:spcPct val="83000"/>
              </a:lnSpc>
              <a:defRPr lang="en-US" sz="6000" kern="1200" cap="all" spc="-83" baseline="0" dirty="0">
                <a:solidFill>
                  <a:schemeClr val="tx1">
                    <a:lumMod val="85000"/>
                    <a:lumOff val="15000"/>
                  </a:schemeClr>
                </a:solidFill>
                <a:effectLst/>
                <a:latin typeface="+mj-lt"/>
                <a:ea typeface="+mn-ea"/>
                <a:cs typeface="+mn-cs"/>
              </a:defRPr>
            </a:lvl1pPr>
          </a:lstStyle>
          <a:p>
            <a:r>
              <a:rPr lang="fr-FR"/>
              <a:t>Modifiez le style du titre</a:t>
            </a:r>
            <a:endParaRPr lang="en-US" dirty="0"/>
          </a:p>
        </p:txBody>
      </p:sp>
      <p:sp>
        <p:nvSpPr>
          <p:cNvPr id="3" name="Text Placeholder 2"/>
          <p:cNvSpPr>
            <a:spLocks noGrp="1"/>
          </p:cNvSpPr>
          <p:nvPr>
            <p:ph type="body" idx="1"/>
          </p:nvPr>
        </p:nvSpPr>
        <p:spPr>
          <a:xfrm>
            <a:off x="1292840" y="3871371"/>
            <a:ext cx="7499985" cy="378037"/>
          </a:xfrm>
        </p:spPr>
        <p:txBody>
          <a:bodyPr anchor="t">
            <a:normAutofit/>
          </a:bodyPr>
          <a:lstStyle>
            <a:lvl1pPr marL="0" indent="0" algn="ctr">
              <a:buNone/>
              <a:defRPr sz="1300">
                <a:solidFill>
                  <a:schemeClr val="tx1"/>
                </a:solidFill>
                <a:effectLst/>
              </a:defRPr>
            </a:lvl1pPr>
            <a:lvl2pPr marL="378013" indent="0">
              <a:buNone/>
              <a:defRPr sz="1300">
                <a:solidFill>
                  <a:schemeClr val="tx1">
                    <a:tint val="75000"/>
                  </a:schemeClr>
                </a:solidFill>
              </a:defRPr>
            </a:lvl2pPr>
            <a:lvl3pPr marL="756026" indent="0">
              <a:buNone/>
              <a:defRPr sz="1300">
                <a:solidFill>
                  <a:schemeClr val="tx1">
                    <a:tint val="75000"/>
                  </a:schemeClr>
                </a:solidFill>
              </a:defRPr>
            </a:lvl3pPr>
            <a:lvl4pPr marL="1134039" indent="0">
              <a:buNone/>
              <a:defRPr sz="1200">
                <a:solidFill>
                  <a:schemeClr val="tx1">
                    <a:tint val="75000"/>
                  </a:schemeClr>
                </a:solidFill>
              </a:defRPr>
            </a:lvl4pPr>
            <a:lvl5pPr marL="1512052" indent="0">
              <a:buNone/>
              <a:defRPr sz="1200">
                <a:solidFill>
                  <a:schemeClr val="tx1">
                    <a:tint val="75000"/>
                  </a:schemeClr>
                </a:solidFill>
              </a:defRPr>
            </a:lvl5pPr>
            <a:lvl6pPr marL="1890065" indent="0">
              <a:buNone/>
              <a:defRPr sz="1200">
                <a:solidFill>
                  <a:schemeClr val="tx1">
                    <a:tint val="75000"/>
                  </a:schemeClr>
                </a:solidFill>
              </a:defRPr>
            </a:lvl6pPr>
            <a:lvl7pPr marL="2268078" indent="0">
              <a:buNone/>
              <a:defRPr sz="1200">
                <a:solidFill>
                  <a:schemeClr val="tx1">
                    <a:tint val="75000"/>
                  </a:schemeClr>
                </a:solidFill>
              </a:defRPr>
            </a:lvl7pPr>
            <a:lvl8pPr marL="2646091" indent="0">
              <a:buNone/>
              <a:defRPr sz="1200">
                <a:solidFill>
                  <a:schemeClr val="tx1">
                    <a:tint val="75000"/>
                  </a:schemeClr>
                </a:solidFill>
              </a:defRPr>
            </a:lvl8pPr>
            <a:lvl9pPr marL="3024104"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4400193" y="1111704"/>
            <a:ext cx="1285280" cy="438523"/>
          </a:xfrm>
        </p:spPr>
        <p:txBody>
          <a:bodyPr/>
          <a:lstStyle>
            <a:lvl1pPr algn="ctr">
              <a:defRPr lang="en-US" sz="1100" kern="1200" spc="0" baseline="0">
                <a:solidFill>
                  <a:schemeClr val="tx1"/>
                </a:solidFill>
                <a:latin typeface="+mn-lt"/>
                <a:ea typeface="+mn-ea"/>
                <a:cs typeface="+mn-cs"/>
              </a:defRPr>
            </a:lvl1pPr>
          </a:lstStyle>
          <a:p>
            <a:fld id="{6AA6C59B-8CD5-4A02-9B35-6B71B6CCECD1}" type="datetimeFigureOut">
              <a:rPr lang="fr-FR" smtClean="0">
                <a:solidFill>
                  <a:prstClr val="black"/>
                </a:solidFill>
              </a:rPr>
              <a:pPr/>
              <a:t>17/07/2025</a:t>
            </a:fld>
            <a:endParaRPr lang="fr-FR">
              <a:solidFill>
                <a:prstClr val="black"/>
              </a:solidFill>
            </a:endParaRPr>
          </a:p>
        </p:txBody>
      </p:sp>
      <p:sp>
        <p:nvSpPr>
          <p:cNvPr id="5" name="Footer Placeholder 4"/>
          <p:cNvSpPr>
            <a:spLocks noGrp="1"/>
          </p:cNvSpPr>
          <p:nvPr>
            <p:ph type="ftr" sz="quarter" idx="11"/>
          </p:nvPr>
        </p:nvSpPr>
        <p:spPr>
          <a:xfrm>
            <a:off x="1201831" y="4308775"/>
            <a:ext cx="4884063" cy="189018"/>
          </a:xfrm>
        </p:spPr>
        <p:txBody>
          <a:bodyPr/>
          <a:lstStyle>
            <a:lvl1pPr algn="l">
              <a:defRPr/>
            </a:lvl1pPr>
          </a:lstStyle>
          <a:p>
            <a:endParaRPr lang="fr-FR">
              <a:solidFill>
                <a:prstClr val="black">
                  <a:lumMod val="75000"/>
                  <a:lumOff val="25000"/>
                </a:prstClr>
              </a:solidFill>
            </a:endParaRPr>
          </a:p>
        </p:txBody>
      </p:sp>
      <p:sp>
        <p:nvSpPr>
          <p:cNvPr id="6" name="Slide Number Placeholder 5"/>
          <p:cNvSpPr>
            <a:spLocks noGrp="1"/>
          </p:cNvSpPr>
          <p:nvPr>
            <p:ph type="sldNum" sz="quarter" idx="12"/>
          </p:nvPr>
        </p:nvSpPr>
        <p:spPr>
          <a:xfrm>
            <a:off x="7114401" y="4308775"/>
            <a:ext cx="1746468" cy="189018"/>
          </a:xfrm>
        </p:spPr>
        <p:txBody>
          <a:body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242537119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6"/>
        <p:cNvGrpSpPr/>
        <p:nvPr/>
      </p:nvGrpSpPr>
      <p:grpSpPr>
        <a:xfrm>
          <a:off x="0" y="0"/>
          <a:ext cx="0" cy="0"/>
          <a:chOff x="0" y="0"/>
          <a:chExt cx="0" cy="0"/>
        </a:xfrm>
      </p:grpSpPr>
      <p:sp>
        <p:nvSpPr>
          <p:cNvPr id="37" name="Google Shape;37;p23"/>
          <p:cNvSpPr txBox="1">
            <a:spLocks noGrp="1"/>
          </p:cNvSpPr>
          <p:nvPr>
            <p:ph type="title"/>
          </p:nvPr>
        </p:nvSpPr>
        <p:spPr>
          <a:xfrm>
            <a:off x="954943" y="805079"/>
            <a:ext cx="7244137" cy="58455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3"/>
          <p:cNvSpPr txBox="1">
            <a:spLocks noGrp="1"/>
          </p:cNvSpPr>
          <p:nvPr>
            <p:ph type="body" idx="1"/>
          </p:nvPr>
        </p:nvSpPr>
        <p:spPr>
          <a:xfrm>
            <a:off x="954943" y="2152709"/>
            <a:ext cx="7297257" cy="2824774"/>
          </a:xfrm>
          <a:prstGeom prst="rect">
            <a:avLst/>
          </a:prstGeom>
          <a:noFill/>
          <a:ln>
            <a:noFill/>
          </a:ln>
        </p:spPr>
        <p:txBody>
          <a:bodyPr spcFirstLastPara="1" wrap="square" lIns="91425" tIns="45700" rIns="91425" bIns="45700" anchor="t" anchorCtr="0">
            <a:normAutofit/>
          </a:bodyPr>
          <a:lstStyle>
            <a:lvl1pPr marL="457200" lvl="0" indent="-320040" algn="l">
              <a:spcBef>
                <a:spcPts val="827"/>
              </a:spcBef>
              <a:spcAft>
                <a:spcPts val="0"/>
              </a:spcAft>
              <a:buSzPts val="1440"/>
              <a:buChar char="►"/>
              <a:defRPr/>
            </a:lvl1pPr>
            <a:lvl2pPr marL="914400" lvl="1" indent="-320040" algn="l">
              <a:spcBef>
                <a:spcPts val="827"/>
              </a:spcBef>
              <a:spcAft>
                <a:spcPts val="0"/>
              </a:spcAft>
              <a:buSzPts val="1440"/>
              <a:buChar char="►"/>
              <a:defRPr/>
            </a:lvl2pPr>
            <a:lvl3pPr marL="1371600" lvl="2" indent="-320039" algn="l">
              <a:spcBef>
                <a:spcPts val="827"/>
              </a:spcBef>
              <a:spcAft>
                <a:spcPts val="0"/>
              </a:spcAft>
              <a:buSzPts val="1440"/>
              <a:buChar char="►"/>
              <a:defRPr/>
            </a:lvl3pPr>
            <a:lvl4pPr marL="1828800" lvl="3" indent="-320039" algn="l">
              <a:spcBef>
                <a:spcPts val="827"/>
              </a:spcBef>
              <a:spcAft>
                <a:spcPts val="0"/>
              </a:spcAft>
              <a:buSzPts val="1440"/>
              <a:buChar char="►"/>
              <a:defRPr/>
            </a:lvl4pPr>
            <a:lvl5pPr marL="2286000" lvl="4" indent="-320039" algn="l">
              <a:spcBef>
                <a:spcPts val="827"/>
              </a:spcBef>
              <a:spcAft>
                <a:spcPts val="0"/>
              </a:spcAft>
              <a:buSzPts val="1440"/>
              <a:buChar char="►"/>
              <a:defRPr/>
            </a:lvl5pPr>
            <a:lvl6pPr marL="2743200" lvl="5" indent="-320039" algn="l">
              <a:spcBef>
                <a:spcPts val="827"/>
              </a:spcBef>
              <a:spcAft>
                <a:spcPts val="0"/>
              </a:spcAft>
              <a:buSzPts val="1440"/>
              <a:buChar char="►"/>
              <a:defRPr/>
            </a:lvl6pPr>
            <a:lvl7pPr marL="3200400" lvl="6" indent="-320039" algn="l">
              <a:spcBef>
                <a:spcPts val="827"/>
              </a:spcBef>
              <a:spcAft>
                <a:spcPts val="0"/>
              </a:spcAft>
              <a:buSzPts val="1440"/>
              <a:buChar char="►"/>
              <a:defRPr/>
            </a:lvl7pPr>
            <a:lvl8pPr marL="3657600" lvl="7" indent="-320040" algn="l">
              <a:spcBef>
                <a:spcPts val="827"/>
              </a:spcBef>
              <a:spcAft>
                <a:spcPts val="0"/>
              </a:spcAft>
              <a:buSzPts val="1440"/>
              <a:buChar char="►"/>
              <a:defRPr/>
            </a:lvl8pPr>
            <a:lvl9pPr marL="4114800" lvl="8" indent="-320040" algn="l">
              <a:spcBef>
                <a:spcPts val="827"/>
              </a:spcBef>
              <a:spcAft>
                <a:spcPts val="0"/>
              </a:spcAft>
              <a:buSzPts val="1440"/>
              <a:buChar char="►"/>
              <a:defRPr/>
            </a:lvl9pPr>
          </a:lstStyle>
          <a:p>
            <a:endParaRPr/>
          </a:p>
        </p:txBody>
      </p:sp>
      <p:sp>
        <p:nvSpPr>
          <p:cNvPr id="39" name="Google Shape;39;p23"/>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3"/>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23"/>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82055" y="1738969"/>
            <a:ext cx="3931444" cy="3099901"/>
          </a:xfrm>
        </p:spPr>
        <p:txBody>
          <a:bodyPr/>
          <a:lstStyle>
            <a:lvl1pPr>
              <a:defRPr sz="1500"/>
            </a:lvl1pPr>
            <a:lvl2pPr>
              <a:defRPr sz="1300"/>
            </a:lvl2pPr>
            <a:lvl3pPr>
              <a:defRPr sz="12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267126" y="1738969"/>
            <a:ext cx="3931444" cy="3099901"/>
          </a:xfrm>
        </p:spPr>
        <p:txBody>
          <a:bodyPr/>
          <a:lstStyle>
            <a:lvl1pPr>
              <a:defRPr sz="1500"/>
            </a:lvl1pPr>
            <a:lvl2pPr>
              <a:defRPr sz="1300"/>
            </a:lvl2pPr>
            <a:lvl3pPr>
              <a:defRPr sz="12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6AA6C59B-8CD5-4A02-9B35-6B71B6CCECD1}" type="datetimeFigureOut">
              <a:rPr lang="fr-FR" smtClean="0">
                <a:solidFill>
                  <a:prstClr val="black">
                    <a:lumMod val="75000"/>
                    <a:lumOff val="25000"/>
                  </a:prstClr>
                </a:solidFill>
              </a:rPr>
              <a:pPr/>
              <a:t>17/07/2025</a:t>
            </a:fld>
            <a:endParaRPr lang="fr-FR">
              <a:solidFill>
                <a:prstClr val="black">
                  <a:lumMod val="75000"/>
                  <a:lumOff val="25000"/>
                </a:prstClr>
              </a:solidFill>
            </a:endParaRPr>
          </a:p>
        </p:txBody>
      </p:sp>
      <p:sp>
        <p:nvSpPr>
          <p:cNvPr id="6" name="Footer Placeholder 5"/>
          <p:cNvSpPr>
            <a:spLocks noGrp="1"/>
          </p:cNvSpPr>
          <p:nvPr>
            <p:ph type="ftr" sz="quarter" idx="11"/>
          </p:nvPr>
        </p:nvSpPr>
        <p:spPr/>
        <p:txBody>
          <a:bodyPr/>
          <a:lstStyle/>
          <a:p>
            <a:endParaRPr lang="fr-FR">
              <a:solidFill>
                <a:prstClr val="black">
                  <a:lumMod val="75000"/>
                  <a:lumOff val="25000"/>
                </a:prstClr>
              </a:solidFill>
            </a:endParaRPr>
          </a:p>
        </p:txBody>
      </p:sp>
      <p:sp>
        <p:nvSpPr>
          <p:cNvPr id="7" name="Slide Number Placeholder 6"/>
          <p:cNvSpPr>
            <a:spLocks noGrp="1"/>
          </p:cNvSpPr>
          <p:nvPr>
            <p:ph type="sldNum" sz="quarter" idx="12"/>
          </p:nvPr>
        </p:nvSpPr>
        <p:spPr/>
        <p:txBody>
          <a:body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16536972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884575" y="1715167"/>
            <a:ext cx="3931444" cy="529251"/>
          </a:xfrm>
        </p:spPr>
        <p:txBody>
          <a:bodyPr anchor="ctr">
            <a:normAutofit/>
          </a:bodyPr>
          <a:lstStyle>
            <a:lvl1pPr marL="0" indent="0" algn="ctr">
              <a:spcBef>
                <a:spcPts val="0"/>
              </a:spcBef>
              <a:buNone/>
              <a:defRPr sz="1600" b="0">
                <a:solidFill>
                  <a:schemeClr val="tx2"/>
                </a:solidFill>
                <a:latin typeface="+mn-lt"/>
              </a:defRPr>
            </a:lvl1pPr>
            <a:lvl2pPr marL="378013" indent="0">
              <a:buNone/>
              <a:defRPr sz="1600" b="1"/>
            </a:lvl2pPr>
            <a:lvl3pPr marL="756026" indent="0">
              <a:buNone/>
              <a:defRPr sz="1500" b="1"/>
            </a:lvl3pPr>
            <a:lvl4pPr marL="1134039" indent="0">
              <a:buNone/>
              <a:defRPr sz="1300" b="1"/>
            </a:lvl4pPr>
            <a:lvl5pPr marL="1512052" indent="0">
              <a:buNone/>
              <a:defRPr sz="1300" b="1"/>
            </a:lvl5pPr>
            <a:lvl6pPr marL="1890065" indent="0">
              <a:buNone/>
              <a:defRPr sz="1300" b="1"/>
            </a:lvl6pPr>
            <a:lvl7pPr marL="2268078" indent="0">
              <a:buNone/>
              <a:defRPr sz="1300" b="1"/>
            </a:lvl7pPr>
            <a:lvl8pPr marL="2646091" indent="0">
              <a:buNone/>
              <a:defRPr sz="1300" b="1"/>
            </a:lvl8pPr>
            <a:lvl9pPr marL="3024104" indent="0">
              <a:buNone/>
              <a:defRPr sz="1300" b="1"/>
            </a:lvl9pPr>
          </a:lstStyle>
          <a:p>
            <a:pPr lvl="0"/>
            <a:r>
              <a:rPr lang="fr-FR"/>
              <a:t>Cliquez pour modifier les styles du texte du masque</a:t>
            </a:r>
          </a:p>
        </p:txBody>
      </p:sp>
      <p:sp>
        <p:nvSpPr>
          <p:cNvPr id="4" name="Content Placeholder 3"/>
          <p:cNvSpPr>
            <a:spLocks noGrp="1"/>
          </p:cNvSpPr>
          <p:nvPr>
            <p:ph sz="half" idx="2"/>
          </p:nvPr>
        </p:nvSpPr>
        <p:spPr>
          <a:xfrm>
            <a:off x="884575" y="2278719"/>
            <a:ext cx="3931444" cy="2646257"/>
          </a:xfrm>
        </p:spPr>
        <p:txBody>
          <a:bodyPr/>
          <a:lstStyle>
            <a:lvl1pPr>
              <a:defRPr sz="1500"/>
            </a:lvl1pPr>
            <a:lvl2pPr>
              <a:defRPr sz="1300"/>
            </a:lvl2pPr>
            <a:lvl3pPr>
              <a:defRPr sz="12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269647" y="1715167"/>
            <a:ext cx="3931444" cy="529251"/>
          </a:xfrm>
        </p:spPr>
        <p:txBody>
          <a:bodyPr anchor="ctr">
            <a:normAutofit/>
          </a:bodyPr>
          <a:lstStyle>
            <a:lvl1pPr marL="0" indent="0" algn="ctr">
              <a:spcBef>
                <a:spcPts val="0"/>
              </a:spcBef>
              <a:buNone/>
              <a:defRPr sz="1600" b="0">
                <a:solidFill>
                  <a:schemeClr val="tx2"/>
                </a:solidFill>
              </a:defRPr>
            </a:lvl1pPr>
            <a:lvl2pPr marL="378013" indent="0">
              <a:buNone/>
              <a:defRPr sz="1600" b="1"/>
            </a:lvl2pPr>
            <a:lvl3pPr marL="756026" indent="0">
              <a:buNone/>
              <a:defRPr sz="1500" b="1"/>
            </a:lvl3pPr>
            <a:lvl4pPr marL="1134039" indent="0">
              <a:buNone/>
              <a:defRPr sz="1300" b="1"/>
            </a:lvl4pPr>
            <a:lvl5pPr marL="1512052" indent="0">
              <a:buNone/>
              <a:defRPr sz="1300" b="1"/>
            </a:lvl5pPr>
            <a:lvl6pPr marL="1890065" indent="0">
              <a:buNone/>
              <a:defRPr sz="1300" b="1"/>
            </a:lvl6pPr>
            <a:lvl7pPr marL="2268078" indent="0">
              <a:buNone/>
              <a:defRPr sz="1300" b="1"/>
            </a:lvl7pPr>
            <a:lvl8pPr marL="2646091" indent="0">
              <a:buNone/>
              <a:defRPr sz="1300" b="1"/>
            </a:lvl8pPr>
            <a:lvl9pPr marL="3024104" indent="0">
              <a:buNone/>
              <a:defRPr sz="1300" b="1"/>
            </a:lvl9pPr>
          </a:lstStyle>
          <a:p>
            <a:pPr lvl="0"/>
            <a:r>
              <a:rPr lang="fr-FR"/>
              <a:t>Cliquez pour modifier les styles du texte du masque</a:t>
            </a:r>
          </a:p>
        </p:txBody>
      </p:sp>
      <p:sp>
        <p:nvSpPr>
          <p:cNvPr id="6" name="Content Placeholder 5"/>
          <p:cNvSpPr>
            <a:spLocks noGrp="1"/>
          </p:cNvSpPr>
          <p:nvPr>
            <p:ph sz="quarter" idx="4"/>
          </p:nvPr>
        </p:nvSpPr>
        <p:spPr>
          <a:xfrm>
            <a:off x="5269647" y="2279284"/>
            <a:ext cx="3931444" cy="2646257"/>
          </a:xfrm>
        </p:spPr>
        <p:txBody>
          <a:bodyPr/>
          <a:lstStyle>
            <a:lvl1pPr>
              <a:defRPr sz="1500"/>
            </a:lvl1pPr>
            <a:lvl2pPr>
              <a:defRPr sz="1300"/>
            </a:lvl2pPr>
            <a:lvl3pPr>
              <a:defRPr sz="12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6AA6C59B-8CD5-4A02-9B35-6B71B6CCECD1}" type="datetimeFigureOut">
              <a:rPr lang="fr-FR" smtClean="0">
                <a:solidFill>
                  <a:prstClr val="black">
                    <a:lumMod val="75000"/>
                    <a:lumOff val="25000"/>
                  </a:prstClr>
                </a:solidFill>
              </a:rPr>
              <a:pPr/>
              <a:t>17/07/2025</a:t>
            </a:fld>
            <a:endParaRPr lang="fr-FR">
              <a:solidFill>
                <a:prstClr val="black">
                  <a:lumMod val="75000"/>
                  <a:lumOff val="25000"/>
                </a:prstClr>
              </a:solidFill>
            </a:endParaRPr>
          </a:p>
        </p:txBody>
      </p:sp>
      <p:sp>
        <p:nvSpPr>
          <p:cNvPr id="8" name="Footer Placeholder 7"/>
          <p:cNvSpPr>
            <a:spLocks noGrp="1"/>
          </p:cNvSpPr>
          <p:nvPr>
            <p:ph type="ftr" sz="quarter" idx="11"/>
          </p:nvPr>
        </p:nvSpPr>
        <p:spPr/>
        <p:txBody>
          <a:bodyPr/>
          <a:lstStyle/>
          <a:p>
            <a:endParaRPr lang="fr-FR">
              <a:solidFill>
                <a:prstClr val="black">
                  <a:lumMod val="75000"/>
                  <a:lumOff val="25000"/>
                </a:prstClr>
              </a:solidFill>
            </a:endParaRPr>
          </a:p>
        </p:txBody>
      </p:sp>
      <p:sp>
        <p:nvSpPr>
          <p:cNvPr id="9" name="Slide Number Placeholder 8"/>
          <p:cNvSpPr>
            <a:spLocks noGrp="1"/>
          </p:cNvSpPr>
          <p:nvPr>
            <p:ph type="sldNum" sz="quarter" idx="12"/>
          </p:nvPr>
        </p:nvSpPr>
        <p:spPr/>
        <p:txBody>
          <a:body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32937631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AA6C59B-8CD5-4A02-9B35-6B71B6CCECD1}" type="datetimeFigureOut">
              <a:rPr lang="fr-FR" smtClean="0">
                <a:solidFill>
                  <a:prstClr val="black">
                    <a:lumMod val="75000"/>
                    <a:lumOff val="25000"/>
                  </a:prstClr>
                </a:solidFill>
              </a:rPr>
              <a:pPr/>
              <a:t>17/07/2025</a:t>
            </a:fld>
            <a:endParaRPr lang="fr-FR">
              <a:solidFill>
                <a:prstClr val="black">
                  <a:lumMod val="75000"/>
                  <a:lumOff val="25000"/>
                </a:prstClr>
              </a:solidFill>
            </a:endParaRPr>
          </a:p>
        </p:txBody>
      </p:sp>
      <p:sp>
        <p:nvSpPr>
          <p:cNvPr id="4" name="Footer Placeholder 3"/>
          <p:cNvSpPr>
            <a:spLocks noGrp="1"/>
          </p:cNvSpPr>
          <p:nvPr>
            <p:ph type="ftr" sz="quarter" idx="11"/>
          </p:nvPr>
        </p:nvSpPr>
        <p:spPr/>
        <p:txBody>
          <a:bodyPr/>
          <a:lstStyle/>
          <a:p>
            <a:endParaRPr lang="fr-FR">
              <a:solidFill>
                <a:prstClr val="black">
                  <a:lumMod val="75000"/>
                  <a:lumOff val="25000"/>
                </a:prstClr>
              </a:solidFill>
            </a:endParaRPr>
          </a:p>
        </p:txBody>
      </p:sp>
      <p:sp>
        <p:nvSpPr>
          <p:cNvPr id="5" name="Slide Number Placeholder 4"/>
          <p:cNvSpPr>
            <a:spLocks noGrp="1"/>
          </p:cNvSpPr>
          <p:nvPr>
            <p:ph type="sldNum" sz="quarter" idx="12"/>
          </p:nvPr>
        </p:nvSpPr>
        <p:spPr/>
        <p:txBody>
          <a:body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2975008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A6C59B-8CD5-4A02-9B35-6B71B6CCECD1}" type="datetimeFigureOut">
              <a:rPr lang="fr-FR" smtClean="0">
                <a:solidFill>
                  <a:prstClr val="black">
                    <a:lumMod val="75000"/>
                    <a:lumOff val="25000"/>
                  </a:prstClr>
                </a:solidFill>
              </a:rPr>
              <a:pPr/>
              <a:t>17/07/2025</a:t>
            </a:fld>
            <a:endParaRPr lang="fr-FR">
              <a:solidFill>
                <a:prstClr val="black">
                  <a:lumMod val="75000"/>
                  <a:lumOff val="25000"/>
                </a:prstClr>
              </a:solidFill>
            </a:endParaRPr>
          </a:p>
        </p:txBody>
      </p:sp>
      <p:sp>
        <p:nvSpPr>
          <p:cNvPr id="3" name="Footer Placeholder 2"/>
          <p:cNvSpPr>
            <a:spLocks noGrp="1"/>
          </p:cNvSpPr>
          <p:nvPr>
            <p:ph type="ftr" sz="quarter" idx="11"/>
          </p:nvPr>
        </p:nvSpPr>
        <p:spPr/>
        <p:txBody>
          <a:bodyPr/>
          <a:lstStyle/>
          <a:p>
            <a:endParaRPr lang="fr-FR">
              <a:solidFill>
                <a:prstClr val="black">
                  <a:lumMod val="75000"/>
                  <a:lumOff val="25000"/>
                </a:prstClr>
              </a:solidFill>
            </a:endParaRPr>
          </a:p>
        </p:txBody>
      </p:sp>
      <p:sp>
        <p:nvSpPr>
          <p:cNvPr id="4" name="Slide Number Placeholder 3"/>
          <p:cNvSpPr>
            <a:spLocks noGrp="1"/>
          </p:cNvSpPr>
          <p:nvPr>
            <p:ph type="sldNum" sz="quarter" idx="12"/>
          </p:nvPr>
        </p:nvSpPr>
        <p:spPr/>
        <p:txBody>
          <a:body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1112944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6" name="Rectangle 15"/>
          <p:cNvSpPr/>
          <p:nvPr/>
        </p:nvSpPr>
        <p:spPr>
          <a:xfrm>
            <a:off x="203009" y="196579"/>
            <a:ext cx="7053917" cy="52773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7458262" y="196579"/>
            <a:ext cx="2419350" cy="52773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686476" y="502223"/>
            <a:ext cx="2009825" cy="1360932"/>
          </a:xfrm>
        </p:spPr>
        <p:txBody>
          <a:bodyPr anchor="b">
            <a:normAutofit/>
          </a:bodyPr>
          <a:lstStyle>
            <a:lvl1pPr algn="l" defTabSz="756026" rtl="0" eaLnBrk="1" latinLnBrk="0" hangingPunct="1">
              <a:lnSpc>
                <a:spcPct val="90000"/>
              </a:lnSpc>
              <a:spcBef>
                <a:spcPct val="0"/>
              </a:spcBef>
              <a:buNone/>
              <a:defRPr lang="en-US" sz="2300" b="0" kern="1200" cap="none" spc="0" baseline="0" dirty="0">
                <a:solidFill>
                  <a:srgbClr val="FFFFFF"/>
                </a:solidFill>
                <a:effectLst/>
                <a:latin typeface="+mj-lt"/>
                <a:ea typeface="+mn-ea"/>
                <a:cs typeface="+mn-cs"/>
              </a:defRPr>
            </a:lvl1pPr>
          </a:lstStyle>
          <a:p>
            <a:r>
              <a:rPr lang="fr-FR"/>
              <a:t>Modifiez le style du titre</a:t>
            </a:r>
            <a:endParaRPr lang="en-US" dirty="0"/>
          </a:p>
        </p:txBody>
      </p:sp>
      <p:sp>
        <p:nvSpPr>
          <p:cNvPr id="3" name="Content Placeholder 2"/>
          <p:cNvSpPr>
            <a:spLocks noGrp="1"/>
          </p:cNvSpPr>
          <p:nvPr>
            <p:ph idx="1"/>
          </p:nvPr>
        </p:nvSpPr>
        <p:spPr>
          <a:xfrm>
            <a:off x="567035" y="504049"/>
            <a:ext cx="6426398" cy="4410428"/>
          </a:xfrm>
        </p:spPr>
        <p:txBody>
          <a:bodyPr/>
          <a:lstStyle>
            <a:lvl1pPr>
              <a:defRPr sz="1500"/>
            </a:lvl1pPr>
            <a:lvl2pPr>
              <a:defRPr sz="1300"/>
            </a:lvl2pPr>
            <a:lvl3pPr>
              <a:defRPr sz="1200"/>
            </a:lvl3pPr>
            <a:lvl4pPr>
              <a:defRPr sz="1200"/>
            </a:lvl4pPr>
            <a:lvl5pPr>
              <a:defRPr sz="1200"/>
            </a:lvl5pPr>
            <a:lvl6pPr>
              <a:defRPr sz="1200"/>
            </a:lvl6pPr>
            <a:lvl7pPr>
              <a:defRPr sz="1200"/>
            </a:lvl7pPr>
            <a:lvl8pPr>
              <a:defRPr sz="1200"/>
            </a:lvl8pPr>
            <a:lvl9pPr>
              <a:defRPr sz="12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7686476" y="1890183"/>
            <a:ext cx="2009825" cy="2898281"/>
          </a:xfrm>
        </p:spPr>
        <p:txBody>
          <a:bodyPr>
            <a:normAutofit/>
          </a:bodyPr>
          <a:lstStyle>
            <a:lvl1pPr marL="0" indent="0">
              <a:lnSpc>
                <a:spcPct val="110000"/>
              </a:lnSpc>
              <a:spcBef>
                <a:spcPts val="661"/>
              </a:spcBef>
              <a:buNone/>
              <a:defRPr sz="1200">
                <a:solidFill>
                  <a:srgbClr val="FFFFFF"/>
                </a:solidFill>
              </a:defRPr>
            </a:lvl1pPr>
            <a:lvl2pPr marL="378013" indent="0">
              <a:buNone/>
              <a:defRPr sz="1000"/>
            </a:lvl2pPr>
            <a:lvl3pPr marL="756026" indent="0">
              <a:buNone/>
              <a:defRPr sz="800"/>
            </a:lvl3pPr>
            <a:lvl4pPr marL="1134039" indent="0">
              <a:buNone/>
              <a:defRPr sz="700"/>
            </a:lvl4pPr>
            <a:lvl5pPr marL="1512052" indent="0">
              <a:buNone/>
              <a:defRPr sz="700"/>
            </a:lvl5pPr>
            <a:lvl6pPr marL="1890065" indent="0">
              <a:buNone/>
              <a:defRPr sz="700"/>
            </a:lvl6pPr>
            <a:lvl7pPr marL="2268078" indent="0">
              <a:buNone/>
              <a:defRPr sz="700"/>
            </a:lvl7pPr>
            <a:lvl8pPr marL="2646091" indent="0">
              <a:buNone/>
              <a:defRPr sz="700"/>
            </a:lvl8pPr>
            <a:lvl9pPr marL="3024104" indent="0">
              <a:buNone/>
              <a:defRPr sz="7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p>
            <a:fld id="{6AA6C59B-8CD5-4A02-9B35-6B71B6CCECD1}" type="datetimeFigureOut">
              <a:rPr lang="fr-FR" smtClean="0">
                <a:solidFill>
                  <a:prstClr val="black">
                    <a:lumMod val="75000"/>
                    <a:lumOff val="25000"/>
                  </a:prstClr>
                </a:solidFill>
              </a:rPr>
              <a:pPr/>
              <a:t>17/07/2025</a:t>
            </a:fld>
            <a:endParaRPr lang="fr-FR">
              <a:solidFill>
                <a:prstClr val="black">
                  <a:lumMod val="75000"/>
                  <a:lumOff val="25000"/>
                </a:prstClr>
              </a:solidFill>
            </a:endParaRPr>
          </a:p>
        </p:txBody>
      </p:sp>
      <p:sp>
        <p:nvSpPr>
          <p:cNvPr id="9" name="Footer Placeholder 8"/>
          <p:cNvSpPr>
            <a:spLocks noGrp="1"/>
          </p:cNvSpPr>
          <p:nvPr>
            <p:ph type="ftr" sz="quarter" idx="11"/>
          </p:nvPr>
        </p:nvSpPr>
        <p:spPr/>
        <p:txBody>
          <a:bodyPr/>
          <a:lstStyle>
            <a:lvl1pPr algn="r">
              <a:defRPr/>
            </a:lvl1pPr>
          </a:lstStyle>
          <a:p>
            <a:endParaRPr lang="fr-FR">
              <a:solidFill>
                <a:prstClr val="black">
                  <a:lumMod val="75000"/>
                  <a:lumOff val="25000"/>
                </a:prstClr>
              </a:solidFill>
            </a:endParaRPr>
          </a:p>
        </p:txBody>
      </p:sp>
      <p:sp>
        <p:nvSpPr>
          <p:cNvPr id="11" name="Slide Number Placeholder 10"/>
          <p:cNvSpPr>
            <a:spLocks noGrp="1"/>
          </p:cNvSpPr>
          <p:nvPr>
            <p:ph type="sldNum" sz="quarter" idx="12"/>
          </p:nvPr>
        </p:nvSpPr>
        <p:spPr>
          <a:xfrm>
            <a:off x="8593730" y="5145501"/>
            <a:ext cx="1209675" cy="226822"/>
          </a:xfrm>
        </p:spPr>
        <p:txBody>
          <a:bodyPr/>
          <a:lstStyle>
            <a:lvl1pPr>
              <a:defRPr>
                <a:solidFill>
                  <a:srgbClr val="FFFFFF"/>
                </a:solidFill>
              </a:defRPr>
            </a:lvl1pPr>
          </a:lstStyle>
          <a:p>
            <a:fld id="{4FBAD33E-B65B-4D65-A5AC-F30B715CD412}" type="slidenum">
              <a:rPr lang="fr-FR" smtClean="0"/>
              <a:pPr/>
              <a:t>‹N°›</a:t>
            </a:fld>
            <a:endParaRPr lang="fr-FR"/>
          </a:p>
        </p:txBody>
      </p:sp>
      <p:sp>
        <p:nvSpPr>
          <p:cNvPr id="12" name="Rectangle 11"/>
          <p:cNvSpPr/>
          <p:nvPr/>
        </p:nvSpPr>
        <p:spPr>
          <a:xfrm>
            <a:off x="7571669" y="309990"/>
            <a:ext cx="2192536" cy="505057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27591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4" name="Rectangle 13"/>
          <p:cNvSpPr/>
          <p:nvPr/>
        </p:nvSpPr>
        <p:spPr>
          <a:xfrm>
            <a:off x="7458262" y="196579"/>
            <a:ext cx="2419350" cy="527739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686476" y="499008"/>
            <a:ext cx="2011085" cy="1360932"/>
          </a:xfrm>
        </p:spPr>
        <p:txBody>
          <a:bodyPr anchor="b">
            <a:noAutofit/>
          </a:bodyPr>
          <a:lstStyle>
            <a:lvl1pPr algn="l">
              <a:defRPr sz="2300" b="0">
                <a:solidFill>
                  <a:srgbClr val="FFFFFF"/>
                </a:solidFill>
                <a:latin typeface="+mj-lt"/>
              </a:defRPr>
            </a:lvl1pPr>
          </a:lstStyle>
          <a:p>
            <a:r>
              <a:rPr lang="fr-FR"/>
              <a:t>Modifiez le style du titre</a:t>
            </a:r>
            <a:endParaRPr lang="en-US" dirty="0"/>
          </a:p>
        </p:txBody>
      </p:sp>
      <p:sp>
        <p:nvSpPr>
          <p:cNvPr id="3" name="Picture Placeholder 2"/>
          <p:cNvSpPr>
            <a:spLocks noGrp="1" noChangeAspect="1"/>
          </p:cNvSpPr>
          <p:nvPr>
            <p:ph type="pic" idx="1"/>
          </p:nvPr>
        </p:nvSpPr>
        <p:spPr>
          <a:xfrm>
            <a:off x="189011" y="196579"/>
            <a:ext cx="7053917" cy="5277392"/>
          </a:xfrm>
          <a:solidFill>
            <a:schemeClr val="accent1">
              <a:lumMod val="60000"/>
              <a:lumOff val="40000"/>
            </a:schemeClr>
          </a:solidFill>
          <a:ln>
            <a:noFill/>
          </a:ln>
        </p:spPr>
        <p:txBody>
          <a:bodyPr anchor="t"/>
          <a:lstStyle>
            <a:lvl1pPr marL="0" indent="0">
              <a:buNone/>
              <a:defRPr sz="2600"/>
            </a:lvl1pPr>
            <a:lvl2pPr marL="378013" indent="0">
              <a:buNone/>
              <a:defRPr sz="2300"/>
            </a:lvl2pPr>
            <a:lvl3pPr marL="756026" indent="0">
              <a:buNone/>
              <a:defRPr sz="2000"/>
            </a:lvl3pPr>
            <a:lvl4pPr marL="1134039" indent="0">
              <a:buNone/>
              <a:defRPr sz="1700"/>
            </a:lvl4pPr>
            <a:lvl5pPr marL="1512052" indent="0">
              <a:buNone/>
              <a:defRPr sz="1700"/>
            </a:lvl5pPr>
            <a:lvl6pPr marL="1890065" indent="0">
              <a:buNone/>
              <a:defRPr sz="1700"/>
            </a:lvl6pPr>
            <a:lvl7pPr marL="2268078" indent="0">
              <a:buNone/>
              <a:defRPr sz="1700"/>
            </a:lvl7pPr>
            <a:lvl8pPr marL="2646091" indent="0">
              <a:buNone/>
              <a:defRPr sz="1700"/>
            </a:lvl8pPr>
            <a:lvl9pPr marL="3024104" indent="0">
              <a:buNone/>
              <a:defRPr sz="1700"/>
            </a:lvl9pPr>
          </a:lstStyle>
          <a:p>
            <a:r>
              <a:rPr lang="fr-FR"/>
              <a:t>Cliquez sur l'icône pour ajouter une image</a:t>
            </a:r>
            <a:endParaRPr lang="en-US" dirty="0"/>
          </a:p>
        </p:txBody>
      </p:sp>
      <p:sp>
        <p:nvSpPr>
          <p:cNvPr id="4" name="Text Placeholder 3"/>
          <p:cNvSpPr>
            <a:spLocks noGrp="1"/>
          </p:cNvSpPr>
          <p:nvPr>
            <p:ph type="body" sz="half" idx="2"/>
          </p:nvPr>
        </p:nvSpPr>
        <p:spPr>
          <a:xfrm>
            <a:off x="7686476" y="1890183"/>
            <a:ext cx="2011085" cy="2895761"/>
          </a:xfrm>
        </p:spPr>
        <p:txBody>
          <a:bodyPr>
            <a:normAutofit/>
          </a:bodyPr>
          <a:lstStyle>
            <a:lvl1pPr marL="0" indent="0" algn="l">
              <a:lnSpc>
                <a:spcPct val="110000"/>
              </a:lnSpc>
              <a:spcBef>
                <a:spcPts val="661"/>
              </a:spcBef>
              <a:buNone/>
              <a:defRPr sz="1200">
                <a:solidFill>
                  <a:srgbClr val="FFFFFF"/>
                </a:solidFill>
              </a:defRPr>
            </a:lvl1pPr>
            <a:lvl2pPr marL="378013" indent="0">
              <a:buNone/>
              <a:defRPr sz="1000"/>
            </a:lvl2pPr>
            <a:lvl3pPr marL="756026" indent="0">
              <a:buNone/>
              <a:defRPr sz="800"/>
            </a:lvl3pPr>
            <a:lvl4pPr marL="1134039" indent="0">
              <a:buNone/>
              <a:defRPr sz="700"/>
            </a:lvl4pPr>
            <a:lvl5pPr marL="1512052" indent="0">
              <a:buNone/>
              <a:defRPr sz="700"/>
            </a:lvl5pPr>
            <a:lvl6pPr marL="1890065" indent="0">
              <a:buNone/>
              <a:defRPr sz="700"/>
            </a:lvl6pPr>
            <a:lvl7pPr marL="2268078" indent="0">
              <a:buNone/>
              <a:defRPr sz="700"/>
            </a:lvl7pPr>
            <a:lvl8pPr marL="2646091" indent="0">
              <a:buNone/>
              <a:defRPr sz="700"/>
            </a:lvl8pPr>
            <a:lvl9pPr marL="3024104" indent="0">
              <a:buNone/>
              <a:defRPr sz="7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6AA6C59B-8CD5-4A02-9B35-6B71B6CCECD1}" type="datetimeFigureOut">
              <a:rPr lang="fr-FR" smtClean="0"/>
              <a:pPr/>
              <a:t>17/07/2025</a:t>
            </a:fld>
            <a:endParaRPr lang="fr-FR"/>
          </a:p>
        </p:txBody>
      </p:sp>
      <p:sp>
        <p:nvSpPr>
          <p:cNvPr id="6" name="Footer Placeholder 5"/>
          <p:cNvSpPr>
            <a:spLocks noGrp="1"/>
          </p:cNvSpPr>
          <p:nvPr>
            <p:ph type="ftr" sz="quarter" idx="11"/>
          </p:nvPr>
        </p:nvSpPr>
        <p:spPr/>
        <p:txBody>
          <a:bodyPr/>
          <a:lstStyle>
            <a:lvl1pPr marL="0" algn="r" defTabSz="756026" rtl="0" eaLnBrk="1" latinLnBrk="0" hangingPunct="1">
              <a:defRPr lang="en-US" sz="8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fr-FR"/>
          </a:p>
        </p:txBody>
      </p:sp>
      <p:sp>
        <p:nvSpPr>
          <p:cNvPr id="7" name="Slide Number Placeholder 6"/>
          <p:cNvSpPr>
            <a:spLocks noGrp="1"/>
          </p:cNvSpPr>
          <p:nvPr>
            <p:ph type="sldNum" sz="quarter" idx="12"/>
          </p:nvPr>
        </p:nvSpPr>
        <p:spPr>
          <a:xfrm>
            <a:off x="8596253" y="5148859"/>
            <a:ext cx="1209675" cy="226822"/>
          </a:xfrm>
        </p:spPr>
        <p:txBody>
          <a:bodyPr/>
          <a:lstStyle>
            <a:lvl1pPr>
              <a:defRPr>
                <a:solidFill>
                  <a:srgbClr val="FFFFFF"/>
                </a:solidFill>
              </a:defRPr>
            </a:lvl1pPr>
          </a:lstStyle>
          <a:p>
            <a:fld id="{4FBAD33E-B65B-4D65-A5AC-F30B715CD412}" type="slidenum">
              <a:rPr lang="fr-FR" smtClean="0"/>
              <a:pPr/>
              <a:t>‹N°›</a:t>
            </a:fld>
            <a:endParaRPr lang="fr-FR"/>
          </a:p>
        </p:txBody>
      </p:sp>
      <p:sp>
        <p:nvSpPr>
          <p:cNvPr id="10" name="Rectangle 9"/>
          <p:cNvSpPr/>
          <p:nvPr/>
        </p:nvSpPr>
        <p:spPr>
          <a:xfrm>
            <a:off x="7571669" y="309990"/>
            <a:ext cx="2192536" cy="5050570"/>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398646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AA6C59B-8CD5-4A02-9B35-6B71B6CCECD1}" type="datetimeFigureOut">
              <a:rPr lang="fr-FR" smtClean="0">
                <a:solidFill>
                  <a:prstClr val="black">
                    <a:lumMod val="75000"/>
                    <a:lumOff val="25000"/>
                  </a:prstClr>
                </a:solidFill>
              </a:rPr>
              <a:pPr/>
              <a:t>17/07/2025</a:t>
            </a:fld>
            <a:endParaRPr lang="fr-FR">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fr-FR">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27619069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4461" y="630061"/>
            <a:ext cx="1953121" cy="4347422"/>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93043" y="630061"/>
            <a:ext cx="6678414" cy="434742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AA6C59B-8CD5-4A02-9B35-6B71B6CCECD1}" type="datetimeFigureOut">
              <a:rPr lang="fr-FR" smtClean="0">
                <a:solidFill>
                  <a:prstClr val="black">
                    <a:lumMod val="75000"/>
                    <a:lumOff val="25000"/>
                  </a:prstClr>
                </a:solidFill>
              </a:rPr>
              <a:pPr/>
              <a:t>17/07/2025</a:t>
            </a:fld>
            <a:endParaRPr lang="fr-FR">
              <a:solidFill>
                <a:prstClr val="black">
                  <a:lumMod val="75000"/>
                  <a:lumOff val="25000"/>
                </a:prstClr>
              </a:solidFill>
            </a:endParaRPr>
          </a:p>
        </p:txBody>
      </p:sp>
      <p:sp>
        <p:nvSpPr>
          <p:cNvPr id="5" name="Footer Placeholder 4"/>
          <p:cNvSpPr>
            <a:spLocks noGrp="1"/>
          </p:cNvSpPr>
          <p:nvPr>
            <p:ph type="ftr" sz="quarter" idx="11"/>
          </p:nvPr>
        </p:nvSpPr>
        <p:spPr/>
        <p:txBody>
          <a:bodyPr/>
          <a:lstStyle/>
          <a:p>
            <a:endParaRPr lang="fr-FR">
              <a:solidFill>
                <a:prstClr val="black">
                  <a:lumMod val="75000"/>
                  <a:lumOff val="25000"/>
                </a:prstClr>
              </a:solidFill>
            </a:endParaRPr>
          </a:p>
        </p:txBody>
      </p:sp>
      <p:sp>
        <p:nvSpPr>
          <p:cNvPr id="6" name="Slide Number Placeholder 5"/>
          <p:cNvSpPr>
            <a:spLocks noGrp="1"/>
          </p:cNvSpPr>
          <p:nvPr>
            <p:ph type="sldNum" sz="quarter" idx="12"/>
          </p:nvPr>
        </p:nvSpPr>
        <p:spPr/>
        <p:txBody>
          <a:bodyPr/>
          <a:lstStyle/>
          <a:p>
            <a:fld id="{4FBAD33E-B65B-4D65-A5AC-F30B715CD412}" type="slidenum">
              <a:rPr lang="fr-FR" smtClean="0">
                <a:solidFill>
                  <a:prstClr val="black">
                    <a:lumMod val="75000"/>
                    <a:lumOff val="25000"/>
                  </a:prstClr>
                </a:solidFill>
              </a:rPr>
              <a:pPr/>
              <a:t>‹N°›</a:t>
            </a:fld>
            <a:endParaRPr lang="fr-FR">
              <a:solidFill>
                <a:prstClr val="black">
                  <a:lumMod val="75000"/>
                  <a:lumOff val="25000"/>
                </a:prstClr>
              </a:solidFill>
            </a:endParaRPr>
          </a:p>
        </p:txBody>
      </p:sp>
    </p:spTree>
    <p:extLst>
      <p:ext uri="{BB962C8B-B14F-4D97-AF65-F5344CB8AC3E}">
        <p14:creationId xmlns:p14="http://schemas.microsoft.com/office/powerpoint/2010/main" val="916672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re de section" type="secHead">
  <p:cSld name="SECTION_HEADER">
    <p:spTree>
      <p:nvGrpSpPr>
        <p:cNvPr id="1" name="Shape 47"/>
        <p:cNvGrpSpPr/>
        <p:nvPr/>
      </p:nvGrpSpPr>
      <p:grpSpPr>
        <a:xfrm>
          <a:off x="0" y="0"/>
          <a:ext cx="0" cy="0"/>
          <a:chOff x="0" y="0"/>
          <a:chExt cx="0" cy="0"/>
        </a:xfrm>
      </p:grpSpPr>
      <p:grpSp>
        <p:nvGrpSpPr>
          <p:cNvPr id="48" name="Google Shape;48;p25"/>
          <p:cNvGrpSpPr/>
          <p:nvPr/>
        </p:nvGrpSpPr>
        <p:grpSpPr>
          <a:xfrm>
            <a:off x="0" y="0"/>
            <a:ext cx="10080625" cy="5670550"/>
            <a:chOff x="0" y="0"/>
            <a:chExt cx="12192000" cy="6858000"/>
          </a:xfrm>
        </p:grpSpPr>
        <p:sp>
          <p:nvSpPr>
            <p:cNvPr id="49" name="Google Shape;49;p25"/>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5"/>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5"/>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5"/>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5"/>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5"/>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5"/>
            <p:cNvSpPr/>
            <p:nvPr/>
          </p:nvSpPr>
          <p:spPr>
            <a:xfrm>
              <a:off x="7289800" y="402165"/>
              <a:ext cx="4478865" cy="605367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5"/>
            <p:cNvSpPr/>
            <p:nvPr/>
          </p:nvSpPr>
          <p:spPr>
            <a:xfrm rot="-5400000">
              <a:off x="3787244" y="2801721"/>
              <a:ext cx="6053670" cy="1254558"/>
            </a:xfrm>
            <a:custGeom>
              <a:avLst/>
              <a:gdLst/>
              <a:ahLst/>
              <a:cxnLst/>
              <a:rect l="l" t="t" r="r" b="b"/>
              <a:pathLst>
                <a:path w="10000" h="8000" extrusionOk="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57" name="Google Shape;57;p25"/>
            <p:cNvSpPr/>
            <p:nvPr/>
          </p:nvSpPr>
          <p:spPr>
            <a:xfrm rot="-5677511">
              <a:off x="4698352" y="1826078"/>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5"/>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59" name="Google Shape;59;p25"/>
          <p:cNvSpPr txBox="1">
            <a:spLocks noGrp="1"/>
          </p:cNvSpPr>
          <p:nvPr>
            <p:ph type="title"/>
          </p:nvPr>
        </p:nvSpPr>
        <p:spPr>
          <a:xfrm>
            <a:off x="954943" y="2214016"/>
            <a:ext cx="3597527" cy="188838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3307"/>
              <a:buFont typeface="Century Gothic"/>
              <a:buNone/>
              <a:defRPr sz="3307"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5"/>
          <p:cNvSpPr txBox="1">
            <a:spLocks noGrp="1"/>
          </p:cNvSpPr>
          <p:nvPr>
            <p:ph type="body" idx="1"/>
          </p:nvPr>
        </p:nvSpPr>
        <p:spPr>
          <a:xfrm>
            <a:off x="5701407" y="2214015"/>
            <a:ext cx="3106824" cy="1888384"/>
          </a:xfrm>
          <a:prstGeom prst="rect">
            <a:avLst/>
          </a:prstGeom>
          <a:noFill/>
          <a:ln>
            <a:noFill/>
          </a:ln>
        </p:spPr>
        <p:txBody>
          <a:bodyPr spcFirstLastPara="1" wrap="square" lIns="91425" tIns="45700" rIns="91425" bIns="45700" anchor="ctr" anchorCtr="0">
            <a:normAutofit/>
          </a:bodyPr>
          <a:lstStyle>
            <a:lvl1pPr marL="457200" lvl="0" indent="-228600" algn="l">
              <a:spcBef>
                <a:spcPts val="827"/>
              </a:spcBef>
              <a:spcAft>
                <a:spcPts val="0"/>
              </a:spcAft>
              <a:buSzPts val="1323"/>
              <a:buNone/>
              <a:defRPr sz="1654" cap="none">
                <a:solidFill>
                  <a:srgbClr val="EE52A4"/>
                </a:solidFill>
              </a:defRPr>
            </a:lvl1pPr>
            <a:lvl2pPr marL="914400" lvl="1" indent="-228600" algn="l">
              <a:spcBef>
                <a:spcPts val="827"/>
              </a:spcBef>
              <a:spcAft>
                <a:spcPts val="0"/>
              </a:spcAft>
              <a:buSzPts val="1190"/>
              <a:buNone/>
              <a:defRPr sz="1488">
                <a:solidFill>
                  <a:srgbClr val="888888"/>
                </a:solidFill>
              </a:defRPr>
            </a:lvl2pPr>
            <a:lvl3pPr marL="1371600" lvl="2" indent="-228600" algn="l">
              <a:spcBef>
                <a:spcPts val="827"/>
              </a:spcBef>
              <a:spcAft>
                <a:spcPts val="0"/>
              </a:spcAft>
              <a:buSzPts val="1058"/>
              <a:buNone/>
              <a:defRPr sz="1323">
                <a:solidFill>
                  <a:srgbClr val="888888"/>
                </a:solidFill>
              </a:defRPr>
            </a:lvl3pPr>
            <a:lvl4pPr marL="1828800" lvl="3" indent="-228600" algn="l">
              <a:spcBef>
                <a:spcPts val="827"/>
              </a:spcBef>
              <a:spcAft>
                <a:spcPts val="0"/>
              </a:spcAft>
              <a:buSzPts val="926"/>
              <a:buNone/>
              <a:defRPr sz="1158">
                <a:solidFill>
                  <a:srgbClr val="888888"/>
                </a:solidFill>
              </a:defRPr>
            </a:lvl4pPr>
            <a:lvl5pPr marL="2286000" lvl="4" indent="-228600" algn="l">
              <a:spcBef>
                <a:spcPts val="827"/>
              </a:spcBef>
              <a:spcAft>
                <a:spcPts val="0"/>
              </a:spcAft>
              <a:buSzPts val="926"/>
              <a:buNone/>
              <a:defRPr sz="1158">
                <a:solidFill>
                  <a:srgbClr val="888888"/>
                </a:solidFill>
              </a:defRPr>
            </a:lvl5pPr>
            <a:lvl6pPr marL="2743200" lvl="5" indent="-228600" algn="l">
              <a:spcBef>
                <a:spcPts val="827"/>
              </a:spcBef>
              <a:spcAft>
                <a:spcPts val="0"/>
              </a:spcAft>
              <a:buSzPts val="926"/>
              <a:buNone/>
              <a:defRPr sz="1158">
                <a:solidFill>
                  <a:srgbClr val="888888"/>
                </a:solidFill>
              </a:defRPr>
            </a:lvl6pPr>
            <a:lvl7pPr marL="3200400" lvl="6" indent="-228600" algn="l">
              <a:spcBef>
                <a:spcPts val="827"/>
              </a:spcBef>
              <a:spcAft>
                <a:spcPts val="0"/>
              </a:spcAft>
              <a:buSzPts val="926"/>
              <a:buNone/>
              <a:defRPr sz="1158">
                <a:solidFill>
                  <a:srgbClr val="888888"/>
                </a:solidFill>
              </a:defRPr>
            </a:lvl7pPr>
            <a:lvl8pPr marL="3657600" lvl="7" indent="-228600" algn="l">
              <a:spcBef>
                <a:spcPts val="827"/>
              </a:spcBef>
              <a:spcAft>
                <a:spcPts val="0"/>
              </a:spcAft>
              <a:buSzPts val="926"/>
              <a:buNone/>
              <a:defRPr sz="1158">
                <a:solidFill>
                  <a:srgbClr val="888888"/>
                </a:solidFill>
              </a:defRPr>
            </a:lvl8pPr>
            <a:lvl9pPr marL="4114800" lvl="8" indent="-228600" algn="l">
              <a:spcBef>
                <a:spcPts val="827"/>
              </a:spcBef>
              <a:spcAft>
                <a:spcPts val="0"/>
              </a:spcAft>
              <a:buSzPts val="926"/>
              <a:buNone/>
              <a:defRPr sz="1158">
                <a:solidFill>
                  <a:srgbClr val="888888"/>
                </a:solidFill>
              </a:defRPr>
            </a:lvl9pPr>
          </a:lstStyle>
          <a:p>
            <a:endParaRPr/>
          </a:p>
        </p:txBody>
      </p:sp>
      <p:sp>
        <p:nvSpPr>
          <p:cNvPr id="61" name="Google Shape;61;p25"/>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25"/>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5"/>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5"/>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65"/>
        <p:cNvGrpSpPr/>
        <p:nvPr/>
      </p:nvGrpSpPr>
      <p:grpSpPr>
        <a:xfrm>
          <a:off x="0" y="0"/>
          <a:ext cx="0" cy="0"/>
          <a:chOff x="0" y="0"/>
          <a:chExt cx="0" cy="0"/>
        </a:xfrm>
      </p:grpSpPr>
      <p:sp>
        <p:nvSpPr>
          <p:cNvPr id="66" name="Google Shape;66;p26"/>
          <p:cNvSpPr txBox="1">
            <a:spLocks noGrp="1"/>
          </p:cNvSpPr>
          <p:nvPr>
            <p:ph type="title"/>
          </p:nvPr>
        </p:nvSpPr>
        <p:spPr>
          <a:xfrm>
            <a:off x="954943" y="805079"/>
            <a:ext cx="7244137" cy="58455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6"/>
          <p:cNvSpPr txBox="1">
            <a:spLocks noGrp="1"/>
          </p:cNvSpPr>
          <p:nvPr>
            <p:ph type="body" idx="1"/>
          </p:nvPr>
        </p:nvSpPr>
        <p:spPr>
          <a:xfrm>
            <a:off x="954943" y="2152709"/>
            <a:ext cx="3989551" cy="2824775"/>
          </a:xfrm>
          <a:prstGeom prst="rect">
            <a:avLst/>
          </a:prstGeom>
          <a:noFill/>
          <a:ln>
            <a:noFill/>
          </a:ln>
        </p:spPr>
        <p:txBody>
          <a:bodyPr spcFirstLastPara="1" wrap="square" lIns="91425" tIns="45700" rIns="91425" bIns="45700" anchor="t" anchorCtr="0">
            <a:normAutofit/>
          </a:bodyPr>
          <a:lstStyle>
            <a:lvl1pPr marL="457200" lvl="0" indent="-320040" algn="l">
              <a:spcBef>
                <a:spcPts val="827"/>
              </a:spcBef>
              <a:spcAft>
                <a:spcPts val="0"/>
              </a:spcAft>
              <a:buSzPts val="1440"/>
              <a:buChar char="►"/>
              <a:defRPr/>
            </a:lvl1pPr>
            <a:lvl2pPr marL="914400" lvl="1" indent="-320040" algn="l">
              <a:spcBef>
                <a:spcPts val="827"/>
              </a:spcBef>
              <a:spcAft>
                <a:spcPts val="0"/>
              </a:spcAft>
              <a:buSzPts val="1440"/>
              <a:buChar char="►"/>
              <a:defRPr/>
            </a:lvl2pPr>
            <a:lvl3pPr marL="1371600" lvl="2" indent="-320039" algn="l">
              <a:spcBef>
                <a:spcPts val="827"/>
              </a:spcBef>
              <a:spcAft>
                <a:spcPts val="0"/>
              </a:spcAft>
              <a:buSzPts val="1440"/>
              <a:buChar char="►"/>
              <a:defRPr/>
            </a:lvl3pPr>
            <a:lvl4pPr marL="1828800" lvl="3" indent="-320039" algn="l">
              <a:spcBef>
                <a:spcPts val="827"/>
              </a:spcBef>
              <a:spcAft>
                <a:spcPts val="0"/>
              </a:spcAft>
              <a:buSzPts val="1440"/>
              <a:buChar char="►"/>
              <a:defRPr/>
            </a:lvl4pPr>
            <a:lvl5pPr marL="2286000" lvl="4" indent="-320039" algn="l">
              <a:spcBef>
                <a:spcPts val="827"/>
              </a:spcBef>
              <a:spcAft>
                <a:spcPts val="0"/>
              </a:spcAft>
              <a:buSzPts val="1440"/>
              <a:buChar char="►"/>
              <a:defRPr/>
            </a:lvl5pPr>
            <a:lvl6pPr marL="2743200" lvl="5" indent="-320039" algn="l">
              <a:spcBef>
                <a:spcPts val="827"/>
              </a:spcBef>
              <a:spcAft>
                <a:spcPts val="0"/>
              </a:spcAft>
              <a:buSzPts val="1440"/>
              <a:buChar char="►"/>
              <a:defRPr/>
            </a:lvl6pPr>
            <a:lvl7pPr marL="3200400" lvl="6" indent="-320039" algn="l">
              <a:spcBef>
                <a:spcPts val="827"/>
              </a:spcBef>
              <a:spcAft>
                <a:spcPts val="0"/>
              </a:spcAft>
              <a:buSzPts val="1440"/>
              <a:buChar char="►"/>
              <a:defRPr/>
            </a:lvl7pPr>
            <a:lvl8pPr marL="3657600" lvl="7" indent="-320040" algn="l">
              <a:spcBef>
                <a:spcPts val="827"/>
              </a:spcBef>
              <a:spcAft>
                <a:spcPts val="0"/>
              </a:spcAft>
              <a:buSzPts val="1440"/>
              <a:buChar char="►"/>
              <a:defRPr/>
            </a:lvl8pPr>
            <a:lvl9pPr marL="4114800" lvl="8" indent="-320040" algn="l">
              <a:spcBef>
                <a:spcPts val="827"/>
              </a:spcBef>
              <a:spcAft>
                <a:spcPts val="0"/>
              </a:spcAft>
              <a:buSzPts val="1440"/>
              <a:buChar char="►"/>
              <a:defRPr/>
            </a:lvl9pPr>
          </a:lstStyle>
          <a:p>
            <a:endParaRPr/>
          </a:p>
        </p:txBody>
      </p:sp>
      <p:sp>
        <p:nvSpPr>
          <p:cNvPr id="68" name="Google Shape;68;p26"/>
          <p:cNvSpPr txBox="1">
            <a:spLocks noGrp="1"/>
          </p:cNvSpPr>
          <p:nvPr>
            <p:ph type="body" idx="2"/>
          </p:nvPr>
        </p:nvSpPr>
        <p:spPr>
          <a:xfrm>
            <a:off x="5133506" y="2152709"/>
            <a:ext cx="3989552" cy="2824774"/>
          </a:xfrm>
          <a:prstGeom prst="rect">
            <a:avLst/>
          </a:prstGeom>
          <a:noFill/>
          <a:ln>
            <a:noFill/>
          </a:ln>
        </p:spPr>
        <p:txBody>
          <a:bodyPr spcFirstLastPara="1" wrap="square" lIns="91425" tIns="45700" rIns="91425" bIns="45700" anchor="t" anchorCtr="0">
            <a:normAutofit/>
          </a:bodyPr>
          <a:lstStyle>
            <a:lvl1pPr marL="457200" lvl="0" indent="-320040" algn="l">
              <a:spcBef>
                <a:spcPts val="827"/>
              </a:spcBef>
              <a:spcAft>
                <a:spcPts val="0"/>
              </a:spcAft>
              <a:buSzPts val="1440"/>
              <a:buChar char="►"/>
              <a:defRPr/>
            </a:lvl1pPr>
            <a:lvl2pPr marL="914400" lvl="1" indent="-320040" algn="l">
              <a:spcBef>
                <a:spcPts val="827"/>
              </a:spcBef>
              <a:spcAft>
                <a:spcPts val="0"/>
              </a:spcAft>
              <a:buSzPts val="1440"/>
              <a:buChar char="►"/>
              <a:defRPr/>
            </a:lvl2pPr>
            <a:lvl3pPr marL="1371600" lvl="2" indent="-320039" algn="l">
              <a:spcBef>
                <a:spcPts val="827"/>
              </a:spcBef>
              <a:spcAft>
                <a:spcPts val="0"/>
              </a:spcAft>
              <a:buSzPts val="1440"/>
              <a:buChar char="►"/>
              <a:defRPr/>
            </a:lvl3pPr>
            <a:lvl4pPr marL="1828800" lvl="3" indent="-320039" algn="l">
              <a:spcBef>
                <a:spcPts val="827"/>
              </a:spcBef>
              <a:spcAft>
                <a:spcPts val="0"/>
              </a:spcAft>
              <a:buSzPts val="1440"/>
              <a:buChar char="►"/>
              <a:defRPr/>
            </a:lvl4pPr>
            <a:lvl5pPr marL="2286000" lvl="4" indent="-320039" algn="l">
              <a:spcBef>
                <a:spcPts val="827"/>
              </a:spcBef>
              <a:spcAft>
                <a:spcPts val="0"/>
              </a:spcAft>
              <a:buSzPts val="1440"/>
              <a:buChar char="►"/>
              <a:defRPr/>
            </a:lvl5pPr>
            <a:lvl6pPr marL="2743200" lvl="5" indent="-320039" algn="l">
              <a:spcBef>
                <a:spcPts val="827"/>
              </a:spcBef>
              <a:spcAft>
                <a:spcPts val="0"/>
              </a:spcAft>
              <a:buSzPts val="1440"/>
              <a:buChar char="►"/>
              <a:defRPr/>
            </a:lvl6pPr>
            <a:lvl7pPr marL="3200400" lvl="6" indent="-320039" algn="l">
              <a:spcBef>
                <a:spcPts val="827"/>
              </a:spcBef>
              <a:spcAft>
                <a:spcPts val="0"/>
              </a:spcAft>
              <a:buSzPts val="1440"/>
              <a:buChar char="►"/>
              <a:defRPr/>
            </a:lvl7pPr>
            <a:lvl8pPr marL="3657600" lvl="7" indent="-320040" algn="l">
              <a:spcBef>
                <a:spcPts val="827"/>
              </a:spcBef>
              <a:spcAft>
                <a:spcPts val="0"/>
              </a:spcAft>
              <a:buSzPts val="1440"/>
              <a:buChar char="►"/>
              <a:defRPr/>
            </a:lvl8pPr>
            <a:lvl9pPr marL="4114800" lvl="8" indent="-320040" algn="l">
              <a:spcBef>
                <a:spcPts val="827"/>
              </a:spcBef>
              <a:spcAft>
                <a:spcPts val="0"/>
              </a:spcAft>
              <a:buSzPts val="1440"/>
              <a:buChar char="►"/>
              <a:defRPr/>
            </a:lvl9pPr>
          </a:lstStyle>
          <a:p>
            <a:endParaRPr/>
          </a:p>
        </p:txBody>
      </p:sp>
      <p:sp>
        <p:nvSpPr>
          <p:cNvPr id="69" name="Google Shape;69;p26"/>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6"/>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6"/>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72"/>
        <p:cNvGrpSpPr/>
        <p:nvPr/>
      </p:nvGrpSpPr>
      <p:grpSpPr>
        <a:xfrm>
          <a:off x="0" y="0"/>
          <a:ext cx="0" cy="0"/>
          <a:chOff x="0" y="0"/>
          <a:chExt cx="0" cy="0"/>
        </a:xfrm>
      </p:grpSpPr>
      <p:sp>
        <p:nvSpPr>
          <p:cNvPr id="73" name="Google Shape;73;p27"/>
          <p:cNvSpPr txBox="1">
            <a:spLocks noGrp="1"/>
          </p:cNvSpPr>
          <p:nvPr>
            <p:ph type="title"/>
          </p:nvPr>
        </p:nvSpPr>
        <p:spPr>
          <a:xfrm>
            <a:off x="954943" y="805079"/>
            <a:ext cx="7244137" cy="58455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2976"/>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7"/>
          <p:cNvSpPr txBox="1">
            <a:spLocks noGrp="1"/>
          </p:cNvSpPr>
          <p:nvPr>
            <p:ph type="body" idx="1"/>
          </p:nvPr>
        </p:nvSpPr>
        <p:spPr>
          <a:xfrm>
            <a:off x="954943" y="2152709"/>
            <a:ext cx="3989550" cy="476483"/>
          </a:xfrm>
          <a:prstGeom prst="rect">
            <a:avLst/>
          </a:prstGeom>
          <a:noFill/>
          <a:ln>
            <a:noFill/>
          </a:ln>
        </p:spPr>
        <p:txBody>
          <a:bodyPr spcFirstLastPara="1" wrap="square" lIns="91425" tIns="45700" rIns="91425" bIns="45700" anchor="b" anchorCtr="0">
            <a:noAutofit/>
          </a:bodyPr>
          <a:lstStyle>
            <a:lvl1pPr marL="457200" lvl="0" indent="-228600" algn="l">
              <a:spcBef>
                <a:spcPts val="827"/>
              </a:spcBef>
              <a:spcAft>
                <a:spcPts val="0"/>
              </a:spcAft>
              <a:buSzPts val="1587"/>
              <a:buNone/>
              <a:defRPr sz="1984" b="0">
                <a:solidFill>
                  <a:schemeClr val="accent1"/>
                </a:solidFill>
              </a:defRPr>
            </a:lvl1pPr>
            <a:lvl2pPr marL="914400" lvl="1" indent="-228600" algn="l">
              <a:spcBef>
                <a:spcPts val="827"/>
              </a:spcBef>
              <a:spcAft>
                <a:spcPts val="0"/>
              </a:spcAft>
              <a:buSzPts val="1323"/>
              <a:buNone/>
              <a:defRPr sz="1654" b="1"/>
            </a:lvl2pPr>
            <a:lvl3pPr marL="1371600" lvl="2" indent="-228600" algn="l">
              <a:spcBef>
                <a:spcPts val="827"/>
              </a:spcBef>
              <a:spcAft>
                <a:spcPts val="0"/>
              </a:spcAft>
              <a:buSzPts val="1190"/>
              <a:buNone/>
              <a:defRPr sz="1488" b="1"/>
            </a:lvl3pPr>
            <a:lvl4pPr marL="1828800" lvl="3" indent="-228600" algn="l">
              <a:spcBef>
                <a:spcPts val="827"/>
              </a:spcBef>
              <a:spcAft>
                <a:spcPts val="0"/>
              </a:spcAft>
              <a:buSzPts val="1058"/>
              <a:buNone/>
              <a:defRPr sz="1323" b="1"/>
            </a:lvl4pPr>
            <a:lvl5pPr marL="2286000" lvl="4" indent="-228600" algn="l">
              <a:spcBef>
                <a:spcPts val="827"/>
              </a:spcBef>
              <a:spcAft>
                <a:spcPts val="0"/>
              </a:spcAft>
              <a:buSzPts val="1058"/>
              <a:buNone/>
              <a:defRPr sz="1323" b="1"/>
            </a:lvl5pPr>
            <a:lvl6pPr marL="2743200" lvl="5" indent="-228600" algn="l">
              <a:spcBef>
                <a:spcPts val="827"/>
              </a:spcBef>
              <a:spcAft>
                <a:spcPts val="0"/>
              </a:spcAft>
              <a:buSzPts val="1058"/>
              <a:buNone/>
              <a:defRPr sz="1323" b="1"/>
            </a:lvl6pPr>
            <a:lvl7pPr marL="3200400" lvl="6" indent="-228600" algn="l">
              <a:spcBef>
                <a:spcPts val="827"/>
              </a:spcBef>
              <a:spcAft>
                <a:spcPts val="0"/>
              </a:spcAft>
              <a:buSzPts val="1058"/>
              <a:buNone/>
              <a:defRPr sz="1323" b="1"/>
            </a:lvl7pPr>
            <a:lvl8pPr marL="3657600" lvl="7" indent="-228600" algn="l">
              <a:spcBef>
                <a:spcPts val="827"/>
              </a:spcBef>
              <a:spcAft>
                <a:spcPts val="0"/>
              </a:spcAft>
              <a:buSzPts val="1058"/>
              <a:buNone/>
              <a:defRPr sz="1323" b="1"/>
            </a:lvl8pPr>
            <a:lvl9pPr marL="4114800" lvl="8" indent="-228600" algn="l">
              <a:spcBef>
                <a:spcPts val="827"/>
              </a:spcBef>
              <a:spcAft>
                <a:spcPts val="0"/>
              </a:spcAft>
              <a:buSzPts val="1058"/>
              <a:buNone/>
              <a:defRPr sz="1323" b="1"/>
            </a:lvl9pPr>
          </a:lstStyle>
          <a:p>
            <a:endParaRPr/>
          </a:p>
        </p:txBody>
      </p:sp>
      <p:sp>
        <p:nvSpPr>
          <p:cNvPr id="75" name="Google Shape;75;p27"/>
          <p:cNvSpPr txBox="1">
            <a:spLocks noGrp="1"/>
          </p:cNvSpPr>
          <p:nvPr>
            <p:ph type="body" idx="2"/>
          </p:nvPr>
        </p:nvSpPr>
        <p:spPr>
          <a:xfrm>
            <a:off x="954943" y="2629192"/>
            <a:ext cx="3989551" cy="2348292"/>
          </a:xfrm>
          <a:prstGeom prst="rect">
            <a:avLst/>
          </a:prstGeom>
          <a:noFill/>
          <a:ln>
            <a:noFill/>
          </a:ln>
        </p:spPr>
        <p:txBody>
          <a:bodyPr spcFirstLastPara="1" wrap="square" lIns="91425" tIns="45700" rIns="91425" bIns="45700" anchor="t" anchorCtr="0">
            <a:normAutofit/>
          </a:bodyPr>
          <a:lstStyle>
            <a:lvl1pPr marL="457200" lvl="0" indent="-320040" algn="l">
              <a:spcBef>
                <a:spcPts val="827"/>
              </a:spcBef>
              <a:spcAft>
                <a:spcPts val="0"/>
              </a:spcAft>
              <a:buSzPts val="1440"/>
              <a:buChar char="►"/>
              <a:defRPr/>
            </a:lvl1pPr>
            <a:lvl2pPr marL="914400" lvl="1" indent="-320040" algn="l">
              <a:spcBef>
                <a:spcPts val="827"/>
              </a:spcBef>
              <a:spcAft>
                <a:spcPts val="0"/>
              </a:spcAft>
              <a:buSzPts val="1440"/>
              <a:buChar char="►"/>
              <a:defRPr/>
            </a:lvl2pPr>
            <a:lvl3pPr marL="1371600" lvl="2" indent="-320039" algn="l">
              <a:spcBef>
                <a:spcPts val="827"/>
              </a:spcBef>
              <a:spcAft>
                <a:spcPts val="0"/>
              </a:spcAft>
              <a:buSzPts val="1440"/>
              <a:buChar char="►"/>
              <a:defRPr/>
            </a:lvl3pPr>
            <a:lvl4pPr marL="1828800" lvl="3" indent="-320039" algn="l">
              <a:spcBef>
                <a:spcPts val="827"/>
              </a:spcBef>
              <a:spcAft>
                <a:spcPts val="0"/>
              </a:spcAft>
              <a:buSzPts val="1440"/>
              <a:buChar char="►"/>
              <a:defRPr/>
            </a:lvl4pPr>
            <a:lvl5pPr marL="2286000" lvl="4" indent="-320039" algn="l">
              <a:spcBef>
                <a:spcPts val="827"/>
              </a:spcBef>
              <a:spcAft>
                <a:spcPts val="0"/>
              </a:spcAft>
              <a:buSzPts val="1440"/>
              <a:buChar char="►"/>
              <a:defRPr/>
            </a:lvl5pPr>
            <a:lvl6pPr marL="2743200" lvl="5" indent="-320039" algn="l">
              <a:spcBef>
                <a:spcPts val="827"/>
              </a:spcBef>
              <a:spcAft>
                <a:spcPts val="0"/>
              </a:spcAft>
              <a:buSzPts val="1440"/>
              <a:buChar char="►"/>
              <a:defRPr/>
            </a:lvl6pPr>
            <a:lvl7pPr marL="3200400" lvl="6" indent="-320039" algn="l">
              <a:spcBef>
                <a:spcPts val="827"/>
              </a:spcBef>
              <a:spcAft>
                <a:spcPts val="0"/>
              </a:spcAft>
              <a:buSzPts val="1440"/>
              <a:buChar char="►"/>
              <a:defRPr/>
            </a:lvl7pPr>
            <a:lvl8pPr marL="3657600" lvl="7" indent="-320040" algn="l">
              <a:spcBef>
                <a:spcPts val="827"/>
              </a:spcBef>
              <a:spcAft>
                <a:spcPts val="0"/>
              </a:spcAft>
              <a:buSzPts val="1440"/>
              <a:buChar char="►"/>
              <a:defRPr/>
            </a:lvl8pPr>
            <a:lvl9pPr marL="4114800" lvl="8" indent="-320040" algn="l">
              <a:spcBef>
                <a:spcPts val="827"/>
              </a:spcBef>
              <a:spcAft>
                <a:spcPts val="0"/>
              </a:spcAft>
              <a:buSzPts val="1440"/>
              <a:buChar char="►"/>
              <a:defRPr/>
            </a:lvl9pPr>
          </a:lstStyle>
          <a:p>
            <a:endParaRPr/>
          </a:p>
        </p:txBody>
      </p:sp>
      <p:sp>
        <p:nvSpPr>
          <p:cNvPr id="76" name="Google Shape;76;p27"/>
          <p:cNvSpPr txBox="1">
            <a:spLocks noGrp="1"/>
          </p:cNvSpPr>
          <p:nvPr>
            <p:ph type="body" idx="3"/>
          </p:nvPr>
        </p:nvSpPr>
        <p:spPr>
          <a:xfrm>
            <a:off x="5133506" y="2152709"/>
            <a:ext cx="3989552" cy="476483"/>
          </a:xfrm>
          <a:prstGeom prst="rect">
            <a:avLst/>
          </a:prstGeom>
          <a:noFill/>
          <a:ln>
            <a:noFill/>
          </a:ln>
        </p:spPr>
        <p:txBody>
          <a:bodyPr spcFirstLastPara="1" wrap="square" lIns="91425" tIns="45700" rIns="91425" bIns="45700" anchor="b" anchorCtr="0">
            <a:noAutofit/>
          </a:bodyPr>
          <a:lstStyle>
            <a:lvl1pPr marL="457200" lvl="0" indent="-228600" algn="l">
              <a:spcBef>
                <a:spcPts val="827"/>
              </a:spcBef>
              <a:spcAft>
                <a:spcPts val="0"/>
              </a:spcAft>
              <a:buSzPts val="1587"/>
              <a:buNone/>
              <a:defRPr sz="1984" b="0">
                <a:solidFill>
                  <a:schemeClr val="accent1"/>
                </a:solidFill>
              </a:defRPr>
            </a:lvl1pPr>
            <a:lvl2pPr marL="914400" lvl="1" indent="-228600" algn="l">
              <a:spcBef>
                <a:spcPts val="827"/>
              </a:spcBef>
              <a:spcAft>
                <a:spcPts val="0"/>
              </a:spcAft>
              <a:buSzPts val="1323"/>
              <a:buNone/>
              <a:defRPr sz="1654" b="1"/>
            </a:lvl2pPr>
            <a:lvl3pPr marL="1371600" lvl="2" indent="-228600" algn="l">
              <a:spcBef>
                <a:spcPts val="827"/>
              </a:spcBef>
              <a:spcAft>
                <a:spcPts val="0"/>
              </a:spcAft>
              <a:buSzPts val="1190"/>
              <a:buNone/>
              <a:defRPr sz="1488" b="1"/>
            </a:lvl3pPr>
            <a:lvl4pPr marL="1828800" lvl="3" indent="-228600" algn="l">
              <a:spcBef>
                <a:spcPts val="827"/>
              </a:spcBef>
              <a:spcAft>
                <a:spcPts val="0"/>
              </a:spcAft>
              <a:buSzPts val="1058"/>
              <a:buNone/>
              <a:defRPr sz="1323" b="1"/>
            </a:lvl4pPr>
            <a:lvl5pPr marL="2286000" lvl="4" indent="-228600" algn="l">
              <a:spcBef>
                <a:spcPts val="827"/>
              </a:spcBef>
              <a:spcAft>
                <a:spcPts val="0"/>
              </a:spcAft>
              <a:buSzPts val="1058"/>
              <a:buNone/>
              <a:defRPr sz="1323" b="1"/>
            </a:lvl5pPr>
            <a:lvl6pPr marL="2743200" lvl="5" indent="-228600" algn="l">
              <a:spcBef>
                <a:spcPts val="827"/>
              </a:spcBef>
              <a:spcAft>
                <a:spcPts val="0"/>
              </a:spcAft>
              <a:buSzPts val="1058"/>
              <a:buNone/>
              <a:defRPr sz="1323" b="1"/>
            </a:lvl6pPr>
            <a:lvl7pPr marL="3200400" lvl="6" indent="-228600" algn="l">
              <a:spcBef>
                <a:spcPts val="827"/>
              </a:spcBef>
              <a:spcAft>
                <a:spcPts val="0"/>
              </a:spcAft>
              <a:buSzPts val="1058"/>
              <a:buNone/>
              <a:defRPr sz="1323" b="1"/>
            </a:lvl7pPr>
            <a:lvl8pPr marL="3657600" lvl="7" indent="-228600" algn="l">
              <a:spcBef>
                <a:spcPts val="827"/>
              </a:spcBef>
              <a:spcAft>
                <a:spcPts val="0"/>
              </a:spcAft>
              <a:buSzPts val="1058"/>
              <a:buNone/>
              <a:defRPr sz="1323" b="1"/>
            </a:lvl8pPr>
            <a:lvl9pPr marL="4114800" lvl="8" indent="-228600" algn="l">
              <a:spcBef>
                <a:spcPts val="827"/>
              </a:spcBef>
              <a:spcAft>
                <a:spcPts val="0"/>
              </a:spcAft>
              <a:buSzPts val="1058"/>
              <a:buNone/>
              <a:defRPr sz="1323" b="1"/>
            </a:lvl9pPr>
          </a:lstStyle>
          <a:p>
            <a:endParaRPr/>
          </a:p>
        </p:txBody>
      </p:sp>
      <p:sp>
        <p:nvSpPr>
          <p:cNvPr id="77" name="Google Shape;77;p27"/>
          <p:cNvSpPr txBox="1">
            <a:spLocks noGrp="1"/>
          </p:cNvSpPr>
          <p:nvPr>
            <p:ph type="body" idx="4"/>
          </p:nvPr>
        </p:nvSpPr>
        <p:spPr>
          <a:xfrm>
            <a:off x="5133506" y="2629192"/>
            <a:ext cx="3989552" cy="2348292"/>
          </a:xfrm>
          <a:prstGeom prst="rect">
            <a:avLst/>
          </a:prstGeom>
          <a:noFill/>
          <a:ln>
            <a:noFill/>
          </a:ln>
        </p:spPr>
        <p:txBody>
          <a:bodyPr spcFirstLastPara="1" wrap="square" lIns="91425" tIns="45700" rIns="91425" bIns="45700" anchor="t" anchorCtr="0">
            <a:normAutofit/>
          </a:bodyPr>
          <a:lstStyle>
            <a:lvl1pPr marL="457200" lvl="0" indent="-304190" algn="l">
              <a:spcBef>
                <a:spcPts val="827"/>
              </a:spcBef>
              <a:spcAft>
                <a:spcPts val="0"/>
              </a:spcAft>
              <a:buSzPts val="1190"/>
              <a:buChar char="►"/>
              <a:defRPr sz="1488"/>
            </a:lvl1pPr>
            <a:lvl2pPr marL="914400" lvl="1" indent="-295808" algn="l">
              <a:spcBef>
                <a:spcPts val="827"/>
              </a:spcBef>
              <a:spcAft>
                <a:spcPts val="0"/>
              </a:spcAft>
              <a:buSzPts val="1058"/>
              <a:buChar char="►"/>
              <a:defRPr sz="1323"/>
            </a:lvl2pPr>
            <a:lvl3pPr marL="1371600" lvl="2" indent="-287426" algn="l">
              <a:spcBef>
                <a:spcPts val="827"/>
              </a:spcBef>
              <a:spcAft>
                <a:spcPts val="0"/>
              </a:spcAft>
              <a:buSzPts val="926"/>
              <a:buChar char="►"/>
              <a:defRPr sz="1158"/>
            </a:lvl3pPr>
            <a:lvl4pPr marL="1828800" lvl="3" indent="-278993" algn="l">
              <a:spcBef>
                <a:spcPts val="827"/>
              </a:spcBef>
              <a:spcAft>
                <a:spcPts val="0"/>
              </a:spcAft>
              <a:buSzPts val="794"/>
              <a:buChar char="►"/>
              <a:defRPr sz="992"/>
            </a:lvl4pPr>
            <a:lvl5pPr marL="2286000" lvl="4" indent="-278993" algn="l">
              <a:spcBef>
                <a:spcPts val="827"/>
              </a:spcBef>
              <a:spcAft>
                <a:spcPts val="0"/>
              </a:spcAft>
              <a:buSzPts val="794"/>
              <a:buChar char="►"/>
              <a:defRPr sz="992"/>
            </a:lvl5pPr>
            <a:lvl6pPr marL="2743200" lvl="5" indent="-278993" algn="l">
              <a:spcBef>
                <a:spcPts val="827"/>
              </a:spcBef>
              <a:spcAft>
                <a:spcPts val="0"/>
              </a:spcAft>
              <a:buSzPts val="794"/>
              <a:buChar char="►"/>
              <a:defRPr sz="992"/>
            </a:lvl6pPr>
            <a:lvl7pPr marL="3200400" lvl="6" indent="-278993" algn="l">
              <a:spcBef>
                <a:spcPts val="827"/>
              </a:spcBef>
              <a:spcAft>
                <a:spcPts val="0"/>
              </a:spcAft>
              <a:buSzPts val="794"/>
              <a:buChar char="►"/>
              <a:defRPr sz="992"/>
            </a:lvl7pPr>
            <a:lvl8pPr marL="3657600" lvl="7" indent="-278993" algn="l">
              <a:spcBef>
                <a:spcPts val="827"/>
              </a:spcBef>
              <a:spcAft>
                <a:spcPts val="0"/>
              </a:spcAft>
              <a:buSzPts val="794"/>
              <a:buChar char="►"/>
              <a:defRPr sz="992"/>
            </a:lvl8pPr>
            <a:lvl9pPr marL="4114800" lvl="8" indent="-278993" algn="l">
              <a:spcBef>
                <a:spcPts val="827"/>
              </a:spcBef>
              <a:spcAft>
                <a:spcPts val="0"/>
              </a:spcAft>
              <a:buSzPts val="794"/>
              <a:buChar char="►"/>
              <a:defRPr sz="992"/>
            </a:lvl9pPr>
          </a:lstStyle>
          <a:p>
            <a:endParaRPr/>
          </a:p>
        </p:txBody>
      </p:sp>
      <p:sp>
        <p:nvSpPr>
          <p:cNvPr id="78" name="Google Shape;78;p27"/>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7"/>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7"/>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81"/>
        <p:cNvGrpSpPr/>
        <p:nvPr/>
      </p:nvGrpSpPr>
      <p:grpSpPr>
        <a:xfrm>
          <a:off x="0" y="0"/>
          <a:ext cx="0" cy="0"/>
          <a:chOff x="0" y="0"/>
          <a:chExt cx="0" cy="0"/>
        </a:xfrm>
      </p:grpSpPr>
      <p:sp>
        <p:nvSpPr>
          <p:cNvPr id="82" name="Google Shape;82;p28"/>
          <p:cNvSpPr txBox="1">
            <a:spLocks noGrp="1"/>
          </p:cNvSpPr>
          <p:nvPr>
            <p:ph type="title"/>
          </p:nvPr>
        </p:nvSpPr>
        <p:spPr>
          <a:xfrm>
            <a:off x="954943" y="805079"/>
            <a:ext cx="7244137" cy="584554"/>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chemeClr val="lt2"/>
              </a:buClr>
              <a:buSzPts val="2976"/>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8"/>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28"/>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8"/>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Contenu avec légende" type="objTx">
  <p:cSld name="OBJECT_WITH_CAPTION_TEXT">
    <p:spTree>
      <p:nvGrpSpPr>
        <p:cNvPr id="1" name="Shape 86"/>
        <p:cNvGrpSpPr/>
        <p:nvPr/>
      </p:nvGrpSpPr>
      <p:grpSpPr>
        <a:xfrm>
          <a:off x="0" y="0"/>
          <a:ext cx="0" cy="0"/>
          <a:chOff x="0" y="0"/>
          <a:chExt cx="0" cy="0"/>
        </a:xfrm>
      </p:grpSpPr>
      <p:grpSp>
        <p:nvGrpSpPr>
          <p:cNvPr id="87" name="Google Shape;87;p29"/>
          <p:cNvGrpSpPr/>
          <p:nvPr/>
        </p:nvGrpSpPr>
        <p:grpSpPr>
          <a:xfrm>
            <a:off x="0" y="0"/>
            <a:ext cx="10080625" cy="5670550"/>
            <a:chOff x="0" y="0"/>
            <a:chExt cx="12192000" cy="6858000"/>
          </a:xfrm>
        </p:grpSpPr>
        <p:sp>
          <p:nvSpPr>
            <p:cNvPr id="88" name="Google Shape;88;p29"/>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29"/>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29"/>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29"/>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29"/>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29"/>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29"/>
            <p:cNvSpPr/>
            <p:nvPr/>
          </p:nvSpPr>
          <p:spPr>
            <a:xfrm>
              <a:off x="5713412" y="402165"/>
              <a:ext cx="6055253" cy="605367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29"/>
            <p:cNvSpPr/>
            <p:nvPr/>
          </p:nvSpPr>
          <p:spPr>
            <a:xfrm rot="-5677511">
              <a:off x="3140485" y="1826078"/>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29"/>
            <p:cNvSpPr/>
            <p:nvPr/>
          </p:nvSpPr>
          <p:spPr>
            <a:xfrm rot="-5400000">
              <a:off x="2229377" y="2801721"/>
              <a:ext cx="6053670" cy="1254558"/>
            </a:xfrm>
            <a:custGeom>
              <a:avLst/>
              <a:gdLst/>
              <a:ahLst/>
              <a:cxnLst/>
              <a:rect l="l" t="t" r="r" b="b"/>
              <a:pathLst>
                <a:path w="10000" h="8000" extrusionOk="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97" name="Google Shape;97;p29"/>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98" name="Google Shape;98;p29"/>
          <p:cNvSpPr txBox="1">
            <a:spLocks noGrp="1"/>
          </p:cNvSpPr>
          <p:nvPr>
            <p:ph type="title"/>
          </p:nvPr>
        </p:nvSpPr>
        <p:spPr>
          <a:xfrm>
            <a:off x="954943" y="1071104"/>
            <a:ext cx="2309447" cy="132312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lt2"/>
              </a:buClr>
              <a:buSzPts val="1984"/>
              <a:buFont typeface="Century Gothic"/>
              <a:buNone/>
              <a:defRPr sz="1984"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29"/>
          <p:cNvSpPr txBox="1">
            <a:spLocks noGrp="1"/>
          </p:cNvSpPr>
          <p:nvPr>
            <p:ph type="body" idx="1"/>
          </p:nvPr>
        </p:nvSpPr>
        <p:spPr>
          <a:xfrm>
            <a:off x="4779984" y="1197116"/>
            <a:ext cx="4291266" cy="3780367"/>
          </a:xfrm>
          <a:prstGeom prst="rect">
            <a:avLst/>
          </a:prstGeom>
          <a:noFill/>
          <a:ln>
            <a:noFill/>
          </a:ln>
        </p:spPr>
        <p:txBody>
          <a:bodyPr spcFirstLastPara="1" wrap="square" lIns="91425" tIns="45700" rIns="91425" bIns="45700" anchor="ctr" anchorCtr="0">
            <a:normAutofit/>
          </a:bodyPr>
          <a:lstStyle>
            <a:lvl1pPr marL="457200" lvl="0" indent="-320040" algn="l">
              <a:spcBef>
                <a:spcPts val="827"/>
              </a:spcBef>
              <a:spcAft>
                <a:spcPts val="0"/>
              </a:spcAft>
              <a:buSzPts val="1440"/>
              <a:buChar char="►"/>
              <a:defRPr/>
            </a:lvl1pPr>
            <a:lvl2pPr marL="914400" lvl="1" indent="-320040" algn="l">
              <a:spcBef>
                <a:spcPts val="827"/>
              </a:spcBef>
              <a:spcAft>
                <a:spcPts val="0"/>
              </a:spcAft>
              <a:buSzPts val="1440"/>
              <a:buChar char="►"/>
              <a:defRPr/>
            </a:lvl2pPr>
            <a:lvl3pPr marL="1371600" lvl="2" indent="-320039" algn="l">
              <a:spcBef>
                <a:spcPts val="827"/>
              </a:spcBef>
              <a:spcAft>
                <a:spcPts val="0"/>
              </a:spcAft>
              <a:buSzPts val="1440"/>
              <a:buChar char="►"/>
              <a:defRPr/>
            </a:lvl3pPr>
            <a:lvl4pPr marL="1828800" lvl="3" indent="-320039" algn="l">
              <a:spcBef>
                <a:spcPts val="827"/>
              </a:spcBef>
              <a:spcAft>
                <a:spcPts val="0"/>
              </a:spcAft>
              <a:buSzPts val="1440"/>
              <a:buChar char="►"/>
              <a:defRPr/>
            </a:lvl4pPr>
            <a:lvl5pPr marL="2286000" lvl="4" indent="-320039" algn="l">
              <a:spcBef>
                <a:spcPts val="827"/>
              </a:spcBef>
              <a:spcAft>
                <a:spcPts val="0"/>
              </a:spcAft>
              <a:buSzPts val="1440"/>
              <a:buChar char="►"/>
              <a:defRPr/>
            </a:lvl5pPr>
            <a:lvl6pPr marL="2743200" lvl="5" indent="-320039" algn="l">
              <a:spcBef>
                <a:spcPts val="827"/>
              </a:spcBef>
              <a:spcAft>
                <a:spcPts val="0"/>
              </a:spcAft>
              <a:buSzPts val="1440"/>
              <a:buChar char="►"/>
              <a:defRPr/>
            </a:lvl6pPr>
            <a:lvl7pPr marL="3200400" lvl="6" indent="-320039" algn="l">
              <a:spcBef>
                <a:spcPts val="827"/>
              </a:spcBef>
              <a:spcAft>
                <a:spcPts val="0"/>
              </a:spcAft>
              <a:buSzPts val="1440"/>
              <a:buChar char="►"/>
              <a:defRPr/>
            </a:lvl7pPr>
            <a:lvl8pPr marL="3657600" lvl="7" indent="-320040" algn="l">
              <a:spcBef>
                <a:spcPts val="827"/>
              </a:spcBef>
              <a:spcAft>
                <a:spcPts val="0"/>
              </a:spcAft>
              <a:buSzPts val="1440"/>
              <a:buChar char="►"/>
              <a:defRPr/>
            </a:lvl8pPr>
            <a:lvl9pPr marL="4114800" lvl="8" indent="-320040" algn="l">
              <a:spcBef>
                <a:spcPts val="827"/>
              </a:spcBef>
              <a:spcAft>
                <a:spcPts val="0"/>
              </a:spcAft>
              <a:buSzPts val="1440"/>
              <a:buChar char="►"/>
              <a:defRPr/>
            </a:lvl9pPr>
          </a:lstStyle>
          <a:p>
            <a:endParaRPr/>
          </a:p>
        </p:txBody>
      </p:sp>
      <p:sp>
        <p:nvSpPr>
          <p:cNvPr id="100" name="Google Shape;100;p29"/>
          <p:cNvSpPr txBox="1">
            <a:spLocks noGrp="1"/>
          </p:cNvSpPr>
          <p:nvPr>
            <p:ph type="body" idx="2"/>
          </p:nvPr>
        </p:nvSpPr>
        <p:spPr>
          <a:xfrm>
            <a:off x="954942" y="2587452"/>
            <a:ext cx="2309447" cy="2394231"/>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a:solidFill>
                  <a:srgbClr val="EE52A4"/>
                </a:solidFill>
              </a:defRPr>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101" name="Google Shape;101;p29"/>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29"/>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29"/>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29"/>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Image avec légende" type="picTx">
  <p:cSld name="PICTURE_WITH_CAPTION_TEXT">
    <p:spTree>
      <p:nvGrpSpPr>
        <p:cNvPr id="1" name="Shape 105"/>
        <p:cNvGrpSpPr/>
        <p:nvPr/>
      </p:nvGrpSpPr>
      <p:grpSpPr>
        <a:xfrm>
          <a:off x="0" y="0"/>
          <a:ext cx="0" cy="0"/>
          <a:chOff x="0" y="0"/>
          <a:chExt cx="0" cy="0"/>
        </a:xfrm>
      </p:grpSpPr>
      <p:grpSp>
        <p:nvGrpSpPr>
          <p:cNvPr id="106" name="Google Shape;106;p30"/>
          <p:cNvGrpSpPr/>
          <p:nvPr/>
        </p:nvGrpSpPr>
        <p:grpSpPr>
          <a:xfrm>
            <a:off x="0" y="0"/>
            <a:ext cx="10080625" cy="5670550"/>
            <a:chOff x="0" y="0"/>
            <a:chExt cx="12192000" cy="6858000"/>
          </a:xfrm>
        </p:grpSpPr>
        <p:sp>
          <p:nvSpPr>
            <p:cNvPr id="107" name="Google Shape;107;p30"/>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0"/>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0"/>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0"/>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0"/>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0"/>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0"/>
            <p:cNvSpPr/>
            <p:nvPr/>
          </p:nvSpPr>
          <p:spPr>
            <a:xfrm>
              <a:off x="6172200" y="402165"/>
              <a:ext cx="5596465" cy="605367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0"/>
            <p:cNvSpPr/>
            <p:nvPr/>
          </p:nvSpPr>
          <p:spPr>
            <a:xfrm rot="-5677511">
              <a:off x="4203594" y="1826078"/>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0"/>
            <p:cNvSpPr/>
            <p:nvPr/>
          </p:nvSpPr>
          <p:spPr>
            <a:xfrm rot="-5400000">
              <a:off x="3295432" y="2801721"/>
              <a:ext cx="6053670" cy="1254558"/>
            </a:xfrm>
            <a:custGeom>
              <a:avLst/>
              <a:gdLst/>
              <a:ahLst/>
              <a:cxnLst/>
              <a:rect l="l" t="t" r="r" b="b"/>
              <a:pathLst>
                <a:path w="10000" h="8000" extrusionOk="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116" name="Google Shape;116;p30"/>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17" name="Google Shape;117;p30"/>
          <p:cNvSpPr txBox="1">
            <a:spLocks noGrp="1"/>
          </p:cNvSpPr>
          <p:nvPr>
            <p:ph type="title"/>
          </p:nvPr>
        </p:nvSpPr>
        <p:spPr>
          <a:xfrm>
            <a:off x="954943" y="1400136"/>
            <a:ext cx="3195781" cy="1435139"/>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2"/>
              </a:buClr>
              <a:buSzPts val="2976"/>
              <a:buFont typeface="Century Gothic"/>
              <a:buNone/>
              <a:defRPr sz="2976"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30"/>
          <p:cNvSpPr>
            <a:spLocks noGrp="1"/>
          </p:cNvSpPr>
          <p:nvPr>
            <p:ph type="pic" idx="2"/>
          </p:nvPr>
        </p:nvSpPr>
        <p:spPr>
          <a:xfrm>
            <a:off x="5413929" y="945092"/>
            <a:ext cx="2668317" cy="3780367"/>
          </a:xfrm>
          <a:prstGeom prst="roundRect">
            <a:avLst>
              <a:gd name="adj" fmla="val 1858"/>
            </a:avLst>
          </a:prstGeom>
          <a:noFill/>
          <a:ln>
            <a:noFill/>
          </a:ln>
          <a:effectLst>
            <a:outerShdw blurRad="50800" dist="50800" dir="5400000" algn="tl" rotWithShape="0">
              <a:srgbClr val="000000">
                <a:alpha val="42745"/>
              </a:srgbClr>
            </a:outerShdw>
          </a:effectLst>
        </p:spPr>
      </p:sp>
      <p:sp>
        <p:nvSpPr>
          <p:cNvPr id="119" name="Google Shape;119;p30"/>
          <p:cNvSpPr txBox="1">
            <a:spLocks noGrp="1"/>
          </p:cNvSpPr>
          <p:nvPr>
            <p:ph type="body" idx="1"/>
          </p:nvPr>
        </p:nvSpPr>
        <p:spPr>
          <a:xfrm>
            <a:off x="954942" y="3024293"/>
            <a:ext cx="3190885" cy="1134110"/>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926"/>
              <a:buNone/>
              <a:defRPr sz="1158">
                <a:solidFill>
                  <a:srgbClr val="EE52A4"/>
                </a:solidFill>
              </a:defRPr>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120" name="Google Shape;120;p30"/>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30"/>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2" name="Google Shape;122;p30"/>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0"/>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 panoramique avec légende">
  <p:cSld name="Image panoramique avec légende">
    <p:spTree>
      <p:nvGrpSpPr>
        <p:cNvPr id="1" name="Shape 124"/>
        <p:cNvGrpSpPr/>
        <p:nvPr/>
      </p:nvGrpSpPr>
      <p:grpSpPr>
        <a:xfrm>
          <a:off x="0" y="0"/>
          <a:ext cx="0" cy="0"/>
          <a:chOff x="0" y="0"/>
          <a:chExt cx="0" cy="0"/>
        </a:xfrm>
      </p:grpSpPr>
      <p:grpSp>
        <p:nvGrpSpPr>
          <p:cNvPr id="125" name="Google Shape;125;p31"/>
          <p:cNvGrpSpPr/>
          <p:nvPr/>
        </p:nvGrpSpPr>
        <p:grpSpPr>
          <a:xfrm>
            <a:off x="0" y="0"/>
            <a:ext cx="10080625" cy="5670550"/>
            <a:chOff x="0" y="0"/>
            <a:chExt cx="12192000" cy="6858000"/>
          </a:xfrm>
        </p:grpSpPr>
        <p:sp>
          <p:nvSpPr>
            <p:cNvPr id="126" name="Google Shape;126;p31"/>
            <p:cNvSpPr/>
            <p:nvPr/>
          </p:nvSpPr>
          <p:spPr>
            <a:xfrm>
              <a:off x="0" y="0"/>
              <a:ext cx="12192000" cy="6858000"/>
            </a:xfrm>
            <a:prstGeom prst="rect">
              <a:avLst/>
            </a:prstGeom>
            <a:blipFill rotWithShape="1">
              <a:blip r:embed="rId2">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1"/>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1"/>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1"/>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1"/>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1"/>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1"/>
            <p:cNvSpPr/>
            <p:nvPr/>
          </p:nvSpPr>
          <p:spPr>
            <a:xfrm rot="10371525">
              <a:off x="263767" y="4438254"/>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31"/>
            <p:cNvSpPr/>
            <p:nvPr/>
          </p:nvSpPr>
          <p:spPr>
            <a:xfrm rot="10800000">
              <a:off x="459506" y="321130"/>
              <a:ext cx="11277600" cy="4533900"/>
            </a:xfrm>
            <a:custGeom>
              <a:avLst/>
              <a:gdLst/>
              <a:ahLst/>
              <a:cxnLst/>
              <a:rect l="l" t="t" r="r" b="b"/>
              <a:pathLst>
                <a:path w="7104" h="2856" extrusionOk="0">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lt1"/>
            </a:solidFill>
            <a:ln>
              <a:noFill/>
            </a:ln>
          </p:spPr>
        </p:sp>
        <p:sp>
          <p:nvSpPr>
            <p:cNvPr id="134" name="Google Shape;134;p31"/>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35" name="Google Shape;135;p31"/>
          <p:cNvSpPr txBox="1">
            <a:spLocks noGrp="1"/>
          </p:cNvSpPr>
          <p:nvPr>
            <p:ph type="title"/>
          </p:nvPr>
        </p:nvSpPr>
        <p:spPr>
          <a:xfrm>
            <a:off x="954943" y="4109394"/>
            <a:ext cx="7297257" cy="46860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2"/>
              </a:buClr>
              <a:buSzPts val="1984"/>
              <a:buFont typeface="Century Gothic"/>
              <a:buNone/>
              <a:defRPr sz="1984"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31"/>
          <p:cNvSpPr>
            <a:spLocks noGrp="1"/>
          </p:cNvSpPr>
          <p:nvPr>
            <p:ph type="pic" idx="2"/>
          </p:nvPr>
        </p:nvSpPr>
        <p:spPr>
          <a:xfrm>
            <a:off x="954943" y="567055"/>
            <a:ext cx="7297257" cy="2835275"/>
          </a:xfrm>
          <a:prstGeom prst="roundRect">
            <a:avLst>
              <a:gd name="adj" fmla="val 1858"/>
            </a:avLst>
          </a:prstGeom>
          <a:noFill/>
          <a:ln>
            <a:noFill/>
          </a:ln>
          <a:effectLst>
            <a:outerShdw blurRad="50800" dist="50800" dir="5400000" algn="tl" rotWithShape="0">
              <a:srgbClr val="000000">
                <a:alpha val="42745"/>
              </a:srgbClr>
            </a:outerShdw>
          </a:effectLst>
        </p:spPr>
      </p:sp>
      <p:sp>
        <p:nvSpPr>
          <p:cNvPr id="137" name="Google Shape;137;p31"/>
          <p:cNvSpPr txBox="1">
            <a:spLocks noGrp="1"/>
          </p:cNvSpPr>
          <p:nvPr>
            <p:ph type="body" idx="1"/>
          </p:nvPr>
        </p:nvSpPr>
        <p:spPr>
          <a:xfrm>
            <a:off x="954943" y="4578002"/>
            <a:ext cx="7297256" cy="408227"/>
          </a:xfrm>
          <a:prstGeom prst="rect">
            <a:avLst/>
          </a:prstGeom>
          <a:noFill/>
          <a:ln>
            <a:noFill/>
          </a:ln>
        </p:spPr>
        <p:txBody>
          <a:bodyPr spcFirstLastPara="1" wrap="square" lIns="91425" tIns="45700" rIns="91425" bIns="45700" anchor="t" anchorCtr="0">
            <a:normAutofit/>
          </a:bodyPr>
          <a:lstStyle>
            <a:lvl1pPr marL="457200" lvl="0" indent="-228600" algn="l">
              <a:spcBef>
                <a:spcPts val="827"/>
              </a:spcBef>
              <a:spcAft>
                <a:spcPts val="0"/>
              </a:spcAft>
              <a:buSzPts val="794"/>
              <a:buNone/>
              <a:defRPr sz="992">
                <a:solidFill>
                  <a:srgbClr val="EE52A4"/>
                </a:solidFill>
              </a:defRPr>
            </a:lvl1pPr>
            <a:lvl2pPr marL="914400" lvl="1" indent="-228600" algn="l">
              <a:spcBef>
                <a:spcPts val="827"/>
              </a:spcBef>
              <a:spcAft>
                <a:spcPts val="0"/>
              </a:spcAft>
              <a:buSzPts val="794"/>
              <a:buNone/>
              <a:defRPr sz="992"/>
            </a:lvl2pPr>
            <a:lvl3pPr marL="1371600" lvl="2" indent="-228600" algn="l">
              <a:spcBef>
                <a:spcPts val="827"/>
              </a:spcBef>
              <a:spcAft>
                <a:spcPts val="0"/>
              </a:spcAft>
              <a:buSzPts val="662"/>
              <a:buNone/>
              <a:defRPr sz="827"/>
            </a:lvl3pPr>
            <a:lvl4pPr marL="1828800" lvl="3" indent="-228600" algn="l">
              <a:spcBef>
                <a:spcPts val="827"/>
              </a:spcBef>
              <a:spcAft>
                <a:spcPts val="0"/>
              </a:spcAft>
              <a:buSzPts val="595"/>
              <a:buNone/>
              <a:defRPr sz="744"/>
            </a:lvl4pPr>
            <a:lvl5pPr marL="2286000" lvl="4" indent="-228600" algn="l">
              <a:spcBef>
                <a:spcPts val="827"/>
              </a:spcBef>
              <a:spcAft>
                <a:spcPts val="0"/>
              </a:spcAft>
              <a:buSzPts val="595"/>
              <a:buNone/>
              <a:defRPr sz="744"/>
            </a:lvl5pPr>
            <a:lvl6pPr marL="2743200" lvl="5" indent="-228600" algn="l">
              <a:spcBef>
                <a:spcPts val="827"/>
              </a:spcBef>
              <a:spcAft>
                <a:spcPts val="0"/>
              </a:spcAft>
              <a:buSzPts val="595"/>
              <a:buNone/>
              <a:defRPr sz="744"/>
            </a:lvl6pPr>
            <a:lvl7pPr marL="3200400" lvl="6" indent="-228600" algn="l">
              <a:spcBef>
                <a:spcPts val="827"/>
              </a:spcBef>
              <a:spcAft>
                <a:spcPts val="0"/>
              </a:spcAft>
              <a:buSzPts val="595"/>
              <a:buNone/>
              <a:defRPr sz="744"/>
            </a:lvl7pPr>
            <a:lvl8pPr marL="3657600" lvl="7" indent="-228600" algn="l">
              <a:spcBef>
                <a:spcPts val="827"/>
              </a:spcBef>
              <a:spcAft>
                <a:spcPts val="0"/>
              </a:spcAft>
              <a:buSzPts val="595"/>
              <a:buNone/>
              <a:defRPr sz="744"/>
            </a:lvl8pPr>
            <a:lvl9pPr marL="4114800" lvl="8" indent="-228600" algn="l">
              <a:spcBef>
                <a:spcPts val="827"/>
              </a:spcBef>
              <a:spcAft>
                <a:spcPts val="0"/>
              </a:spcAft>
              <a:buSzPts val="595"/>
              <a:buNone/>
              <a:defRPr sz="744"/>
            </a:lvl9pPr>
          </a:lstStyle>
          <a:p>
            <a:endParaRPr/>
          </a:p>
        </p:txBody>
      </p:sp>
      <p:sp>
        <p:nvSpPr>
          <p:cNvPr id="138" name="Google Shape;138;p31"/>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31"/>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31"/>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1"/>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fr-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21"/>
          <p:cNvGrpSpPr/>
          <p:nvPr/>
        </p:nvGrpSpPr>
        <p:grpSpPr>
          <a:xfrm>
            <a:off x="0" y="0"/>
            <a:ext cx="10080625" cy="5670550"/>
            <a:chOff x="0" y="0"/>
            <a:chExt cx="12192000" cy="6858000"/>
          </a:xfrm>
        </p:grpSpPr>
        <p:sp>
          <p:nvSpPr>
            <p:cNvPr id="11" name="Google Shape;11;p21"/>
            <p:cNvSpPr/>
            <p:nvPr/>
          </p:nvSpPr>
          <p:spPr>
            <a:xfrm>
              <a:off x="0" y="0"/>
              <a:ext cx="12192000" cy="6858000"/>
            </a:xfrm>
            <a:prstGeom prst="rect">
              <a:avLst/>
            </a:prstGeom>
            <a:blipFill rotWithShape="1">
              <a:blip r:embed="rId18">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1"/>
            <p:cNvSpPr/>
            <p:nvPr/>
          </p:nvSpPr>
          <p:spPr>
            <a:xfrm>
              <a:off x="0" y="2667000"/>
              <a:ext cx="4191000" cy="4191000"/>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1"/>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1"/>
            <p:cNvSpPr/>
            <p:nvPr/>
          </p:nvSpPr>
          <p:spPr>
            <a:xfrm>
              <a:off x="8609012" y="5867400"/>
              <a:ext cx="990600" cy="990600"/>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1"/>
            <p:cNvSpPr/>
            <p:nvPr/>
          </p:nvSpPr>
          <p:spPr>
            <a:xfrm>
              <a:off x="860901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1"/>
            <p:cNvSpPr/>
            <p:nvPr/>
          </p:nvSpPr>
          <p:spPr>
            <a:xfrm>
              <a:off x="7999412" y="8464"/>
              <a:ext cx="1600200" cy="1600200"/>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1"/>
            <p:cNvSpPr/>
            <p:nvPr/>
          </p:nvSpPr>
          <p:spPr>
            <a:xfrm rot="-589932">
              <a:off x="8490951" y="1797517"/>
              <a:ext cx="3299407" cy="440924"/>
            </a:xfrm>
            <a:custGeom>
              <a:avLst/>
              <a:gdLst/>
              <a:ahLst/>
              <a:cxnLst/>
              <a:rect l="l" t="t" r="r" b="b"/>
              <a:pathLst>
                <a:path w="10000" h="5291" extrusionOk="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1"/>
            <p:cNvSpPr/>
            <p:nvPr/>
          </p:nvSpPr>
          <p:spPr>
            <a:xfrm>
              <a:off x="459506" y="1866405"/>
              <a:ext cx="11277600" cy="4533900"/>
            </a:xfrm>
            <a:custGeom>
              <a:avLst/>
              <a:gdLst/>
              <a:ahLst/>
              <a:cxnLst/>
              <a:rect l="l" t="t" r="r" b="b"/>
              <a:pathLst>
                <a:path w="7104" h="2856" extrusionOk="0">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lt1"/>
            </a:solidFill>
            <a:ln>
              <a:noFill/>
            </a:ln>
          </p:spPr>
        </p:sp>
        <p:sp>
          <p:nvSpPr>
            <p:cNvPr id="19" name="Google Shape;19;p21"/>
            <p:cNvSpPr/>
            <p:nvPr/>
          </p:nvSpPr>
          <p:spPr>
            <a:xfrm>
              <a:off x="0" y="1587"/>
              <a:ext cx="12192000" cy="6856413"/>
            </a:xfrm>
            <a:custGeom>
              <a:avLst/>
              <a:gdLst/>
              <a:ahLst/>
              <a:cxnLst/>
              <a:rect l="l" t="t" r="r" b="b"/>
              <a:pathLst>
                <a:path w="15356" h="8638" extrusionOk="0">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20" name="Google Shape;20;p21"/>
          <p:cNvSpPr txBox="1">
            <a:spLocks noGrp="1"/>
          </p:cNvSpPr>
          <p:nvPr>
            <p:ph type="title"/>
          </p:nvPr>
        </p:nvSpPr>
        <p:spPr>
          <a:xfrm>
            <a:off x="954943" y="805079"/>
            <a:ext cx="7244137" cy="584554"/>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Clr>
                <a:schemeClr val="lt2"/>
              </a:buClr>
              <a:buSzPts val="2976"/>
              <a:buFont typeface="Century Gothic"/>
              <a:buNone/>
              <a:defRPr sz="2976" b="0" i="0" u="none" strike="noStrike" cap="none">
                <a:solidFill>
                  <a:schemeClr val="lt2"/>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1" name="Google Shape;21;p21"/>
          <p:cNvSpPr txBox="1">
            <a:spLocks noGrp="1"/>
          </p:cNvSpPr>
          <p:nvPr>
            <p:ph type="body" idx="1"/>
          </p:nvPr>
        </p:nvSpPr>
        <p:spPr>
          <a:xfrm>
            <a:off x="954943" y="2152709"/>
            <a:ext cx="7244137" cy="2824774"/>
          </a:xfrm>
          <a:prstGeom prst="rect">
            <a:avLst/>
          </a:prstGeom>
          <a:noFill/>
          <a:ln>
            <a:noFill/>
          </a:ln>
        </p:spPr>
        <p:txBody>
          <a:bodyPr spcFirstLastPara="1" wrap="square" lIns="91425" tIns="45700" rIns="91425" bIns="45700" anchor="t" anchorCtr="0">
            <a:normAutofit/>
          </a:bodyPr>
          <a:lstStyle>
            <a:lvl1pPr marL="457200" marR="0" lvl="0" indent="-304190" algn="l" rtl="0">
              <a:spcBef>
                <a:spcPts val="827"/>
              </a:spcBef>
              <a:spcAft>
                <a:spcPts val="0"/>
              </a:spcAft>
              <a:buClr>
                <a:schemeClr val="accent1"/>
              </a:buClr>
              <a:buSzPts val="1190"/>
              <a:buFont typeface="Noto Sans Symbols"/>
              <a:buChar char="►"/>
              <a:defRPr sz="1488" b="0" i="0" u="none" strike="noStrike" cap="none">
                <a:solidFill>
                  <a:srgbClr val="3F3F3F"/>
                </a:solidFill>
                <a:latin typeface="Century Gothic"/>
                <a:ea typeface="Century Gothic"/>
                <a:cs typeface="Century Gothic"/>
                <a:sym typeface="Century Gothic"/>
              </a:defRPr>
            </a:lvl1pPr>
            <a:lvl2pPr marL="914400" marR="0" lvl="1" indent="-295808" algn="l" rtl="0">
              <a:spcBef>
                <a:spcPts val="827"/>
              </a:spcBef>
              <a:spcAft>
                <a:spcPts val="0"/>
              </a:spcAft>
              <a:buClr>
                <a:schemeClr val="accent1"/>
              </a:buClr>
              <a:buSzPts val="1058"/>
              <a:buFont typeface="Noto Sans Symbols"/>
              <a:buChar char="►"/>
              <a:defRPr sz="1323" b="0" i="0" u="none" strike="noStrike" cap="none">
                <a:solidFill>
                  <a:srgbClr val="3F3F3F"/>
                </a:solidFill>
                <a:latin typeface="Century Gothic"/>
                <a:ea typeface="Century Gothic"/>
                <a:cs typeface="Century Gothic"/>
                <a:sym typeface="Century Gothic"/>
              </a:defRPr>
            </a:lvl2pPr>
            <a:lvl3pPr marL="1371600" marR="0" lvl="2" indent="-287426" algn="l" rtl="0">
              <a:spcBef>
                <a:spcPts val="827"/>
              </a:spcBef>
              <a:spcAft>
                <a:spcPts val="0"/>
              </a:spcAft>
              <a:buClr>
                <a:schemeClr val="accent1"/>
              </a:buClr>
              <a:buSzPts val="926"/>
              <a:buFont typeface="Noto Sans Symbols"/>
              <a:buChar char="►"/>
              <a:defRPr sz="1158" b="0" i="0" u="none" strike="noStrike" cap="none">
                <a:solidFill>
                  <a:srgbClr val="3F3F3F"/>
                </a:solidFill>
                <a:latin typeface="Century Gothic"/>
                <a:ea typeface="Century Gothic"/>
                <a:cs typeface="Century Gothic"/>
                <a:sym typeface="Century Gothic"/>
              </a:defRPr>
            </a:lvl3pPr>
            <a:lvl4pPr marL="1828800" marR="0" lvl="3" indent="-278993" algn="l" rtl="0">
              <a:spcBef>
                <a:spcPts val="827"/>
              </a:spcBef>
              <a:spcAft>
                <a:spcPts val="0"/>
              </a:spcAft>
              <a:buClr>
                <a:schemeClr val="accent1"/>
              </a:buClr>
              <a:buSzPts val="794"/>
              <a:buFont typeface="Noto Sans Symbols"/>
              <a:buChar char="►"/>
              <a:defRPr sz="992" b="0" i="0" u="none" strike="noStrike" cap="none">
                <a:solidFill>
                  <a:srgbClr val="3F3F3F"/>
                </a:solidFill>
                <a:latin typeface="Century Gothic"/>
                <a:ea typeface="Century Gothic"/>
                <a:cs typeface="Century Gothic"/>
                <a:sym typeface="Century Gothic"/>
              </a:defRPr>
            </a:lvl4pPr>
            <a:lvl5pPr marL="2286000" marR="0" lvl="4" indent="-278993" algn="l" rtl="0">
              <a:spcBef>
                <a:spcPts val="827"/>
              </a:spcBef>
              <a:spcAft>
                <a:spcPts val="0"/>
              </a:spcAft>
              <a:buClr>
                <a:schemeClr val="accent1"/>
              </a:buClr>
              <a:buSzPts val="794"/>
              <a:buFont typeface="Noto Sans Symbols"/>
              <a:buChar char="►"/>
              <a:defRPr sz="992" b="0" i="0" u="none" strike="noStrike" cap="none">
                <a:solidFill>
                  <a:srgbClr val="3F3F3F"/>
                </a:solidFill>
                <a:latin typeface="Century Gothic"/>
                <a:ea typeface="Century Gothic"/>
                <a:cs typeface="Century Gothic"/>
                <a:sym typeface="Century Gothic"/>
              </a:defRPr>
            </a:lvl5pPr>
            <a:lvl6pPr marL="2743200" marR="0" lvl="5" indent="-278993" algn="l" rtl="0">
              <a:spcBef>
                <a:spcPts val="827"/>
              </a:spcBef>
              <a:spcAft>
                <a:spcPts val="0"/>
              </a:spcAft>
              <a:buClr>
                <a:schemeClr val="accent1"/>
              </a:buClr>
              <a:buSzPts val="794"/>
              <a:buFont typeface="Noto Sans Symbols"/>
              <a:buChar char="►"/>
              <a:defRPr sz="992" b="0" i="0" u="none" strike="noStrike" cap="none">
                <a:solidFill>
                  <a:srgbClr val="3F3F3F"/>
                </a:solidFill>
                <a:latin typeface="Century Gothic"/>
                <a:ea typeface="Century Gothic"/>
                <a:cs typeface="Century Gothic"/>
                <a:sym typeface="Century Gothic"/>
              </a:defRPr>
            </a:lvl6pPr>
            <a:lvl7pPr marL="3200400" marR="0" lvl="6" indent="-278993" algn="l" rtl="0">
              <a:spcBef>
                <a:spcPts val="827"/>
              </a:spcBef>
              <a:spcAft>
                <a:spcPts val="0"/>
              </a:spcAft>
              <a:buClr>
                <a:schemeClr val="accent1"/>
              </a:buClr>
              <a:buSzPts val="794"/>
              <a:buFont typeface="Noto Sans Symbols"/>
              <a:buChar char="►"/>
              <a:defRPr sz="992" b="0" i="0" u="none" strike="noStrike" cap="none">
                <a:solidFill>
                  <a:srgbClr val="3F3F3F"/>
                </a:solidFill>
                <a:latin typeface="Century Gothic"/>
                <a:ea typeface="Century Gothic"/>
                <a:cs typeface="Century Gothic"/>
                <a:sym typeface="Century Gothic"/>
              </a:defRPr>
            </a:lvl7pPr>
            <a:lvl8pPr marL="3657600" marR="0" lvl="7" indent="-278993" algn="l" rtl="0">
              <a:spcBef>
                <a:spcPts val="827"/>
              </a:spcBef>
              <a:spcAft>
                <a:spcPts val="0"/>
              </a:spcAft>
              <a:buClr>
                <a:schemeClr val="accent1"/>
              </a:buClr>
              <a:buSzPts val="794"/>
              <a:buFont typeface="Noto Sans Symbols"/>
              <a:buChar char="►"/>
              <a:defRPr sz="992" b="0" i="0" u="none" strike="noStrike" cap="none">
                <a:solidFill>
                  <a:srgbClr val="3F3F3F"/>
                </a:solidFill>
                <a:latin typeface="Century Gothic"/>
                <a:ea typeface="Century Gothic"/>
                <a:cs typeface="Century Gothic"/>
                <a:sym typeface="Century Gothic"/>
              </a:defRPr>
            </a:lvl8pPr>
            <a:lvl9pPr marL="4114800" marR="0" lvl="8" indent="-278993" algn="l" rtl="0">
              <a:spcBef>
                <a:spcPts val="827"/>
              </a:spcBef>
              <a:spcAft>
                <a:spcPts val="0"/>
              </a:spcAft>
              <a:buClr>
                <a:schemeClr val="accent1"/>
              </a:buClr>
              <a:buSzPts val="794"/>
              <a:buFont typeface="Noto Sans Symbols"/>
              <a:buChar char="►"/>
              <a:defRPr sz="992" b="0" i="0" u="none" strike="noStrike" cap="none">
                <a:solidFill>
                  <a:srgbClr val="3F3F3F"/>
                </a:solidFill>
                <a:latin typeface="Century Gothic"/>
                <a:ea typeface="Century Gothic"/>
                <a:cs typeface="Century Gothic"/>
                <a:sym typeface="Century Gothic"/>
              </a:defRPr>
            </a:lvl9pPr>
          </a:lstStyle>
          <a:p>
            <a:endParaRPr/>
          </a:p>
        </p:txBody>
      </p:sp>
      <p:sp>
        <p:nvSpPr>
          <p:cNvPr id="22" name="Google Shape;22;p21"/>
          <p:cNvSpPr txBox="1">
            <a:spLocks noGrp="1"/>
          </p:cNvSpPr>
          <p:nvPr>
            <p:ph type="dt" idx="10"/>
          </p:nvPr>
        </p:nvSpPr>
        <p:spPr>
          <a:xfrm>
            <a:off x="8808231" y="5285103"/>
            <a:ext cx="819050" cy="252024"/>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827" b="1" i="0" u="none" strike="noStrike" cap="none">
                <a:solidFill>
                  <a:schemeClr val="accen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23" name="Google Shape;23;p21"/>
          <p:cNvSpPr txBox="1">
            <a:spLocks noGrp="1"/>
          </p:cNvSpPr>
          <p:nvPr>
            <p:ph type="ftr" idx="11"/>
          </p:nvPr>
        </p:nvSpPr>
        <p:spPr>
          <a:xfrm>
            <a:off x="463939" y="5285104"/>
            <a:ext cx="3191367" cy="2520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827" b="1" i="0" u="none" strike="noStrike" cap="none">
                <a:solidFill>
                  <a:schemeClr val="accen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24" name="Google Shape;24;p21"/>
          <p:cNvSpPr/>
          <p:nvPr/>
        </p:nvSpPr>
        <p:spPr>
          <a:xfrm>
            <a:off x="8630222" y="0"/>
            <a:ext cx="567035" cy="945092"/>
          </a:xfrm>
          <a:prstGeom prst="rect">
            <a:avLst/>
          </a:prstGeom>
          <a:solidFill>
            <a:schemeClr val="accent1"/>
          </a:solidFill>
          <a:ln>
            <a:noFill/>
          </a:ln>
          <a:effectLst>
            <a:outerShdw blurRad="38100" dist="25400" dir="5400000" rotWithShape="0">
              <a:srgbClr val="000000">
                <a:alpha val="4470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1"/>
          <p:cNvSpPr txBox="1">
            <a:spLocks noGrp="1"/>
          </p:cNvSpPr>
          <p:nvPr>
            <p:ph type="sldNum" idx="12"/>
          </p:nvPr>
        </p:nvSpPr>
        <p:spPr>
          <a:xfrm>
            <a:off x="8559718" y="244525"/>
            <a:ext cx="693042" cy="634763"/>
          </a:xfrm>
          <a:prstGeom prst="rect">
            <a:avLst/>
          </a:prstGeom>
          <a:noFill/>
          <a:ln>
            <a:noFill/>
          </a:ln>
        </p:spPr>
        <p:txBody>
          <a:bodyPr spcFirstLastPara="1" wrap="square" lIns="91425" tIns="45700" rIns="91425" bIns="45700" anchor="b" anchorCtr="0">
            <a:noAutofit/>
          </a:bodyPr>
          <a:lstStyle>
            <a:lvl1pPr marL="0" marR="0" lvl="0" indent="0" algn="ctr" rtl="0">
              <a:spcBef>
                <a:spcPts val="0"/>
              </a:spcBef>
              <a:buNone/>
              <a:defRPr sz="2315" b="0" i="0" u="none" strike="noStrike" cap="none">
                <a:solidFill>
                  <a:schemeClr val="lt1"/>
                </a:solidFill>
                <a:latin typeface="Century Gothic"/>
                <a:ea typeface="Century Gothic"/>
                <a:cs typeface="Century Gothic"/>
                <a:sym typeface="Century Gothic"/>
              </a:defRPr>
            </a:lvl1pPr>
            <a:lvl2pPr marL="0" marR="0" lvl="1" indent="0" algn="ctr" rtl="0">
              <a:spcBef>
                <a:spcPts val="0"/>
              </a:spcBef>
              <a:buNone/>
              <a:defRPr sz="2315" b="0" i="0" u="none" strike="noStrike" cap="none">
                <a:solidFill>
                  <a:schemeClr val="lt1"/>
                </a:solidFill>
                <a:latin typeface="Century Gothic"/>
                <a:ea typeface="Century Gothic"/>
                <a:cs typeface="Century Gothic"/>
                <a:sym typeface="Century Gothic"/>
              </a:defRPr>
            </a:lvl2pPr>
            <a:lvl3pPr marL="0" marR="0" lvl="2" indent="0" algn="ctr" rtl="0">
              <a:spcBef>
                <a:spcPts val="0"/>
              </a:spcBef>
              <a:buNone/>
              <a:defRPr sz="2315" b="0" i="0" u="none" strike="noStrike" cap="none">
                <a:solidFill>
                  <a:schemeClr val="lt1"/>
                </a:solidFill>
                <a:latin typeface="Century Gothic"/>
                <a:ea typeface="Century Gothic"/>
                <a:cs typeface="Century Gothic"/>
                <a:sym typeface="Century Gothic"/>
              </a:defRPr>
            </a:lvl3pPr>
            <a:lvl4pPr marL="0" marR="0" lvl="3" indent="0" algn="ctr" rtl="0">
              <a:spcBef>
                <a:spcPts val="0"/>
              </a:spcBef>
              <a:buNone/>
              <a:defRPr sz="2315" b="0" i="0" u="none" strike="noStrike" cap="none">
                <a:solidFill>
                  <a:schemeClr val="lt1"/>
                </a:solidFill>
                <a:latin typeface="Century Gothic"/>
                <a:ea typeface="Century Gothic"/>
                <a:cs typeface="Century Gothic"/>
                <a:sym typeface="Century Gothic"/>
              </a:defRPr>
            </a:lvl4pPr>
            <a:lvl5pPr marL="0" marR="0" lvl="4" indent="0" algn="ctr" rtl="0">
              <a:spcBef>
                <a:spcPts val="0"/>
              </a:spcBef>
              <a:buNone/>
              <a:defRPr sz="2315" b="0" i="0" u="none" strike="noStrike" cap="none">
                <a:solidFill>
                  <a:schemeClr val="lt1"/>
                </a:solidFill>
                <a:latin typeface="Century Gothic"/>
                <a:ea typeface="Century Gothic"/>
                <a:cs typeface="Century Gothic"/>
                <a:sym typeface="Century Gothic"/>
              </a:defRPr>
            </a:lvl5pPr>
            <a:lvl6pPr marL="0" marR="0" lvl="5" indent="0" algn="ctr" rtl="0">
              <a:spcBef>
                <a:spcPts val="0"/>
              </a:spcBef>
              <a:buNone/>
              <a:defRPr sz="2315" b="0" i="0" u="none" strike="noStrike" cap="none">
                <a:solidFill>
                  <a:schemeClr val="lt1"/>
                </a:solidFill>
                <a:latin typeface="Century Gothic"/>
                <a:ea typeface="Century Gothic"/>
                <a:cs typeface="Century Gothic"/>
                <a:sym typeface="Century Gothic"/>
              </a:defRPr>
            </a:lvl6pPr>
            <a:lvl7pPr marL="0" marR="0" lvl="6" indent="0" algn="ctr" rtl="0">
              <a:spcBef>
                <a:spcPts val="0"/>
              </a:spcBef>
              <a:buNone/>
              <a:defRPr sz="2315" b="0" i="0" u="none" strike="noStrike" cap="none">
                <a:solidFill>
                  <a:schemeClr val="lt1"/>
                </a:solidFill>
                <a:latin typeface="Century Gothic"/>
                <a:ea typeface="Century Gothic"/>
                <a:cs typeface="Century Gothic"/>
                <a:sym typeface="Century Gothic"/>
              </a:defRPr>
            </a:lvl7pPr>
            <a:lvl8pPr marL="0" marR="0" lvl="7" indent="0" algn="ctr" rtl="0">
              <a:spcBef>
                <a:spcPts val="0"/>
              </a:spcBef>
              <a:buNone/>
              <a:defRPr sz="2315" b="0" i="0" u="none" strike="noStrike" cap="none">
                <a:solidFill>
                  <a:schemeClr val="lt1"/>
                </a:solidFill>
                <a:latin typeface="Century Gothic"/>
                <a:ea typeface="Century Gothic"/>
                <a:cs typeface="Century Gothic"/>
                <a:sym typeface="Century Gothic"/>
              </a:defRPr>
            </a:lvl8pPr>
            <a:lvl9pPr marL="0" marR="0" lvl="8" indent="0" algn="ctr" rtl="0">
              <a:spcBef>
                <a:spcPts val="0"/>
              </a:spcBef>
              <a:buNone/>
              <a:defRPr sz="2315" b="0" i="0" u="none" strike="noStrike" cap="none">
                <a:solidFill>
                  <a:schemeClr val="lt1"/>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194052" y="196579"/>
            <a:ext cx="9692521" cy="527739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882055" y="531330"/>
            <a:ext cx="8316516" cy="1134110"/>
          </a:xfrm>
          <a:prstGeom prst="rect">
            <a:avLst/>
          </a:prstGeom>
        </p:spPr>
        <p:txBody>
          <a:bodyPr vert="horz" lIns="75603" tIns="37801" rIns="75603" bIns="37801"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82055" y="1738969"/>
            <a:ext cx="8316516" cy="3251115"/>
          </a:xfrm>
          <a:prstGeom prst="rect">
            <a:avLst/>
          </a:prstGeom>
        </p:spPr>
        <p:txBody>
          <a:bodyPr vert="horz" lIns="75603" tIns="37801" rIns="75603" bIns="37801"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26814" y="5215510"/>
            <a:ext cx="2268141" cy="226822"/>
          </a:xfrm>
          <a:prstGeom prst="rect">
            <a:avLst/>
          </a:prstGeom>
        </p:spPr>
        <p:txBody>
          <a:bodyPr vert="horz" lIns="75603" tIns="37801" rIns="75603" bIns="37801" rtlCol="0" anchor="b"/>
          <a:lstStyle>
            <a:lvl1pPr algn="l">
              <a:defRPr sz="800">
                <a:solidFill>
                  <a:schemeClr val="tx1">
                    <a:lumMod val="75000"/>
                    <a:lumOff val="25000"/>
                  </a:schemeClr>
                </a:solidFill>
              </a:defRPr>
            </a:lvl1pPr>
          </a:lstStyle>
          <a:p>
            <a:pPr defTabSz="378013">
              <a:buClrTx/>
              <a:buFontTx/>
              <a:buNone/>
            </a:pPr>
            <a:fld id="{6AA6C59B-8CD5-4A02-9B35-6B71B6CCECD1}" type="datetimeFigureOut">
              <a:rPr lang="fr-FR" kern="1200" smtClean="0">
                <a:solidFill>
                  <a:prstClr val="black">
                    <a:lumMod val="75000"/>
                    <a:lumOff val="25000"/>
                  </a:prstClr>
                </a:solidFill>
                <a:latin typeface="Century Gothic" panose="020B0502020202020204"/>
                <a:ea typeface="+mn-ea"/>
                <a:cs typeface="+mn-cs"/>
              </a:rPr>
              <a:pPr defTabSz="378013">
                <a:buClrTx/>
                <a:buFontTx/>
                <a:buNone/>
              </a:pPr>
              <a:t>17/07/2025</a:t>
            </a:fld>
            <a:endParaRPr lang="fr-FR" kern="1200">
              <a:solidFill>
                <a:prstClr val="black">
                  <a:lumMod val="75000"/>
                  <a:lumOff val="25000"/>
                </a:prstClr>
              </a:solidFill>
              <a:latin typeface="Century Gothic" panose="020B0502020202020204"/>
              <a:ea typeface="+mn-ea"/>
              <a:cs typeface="+mn-cs"/>
            </a:endParaRPr>
          </a:p>
        </p:txBody>
      </p:sp>
      <p:sp>
        <p:nvSpPr>
          <p:cNvPr id="5" name="Footer Placeholder 4"/>
          <p:cNvSpPr>
            <a:spLocks noGrp="1"/>
          </p:cNvSpPr>
          <p:nvPr>
            <p:ph type="ftr" sz="quarter" idx="3"/>
          </p:nvPr>
        </p:nvSpPr>
        <p:spPr>
          <a:xfrm>
            <a:off x="2885579" y="5215510"/>
            <a:ext cx="4309467" cy="226822"/>
          </a:xfrm>
          <a:prstGeom prst="rect">
            <a:avLst/>
          </a:prstGeom>
        </p:spPr>
        <p:txBody>
          <a:bodyPr vert="horz" lIns="75603" tIns="37801" rIns="75603" bIns="37801" rtlCol="0" anchor="b"/>
          <a:lstStyle>
            <a:lvl1pPr algn="ctr">
              <a:defRPr sz="800">
                <a:solidFill>
                  <a:schemeClr val="tx1">
                    <a:lumMod val="75000"/>
                    <a:lumOff val="25000"/>
                  </a:schemeClr>
                </a:solidFill>
              </a:defRPr>
            </a:lvl1pPr>
          </a:lstStyle>
          <a:p>
            <a:pPr defTabSz="378013">
              <a:buClrTx/>
              <a:buFontTx/>
              <a:buNone/>
            </a:pPr>
            <a:endParaRPr lang="fr-FR" kern="1200">
              <a:solidFill>
                <a:prstClr val="black">
                  <a:lumMod val="75000"/>
                  <a:lumOff val="25000"/>
                </a:prstClr>
              </a:solidFill>
              <a:latin typeface="Century Gothic" panose="020B0502020202020204"/>
              <a:ea typeface="+mn-ea"/>
              <a:cs typeface="+mn-cs"/>
            </a:endParaRPr>
          </a:p>
        </p:txBody>
      </p:sp>
      <p:sp>
        <p:nvSpPr>
          <p:cNvPr id="6" name="Slide Number Placeholder 5"/>
          <p:cNvSpPr>
            <a:spLocks noGrp="1"/>
          </p:cNvSpPr>
          <p:nvPr>
            <p:ph type="sldNum" sz="quarter" idx="4"/>
          </p:nvPr>
        </p:nvSpPr>
        <p:spPr>
          <a:xfrm>
            <a:off x="8656737" y="5215510"/>
            <a:ext cx="1209675" cy="226822"/>
          </a:xfrm>
          <a:prstGeom prst="rect">
            <a:avLst/>
          </a:prstGeom>
        </p:spPr>
        <p:txBody>
          <a:bodyPr vert="horz" lIns="75603" tIns="37801" rIns="75603" bIns="37801" rtlCol="0" anchor="b"/>
          <a:lstStyle>
            <a:lvl1pPr algn="r">
              <a:defRPr sz="800">
                <a:solidFill>
                  <a:schemeClr val="tx1">
                    <a:lumMod val="75000"/>
                    <a:lumOff val="25000"/>
                  </a:schemeClr>
                </a:solidFill>
              </a:defRPr>
            </a:lvl1pPr>
          </a:lstStyle>
          <a:p>
            <a:pPr defTabSz="378013">
              <a:buClrTx/>
              <a:buFontTx/>
              <a:buNone/>
            </a:pPr>
            <a:fld id="{4FBAD33E-B65B-4D65-A5AC-F30B715CD412}" type="slidenum">
              <a:rPr lang="fr-FR" kern="1200" smtClean="0">
                <a:solidFill>
                  <a:prstClr val="black">
                    <a:lumMod val="75000"/>
                    <a:lumOff val="25000"/>
                  </a:prstClr>
                </a:solidFill>
                <a:latin typeface="Century Gothic" panose="020B0502020202020204"/>
                <a:ea typeface="+mn-ea"/>
                <a:cs typeface="+mn-cs"/>
              </a:rPr>
              <a:pPr defTabSz="378013">
                <a:buClrTx/>
                <a:buFontTx/>
                <a:buNone/>
              </a:pPr>
              <a:t>‹N°›</a:t>
            </a:fld>
            <a:endParaRPr lang="fr-FR" kern="1200">
              <a:solidFill>
                <a:prstClr val="black">
                  <a:lumMod val="75000"/>
                  <a:lumOff val="25000"/>
                </a:prstClr>
              </a:solidFill>
              <a:latin typeface="Century Gothic" panose="020B0502020202020204"/>
              <a:ea typeface="+mn-ea"/>
              <a:cs typeface="+mn-cs"/>
            </a:endParaRPr>
          </a:p>
        </p:txBody>
      </p:sp>
    </p:spTree>
    <p:extLst>
      <p:ext uri="{BB962C8B-B14F-4D97-AF65-F5344CB8AC3E}">
        <p14:creationId xmlns:p14="http://schemas.microsoft.com/office/powerpoint/2010/main" val="225565971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756026" rtl="0" eaLnBrk="1" latinLnBrk="0" hangingPunct="1">
        <a:lnSpc>
          <a:spcPct val="90000"/>
        </a:lnSpc>
        <a:spcBef>
          <a:spcPct val="0"/>
        </a:spcBef>
        <a:buNone/>
        <a:defRPr lang="en-US" sz="4000" kern="1200" cap="none" spc="0" baseline="0" dirty="0">
          <a:solidFill>
            <a:schemeClr val="tx1">
              <a:lumMod val="85000"/>
              <a:lumOff val="15000"/>
            </a:schemeClr>
          </a:solidFill>
          <a:effectLst/>
          <a:latin typeface="+mj-lt"/>
          <a:ea typeface="+mn-ea"/>
          <a:cs typeface="+mn-cs"/>
        </a:defRPr>
      </a:lvl1pPr>
    </p:titleStyle>
    <p:bodyStyle>
      <a:lvl1pPr marL="151205" indent="-151205" algn="l" defTabSz="756026" rtl="0" eaLnBrk="1" latinLnBrk="0" hangingPunct="1">
        <a:lnSpc>
          <a:spcPct val="100000"/>
        </a:lnSpc>
        <a:spcBef>
          <a:spcPts val="744"/>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378013" indent="-151205" algn="l" defTabSz="756026" rtl="0" eaLnBrk="1" latinLnBrk="0" hangingPunct="1">
        <a:lnSpc>
          <a:spcPct val="100000"/>
        </a:lnSpc>
        <a:spcBef>
          <a:spcPts val="413"/>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604821" indent="-151205" algn="l" defTabSz="756026" rtl="0" eaLnBrk="1" latinLnBrk="0" hangingPunct="1">
        <a:lnSpc>
          <a:spcPct val="100000"/>
        </a:lnSpc>
        <a:spcBef>
          <a:spcPts val="413"/>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831629" indent="-151205" algn="l" defTabSz="756026" rtl="0" eaLnBrk="1" latinLnBrk="0" hangingPunct="1">
        <a:lnSpc>
          <a:spcPct val="100000"/>
        </a:lnSpc>
        <a:spcBef>
          <a:spcPts val="413"/>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058436" indent="-151205" algn="l" defTabSz="756026" rtl="0" eaLnBrk="1" latinLnBrk="0" hangingPunct="1">
        <a:lnSpc>
          <a:spcPct val="100000"/>
        </a:lnSpc>
        <a:spcBef>
          <a:spcPts val="413"/>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322880" indent="-189006" algn="l" defTabSz="756026" rtl="0" eaLnBrk="1" latinLnBrk="0" hangingPunct="1">
        <a:lnSpc>
          <a:spcPct val="100000"/>
        </a:lnSpc>
        <a:spcBef>
          <a:spcPts val="413"/>
        </a:spcBef>
        <a:buClr>
          <a:schemeClr val="tx1">
            <a:lumMod val="85000"/>
            <a:lumOff val="15000"/>
          </a:schemeClr>
        </a:buClr>
        <a:buFont typeface="Garamond" pitchFamily="18" charset="0"/>
        <a:buChar char="◦"/>
        <a:defRPr sz="1200" kern="1200">
          <a:solidFill>
            <a:schemeClr val="tx1"/>
          </a:solidFill>
          <a:latin typeface="+mn-lt"/>
          <a:ea typeface="+mn-ea"/>
          <a:cs typeface="+mn-cs"/>
        </a:defRPr>
      </a:lvl6pPr>
      <a:lvl7pPr marL="1570920" indent="-189006" algn="l" defTabSz="756026" rtl="0" eaLnBrk="1" latinLnBrk="0" hangingPunct="1">
        <a:lnSpc>
          <a:spcPct val="100000"/>
        </a:lnSpc>
        <a:spcBef>
          <a:spcPts val="413"/>
        </a:spcBef>
        <a:buClr>
          <a:schemeClr val="tx1">
            <a:lumMod val="85000"/>
            <a:lumOff val="15000"/>
          </a:schemeClr>
        </a:buClr>
        <a:buFont typeface="Garamond" pitchFamily="18" charset="0"/>
        <a:buChar char="◦"/>
        <a:defRPr sz="1200" kern="1200">
          <a:solidFill>
            <a:schemeClr val="tx1"/>
          </a:solidFill>
          <a:latin typeface="+mn-lt"/>
          <a:ea typeface="+mn-ea"/>
          <a:cs typeface="+mn-cs"/>
        </a:defRPr>
      </a:lvl7pPr>
      <a:lvl8pPr marL="1818960" indent="-189006" algn="l" defTabSz="756026" rtl="0" eaLnBrk="1" latinLnBrk="0" hangingPunct="1">
        <a:lnSpc>
          <a:spcPct val="100000"/>
        </a:lnSpc>
        <a:spcBef>
          <a:spcPts val="413"/>
        </a:spcBef>
        <a:buClr>
          <a:schemeClr val="tx1">
            <a:lumMod val="85000"/>
            <a:lumOff val="15000"/>
          </a:schemeClr>
        </a:buClr>
        <a:buFont typeface="Garamond" pitchFamily="18" charset="0"/>
        <a:buChar char="◦"/>
        <a:defRPr sz="1200" kern="1200">
          <a:solidFill>
            <a:schemeClr val="tx1"/>
          </a:solidFill>
          <a:latin typeface="+mn-lt"/>
          <a:ea typeface="+mn-ea"/>
          <a:cs typeface="+mn-cs"/>
        </a:defRPr>
      </a:lvl8pPr>
      <a:lvl9pPr marL="2067000" indent="-189006" algn="l" defTabSz="756026" rtl="0" eaLnBrk="1" latinLnBrk="0" hangingPunct="1">
        <a:lnSpc>
          <a:spcPct val="100000"/>
        </a:lnSpc>
        <a:spcBef>
          <a:spcPts val="413"/>
        </a:spcBef>
        <a:buClr>
          <a:schemeClr val="tx1">
            <a:lumMod val="85000"/>
            <a:lumOff val="15000"/>
          </a:schemeClr>
        </a:buClr>
        <a:buFont typeface="Garamond" pitchFamily="18" charset="0"/>
        <a:buChar char="◦"/>
        <a:defRPr sz="1200" kern="1200">
          <a:solidFill>
            <a:schemeClr val="tx1"/>
          </a:solidFill>
          <a:latin typeface="+mn-lt"/>
          <a:ea typeface="+mn-ea"/>
          <a:cs typeface="+mn-cs"/>
        </a:defRPr>
      </a:lvl9pPr>
    </p:bodyStyle>
    <p:otherStyle>
      <a:defPPr>
        <a:defRPr lang="en-US"/>
      </a:defPPr>
      <a:lvl1pPr marL="0" algn="l" defTabSz="756026" rtl="0" eaLnBrk="1" latinLnBrk="0" hangingPunct="1">
        <a:defRPr sz="1500" kern="1200">
          <a:solidFill>
            <a:schemeClr val="tx1"/>
          </a:solidFill>
          <a:latin typeface="+mn-lt"/>
          <a:ea typeface="+mn-ea"/>
          <a:cs typeface="+mn-cs"/>
        </a:defRPr>
      </a:lvl1pPr>
      <a:lvl2pPr marL="378013" algn="l" defTabSz="756026" rtl="0" eaLnBrk="1" latinLnBrk="0" hangingPunct="1">
        <a:defRPr sz="1500" kern="1200">
          <a:solidFill>
            <a:schemeClr val="tx1"/>
          </a:solidFill>
          <a:latin typeface="+mn-lt"/>
          <a:ea typeface="+mn-ea"/>
          <a:cs typeface="+mn-cs"/>
        </a:defRPr>
      </a:lvl2pPr>
      <a:lvl3pPr marL="756026" algn="l" defTabSz="756026" rtl="0" eaLnBrk="1" latinLnBrk="0" hangingPunct="1">
        <a:defRPr sz="1500" kern="1200">
          <a:solidFill>
            <a:schemeClr val="tx1"/>
          </a:solidFill>
          <a:latin typeface="+mn-lt"/>
          <a:ea typeface="+mn-ea"/>
          <a:cs typeface="+mn-cs"/>
        </a:defRPr>
      </a:lvl3pPr>
      <a:lvl4pPr marL="1134039" algn="l" defTabSz="756026" rtl="0" eaLnBrk="1" latinLnBrk="0" hangingPunct="1">
        <a:defRPr sz="1500" kern="1200">
          <a:solidFill>
            <a:schemeClr val="tx1"/>
          </a:solidFill>
          <a:latin typeface="+mn-lt"/>
          <a:ea typeface="+mn-ea"/>
          <a:cs typeface="+mn-cs"/>
        </a:defRPr>
      </a:lvl4pPr>
      <a:lvl5pPr marL="1512052" algn="l" defTabSz="756026" rtl="0" eaLnBrk="1" latinLnBrk="0" hangingPunct="1">
        <a:defRPr sz="1500" kern="1200">
          <a:solidFill>
            <a:schemeClr val="tx1"/>
          </a:solidFill>
          <a:latin typeface="+mn-lt"/>
          <a:ea typeface="+mn-ea"/>
          <a:cs typeface="+mn-cs"/>
        </a:defRPr>
      </a:lvl5pPr>
      <a:lvl6pPr marL="1890065" algn="l" defTabSz="756026" rtl="0" eaLnBrk="1" latinLnBrk="0" hangingPunct="1">
        <a:defRPr sz="1500" kern="1200">
          <a:solidFill>
            <a:schemeClr val="tx1"/>
          </a:solidFill>
          <a:latin typeface="+mn-lt"/>
          <a:ea typeface="+mn-ea"/>
          <a:cs typeface="+mn-cs"/>
        </a:defRPr>
      </a:lvl6pPr>
      <a:lvl7pPr marL="2268078" algn="l" defTabSz="756026" rtl="0" eaLnBrk="1" latinLnBrk="0" hangingPunct="1">
        <a:defRPr sz="1500" kern="1200">
          <a:solidFill>
            <a:schemeClr val="tx1"/>
          </a:solidFill>
          <a:latin typeface="+mn-lt"/>
          <a:ea typeface="+mn-ea"/>
          <a:cs typeface="+mn-cs"/>
        </a:defRPr>
      </a:lvl7pPr>
      <a:lvl8pPr marL="2646091" algn="l" defTabSz="756026" rtl="0" eaLnBrk="1" latinLnBrk="0" hangingPunct="1">
        <a:defRPr sz="1500" kern="1200">
          <a:solidFill>
            <a:schemeClr val="tx1"/>
          </a:solidFill>
          <a:latin typeface="+mn-lt"/>
          <a:ea typeface="+mn-ea"/>
          <a:cs typeface="+mn-cs"/>
        </a:defRPr>
      </a:lvl8pPr>
      <a:lvl9pPr marL="3024104" algn="l" defTabSz="756026"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7.emf"/><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5" name="Google Shape;255;p1"/>
          <p:cNvSpPr txBox="1"/>
          <p:nvPr/>
        </p:nvSpPr>
        <p:spPr>
          <a:xfrm>
            <a:off x="1028201" y="2328170"/>
            <a:ext cx="8024221" cy="1014209"/>
          </a:xfrm>
          <a:prstGeom prst="rect">
            <a:avLst/>
          </a:prstGeom>
          <a:noFill/>
          <a:ln>
            <a:noFill/>
          </a:ln>
        </p:spPr>
        <p:txBody>
          <a:bodyPr spcFirstLastPara="1" wrap="square" lIns="90000" tIns="45000" rIns="90000" bIns="45000" anchor="t" anchorCtr="0">
            <a:spAutoFit/>
          </a:bodyPr>
          <a:lstStyle/>
          <a:p>
            <a:pPr marL="0" marR="0" lvl="0" indent="0" algn="ctr" rtl="0">
              <a:lnSpc>
                <a:spcPct val="100000"/>
              </a:lnSpc>
              <a:spcBef>
                <a:spcPts val="0"/>
              </a:spcBef>
              <a:spcAft>
                <a:spcPts val="0"/>
              </a:spcAft>
              <a:buClr>
                <a:schemeClr val="dk1"/>
              </a:buClr>
              <a:buSzPts val="3600"/>
              <a:buFont typeface="Century Gothic"/>
              <a:buNone/>
            </a:pPr>
            <a:endParaRPr sz="2400" b="0" i="0" u="none" strike="noStrike" cap="none" dirty="0">
              <a:solidFill>
                <a:schemeClr val="lt1"/>
              </a:solidFill>
              <a:latin typeface="Century Gothic"/>
              <a:ea typeface="Century Gothic"/>
              <a:cs typeface="Century Gothic"/>
              <a:sym typeface="Century Gothic"/>
            </a:endParaRPr>
          </a:p>
          <a:p>
            <a:pPr marL="0" marR="0" lvl="0" indent="0" algn="ctr" rtl="0">
              <a:lnSpc>
                <a:spcPct val="100000"/>
              </a:lnSpc>
              <a:spcBef>
                <a:spcPts val="0"/>
              </a:spcBef>
              <a:spcAft>
                <a:spcPts val="0"/>
              </a:spcAft>
              <a:buClr>
                <a:schemeClr val="lt1"/>
              </a:buClr>
              <a:buSzPts val="3600"/>
              <a:buFont typeface="Century Gothic"/>
              <a:buNone/>
            </a:pPr>
            <a:r>
              <a:rPr lang="fr-FR" sz="3600" b="1" dirty="0">
                <a:solidFill>
                  <a:schemeClr val="lt1"/>
                </a:solidFill>
                <a:latin typeface="Century Gothic"/>
                <a:sym typeface="Century Gothic"/>
              </a:rPr>
              <a:t>ANALYSE D’UN OST </a:t>
            </a:r>
            <a:endParaRPr sz="4800" b="1" i="0" u="none" strike="noStrike" cap="none" dirty="0">
              <a:solidFill>
                <a:srgbClr val="FF0000"/>
              </a:solidFill>
              <a:latin typeface="Arial"/>
              <a:ea typeface="Arial"/>
              <a:cs typeface="Arial"/>
              <a:sym typeface="Arial"/>
            </a:endParaRPr>
          </a:p>
        </p:txBody>
      </p:sp>
      <p:sp>
        <p:nvSpPr>
          <p:cNvPr id="256" name="Google Shape;256;p1"/>
          <p:cNvSpPr txBox="1">
            <a:spLocks noGrp="1"/>
          </p:cNvSpPr>
          <p:nvPr>
            <p:ph type="ctrTitle"/>
          </p:nvPr>
        </p:nvSpPr>
        <p:spPr>
          <a:xfrm>
            <a:off x="507470" y="597137"/>
            <a:ext cx="4862198" cy="101421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2"/>
              </a:buClr>
              <a:buSzPts val="5400"/>
              <a:buFont typeface="Century Gothic"/>
              <a:buNone/>
            </a:pPr>
            <a:r>
              <a:rPr lang="fr-FR" sz="5400" dirty="0"/>
              <a:t>Chapitre 2 :</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316523" y="1779914"/>
            <a:ext cx="9495692" cy="3636147"/>
          </a:xfrm>
        </p:spPr>
        <p:txBody>
          <a:bodyPr>
            <a:normAutofit/>
          </a:bodyPr>
          <a:lstStyle/>
          <a:p>
            <a:pPr marL="137160" indent="0">
              <a:buNone/>
            </a:pPr>
            <a:r>
              <a:rPr lang="fr-FR" dirty="0"/>
              <a:t> </a:t>
            </a:r>
            <a:r>
              <a:rPr lang="fr-FR" sz="2000" b="1" i="1" u="sng" dirty="0">
                <a:latin typeface="+mn-lt"/>
              </a:rPr>
              <a:t>Etape 2 : </a:t>
            </a:r>
            <a:r>
              <a:rPr lang="fr-FR" sz="2000" i="1" u="sng" dirty="0">
                <a:latin typeface="+mn-lt"/>
              </a:rPr>
              <a:t>Identifier pour chaque composant la forme du signal en entrée et en sortie pour connaître l’action </a:t>
            </a:r>
            <a:r>
              <a:rPr lang="fr-FR" sz="2000" i="1" u="sng" dirty="0">
                <a:latin typeface="+mj-lt"/>
              </a:rPr>
              <a:t>qu’il réalise sur l’information :</a:t>
            </a:r>
          </a:p>
          <a:p>
            <a:pPr marL="137160" indent="0">
              <a:buNone/>
            </a:pPr>
            <a:r>
              <a:rPr lang="fr-FR" dirty="0"/>
              <a:t> </a:t>
            </a:r>
          </a:p>
          <a:p>
            <a:pPr marL="137160" indent="0">
              <a:buNone/>
            </a:pPr>
            <a:r>
              <a:rPr lang="fr-FR" sz="2000" dirty="0">
                <a:latin typeface="+mn-lt"/>
              </a:rPr>
              <a:t>• </a:t>
            </a:r>
            <a:r>
              <a:rPr lang="fr-FR" sz="2000" b="1" dirty="0">
                <a:latin typeface="+mn-lt"/>
              </a:rPr>
              <a:t>Emission du signal :                </a:t>
            </a:r>
            <a:r>
              <a:rPr lang="fr-FR" sz="1800" dirty="0">
                <a:latin typeface="+mn-lt"/>
              </a:rPr>
              <a:t>Badge RFID</a:t>
            </a:r>
          </a:p>
          <a:p>
            <a:pPr marL="137160" indent="0">
              <a:buNone/>
            </a:pPr>
            <a:endParaRPr lang="fr-FR" sz="2000" dirty="0"/>
          </a:p>
          <a:p>
            <a:pPr marL="137160" indent="0">
              <a:buNone/>
            </a:pPr>
            <a:r>
              <a:rPr lang="fr-FR" sz="2000" dirty="0"/>
              <a:t>• </a:t>
            </a:r>
            <a:r>
              <a:rPr lang="fr-FR" sz="2000" b="1" dirty="0"/>
              <a:t>Réception du signal : </a:t>
            </a:r>
            <a:r>
              <a:rPr lang="fr-FR" sz="2000" dirty="0">
                <a:latin typeface="+mn-lt"/>
              </a:rPr>
              <a:t>			</a:t>
            </a:r>
            <a:endParaRPr lang="fr-FR" sz="1800" dirty="0">
              <a:latin typeface="+mn-lt"/>
            </a:endParaRPr>
          </a:p>
          <a:p>
            <a:pPr marL="137160" indent="0">
              <a:buNone/>
            </a:pPr>
            <a:r>
              <a:rPr lang="fr-FR" sz="2000" dirty="0">
                <a:latin typeface="+mn-lt"/>
              </a:rPr>
              <a:t>                                                      </a:t>
            </a:r>
          </a:p>
          <a:p>
            <a:pPr marL="137160" indent="0">
              <a:buNone/>
            </a:pPr>
            <a:endParaRPr lang="fr-FR" sz="2000" b="1" dirty="0">
              <a:latin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8672" y="2661258"/>
            <a:ext cx="805704" cy="857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lèche droite 7"/>
          <p:cNvSpPr/>
          <p:nvPr/>
        </p:nvSpPr>
        <p:spPr>
          <a:xfrm>
            <a:off x="3805311" y="4343540"/>
            <a:ext cx="56974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0" name="ZoneTexte 9"/>
          <p:cNvSpPr txBox="1"/>
          <p:nvPr/>
        </p:nvSpPr>
        <p:spPr>
          <a:xfrm>
            <a:off x="6393767" y="2905287"/>
            <a:ext cx="3066756" cy="369332"/>
          </a:xfrm>
          <a:prstGeom prst="rect">
            <a:avLst/>
          </a:prstGeom>
          <a:noFill/>
        </p:spPr>
        <p:txBody>
          <a:bodyPr wrap="square" rtlCol="0">
            <a:spAutoFit/>
          </a:bodyPr>
          <a:lstStyle/>
          <a:p>
            <a:r>
              <a:rPr lang="fr-FR" sz="1800" dirty="0"/>
              <a:t>Ondes électromagnétiques</a:t>
            </a:r>
          </a:p>
        </p:txBody>
      </p:sp>
      <p:sp>
        <p:nvSpPr>
          <p:cNvPr id="12" name="ZoneTexte 11"/>
          <p:cNvSpPr txBox="1"/>
          <p:nvPr/>
        </p:nvSpPr>
        <p:spPr>
          <a:xfrm>
            <a:off x="862819" y="4137689"/>
            <a:ext cx="3066756" cy="369332"/>
          </a:xfrm>
          <a:prstGeom prst="rect">
            <a:avLst/>
          </a:prstGeom>
          <a:noFill/>
        </p:spPr>
        <p:txBody>
          <a:bodyPr wrap="square" rtlCol="0">
            <a:spAutoFit/>
          </a:bodyPr>
          <a:lstStyle/>
          <a:p>
            <a:r>
              <a:rPr lang="fr-FR" sz="1800" dirty="0"/>
              <a:t>Ondes électromagnétiques</a:t>
            </a:r>
          </a:p>
        </p:txBody>
      </p:sp>
      <p:cxnSp>
        <p:nvCxnSpPr>
          <p:cNvPr id="13" name="Connecteur droit 12"/>
          <p:cNvCxnSpPr/>
          <p:nvPr/>
        </p:nvCxnSpPr>
        <p:spPr>
          <a:xfrm flipV="1">
            <a:off x="5043268" y="4322355"/>
            <a:ext cx="386861" cy="184666"/>
          </a:xfrm>
          <a:prstGeom prst="line">
            <a:avLst/>
          </a:prstGeom>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5430129" y="4058529"/>
            <a:ext cx="822960" cy="707886"/>
          </a:xfrm>
          <a:prstGeom prst="rect">
            <a:avLst/>
          </a:prstGeom>
          <a:noFill/>
        </p:spPr>
        <p:txBody>
          <a:bodyPr wrap="square" rtlCol="0">
            <a:spAutoFit/>
          </a:bodyPr>
          <a:lstStyle/>
          <a:p>
            <a:r>
              <a:rPr lang="fr-FR" sz="1000" dirty="0"/>
              <a:t>Lecteur RFID permettant de badger</a:t>
            </a:r>
          </a:p>
        </p:txBody>
      </p:sp>
      <p:sp>
        <p:nvSpPr>
          <p:cNvPr id="17" name="Flèche droite 16"/>
          <p:cNvSpPr/>
          <p:nvPr/>
        </p:nvSpPr>
        <p:spPr>
          <a:xfrm>
            <a:off x="6439007" y="4320680"/>
            <a:ext cx="56974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5" name="ZoneTexte 14"/>
          <p:cNvSpPr txBox="1"/>
          <p:nvPr/>
        </p:nvSpPr>
        <p:spPr>
          <a:xfrm>
            <a:off x="6984609" y="4128869"/>
            <a:ext cx="2159391" cy="369332"/>
          </a:xfrm>
          <a:prstGeom prst="rect">
            <a:avLst/>
          </a:prstGeom>
          <a:noFill/>
        </p:spPr>
        <p:txBody>
          <a:bodyPr wrap="square" rtlCol="0">
            <a:spAutoFit/>
          </a:bodyPr>
          <a:lstStyle/>
          <a:p>
            <a:r>
              <a:rPr lang="fr-FR" sz="1800" dirty="0"/>
              <a:t>Signal électrique</a:t>
            </a:r>
          </a:p>
        </p:txBody>
      </p:sp>
      <p:sp>
        <p:nvSpPr>
          <p:cNvPr id="19" name="Flèche droite 18"/>
          <p:cNvSpPr/>
          <p:nvPr/>
        </p:nvSpPr>
        <p:spPr>
          <a:xfrm>
            <a:off x="5662246" y="3089953"/>
            <a:ext cx="56974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6" name="Google Shape;334;p7"/>
          <p:cNvSpPr txBox="1"/>
          <p:nvPr/>
        </p:nvSpPr>
        <p:spPr>
          <a:xfrm>
            <a:off x="374970" y="412096"/>
            <a:ext cx="8907177" cy="829543"/>
          </a:xfrm>
          <a:prstGeom prst="rect">
            <a:avLst/>
          </a:prstGeom>
          <a:noFill/>
          <a:ln>
            <a:noFill/>
          </a:ln>
        </p:spPr>
        <p:txBody>
          <a:bodyPr spcFirstLastPara="1" wrap="square" lIns="90000" tIns="45000" rIns="90000" bIns="45000" anchor="t" anchorCtr="0">
            <a:spAutoFit/>
          </a:bodyPr>
          <a:lstStyle/>
          <a:p>
            <a:pPr marL="0" marR="0" lvl="0" indent="0" algn="l" rtl="0">
              <a:lnSpc>
                <a:spcPct val="100000"/>
              </a:lnSpc>
              <a:spcBef>
                <a:spcPts val="0"/>
              </a:spcBef>
              <a:spcAft>
                <a:spcPts val="0"/>
              </a:spcAft>
              <a:buClr>
                <a:schemeClr val="lt2"/>
              </a:buClr>
              <a:buSzPts val="2400"/>
              <a:buFont typeface="Century Gothic"/>
              <a:buNone/>
            </a:pPr>
            <a:r>
              <a:rPr lang="fr-FR" sz="2400" dirty="0">
                <a:solidFill>
                  <a:schemeClr val="lt2"/>
                </a:solidFill>
                <a:latin typeface="Century Gothic"/>
                <a:ea typeface="Century Gothic"/>
                <a:cs typeface="Century Gothic"/>
                <a:sym typeface="Century Gothic"/>
              </a:rPr>
              <a:t>Séance 2 : Chaîne d’information d’une station de vélos électriques (fonction verrouillage/déverrouillage). </a:t>
            </a:r>
            <a:endParaRPr dirty="0"/>
          </a:p>
        </p:txBody>
      </p:sp>
      <p:pic>
        <p:nvPicPr>
          <p:cNvPr id="4" name="Image 3">
            <a:extLst>
              <a:ext uri="{FF2B5EF4-FFF2-40B4-BE49-F238E27FC236}">
                <a16:creationId xmlns:a16="http://schemas.microsoft.com/office/drawing/2014/main" id="{8903EF24-BDA0-4ECC-242B-3BD2C9ED8156}"/>
              </a:ext>
            </a:extLst>
          </p:cNvPr>
          <p:cNvPicPr>
            <a:picLocks noChangeAspect="1"/>
          </p:cNvPicPr>
          <p:nvPr/>
        </p:nvPicPr>
        <p:blipFill>
          <a:blip r:embed="rId3"/>
          <a:stretch>
            <a:fillRect/>
          </a:stretch>
        </p:blipFill>
        <p:spPr>
          <a:xfrm>
            <a:off x="4495681" y="3699727"/>
            <a:ext cx="938084" cy="1227616"/>
          </a:xfrm>
          <a:prstGeom prst="rect">
            <a:avLst/>
          </a:prstGeom>
        </p:spPr>
      </p:pic>
    </p:spTree>
    <p:extLst>
      <p:ext uri="{BB962C8B-B14F-4D97-AF65-F5344CB8AC3E}">
        <p14:creationId xmlns:p14="http://schemas.microsoft.com/office/powerpoint/2010/main" val="363228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9"/>
          <p:cNvSpPr txBox="1"/>
          <p:nvPr/>
        </p:nvSpPr>
        <p:spPr>
          <a:xfrm>
            <a:off x="374970" y="412096"/>
            <a:ext cx="8907177" cy="1198875"/>
          </a:xfrm>
          <a:prstGeom prst="rect">
            <a:avLst/>
          </a:prstGeom>
          <a:noFill/>
          <a:ln>
            <a:noFill/>
          </a:ln>
        </p:spPr>
        <p:txBody>
          <a:bodyPr spcFirstLastPara="1" wrap="square" lIns="90000" tIns="45000" rIns="90000" bIns="45000" anchor="t" anchorCtr="0">
            <a:spAutoFit/>
          </a:bodyPr>
          <a:lstStyle/>
          <a:p>
            <a:pPr>
              <a:buClr>
                <a:schemeClr val="lt2"/>
              </a:buClr>
              <a:buSzPts val="2400"/>
            </a:pPr>
            <a:r>
              <a:rPr lang="fr-FR" sz="2400" dirty="0">
                <a:solidFill>
                  <a:schemeClr val="lt2"/>
                </a:solidFill>
                <a:latin typeface="Century Gothic"/>
                <a:ea typeface="Century Gothic"/>
                <a:cs typeface="Century Gothic"/>
                <a:sym typeface="Century Gothic"/>
              </a:rPr>
              <a:t>Séance 2 : Chaîne d’information d’une station de vélos électriques (fonction verrouillage/déverrouillage). </a:t>
            </a:r>
            <a:endParaRPr lang="fr-FR" sz="2400" dirty="0"/>
          </a:p>
          <a:p>
            <a:pPr marL="0" marR="0" lvl="0" indent="0" algn="l" rtl="0">
              <a:lnSpc>
                <a:spcPct val="100000"/>
              </a:lnSpc>
              <a:spcBef>
                <a:spcPts val="0"/>
              </a:spcBef>
              <a:spcAft>
                <a:spcPts val="0"/>
              </a:spcAft>
              <a:buClr>
                <a:schemeClr val="lt2"/>
              </a:buClr>
              <a:buSzPts val="2400"/>
              <a:buFont typeface="Century Gothic"/>
              <a:buNone/>
            </a:pPr>
            <a:r>
              <a:rPr lang="fr-FR" sz="2400" dirty="0">
                <a:solidFill>
                  <a:schemeClr val="lt2"/>
                </a:solidFill>
                <a:latin typeface="Century Gothic"/>
                <a:ea typeface="Century Gothic"/>
                <a:cs typeface="Century Gothic"/>
                <a:sym typeface="Century Gothic"/>
              </a:rPr>
              <a:t> </a:t>
            </a:r>
            <a:endParaRPr dirty="0"/>
          </a:p>
        </p:txBody>
      </p:sp>
      <p:sp>
        <p:nvSpPr>
          <p:cNvPr id="2" name="ZoneTexte 1"/>
          <p:cNvSpPr txBox="1"/>
          <p:nvPr/>
        </p:nvSpPr>
        <p:spPr>
          <a:xfrm>
            <a:off x="457199" y="1921972"/>
            <a:ext cx="9003323" cy="3170099"/>
          </a:xfrm>
          <a:prstGeom prst="rect">
            <a:avLst/>
          </a:prstGeom>
          <a:noFill/>
        </p:spPr>
        <p:txBody>
          <a:bodyPr wrap="square" rtlCol="0">
            <a:spAutoFit/>
          </a:bodyPr>
          <a:lstStyle/>
          <a:p>
            <a:r>
              <a:rPr lang="fr-FR" sz="2000" dirty="0"/>
              <a:t>• </a:t>
            </a:r>
            <a:r>
              <a:rPr lang="fr-FR" sz="2000" b="1" dirty="0"/>
              <a:t>Traitement du signal :</a:t>
            </a:r>
          </a:p>
          <a:p>
            <a:endParaRPr lang="fr-FR" sz="2000" b="1" dirty="0"/>
          </a:p>
          <a:p>
            <a:endParaRPr lang="fr-FR" sz="2000" b="1" dirty="0"/>
          </a:p>
          <a:p>
            <a:endParaRPr lang="fr-FR" sz="2000" b="1" dirty="0"/>
          </a:p>
          <a:p>
            <a:endParaRPr lang="fr-FR" sz="2000" b="1" dirty="0"/>
          </a:p>
          <a:p>
            <a:endParaRPr lang="fr-FR" b="1" dirty="0"/>
          </a:p>
          <a:p>
            <a:r>
              <a:rPr lang="fr-FR" sz="2000" dirty="0"/>
              <a:t>• </a:t>
            </a:r>
            <a:r>
              <a:rPr lang="fr-FR" sz="2000" b="1" dirty="0"/>
              <a:t>Communication de l’information :</a:t>
            </a:r>
          </a:p>
          <a:p>
            <a:endParaRPr lang="fr-FR" sz="2000" b="1" dirty="0"/>
          </a:p>
          <a:p>
            <a:endParaRPr lang="fr-FR" sz="2000" b="1" dirty="0"/>
          </a:p>
          <a:p>
            <a:endParaRPr lang="fr-FR" sz="2000" dirty="0"/>
          </a:p>
        </p:txBody>
      </p:sp>
      <p:sp>
        <p:nvSpPr>
          <p:cNvPr id="5" name="ZoneTexte 4"/>
          <p:cNvSpPr txBox="1"/>
          <p:nvPr/>
        </p:nvSpPr>
        <p:spPr>
          <a:xfrm>
            <a:off x="829993" y="2463240"/>
            <a:ext cx="2159391" cy="369332"/>
          </a:xfrm>
          <a:prstGeom prst="rect">
            <a:avLst/>
          </a:prstGeom>
          <a:noFill/>
        </p:spPr>
        <p:txBody>
          <a:bodyPr wrap="square" rtlCol="0">
            <a:spAutoFit/>
          </a:bodyPr>
          <a:lstStyle/>
          <a:p>
            <a:r>
              <a:rPr lang="fr-FR" sz="1800" dirty="0"/>
              <a:t>Signal électrique</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9039" y="2252746"/>
            <a:ext cx="1822645" cy="1390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lèche droite 6"/>
          <p:cNvSpPr/>
          <p:nvPr/>
        </p:nvSpPr>
        <p:spPr>
          <a:xfrm>
            <a:off x="2902633" y="2672920"/>
            <a:ext cx="56974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3" name="ZoneTexte 2"/>
          <p:cNvSpPr txBox="1"/>
          <p:nvPr/>
        </p:nvSpPr>
        <p:spPr>
          <a:xfrm>
            <a:off x="3770142" y="2275916"/>
            <a:ext cx="1491175" cy="246221"/>
          </a:xfrm>
          <a:prstGeom prst="rect">
            <a:avLst/>
          </a:prstGeom>
          <a:solidFill>
            <a:schemeClr val="bg1"/>
          </a:solidFill>
        </p:spPr>
        <p:txBody>
          <a:bodyPr wrap="square" rtlCol="0">
            <a:spAutoFit/>
          </a:bodyPr>
          <a:lstStyle/>
          <a:p>
            <a:r>
              <a:rPr lang="fr-FR" sz="1000" dirty="0"/>
              <a:t>Carte électronique</a:t>
            </a:r>
          </a:p>
        </p:txBody>
      </p:sp>
      <p:sp>
        <p:nvSpPr>
          <p:cNvPr id="4" name="ZoneTexte 3"/>
          <p:cNvSpPr txBox="1"/>
          <p:nvPr/>
        </p:nvSpPr>
        <p:spPr>
          <a:xfrm>
            <a:off x="6492238" y="2463240"/>
            <a:ext cx="2623626" cy="369332"/>
          </a:xfrm>
          <a:prstGeom prst="rect">
            <a:avLst/>
          </a:prstGeom>
          <a:noFill/>
        </p:spPr>
        <p:txBody>
          <a:bodyPr wrap="square" rtlCol="0">
            <a:spAutoFit/>
          </a:bodyPr>
          <a:lstStyle/>
          <a:p>
            <a:r>
              <a:rPr lang="fr-FR" sz="1800" dirty="0"/>
              <a:t>Signal électrique traité</a:t>
            </a:r>
          </a:p>
        </p:txBody>
      </p:sp>
      <p:sp>
        <p:nvSpPr>
          <p:cNvPr id="10" name="Flèche droite 9"/>
          <p:cNvSpPr/>
          <p:nvPr/>
        </p:nvSpPr>
        <p:spPr>
          <a:xfrm flipV="1">
            <a:off x="5777131" y="2672919"/>
            <a:ext cx="56974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1" name="ZoneTexte 10"/>
          <p:cNvSpPr txBox="1"/>
          <p:nvPr/>
        </p:nvSpPr>
        <p:spPr>
          <a:xfrm>
            <a:off x="829993" y="4205289"/>
            <a:ext cx="2623626" cy="369332"/>
          </a:xfrm>
          <a:prstGeom prst="rect">
            <a:avLst/>
          </a:prstGeom>
          <a:noFill/>
        </p:spPr>
        <p:txBody>
          <a:bodyPr wrap="square" rtlCol="0">
            <a:spAutoFit/>
          </a:bodyPr>
          <a:lstStyle/>
          <a:p>
            <a:r>
              <a:rPr lang="fr-FR" sz="1800" dirty="0"/>
              <a:t>Signal électrique traité</a:t>
            </a:r>
          </a:p>
        </p:txBody>
      </p:sp>
      <p:sp>
        <p:nvSpPr>
          <p:cNvPr id="12" name="Flèche droite 11"/>
          <p:cNvSpPr/>
          <p:nvPr/>
        </p:nvSpPr>
        <p:spPr>
          <a:xfrm>
            <a:off x="3298873" y="4389955"/>
            <a:ext cx="56974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5936" y="4022582"/>
            <a:ext cx="1288072" cy="1264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Flèche droite 13"/>
          <p:cNvSpPr/>
          <p:nvPr/>
        </p:nvSpPr>
        <p:spPr>
          <a:xfrm>
            <a:off x="5492260" y="4414483"/>
            <a:ext cx="56974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6" name="ZoneTexte 5"/>
          <p:cNvSpPr txBox="1"/>
          <p:nvPr/>
        </p:nvSpPr>
        <p:spPr>
          <a:xfrm>
            <a:off x="6346873" y="4174612"/>
            <a:ext cx="2839330" cy="400110"/>
          </a:xfrm>
          <a:prstGeom prst="rect">
            <a:avLst/>
          </a:prstGeom>
          <a:noFill/>
        </p:spPr>
        <p:txBody>
          <a:bodyPr wrap="square" rtlCol="0">
            <a:spAutoFit/>
          </a:bodyPr>
          <a:lstStyle/>
          <a:p>
            <a:r>
              <a:rPr lang="fr-FR" sz="2000" dirty="0"/>
              <a:t>Informations visuelles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11"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3C0D2EF0-7402-4D2F-AB4B-506357FE6840}"/>
              </a:ext>
            </a:extLst>
          </p:cNvPr>
          <p:cNvGrpSpPr/>
          <p:nvPr/>
        </p:nvGrpSpPr>
        <p:grpSpPr>
          <a:xfrm>
            <a:off x="1716258" y="2664923"/>
            <a:ext cx="6855615" cy="803915"/>
            <a:chOff x="1576470" y="3761420"/>
            <a:chExt cx="5168012" cy="803915"/>
          </a:xfrm>
        </p:grpSpPr>
        <p:sp>
          <p:nvSpPr>
            <p:cNvPr id="5" name="Rectangle 4">
              <a:extLst>
                <a:ext uri="{FF2B5EF4-FFF2-40B4-BE49-F238E27FC236}">
                  <a16:creationId xmlns:a16="http://schemas.microsoft.com/office/drawing/2014/main" id="{A0E7818E-CC9B-49FC-AEC3-8307C67F1B22}"/>
                </a:ext>
              </a:extLst>
            </p:cNvPr>
            <p:cNvSpPr/>
            <p:nvPr/>
          </p:nvSpPr>
          <p:spPr>
            <a:xfrm>
              <a:off x="5109054" y="3761420"/>
              <a:ext cx="1430582" cy="7920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Transmettre ou Communiquer</a:t>
              </a:r>
            </a:p>
          </p:txBody>
        </p:sp>
        <p:sp>
          <p:nvSpPr>
            <p:cNvPr id="6" name="Rectangle 5">
              <a:extLst>
                <a:ext uri="{FF2B5EF4-FFF2-40B4-BE49-F238E27FC236}">
                  <a16:creationId xmlns:a16="http://schemas.microsoft.com/office/drawing/2014/main" id="{3A92400D-9474-4623-9205-8B3CB19C6EAC}"/>
                </a:ext>
              </a:extLst>
            </p:cNvPr>
            <p:cNvSpPr/>
            <p:nvPr/>
          </p:nvSpPr>
          <p:spPr>
            <a:xfrm>
              <a:off x="1671912" y="3761420"/>
              <a:ext cx="1099887" cy="7920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Acquérir</a:t>
              </a:r>
            </a:p>
          </p:txBody>
        </p:sp>
        <p:sp>
          <p:nvSpPr>
            <p:cNvPr id="7" name="Rectangle 6">
              <a:extLst>
                <a:ext uri="{FF2B5EF4-FFF2-40B4-BE49-F238E27FC236}">
                  <a16:creationId xmlns:a16="http://schemas.microsoft.com/office/drawing/2014/main" id="{E6CDEC43-0A92-4FA6-BD69-80759BAF32B0}"/>
                </a:ext>
              </a:extLst>
            </p:cNvPr>
            <p:cNvSpPr/>
            <p:nvPr/>
          </p:nvSpPr>
          <p:spPr>
            <a:xfrm>
              <a:off x="3080521" y="3773247"/>
              <a:ext cx="1728192" cy="7920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Traiter</a:t>
              </a:r>
            </a:p>
          </p:txBody>
        </p:sp>
        <p:sp>
          <p:nvSpPr>
            <p:cNvPr id="8" name="Flèche droite 6">
              <a:extLst>
                <a:ext uri="{FF2B5EF4-FFF2-40B4-BE49-F238E27FC236}">
                  <a16:creationId xmlns:a16="http://schemas.microsoft.com/office/drawing/2014/main" id="{779C93AF-809A-4578-8D66-9C1B94487736}"/>
                </a:ext>
              </a:extLst>
            </p:cNvPr>
            <p:cNvSpPr/>
            <p:nvPr/>
          </p:nvSpPr>
          <p:spPr>
            <a:xfrm>
              <a:off x="2687212" y="3989271"/>
              <a:ext cx="571614"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droite 7">
              <a:extLst>
                <a:ext uri="{FF2B5EF4-FFF2-40B4-BE49-F238E27FC236}">
                  <a16:creationId xmlns:a16="http://schemas.microsoft.com/office/drawing/2014/main" id="{44C35DE2-E653-41BA-9886-8BB209C2B983}"/>
                </a:ext>
              </a:extLst>
            </p:cNvPr>
            <p:cNvSpPr/>
            <p:nvPr/>
          </p:nvSpPr>
          <p:spPr>
            <a:xfrm>
              <a:off x="4697634" y="3977444"/>
              <a:ext cx="612827"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droite 8">
              <a:extLst>
                <a:ext uri="{FF2B5EF4-FFF2-40B4-BE49-F238E27FC236}">
                  <a16:creationId xmlns:a16="http://schemas.microsoft.com/office/drawing/2014/main" id="{3A507F6F-85A8-4643-90FB-78F093A782B7}"/>
                </a:ext>
              </a:extLst>
            </p:cNvPr>
            <p:cNvSpPr/>
            <p:nvPr/>
          </p:nvSpPr>
          <p:spPr>
            <a:xfrm>
              <a:off x="6420188" y="3977444"/>
              <a:ext cx="324294"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lèche droite 10">
              <a:extLst>
                <a:ext uri="{FF2B5EF4-FFF2-40B4-BE49-F238E27FC236}">
                  <a16:creationId xmlns:a16="http://schemas.microsoft.com/office/drawing/2014/main" id="{51555FB6-8D4D-4E69-88D1-9BCFC2A3FC88}"/>
                </a:ext>
              </a:extLst>
            </p:cNvPr>
            <p:cNvSpPr/>
            <p:nvPr/>
          </p:nvSpPr>
          <p:spPr>
            <a:xfrm>
              <a:off x="1576470" y="3962559"/>
              <a:ext cx="282116"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3" name="Rectangle 12">
            <a:extLst>
              <a:ext uri="{FF2B5EF4-FFF2-40B4-BE49-F238E27FC236}">
                <a16:creationId xmlns:a16="http://schemas.microsoft.com/office/drawing/2014/main" id="{046E13A8-BDF6-459F-B69F-FE4A90CDF7C9}"/>
              </a:ext>
            </a:extLst>
          </p:cNvPr>
          <p:cNvSpPr/>
          <p:nvPr/>
        </p:nvSpPr>
        <p:spPr>
          <a:xfrm>
            <a:off x="1954711" y="3909471"/>
            <a:ext cx="1235363" cy="9352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16" name="Rectangle 15">
            <a:extLst>
              <a:ext uri="{FF2B5EF4-FFF2-40B4-BE49-F238E27FC236}">
                <a16:creationId xmlns:a16="http://schemas.microsoft.com/office/drawing/2014/main" id="{41407DF6-2896-4BD0-A426-CD64D4AA0E28}"/>
              </a:ext>
            </a:extLst>
          </p:cNvPr>
          <p:cNvSpPr/>
          <p:nvPr/>
        </p:nvSpPr>
        <p:spPr>
          <a:xfrm>
            <a:off x="6509829" y="3887066"/>
            <a:ext cx="1638886" cy="9352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19" name="Rectangle 18">
            <a:extLst>
              <a:ext uri="{FF2B5EF4-FFF2-40B4-BE49-F238E27FC236}">
                <a16:creationId xmlns:a16="http://schemas.microsoft.com/office/drawing/2014/main" id="{C3F03C34-9D2F-419B-B08B-AA19AA9D8142}"/>
              </a:ext>
            </a:extLst>
          </p:cNvPr>
          <p:cNvSpPr/>
          <p:nvPr/>
        </p:nvSpPr>
        <p:spPr>
          <a:xfrm>
            <a:off x="3958847" y="3887066"/>
            <a:ext cx="1797743" cy="9457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31" name="ZoneTexte 30"/>
          <p:cNvSpPr txBox="1"/>
          <p:nvPr/>
        </p:nvSpPr>
        <p:spPr>
          <a:xfrm>
            <a:off x="-49238" y="2786874"/>
            <a:ext cx="1765495" cy="523220"/>
          </a:xfrm>
          <a:prstGeom prst="rect">
            <a:avLst/>
          </a:prstGeom>
          <a:noFill/>
        </p:spPr>
        <p:txBody>
          <a:bodyPr wrap="square" rtlCol="0">
            <a:spAutoFit/>
          </a:bodyPr>
          <a:lstStyle/>
          <a:p>
            <a:pPr algn="ctr"/>
            <a:r>
              <a:rPr lang="fr-FR" dirty="0"/>
              <a:t>Ondes électromagnétiques</a:t>
            </a:r>
          </a:p>
        </p:txBody>
      </p:sp>
      <p:sp>
        <p:nvSpPr>
          <p:cNvPr id="32" name="ZoneTexte 31"/>
          <p:cNvSpPr txBox="1"/>
          <p:nvPr/>
        </p:nvSpPr>
        <p:spPr>
          <a:xfrm>
            <a:off x="2090499" y="2892774"/>
            <a:ext cx="1046596" cy="369332"/>
          </a:xfrm>
          <a:prstGeom prst="rect">
            <a:avLst/>
          </a:prstGeom>
          <a:noFill/>
        </p:spPr>
        <p:txBody>
          <a:bodyPr wrap="square" rtlCol="0">
            <a:spAutoFit/>
          </a:bodyPr>
          <a:lstStyle/>
          <a:p>
            <a:r>
              <a:rPr lang="fr-FR" sz="1800" dirty="0">
                <a:solidFill>
                  <a:srgbClr val="0070C0"/>
                </a:solidFill>
              </a:rPr>
              <a:t>Acquérir</a:t>
            </a:r>
          </a:p>
        </p:txBody>
      </p:sp>
      <p:sp>
        <p:nvSpPr>
          <p:cNvPr id="33" name="ZoneTexte 32"/>
          <p:cNvSpPr txBox="1"/>
          <p:nvPr/>
        </p:nvSpPr>
        <p:spPr>
          <a:xfrm>
            <a:off x="4334420" y="2897814"/>
            <a:ext cx="1046596" cy="369332"/>
          </a:xfrm>
          <a:prstGeom prst="rect">
            <a:avLst/>
          </a:prstGeom>
          <a:noFill/>
        </p:spPr>
        <p:txBody>
          <a:bodyPr wrap="square" rtlCol="0">
            <a:spAutoFit/>
          </a:bodyPr>
          <a:lstStyle/>
          <a:p>
            <a:r>
              <a:rPr lang="fr-FR" sz="1800" dirty="0">
                <a:solidFill>
                  <a:srgbClr val="0070C0"/>
                </a:solidFill>
              </a:rPr>
              <a:t>Traiter</a:t>
            </a:r>
          </a:p>
        </p:txBody>
      </p:sp>
      <p:sp>
        <p:nvSpPr>
          <p:cNvPr id="34" name="ZoneTexte 33"/>
          <p:cNvSpPr txBox="1"/>
          <p:nvPr/>
        </p:nvSpPr>
        <p:spPr>
          <a:xfrm>
            <a:off x="6571216" y="2725318"/>
            <a:ext cx="1640063" cy="646331"/>
          </a:xfrm>
          <a:prstGeom prst="rect">
            <a:avLst/>
          </a:prstGeom>
          <a:noFill/>
        </p:spPr>
        <p:txBody>
          <a:bodyPr wrap="square" rtlCol="0">
            <a:spAutoFit/>
          </a:bodyPr>
          <a:lstStyle/>
          <a:p>
            <a:r>
              <a:rPr lang="fr-FR" sz="1800" dirty="0">
                <a:solidFill>
                  <a:srgbClr val="0070C0"/>
                </a:solidFill>
              </a:rPr>
              <a:t>Transmettre</a:t>
            </a:r>
          </a:p>
          <a:p>
            <a:r>
              <a:rPr lang="fr-FR" sz="1800" dirty="0">
                <a:solidFill>
                  <a:srgbClr val="0070C0"/>
                </a:solidFill>
              </a:rPr>
              <a:t>Communiquer</a:t>
            </a:r>
          </a:p>
        </p:txBody>
      </p:sp>
      <p:sp>
        <p:nvSpPr>
          <p:cNvPr id="35" name="ZoneTexte 34"/>
          <p:cNvSpPr txBox="1"/>
          <p:nvPr/>
        </p:nvSpPr>
        <p:spPr>
          <a:xfrm>
            <a:off x="8571873" y="2783060"/>
            <a:ext cx="1345850" cy="523220"/>
          </a:xfrm>
          <a:prstGeom prst="rect">
            <a:avLst/>
          </a:prstGeom>
          <a:noFill/>
        </p:spPr>
        <p:txBody>
          <a:bodyPr wrap="square" rtlCol="0">
            <a:spAutoFit/>
          </a:bodyPr>
          <a:lstStyle/>
          <a:p>
            <a:pPr algn="ctr"/>
            <a:r>
              <a:rPr lang="fr-FR" dirty="0"/>
              <a:t>Informations</a:t>
            </a:r>
          </a:p>
          <a:p>
            <a:pPr algn="ctr"/>
            <a:r>
              <a:rPr lang="fr-FR" dirty="0"/>
              <a:t>visuelles</a:t>
            </a:r>
          </a:p>
        </p:txBody>
      </p:sp>
      <p:sp>
        <p:nvSpPr>
          <p:cNvPr id="36" name="ZoneTexte 35"/>
          <p:cNvSpPr txBox="1"/>
          <p:nvPr/>
        </p:nvSpPr>
        <p:spPr>
          <a:xfrm>
            <a:off x="2118634" y="4051495"/>
            <a:ext cx="990326" cy="523220"/>
          </a:xfrm>
          <a:prstGeom prst="rect">
            <a:avLst/>
          </a:prstGeom>
          <a:noFill/>
        </p:spPr>
        <p:txBody>
          <a:bodyPr wrap="square" rtlCol="0">
            <a:spAutoFit/>
          </a:bodyPr>
          <a:lstStyle/>
          <a:p>
            <a:pPr algn="ctr"/>
            <a:r>
              <a:rPr lang="fr-FR" dirty="0"/>
              <a:t>Lecteur </a:t>
            </a:r>
          </a:p>
          <a:p>
            <a:pPr algn="ctr"/>
            <a:r>
              <a:rPr lang="fr-FR" dirty="0"/>
              <a:t>RFID</a:t>
            </a:r>
          </a:p>
        </p:txBody>
      </p:sp>
      <p:sp>
        <p:nvSpPr>
          <p:cNvPr id="38" name="ZoneTexte 37"/>
          <p:cNvSpPr txBox="1"/>
          <p:nvPr/>
        </p:nvSpPr>
        <p:spPr>
          <a:xfrm>
            <a:off x="4093698" y="4051495"/>
            <a:ext cx="1434905" cy="523220"/>
          </a:xfrm>
          <a:prstGeom prst="rect">
            <a:avLst/>
          </a:prstGeom>
          <a:noFill/>
        </p:spPr>
        <p:txBody>
          <a:bodyPr wrap="square" rtlCol="0">
            <a:spAutoFit/>
          </a:bodyPr>
          <a:lstStyle/>
          <a:p>
            <a:pPr algn="ctr"/>
            <a:r>
              <a:rPr lang="fr-FR" dirty="0"/>
              <a:t>Carte électronique</a:t>
            </a:r>
          </a:p>
        </p:txBody>
      </p:sp>
      <p:sp>
        <p:nvSpPr>
          <p:cNvPr id="39" name="ZoneTexte 38"/>
          <p:cNvSpPr txBox="1"/>
          <p:nvPr/>
        </p:nvSpPr>
        <p:spPr>
          <a:xfrm>
            <a:off x="6669575" y="4142937"/>
            <a:ext cx="1292739" cy="307777"/>
          </a:xfrm>
          <a:prstGeom prst="rect">
            <a:avLst/>
          </a:prstGeom>
          <a:noFill/>
        </p:spPr>
        <p:txBody>
          <a:bodyPr wrap="square" rtlCol="0">
            <a:spAutoFit/>
          </a:bodyPr>
          <a:lstStyle/>
          <a:p>
            <a:pPr algn="ctr"/>
            <a:r>
              <a:rPr lang="fr-FR" dirty="0"/>
              <a:t>Ecran tactile</a:t>
            </a:r>
          </a:p>
        </p:txBody>
      </p:sp>
      <p:sp>
        <p:nvSpPr>
          <p:cNvPr id="40" name="ZoneTexte 39"/>
          <p:cNvSpPr txBox="1"/>
          <p:nvPr/>
        </p:nvSpPr>
        <p:spPr>
          <a:xfrm>
            <a:off x="3062408" y="2159228"/>
            <a:ext cx="1012873" cy="523220"/>
          </a:xfrm>
          <a:prstGeom prst="rect">
            <a:avLst/>
          </a:prstGeom>
          <a:noFill/>
        </p:spPr>
        <p:txBody>
          <a:bodyPr wrap="square" rtlCol="0">
            <a:spAutoFit/>
          </a:bodyPr>
          <a:lstStyle/>
          <a:p>
            <a:pPr algn="ctr"/>
            <a:r>
              <a:rPr lang="fr-FR" dirty="0"/>
              <a:t>Signal électrique</a:t>
            </a:r>
          </a:p>
        </p:txBody>
      </p:sp>
      <p:cxnSp>
        <p:nvCxnSpPr>
          <p:cNvPr id="42" name="Connecteur droit 41"/>
          <p:cNvCxnSpPr>
            <a:stCxn id="6" idx="2"/>
            <a:endCxn id="13" idx="0"/>
          </p:cNvCxnSpPr>
          <p:nvPr/>
        </p:nvCxnSpPr>
        <p:spPr>
          <a:xfrm>
            <a:off x="2572393" y="3457011"/>
            <a:ext cx="0" cy="452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a:stCxn id="7" idx="2"/>
            <a:endCxn id="19" idx="0"/>
          </p:cNvCxnSpPr>
          <p:nvPr/>
        </p:nvCxnSpPr>
        <p:spPr>
          <a:xfrm>
            <a:off x="4857719" y="3468838"/>
            <a:ext cx="0" cy="4182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7332186" y="3468838"/>
            <a:ext cx="0" cy="418228"/>
          </a:xfrm>
          <a:prstGeom prst="line">
            <a:avLst/>
          </a:prstGeom>
        </p:spPr>
        <p:style>
          <a:lnRef idx="1">
            <a:schemeClr val="accent1"/>
          </a:lnRef>
          <a:fillRef idx="0">
            <a:schemeClr val="accent1"/>
          </a:fillRef>
          <a:effectRef idx="0">
            <a:schemeClr val="accent1"/>
          </a:effectRef>
          <a:fontRef idx="minor">
            <a:schemeClr val="tx1"/>
          </a:fontRef>
        </p:style>
      </p:cxnSp>
      <p:sp>
        <p:nvSpPr>
          <p:cNvPr id="41" name="ZoneTexte 40"/>
          <p:cNvSpPr txBox="1"/>
          <p:nvPr/>
        </p:nvSpPr>
        <p:spPr>
          <a:xfrm>
            <a:off x="5381016" y="2201935"/>
            <a:ext cx="1532717" cy="523220"/>
          </a:xfrm>
          <a:prstGeom prst="rect">
            <a:avLst/>
          </a:prstGeom>
          <a:noFill/>
        </p:spPr>
        <p:txBody>
          <a:bodyPr wrap="square" rtlCol="0">
            <a:spAutoFit/>
          </a:bodyPr>
          <a:lstStyle/>
          <a:p>
            <a:pPr algn="ctr"/>
            <a:r>
              <a:rPr lang="fr-FR" dirty="0"/>
              <a:t>Signal électrique traité</a:t>
            </a:r>
          </a:p>
        </p:txBody>
      </p:sp>
      <p:sp>
        <p:nvSpPr>
          <p:cNvPr id="3" name="ZoneTexte 2"/>
          <p:cNvSpPr txBox="1"/>
          <p:nvPr/>
        </p:nvSpPr>
        <p:spPr>
          <a:xfrm>
            <a:off x="338483" y="1801825"/>
            <a:ext cx="6275680" cy="400110"/>
          </a:xfrm>
          <a:prstGeom prst="rect">
            <a:avLst/>
          </a:prstGeom>
          <a:noFill/>
        </p:spPr>
        <p:txBody>
          <a:bodyPr wrap="square" rtlCol="0">
            <a:spAutoFit/>
          </a:bodyPr>
          <a:lstStyle/>
          <a:p>
            <a:r>
              <a:rPr lang="fr-FR" sz="2000" b="1" i="1" u="sng" dirty="0"/>
              <a:t>Etape 3</a:t>
            </a:r>
            <a:r>
              <a:rPr lang="fr-FR" sz="2000" i="1" u="sng" dirty="0"/>
              <a:t> : </a:t>
            </a:r>
            <a:r>
              <a:rPr lang="fr-FR" sz="2000" u="sng" dirty="0"/>
              <a:t>Chaîne d’information de la station : </a:t>
            </a:r>
            <a:endParaRPr lang="fr-FR" sz="2000" dirty="0"/>
          </a:p>
        </p:txBody>
      </p:sp>
      <p:sp>
        <p:nvSpPr>
          <p:cNvPr id="29" name="Google Shape;355;p9"/>
          <p:cNvSpPr txBox="1"/>
          <p:nvPr/>
        </p:nvSpPr>
        <p:spPr>
          <a:xfrm>
            <a:off x="374970" y="412096"/>
            <a:ext cx="8907177" cy="1198875"/>
          </a:xfrm>
          <a:prstGeom prst="rect">
            <a:avLst/>
          </a:prstGeom>
          <a:noFill/>
          <a:ln>
            <a:noFill/>
          </a:ln>
        </p:spPr>
        <p:txBody>
          <a:bodyPr spcFirstLastPara="1" wrap="square" lIns="90000" tIns="45000" rIns="90000" bIns="45000" anchor="t" anchorCtr="0">
            <a:spAutoFit/>
          </a:bodyPr>
          <a:lstStyle/>
          <a:p>
            <a:pPr>
              <a:buClr>
                <a:schemeClr val="lt2"/>
              </a:buClr>
              <a:buSzPts val="2400"/>
            </a:pPr>
            <a:r>
              <a:rPr lang="fr-FR" sz="2400" dirty="0">
                <a:solidFill>
                  <a:schemeClr val="lt2"/>
                </a:solidFill>
                <a:latin typeface="Century Gothic"/>
                <a:ea typeface="Century Gothic"/>
                <a:cs typeface="Century Gothic"/>
                <a:sym typeface="Century Gothic"/>
              </a:rPr>
              <a:t>Séance 2 : Chaîne d’information d’une station de vélos électriques (fonction verrouillage/déverrouillage). </a:t>
            </a:r>
            <a:endParaRPr lang="fr-FR" sz="2400" dirty="0"/>
          </a:p>
          <a:p>
            <a:pPr marL="0" marR="0" lvl="0" indent="0" algn="l" rtl="0">
              <a:lnSpc>
                <a:spcPct val="100000"/>
              </a:lnSpc>
              <a:spcBef>
                <a:spcPts val="0"/>
              </a:spcBef>
              <a:spcAft>
                <a:spcPts val="0"/>
              </a:spcAft>
              <a:buClr>
                <a:schemeClr val="lt2"/>
              </a:buClr>
              <a:buSzPts val="2400"/>
              <a:buFont typeface="Century Gothic"/>
              <a:buNone/>
            </a:pPr>
            <a:r>
              <a:rPr lang="fr-FR" sz="2400" dirty="0">
                <a:solidFill>
                  <a:schemeClr val="lt2"/>
                </a:solidFill>
                <a:latin typeface="Century Gothic"/>
                <a:ea typeface="Century Gothic"/>
                <a:cs typeface="Century Gothic"/>
                <a:sym typeface="Century Gothic"/>
              </a:rPr>
              <a:t> </a:t>
            </a:r>
            <a:endParaRPr dirty="0"/>
          </a:p>
        </p:txBody>
      </p:sp>
    </p:spTree>
    <p:extLst>
      <p:ext uri="{BB962C8B-B14F-4D97-AF65-F5344CB8AC3E}">
        <p14:creationId xmlns:p14="http://schemas.microsoft.com/office/powerpoint/2010/main" val="1199777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8" grpId="0"/>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10"/>
          <p:cNvSpPr txBox="1"/>
          <p:nvPr/>
        </p:nvSpPr>
        <p:spPr>
          <a:xfrm>
            <a:off x="378258" y="538350"/>
            <a:ext cx="8907177" cy="460211"/>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2 :  la technologie RFID.</a:t>
            </a:r>
          </a:p>
        </p:txBody>
      </p:sp>
      <p:sp>
        <p:nvSpPr>
          <p:cNvPr id="2" name="ZoneTexte 1"/>
          <p:cNvSpPr txBox="1"/>
          <p:nvPr/>
        </p:nvSpPr>
        <p:spPr>
          <a:xfrm>
            <a:off x="378258" y="1955733"/>
            <a:ext cx="9409110" cy="3139321"/>
          </a:xfrm>
          <a:prstGeom prst="rect">
            <a:avLst/>
          </a:prstGeom>
          <a:noFill/>
        </p:spPr>
        <p:txBody>
          <a:bodyPr wrap="square" rtlCol="0">
            <a:spAutoFit/>
          </a:bodyPr>
          <a:lstStyle/>
          <a:p>
            <a:pPr lvl="0"/>
            <a:endParaRPr lang="fr-FR" sz="1800" dirty="0"/>
          </a:p>
          <a:p>
            <a:r>
              <a:rPr lang="fr-FR" sz="1800" dirty="0"/>
              <a:t>a) </a:t>
            </a:r>
            <a:r>
              <a:rPr lang="fr-FR" sz="1800" dirty="0">
                <a:solidFill>
                  <a:schemeClr val="tx1"/>
                </a:solidFill>
              </a:rPr>
              <a:t>RFID signifie </a:t>
            </a:r>
          </a:p>
          <a:p>
            <a:endParaRPr lang="fr-FR" sz="1800" dirty="0">
              <a:solidFill>
                <a:schemeClr val="tx1"/>
              </a:solidFill>
            </a:endParaRPr>
          </a:p>
          <a:p>
            <a:r>
              <a:rPr lang="fr-FR" sz="1800" dirty="0">
                <a:solidFill>
                  <a:schemeClr val="tx1"/>
                </a:solidFill>
              </a:rPr>
              <a:t>b) Un tag RFID comporte </a:t>
            </a:r>
          </a:p>
          <a:p>
            <a:endParaRPr lang="fr-FR" sz="1800" dirty="0">
              <a:solidFill>
                <a:schemeClr val="tx1"/>
              </a:solidFill>
            </a:endParaRPr>
          </a:p>
          <a:p>
            <a:endParaRPr lang="fr-FR" sz="1800" dirty="0">
              <a:solidFill>
                <a:schemeClr val="tx1"/>
              </a:solidFill>
            </a:endParaRPr>
          </a:p>
          <a:p>
            <a:endParaRPr lang="fr-FR" sz="1800" dirty="0">
              <a:solidFill>
                <a:schemeClr val="tx1"/>
              </a:solidFill>
            </a:endParaRPr>
          </a:p>
          <a:p>
            <a:endParaRPr lang="fr-FR" sz="1800" dirty="0">
              <a:solidFill>
                <a:schemeClr val="tx1"/>
              </a:solidFill>
            </a:endParaRPr>
          </a:p>
          <a:p>
            <a:endParaRPr lang="fr-FR" sz="1800" dirty="0">
              <a:solidFill>
                <a:schemeClr val="tx1"/>
              </a:solidFill>
            </a:endParaRPr>
          </a:p>
          <a:p>
            <a:endParaRPr lang="fr-FR" sz="1800" dirty="0">
              <a:solidFill>
                <a:schemeClr val="tx1"/>
              </a:solidFill>
            </a:endParaRPr>
          </a:p>
          <a:p>
            <a:r>
              <a:rPr lang="fr-FR" sz="1800" dirty="0">
                <a:solidFill>
                  <a:schemeClr val="tx1"/>
                </a:solidFill>
              </a:rPr>
              <a:t>c) L’alimentation en électricité de cette puce se fait par</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5579" y="2231540"/>
            <a:ext cx="596427" cy="556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ZoneTexte 2"/>
          <p:cNvSpPr txBox="1"/>
          <p:nvPr/>
        </p:nvSpPr>
        <p:spPr>
          <a:xfrm>
            <a:off x="2074984" y="2231540"/>
            <a:ext cx="3608363" cy="369332"/>
          </a:xfrm>
          <a:prstGeom prst="rect">
            <a:avLst/>
          </a:prstGeom>
          <a:noFill/>
        </p:spPr>
        <p:txBody>
          <a:bodyPr wrap="square" rtlCol="0">
            <a:spAutoFit/>
          </a:bodyPr>
          <a:lstStyle/>
          <a:p>
            <a:r>
              <a:rPr lang="fr-FR" sz="1800" b="1" dirty="0">
                <a:solidFill>
                  <a:schemeClr val="tx1"/>
                </a:solidFill>
              </a:rPr>
              <a:t>Radio</a:t>
            </a:r>
            <a:r>
              <a:rPr lang="fr-FR" b="1" dirty="0">
                <a:solidFill>
                  <a:schemeClr val="tx1"/>
                </a:solidFill>
              </a:rPr>
              <a:t> </a:t>
            </a:r>
            <a:r>
              <a:rPr lang="fr-FR" sz="1800" b="1" dirty="0" err="1">
                <a:solidFill>
                  <a:schemeClr val="tx1"/>
                </a:solidFill>
              </a:rPr>
              <a:t>Frequency</a:t>
            </a:r>
            <a:r>
              <a:rPr lang="fr-FR" b="1" dirty="0">
                <a:solidFill>
                  <a:schemeClr val="tx1"/>
                </a:solidFill>
              </a:rPr>
              <a:t> </a:t>
            </a:r>
            <a:r>
              <a:rPr lang="fr-FR" sz="1800" b="1" dirty="0">
                <a:solidFill>
                  <a:schemeClr val="tx1"/>
                </a:solidFill>
              </a:rPr>
              <a:t>Identification</a:t>
            </a:r>
            <a:r>
              <a:rPr lang="fr-FR" dirty="0">
                <a:solidFill>
                  <a:schemeClr val="tx1"/>
                </a:solidFill>
              </a:rPr>
              <a:t>. </a:t>
            </a:r>
            <a:endParaRPr lang="fr-FR"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8719" y="3074297"/>
            <a:ext cx="1636981" cy="1479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82814" y="2787702"/>
            <a:ext cx="3002648" cy="166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nvSpPr>
        <p:spPr>
          <a:xfrm>
            <a:off x="5963452" y="4695837"/>
            <a:ext cx="3172264" cy="369332"/>
          </a:xfrm>
          <a:prstGeom prst="rect">
            <a:avLst/>
          </a:prstGeom>
          <a:noFill/>
        </p:spPr>
        <p:txBody>
          <a:bodyPr wrap="square" rtlCol="0">
            <a:spAutoFit/>
          </a:bodyPr>
          <a:lstStyle/>
          <a:p>
            <a:r>
              <a:rPr lang="fr-FR" sz="1800" b="1" dirty="0">
                <a:solidFill>
                  <a:schemeClr val="tx1"/>
                </a:solidFill>
              </a:rPr>
              <a:t>ondes électromagnétiques.</a:t>
            </a:r>
            <a:endParaRPr lang="fr-FR" sz="1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238" y="2269246"/>
            <a:ext cx="4244531" cy="2577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cteur droit avec flèche 4"/>
          <p:cNvCxnSpPr/>
          <p:nvPr/>
        </p:nvCxnSpPr>
        <p:spPr>
          <a:xfrm>
            <a:off x="2567354" y="2532185"/>
            <a:ext cx="1814732" cy="393895"/>
          </a:xfrm>
          <a:prstGeom prst="straightConnector1">
            <a:avLst/>
          </a:prstGeom>
          <a:ln w="317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182881" y="2269246"/>
            <a:ext cx="2384473" cy="369332"/>
          </a:xfrm>
          <a:prstGeom prst="rect">
            <a:avLst/>
          </a:prstGeom>
          <a:noFill/>
        </p:spPr>
        <p:txBody>
          <a:bodyPr wrap="square" rtlCol="0">
            <a:spAutoFit/>
          </a:bodyPr>
          <a:lstStyle/>
          <a:p>
            <a:r>
              <a:rPr lang="fr-FR" sz="1800" dirty="0">
                <a:solidFill>
                  <a:srgbClr val="0070C0"/>
                </a:solidFill>
              </a:rPr>
              <a:t>Antenne lecteur RFID</a:t>
            </a:r>
          </a:p>
        </p:txBody>
      </p:sp>
      <p:cxnSp>
        <p:nvCxnSpPr>
          <p:cNvPr id="11" name="Connecteur droit avec flèche 10"/>
          <p:cNvCxnSpPr/>
          <p:nvPr/>
        </p:nvCxnSpPr>
        <p:spPr>
          <a:xfrm flipV="1">
            <a:off x="1920240" y="3557783"/>
            <a:ext cx="2735730" cy="177189"/>
          </a:xfrm>
          <a:prstGeom prst="straightConnector1">
            <a:avLst/>
          </a:prstGeom>
          <a:ln w="317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flipH="1">
            <a:off x="6414868" y="3520158"/>
            <a:ext cx="1329397" cy="763454"/>
          </a:xfrm>
          <a:prstGeom prst="straightConnector1">
            <a:avLst/>
          </a:prstGeom>
          <a:ln w="317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717452" y="3520158"/>
            <a:ext cx="1202788" cy="369332"/>
          </a:xfrm>
          <a:prstGeom prst="rect">
            <a:avLst/>
          </a:prstGeom>
          <a:noFill/>
        </p:spPr>
        <p:txBody>
          <a:bodyPr wrap="square" rtlCol="0">
            <a:spAutoFit/>
          </a:bodyPr>
          <a:lstStyle/>
          <a:p>
            <a:r>
              <a:rPr lang="fr-FR" sz="1800" dirty="0">
                <a:solidFill>
                  <a:srgbClr val="0070C0"/>
                </a:solidFill>
              </a:rPr>
              <a:t>Tag RFID</a:t>
            </a:r>
          </a:p>
        </p:txBody>
      </p:sp>
      <p:sp>
        <p:nvSpPr>
          <p:cNvPr id="17" name="ZoneTexte 16"/>
          <p:cNvSpPr txBox="1"/>
          <p:nvPr/>
        </p:nvSpPr>
        <p:spPr>
          <a:xfrm>
            <a:off x="7674913" y="3088641"/>
            <a:ext cx="1607234" cy="646331"/>
          </a:xfrm>
          <a:prstGeom prst="rect">
            <a:avLst/>
          </a:prstGeom>
          <a:noFill/>
        </p:spPr>
        <p:txBody>
          <a:bodyPr wrap="square" rtlCol="0">
            <a:spAutoFit/>
          </a:bodyPr>
          <a:lstStyle/>
          <a:p>
            <a:pPr algn="ctr"/>
            <a:r>
              <a:rPr lang="fr-FR" sz="1800" dirty="0">
                <a:solidFill>
                  <a:srgbClr val="0070C0"/>
                </a:solidFill>
              </a:rPr>
              <a:t>Interface et ordinateur</a:t>
            </a:r>
          </a:p>
        </p:txBody>
      </p:sp>
      <p:sp>
        <p:nvSpPr>
          <p:cNvPr id="12" name="Google Shape;363;p10"/>
          <p:cNvSpPr txBox="1"/>
          <p:nvPr/>
        </p:nvSpPr>
        <p:spPr>
          <a:xfrm>
            <a:off x="378258" y="538350"/>
            <a:ext cx="8907177" cy="460211"/>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2 :  la technologie RFID.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85335" y="1849902"/>
            <a:ext cx="9010357" cy="3509889"/>
          </a:xfrm>
        </p:spPr>
        <p:txBody>
          <a:bodyPr/>
          <a:lstStyle/>
          <a:p>
            <a:pPr marL="137160" indent="0">
              <a:buNone/>
            </a:pPr>
            <a:endParaRPr lang="fr-FR" dirty="0"/>
          </a:p>
        </p:txBody>
      </p:sp>
      <p:sp>
        <p:nvSpPr>
          <p:cNvPr id="4" name="Google Shape;363;p10"/>
          <p:cNvSpPr txBox="1"/>
          <p:nvPr/>
        </p:nvSpPr>
        <p:spPr>
          <a:xfrm>
            <a:off x="378258" y="538350"/>
            <a:ext cx="8907177" cy="460211"/>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2 : la technologie RFID.</a:t>
            </a:r>
          </a:p>
        </p:txBody>
      </p:sp>
      <p:graphicFrame>
        <p:nvGraphicFramePr>
          <p:cNvPr id="6" name="Tableau 5"/>
          <p:cNvGraphicFramePr>
            <a:graphicFrameLocks noGrp="1"/>
          </p:cNvGraphicFramePr>
          <p:nvPr>
            <p:extLst>
              <p:ext uri="{D42A27DB-BD31-4B8C-83A1-F6EECF244321}">
                <p14:modId xmlns:p14="http://schemas.microsoft.com/office/powerpoint/2010/main" val="2947547460"/>
              </p:ext>
            </p:extLst>
          </p:nvPr>
        </p:nvGraphicFramePr>
        <p:xfrm>
          <a:off x="747627" y="2583568"/>
          <a:ext cx="4436318" cy="1607058"/>
        </p:xfrm>
        <a:graphic>
          <a:graphicData uri="http://schemas.openxmlformats.org/drawingml/2006/table">
            <a:tbl>
              <a:tblPr/>
              <a:tblGrid>
                <a:gridCol w="4436318">
                  <a:extLst>
                    <a:ext uri="{9D8B030D-6E8A-4147-A177-3AD203B41FA5}">
                      <a16:colId xmlns:a16="http://schemas.microsoft.com/office/drawing/2014/main" val="20000"/>
                    </a:ext>
                  </a:extLst>
                </a:gridCol>
              </a:tblGrid>
              <a:tr h="252095">
                <a:tc>
                  <a:txBody>
                    <a:bodyPr/>
                    <a:lstStyle/>
                    <a:p>
                      <a:pPr>
                        <a:lnSpc>
                          <a:spcPct val="115000"/>
                        </a:lnSpc>
                        <a:spcAft>
                          <a:spcPts val="0"/>
                        </a:spcAft>
                        <a:tabLst>
                          <a:tab pos="-1600200" algn="l"/>
                        </a:tabLst>
                      </a:pPr>
                      <a:r>
                        <a:rPr lang="fr-FR" sz="1200" i="1" dirty="0">
                          <a:solidFill>
                            <a:srgbClr val="000000"/>
                          </a:solidFill>
                          <a:effectLst/>
                          <a:latin typeface="Calibri"/>
                          <a:ea typeface="Calibri"/>
                        </a:rPr>
                        <a:t>A – Envoi d’ondes électromagnétiques :</a:t>
                      </a:r>
                      <a:endParaRPr lang="fr-FR" sz="1100" dirty="0">
                        <a:effectLst/>
                        <a:latin typeface="Calibri"/>
                        <a:ea typeface="Calibri"/>
                      </a:endParaRPr>
                    </a:p>
                  </a:txBody>
                  <a:tcPr marL="34925" marR="34925" marT="34925" marB="34925" anchor="ctr">
                    <a:lnL>
                      <a:noFill/>
                    </a:lnL>
                    <a:lnR>
                      <a:noFill/>
                    </a:lnR>
                    <a:lnT>
                      <a:noFill/>
                    </a:lnT>
                    <a:lnB>
                      <a:noFill/>
                    </a:lnB>
                  </a:tcPr>
                </a:tc>
                <a:extLst>
                  <a:ext uri="{0D108BD9-81ED-4DB2-BD59-A6C34878D82A}">
                    <a16:rowId xmlns:a16="http://schemas.microsoft.com/office/drawing/2014/main" val="10000"/>
                  </a:ext>
                </a:extLst>
              </a:tr>
              <a:tr h="0">
                <a:tc>
                  <a:txBody>
                    <a:bodyPr/>
                    <a:lstStyle/>
                    <a:p>
                      <a:pPr>
                        <a:lnSpc>
                          <a:spcPct val="115000"/>
                        </a:lnSpc>
                        <a:spcAft>
                          <a:spcPts val="0"/>
                        </a:spcAft>
                        <a:tabLst>
                          <a:tab pos="-1600200" algn="l"/>
                        </a:tabLst>
                      </a:pPr>
                      <a:r>
                        <a:rPr lang="fr-FR" sz="1200" i="1">
                          <a:solidFill>
                            <a:srgbClr val="000000"/>
                          </a:solidFill>
                          <a:effectLst/>
                          <a:latin typeface="Calibri"/>
                          <a:ea typeface="Calibri"/>
                        </a:rPr>
                        <a:t>B – Conversion des ondes électromagnétiques en signal électrique :</a:t>
                      </a:r>
                      <a:endParaRPr lang="fr-FR" sz="1100">
                        <a:effectLst/>
                        <a:latin typeface="Calibri"/>
                        <a:ea typeface="Calibri"/>
                      </a:endParaRPr>
                    </a:p>
                  </a:txBody>
                  <a:tcPr marL="34925" marR="34925" marT="34925" marB="34925" anchor="ctr">
                    <a:lnL>
                      <a:noFill/>
                    </a:lnL>
                    <a:lnR>
                      <a:noFill/>
                    </a:lnR>
                    <a:lnT>
                      <a:noFill/>
                    </a:lnT>
                    <a:lnB>
                      <a:noFill/>
                    </a:lnB>
                  </a:tcPr>
                </a:tc>
                <a:extLst>
                  <a:ext uri="{0D108BD9-81ED-4DB2-BD59-A6C34878D82A}">
                    <a16:rowId xmlns:a16="http://schemas.microsoft.com/office/drawing/2014/main" val="10001"/>
                  </a:ext>
                </a:extLst>
              </a:tr>
              <a:tr h="0">
                <a:tc>
                  <a:txBody>
                    <a:bodyPr/>
                    <a:lstStyle/>
                    <a:p>
                      <a:pPr>
                        <a:lnSpc>
                          <a:spcPct val="115000"/>
                        </a:lnSpc>
                        <a:spcAft>
                          <a:spcPts val="0"/>
                        </a:spcAft>
                        <a:tabLst>
                          <a:tab pos="-1600200" algn="l"/>
                        </a:tabLst>
                      </a:pPr>
                      <a:r>
                        <a:rPr lang="fr-FR" sz="1200" i="1" dirty="0">
                          <a:solidFill>
                            <a:srgbClr val="000000"/>
                          </a:solidFill>
                          <a:effectLst/>
                          <a:latin typeface="Calibri"/>
                          <a:ea typeface="Calibri"/>
                        </a:rPr>
                        <a:t>C - Activation de la puce :</a:t>
                      </a:r>
                      <a:endParaRPr lang="fr-FR" sz="1100" dirty="0">
                        <a:effectLst/>
                        <a:latin typeface="Calibri"/>
                        <a:ea typeface="Calibri"/>
                      </a:endParaRPr>
                    </a:p>
                  </a:txBody>
                  <a:tcPr marL="34925" marR="34925" marT="34925" marB="34925" anchor="ctr">
                    <a:lnL>
                      <a:noFill/>
                    </a:lnL>
                    <a:lnR>
                      <a:noFill/>
                    </a:lnR>
                    <a:lnT>
                      <a:noFill/>
                    </a:lnT>
                    <a:lnB>
                      <a:noFill/>
                    </a:lnB>
                  </a:tcPr>
                </a:tc>
                <a:extLst>
                  <a:ext uri="{0D108BD9-81ED-4DB2-BD59-A6C34878D82A}">
                    <a16:rowId xmlns:a16="http://schemas.microsoft.com/office/drawing/2014/main" val="10002"/>
                  </a:ext>
                </a:extLst>
              </a:tr>
              <a:tr h="0">
                <a:tc>
                  <a:txBody>
                    <a:bodyPr/>
                    <a:lstStyle/>
                    <a:p>
                      <a:pPr>
                        <a:lnSpc>
                          <a:spcPct val="115000"/>
                        </a:lnSpc>
                        <a:spcAft>
                          <a:spcPts val="0"/>
                        </a:spcAft>
                        <a:tabLst>
                          <a:tab pos="-1600200" algn="l"/>
                        </a:tabLst>
                      </a:pPr>
                      <a:r>
                        <a:rPr lang="fr-FR" sz="1200" i="1" dirty="0">
                          <a:solidFill>
                            <a:srgbClr val="000000"/>
                          </a:solidFill>
                          <a:effectLst/>
                          <a:latin typeface="Calibri"/>
                          <a:ea typeface="Calibri"/>
                        </a:rPr>
                        <a:t>D – Envoi de l’information demandée :</a:t>
                      </a:r>
                      <a:endParaRPr lang="fr-FR" sz="1100" dirty="0">
                        <a:effectLst/>
                        <a:latin typeface="Calibri"/>
                        <a:ea typeface="Calibri"/>
                      </a:endParaRPr>
                    </a:p>
                  </a:txBody>
                  <a:tcPr marL="34925" marR="34925" marT="34925" marB="34925" anchor="ctr">
                    <a:lnL>
                      <a:noFill/>
                    </a:lnL>
                    <a:lnR>
                      <a:noFill/>
                    </a:lnR>
                    <a:lnT>
                      <a:noFill/>
                    </a:lnT>
                    <a:lnB>
                      <a:noFill/>
                    </a:lnB>
                  </a:tcPr>
                </a:tc>
                <a:extLst>
                  <a:ext uri="{0D108BD9-81ED-4DB2-BD59-A6C34878D82A}">
                    <a16:rowId xmlns:a16="http://schemas.microsoft.com/office/drawing/2014/main" val="10003"/>
                  </a:ext>
                </a:extLst>
              </a:tr>
              <a:tr h="0">
                <a:tc>
                  <a:txBody>
                    <a:bodyPr/>
                    <a:lstStyle/>
                    <a:p>
                      <a:pPr>
                        <a:lnSpc>
                          <a:spcPct val="115000"/>
                        </a:lnSpc>
                        <a:spcAft>
                          <a:spcPts val="0"/>
                        </a:spcAft>
                        <a:tabLst>
                          <a:tab pos="-1600200" algn="l"/>
                        </a:tabLst>
                      </a:pPr>
                      <a:r>
                        <a:rPr lang="fr-FR" sz="1200" i="1" dirty="0">
                          <a:solidFill>
                            <a:srgbClr val="000000"/>
                          </a:solidFill>
                          <a:effectLst/>
                          <a:latin typeface="Calibri"/>
                          <a:ea typeface="Calibri"/>
                        </a:rPr>
                        <a:t>E – Réception de l’information :</a:t>
                      </a:r>
                      <a:endParaRPr lang="fr-FR" sz="1100" dirty="0">
                        <a:effectLst/>
                        <a:latin typeface="Calibri"/>
                        <a:ea typeface="Calibri"/>
                      </a:endParaRPr>
                    </a:p>
                  </a:txBody>
                  <a:tcPr marL="34925" marR="34925" marT="34925" marB="34925" anchor="ctr">
                    <a:lnL>
                      <a:noFill/>
                    </a:lnL>
                    <a:lnR>
                      <a:noFill/>
                    </a:lnR>
                    <a:lnT>
                      <a:noFill/>
                    </a:lnT>
                    <a:lnB>
                      <a:noFill/>
                    </a:lnB>
                  </a:tcPr>
                </a:tc>
                <a:extLst>
                  <a:ext uri="{0D108BD9-81ED-4DB2-BD59-A6C34878D82A}">
                    <a16:rowId xmlns:a16="http://schemas.microsoft.com/office/drawing/2014/main" val="10004"/>
                  </a:ext>
                </a:extLst>
              </a:tr>
              <a:tr h="0">
                <a:tc>
                  <a:txBody>
                    <a:bodyPr/>
                    <a:lstStyle/>
                    <a:p>
                      <a:pPr>
                        <a:lnSpc>
                          <a:spcPct val="115000"/>
                        </a:lnSpc>
                        <a:spcAft>
                          <a:spcPts val="0"/>
                        </a:spcAft>
                        <a:tabLst>
                          <a:tab pos="-1600200" algn="l"/>
                        </a:tabLst>
                      </a:pPr>
                      <a:r>
                        <a:rPr lang="fr-FR" sz="1200" i="1" dirty="0">
                          <a:solidFill>
                            <a:srgbClr val="000000"/>
                          </a:solidFill>
                          <a:effectLst/>
                          <a:latin typeface="Calibri"/>
                          <a:ea typeface="Calibri"/>
                        </a:rPr>
                        <a:t>F – Lecture de l’information par l’opérateur :</a:t>
                      </a:r>
                      <a:endParaRPr lang="fr-FR" sz="1100" dirty="0">
                        <a:effectLst/>
                        <a:latin typeface="Calibri"/>
                        <a:ea typeface="Calibri"/>
                      </a:endParaRPr>
                    </a:p>
                  </a:txBody>
                  <a:tcPr marL="34925" marR="34925" marT="34925" marB="34925" anchor="ctr">
                    <a:lnL>
                      <a:noFill/>
                    </a:lnL>
                    <a:lnR>
                      <a:noFill/>
                    </a:lnR>
                    <a:lnT>
                      <a:noFill/>
                    </a:lnT>
                    <a:lnB>
                      <a:noFill/>
                    </a:lnB>
                  </a:tcPr>
                </a:tc>
                <a:extLst>
                  <a:ext uri="{0D108BD9-81ED-4DB2-BD59-A6C34878D82A}">
                    <a16:rowId xmlns:a16="http://schemas.microsoft.com/office/drawing/2014/main" val="10005"/>
                  </a:ext>
                </a:extLst>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4185911751"/>
              </p:ext>
            </p:extLst>
          </p:nvPr>
        </p:nvGraphicFramePr>
        <p:xfrm>
          <a:off x="5038272" y="2583568"/>
          <a:ext cx="3120989" cy="1607058"/>
        </p:xfrm>
        <a:graphic>
          <a:graphicData uri="http://schemas.openxmlformats.org/drawingml/2006/table">
            <a:tbl>
              <a:tblPr/>
              <a:tblGrid>
                <a:gridCol w="3120989">
                  <a:extLst>
                    <a:ext uri="{9D8B030D-6E8A-4147-A177-3AD203B41FA5}">
                      <a16:colId xmlns:a16="http://schemas.microsoft.com/office/drawing/2014/main" val="20000"/>
                    </a:ext>
                  </a:extLst>
                </a:gridCol>
              </a:tblGrid>
              <a:tr h="252095">
                <a:tc>
                  <a:txBody>
                    <a:bodyPr/>
                    <a:lstStyle/>
                    <a:p>
                      <a:pPr algn="just">
                        <a:lnSpc>
                          <a:spcPct val="115000"/>
                        </a:lnSpc>
                        <a:spcAft>
                          <a:spcPts val="0"/>
                        </a:spcAft>
                      </a:pPr>
                      <a:r>
                        <a:rPr lang="fr-FR" sz="1200">
                          <a:solidFill>
                            <a:srgbClr val="FF0000"/>
                          </a:solidFill>
                          <a:effectLst/>
                          <a:latin typeface="Calibri"/>
                          <a:ea typeface="Calibri"/>
                        </a:rPr>
                        <a:t>Antenne du lecteur</a:t>
                      </a:r>
                      <a:endParaRPr lang="fr-FR" sz="1100">
                        <a:effectLst/>
                        <a:latin typeface="Calibri"/>
                        <a:ea typeface="Calibri"/>
                      </a:endParaRPr>
                    </a:p>
                  </a:txBody>
                  <a:tcPr marL="34925" marR="34925" marT="34925" marB="34925">
                    <a:lnL>
                      <a:noFill/>
                    </a:lnL>
                    <a:lnR>
                      <a:noFill/>
                    </a:lnR>
                    <a:lnT>
                      <a:noFill/>
                    </a:lnT>
                    <a:lnB>
                      <a:noFill/>
                    </a:lnB>
                  </a:tcPr>
                </a:tc>
                <a:extLst>
                  <a:ext uri="{0D108BD9-81ED-4DB2-BD59-A6C34878D82A}">
                    <a16:rowId xmlns:a16="http://schemas.microsoft.com/office/drawing/2014/main" val="10000"/>
                  </a:ext>
                </a:extLst>
              </a:tr>
              <a:tr h="0">
                <a:tc>
                  <a:txBody>
                    <a:bodyPr/>
                    <a:lstStyle/>
                    <a:p>
                      <a:pPr algn="just">
                        <a:lnSpc>
                          <a:spcPct val="115000"/>
                        </a:lnSpc>
                        <a:spcAft>
                          <a:spcPts val="0"/>
                        </a:spcAft>
                      </a:pPr>
                      <a:r>
                        <a:rPr lang="fr-FR" sz="1200">
                          <a:solidFill>
                            <a:srgbClr val="FF0000"/>
                          </a:solidFill>
                          <a:effectLst/>
                          <a:latin typeface="Calibri"/>
                          <a:ea typeface="Calibri"/>
                        </a:rPr>
                        <a:t>TAG RFID (Antenne)</a:t>
                      </a:r>
                      <a:endParaRPr lang="fr-FR" sz="1100">
                        <a:effectLst/>
                        <a:latin typeface="Calibri"/>
                        <a:ea typeface="Calibri"/>
                      </a:endParaRPr>
                    </a:p>
                  </a:txBody>
                  <a:tcPr marL="34925" marR="34925" marT="34925" marB="34925">
                    <a:lnL>
                      <a:noFill/>
                    </a:lnL>
                    <a:lnR>
                      <a:noFill/>
                    </a:lnR>
                    <a:lnT>
                      <a:noFill/>
                    </a:lnT>
                    <a:lnB>
                      <a:noFill/>
                    </a:lnB>
                  </a:tcPr>
                </a:tc>
                <a:extLst>
                  <a:ext uri="{0D108BD9-81ED-4DB2-BD59-A6C34878D82A}">
                    <a16:rowId xmlns:a16="http://schemas.microsoft.com/office/drawing/2014/main" val="10001"/>
                  </a:ext>
                </a:extLst>
              </a:tr>
              <a:tr h="0">
                <a:tc>
                  <a:txBody>
                    <a:bodyPr/>
                    <a:lstStyle/>
                    <a:p>
                      <a:pPr algn="just">
                        <a:lnSpc>
                          <a:spcPct val="115000"/>
                        </a:lnSpc>
                        <a:spcAft>
                          <a:spcPts val="0"/>
                        </a:spcAft>
                      </a:pPr>
                      <a:r>
                        <a:rPr lang="fr-FR" sz="1200">
                          <a:solidFill>
                            <a:srgbClr val="FF0000"/>
                          </a:solidFill>
                          <a:effectLst/>
                          <a:latin typeface="Calibri"/>
                          <a:ea typeface="Calibri"/>
                        </a:rPr>
                        <a:t>TAG RFID (module de télé-alimentation)</a:t>
                      </a:r>
                      <a:endParaRPr lang="fr-FR" sz="1100">
                        <a:effectLst/>
                        <a:latin typeface="Calibri"/>
                        <a:ea typeface="Calibri"/>
                      </a:endParaRPr>
                    </a:p>
                  </a:txBody>
                  <a:tcPr marL="34925" marR="34925" marT="34925" marB="34925">
                    <a:lnL>
                      <a:noFill/>
                    </a:lnL>
                    <a:lnR>
                      <a:noFill/>
                    </a:lnR>
                    <a:lnT>
                      <a:noFill/>
                    </a:lnT>
                    <a:lnB>
                      <a:noFill/>
                    </a:lnB>
                  </a:tcPr>
                </a:tc>
                <a:extLst>
                  <a:ext uri="{0D108BD9-81ED-4DB2-BD59-A6C34878D82A}">
                    <a16:rowId xmlns:a16="http://schemas.microsoft.com/office/drawing/2014/main" val="10002"/>
                  </a:ext>
                </a:extLst>
              </a:tr>
              <a:tr h="0">
                <a:tc>
                  <a:txBody>
                    <a:bodyPr/>
                    <a:lstStyle/>
                    <a:p>
                      <a:pPr algn="just">
                        <a:lnSpc>
                          <a:spcPct val="115000"/>
                        </a:lnSpc>
                        <a:spcAft>
                          <a:spcPts val="0"/>
                        </a:spcAft>
                      </a:pPr>
                      <a:r>
                        <a:rPr lang="fr-FR" sz="1200">
                          <a:solidFill>
                            <a:srgbClr val="FF0000"/>
                          </a:solidFill>
                          <a:effectLst/>
                          <a:latin typeface="Calibri"/>
                          <a:ea typeface="Calibri"/>
                        </a:rPr>
                        <a:t>TAG RFID (Antenne)</a:t>
                      </a:r>
                      <a:endParaRPr lang="fr-FR" sz="1100">
                        <a:effectLst/>
                        <a:latin typeface="Calibri"/>
                        <a:ea typeface="Calibri"/>
                      </a:endParaRPr>
                    </a:p>
                  </a:txBody>
                  <a:tcPr marL="34925" marR="34925" marT="34925" marB="34925">
                    <a:lnL>
                      <a:noFill/>
                    </a:lnL>
                    <a:lnR>
                      <a:noFill/>
                    </a:lnR>
                    <a:lnT>
                      <a:noFill/>
                    </a:lnT>
                    <a:lnB>
                      <a:noFill/>
                    </a:lnB>
                  </a:tcPr>
                </a:tc>
                <a:extLst>
                  <a:ext uri="{0D108BD9-81ED-4DB2-BD59-A6C34878D82A}">
                    <a16:rowId xmlns:a16="http://schemas.microsoft.com/office/drawing/2014/main" val="10003"/>
                  </a:ext>
                </a:extLst>
              </a:tr>
              <a:tr h="0">
                <a:tc>
                  <a:txBody>
                    <a:bodyPr/>
                    <a:lstStyle/>
                    <a:p>
                      <a:pPr algn="just">
                        <a:lnSpc>
                          <a:spcPct val="115000"/>
                        </a:lnSpc>
                        <a:spcAft>
                          <a:spcPts val="0"/>
                        </a:spcAft>
                      </a:pPr>
                      <a:r>
                        <a:rPr lang="fr-FR" sz="1200">
                          <a:solidFill>
                            <a:srgbClr val="FF0000"/>
                          </a:solidFill>
                          <a:effectLst/>
                          <a:latin typeface="Calibri"/>
                          <a:ea typeface="Calibri"/>
                        </a:rPr>
                        <a:t>Lecteur RFID</a:t>
                      </a:r>
                      <a:endParaRPr lang="fr-FR" sz="1100">
                        <a:effectLst/>
                        <a:latin typeface="Calibri"/>
                        <a:ea typeface="Calibri"/>
                      </a:endParaRPr>
                    </a:p>
                  </a:txBody>
                  <a:tcPr marL="34925" marR="34925" marT="34925" marB="34925">
                    <a:lnL>
                      <a:noFill/>
                    </a:lnL>
                    <a:lnR>
                      <a:noFill/>
                    </a:lnR>
                    <a:lnT>
                      <a:noFill/>
                    </a:lnT>
                    <a:lnB>
                      <a:noFill/>
                    </a:lnB>
                  </a:tcPr>
                </a:tc>
                <a:extLst>
                  <a:ext uri="{0D108BD9-81ED-4DB2-BD59-A6C34878D82A}">
                    <a16:rowId xmlns:a16="http://schemas.microsoft.com/office/drawing/2014/main" val="10004"/>
                  </a:ext>
                </a:extLst>
              </a:tr>
              <a:tr h="0">
                <a:tc>
                  <a:txBody>
                    <a:bodyPr/>
                    <a:lstStyle/>
                    <a:p>
                      <a:pPr algn="just">
                        <a:lnSpc>
                          <a:spcPct val="115000"/>
                        </a:lnSpc>
                        <a:spcAft>
                          <a:spcPts val="0"/>
                        </a:spcAft>
                      </a:pPr>
                      <a:r>
                        <a:rPr lang="fr-FR" sz="1200" dirty="0">
                          <a:solidFill>
                            <a:srgbClr val="FF0000"/>
                          </a:solidFill>
                          <a:effectLst/>
                          <a:latin typeface="Calibri"/>
                          <a:ea typeface="Calibri"/>
                        </a:rPr>
                        <a:t>Interface et ordinateur</a:t>
                      </a:r>
                      <a:endParaRPr lang="fr-FR" sz="1100" dirty="0">
                        <a:effectLst/>
                        <a:latin typeface="Calibri"/>
                        <a:ea typeface="Calibri"/>
                      </a:endParaRPr>
                    </a:p>
                  </a:txBody>
                  <a:tcPr marL="34925" marR="34925" marT="34925" marB="34925">
                    <a:lnL>
                      <a:noFill/>
                    </a:lnL>
                    <a:lnR>
                      <a:noFill/>
                    </a:lnR>
                    <a:lnT>
                      <a:noFill/>
                    </a:lnT>
                    <a:lnB>
                      <a:noFill/>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40222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 name="Google Shape;363;p10"/>
          <p:cNvSpPr txBox="1"/>
          <p:nvPr/>
        </p:nvSpPr>
        <p:spPr>
          <a:xfrm>
            <a:off x="378258" y="538350"/>
            <a:ext cx="8907177" cy="829543"/>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3 : Chaîne d’énergie de la station de vélos électriques </a:t>
            </a:r>
            <a:r>
              <a:rPr lang="fr-FR" sz="2400" dirty="0">
                <a:solidFill>
                  <a:schemeClr val="lt2"/>
                </a:solidFill>
                <a:latin typeface="Century Gothic"/>
                <a:ea typeface="Century Gothic"/>
                <a:cs typeface="Century Gothic"/>
                <a:sym typeface="Century Gothic"/>
              </a:rPr>
              <a:t>(fonction verrouillage/déverrouillage). </a:t>
            </a:r>
            <a:endParaRPr lang="fr-FR" sz="2400" dirty="0">
              <a:solidFill>
                <a:schemeClr val="bg1"/>
              </a:solidFill>
              <a:latin typeface="Century Gothic"/>
              <a:ea typeface="Century Gothic"/>
              <a:cs typeface="Century Gothic"/>
              <a:sym typeface="Century Gothic"/>
            </a:endParaRPr>
          </a:p>
        </p:txBody>
      </p:sp>
      <p:sp>
        <p:nvSpPr>
          <p:cNvPr id="4" name="Rectangle 3"/>
          <p:cNvSpPr/>
          <p:nvPr/>
        </p:nvSpPr>
        <p:spPr>
          <a:xfrm>
            <a:off x="378258" y="2046849"/>
            <a:ext cx="9574634" cy="2677656"/>
          </a:xfrm>
          <a:prstGeom prst="rect">
            <a:avLst/>
          </a:prstGeom>
        </p:spPr>
        <p:txBody>
          <a:bodyPr wrap="square">
            <a:spAutoFit/>
          </a:bodyPr>
          <a:lstStyle/>
          <a:p>
            <a:r>
              <a:rPr lang="fr-FR" sz="2000" b="1" i="1" u="sng" dirty="0"/>
              <a:t>Etape 1</a:t>
            </a:r>
            <a:r>
              <a:rPr lang="fr-FR" sz="2000" i="1" u="sng" dirty="0"/>
              <a:t> : identifier le chemin de l’énergie dans l’objet au travers des différents composants : </a:t>
            </a:r>
          </a:p>
          <a:p>
            <a:r>
              <a:rPr lang="fr-FR" sz="2000" i="1" u="sng" dirty="0"/>
              <a:t>  </a:t>
            </a:r>
          </a:p>
          <a:p>
            <a:r>
              <a:rPr lang="fr-FR" sz="1800" dirty="0"/>
              <a:t>L’énergie électrique fournie par le réseau EDF                   la station de vélos. L’électricité est             	  , après un passage par un transformateur, au travers du système par un relais et des câbles électriques. Chacun des électroaimants est ainsi alimenté en énergie électrique : ce sont eux qui permettent de                l’électricité en énergie mécanique.</a:t>
            </a:r>
          </a:p>
          <a:p>
            <a:r>
              <a:rPr lang="fr-FR" sz="1800" dirty="0"/>
              <a:t>Un doigt métallique                    alors un mouvement de translation et permet le verrouillage / déverrouillage du connecteur implanté sur le vélo.</a:t>
            </a:r>
          </a:p>
        </p:txBody>
      </p:sp>
      <p:sp>
        <p:nvSpPr>
          <p:cNvPr id="5" name="ZoneTexte 4"/>
          <p:cNvSpPr txBox="1"/>
          <p:nvPr/>
        </p:nvSpPr>
        <p:spPr>
          <a:xfrm>
            <a:off x="5214812" y="2947178"/>
            <a:ext cx="1111347" cy="369332"/>
          </a:xfrm>
          <a:prstGeom prst="rect">
            <a:avLst/>
          </a:prstGeom>
          <a:noFill/>
        </p:spPr>
        <p:txBody>
          <a:bodyPr wrap="square" rtlCol="0">
            <a:spAutoFit/>
          </a:bodyPr>
          <a:lstStyle/>
          <a:p>
            <a:r>
              <a:rPr lang="fr-FR" sz="1800" dirty="0">
                <a:solidFill>
                  <a:srgbClr val="FF0000"/>
                </a:solidFill>
              </a:rPr>
              <a:t>alimente</a:t>
            </a:r>
          </a:p>
        </p:txBody>
      </p:sp>
      <p:sp>
        <p:nvSpPr>
          <p:cNvPr id="6" name="ZoneTexte 5"/>
          <p:cNvSpPr txBox="1"/>
          <p:nvPr/>
        </p:nvSpPr>
        <p:spPr>
          <a:xfrm>
            <a:off x="424372" y="3255441"/>
            <a:ext cx="1214124" cy="369332"/>
          </a:xfrm>
          <a:prstGeom prst="rect">
            <a:avLst/>
          </a:prstGeom>
          <a:noFill/>
        </p:spPr>
        <p:txBody>
          <a:bodyPr wrap="square" rtlCol="0">
            <a:spAutoFit/>
          </a:bodyPr>
          <a:lstStyle/>
          <a:p>
            <a:r>
              <a:rPr lang="fr-FR" sz="1800" dirty="0">
                <a:solidFill>
                  <a:srgbClr val="FF0000"/>
                </a:solidFill>
              </a:rPr>
              <a:t>distribuée </a:t>
            </a:r>
          </a:p>
        </p:txBody>
      </p:sp>
      <p:sp>
        <p:nvSpPr>
          <p:cNvPr id="7" name="ZoneTexte 6"/>
          <p:cNvSpPr txBox="1"/>
          <p:nvPr/>
        </p:nvSpPr>
        <p:spPr>
          <a:xfrm>
            <a:off x="3459313" y="3805800"/>
            <a:ext cx="1111347" cy="369332"/>
          </a:xfrm>
          <a:prstGeom prst="rect">
            <a:avLst/>
          </a:prstGeom>
          <a:noFill/>
        </p:spPr>
        <p:txBody>
          <a:bodyPr wrap="square" rtlCol="0">
            <a:spAutoFit/>
          </a:bodyPr>
          <a:lstStyle/>
          <a:p>
            <a:r>
              <a:rPr lang="fr-FR" sz="1800" dirty="0">
                <a:solidFill>
                  <a:srgbClr val="FF0000"/>
                </a:solidFill>
              </a:rPr>
              <a:t>convertir</a:t>
            </a:r>
          </a:p>
        </p:txBody>
      </p:sp>
      <p:sp>
        <p:nvSpPr>
          <p:cNvPr id="9" name="ZoneTexte 8"/>
          <p:cNvSpPr txBox="1"/>
          <p:nvPr/>
        </p:nvSpPr>
        <p:spPr>
          <a:xfrm>
            <a:off x="2543569" y="4080486"/>
            <a:ext cx="1111347" cy="369332"/>
          </a:xfrm>
          <a:prstGeom prst="rect">
            <a:avLst/>
          </a:prstGeom>
          <a:noFill/>
        </p:spPr>
        <p:txBody>
          <a:bodyPr wrap="square" rtlCol="0">
            <a:spAutoFit/>
          </a:bodyPr>
          <a:lstStyle/>
          <a:p>
            <a:r>
              <a:rPr lang="fr-FR" sz="1800" dirty="0">
                <a:solidFill>
                  <a:srgbClr val="FF0000"/>
                </a:solidFill>
              </a:rPr>
              <a:t>transmet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2" name="Rectangle 1"/>
          <p:cNvSpPr/>
          <p:nvPr/>
        </p:nvSpPr>
        <p:spPr>
          <a:xfrm>
            <a:off x="654148" y="2004645"/>
            <a:ext cx="8525021" cy="1015663"/>
          </a:xfrm>
          <a:prstGeom prst="rect">
            <a:avLst/>
          </a:prstGeom>
        </p:spPr>
        <p:txBody>
          <a:bodyPr wrap="square">
            <a:spAutoFit/>
          </a:bodyPr>
          <a:lstStyle/>
          <a:p>
            <a:pPr marL="137160" indent="0">
              <a:buNone/>
            </a:pPr>
            <a:r>
              <a:rPr lang="fr-FR" sz="2000" b="1" i="1" u="sng" dirty="0"/>
              <a:t>Etape 2 : </a:t>
            </a:r>
            <a:r>
              <a:rPr lang="fr-FR" sz="2000" i="1" u="sng" dirty="0"/>
              <a:t>Identifier pour chaque composant la forme du signal en entrée et en sortie pour connaître l’action qu’il réalise sur l’information :</a:t>
            </a:r>
          </a:p>
          <a:p>
            <a:pPr marL="137160" indent="0">
              <a:buNone/>
            </a:pPr>
            <a:endParaRPr lang="fr-FR" sz="2000" i="1" u="sng" dirty="0"/>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45446"/>
          <a:stretch/>
        </p:blipFill>
        <p:spPr bwMode="auto">
          <a:xfrm>
            <a:off x="3605312" y="3266189"/>
            <a:ext cx="2195973" cy="122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lèche droite 2"/>
          <p:cNvSpPr/>
          <p:nvPr/>
        </p:nvSpPr>
        <p:spPr>
          <a:xfrm>
            <a:off x="3045655" y="3924584"/>
            <a:ext cx="689317" cy="1198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droite 4"/>
          <p:cNvSpPr/>
          <p:nvPr/>
        </p:nvSpPr>
        <p:spPr>
          <a:xfrm>
            <a:off x="5448886" y="3924584"/>
            <a:ext cx="689317" cy="1198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773723" y="3661357"/>
            <a:ext cx="2215662" cy="646331"/>
          </a:xfrm>
          <a:prstGeom prst="rect">
            <a:avLst/>
          </a:prstGeom>
          <a:noFill/>
        </p:spPr>
        <p:txBody>
          <a:bodyPr wrap="square" rtlCol="0">
            <a:spAutoFit/>
          </a:bodyPr>
          <a:lstStyle/>
          <a:p>
            <a:pPr algn="ctr"/>
            <a:r>
              <a:rPr lang="fr-FR" sz="1800" dirty="0"/>
              <a:t>Energie électrique réseau EDF</a:t>
            </a:r>
          </a:p>
        </p:txBody>
      </p:sp>
      <p:sp>
        <p:nvSpPr>
          <p:cNvPr id="9" name="ZoneTexte 8"/>
          <p:cNvSpPr txBox="1"/>
          <p:nvPr/>
        </p:nvSpPr>
        <p:spPr>
          <a:xfrm>
            <a:off x="6250744" y="3664722"/>
            <a:ext cx="2751741" cy="646331"/>
          </a:xfrm>
          <a:prstGeom prst="rect">
            <a:avLst/>
          </a:prstGeom>
          <a:noFill/>
        </p:spPr>
        <p:txBody>
          <a:bodyPr wrap="square" rtlCol="0">
            <a:spAutoFit/>
          </a:bodyPr>
          <a:lstStyle/>
          <a:p>
            <a:pPr algn="ctr"/>
            <a:r>
              <a:rPr lang="fr-FR" sz="1800" dirty="0"/>
              <a:t>Energie électrique adaptée au système</a:t>
            </a:r>
          </a:p>
        </p:txBody>
      </p:sp>
      <p:sp>
        <p:nvSpPr>
          <p:cNvPr id="10" name="Google Shape;363;p10"/>
          <p:cNvSpPr txBox="1"/>
          <p:nvPr/>
        </p:nvSpPr>
        <p:spPr>
          <a:xfrm>
            <a:off x="378258" y="538350"/>
            <a:ext cx="8907177" cy="829543"/>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3 : Chaîne d’énergie de la station de vélos électriques </a:t>
            </a:r>
            <a:r>
              <a:rPr lang="fr-FR" sz="2400" dirty="0">
                <a:solidFill>
                  <a:schemeClr val="lt2"/>
                </a:solidFill>
                <a:latin typeface="Century Gothic"/>
                <a:ea typeface="Century Gothic"/>
                <a:cs typeface="Century Gothic"/>
                <a:sym typeface="Century Gothic"/>
              </a:rPr>
              <a:t>(fonction verrouillage/déverrouillage). </a:t>
            </a:r>
            <a:endParaRPr lang="fr-FR" sz="2400" dirty="0">
              <a:solidFill>
                <a:schemeClr val="bg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pic>
        <p:nvPicPr>
          <p:cNvPr id="8" name="Image 7">
            <a:extLst>
              <a:ext uri="{FF2B5EF4-FFF2-40B4-BE49-F238E27FC236}">
                <a16:creationId xmlns:a16="http://schemas.microsoft.com/office/drawing/2014/main" id="{88011E96-4DA6-F203-8E71-1D37C780ACAD}"/>
              </a:ext>
            </a:extLst>
          </p:cNvPr>
          <p:cNvPicPr>
            <a:picLocks noChangeAspect="1"/>
          </p:cNvPicPr>
          <p:nvPr/>
        </p:nvPicPr>
        <p:blipFill>
          <a:blip r:embed="rId3"/>
          <a:stretch>
            <a:fillRect/>
          </a:stretch>
        </p:blipFill>
        <p:spPr>
          <a:xfrm flipH="1">
            <a:off x="3779350" y="2453935"/>
            <a:ext cx="2231746" cy="829543"/>
          </a:xfrm>
          <a:prstGeom prst="rect">
            <a:avLst/>
          </a:prstGeom>
        </p:spPr>
      </p:pic>
      <p:sp>
        <p:nvSpPr>
          <p:cNvPr id="3" name="Flèche droite 2"/>
          <p:cNvSpPr/>
          <p:nvPr/>
        </p:nvSpPr>
        <p:spPr>
          <a:xfrm>
            <a:off x="3134199" y="2913836"/>
            <a:ext cx="689317" cy="1198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Flèche droite 3"/>
          <p:cNvSpPr/>
          <p:nvPr/>
        </p:nvSpPr>
        <p:spPr>
          <a:xfrm>
            <a:off x="6168013" y="2927610"/>
            <a:ext cx="689317" cy="1198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822409" y="2650609"/>
            <a:ext cx="2215662" cy="369332"/>
          </a:xfrm>
          <a:prstGeom prst="rect">
            <a:avLst/>
          </a:prstGeom>
          <a:noFill/>
        </p:spPr>
        <p:txBody>
          <a:bodyPr wrap="square" rtlCol="0">
            <a:spAutoFit/>
          </a:bodyPr>
          <a:lstStyle/>
          <a:p>
            <a:pPr algn="ctr"/>
            <a:r>
              <a:rPr lang="fr-FR" sz="1800" dirty="0"/>
              <a:t>Energie électrique</a:t>
            </a:r>
          </a:p>
        </p:txBody>
      </p:sp>
      <p:sp>
        <p:nvSpPr>
          <p:cNvPr id="6" name="ZoneTexte 5"/>
          <p:cNvSpPr txBox="1"/>
          <p:nvPr/>
        </p:nvSpPr>
        <p:spPr>
          <a:xfrm>
            <a:off x="7042554" y="2664382"/>
            <a:ext cx="2215662" cy="369332"/>
          </a:xfrm>
          <a:prstGeom prst="rect">
            <a:avLst/>
          </a:prstGeom>
          <a:noFill/>
        </p:spPr>
        <p:txBody>
          <a:bodyPr wrap="square" rtlCol="0">
            <a:spAutoFit/>
          </a:bodyPr>
          <a:lstStyle/>
          <a:p>
            <a:pPr algn="ctr"/>
            <a:r>
              <a:rPr lang="fr-FR" sz="1800" dirty="0"/>
              <a:t>Energie mécanique</a:t>
            </a:r>
          </a:p>
        </p:txBody>
      </p:sp>
      <p:sp>
        <p:nvSpPr>
          <p:cNvPr id="7" name="Google Shape;363;p10"/>
          <p:cNvSpPr txBox="1"/>
          <p:nvPr/>
        </p:nvSpPr>
        <p:spPr>
          <a:xfrm>
            <a:off x="378258" y="538350"/>
            <a:ext cx="8907177" cy="829543"/>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3 : Chaîne d’énergie de la station de vélos électriques.</a:t>
            </a:r>
          </a:p>
        </p:txBody>
      </p:sp>
      <p:sp>
        <p:nvSpPr>
          <p:cNvPr id="9" name="ZoneTexte 8">
            <a:extLst>
              <a:ext uri="{FF2B5EF4-FFF2-40B4-BE49-F238E27FC236}">
                <a16:creationId xmlns:a16="http://schemas.microsoft.com/office/drawing/2014/main" id="{7D261508-64A9-49B7-1EAF-66C9EC4865B6}"/>
              </a:ext>
            </a:extLst>
          </p:cNvPr>
          <p:cNvSpPr txBox="1"/>
          <p:nvPr/>
        </p:nvSpPr>
        <p:spPr>
          <a:xfrm>
            <a:off x="3840145" y="1926748"/>
            <a:ext cx="2623456" cy="646331"/>
          </a:xfrm>
          <a:prstGeom prst="rect">
            <a:avLst/>
          </a:prstGeom>
          <a:noFill/>
        </p:spPr>
        <p:txBody>
          <a:bodyPr wrap="square" rtlCol="0">
            <a:spAutoFit/>
          </a:bodyPr>
          <a:lstStyle/>
          <a:p>
            <a:r>
              <a:rPr lang="fr-FR" sz="1800" dirty="0"/>
              <a:t>Électroaimant et doigt métallique mobile</a:t>
            </a:r>
          </a:p>
        </p:txBody>
      </p:sp>
      <p:pic>
        <p:nvPicPr>
          <p:cNvPr id="11" name="Image 10">
            <a:extLst>
              <a:ext uri="{FF2B5EF4-FFF2-40B4-BE49-F238E27FC236}">
                <a16:creationId xmlns:a16="http://schemas.microsoft.com/office/drawing/2014/main" id="{2C994DBB-8722-A2E5-3D44-3D70E3744D5E}"/>
              </a:ext>
            </a:extLst>
          </p:cNvPr>
          <p:cNvPicPr>
            <a:picLocks noChangeAspect="1"/>
          </p:cNvPicPr>
          <p:nvPr/>
        </p:nvPicPr>
        <p:blipFill>
          <a:blip r:embed="rId4"/>
          <a:stretch>
            <a:fillRect/>
          </a:stretch>
        </p:blipFill>
        <p:spPr>
          <a:xfrm flipH="1">
            <a:off x="785682" y="3500647"/>
            <a:ext cx="2289115" cy="1021710"/>
          </a:xfrm>
          <a:prstGeom prst="rect">
            <a:avLst/>
          </a:prstGeom>
        </p:spPr>
      </p:pic>
      <p:pic>
        <p:nvPicPr>
          <p:cNvPr id="13" name="Image 12">
            <a:extLst>
              <a:ext uri="{FF2B5EF4-FFF2-40B4-BE49-F238E27FC236}">
                <a16:creationId xmlns:a16="http://schemas.microsoft.com/office/drawing/2014/main" id="{E33591E3-C52E-64AE-97C8-1CFA8315AAB9}"/>
              </a:ext>
            </a:extLst>
          </p:cNvPr>
          <p:cNvPicPr>
            <a:picLocks noChangeAspect="1"/>
          </p:cNvPicPr>
          <p:nvPr/>
        </p:nvPicPr>
        <p:blipFill>
          <a:blip r:embed="rId5"/>
          <a:stretch>
            <a:fillRect/>
          </a:stretch>
        </p:blipFill>
        <p:spPr>
          <a:xfrm flipH="1">
            <a:off x="806325" y="4522357"/>
            <a:ext cx="2231746" cy="1074880"/>
          </a:xfrm>
          <a:prstGeom prst="rect">
            <a:avLst/>
          </a:prstGeom>
        </p:spPr>
      </p:pic>
      <p:sp>
        <p:nvSpPr>
          <p:cNvPr id="14" name="ZoneTexte 13">
            <a:extLst>
              <a:ext uri="{FF2B5EF4-FFF2-40B4-BE49-F238E27FC236}">
                <a16:creationId xmlns:a16="http://schemas.microsoft.com/office/drawing/2014/main" id="{DFE6347E-E3A9-4BAD-3490-AD91DD585559}"/>
              </a:ext>
            </a:extLst>
          </p:cNvPr>
          <p:cNvSpPr txBox="1"/>
          <p:nvPr/>
        </p:nvSpPr>
        <p:spPr>
          <a:xfrm>
            <a:off x="2899369" y="3920300"/>
            <a:ext cx="6776774" cy="369332"/>
          </a:xfrm>
          <a:prstGeom prst="rect">
            <a:avLst/>
          </a:prstGeom>
          <a:noFill/>
        </p:spPr>
        <p:txBody>
          <a:bodyPr wrap="square" rtlCol="0">
            <a:spAutoFit/>
          </a:bodyPr>
          <a:lstStyle/>
          <a:p>
            <a:r>
              <a:rPr lang="fr-FR" sz="1800" dirty="0"/>
              <a:t>Électroaimant et doigt métallique mobile en position « rentrée »</a:t>
            </a:r>
          </a:p>
        </p:txBody>
      </p:sp>
      <p:sp>
        <p:nvSpPr>
          <p:cNvPr id="15" name="ZoneTexte 14">
            <a:extLst>
              <a:ext uri="{FF2B5EF4-FFF2-40B4-BE49-F238E27FC236}">
                <a16:creationId xmlns:a16="http://schemas.microsoft.com/office/drawing/2014/main" id="{A7A48703-2DA3-2655-53F1-74B0FD297B0B}"/>
              </a:ext>
            </a:extLst>
          </p:cNvPr>
          <p:cNvSpPr txBox="1"/>
          <p:nvPr/>
        </p:nvSpPr>
        <p:spPr>
          <a:xfrm>
            <a:off x="3124284" y="5059797"/>
            <a:ext cx="6776774" cy="369332"/>
          </a:xfrm>
          <a:prstGeom prst="rect">
            <a:avLst/>
          </a:prstGeom>
          <a:noFill/>
        </p:spPr>
        <p:txBody>
          <a:bodyPr wrap="square" rtlCol="0">
            <a:spAutoFit/>
          </a:bodyPr>
          <a:lstStyle/>
          <a:p>
            <a:r>
              <a:rPr lang="fr-FR" sz="1800" dirty="0"/>
              <a:t>Électroaimant et doigt métallique mobile en position « sortie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11" name="Google Shape;363;p10"/>
          <p:cNvSpPr txBox="1"/>
          <p:nvPr/>
        </p:nvSpPr>
        <p:spPr>
          <a:xfrm>
            <a:off x="378258" y="538350"/>
            <a:ext cx="8907177" cy="829543"/>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3 : Chaîne d’énergie de la station de vélos électriques </a:t>
            </a:r>
            <a:r>
              <a:rPr lang="fr-FR" sz="2400" dirty="0">
                <a:solidFill>
                  <a:schemeClr val="lt2"/>
                </a:solidFill>
                <a:latin typeface="Century Gothic"/>
                <a:ea typeface="Century Gothic"/>
                <a:cs typeface="Century Gothic"/>
                <a:sym typeface="Century Gothic"/>
              </a:rPr>
              <a:t>(fonction verrouillage/déverrouillage). </a:t>
            </a:r>
            <a:endParaRPr lang="fr-FR" sz="2400" dirty="0">
              <a:solidFill>
                <a:schemeClr val="bg1"/>
              </a:solidFill>
              <a:latin typeface="Century Gothic"/>
              <a:ea typeface="Century Gothic"/>
              <a:cs typeface="Century Gothic"/>
              <a:sym typeface="Century Gothic"/>
            </a:endParaRPr>
          </a:p>
        </p:txBody>
      </p:sp>
      <p:sp>
        <p:nvSpPr>
          <p:cNvPr id="3" name="Rectangle 2"/>
          <p:cNvSpPr/>
          <p:nvPr/>
        </p:nvSpPr>
        <p:spPr>
          <a:xfrm>
            <a:off x="292065" y="2034273"/>
            <a:ext cx="4926349" cy="400110"/>
          </a:xfrm>
          <a:prstGeom prst="rect">
            <a:avLst/>
          </a:prstGeom>
        </p:spPr>
        <p:txBody>
          <a:bodyPr wrap="none">
            <a:spAutoFit/>
          </a:bodyPr>
          <a:lstStyle/>
          <a:p>
            <a:r>
              <a:rPr lang="fr-FR" sz="2000" b="1" i="1" u="sng" dirty="0"/>
              <a:t>Etape 3</a:t>
            </a:r>
            <a:r>
              <a:rPr lang="fr-FR" sz="2000" i="1" u="sng" dirty="0"/>
              <a:t> : </a:t>
            </a:r>
            <a:r>
              <a:rPr lang="fr-FR" sz="2000" u="sng" dirty="0"/>
              <a:t>Chaîne d’énergie de la station :</a:t>
            </a:r>
            <a:endParaRPr lang="fr-FR" sz="2000" dirty="0"/>
          </a:p>
        </p:txBody>
      </p:sp>
      <p:sp>
        <p:nvSpPr>
          <p:cNvPr id="4" name="Rectangle 3"/>
          <p:cNvSpPr/>
          <p:nvPr/>
        </p:nvSpPr>
        <p:spPr>
          <a:xfrm>
            <a:off x="647114" y="3151162"/>
            <a:ext cx="1793607" cy="10199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p:cNvSpPr/>
          <p:nvPr/>
        </p:nvSpPr>
        <p:spPr>
          <a:xfrm>
            <a:off x="2961225" y="3151162"/>
            <a:ext cx="1573236" cy="10199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4958860" y="3151164"/>
            <a:ext cx="1865883" cy="10199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p:cNvSpPr/>
          <p:nvPr/>
        </p:nvSpPr>
        <p:spPr>
          <a:xfrm>
            <a:off x="7343334" y="3151162"/>
            <a:ext cx="1871761" cy="101990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lèche droite 6">
            <a:extLst>
              <a:ext uri="{FF2B5EF4-FFF2-40B4-BE49-F238E27FC236}">
                <a16:creationId xmlns:a16="http://schemas.microsoft.com/office/drawing/2014/main" id="{779C93AF-809A-4578-8D66-9C1B94487736}"/>
              </a:ext>
            </a:extLst>
          </p:cNvPr>
          <p:cNvSpPr/>
          <p:nvPr/>
        </p:nvSpPr>
        <p:spPr>
          <a:xfrm>
            <a:off x="2431438" y="3481096"/>
            <a:ext cx="529788"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lèche droite 6">
            <a:extLst>
              <a:ext uri="{FF2B5EF4-FFF2-40B4-BE49-F238E27FC236}">
                <a16:creationId xmlns:a16="http://schemas.microsoft.com/office/drawing/2014/main" id="{779C93AF-809A-4578-8D66-9C1B94487736}"/>
              </a:ext>
            </a:extLst>
          </p:cNvPr>
          <p:cNvSpPr/>
          <p:nvPr/>
        </p:nvSpPr>
        <p:spPr>
          <a:xfrm>
            <a:off x="4534461" y="3427346"/>
            <a:ext cx="424399"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4960772" y="3151162"/>
            <a:ext cx="1865883" cy="10199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Flèche droite 6">
            <a:extLst>
              <a:ext uri="{FF2B5EF4-FFF2-40B4-BE49-F238E27FC236}">
                <a16:creationId xmlns:a16="http://schemas.microsoft.com/office/drawing/2014/main" id="{779C93AF-809A-4578-8D66-9C1B94487736}"/>
              </a:ext>
            </a:extLst>
          </p:cNvPr>
          <p:cNvSpPr/>
          <p:nvPr/>
        </p:nvSpPr>
        <p:spPr>
          <a:xfrm>
            <a:off x="151089" y="3427346"/>
            <a:ext cx="573398"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Flèche droite 6">
            <a:extLst>
              <a:ext uri="{FF2B5EF4-FFF2-40B4-BE49-F238E27FC236}">
                <a16:creationId xmlns:a16="http://schemas.microsoft.com/office/drawing/2014/main" id="{779C93AF-809A-4578-8D66-9C1B94487736}"/>
              </a:ext>
            </a:extLst>
          </p:cNvPr>
          <p:cNvSpPr/>
          <p:nvPr/>
        </p:nvSpPr>
        <p:spPr>
          <a:xfrm>
            <a:off x="6826655" y="3427346"/>
            <a:ext cx="516679"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Flèche droite 6">
            <a:extLst>
              <a:ext uri="{FF2B5EF4-FFF2-40B4-BE49-F238E27FC236}">
                <a16:creationId xmlns:a16="http://schemas.microsoft.com/office/drawing/2014/main" id="{779C93AF-809A-4578-8D66-9C1B94487736}"/>
              </a:ext>
            </a:extLst>
          </p:cNvPr>
          <p:cNvSpPr/>
          <p:nvPr/>
        </p:nvSpPr>
        <p:spPr>
          <a:xfrm>
            <a:off x="9218127" y="3427346"/>
            <a:ext cx="629258" cy="360040"/>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p:cNvSpPr txBox="1"/>
          <p:nvPr/>
        </p:nvSpPr>
        <p:spPr>
          <a:xfrm>
            <a:off x="893298" y="3441026"/>
            <a:ext cx="1385668" cy="400110"/>
          </a:xfrm>
          <a:prstGeom prst="rect">
            <a:avLst/>
          </a:prstGeom>
          <a:noFill/>
        </p:spPr>
        <p:txBody>
          <a:bodyPr wrap="square" rtlCol="0">
            <a:spAutoFit/>
          </a:bodyPr>
          <a:lstStyle/>
          <a:p>
            <a:pPr algn="ctr"/>
            <a:r>
              <a:rPr lang="fr-FR" sz="2000" dirty="0"/>
              <a:t>Alimenter</a:t>
            </a:r>
          </a:p>
        </p:txBody>
      </p:sp>
      <p:sp>
        <p:nvSpPr>
          <p:cNvPr id="15" name="ZoneTexte 14"/>
          <p:cNvSpPr txBox="1"/>
          <p:nvPr/>
        </p:nvSpPr>
        <p:spPr>
          <a:xfrm>
            <a:off x="3055009" y="3461062"/>
            <a:ext cx="1385668" cy="400110"/>
          </a:xfrm>
          <a:prstGeom prst="rect">
            <a:avLst/>
          </a:prstGeom>
          <a:noFill/>
        </p:spPr>
        <p:txBody>
          <a:bodyPr wrap="square" rtlCol="0">
            <a:spAutoFit/>
          </a:bodyPr>
          <a:lstStyle/>
          <a:p>
            <a:pPr algn="ctr"/>
            <a:r>
              <a:rPr lang="fr-FR" sz="2000" dirty="0"/>
              <a:t>Distribuer</a:t>
            </a:r>
          </a:p>
        </p:txBody>
      </p:sp>
      <p:sp>
        <p:nvSpPr>
          <p:cNvPr id="16" name="ZoneTexte 15"/>
          <p:cNvSpPr txBox="1"/>
          <p:nvPr/>
        </p:nvSpPr>
        <p:spPr>
          <a:xfrm>
            <a:off x="5200879" y="3460193"/>
            <a:ext cx="1385668" cy="400110"/>
          </a:xfrm>
          <a:prstGeom prst="rect">
            <a:avLst/>
          </a:prstGeom>
          <a:noFill/>
        </p:spPr>
        <p:txBody>
          <a:bodyPr wrap="square" rtlCol="0">
            <a:spAutoFit/>
          </a:bodyPr>
          <a:lstStyle/>
          <a:p>
            <a:pPr algn="ctr"/>
            <a:r>
              <a:rPr lang="fr-FR" sz="2000" dirty="0"/>
              <a:t>Convertir</a:t>
            </a:r>
          </a:p>
        </p:txBody>
      </p:sp>
      <p:sp>
        <p:nvSpPr>
          <p:cNvPr id="17" name="ZoneTexte 16"/>
          <p:cNvSpPr txBox="1"/>
          <p:nvPr/>
        </p:nvSpPr>
        <p:spPr>
          <a:xfrm>
            <a:off x="7512148" y="3441026"/>
            <a:ext cx="1652954" cy="400110"/>
          </a:xfrm>
          <a:prstGeom prst="rect">
            <a:avLst/>
          </a:prstGeom>
          <a:noFill/>
        </p:spPr>
        <p:txBody>
          <a:bodyPr wrap="square" rtlCol="0">
            <a:spAutoFit/>
          </a:bodyPr>
          <a:lstStyle/>
          <a:p>
            <a:pPr algn="ctr"/>
            <a:r>
              <a:rPr lang="fr-FR" sz="2000" dirty="0"/>
              <a:t>Transmettre</a:t>
            </a:r>
          </a:p>
        </p:txBody>
      </p:sp>
      <p:sp>
        <p:nvSpPr>
          <p:cNvPr id="18" name="Rectangle 17">
            <a:extLst>
              <a:ext uri="{FF2B5EF4-FFF2-40B4-BE49-F238E27FC236}">
                <a16:creationId xmlns:a16="http://schemas.microsoft.com/office/drawing/2014/main" id="{046E13A8-BDF6-459F-B69F-FE4A90CDF7C9}"/>
              </a:ext>
            </a:extLst>
          </p:cNvPr>
          <p:cNvSpPr/>
          <p:nvPr/>
        </p:nvSpPr>
        <p:spPr>
          <a:xfrm>
            <a:off x="724487" y="4612855"/>
            <a:ext cx="1631851" cy="9352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cxnSp>
        <p:nvCxnSpPr>
          <p:cNvPr id="13" name="Connecteur droit 12"/>
          <p:cNvCxnSpPr>
            <a:stCxn id="4" idx="2"/>
            <a:endCxn id="18" idx="0"/>
          </p:cNvCxnSpPr>
          <p:nvPr/>
        </p:nvCxnSpPr>
        <p:spPr>
          <a:xfrm flipH="1">
            <a:off x="1540413" y="4171071"/>
            <a:ext cx="3505" cy="441784"/>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046E13A8-BDF6-459F-B69F-FE4A90CDF7C9}"/>
              </a:ext>
            </a:extLst>
          </p:cNvPr>
          <p:cNvSpPr/>
          <p:nvPr/>
        </p:nvSpPr>
        <p:spPr>
          <a:xfrm>
            <a:off x="2961225" y="4616196"/>
            <a:ext cx="1631851" cy="9352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cxnSp>
        <p:nvCxnSpPr>
          <p:cNvPr id="32" name="Connecteur droit 31"/>
          <p:cNvCxnSpPr>
            <a:endCxn id="31" idx="0"/>
          </p:cNvCxnSpPr>
          <p:nvPr/>
        </p:nvCxnSpPr>
        <p:spPr>
          <a:xfrm flipH="1">
            <a:off x="3777151" y="4174412"/>
            <a:ext cx="3505" cy="441784"/>
          </a:xfrm>
          <a:prstGeom prst="line">
            <a:avLst/>
          </a:prstGeom>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046E13A8-BDF6-459F-B69F-FE4A90CDF7C9}"/>
              </a:ext>
            </a:extLst>
          </p:cNvPr>
          <p:cNvSpPr/>
          <p:nvPr/>
        </p:nvSpPr>
        <p:spPr>
          <a:xfrm>
            <a:off x="5075875" y="4616196"/>
            <a:ext cx="1631851" cy="9352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cxnSp>
        <p:nvCxnSpPr>
          <p:cNvPr id="34" name="Connecteur droit 33"/>
          <p:cNvCxnSpPr>
            <a:endCxn id="33" idx="0"/>
          </p:cNvCxnSpPr>
          <p:nvPr/>
        </p:nvCxnSpPr>
        <p:spPr>
          <a:xfrm flipH="1">
            <a:off x="5891801" y="4174412"/>
            <a:ext cx="3505" cy="441784"/>
          </a:xfrm>
          <a:prstGeom prst="line">
            <a:avLst/>
          </a:prstGeom>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046E13A8-BDF6-459F-B69F-FE4A90CDF7C9}"/>
              </a:ext>
            </a:extLst>
          </p:cNvPr>
          <p:cNvSpPr/>
          <p:nvPr/>
        </p:nvSpPr>
        <p:spPr>
          <a:xfrm>
            <a:off x="7542202" y="4616196"/>
            <a:ext cx="1631851" cy="93524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cxnSp>
        <p:nvCxnSpPr>
          <p:cNvPr id="36" name="Connecteur droit 35"/>
          <p:cNvCxnSpPr>
            <a:endCxn id="35" idx="0"/>
          </p:cNvCxnSpPr>
          <p:nvPr/>
        </p:nvCxnSpPr>
        <p:spPr>
          <a:xfrm flipH="1">
            <a:off x="8358128" y="4174412"/>
            <a:ext cx="3505" cy="441784"/>
          </a:xfrm>
          <a:prstGeom prst="line">
            <a:avLst/>
          </a:prstGeom>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906572" y="4693790"/>
            <a:ext cx="1249762" cy="707886"/>
          </a:xfrm>
          <a:prstGeom prst="rect">
            <a:avLst/>
          </a:prstGeom>
          <a:noFill/>
        </p:spPr>
        <p:txBody>
          <a:bodyPr wrap="square" rtlCol="0">
            <a:spAutoFit/>
          </a:bodyPr>
          <a:lstStyle/>
          <a:p>
            <a:pPr algn="ctr"/>
            <a:r>
              <a:rPr lang="fr-FR" sz="2000" dirty="0" err="1"/>
              <a:t>Transfo-rmateur</a:t>
            </a:r>
            <a:endParaRPr lang="fr-FR" sz="2000" dirty="0"/>
          </a:p>
        </p:txBody>
      </p:sp>
      <p:sp>
        <p:nvSpPr>
          <p:cNvPr id="20" name="ZoneTexte 19"/>
          <p:cNvSpPr txBox="1"/>
          <p:nvPr/>
        </p:nvSpPr>
        <p:spPr>
          <a:xfrm>
            <a:off x="2933116" y="4586068"/>
            <a:ext cx="1678719" cy="923330"/>
          </a:xfrm>
          <a:prstGeom prst="rect">
            <a:avLst/>
          </a:prstGeom>
          <a:noFill/>
        </p:spPr>
        <p:txBody>
          <a:bodyPr wrap="square" rtlCol="0">
            <a:spAutoFit/>
          </a:bodyPr>
          <a:lstStyle/>
          <a:p>
            <a:pPr algn="ctr"/>
            <a:r>
              <a:rPr lang="fr-FR" sz="1800" dirty="0"/>
              <a:t>Câbles électriques, relais</a:t>
            </a:r>
          </a:p>
        </p:txBody>
      </p:sp>
      <p:sp>
        <p:nvSpPr>
          <p:cNvPr id="21" name="ZoneTexte 20"/>
          <p:cNvSpPr txBox="1"/>
          <p:nvPr/>
        </p:nvSpPr>
        <p:spPr>
          <a:xfrm>
            <a:off x="5075875" y="4867424"/>
            <a:ext cx="1631852" cy="369332"/>
          </a:xfrm>
          <a:prstGeom prst="rect">
            <a:avLst/>
          </a:prstGeom>
          <a:noFill/>
        </p:spPr>
        <p:txBody>
          <a:bodyPr wrap="square" rtlCol="0">
            <a:spAutoFit/>
          </a:bodyPr>
          <a:lstStyle/>
          <a:p>
            <a:pPr algn="ctr"/>
            <a:r>
              <a:rPr lang="fr-FR" sz="1800" dirty="0"/>
              <a:t>Electroaimant</a:t>
            </a:r>
          </a:p>
        </p:txBody>
      </p:sp>
      <p:sp>
        <p:nvSpPr>
          <p:cNvPr id="37" name="ZoneTexte 36"/>
          <p:cNvSpPr txBox="1"/>
          <p:nvPr/>
        </p:nvSpPr>
        <p:spPr>
          <a:xfrm>
            <a:off x="7659859" y="4768949"/>
            <a:ext cx="1413803" cy="646331"/>
          </a:xfrm>
          <a:prstGeom prst="rect">
            <a:avLst/>
          </a:prstGeom>
          <a:noFill/>
        </p:spPr>
        <p:txBody>
          <a:bodyPr wrap="square" rtlCol="0">
            <a:spAutoFit/>
          </a:bodyPr>
          <a:lstStyle/>
          <a:p>
            <a:pPr algn="ctr"/>
            <a:r>
              <a:rPr lang="fr-FR" sz="1800" dirty="0"/>
              <a:t>Doigt mobile</a:t>
            </a:r>
          </a:p>
        </p:txBody>
      </p:sp>
      <p:sp>
        <p:nvSpPr>
          <p:cNvPr id="38" name="ZoneTexte 37"/>
          <p:cNvSpPr txBox="1"/>
          <p:nvPr/>
        </p:nvSpPr>
        <p:spPr>
          <a:xfrm>
            <a:off x="84405" y="2518117"/>
            <a:ext cx="1990579" cy="523220"/>
          </a:xfrm>
          <a:prstGeom prst="rect">
            <a:avLst/>
          </a:prstGeom>
          <a:noFill/>
        </p:spPr>
        <p:txBody>
          <a:bodyPr wrap="square" rtlCol="0">
            <a:spAutoFit/>
          </a:bodyPr>
          <a:lstStyle/>
          <a:p>
            <a:r>
              <a:rPr lang="fr-FR" dirty="0"/>
              <a:t>Energie électrique (réseau EDF)</a:t>
            </a:r>
          </a:p>
        </p:txBody>
      </p:sp>
      <p:cxnSp>
        <p:nvCxnSpPr>
          <p:cNvPr id="40" name="Connecteur droit 39"/>
          <p:cNvCxnSpPr/>
          <p:nvPr/>
        </p:nvCxnSpPr>
        <p:spPr>
          <a:xfrm>
            <a:off x="292065" y="3102892"/>
            <a:ext cx="0" cy="378204"/>
          </a:xfrm>
          <a:prstGeom prst="line">
            <a:avLst/>
          </a:prstGeom>
        </p:spPr>
        <p:style>
          <a:lnRef idx="1">
            <a:schemeClr val="accent1"/>
          </a:lnRef>
          <a:fillRef idx="0">
            <a:schemeClr val="accent1"/>
          </a:fillRef>
          <a:effectRef idx="0">
            <a:schemeClr val="accent1"/>
          </a:effectRef>
          <a:fontRef idx="minor">
            <a:schemeClr val="tx1"/>
          </a:fontRef>
        </p:style>
      </p:cxnSp>
      <p:sp>
        <p:nvSpPr>
          <p:cNvPr id="43" name="ZoneTexte 42"/>
          <p:cNvSpPr txBox="1"/>
          <p:nvPr/>
        </p:nvSpPr>
        <p:spPr>
          <a:xfrm>
            <a:off x="1984765" y="2733560"/>
            <a:ext cx="1656495" cy="307777"/>
          </a:xfrm>
          <a:prstGeom prst="rect">
            <a:avLst/>
          </a:prstGeom>
          <a:noFill/>
        </p:spPr>
        <p:txBody>
          <a:bodyPr wrap="square" rtlCol="0">
            <a:spAutoFit/>
          </a:bodyPr>
          <a:lstStyle/>
          <a:p>
            <a:r>
              <a:rPr lang="fr-FR" dirty="0"/>
              <a:t>Energie électrique </a:t>
            </a:r>
          </a:p>
        </p:txBody>
      </p:sp>
      <p:cxnSp>
        <p:nvCxnSpPr>
          <p:cNvPr id="44" name="Connecteur droit 43"/>
          <p:cNvCxnSpPr/>
          <p:nvPr/>
        </p:nvCxnSpPr>
        <p:spPr>
          <a:xfrm>
            <a:off x="2610890" y="3082858"/>
            <a:ext cx="0" cy="462200"/>
          </a:xfrm>
          <a:prstGeom prst="line">
            <a:avLst/>
          </a:prstGeom>
        </p:spPr>
        <p:style>
          <a:lnRef idx="1">
            <a:schemeClr val="accent1"/>
          </a:lnRef>
          <a:fillRef idx="0">
            <a:schemeClr val="accent1"/>
          </a:fillRef>
          <a:effectRef idx="0">
            <a:schemeClr val="accent1"/>
          </a:effectRef>
          <a:fontRef idx="minor">
            <a:schemeClr val="tx1"/>
          </a:fontRef>
        </p:style>
      </p:cxnSp>
      <p:sp>
        <p:nvSpPr>
          <p:cNvPr id="45" name="ZoneTexte 44"/>
          <p:cNvSpPr txBox="1"/>
          <p:nvPr/>
        </p:nvSpPr>
        <p:spPr>
          <a:xfrm>
            <a:off x="3918412" y="2548335"/>
            <a:ext cx="1656495" cy="523220"/>
          </a:xfrm>
          <a:prstGeom prst="rect">
            <a:avLst/>
          </a:prstGeom>
          <a:noFill/>
        </p:spPr>
        <p:txBody>
          <a:bodyPr wrap="square" rtlCol="0">
            <a:spAutoFit/>
          </a:bodyPr>
          <a:lstStyle/>
          <a:p>
            <a:r>
              <a:rPr lang="fr-FR" dirty="0"/>
              <a:t>Energie électrique</a:t>
            </a:r>
          </a:p>
          <a:p>
            <a:pPr algn="ctr"/>
            <a:r>
              <a:rPr lang="fr-FR" dirty="0"/>
              <a:t>modifiée </a:t>
            </a:r>
          </a:p>
        </p:txBody>
      </p:sp>
      <p:cxnSp>
        <p:nvCxnSpPr>
          <p:cNvPr id="48" name="Connecteur droit 47"/>
          <p:cNvCxnSpPr/>
          <p:nvPr/>
        </p:nvCxnSpPr>
        <p:spPr>
          <a:xfrm>
            <a:off x="4669462" y="3060894"/>
            <a:ext cx="0" cy="462200"/>
          </a:xfrm>
          <a:prstGeom prst="line">
            <a:avLst/>
          </a:prstGeom>
        </p:spPr>
        <p:style>
          <a:lnRef idx="1">
            <a:schemeClr val="accent1"/>
          </a:lnRef>
          <a:fillRef idx="0">
            <a:schemeClr val="accent1"/>
          </a:fillRef>
          <a:effectRef idx="0">
            <a:schemeClr val="accent1"/>
          </a:effectRef>
          <a:fontRef idx="minor">
            <a:schemeClr val="tx1"/>
          </a:fontRef>
        </p:style>
      </p:cxnSp>
      <p:sp>
        <p:nvSpPr>
          <p:cNvPr id="49" name="ZoneTexte 48"/>
          <p:cNvSpPr txBox="1"/>
          <p:nvPr/>
        </p:nvSpPr>
        <p:spPr>
          <a:xfrm>
            <a:off x="6217921" y="2733559"/>
            <a:ext cx="1772806" cy="307777"/>
          </a:xfrm>
          <a:prstGeom prst="rect">
            <a:avLst/>
          </a:prstGeom>
          <a:noFill/>
        </p:spPr>
        <p:txBody>
          <a:bodyPr wrap="square" rtlCol="0">
            <a:spAutoFit/>
          </a:bodyPr>
          <a:lstStyle/>
          <a:p>
            <a:r>
              <a:rPr lang="fr-FR" dirty="0"/>
              <a:t>Energie mécanique </a:t>
            </a:r>
          </a:p>
        </p:txBody>
      </p:sp>
      <p:cxnSp>
        <p:nvCxnSpPr>
          <p:cNvPr id="50" name="Connecteur droit 49"/>
          <p:cNvCxnSpPr/>
          <p:nvPr/>
        </p:nvCxnSpPr>
        <p:spPr>
          <a:xfrm>
            <a:off x="6988287" y="3041337"/>
            <a:ext cx="0" cy="462200"/>
          </a:xfrm>
          <a:prstGeom prst="line">
            <a:avLst/>
          </a:prstGeom>
        </p:spPr>
        <p:style>
          <a:lnRef idx="1">
            <a:schemeClr val="accent1"/>
          </a:lnRef>
          <a:fillRef idx="0">
            <a:schemeClr val="accent1"/>
          </a:fillRef>
          <a:effectRef idx="0">
            <a:schemeClr val="accent1"/>
          </a:effectRef>
          <a:fontRef idx="minor">
            <a:schemeClr val="tx1"/>
          </a:fontRef>
        </p:style>
      </p:cxnSp>
      <p:sp>
        <p:nvSpPr>
          <p:cNvPr id="51" name="ZoneTexte 50"/>
          <p:cNvSpPr txBox="1"/>
          <p:nvPr/>
        </p:nvSpPr>
        <p:spPr>
          <a:xfrm>
            <a:off x="8278699" y="2693507"/>
            <a:ext cx="1772806" cy="307777"/>
          </a:xfrm>
          <a:prstGeom prst="rect">
            <a:avLst/>
          </a:prstGeom>
          <a:noFill/>
        </p:spPr>
        <p:txBody>
          <a:bodyPr wrap="square" rtlCol="0">
            <a:spAutoFit/>
          </a:bodyPr>
          <a:lstStyle/>
          <a:p>
            <a:r>
              <a:rPr lang="fr-FR" dirty="0"/>
              <a:t>Energie mécanique </a:t>
            </a:r>
          </a:p>
        </p:txBody>
      </p:sp>
      <p:cxnSp>
        <p:nvCxnSpPr>
          <p:cNvPr id="52" name="Connecteur droit 51"/>
          <p:cNvCxnSpPr/>
          <p:nvPr/>
        </p:nvCxnSpPr>
        <p:spPr>
          <a:xfrm>
            <a:off x="9414971" y="3041336"/>
            <a:ext cx="1" cy="48175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4" grpId="0"/>
      <p:bldP spid="20" grpId="0"/>
      <p:bldP spid="21" grpId="0"/>
      <p:bldP spid="37" grpId="0"/>
      <p:bldP spid="38" grpId="0"/>
      <p:bldP spid="43" grpId="0"/>
      <p:bldP spid="45" grpId="0"/>
      <p:bldP spid="49" grpId="0"/>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lh7-rt.googleusercontent.com/docsz/AD_4nXfyU-jPGg9OqOiAetXQTykwdA6cjfA-yUosSTWsPWHZAsWf8mYLgOVD3QNg3GvfKi5k0SMOrV5XerQA2ft0Pie2BErWbOYOoukVyAQzcztI-sxhZz9j8nrmJwaCAP0I6bWTwWG6YrWv9I9aLh8tj10?key=j_D2ozlzuX8Vid1H3-_9UoB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2223" y="2314135"/>
            <a:ext cx="4781315" cy="2560573"/>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211015" y="2624925"/>
            <a:ext cx="4761913" cy="1938992"/>
          </a:xfrm>
          <a:prstGeom prst="rect">
            <a:avLst/>
          </a:prstGeom>
          <a:noFill/>
        </p:spPr>
        <p:txBody>
          <a:bodyPr wrap="square" rtlCol="0">
            <a:spAutoFit/>
          </a:bodyPr>
          <a:lstStyle/>
          <a:p>
            <a:r>
              <a:rPr lang="fr-FR" sz="2000" dirty="0"/>
              <a:t>Dans de nombreuses agglomérations, en ville comme à la campagne, des créations de stations de vélos électriques fleurissent. Ceci a pour but d'inciter à utiliser le vélo au maximum et ainsi réduire l’impact environnemental.</a:t>
            </a:r>
          </a:p>
        </p:txBody>
      </p:sp>
      <p:sp>
        <p:nvSpPr>
          <p:cNvPr id="8" name="ZoneTexte 7"/>
          <p:cNvSpPr txBox="1"/>
          <p:nvPr/>
        </p:nvSpPr>
        <p:spPr>
          <a:xfrm>
            <a:off x="724485" y="604911"/>
            <a:ext cx="7737232" cy="677108"/>
          </a:xfrm>
          <a:prstGeom prst="rect">
            <a:avLst/>
          </a:prstGeom>
          <a:noFill/>
        </p:spPr>
        <p:txBody>
          <a:bodyPr wrap="square" rtlCol="0">
            <a:spAutoFit/>
          </a:bodyPr>
          <a:lstStyle/>
          <a:p>
            <a:pPr lvl="0"/>
            <a:r>
              <a:rPr lang="fr-FR" sz="2400" dirty="0">
                <a:solidFill>
                  <a:schemeClr val="lt2"/>
                </a:solidFill>
                <a:latin typeface="Century Gothic" panose="020B0502020202020204" pitchFamily="34" charset="0"/>
                <a:ea typeface="Century Gothic"/>
                <a:cs typeface="Century Gothic"/>
                <a:sym typeface="Century Gothic"/>
              </a:rPr>
              <a:t>Séance 1 : Mise en situation.</a:t>
            </a:r>
            <a:endParaRPr lang="fr-FR" sz="2400" dirty="0">
              <a:latin typeface="Century Gothic" panose="020B0502020202020204" pitchFamily="34" charset="0"/>
            </a:endParaRPr>
          </a:p>
          <a:p>
            <a:endParaRPr lang="fr-FR" dirty="0"/>
          </a:p>
        </p:txBody>
      </p:sp>
    </p:spTree>
    <p:extLst>
      <p:ext uri="{BB962C8B-B14F-4D97-AF65-F5344CB8AC3E}">
        <p14:creationId xmlns:p14="http://schemas.microsoft.com/office/powerpoint/2010/main" val="26588588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2" name="Google Shape;363;p10"/>
          <p:cNvSpPr txBox="1"/>
          <p:nvPr/>
        </p:nvSpPr>
        <p:spPr>
          <a:xfrm>
            <a:off x="378258" y="538350"/>
            <a:ext cx="8907177" cy="460211"/>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3 : Synthèse.</a:t>
            </a:r>
          </a:p>
        </p:txBody>
      </p:sp>
      <p:sp>
        <p:nvSpPr>
          <p:cNvPr id="4" name="ZoneTexte 3"/>
          <p:cNvSpPr txBox="1"/>
          <p:nvPr/>
        </p:nvSpPr>
        <p:spPr>
          <a:xfrm>
            <a:off x="450166" y="2328203"/>
            <a:ext cx="9136966" cy="1631216"/>
          </a:xfrm>
          <a:prstGeom prst="rect">
            <a:avLst/>
          </a:prstGeom>
          <a:noFill/>
        </p:spPr>
        <p:txBody>
          <a:bodyPr wrap="square" rtlCol="0">
            <a:spAutoFit/>
          </a:bodyPr>
          <a:lstStyle/>
          <a:p>
            <a:r>
              <a:rPr lang="fr-FR" sz="2000" dirty="0"/>
              <a:t>Le fonctionnement de tout ou une partie d’un OST peut être décrit à l’aide des 2 chaînes : la chaîne d’information qui explique comment les informations sont transmises pour assurer son fonctionnement efficace et la chaîne d’énergie qui permet de comprendre comment l’énergie est transformée et utilisée à l’intérieur du système.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 de texte 65">
            <a:extLst>
              <a:ext uri="{FF2B5EF4-FFF2-40B4-BE49-F238E27FC236}">
                <a16:creationId xmlns:a16="http://schemas.microsoft.com/office/drawing/2014/main" id="{31BF1810-A339-42CC-9F2F-B9994678D855}"/>
              </a:ext>
            </a:extLst>
          </p:cNvPr>
          <p:cNvSpPr txBox="1">
            <a:spLocks noChangeArrowheads="1"/>
          </p:cNvSpPr>
          <p:nvPr/>
        </p:nvSpPr>
        <p:spPr bwMode="auto">
          <a:xfrm>
            <a:off x="8817856" y="3543775"/>
            <a:ext cx="1360473" cy="788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75598" tIns="37799" rIns="75598" bIns="37799" numCol="1" anchor="t" anchorCtr="0" compatLnSpc="1">
            <a:prstTxWarp prst="textNoShape">
              <a:avLst/>
            </a:prstTxWarp>
          </a:bodyPr>
          <a:lstStyle/>
          <a:p>
            <a:pPr algn="ctr" defTabSz="755975" eaLnBrk="0" fontAlgn="base" hangingPunct="0">
              <a:spcBef>
                <a:spcPct val="0"/>
              </a:spcBef>
              <a:spcAft>
                <a:spcPct val="0"/>
              </a:spcAft>
              <a:buClrTx/>
            </a:pPr>
            <a:r>
              <a:rPr lang="fr-FR" altLang="fr-FR" sz="1600" b="1" kern="1200" dirty="0">
                <a:solidFill>
                  <a:srgbClr val="0070C0"/>
                </a:solidFill>
                <a:latin typeface="Calibri" panose="020F0502020204030204" pitchFamily="34" charset="0"/>
                <a:ea typeface="Calibri" panose="020F0502020204030204" pitchFamily="34" charset="0"/>
                <a:cs typeface="Times New Roman" panose="02020603050405020304" pitchFamily="18" charset="0"/>
              </a:rPr>
              <a:t>Verrouiller – Déverrouiller un vélo</a:t>
            </a:r>
          </a:p>
        </p:txBody>
      </p:sp>
      <p:grpSp>
        <p:nvGrpSpPr>
          <p:cNvPr id="5" name="Groupe 4">
            <a:extLst>
              <a:ext uri="{FF2B5EF4-FFF2-40B4-BE49-F238E27FC236}">
                <a16:creationId xmlns:a16="http://schemas.microsoft.com/office/drawing/2014/main" id="{372501F2-5684-4064-AE2F-68596DD15D1F}"/>
              </a:ext>
            </a:extLst>
          </p:cNvPr>
          <p:cNvGrpSpPr/>
          <p:nvPr/>
        </p:nvGrpSpPr>
        <p:grpSpPr>
          <a:xfrm>
            <a:off x="994937" y="153106"/>
            <a:ext cx="8362193" cy="5134473"/>
            <a:chOff x="0" y="0"/>
            <a:chExt cx="10114059" cy="6209969"/>
          </a:xfrm>
        </p:grpSpPr>
        <p:sp>
          <p:nvSpPr>
            <p:cNvPr id="6" name="Rectangle 5">
              <a:extLst>
                <a:ext uri="{FF2B5EF4-FFF2-40B4-BE49-F238E27FC236}">
                  <a16:creationId xmlns:a16="http://schemas.microsoft.com/office/drawing/2014/main" id="{17666DB4-491D-454A-8BA1-FAF8C6D91622}"/>
                </a:ext>
              </a:extLst>
            </p:cNvPr>
            <p:cNvSpPr/>
            <p:nvPr/>
          </p:nvSpPr>
          <p:spPr>
            <a:xfrm>
              <a:off x="2011680" y="4230094"/>
              <a:ext cx="7013051" cy="1590261"/>
            </a:xfrm>
            <a:prstGeom prst="rect">
              <a:avLst/>
            </a:prstGeom>
            <a:solidFill>
              <a:srgbClr val="FFABBB"/>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377987">
                <a:buClrTx/>
              </a:pPr>
              <a:endParaRPr lang="fr-FR" sz="1500" kern="1200">
                <a:solidFill>
                  <a:prstClr val="white"/>
                </a:solidFill>
              </a:endParaRPr>
            </a:p>
          </p:txBody>
        </p:sp>
        <p:sp>
          <p:nvSpPr>
            <p:cNvPr id="7" name="Rectangle 6">
              <a:extLst>
                <a:ext uri="{FF2B5EF4-FFF2-40B4-BE49-F238E27FC236}">
                  <a16:creationId xmlns:a16="http://schemas.microsoft.com/office/drawing/2014/main" id="{94A4CC19-5514-4DCC-A1BE-5FB63AA82403}"/>
                </a:ext>
              </a:extLst>
            </p:cNvPr>
            <p:cNvSpPr/>
            <p:nvPr/>
          </p:nvSpPr>
          <p:spPr>
            <a:xfrm>
              <a:off x="1089329" y="1216550"/>
              <a:ext cx="7013051" cy="1590261"/>
            </a:xfrm>
            <a:prstGeom prst="rect">
              <a:avLst/>
            </a:prstGeom>
            <a:solidFill>
              <a:schemeClr val="accent5"/>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377987">
                <a:buClrTx/>
              </a:pPr>
              <a:endParaRPr lang="fr-FR" sz="1500" kern="1200">
                <a:solidFill>
                  <a:prstClr val="white"/>
                </a:solidFill>
              </a:endParaRPr>
            </a:p>
          </p:txBody>
        </p:sp>
        <p:sp>
          <p:nvSpPr>
            <p:cNvPr id="8" name="Rectangle 7">
              <a:extLst>
                <a:ext uri="{FF2B5EF4-FFF2-40B4-BE49-F238E27FC236}">
                  <a16:creationId xmlns:a16="http://schemas.microsoft.com/office/drawing/2014/main" id="{F05C4880-9504-4769-BA1E-163F2CCA3363}"/>
                </a:ext>
              </a:extLst>
            </p:cNvPr>
            <p:cNvSpPr/>
            <p:nvPr/>
          </p:nvSpPr>
          <p:spPr>
            <a:xfrm>
              <a:off x="591544" y="416615"/>
              <a:ext cx="9000490" cy="5793354"/>
            </a:xfrm>
            <a:prstGeom prst="rect">
              <a:avLst/>
            </a:prstGeom>
            <a:noFill/>
            <a:ln w="57150">
              <a:solidFill>
                <a:schemeClr val="tx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defTabSz="377987">
                <a:buClrTx/>
              </a:pPr>
              <a:endParaRPr lang="fr-FR" sz="1500" kern="1200">
                <a:solidFill>
                  <a:prstClr val="white"/>
                </a:solidFill>
              </a:endParaRPr>
            </a:p>
          </p:txBody>
        </p:sp>
        <p:sp>
          <p:nvSpPr>
            <p:cNvPr id="9" name="Rectangle 8">
              <a:extLst>
                <a:ext uri="{FF2B5EF4-FFF2-40B4-BE49-F238E27FC236}">
                  <a16:creationId xmlns:a16="http://schemas.microsoft.com/office/drawing/2014/main" id="{A7D52535-7392-4F9E-8D74-B8E2B50AC69F}"/>
                </a:ext>
              </a:extLst>
            </p:cNvPr>
            <p:cNvSpPr/>
            <p:nvPr/>
          </p:nvSpPr>
          <p:spPr>
            <a:xfrm>
              <a:off x="1494846" y="2059388"/>
              <a:ext cx="1590261" cy="572494"/>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377987">
                <a:lnSpc>
                  <a:spcPct val="115000"/>
                </a:lnSpc>
                <a:spcAft>
                  <a:spcPts val="827"/>
                </a:spcAft>
                <a:buClrTx/>
              </a:pPr>
              <a:endParaRPr lang="fr-FR" sz="1600" kern="1200" dirty="0">
                <a:solidFill>
                  <a:prstClr val="white"/>
                </a:solidFill>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08F64A20-C862-4B93-A07B-AC3B1D65957A}"/>
                </a:ext>
              </a:extLst>
            </p:cNvPr>
            <p:cNvSpPr/>
            <p:nvPr/>
          </p:nvSpPr>
          <p:spPr>
            <a:xfrm>
              <a:off x="2274074" y="4905955"/>
              <a:ext cx="1192695" cy="683813"/>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377987">
                <a:lnSpc>
                  <a:spcPct val="115000"/>
                </a:lnSpc>
                <a:spcAft>
                  <a:spcPts val="827"/>
                </a:spcAft>
                <a:buClrTx/>
              </a:pPr>
              <a:endParaRPr lang="fr-FR" sz="900" kern="1200" dirty="0">
                <a:solidFill>
                  <a:prstClr val="white"/>
                </a:solidFill>
                <a:ea typeface="Calibri" panose="020F0502020204030204" pitchFamily="34" charset="0"/>
                <a:cs typeface="Times New Roman" panose="02020603050405020304" pitchFamily="18" charset="0"/>
              </a:endParaRPr>
            </a:p>
            <a:p>
              <a:pPr algn="ctr" defTabSz="377987">
                <a:lnSpc>
                  <a:spcPct val="115000"/>
                </a:lnSpc>
                <a:spcAft>
                  <a:spcPts val="827"/>
                </a:spcAft>
                <a:buClrTx/>
              </a:pPr>
              <a:r>
                <a:rPr lang="fr-FR" sz="900" kern="1200" dirty="0">
                  <a:solidFill>
                    <a:prstClr val="white"/>
                  </a:solidFill>
                  <a:ea typeface="Calibri" panose="020F0502020204030204" pitchFamily="34" charset="0"/>
                  <a:cs typeface="Times New Roman" panose="02020603050405020304" pitchFamily="18" charset="0"/>
                </a:rPr>
                <a:t> </a:t>
              </a:r>
            </a:p>
          </p:txBody>
        </p:sp>
        <p:sp>
          <p:nvSpPr>
            <p:cNvPr id="11" name="Rectangle 10">
              <a:extLst>
                <a:ext uri="{FF2B5EF4-FFF2-40B4-BE49-F238E27FC236}">
                  <a16:creationId xmlns:a16="http://schemas.microsoft.com/office/drawing/2014/main" id="{29457491-66ED-43D9-85F8-CC620CCC0D85}"/>
                </a:ext>
              </a:extLst>
            </p:cNvPr>
            <p:cNvSpPr/>
            <p:nvPr/>
          </p:nvSpPr>
          <p:spPr>
            <a:xfrm>
              <a:off x="5852160" y="2019632"/>
              <a:ext cx="1590261" cy="572494"/>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377987">
                <a:lnSpc>
                  <a:spcPct val="115000"/>
                </a:lnSpc>
                <a:spcAft>
                  <a:spcPts val="827"/>
                </a:spcAft>
                <a:buClrTx/>
              </a:pPr>
              <a:endParaRPr lang="fr-FR" sz="900" kern="1200" dirty="0">
                <a:solidFill>
                  <a:prstClr val="white"/>
                </a:solidFill>
                <a:ea typeface="Calibri" panose="020F0502020204030204" pitchFamily="34" charset="0"/>
                <a:cs typeface="Times New Roman" panose="02020603050405020304" pitchFamily="18" charset="0"/>
              </a:endParaRPr>
            </a:p>
            <a:p>
              <a:pPr algn="ctr" defTabSz="377987">
                <a:lnSpc>
                  <a:spcPct val="115000"/>
                </a:lnSpc>
                <a:spcAft>
                  <a:spcPts val="827"/>
                </a:spcAft>
                <a:buClrTx/>
              </a:pPr>
              <a:r>
                <a:rPr lang="fr-FR" sz="900" kern="1200" dirty="0">
                  <a:solidFill>
                    <a:prstClr val="white"/>
                  </a:solidFill>
                  <a:ea typeface="Calibri" panose="020F0502020204030204" pitchFamily="34" charset="0"/>
                  <a:cs typeface="Times New Roman" panose="02020603050405020304" pitchFamily="18" charset="0"/>
                </a:rPr>
                <a:t> </a:t>
              </a:r>
            </a:p>
          </p:txBody>
        </p:sp>
        <p:sp>
          <p:nvSpPr>
            <p:cNvPr id="12" name="Rectangle 11">
              <a:extLst>
                <a:ext uri="{FF2B5EF4-FFF2-40B4-BE49-F238E27FC236}">
                  <a16:creationId xmlns:a16="http://schemas.microsoft.com/office/drawing/2014/main" id="{867DA237-3C25-478C-ADB6-46AF3B52D7DF}"/>
                </a:ext>
              </a:extLst>
            </p:cNvPr>
            <p:cNvSpPr/>
            <p:nvPr/>
          </p:nvSpPr>
          <p:spPr>
            <a:xfrm>
              <a:off x="3713260" y="2027583"/>
              <a:ext cx="1590261" cy="572494"/>
            </a:xfrm>
            <a:prstGeom prst="rect">
              <a:avLst/>
            </a:prstGeom>
            <a:solidFill>
              <a:schemeClr val="bg1"/>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377987">
                <a:lnSpc>
                  <a:spcPct val="150000"/>
                </a:lnSpc>
                <a:spcAft>
                  <a:spcPts val="827"/>
                </a:spcAft>
                <a:buClrTx/>
              </a:pPr>
              <a:endParaRPr lang="fr-FR" sz="900" kern="1200" dirty="0">
                <a:solidFill>
                  <a:prstClr val="white"/>
                </a:solidFill>
                <a:ea typeface="Calibri" panose="020F0502020204030204" pitchFamily="34" charset="0"/>
                <a:cs typeface="Times New Roman" panose="02020603050405020304" pitchFamily="18" charset="0"/>
              </a:endParaRPr>
            </a:p>
            <a:p>
              <a:pPr algn="ctr" defTabSz="377987">
                <a:lnSpc>
                  <a:spcPct val="115000"/>
                </a:lnSpc>
                <a:spcAft>
                  <a:spcPts val="827"/>
                </a:spcAft>
                <a:buClrTx/>
              </a:pPr>
              <a:r>
                <a:rPr lang="fr-FR" sz="900" kern="1200" dirty="0">
                  <a:solidFill>
                    <a:prstClr val="white"/>
                  </a:solidFill>
                  <a:ea typeface="Calibri" panose="020F0502020204030204" pitchFamily="34" charset="0"/>
                  <a:cs typeface="Times New Roman" panose="02020603050405020304" pitchFamily="18" charset="0"/>
                </a:rPr>
                <a:t> </a:t>
              </a:r>
            </a:p>
          </p:txBody>
        </p:sp>
        <p:sp>
          <p:nvSpPr>
            <p:cNvPr id="13" name="Rectangle 12">
              <a:extLst>
                <a:ext uri="{FF2B5EF4-FFF2-40B4-BE49-F238E27FC236}">
                  <a16:creationId xmlns:a16="http://schemas.microsoft.com/office/drawing/2014/main" id="{B63885E4-3D08-4123-AA36-128C6B83758D}"/>
                </a:ext>
              </a:extLst>
            </p:cNvPr>
            <p:cNvSpPr/>
            <p:nvPr/>
          </p:nvSpPr>
          <p:spPr>
            <a:xfrm>
              <a:off x="7450373" y="4921858"/>
              <a:ext cx="1192695" cy="683813"/>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377987">
                <a:lnSpc>
                  <a:spcPct val="115000"/>
                </a:lnSpc>
                <a:spcAft>
                  <a:spcPts val="827"/>
                </a:spcAft>
                <a:buClrTx/>
              </a:pPr>
              <a:endParaRPr lang="fr-FR" sz="900" kern="1200" dirty="0">
                <a:solidFill>
                  <a:prstClr val="white"/>
                </a:solidFill>
                <a:ea typeface="Calibri" panose="020F0502020204030204" pitchFamily="34" charset="0"/>
                <a:cs typeface="Times New Roman" panose="02020603050405020304" pitchFamily="18" charset="0"/>
              </a:endParaRPr>
            </a:p>
            <a:p>
              <a:pPr algn="ctr" defTabSz="377987">
                <a:lnSpc>
                  <a:spcPct val="115000"/>
                </a:lnSpc>
                <a:spcAft>
                  <a:spcPts val="827"/>
                </a:spcAft>
                <a:buClrTx/>
              </a:pPr>
              <a:r>
                <a:rPr lang="fr-FR" sz="900" kern="1200" dirty="0">
                  <a:solidFill>
                    <a:prstClr val="white"/>
                  </a:solidFill>
                  <a:ea typeface="Calibri" panose="020F0502020204030204" pitchFamily="34" charset="0"/>
                  <a:cs typeface="Times New Roman" panose="02020603050405020304" pitchFamily="18" charset="0"/>
                </a:rPr>
                <a:t> </a:t>
              </a:r>
            </a:p>
          </p:txBody>
        </p:sp>
        <p:sp>
          <p:nvSpPr>
            <p:cNvPr id="14" name="Rectangle 13">
              <a:extLst>
                <a:ext uri="{FF2B5EF4-FFF2-40B4-BE49-F238E27FC236}">
                  <a16:creationId xmlns:a16="http://schemas.microsoft.com/office/drawing/2014/main" id="{D513A1F2-CF8A-4903-94AC-AD7987988605}"/>
                </a:ext>
              </a:extLst>
            </p:cNvPr>
            <p:cNvSpPr/>
            <p:nvPr/>
          </p:nvSpPr>
          <p:spPr>
            <a:xfrm>
              <a:off x="5581816" y="4905955"/>
              <a:ext cx="1192695" cy="683813"/>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377987">
                <a:lnSpc>
                  <a:spcPct val="115000"/>
                </a:lnSpc>
                <a:spcAft>
                  <a:spcPts val="827"/>
                </a:spcAft>
                <a:buClrTx/>
              </a:pPr>
              <a:endParaRPr lang="fr-FR" sz="900" kern="1200" dirty="0">
                <a:solidFill>
                  <a:prstClr val="white"/>
                </a:solidFill>
                <a:ea typeface="Calibri" panose="020F0502020204030204" pitchFamily="34" charset="0"/>
                <a:cs typeface="Times New Roman" panose="02020603050405020304" pitchFamily="18" charset="0"/>
              </a:endParaRPr>
            </a:p>
            <a:p>
              <a:pPr algn="ctr" defTabSz="377987">
                <a:lnSpc>
                  <a:spcPct val="115000"/>
                </a:lnSpc>
                <a:spcAft>
                  <a:spcPts val="827"/>
                </a:spcAft>
                <a:buClrTx/>
              </a:pPr>
              <a:r>
                <a:rPr lang="fr-FR" sz="900" kern="1200" dirty="0">
                  <a:solidFill>
                    <a:prstClr val="white"/>
                  </a:solidFill>
                  <a:ea typeface="Calibri" panose="020F0502020204030204" pitchFamily="34" charset="0"/>
                  <a:cs typeface="Times New Roman" panose="02020603050405020304" pitchFamily="18" charset="0"/>
                </a:rPr>
                <a:t> </a:t>
              </a:r>
            </a:p>
          </p:txBody>
        </p:sp>
        <p:sp>
          <p:nvSpPr>
            <p:cNvPr id="15" name="Rectangle 14">
              <a:extLst>
                <a:ext uri="{FF2B5EF4-FFF2-40B4-BE49-F238E27FC236}">
                  <a16:creationId xmlns:a16="http://schemas.microsoft.com/office/drawing/2014/main" id="{7504E53B-B4BE-4464-841B-60EA6FAF71E8}"/>
                </a:ext>
              </a:extLst>
            </p:cNvPr>
            <p:cNvSpPr/>
            <p:nvPr/>
          </p:nvSpPr>
          <p:spPr>
            <a:xfrm>
              <a:off x="3951799" y="4905955"/>
              <a:ext cx="1192695" cy="683813"/>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377987">
                <a:lnSpc>
                  <a:spcPct val="115000"/>
                </a:lnSpc>
                <a:spcAft>
                  <a:spcPts val="827"/>
                </a:spcAft>
                <a:buClrTx/>
              </a:pPr>
              <a:endParaRPr lang="fr-FR" sz="900" kern="1200" dirty="0">
                <a:solidFill>
                  <a:prstClr val="white"/>
                </a:solidFill>
                <a:ea typeface="Calibri" panose="020F0502020204030204" pitchFamily="34" charset="0"/>
                <a:cs typeface="Times New Roman" panose="02020603050405020304" pitchFamily="18" charset="0"/>
              </a:endParaRPr>
            </a:p>
            <a:p>
              <a:pPr algn="ctr" defTabSz="377987">
                <a:lnSpc>
                  <a:spcPct val="115000"/>
                </a:lnSpc>
                <a:spcAft>
                  <a:spcPts val="827"/>
                </a:spcAft>
                <a:buClrTx/>
              </a:pPr>
              <a:r>
                <a:rPr lang="fr-FR" sz="900" kern="1200" dirty="0">
                  <a:solidFill>
                    <a:prstClr val="white"/>
                  </a:solidFill>
                  <a:ea typeface="Calibri" panose="020F0502020204030204" pitchFamily="34" charset="0"/>
                  <a:cs typeface="Times New Roman" panose="02020603050405020304" pitchFamily="18" charset="0"/>
                </a:rPr>
                <a:t> </a:t>
              </a:r>
            </a:p>
          </p:txBody>
        </p:sp>
        <p:cxnSp>
          <p:nvCxnSpPr>
            <p:cNvPr id="16" name="Connecteur droit avec flèche 15">
              <a:extLst>
                <a:ext uri="{FF2B5EF4-FFF2-40B4-BE49-F238E27FC236}">
                  <a16:creationId xmlns:a16="http://schemas.microsoft.com/office/drawing/2014/main" id="{9134624A-6E6B-474D-8015-4FF5BE449FD1}"/>
                </a:ext>
              </a:extLst>
            </p:cNvPr>
            <p:cNvCxnSpPr/>
            <p:nvPr/>
          </p:nvCxnSpPr>
          <p:spPr>
            <a:xfrm>
              <a:off x="0" y="2512446"/>
              <a:ext cx="1486894" cy="7951"/>
            </a:xfrm>
            <a:prstGeom prst="straightConnector1">
              <a:avLst/>
            </a:prstGeom>
            <a:ln w="38100">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67D41FF8-92A8-4AA0-A8A5-68424D67FC9F}"/>
                </a:ext>
              </a:extLst>
            </p:cNvPr>
            <p:cNvCxnSpPr/>
            <p:nvPr/>
          </p:nvCxnSpPr>
          <p:spPr>
            <a:xfrm>
              <a:off x="3108960" y="2334172"/>
              <a:ext cx="603570" cy="7951"/>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FAB01BBE-057C-4D96-B78A-8AC09D491A7B}"/>
                </a:ext>
              </a:extLst>
            </p:cNvPr>
            <p:cNvCxnSpPr/>
            <p:nvPr/>
          </p:nvCxnSpPr>
          <p:spPr>
            <a:xfrm>
              <a:off x="5314373" y="2294615"/>
              <a:ext cx="537787" cy="0"/>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a:extLst>
                <a:ext uri="{FF2B5EF4-FFF2-40B4-BE49-F238E27FC236}">
                  <a16:creationId xmlns:a16="http://schemas.microsoft.com/office/drawing/2014/main" id="{886C5E57-99E9-4A01-8F0B-A47C950D4F8B}"/>
                </a:ext>
              </a:extLst>
            </p:cNvPr>
            <p:cNvCxnSpPr/>
            <p:nvPr/>
          </p:nvCxnSpPr>
          <p:spPr>
            <a:xfrm>
              <a:off x="7442422" y="2246906"/>
              <a:ext cx="2539439" cy="0"/>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 en angle 19">
              <a:extLst>
                <a:ext uri="{FF2B5EF4-FFF2-40B4-BE49-F238E27FC236}">
                  <a16:creationId xmlns:a16="http://schemas.microsoft.com/office/drawing/2014/main" id="{FB99153A-E9D0-4B8C-BBB5-A3506F52735D}"/>
                </a:ext>
              </a:extLst>
            </p:cNvPr>
            <p:cNvCxnSpPr>
              <a:cxnSpLocks/>
              <a:stCxn id="3" idx="3"/>
            </p:cNvCxnSpPr>
            <p:nvPr/>
          </p:nvCxnSpPr>
          <p:spPr>
            <a:xfrm flipH="1">
              <a:off x="4622755" y="2302565"/>
              <a:ext cx="742297" cy="1071604"/>
            </a:xfrm>
            <a:prstGeom prst="bentConnector4">
              <a:avLst>
                <a:gd name="adj1" fmla="val -37248"/>
                <a:gd name="adj2" fmla="val 64763"/>
              </a:avLst>
            </a:prstGeom>
            <a:ln w="28575">
              <a:solidFill>
                <a:schemeClr val="tx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C80FE6B6-ABF2-4010-B414-1732373B57B7}"/>
                </a:ext>
              </a:extLst>
            </p:cNvPr>
            <p:cNvCxnSpPr/>
            <p:nvPr/>
          </p:nvCxnSpPr>
          <p:spPr>
            <a:xfrm flipH="1">
              <a:off x="4613248" y="3374501"/>
              <a:ext cx="9608" cy="1001406"/>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60F330CA-DB19-48AA-BEF6-278BA85FD9FD}"/>
                </a:ext>
              </a:extLst>
            </p:cNvPr>
            <p:cNvCxnSpPr/>
            <p:nvPr/>
          </p:nvCxnSpPr>
          <p:spPr>
            <a:xfrm>
              <a:off x="106515" y="5368622"/>
              <a:ext cx="2178658" cy="15903"/>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06D8A07D-E6D0-40AD-BAAD-62F1AF3B271B}"/>
                </a:ext>
              </a:extLst>
            </p:cNvPr>
            <p:cNvCxnSpPr/>
            <p:nvPr/>
          </p:nvCxnSpPr>
          <p:spPr>
            <a:xfrm>
              <a:off x="3466769" y="5379720"/>
              <a:ext cx="485195" cy="0"/>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1BF6CBFA-6937-4363-A1F0-0265BED93C6B}"/>
                </a:ext>
              </a:extLst>
            </p:cNvPr>
            <p:cNvCxnSpPr/>
            <p:nvPr/>
          </p:nvCxnSpPr>
          <p:spPr>
            <a:xfrm>
              <a:off x="5144494" y="5395623"/>
              <a:ext cx="437487" cy="7952"/>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EDDBE62B-4E0B-46A5-9C02-BE4F21F31331}"/>
                </a:ext>
              </a:extLst>
            </p:cNvPr>
            <p:cNvCxnSpPr/>
            <p:nvPr/>
          </p:nvCxnSpPr>
          <p:spPr>
            <a:xfrm>
              <a:off x="6782463" y="5403574"/>
              <a:ext cx="683812" cy="0"/>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62C7D623-9263-49E1-9D2C-4E47CD6024DA}"/>
                </a:ext>
              </a:extLst>
            </p:cNvPr>
            <p:cNvCxnSpPr/>
            <p:nvPr/>
          </p:nvCxnSpPr>
          <p:spPr>
            <a:xfrm flipV="1">
              <a:off x="8643068" y="5163367"/>
              <a:ext cx="1470991" cy="20375"/>
            </a:xfrm>
            <a:prstGeom prst="straightConnector1">
              <a:avLst/>
            </a:prstGeom>
            <a:ln w="57150">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 en angle 26">
              <a:extLst>
                <a:ext uri="{FF2B5EF4-FFF2-40B4-BE49-F238E27FC236}">
                  <a16:creationId xmlns:a16="http://schemas.microsoft.com/office/drawing/2014/main" id="{A7FE1EEE-3BD6-4689-BA39-DB383689D9A6}"/>
                </a:ext>
              </a:extLst>
            </p:cNvPr>
            <p:cNvCxnSpPr/>
            <p:nvPr/>
          </p:nvCxnSpPr>
          <p:spPr>
            <a:xfrm rot="10800000">
              <a:off x="866683" y="702829"/>
              <a:ext cx="7765286" cy="4290590"/>
            </a:xfrm>
            <a:prstGeom prst="bentConnector3">
              <a:avLst>
                <a:gd name="adj1" fmla="val -8167"/>
              </a:avLst>
            </a:prstGeom>
            <a:ln w="28575">
              <a:solidFill>
                <a:schemeClr val="tx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Connecteur : en angle 27">
              <a:extLst>
                <a:ext uri="{FF2B5EF4-FFF2-40B4-BE49-F238E27FC236}">
                  <a16:creationId xmlns:a16="http://schemas.microsoft.com/office/drawing/2014/main" id="{EB1CDC76-B8BF-4EEB-8ED5-DE46DA9D237D}"/>
                </a:ext>
              </a:extLst>
            </p:cNvPr>
            <p:cNvCxnSpPr>
              <a:endCxn id="9" idx="1"/>
            </p:cNvCxnSpPr>
            <p:nvPr/>
          </p:nvCxnSpPr>
          <p:spPr>
            <a:xfrm rot="16200000" flipH="1">
              <a:off x="361730" y="1212419"/>
              <a:ext cx="1634741" cy="631459"/>
            </a:xfrm>
            <a:prstGeom prst="bentConnector2">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Zone de texte 50">
              <a:extLst>
                <a:ext uri="{FF2B5EF4-FFF2-40B4-BE49-F238E27FC236}">
                  <a16:creationId xmlns:a16="http://schemas.microsoft.com/office/drawing/2014/main" id="{BC10942E-5117-4E67-8B44-075D510B6269}"/>
                </a:ext>
              </a:extLst>
            </p:cNvPr>
            <p:cNvSpPr txBox="1"/>
            <p:nvPr/>
          </p:nvSpPr>
          <p:spPr>
            <a:xfrm>
              <a:off x="5168291" y="2989545"/>
              <a:ext cx="855345" cy="38925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defTabSz="377987">
                <a:lnSpc>
                  <a:spcPct val="115000"/>
                </a:lnSpc>
                <a:spcAft>
                  <a:spcPts val="827"/>
                </a:spcAft>
                <a:buClrTx/>
              </a:pPr>
              <a:r>
                <a:rPr lang="fr-FR" sz="180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rPr>
                <a:t>Ordres</a:t>
              </a:r>
              <a:endParaRPr lang="fr-FR" sz="90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grpSp>
          <p:nvGrpSpPr>
            <p:cNvPr id="30" name="Groupe 29">
              <a:extLst>
                <a:ext uri="{FF2B5EF4-FFF2-40B4-BE49-F238E27FC236}">
                  <a16:creationId xmlns:a16="http://schemas.microsoft.com/office/drawing/2014/main" id="{3C0D2EF0-7402-4D2F-AB4B-506357FE6840}"/>
                </a:ext>
              </a:extLst>
            </p:cNvPr>
            <p:cNvGrpSpPr/>
            <p:nvPr/>
          </p:nvGrpSpPr>
          <p:grpSpPr>
            <a:xfrm>
              <a:off x="1494846" y="1415332"/>
              <a:ext cx="5982970" cy="375368"/>
              <a:chOff x="720080" y="0"/>
              <a:chExt cx="6408712" cy="797407"/>
            </a:xfrm>
          </p:grpSpPr>
          <p:sp>
            <p:nvSpPr>
              <p:cNvPr id="39" name="Rectangle 38">
                <a:extLst>
                  <a:ext uri="{FF2B5EF4-FFF2-40B4-BE49-F238E27FC236}">
                    <a16:creationId xmlns:a16="http://schemas.microsoft.com/office/drawing/2014/main" id="{A0E7818E-CC9B-49FC-AEC3-8307C67F1B22}"/>
                  </a:ext>
                </a:extLst>
              </p:cNvPr>
              <p:cNvSpPr/>
              <p:nvPr/>
            </p:nvSpPr>
            <p:spPr>
              <a:xfrm>
                <a:off x="5400600" y="0"/>
                <a:ext cx="1728192" cy="792088"/>
              </a:xfrm>
              <a:prstGeom prst="rect">
                <a:avLst/>
              </a:prstGeom>
              <a:ln w="28575">
                <a:solidFill>
                  <a:schemeClr val="accent5">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defTabSz="377987">
                  <a:lnSpc>
                    <a:spcPct val="115000"/>
                  </a:lnSpc>
                  <a:spcAft>
                    <a:spcPts val="827"/>
                  </a:spcAft>
                  <a:buClrTx/>
                </a:pPr>
                <a:r>
                  <a:rPr lang="fr-FR" sz="1500" kern="1200">
                    <a:solidFill>
                      <a:prstClr val="black"/>
                    </a:solidFill>
                    <a:ea typeface="Calibri" panose="020F0502020204030204" pitchFamily="34" charset="0"/>
                    <a:cs typeface="Times New Roman" panose="02020603050405020304" pitchFamily="18" charset="0"/>
                  </a:rPr>
                  <a:t>Transmettre</a:t>
                </a:r>
                <a:endParaRPr lang="fr-FR" sz="900" kern="1200">
                  <a:solidFill>
                    <a:prstClr val="black"/>
                  </a:solidFill>
                  <a:ea typeface="Calibri" panose="020F0502020204030204" pitchFamily="34" charset="0"/>
                  <a:cs typeface="Times New Roman" panose="02020603050405020304" pitchFamily="18" charset="0"/>
                </a:endParaRPr>
              </a:p>
            </p:txBody>
          </p:sp>
          <p:sp>
            <p:nvSpPr>
              <p:cNvPr id="40" name="Rectangle 39">
                <a:extLst>
                  <a:ext uri="{FF2B5EF4-FFF2-40B4-BE49-F238E27FC236}">
                    <a16:creationId xmlns:a16="http://schemas.microsoft.com/office/drawing/2014/main" id="{3A92400D-9474-4623-9205-8B3CB19C6EAC}"/>
                  </a:ext>
                </a:extLst>
              </p:cNvPr>
              <p:cNvSpPr/>
              <p:nvPr/>
            </p:nvSpPr>
            <p:spPr>
              <a:xfrm>
                <a:off x="720080" y="0"/>
                <a:ext cx="1728192" cy="780830"/>
              </a:xfrm>
              <a:prstGeom prst="rect">
                <a:avLst/>
              </a:prstGeom>
              <a:ln w="28575">
                <a:solidFill>
                  <a:schemeClr val="accent5">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defTabSz="377987">
                  <a:lnSpc>
                    <a:spcPct val="115000"/>
                  </a:lnSpc>
                  <a:spcAft>
                    <a:spcPts val="827"/>
                  </a:spcAft>
                  <a:buClrTx/>
                </a:pPr>
                <a:r>
                  <a:rPr lang="fr-FR" sz="1500" kern="1200">
                    <a:solidFill>
                      <a:prstClr val="black"/>
                    </a:solidFill>
                    <a:ea typeface="Calibri" panose="020F0502020204030204" pitchFamily="34" charset="0"/>
                    <a:cs typeface="Times New Roman" panose="02020603050405020304" pitchFamily="18" charset="0"/>
                  </a:rPr>
                  <a:t>Acquérir</a:t>
                </a:r>
                <a:endParaRPr lang="fr-FR" sz="900" kern="1200">
                  <a:solidFill>
                    <a:prstClr val="black"/>
                  </a:solidFill>
                  <a:ea typeface="Calibri" panose="020F0502020204030204" pitchFamily="34" charset="0"/>
                  <a:cs typeface="Times New Roman" panose="02020603050405020304" pitchFamily="18" charset="0"/>
                </a:endParaRPr>
              </a:p>
            </p:txBody>
          </p:sp>
          <p:sp>
            <p:nvSpPr>
              <p:cNvPr id="41" name="Rectangle 40">
                <a:extLst>
                  <a:ext uri="{FF2B5EF4-FFF2-40B4-BE49-F238E27FC236}">
                    <a16:creationId xmlns:a16="http://schemas.microsoft.com/office/drawing/2014/main" id="{E6CDEC43-0A92-4FA6-BD69-80759BAF32B0}"/>
                  </a:ext>
                </a:extLst>
              </p:cNvPr>
              <p:cNvSpPr/>
              <p:nvPr/>
            </p:nvSpPr>
            <p:spPr>
              <a:xfrm>
                <a:off x="3096344" y="5319"/>
                <a:ext cx="1728192" cy="792088"/>
              </a:xfrm>
              <a:prstGeom prst="rect">
                <a:avLst/>
              </a:prstGeom>
              <a:ln w="28575">
                <a:solidFill>
                  <a:schemeClr val="accent5">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defTabSz="377987">
                  <a:lnSpc>
                    <a:spcPct val="115000"/>
                  </a:lnSpc>
                  <a:spcAft>
                    <a:spcPts val="827"/>
                  </a:spcAft>
                  <a:buClrTx/>
                </a:pPr>
                <a:r>
                  <a:rPr lang="fr-FR" sz="1500" kern="1200">
                    <a:solidFill>
                      <a:prstClr val="black"/>
                    </a:solidFill>
                    <a:ea typeface="Calibri" panose="020F0502020204030204" pitchFamily="34" charset="0"/>
                    <a:cs typeface="Times New Roman" panose="02020603050405020304" pitchFamily="18" charset="0"/>
                  </a:rPr>
                  <a:t>Traiter</a:t>
                </a:r>
                <a:endParaRPr lang="fr-FR" sz="900" kern="1200">
                  <a:solidFill>
                    <a:prstClr val="black"/>
                  </a:solidFill>
                  <a:ea typeface="Calibri" panose="020F0502020204030204" pitchFamily="34" charset="0"/>
                  <a:cs typeface="Times New Roman" panose="02020603050405020304" pitchFamily="18" charset="0"/>
                </a:endParaRPr>
              </a:p>
            </p:txBody>
          </p:sp>
        </p:grpSp>
        <p:sp>
          <p:nvSpPr>
            <p:cNvPr id="31" name="Zone de texte 51">
              <a:extLst>
                <a:ext uri="{FF2B5EF4-FFF2-40B4-BE49-F238E27FC236}">
                  <a16:creationId xmlns:a16="http://schemas.microsoft.com/office/drawing/2014/main" id="{2CCA75EE-63AE-49AE-8A92-36471A17EF54}"/>
                </a:ext>
              </a:extLst>
            </p:cNvPr>
            <p:cNvSpPr txBox="1"/>
            <p:nvPr/>
          </p:nvSpPr>
          <p:spPr>
            <a:xfrm>
              <a:off x="1060110" y="835790"/>
              <a:ext cx="3082596" cy="29419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defTabSz="377987">
                <a:lnSpc>
                  <a:spcPct val="115000"/>
                </a:lnSpc>
                <a:spcAft>
                  <a:spcPts val="827"/>
                </a:spcAft>
                <a:buClrTx/>
              </a:pPr>
              <a:r>
                <a:rPr lang="fr-FR" sz="1700" b="1" kern="1200" dirty="0">
                  <a:solidFill>
                    <a:srgbClr val="3E8853">
                      <a:lumMod val="75000"/>
                    </a:srgbClr>
                  </a:solidFill>
                  <a:latin typeface="Calibri" panose="020F0502020204030204" pitchFamily="34" charset="0"/>
                  <a:ea typeface="Calibri" panose="020F0502020204030204" pitchFamily="34" charset="0"/>
                  <a:cs typeface="Times New Roman" panose="02020603050405020304" pitchFamily="18" charset="0"/>
                </a:rPr>
                <a:t>Chaine d’information</a:t>
              </a:r>
              <a:endParaRPr lang="fr-FR" sz="1200" kern="1200" dirty="0">
                <a:solidFill>
                  <a:srgbClr val="3E8853">
                    <a:lumMod val="75000"/>
                  </a:srgb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2" name="Zone de texte 52">
              <a:extLst>
                <a:ext uri="{FF2B5EF4-FFF2-40B4-BE49-F238E27FC236}">
                  <a16:creationId xmlns:a16="http://schemas.microsoft.com/office/drawing/2014/main" id="{16EB38AC-6B7E-4CD2-88EB-4E4B182A4D60}"/>
                </a:ext>
              </a:extLst>
            </p:cNvPr>
            <p:cNvSpPr txBox="1"/>
            <p:nvPr/>
          </p:nvSpPr>
          <p:spPr>
            <a:xfrm>
              <a:off x="1486896" y="3815566"/>
              <a:ext cx="2526516" cy="38166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defTabSz="377987">
                <a:lnSpc>
                  <a:spcPct val="115000"/>
                </a:lnSpc>
                <a:spcAft>
                  <a:spcPts val="827"/>
                </a:spcAft>
                <a:buClrTx/>
              </a:pPr>
              <a:r>
                <a:rPr lang="fr-FR" sz="1700" b="1" kern="1200" dirty="0">
                  <a:solidFill>
                    <a:srgbClr val="990033"/>
                  </a:solidFill>
                  <a:latin typeface="Calibri" panose="020F0502020204030204" pitchFamily="34" charset="0"/>
                  <a:ea typeface="Calibri" panose="020F0502020204030204" pitchFamily="34" charset="0"/>
                  <a:cs typeface="Times New Roman" panose="02020603050405020304" pitchFamily="18" charset="0"/>
                </a:rPr>
                <a:t>Chaine d’énergie</a:t>
              </a:r>
              <a:endParaRPr lang="fr-FR" sz="1200" kern="1200" dirty="0">
                <a:solidFill>
                  <a:srgbClr val="990033"/>
                </a:solidFill>
                <a:latin typeface="Calibri" panose="020F0502020204030204" pitchFamily="34" charset="0"/>
                <a:ea typeface="Calibri" panose="020F0502020204030204" pitchFamily="34" charset="0"/>
                <a:cs typeface="Times New Roman" panose="02020603050405020304" pitchFamily="18" charset="0"/>
              </a:endParaRPr>
            </a:p>
          </p:txBody>
        </p:sp>
        <p:grpSp>
          <p:nvGrpSpPr>
            <p:cNvPr id="33" name="Groupe 32">
              <a:extLst>
                <a:ext uri="{FF2B5EF4-FFF2-40B4-BE49-F238E27FC236}">
                  <a16:creationId xmlns:a16="http://schemas.microsoft.com/office/drawing/2014/main" id="{DB479A11-61DB-4F32-96D8-AD565422402D}"/>
                </a:ext>
              </a:extLst>
            </p:cNvPr>
            <p:cNvGrpSpPr/>
            <p:nvPr/>
          </p:nvGrpSpPr>
          <p:grpSpPr>
            <a:xfrm>
              <a:off x="2258171" y="4371813"/>
              <a:ext cx="6515623" cy="377772"/>
              <a:chOff x="601138" y="503915"/>
              <a:chExt cx="6984181" cy="577592"/>
            </a:xfrm>
          </p:grpSpPr>
          <p:sp>
            <p:nvSpPr>
              <p:cNvPr id="35" name="Rectangle 34">
                <a:extLst>
                  <a:ext uri="{FF2B5EF4-FFF2-40B4-BE49-F238E27FC236}">
                    <a16:creationId xmlns:a16="http://schemas.microsoft.com/office/drawing/2014/main" id="{E5781762-6812-4D99-92B7-4C74C066834B}"/>
                  </a:ext>
                </a:extLst>
              </p:cNvPr>
              <p:cNvSpPr/>
              <p:nvPr/>
            </p:nvSpPr>
            <p:spPr>
              <a:xfrm>
                <a:off x="4153319" y="503915"/>
                <a:ext cx="1311574" cy="572221"/>
              </a:xfrm>
              <a:prstGeom prst="rect">
                <a:avLst/>
              </a:prstGeom>
              <a:ln w="28575">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77987">
                  <a:lnSpc>
                    <a:spcPct val="115000"/>
                  </a:lnSpc>
                  <a:spcAft>
                    <a:spcPts val="827"/>
                  </a:spcAft>
                  <a:buClrTx/>
                </a:pPr>
                <a:r>
                  <a:rPr lang="fr-FR" kern="1200" dirty="0">
                    <a:solidFill>
                      <a:prstClr val="black"/>
                    </a:solidFill>
                    <a:ea typeface="Calibri" panose="020F0502020204030204" pitchFamily="34" charset="0"/>
                    <a:cs typeface="Times New Roman" panose="02020603050405020304" pitchFamily="18" charset="0"/>
                  </a:rPr>
                  <a:t>Convertir</a:t>
                </a:r>
              </a:p>
            </p:txBody>
          </p:sp>
          <p:sp>
            <p:nvSpPr>
              <p:cNvPr id="36" name="Rectangle 35">
                <a:extLst>
                  <a:ext uri="{FF2B5EF4-FFF2-40B4-BE49-F238E27FC236}">
                    <a16:creationId xmlns:a16="http://schemas.microsoft.com/office/drawing/2014/main" id="{D6B4BFC4-C253-4DDE-878D-E71D4EE91956}"/>
                  </a:ext>
                </a:extLst>
              </p:cNvPr>
              <p:cNvSpPr/>
              <p:nvPr/>
            </p:nvSpPr>
            <p:spPr>
              <a:xfrm>
                <a:off x="601138" y="503915"/>
                <a:ext cx="1311574" cy="572221"/>
              </a:xfrm>
              <a:prstGeom prst="rect">
                <a:avLst/>
              </a:prstGeom>
              <a:ln w="28575">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77987">
                  <a:lnSpc>
                    <a:spcPct val="115000"/>
                  </a:lnSpc>
                  <a:spcAft>
                    <a:spcPts val="827"/>
                  </a:spcAft>
                  <a:buClrTx/>
                </a:pPr>
                <a:r>
                  <a:rPr lang="fr-FR" sz="1300" kern="1200" dirty="0">
                    <a:solidFill>
                      <a:prstClr val="black"/>
                    </a:solidFill>
                    <a:ea typeface="Calibri" panose="020F0502020204030204" pitchFamily="34" charset="0"/>
                    <a:cs typeface="Times New Roman" panose="02020603050405020304" pitchFamily="18" charset="0"/>
                  </a:rPr>
                  <a:t>Alimenter</a:t>
                </a:r>
                <a:endParaRPr lang="fr-FR" sz="900" kern="1200" dirty="0">
                  <a:solidFill>
                    <a:prstClr val="black"/>
                  </a:solidFill>
                  <a:ea typeface="Calibri" panose="020F0502020204030204" pitchFamily="34" charset="0"/>
                  <a:cs typeface="Times New Roman" panose="02020603050405020304" pitchFamily="18" charset="0"/>
                </a:endParaRPr>
              </a:p>
            </p:txBody>
          </p:sp>
          <p:sp>
            <p:nvSpPr>
              <p:cNvPr id="37" name="Rectangle 36">
                <a:extLst>
                  <a:ext uri="{FF2B5EF4-FFF2-40B4-BE49-F238E27FC236}">
                    <a16:creationId xmlns:a16="http://schemas.microsoft.com/office/drawing/2014/main" id="{566E05A5-8DBE-4EBE-A5CB-D62DB45C203E}"/>
                  </a:ext>
                </a:extLst>
              </p:cNvPr>
              <p:cNvSpPr/>
              <p:nvPr/>
            </p:nvSpPr>
            <p:spPr>
              <a:xfrm>
                <a:off x="2404553" y="507758"/>
                <a:ext cx="1311574" cy="572221"/>
              </a:xfrm>
              <a:prstGeom prst="rect">
                <a:avLst/>
              </a:prstGeom>
              <a:ln w="28575">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77987">
                  <a:lnSpc>
                    <a:spcPct val="115000"/>
                  </a:lnSpc>
                  <a:spcAft>
                    <a:spcPts val="827"/>
                  </a:spcAft>
                  <a:buClrTx/>
                </a:pPr>
                <a:r>
                  <a:rPr lang="fr-FR" kern="1200" dirty="0">
                    <a:solidFill>
                      <a:prstClr val="black"/>
                    </a:solidFill>
                    <a:ea typeface="Calibri" panose="020F0502020204030204" pitchFamily="34" charset="0"/>
                    <a:cs typeface="Times New Roman" panose="02020603050405020304" pitchFamily="18" charset="0"/>
                  </a:rPr>
                  <a:t>Distribuer</a:t>
                </a:r>
              </a:p>
            </p:txBody>
          </p:sp>
          <p:sp>
            <p:nvSpPr>
              <p:cNvPr id="38" name="Rectangle 37">
                <a:extLst>
                  <a:ext uri="{FF2B5EF4-FFF2-40B4-BE49-F238E27FC236}">
                    <a16:creationId xmlns:a16="http://schemas.microsoft.com/office/drawing/2014/main" id="{38F897A5-9124-4D58-BD35-B7A9D61E1584}"/>
                  </a:ext>
                </a:extLst>
              </p:cNvPr>
              <p:cNvSpPr/>
              <p:nvPr/>
            </p:nvSpPr>
            <p:spPr>
              <a:xfrm>
                <a:off x="6112105" y="509286"/>
                <a:ext cx="1473214" cy="572221"/>
              </a:xfrm>
              <a:prstGeom prst="rect">
                <a:avLst/>
              </a:prstGeom>
              <a:ln w="28575">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377987">
                  <a:lnSpc>
                    <a:spcPct val="115000"/>
                  </a:lnSpc>
                  <a:spcAft>
                    <a:spcPts val="827"/>
                  </a:spcAft>
                  <a:buClrTx/>
                </a:pPr>
                <a:r>
                  <a:rPr lang="fr-FR" sz="1300" kern="1200" dirty="0">
                    <a:solidFill>
                      <a:prstClr val="black"/>
                    </a:solidFill>
                    <a:ea typeface="Calibri" panose="020F0502020204030204" pitchFamily="34" charset="0"/>
                    <a:cs typeface="Times New Roman" panose="02020603050405020304" pitchFamily="18" charset="0"/>
                  </a:rPr>
                  <a:t>Transmettre</a:t>
                </a:r>
                <a:endParaRPr lang="fr-FR" sz="900" kern="1200" dirty="0">
                  <a:solidFill>
                    <a:prstClr val="black"/>
                  </a:solidFill>
                  <a:ea typeface="Calibri" panose="020F0502020204030204" pitchFamily="34" charset="0"/>
                  <a:cs typeface="Times New Roman" panose="02020603050405020304" pitchFamily="18" charset="0"/>
                </a:endParaRPr>
              </a:p>
            </p:txBody>
          </p:sp>
        </p:grpSp>
        <p:sp>
          <p:nvSpPr>
            <p:cNvPr id="34" name="Zone de texte 53">
              <a:extLst>
                <a:ext uri="{FF2B5EF4-FFF2-40B4-BE49-F238E27FC236}">
                  <a16:creationId xmlns:a16="http://schemas.microsoft.com/office/drawing/2014/main" id="{2E4B9C82-50E3-47FA-8471-4D77197F037D}"/>
                </a:ext>
              </a:extLst>
            </p:cNvPr>
            <p:cNvSpPr txBox="1"/>
            <p:nvPr/>
          </p:nvSpPr>
          <p:spPr>
            <a:xfrm>
              <a:off x="508878" y="0"/>
              <a:ext cx="1980565" cy="51689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defTabSz="377987">
                <a:lnSpc>
                  <a:spcPct val="115000"/>
                </a:lnSpc>
                <a:spcAft>
                  <a:spcPts val="827"/>
                </a:spcAft>
                <a:buClrTx/>
              </a:pPr>
              <a:r>
                <a:rPr lang="fr-FR" sz="1800" b="1" kern="1200" dirty="0">
                  <a:solidFill>
                    <a:srgbClr val="10253F"/>
                  </a:solidFill>
                  <a:latin typeface="Calibri" panose="020F0502020204030204" pitchFamily="34" charset="0"/>
                  <a:ea typeface="Calibri" panose="020F0502020204030204" pitchFamily="34" charset="0"/>
                  <a:cs typeface="Times New Roman" panose="02020603050405020304" pitchFamily="18" charset="0"/>
                </a:rPr>
                <a:t>Système étudié : la station de vélos électriques</a:t>
              </a:r>
              <a:endParaRPr lang="fr-FR" sz="90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grpSp>
      <p:sp>
        <p:nvSpPr>
          <p:cNvPr id="42" name="Zone de texte 55">
            <a:extLst>
              <a:ext uri="{FF2B5EF4-FFF2-40B4-BE49-F238E27FC236}">
                <a16:creationId xmlns:a16="http://schemas.microsoft.com/office/drawing/2014/main" id="{6B775102-20D0-4450-8A32-0EC2D91E1504}"/>
              </a:ext>
            </a:extLst>
          </p:cNvPr>
          <p:cNvSpPr txBox="1">
            <a:spLocks noChangeArrowheads="1"/>
          </p:cNvSpPr>
          <p:nvPr/>
        </p:nvSpPr>
        <p:spPr bwMode="auto">
          <a:xfrm>
            <a:off x="288800" y="1681021"/>
            <a:ext cx="757360" cy="3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75598" tIns="37799" rIns="75598" bIns="37799" numCol="1" anchor="t" anchorCtr="0" compatLnSpc="1">
            <a:prstTxWarp prst="textNoShape">
              <a:avLst/>
            </a:prstTxWarp>
          </a:bodyPr>
          <a:lstStyle/>
          <a:p>
            <a:pPr defTabSz="755975" eaLnBrk="0" fontAlgn="base" hangingPunct="0">
              <a:spcBef>
                <a:spcPct val="0"/>
              </a:spcBef>
              <a:spcAft>
                <a:spcPct val="0"/>
              </a:spcAft>
              <a:buClrTx/>
            </a:pPr>
            <a:endParaRPr lang="fr-FR" altLang="fr-FR" sz="900" kern="1200" dirty="0">
              <a:solidFill>
                <a:prstClr val="black"/>
              </a:solidFill>
              <a:latin typeface="Century Gothic" panose="020B0502020202020204"/>
              <a:ea typeface="+mn-ea"/>
              <a:cs typeface="+mn-cs"/>
            </a:endParaRPr>
          </a:p>
        </p:txBody>
      </p:sp>
      <p:sp>
        <p:nvSpPr>
          <p:cNvPr id="43" name="Zone de texte 56">
            <a:extLst>
              <a:ext uri="{FF2B5EF4-FFF2-40B4-BE49-F238E27FC236}">
                <a16:creationId xmlns:a16="http://schemas.microsoft.com/office/drawing/2014/main" id="{56016243-B329-4746-8926-3D92305B8A63}"/>
              </a:ext>
            </a:extLst>
          </p:cNvPr>
          <p:cNvSpPr txBox="1">
            <a:spLocks noChangeArrowheads="1"/>
          </p:cNvSpPr>
          <p:nvPr/>
        </p:nvSpPr>
        <p:spPr bwMode="auto">
          <a:xfrm>
            <a:off x="7587301" y="694892"/>
            <a:ext cx="757359" cy="3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75598" tIns="37799" rIns="75598" bIns="37799" numCol="1" anchor="t" anchorCtr="0" compatLnSpc="1">
            <a:prstTxWarp prst="textNoShape">
              <a:avLst/>
            </a:prstTxWarp>
          </a:bodyPr>
          <a:lstStyle/>
          <a:p>
            <a:pPr defTabSz="755975" eaLnBrk="0" fontAlgn="base" hangingPunct="0">
              <a:spcBef>
                <a:spcPct val="0"/>
              </a:spcBef>
              <a:spcAft>
                <a:spcPct val="0"/>
              </a:spcAft>
              <a:buClrTx/>
            </a:pPr>
            <a:r>
              <a:rPr lang="fr-FR" altLang="fr-FR" sz="130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rPr>
              <a:t>Informations </a:t>
            </a:r>
            <a:endParaRPr lang="fr-FR" altLang="fr-FR" sz="1300" kern="1200" dirty="0">
              <a:solidFill>
                <a:prstClr val="black"/>
              </a:solidFill>
              <a:latin typeface="Century Gothic" panose="020B0502020202020204"/>
              <a:ea typeface="+mn-ea"/>
              <a:cs typeface="+mn-cs"/>
            </a:endParaRPr>
          </a:p>
          <a:p>
            <a:pPr defTabSz="755975" eaLnBrk="0" fontAlgn="base" hangingPunct="0">
              <a:spcBef>
                <a:spcPct val="0"/>
              </a:spcBef>
              <a:spcAft>
                <a:spcPct val="0"/>
              </a:spcAft>
              <a:buClrTx/>
            </a:pPr>
            <a:r>
              <a:rPr lang="fr-FR" altLang="fr-FR" sz="130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rPr>
              <a:t>internes</a:t>
            </a:r>
            <a:endParaRPr lang="fr-FR" altLang="fr-FR" sz="1300" kern="1200" dirty="0">
              <a:solidFill>
                <a:prstClr val="black"/>
              </a:solidFill>
              <a:latin typeface="Arial" panose="020B0604020202020204" pitchFamily="34" charset="0"/>
              <a:ea typeface="+mn-ea"/>
              <a:cs typeface="+mn-cs"/>
            </a:endParaRPr>
          </a:p>
        </p:txBody>
      </p:sp>
      <p:sp>
        <p:nvSpPr>
          <p:cNvPr id="44" name="Zone de texte 57">
            <a:extLst>
              <a:ext uri="{FF2B5EF4-FFF2-40B4-BE49-F238E27FC236}">
                <a16:creationId xmlns:a16="http://schemas.microsoft.com/office/drawing/2014/main" id="{9CCD9FD0-70AD-41F3-BDF2-334ED5D834D8}"/>
              </a:ext>
            </a:extLst>
          </p:cNvPr>
          <p:cNvSpPr txBox="1">
            <a:spLocks noChangeArrowheads="1"/>
          </p:cNvSpPr>
          <p:nvPr/>
        </p:nvSpPr>
        <p:spPr bwMode="auto">
          <a:xfrm>
            <a:off x="9010936" y="1355856"/>
            <a:ext cx="1295518" cy="3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75598" tIns="37799" rIns="75598" bIns="37799" numCol="1" anchor="t" anchorCtr="0" compatLnSpc="1">
            <a:prstTxWarp prst="textNoShape">
              <a:avLst/>
            </a:prstTxWarp>
          </a:bodyPr>
          <a:lstStyle/>
          <a:p>
            <a:pPr defTabSz="755975" eaLnBrk="0" fontAlgn="base" hangingPunct="0">
              <a:spcBef>
                <a:spcPct val="0"/>
              </a:spcBef>
              <a:spcAft>
                <a:spcPct val="0"/>
              </a:spcAft>
              <a:buClrTx/>
            </a:pPr>
            <a:r>
              <a:rPr lang="fr-FR" altLang="fr-FR" kern="1200" dirty="0">
                <a:solidFill>
                  <a:prstClr val="black"/>
                </a:solidFill>
                <a:latin typeface="Arial" panose="020B0604020202020204" pitchFamily="34" charset="0"/>
                <a:ea typeface="Calibri" panose="020F0502020204030204" pitchFamily="34" charset="0"/>
                <a:cs typeface="Arial" panose="020B0604020202020204" pitchFamily="34" charset="0"/>
              </a:rPr>
              <a:t>Informations</a:t>
            </a:r>
          </a:p>
          <a:p>
            <a:pPr defTabSz="755975" eaLnBrk="0" fontAlgn="base" hangingPunct="0">
              <a:spcBef>
                <a:spcPct val="0"/>
              </a:spcBef>
              <a:spcAft>
                <a:spcPct val="0"/>
              </a:spcAft>
              <a:buClrTx/>
            </a:pPr>
            <a:r>
              <a:rPr lang="fr-FR" altLang="fr-FR" kern="1200" dirty="0">
                <a:solidFill>
                  <a:prstClr val="black"/>
                </a:solidFill>
                <a:latin typeface="Arial" panose="020B0604020202020204" pitchFamily="34" charset="0"/>
                <a:ea typeface="Calibri" panose="020F0502020204030204" pitchFamily="34" charset="0"/>
                <a:cs typeface="Arial" panose="020B0604020202020204" pitchFamily="34" charset="0"/>
              </a:rPr>
              <a:t>visuelles</a:t>
            </a:r>
            <a:r>
              <a:rPr lang="fr-FR" altLang="fr-FR" sz="170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fr-FR" altLang="fr-FR" sz="3000" kern="1200" dirty="0">
              <a:solidFill>
                <a:prstClr val="black"/>
              </a:solidFill>
              <a:latin typeface="Arial" panose="020B0604020202020204" pitchFamily="34" charset="0"/>
              <a:ea typeface="+mn-ea"/>
              <a:cs typeface="+mn-cs"/>
            </a:endParaRPr>
          </a:p>
        </p:txBody>
      </p:sp>
      <p:sp>
        <p:nvSpPr>
          <p:cNvPr id="45" name="Zone de texte 58">
            <a:extLst>
              <a:ext uri="{FF2B5EF4-FFF2-40B4-BE49-F238E27FC236}">
                <a16:creationId xmlns:a16="http://schemas.microsoft.com/office/drawing/2014/main" id="{A28F575B-6E32-44F6-BC56-6E44FCF8716E}"/>
              </a:ext>
            </a:extLst>
          </p:cNvPr>
          <p:cNvSpPr txBox="1">
            <a:spLocks noChangeArrowheads="1"/>
          </p:cNvSpPr>
          <p:nvPr/>
        </p:nvSpPr>
        <p:spPr bwMode="auto">
          <a:xfrm>
            <a:off x="398401" y="4032282"/>
            <a:ext cx="1295518" cy="39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75598" tIns="37799" rIns="75598" bIns="37799" numCol="1" anchor="t" anchorCtr="0" compatLnSpc="1">
            <a:prstTxWarp prst="textNoShape">
              <a:avLst/>
            </a:prstTxWarp>
          </a:bodyPr>
          <a:lstStyle/>
          <a:p>
            <a:pPr defTabSz="755975" eaLnBrk="0" fontAlgn="base" hangingPunct="0">
              <a:spcBef>
                <a:spcPct val="0"/>
              </a:spcBef>
              <a:spcAft>
                <a:spcPct val="0"/>
              </a:spcAft>
              <a:buClrTx/>
            </a:pPr>
            <a:r>
              <a:rPr lang="fr-FR" altLang="fr-FR" sz="1500" kern="1200" dirty="0">
                <a:solidFill>
                  <a:prstClr val="black"/>
                </a:solidFill>
                <a:latin typeface="Calibri" panose="020F0502020204030204" pitchFamily="34" charset="0"/>
                <a:ea typeface="Calibri" panose="020F0502020204030204" pitchFamily="34" charset="0"/>
                <a:cs typeface="Times New Roman" panose="02020603050405020304" pitchFamily="18" charset="0"/>
              </a:rPr>
              <a:t>Energie électrique</a:t>
            </a:r>
            <a:endParaRPr lang="fr-FR" altLang="fr-FR" sz="2600" kern="1200" dirty="0">
              <a:solidFill>
                <a:prstClr val="black"/>
              </a:solidFill>
              <a:latin typeface="Arial" panose="020B0604020202020204" pitchFamily="34" charset="0"/>
              <a:ea typeface="+mn-ea"/>
              <a:cs typeface="+mn-cs"/>
            </a:endParaRPr>
          </a:p>
        </p:txBody>
      </p:sp>
      <p:cxnSp>
        <p:nvCxnSpPr>
          <p:cNvPr id="50" name="Connecteur droit avec flèche 49">
            <a:extLst>
              <a:ext uri="{FF2B5EF4-FFF2-40B4-BE49-F238E27FC236}">
                <a16:creationId xmlns:a16="http://schemas.microsoft.com/office/drawing/2014/main" id="{607983AA-19A9-4C2C-A7B1-77D88A3100D4}"/>
              </a:ext>
            </a:extLst>
          </p:cNvPr>
          <p:cNvCxnSpPr>
            <a:cxnSpLocks/>
          </p:cNvCxnSpPr>
          <p:nvPr/>
        </p:nvCxnSpPr>
        <p:spPr>
          <a:xfrm>
            <a:off x="8139054" y="4650166"/>
            <a:ext cx="1218076" cy="0"/>
          </a:xfrm>
          <a:prstGeom prst="straightConnector1">
            <a:avLst/>
          </a:prstGeom>
          <a:ln w="28575">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ZoneTexte 1"/>
          <p:cNvSpPr txBox="1"/>
          <p:nvPr/>
        </p:nvSpPr>
        <p:spPr>
          <a:xfrm>
            <a:off x="2276630" y="1927153"/>
            <a:ext cx="1330362" cy="307777"/>
          </a:xfrm>
          <a:prstGeom prst="rect">
            <a:avLst/>
          </a:prstGeom>
          <a:noFill/>
        </p:spPr>
        <p:txBody>
          <a:bodyPr wrap="square" rtlCol="0">
            <a:spAutoFit/>
          </a:bodyPr>
          <a:lstStyle/>
          <a:p>
            <a:r>
              <a:rPr lang="fr-FR" dirty="0"/>
              <a:t>Lecteur RFID</a:t>
            </a:r>
          </a:p>
        </p:txBody>
      </p:sp>
      <p:sp>
        <p:nvSpPr>
          <p:cNvPr id="3" name="ZoneTexte 2"/>
          <p:cNvSpPr txBox="1"/>
          <p:nvPr/>
        </p:nvSpPr>
        <p:spPr>
          <a:xfrm>
            <a:off x="3944561" y="1795283"/>
            <a:ext cx="1486142" cy="523220"/>
          </a:xfrm>
          <a:prstGeom prst="rect">
            <a:avLst/>
          </a:prstGeom>
          <a:noFill/>
        </p:spPr>
        <p:txBody>
          <a:bodyPr wrap="square" rtlCol="0">
            <a:spAutoFit/>
          </a:bodyPr>
          <a:lstStyle/>
          <a:p>
            <a:pPr algn="ctr"/>
            <a:r>
              <a:rPr lang="fr-FR" dirty="0"/>
              <a:t>Carte électronique</a:t>
            </a:r>
          </a:p>
        </p:txBody>
      </p:sp>
      <p:sp>
        <p:nvSpPr>
          <p:cNvPr id="51" name="ZoneTexte 50"/>
          <p:cNvSpPr txBox="1"/>
          <p:nvPr/>
        </p:nvSpPr>
        <p:spPr>
          <a:xfrm>
            <a:off x="5767477" y="1896706"/>
            <a:ext cx="1486142" cy="307777"/>
          </a:xfrm>
          <a:prstGeom prst="rect">
            <a:avLst/>
          </a:prstGeom>
          <a:noFill/>
        </p:spPr>
        <p:txBody>
          <a:bodyPr wrap="square" rtlCol="0">
            <a:spAutoFit/>
          </a:bodyPr>
          <a:lstStyle/>
          <a:p>
            <a:pPr algn="ctr"/>
            <a:r>
              <a:rPr lang="fr-FR" dirty="0"/>
              <a:t>Ecran tactile</a:t>
            </a:r>
          </a:p>
        </p:txBody>
      </p:sp>
      <p:sp>
        <p:nvSpPr>
          <p:cNvPr id="52" name="ZoneTexte 51"/>
          <p:cNvSpPr txBox="1"/>
          <p:nvPr/>
        </p:nvSpPr>
        <p:spPr>
          <a:xfrm>
            <a:off x="-34957" y="1552750"/>
            <a:ext cx="1787664" cy="523220"/>
          </a:xfrm>
          <a:prstGeom prst="rect">
            <a:avLst/>
          </a:prstGeom>
          <a:noFill/>
        </p:spPr>
        <p:txBody>
          <a:bodyPr wrap="square" rtlCol="0">
            <a:spAutoFit/>
          </a:bodyPr>
          <a:lstStyle/>
          <a:p>
            <a:pPr algn="ctr"/>
            <a:r>
              <a:rPr lang="fr-FR" dirty="0"/>
              <a:t>Ondes électro -magnétiques</a:t>
            </a:r>
          </a:p>
        </p:txBody>
      </p:sp>
      <p:sp>
        <p:nvSpPr>
          <p:cNvPr id="53" name="ZoneTexte 52"/>
          <p:cNvSpPr txBox="1"/>
          <p:nvPr/>
        </p:nvSpPr>
        <p:spPr>
          <a:xfrm>
            <a:off x="2811634" y="4242137"/>
            <a:ext cx="981568" cy="523220"/>
          </a:xfrm>
          <a:prstGeom prst="rect">
            <a:avLst/>
          </a:prstGeom>
          <a:noFill/>
        </p:spPr>
        <p:txBody>
          <a:bodyPr wrap="square" rtlCol="0">
            <a:spAutoFit/>
          </a:bodyPr>
          <a:lstStyle/>
          <a:p>
            <a:pPr algn="ctr"/>
            <a:r>
              <a:rPr lang="fr-FR" dirty="0"/>
              <a:t>Transformateur</a:t>
            </a:r>
          </a:p>
        </p:txBody>
      </p:sp>
      <p:sp>
        <p:nvSpPr>
          <p:cNvPr id="54" name="ZoneTexte 53"/>
          <p:cNvSpPr txBox="1"/>
          <p:nvPr/>
        </p:nvSpPr>
        <p:spPr>
          <a:xfrm>
            <a:off x="4266139" y="4281425"/>
            <a:ext cx="1025978" cy="430887"/>
          </a:xfrm>
          <a:prstGeom prst="rect">
            <a:avLst/>
          </a:prstGeom>
          <a:noFill/>
        </p:spPr>
        <p:txBody>
          <a:bodyPr wrap="square" rtlCol="0">
            <a:spAutoFit/>
          </a:bodyPr>
          <a:lstStyle/>
          <a:p>
            <a:pPr algn="ctr"/>
            <a:r>
              <a:rPr lang="fr-FR" sz="1100" dirty="0"/>
              <a:t>Relais, câbles </a:t>
            </a:r>
          </a:p>
        </p:txBody>
      </p:sp>
      <p:sp>
        <p:nvSpPr>
          <p:cNvPr id="55" name="ZoneTexte 54"/>
          <p:cNvSpPr txBox="1"/>
          <p:nvPr/>
        </p:nvSpPr>
        <p:spPr>
          <a:xfrm>
            <a:off x="5601839" y="4206102"/>
            <a:ext cx="1011645" cy="523220"/>
          </a:xfrm>
          <a:prstGeom prst="rect">
            <a:avLst/>
          </a:prstGeom>
          <a:noFill/>
        </p:spPr>
        <p:txBody>
          <a:bodyPr wrap="square" rtlCol="0">
            <a:spAutoFit/>
          </a:bodyPr>
          <a:lstStyle/>
          <a:p>
            <a:pPr algn="ctr"/>
            <a:r>
              <a:rPr lang="fr-FR" dirty="0"/>
              <a:t>Electro-aimant</a:t>
            </a:r>
          </a:p>
        </p:txBody>
      </p:sp>
      <p:sp>
        <p:nvSpPr>
          <p:cNvPr id="56" name="ZoneTexte 55"/>
          <p:cNvSpPr txBox="1"/>
          <p:nvPr/>
        </p:nvSpPr>
        <p:spPr>
          <a:xfrm>
            <a:off x="7148249" y="4220171"/>
            <a:ext cx="983505" cy="523220"/>
          </a:xfrm>
          <a:prstGeom prst="rect">
            <a:avLst/>
          </a:prstGeom>
          <a:noFill/>
        </p:spPr>
        <p:txBody>
          <a:bodyPr wrap="square" rtlCol="0">
            <a:spAutoFit/>
          </a:bodyPr>
          <a:lstStyle/>
          <a:p>
            <a:pPr algn="ctr"/>
            <a:r>
              <a:rPr lang="fr-FR" dirty="0"/>
              <a:t>Doigt mobile</a:t>
            </a:r>
          </a:p>
        </p:txBody>
      </p:sp>
      <p:sp>
        <p:nvSpPr>
          <p:cNvPr id="57" name="ZoneTexte 56"/>
          <p:cNvSpPr txBox="1"/>
          <p:nvPr/>
        </p:nvSpPr>
        <p:spPr>
          <a:xfrm>
            <a:off x="8899972" y="4650166"/>
            <a:ext cx="1278357" cy="523220"/>
          </a:xfrm>
          <a:prstGeom prst="rect">
            <a:avLst/>
          </a:prstGeom>
          <a:noFill/>
        </p:spPr>
        <p:txBody>
          <a:bodyPr wrap="square" rtlCol="0">
            <a:spAutoFit/>
          </a:bodyPr>
          <a:lstStyle/>
          <a:p>
            <a:pPr algn="ctr"/>
            <a:r>
              <a:rPr lang="fr-FR" dirty="0"/>
              <a:t>Energie mécanique</a:t>
            </a:r>
          </a:p>
        </p:txBody>
      </p:sp>
    </p:spTree>
    <p:extLst>
      <p:ext uri="{BB962C8B-B14F-4D97-AF65-F5344CB8AC3E}">
        <p14:creationId xmlns:p14="http://schemas.microsoft.com/office/powerpoint/2010/main" val="1387400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4" grpId="0"/>
      <p:bldP spid="45" grpId="0"/>
      <p:bldP spid="2" grpId="0"/>
      <p:bldP spid="3" grpId="0"/>
      <p:bldP spid="51" grpId="0"/>
      <p:bldP spid="52" grpId="0"/>
      <p:bldP spid="53" grpId="0"/>
      <p:bldP spid="54" grpId="0"/>
      <p:bldP spid="55" grpId="0"/>
      <p:bldP spid="56" grpId="0"/>
      <p:bldP spid="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2" name="Google Shape;363;p10"/>
          <p:cNvSpPr txBox="1"/>
          <p:nvPr/>
        </p:nvSpPr>
        <p:spPr>
          <a:xfrm>
            <a:off x="378258" y="538350"/>
            <a:ext cx="8907177" cy="460211"/>
          </a:xfrm>
          <a:prstGeom prst="rect">
            <a:avLst/>
          </a:prstGeom>
          <a:noFill/>
          <a:ln>
            <a:noFill/>
          </a:ln>
        </p:spPr>
        <p:txBody>
          <a:bodyPr spcFirstLastPara="1" wrap="square" lIns="90000" tIns="45000" rIns="90000" bIns="45000" anchor="t" anchorCtr="0">
            <a:spAutoFit/>
          </a:bodyPr>
          <a:lstStyle/>
          <a:p>
            <a:pPr lvl="0"/>
            <a:r>
              <a:rPr lang="fr-FR" sz="2400" dirty="0">
                <a:solidFill>
                  <a:schemeClr val="bg1"/>
                </a:solidFill>
                <a:latin typeface="Century Gothic"/>
                <a:ea typeface="Century Gothic"/>
                <a:cs typeface="Century Gothic"/>
                <a:sym typeface="Century Gothic"/>
              </a:rPr>
              <a:t>Séance 4 : Evaluation.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
          <p:cNvSpPr txBox="1"/>
          <p:nvPr/>
        </p:nvSpPr>
        <p:spPr>
          <a:xfrm>
            <a:off x="460863" y="362961"/>
            <a:ext cx="7840912" cy="829543"/>
          </a:xfrm>
          <a:prstGeom prst="rect">
            <a:avLst/>
          </a:prstGeom>
          <a:noFill/>
          <a:ln>
            <a:noFill/>
          </a:ln>
        </p:spPr>
        <p:txBody>
          <a:bodyPr spcFirstLastPara="1" wrap="square" lIns="90000" tIns="45000" rIns="90000" bIns="45000" anchor="t" anchorCtr="0">
            <a:spAutoFit/>
          </a:bodyPr>
          <a:lstStyle/>
          <a:p>
            <a:pPr marL="0" marR="0" lvl="0" indent="0" algn="l" rtl="0">
              <a:lnSpc>
                <a:spcPct val="100000"/>
              </a:lnSpc>
              <a:spcBef>
                <a:spcPts val="0"/>
              </a:spcBef>
              <a:spcAft>
                <a:spcPts val="0"/>
              </a:spcAft>
              <a:buClr>
                <a:schemeClr val="lt2"/>
              </a:buClr>
              <a:buSzPts val="2400"/>
              <a:buFont typeface="Century Gothic"/>
              <a:buNone/>
            </a:pPr>
            <a:r>
              <a:rPr lang="fr-FR" sz="2400" b="0" i="0" u="none" strike="noStrike" cap="none" dirty="0">
                <a:solidFill>
                  <a:schemeClr val="lt2"/>
                </a:solidFill>
                <a:latin typeface="Century Gothic"/>
                <a:ea typeface="Century Gothic"/>
                <a:cs typeface="Century Gothic"/>
                <a:sym typeface="Century Gothic"/>
              </a:rPr>
              <a:t>Séance 1 : </a:t>
            </a:r>
            <a:r>
              <a:rPr lang="fr-FR" sz="2400" dirty="0">
                <a:solidFill>
                  <a:schemeClr val="lt2"/>
                </a:solidFill>
                <a:latin typeface="Century Gothic"/>
                <a:ea typeface="Century Gothic"/>
                <a:cs typeface="Century Gothic"/>
                <a:sym typeface="Century Gothic"/>
              </a:rPr>
              <a:t>Fonctionnement d’une station de vélos électriques.</a:t>
            </a:r>
            <a:endParaRPr dirty="0"/>
          </a:p>
        </p:txBody>
      </p:sp>
      <p:sp>
        <p:nvSpPr>
          <p:cNvPr id="264" name="Google Shape;264;p2"/>
          <p:cNvSpPr txBox="1"/>
          <p:nvPr/>
        </p:nvSpPr>
        <p:spPr>
          <a:xfrm>
            <a:off x="517519" y="1192504"/>
            <a:ext cx="591399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i="0" u="sng" strike="noStrike" cap="none" dirty="0">
                <a:solidFill>
                  <a:srgbClr val="FFFF00"/>
                </a:solidFill>
                <a:latin typeface="Century Gothic"/>
                <a:ea typeface="Century Gothic"/>
                <a:cs typeface="Century Gothic"/>
                <a:sym typeface="Century Gothic"/>
              </a:rPr>
              <a:t>1. </a:t>
            </a:r>
            <a:r>
              <a:rPr lang="fr-FR" sz="1600" b="1" u="sng" dirty="0">
                <a:solidFill>
                  <a:srgbClr val="FFFF00"/>
                </a:solidFill>
                <a:latin typeface="Century Gothic"/>
                <a:ea typeface="Century Gothic"/>
                <a:cs typeface="Century Gothic"/>
                <a:sym typeface="Century Gothic"/>
              </a:rPr>
              <a:t>Comment fonctionne une station de vélos électriques ? </a:t>
            </a:r>
            <a:r>
              <a:rPr lang="fr-FR" sz="1600" b="1" i="0" u="sng" strike="noStrike" cap="none" dirty="0">
                <a:solidFill>
                  <a:srgbClr val="FFFF00"/>
                </a:solidFill>
                <a:latin typeface="Century Gothic"/>
                <a:ea typeface="Century Gothic"/>
                <a:cs typeface="Century Gothic"/>
                <a:sym typeface="Century Gothic"/>
              </a:rPr>
              <a:t> </a:t>
            </a:r>
            <a:endParaRPr dirty="0">
              <a:solidFill>
                <a:srgbClr val="FFFF00"/>
              </a:solidFill>
            </a:endParaRPr>
          </a:p>
        </p:txBody>
      </p:sp>
      <p:sp>
        <p:nvSpPr>
          <p:cNvPr id="4" name="ZoneTexte 3"/>
          <p:cNvSpPr txBox="1"/>
          <p:nvPr/>
        </p:nvSpPr>
        <p:spPr>
          <a:xfrm>
            <a:off x="590842" y="2004646"/>
            <a:ext cx="8855613" cy="400110"/>
          </a:xfrm>
          <a:prstGeom prst="rect">
            <a:avLst/>
          </a:prstGeom>
          <a:noFill/>
        </p:spPr>
        <p:txBody>
          <a:bodyPr wrap="square" rtlCol="0">
            <a:spAutoFit/>
          </a:bodyPr>
          <a:lstStyle/>
          <a:p>
            <a:endParaRPr lang="fr-FR" sz="2000" dirty="0"/>
          </a:p>
        </p:txBody>
      </p:sp>
      <p:sp>
        <p:nvSpPr>
          <p:cNvPr id="5" name="ZoneTexte 4"/>
          <p:cNvSpPr txBox="1"/>
          <p:nvPr/>
        </p:nvSpPr>
        <p:spPr>
          <a:xfrm>
            <a:off x="590842" y="2341413"/>
            <a:ext cx="8855613" cy="707886"/>
          </a:xfrm>
          <a:prstGeom prst="rect">
            <a:avLst/>
          </a:prstGeom>
          <a:noFill/>
        </p:spPr>
        <p:txBody>
          <a:bodyPr wrap="square" rtlCol="0">
            <a:spAutoFit/>
          </a:bodyPr>
          <a:lstStyle/>
          <a:p>
            <a:r>
              <a:rPr lang="fr-FR" sz="2000" dirty="0"/>
              <a:t>A l’aide des 2 vidéos, prendre notes des différents éléments de cette station afin, ensuite, de rédiger un texte expliquant l’expérience utilisateur.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6" name="Google Shape;276;p3"/>
          <p:cNvSpPr txBox="1">
            <a:spLocks noGrp="1"/>
          </p:cNvSpPr>
          <p:nvPr>
            <p:ph type="title"/>
          </p:nvPr>
        </p:nvSpPr>
        <p:spPr>
          <a:xfrm>
            <a:off x="441521" y="400790"/>
            <a:ext cx="7244137" cy="584554"/>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lt2"/>
              </a:buClr>
              <a:buSzPts val="2900"/>
              <a:buFont typeface="Century Gothic"/>
              <a:buNone/>
            </a:pPr>
            <a:br>
              <a:rPr lang="fr-FR"/>
            </a:br>
            <a:endParaRPr/>
          </a:p>
        </p:txBody>
      </p:sp>
      <p:sp>
        <p:nvSpPr>
          <p:cNvPr id="277" name="Google Shape;277;p3"/>
          <p:cNvSpPr txBox="1"/>
          <p:nvPr/>
        </p:nvSpPr>
        <p:spPr>
          <a:xfrm>
            <a:off x="378049" y="394000"/>
            <a:ext cx="8168074" cy="1044986"/>
          </a:xfrm>
          <a:prstGeom prst="rect">
            <a:avLst/>
          </a:prstGeom>
          <a:noFill/>
          <a:ln>
            <a:noFill/>
          </a:ln>
        </p:spPr>
        <p:txBody>
          <a:bodyPr spcFirstLastPara="1" wrap="square" lIns="90000" tIns="45000" rIns="90000" bIns="45000" anchor="t" anchorCtr="0">
            <a:spAutoFit/>
          </a:bodyPr>
          <a:lstStyle/>
          <a:p>
            <a:pPr>
              <a:buClr>
                <a:schemeClr val="lt2"/>
              </a:buClr>
              <a:buSzPts val="2400"/>
            </a:pPr>
            <a:r>
              <a:rPr lang="fr-FR" sz="2400" dirty="0">
                <a:solidFill>
                  <a:schemeClr val="lt2"/>
                </a:solidFill>
                <a:latin typeface="Century Gothic"/>
                <a:ea typeface="Century Gothic"/>
                <a:cs typeface="Century Gothic"/>
                <a:sym typeface="Century Gothic"/>
              </a:rPr>
              <a:t>Séance 1 : </a:t>
            </a:r>
            <a:r>
              <a:rPr lang="fr-FR" sz="2400" dirty="0">
                <a:solidFill>
                  <a:schemeClr val="lt2"/>
                </a:solidFill>
                <a:latin typeface="Century Gothic" panose="020B0502020202020204" pitchFamily="34" charset="0"/>
                <a:ea typeface="Century Gothic"/>
                <a:cs typeface="Century Gothic"/>
                <a:sym typeface="Century Gothic"/>
              </a:rPr>
              <a:t>Fonctionnement d’une station de vélos électriques.</a:t>
            </a:r>
            <a:endParaRPr lang="fr-FR" sz="2400" dirty="0">
              <a:latin typeface="Century Gothic" panose="020B0502020202020204" pitchFamily="34" charset="0"/>
            </a:endParaRPr>
          </a:p>
          <a:p>
            <a:pPr marL="0" marR="0" lvl="0" indent="0" algn="l" rtl="0">
              <a:lnSpc>
                <a:spcPct val="100000"/>
              </a:lnSpc>
              <a:spcBef>
                <a:spcPts val="0"/>
              </a:spcBef>
              <a:spcAft>
                <a:spcPts val="0"/>
              </a:spcAft>
              <a:buClr>
                <a:schemeClr val="lt2"/>
              </a:buClr>
              <a:buSzPts val="2400"/>
              <a:buFont typeface="Century Gothic"/>
              <a:buNone/>
            </a:pPr>
            <a:endParaRPr dirty="0"/>
          </a:p>
        </p:txBody>
      </p:sp>
      <p:sp>
        <p:nvSpPr>
          <p:cNvPr id="278" name="Google Shape;278;p3"/>
          <p:cNvSpPr txBox="1"/>
          <p:nvPr/>
        </p:nvSpPr>
        <p:spPr>
          <a:xfrm>
            <a:off x="378049" y="1146716"/>
            <a:ext cx="5913996"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u="sng" dirty="0">
                <a:solidFill>
                  <a:srgbClr val="FFFF00"/>
                </a:solidFill>
                <a:latin typeface="Century Gothic"/>
                <a:ea typeface="Century Gothic"/>
                <a:cs typeface="Century Gothic"/>
                <a:sym typeface="Century Gothic"/>
              </a:rPr>
              <a:t>2. Mise en commun fonctionnement :</a:t>
            </a:r>
            <a:endParaRPr dirty="0">
              <a:solidFill>
                <a:srgbClr val="FFFF00"/>
              </a:solidFill>
            </a:endParaRPr>
          </a:p>
        </p:txBody>
      </p:sp>
      <p:sp>
        <p:nvSpPr>
          <p:cNvPr id="2" name="ZoneTexte 1"/>
          <p:cNvSpPr txBox="1"/>
          <p:nvPr/>
        </p:nvSpPr>
        <p:spPr>
          <a:xfrm>
            <a:off x="378045" y="2137433"/>
            <a:ext cx="9391963" cy="1938992"/>
          </a:xfrm>
          <a:prstGeom prst="rect">
            <a:avLst/>
          </a:prstGeom>
          <a:noFill/>
        </p:spPr>
        <p:txBody>
          <a:bodyPr wrap="square" rtlCol="0">
            <a:spAutoFit/>
          </a:bodyPr>
          <a:lstStyle/>
          <a:p>
            <a:r>
              <a:rPr lang="fr-FR" sz="2000" b="1" u="sng" dirty="0"/>
              <a:t>Prise de notes :</a:t>
            </a:r>
          </a:p>
          <a:p>
            <a:r>
              <a:rPr lang="fr-FR" sz="2000" dirty="0"/>
              <a:t>Badge </a:t>
            </a:r>
            <a:r>
              <a:rPr lang="fr-FR" sz="2000" dirty="0" err="1"/>
              <a:t>rfid</a:t>
            </a:r>
            <a:r>
              <a:rPr lang="fr-FR" sz="2000" dirty="0"/>
              <a:t>, carte bleu, vélo électrique, station de location de vélo électrique, recharge du vélo en l'insérant dans le module de connexion, choix du vélo sur l'écran tactile, 30 secondes pour récupérer le vélo, application smartphone pour </a:t>
            </a:r>
            <a:r>
              <a:rPr lang="fr-FR" sz="2000" dirty="0" err="1"/>
              <a:t>géolocaliser</a:t>
            </a:r>
            <a:r>
              <a:rPr lang="fr-FR" sz="2000" dirty="0"/>
              <a:t> la station, emplacement vélo, lecteur RFID,  niveau de charge, déverrouillage, verrouillage, panneaux solaires pour la recharge des vélos.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4"/>
          <p:cNvSpPr txBox="1"/>
          <p:nvPr/>
        </p:nvSpPr>
        <p:spPr>
          <a:xfrm>
            <a:off x="378049" y="394000"/>
            <a:ext cx="7840912" cy="1044986"/>
          </a:xfrm>
          <a:prstGeom prst="rect">
            <a:avLst/>
          </a:prstGeom>
          <a:noFill/>
          <a:ln>
            <a:noFill/>
          </a:ln>
        </p:spPr>
        <p:txBody>
          <a:bodyPr spcFirstLastPara="1" wrap="square" lIns="90000" tIns="45000" rIns="90000" bIns="45000" anchor="t" anchorCtr="0">
            <a:spAutoFit/>
          </a:bodyPr>
          <a:lstStyle/>
          <a:p>
            <a:pPr>
              <a:buClr>
                <a:schemeClr val="lt2"/>
              </a:buClr>
              <a:buSzPts val="2400"/>
            </a:pPr>
            <a:r>
              <a:rPr lang="fr-FR" sz="2400" dirty="0">
                <a:solidFill>
                  <a:schemeClr val="lt2"/>
                </a:solidFill>
                <a:latin typeface="Century Gothic"/>
                <a:ea typeface="Century Gothic"/>
                <a:cs typeface="Century Gothic"/>
                <a:sym typeface="Century Gothic"/>
              </a:rPr>
              <a:t>Séance 1 : </a:t>
            </a:r>
            <a:r>
              <a:rPr lang="fr-FR" sz="2400" dirty="0">
                <a:solidFill>
                  <a:schemeClr val="lt2"/>
                </a:solidFill>
                <a:latin typeface="Century Gothic" panose="020B0502020202020204" pitchFamily="34" charset="0"/>
                <a:ea typeface="Century Gothic"/>
                <a:cs typeface="Century Gothic"/>
                <a:sym typeface="Century Gothic"/>
              </a:rPr>
              <a:t>Fonctionnement d’une station de vélos électriques.</a:t>
            </a:r>
            <a:endParaRPr lang="fr-FR" sz="2400" dirty="0">
              <a:latin typeface="Century Gothic" panose="020B0502020202020204" pitchFamily="34" charset="0"/>
            </a:endParaRPr>
          </a:p>
          <a:p>
            <a:pPr marL="0" marR="0" lvl="0" indent="0" algn="l" rtl="0">
              <a:lnSpc>
                <a:spcPct val="100000"/>
              </a:lnSpc>
              <a:spcBef>
                <a:spcPts val="0"/>
              </a:spcBef>
              <a:spcAft>
                <a:spcPts val="0"/>
              </a:spcAft>
              <a:buClr>
                <a:schemeClr val="lt2"/>
              </a:buClr>
              <a:buSzPts val="2400"/>
              <a:buFont typeface="Century Gothic"/>
              <a:buNone/>
            </a:pPr>
            <a:endParaRPr dirty="0"/>
          </a:p>
        </p:txBody>
      </p:sp>
      <p:sp>
        <p:nvSpPr>
          <p:cNvPr id="2" name="ZoneTexte 1"/>
          <p:cNvSpPr txBox="1"/>
          <p:nvPr/>
        </p:nvSpPr>
        <p:spPr>
          <a:xfrm>
            <a:off x="548640" y="2082019"/>
            <a:ext cx="9129931" cy="3447098"/>
          </a:xfrm>
          <a:prstGeom prst="rect">
            <a:avLst/>
          </a:prstGeom>
          <a:noFill/>
        </p:spPr>
        <p:txBody>
          <a:bodyPr wrap="square" rtlCol="0">
            <a:spAutoFit/>
          </a:bodyPr>
          <a:lstStyle/>
          <a:p>
            <a:r>
              <a:rPr lang="fr-FR" sz="2000" b="1" u="sng" dirty="0"/>
              <a:t>Expérience utilisateur :</a:t>
            </a:r>
          </a:p>
          <a:p>
            <a:endParaRPr lang="fr-FR" sz="1800" dirty="0"/>
          </a:p>
          <a:p>
            <a:r>
              <a:rPr lang="fr-FR" sz="1800" dirty="0"/>
              <a:t>L’utilisateur </a:t>
            </a:r>
            <a:r>
              <a:rPr lang="fr-FR" sz="1800" dirty="0" err="1"/>
              <a:t>géolocalise</a:t>
            </a:r>
            <a:r>
              <a:rPr lang="fr-FR" sz="1800" dirty="0"/>
              <a:t> la station de location de vélos électriques en utilisant une application sur son smartphone. Arrivé à la station, il se dirige vers la borne et il passe sa carte bleue ou sa carte RFID ou son téléphone devant le lecteur. L’utilisateur est alors autorisé à poursuivre. Grâce à l’écran tactile, il doit sélectionner « Prendre un vélo » puis choisir un vélo avec le meilleur niveau de charge. La borne déverrouille le vélo et l’utilisateur a ensuite 30 secondes pour retirer le vélo de son emplacement.</a:t>
            </a:r>
          </a:p>
          <a:p>
            <a:r>
              <a:rPr lang="fr-FR" sz="1800" dirty="0"/>
              <a:t>Au retour, l’utilisateur dépose le vélo dans un module de connexion qui le verrouille afin de procéder à sa charge. </a:t>
            </a:r>
          </a:p>
          <a:p>
            <a:r>
              <a:rPr lang="fr-FR" sz="1800" dirty="0"/>
              <a:t>  </a:t>
            </a:r>
          </a:p>
          <a:p>
            <a:endParaRPr lang="fr-FR"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5"/>
          <p:cNvSpPr txBox="1"/>
          <p:nvPr/>
        </p:nvSpPr>
        <p:spPr>
          <a:xfrm>
            <a:off x="374970" y="412096"/>
            <a:ext cx="8907177" cy="829543"/>
          </a:xfrm>
          <a:prstGeom prst="rect">
            <a:avLst/>
          </a:prstGeom>
          <a:noFill/>
          <a:ln>
            <a:noFill/>
          </a:ln>
        </p:spPr>
        <p:txBody>
          <a:bodyPr spcFirstLastPara="1" wrap="square" lIns="90000" tIns="45000" rIns="90000" bIns="45000" anchor="t" anchorCtr="0">
            <a:spAutoFit/>
          </a:bodyPr>
          <a:lstStyle/>
          <a:p>
            <a:pPr marL="0" marR="0" lvl="0" indent="0" algn="l" rtl="0">
              <a:lnSpc>
                <a:spcPct val="100000"/>
              </a:lnSpc>
              <a:spcBef>
                <a:spcPts val="0"/>
              </a:spcBef>
              <a:spcAft>
                <a:spcPts val="0"/>
              </a:spcAft>
              <a:buClr>
                <a:schemeClr val="lt2"/>
              </a:buClr>
              <a:buSzPts val="2400"/>
              <a:buFont typeface="Century Gothic"/>
              <a:buNone/>
            </a:pPr>
            <a:r>
              <a:rPr lang="fr-FR" sz="2400" dirty="0">
                <a:solidFill>
                  <a:schemeClr val="lt2"/>
                </a:solidFill>
                <a:latin typeface="Century Gothic"/>
                <a:ea typeface="Century Gothic"/>
                <a:cs typeface="Century Gothic"/>
                <a:sym typeface="Century Gothic"/>
              </a:rPr>
              <a:t>Séance 1 : Analyse fonctionnelle d’une station de vélos électriques.</a:t>
            </a:r>
            <a:endParaRPr dirty="0"/>
          </a:p>
        </p:txBody>
      </p:sp>
      <p:sp>
        <p:nvSpPr>
          <p:cNvPr id="306" name="Google Shape;306;p5"/>
          <p:cNvSpPr txBox="1"/>
          <p:nvPr/>
        </p:nvSpPr>
        <p:spPr>
          <a:xfrm>
            <a:off x="431241" y="1168710"/>
            <a:ext cx="5913996"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u="sng" dirty="0">
                <a:solidFill>
                  <a:srgbClr val="FFFF00"/>
                </a:solidFill>
                <a:latin typeface="Century Gothic"/>
                <a:sym typeface="Century Gothic"/>
              </a:rPr>
              <a:t>1. Schéma annoté :</a:t>
            </a:r>
            <a:endParaRPr dirty="0">
              <a:solidFill>
                <a:srgbClr val="FFFF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3560" y="2266754"/>
            <a:ext cx="6070600" cy="29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ZoneTexte 5"/>
          <p:cNvSpPr txBox="1"/>
          <p:nvPr/>
        </p:nvSpPr>
        <p:spPr>
          <a:xfrm>
            <a:off x="5099537" y="2213724"/>
            <a:ext cx="1167619" cy="307777"/>
          </a:xfrm>
          <a:prstGeom prst="rect">
            <a:avLst/>
          </a:prstGeom>
          <a:solidFill>
            <a:schemeClr val="bg1"/>
          </a:solidFill>
        </p:spPr>
        <p:txBody>
          <a:bodyPr wrap="square" rtlCol="0">
            <a:spAutoFit/>
          </a:bodyPr>
          <a:lstStyle/>
          <a:p>
            <a:endParaRPr lang="fr-FR" dirty="0"/>
          </a:p>
        </p:txBody>
      </p:sp>
      <p:sp>
        <p:nvSpPr>
          <p:cNvPr id="5" name="ZoneTexte 4"/>
          <p:cNvSpPr txBox="1"/>
          <p:nvPr/>
        </p:nvSpPr>
        <p:spPr>
          <a:xfrm>
            <a:off x="5113608" y="2247508"/>
            <a:ext cx="1294227" cy="307777"/>
          </a:xfrm>
          <a:prstGeom prst="rect">
            <a:avLst/>
          </a:prstGeom>
          <a:solidFill>
            <a:schemeClr val="bg1"/>
          </a:solidFill>
        </p:spPr>
        <p:txBody>
          <a:bodyPr wrap="square" rtlCol="0">
            <a:spAutoFit/>
          </a:bodyPr>
          <a:lstStyle/>
          <a:p>
            <a:r>
              <a:rPr lang="fr-FR" b="1" dirty="0">
                <a:solidFill>
                  <a:srgbClr val="FF0000"/>
                </a:solidFill>
              </a:rPr>
              <a:t>Ecran</a:t>
            </a:r>
            <a:r>
              <a:rPr lang="fr-FR" b="1" dirty="0"/>
              <a:t> </a:t>
            </a:r>
            <a:r>
              <a:rPr lang="fr-FR" b="1" dirty="0">
                <a:solidFill>
                  <a:srgbClr val="FF0000"/>
                </a:solidFill>
              </a:rPr>
              <a:t>tactile</a:t>
            </a:r>
          </a:p>
        </p:txBody>
      </p:sp>
      <p:sp>
        <p:nvSpPr>
          <p:cNvPr id="9" name="ZoneTexte 8"/>
          <p:cNvSpPr txBox="1"/>
          <p:nvPr/>
        </p:nvSpPr>
        <p:spPr>
          <a:xfrm>
            <a:off x="7188591" y="2855742"/>
            <a:ext cx="675267" cy="307777"/>
          </a:xfrm>
          <a:prstGeom prst="rect">
            <a:avLst/>
          </a:prstGeom>
          <a:solidFill>
            <a:schemeClr val="bg1"/>
          </a:solidFill>
        </p:spPr>
        <p:txBody>
          <a:bodyPr wrap="square" rtlCol="0">
            <a:spAutoFit/>
          </a:bodyPr>
          <a:lstStyle/>
          <a:p>
            <a:endParaRPr lang="fr-FR" dirty="0"/>
          </a:p>
        </p:txBody>
      </p:sp>
      <p:sp>
        <p:nvSpPr>
          <p:cNvPr id="2" name="ZoneTexte 1"/>
          <p:cNvSpPr txBox="1"/>
          <p:nvPr/>
        </p:nvSpPr>
        <p:spPr>
          <a:xfrm>
            <a:off x="7188591" y="2816145"/>
            <a:ext cx="942535" cy="523220"/>
          </a:xfrm>
          <a:prstGeom prst="rect">
            <a:avLst/>
          </a:prstGeom>
          <a:solidFill>
            <a:schemeClr val="bg1"/>
          </a:solidFill>
        </p:spPr>
        <p:txBody>
          <a:bodyPr wrap="square" rtlCol="0">
            <a:spAutoFit/>
          </a:bodyPr>
          <a:lstStyle/>
          <a:p>
            <a:r>
              <a:rPr lang="fr-FR" b="1" dirty="0">
                <a:solidFill>
                  <a:srgbClr val="FF0000"/>
                </a:solidFill>
              </a:rPr>
              <a:t>Lecteur</a:t>
            </a:r>
            <a:r>
              <a:rPr lang="fr-FR" b="1" dirty="0"/>
              <a:t> </a:t>
            </a:r>
            <a:r>
              <a:rPr lang="fr-FR" b="1" dirty="0">
                <a:solidFill>
                  <a:srgbClr val="FF0000"/>
                </a:solidFill>
              </a:rPr>
              <a:t>de</a:t>
            </a:r>
            <a:r>
              <a:rPr lang="fr-FR" b="1" dirty="0"/>
              <a:t> </a:t>
            </a:r>
            <a:r>
              <a:rPr lang="fr-FR" b="1" dirty="0">
                <a:solidFill>
                  <a:srgbClr val="FF0000"/>
                </a:solidFill>
              </a:rPr>
              <a:t>carte</a:t>
            </a:r>
          </a:p>
        </p:txBody>
      </p:sp>
      <p:sp>
        <p:nvSpPr>
          <p:cNvPr id="10" name="ZoneTexte 9"/>
          <p:cNvSpPr txBox="1"/>
          <p:nvPr/>
        </p:nvSpPr>
        <p:spPr>
          <a:xfrm>
            <a:off x="4648666" y="3413127"/>
            <a:ext cx="1759169" cy="307777"/>
          </a:xfrm>
          <a:prstGeom prst="rect">
            <a:avLst/>
          </a:prstGeom>
          <a:solidFill>
            <a:schemeClr val="bg1"/>
          </a:solidFill>
        </p:spPr>
        <p:txBody>
          <a:bodyPr wrap="square" rtlCol="0">
            <a:spAutoFit/>
          </a:bodyPr>
          <a:lstStyle/>
          <a:p>
            <a:endParaRPr lang="fr-FR" dirty="0"/>
          </a:p>
        </p:txBody>
      </p:sp>
      <p:sp>
        <p:nvSpPr>
          <p:cNvPr id="11" name="ZoneTexte 10"/>
          <p:cNvSpPr txBox="1"/>
          <p:nvPr/>
        </p:nvSpPr>
        <p:spPr>
          <a:xfrm>
            <a:off x="4701949" y="3442972"/>
            <a:ext cx="1378633" cy="523220"/>
          </a:xfrm>
          <a:prstGeom prst="rect">
            <a:avLst/>
          </a:prstGeom>
          <a:noFill/>
        </p:spPr>
        <p:txBody>
          <a:bodyPr wrap="square" rtlCol="0">
            <a:spAutoFit/>
          </a:bodyPr>
          <a:lstStyle/>
          <a:p>
            <a:r>
              <a:rPr lang="fr-FR" b="1" dirty="0">
                <a:solidFill>
                  <a:srgbClr val="FF0000"/>
                </a:solidFill>
              </a:rPr>
              <a:t>Modules</a:t>
            </a:r>
            <a:r>
              <a:rPr lang="fr-FR" b="1" dirty="0"/>
              <a:t> </a:t>
            </a:r>
            <a:r>
              <a:rPr lang="fr-FR" b="1" dirty="0">
                <a:solidFill>
                  <a:srgbClr val="FF0000"/>
                </a:solidFill>
              </a:rPr>
              <a:t>de</a:t>
            </a:r>
            <a:r>
              <a:rPr lang="fr-FR" b="1" dirty="0"/>
              <a:t> </a:t>
            </a:r>
            <a:r>
              <a:rPr lang="fr-FR" b="1" dirty="0">
                <a:solidFill>
                  <a:srgbClr val="FF0000"/>
                </a:solidFill>
              </a:rPr>
              <a:t>connexion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6"/>
          <p:cNvSpPr txBox="1"/>
          <p:nvPr/>
        </p:nvSpPr>
        <p:spPr>
          <a:xfrm>
            <a:off x="374970" y="412096"/>
            <a:ext cx="8907177" cy="1044986"/>
          </a:xfrm>
          <a:prstGeom prst="rect">
            <a:avLst/>
          </a:prstGeom>
          <a:noFill/>
          <a:ln>
            <a:noFill/>
          </a:ln>
        </p:spPr>
        <p:txBody>
          <a:bodyPr spcFirstLastPara="1" wrap="square" lIns="90000" tIns="45000" rIns="90000" bIns="45000" anchor="t" anchorCtr="0">
            <a:spAutoFit/>
          </a:bodyPr>
          <a:lstStyle/>
          <a:p>
            <a:pPr>
              <a:buClr>
                <a:schemeClr val="lt2"/>
              </a:buClr>
              <a:buSzPts val="2400"/>
            </a:pPr>
            <a:r>
              <a:rPr lang="fr-FR" sz="2400" dirty="0">
                <a:solidFill>
                  <a:schemeClr val="lt2"/>
                </a:solidFill>
                <a:latin typeface="Century Gothic"/>
                <a:ea typeface="Century Gothic"/>
                <a:cs typeface="Century Gothic"/>
                <a:sym typeface="Century Gothic"/>
              </a:rPr>
              <a:t>Séance 1 : </a:t>
            </a:r>
            <a:r>
              <a:rPr lang="fr-FR" sz="2400" dirty="0">
                <a:solidFill>
                  <a:schemeClr val="lt2"/>
                </a:solidFill>
                <a:latin typeface="Century Gothic" panose="020B0502020202020204" pitchFamily="34" charset="0"/>
                <a:ea typeface="Century Gothic"/>
                <a:cs typeface="Century Gothic"/>
                <a:sym typeface="Century Gothic"/>
              </a:rPr>
              <a:t>Analyse fonctionnelle d’une station de vélos électriques.</a:t>
            </a:r>
            <a:endParaRPr lang="fr-FR" sz="2400" dirty="0">
              <a:latin typeface="Century Gothic" panose="020B0502020202020204" pitchFamily="34" charset="0"/>
            </a:endParaRPr>
          </a:p>
          <a:p>
            <a:pPr marL="0" marR="0" lvl="0" indent="0" algn="l" rtl="0">
              <a:lnSpc>
                <a:spcPct val="100000"/>
              </a:lnSpc>
              <a:spcBef>
                <a:spcPts val="0"/>
              </a:spcBef>
              <a:spcAft>
                <a:spcPts val="0"/>
              </a:spcAft>
              <a:buClr>
                <a:schemeClr val="lt2"/>
              </a:buClr>
              <a:buSzPts val="2400"/>
              <a:buFont typeface="Century Gothic"/>
              <a:buNone/>
            </a:pPr>
            <a:endParaRPr dirty="0"/>
          </a:p>
        </p:txBody>
      </p:sp>
      <p:sp>
        <p:nvSpPr>
          <p:cNvPr id="314" name="Google Shape;314;p6"/>
          <p:cNvSpPr txBox="1"/>
          <p:nvPr/>
        </p:nvSpPr>
        <p:spPr>
          <a:xfrm>
            <a:off x="459376" y="1218876"/>
            <a:ext cx="5913996"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u="sng" dirty="0">
                <a:solidFill>
                  <a:srgbClr val="FFFF00"/>
                </a:solidFill>
                <a:latin typeface="Century Gothic"/>
                <a:sym typeface="Century Gothic"/>
              </a:rPr>
              <a:t>2. Diagramme d’analyse fonctionnelle </a:t>
            </a:r>
            <a:r>
              <a:rPr lang="fr-FR" sz="1600" b="1" u="sng" dirty="0">
                <a:solidFill>
                  <a:srgbClr val="FF0000"/>
                </a:solidFill>
                <a:latin typeface="Century Gothic"/>
                <a:sym typeface="Century Gothic"/>
              </a:rPr>
              <a:t>:</a:t>
            </a:r>
            <a:endParaRPr dirty="0"/>
          </a:p>
        </p:txBody>
      </p:sp>
      <p:grpSp>
        <p:nvGrpSpPr>
          <p:cNvPr id="6" name="Google Shape;92;p2"/>
          <p:cNvGrpSpPr/>
          <p:nvPr/>
        </p:nvGrpSpPr>
        <p:grpSpPr>
          <a:xfrm>
            <a:off x="169568" y="1924944"/>
            <a:ext cx="9657177" cy="3646697"/>
            <a:chOff x="99029" y="-8307"/>
            <a:chExt cx="6099891" cy="3357025"/>
          </a:xfrm>
        </p:grpSpPr>
        <p:sp>
          <p:nvSpPr>
            <p:cNvPr id="7" name="Google Shape;93;p2"/>
            <p:cNvSpPr/>
            <p:nvPr/>
          </p:nvSpPr>
          <p:spPr>
            <a:xfrm>
              <a:off x="99029" y="-8307"/>
              <a:ext cx="1400175" cy="391885"/>
            </a:xfrm>
            <a:prstGeom prst="roundRect">
              <a:avLst>
                <a:gd name="adj" fmla="val 16667"/>
              </a:avLst>
            </a:prstGeom>
            <a:noFill/>
            <a:ln w="127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15000"/>
                </a:lnSpc>
                <a:spcBef>
                  <a:spcPts val="0"/>
                </a:spcBef>
                <a:spcAft>
                  <a:spcPts val="0"/>
                </a:spcAft>
                <a:buNone/>
              </a:pPr>
              <a:r>
                <a:rPr lang="fr-FR" sz="1100" b="0" i="0" u="none" strike="noStrike" cap="none" dirty="0">
                  <a:solidFill>
                    <a:srgbClr val="FF0000"/>
                  </a:solidFill>
                  <a:latin typeface="Calibri"/>
                  <a:ea typeface="Calibri"/>
                  <a:cs typeface="Calibri"/>
                  <a:sym typeface="Calibri"/>
                </a:rPr>
                <a:t>Fonction</a:t>
              </a:r>
              <a:r>
                <a:rPr lang="fr-FR" sz="1100" b="0" i="0" u="none" strike="noStrike" cap="none" dirty="0">
                  <a:solidFill>
                    <a:srgbClr val="00B050"/>
                  </a:solidFill>
                  <a:latin typeface="Calibri"/>
                  <a:ea typeface="Calibri"/>
                  <a:cs typeface="Calibri"/>
                  <a:sym typeface="Calibri"/>
                </a:rPr>
                <a:t> </a:t>
              </a:r>
              <a:r>
                <a:rPr lang="fr-FR" sz="1100" b="0" i="0" u="none" strike="noStrike" cap="none" dirty="0">
                  <a:solidFill>
                    <a:srgbClr val="FF0000"/>
                  </a:solidFill>
                  <a:latin typeface="Calibri"/>
                  <a:ea typeface="Calibri"/>
                  <a:cs typeface="Calibri"/>
                  <a:sym typeface="Calibri"/>
                </a:rPr>
                <a:t>d’usage</a:t>
              </a:r>
              <a:endParaRPr dirty="0">
                <a:solidFill>
                  <a:srgbClr val="FF0000"/>
                </a:solidFill>
              </a:endParaRPr>
            </a:p>
          </p:txBody>
        </p:sp>
        <p:sp>
          <p:nvSpPr>
            <p:cNvPr id="8" name="Google Shape;94;p2"/>
            <p:cNvSpPr/>
            <p:nvPr/>
          </p:nvSpPr>
          <p:spPr>
            <a:xfrm>
              <a:off x="4284642" y="19050"/>
              <a:ext cx="1914278" cy="349085"/>
            </a:xfrm>
            <a:prstGeom prst="roundRect">
              <a:avLst>
                <a:gd name="adj" fmla="val 16667"/>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15000"/>
                </a:lnSpc>
                <a:spcBef>
                  <a:spcPts val="0"/>
                </a:spcBef>
                <a:spcAft>
                  <a:spcPts val="0"/>
                </a:spcAft>
                <a:buNone/>
              </a:pPr>
              <a:r>
                <a:rPr lang="fr-FR" sz="1100" b="0" i="0" u="none" strike="noStrike" cap="none" dirty="0">
                  <a:solidFill>
                    <a:srgbClr val="0070C0"/>
                  </a:solidFill>
                  <a:latin typeface="Calibri"/>
                  <a:ea typeface="Calibri"/>
                  <a:cs typeface="Calibri"/>
                  <a:sym typeface="Calibri"/>
                </a:rPr>
                <a:t>Solutions</a:t>
              </a:r>
              <a:r>
                <a:rPr lang="fr-FR" sz="1100" b="0" i="0" u="none" strike="noStrike" cap="none" dirty="0">
                  <a:solidFill>
                    <a:srgbClr val="00B050"/>
                  </a:solidFill>
                  <a:latin typeface="Calibri"/>
                  <a:ea typeface="Calibri"/>
                  <a:cs typeface="Calibri"/>
                  <a:sym typeface="Calibri"/>
                </a:rPr>
                <a:t> </a:t>
              </a:r>
              <a:r>
                <a:rPr lang="fr-FR" sz="1100" b="0" i="0" u="none" strike="noStrike" cap="none" dirty="0">
                  <a:solidFill>
                    <a:srgbClr val="0070C0"/>
                  </a:solidFill>
                  <a:latin typeface="Calibri"/>
                  <a:ea typeface="Calibri"/>
                  <a:cs typeface="Calibri"/>
                  <a:sym typeface="Calibri"/>
                </a:rPr>
                <a:t>techniques</a:t>
              </a:r>
              <a:endParaRPr dirty="0">
                <a:solidFill>
                  <a:srgbClr val="0070C0"/>
                </a:solidFill>
              </a:endParaRPr>
            </a:p>
          </p:txBody>
        </p:sp>
        <p:sp>
          <p:nvSpPr>
            <p:cNvPr id="9" name="Google Shape;95;p2"/>
            <p:cNvSpPr/>
            <p:nvPr/>
          </p:nvSpPr>
          <p:spPr>
            <a:xfrm>
              <a:off x="2034144" y="19050"/>
              <a:ext cx="1801586" cy="384711"/>
            </a:xfrm>
            <a:prstGeom prst="roundRect">
              <a:avLst>
                <a:gd name="adj" fmla="val 16667"/>
              </a:avLst>
            </a:prstGeom>
            <a:no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15000"/>
                </a:lnSpc>
                <a:spcBef>
                  <a:spcPts val="0"/>
                </a:spcBef>
                <a:spcAft>
                  <a:spcPts val="0"/>
                </a:spcAft>
                <a:buNone/>
              </a:pPr>
              <a:r>
                <a:rPr lang="fr-FR" sz="1100" b="0" i="0" u="none" strike="noStrike" cap="none" dirty="0">
                  <a:solidFill>
                    <a:srgbClr val="00B050"/>
                  </a:solidFill>
                  <a:latin typeface="Calibri"/>
                  <a:ea typeface="Calibri"/>
                  <a:cs typeface="Calibri"/>
                  <a:sym typeface="Calibri"/>
                </a:rPr>
                <a:t>Fonctions techniques</a:t>
              </a:r>
              <a:endParaRPr dirty="0">
                <a:solidFill>
                  <a:srgbClr val="00B050"/>
                </a:solidFill>
              </a:endParaRPr>
            </a:p>
          </p:txBody>
        </p:sp>
        <p:sp>
          <p:nvSpPr>
            <p:cNvPr id="10" name="Google Shape;96;p2"/>
            <p:cNvSpPr txBox="1"/>
            <p:nvPr/>
          </p:nvSpPr>
          <p:spPr>
            <a:xfrm>
              <a:off x="127567" y="629248"/>
              <a:ext cx="1343100" cy="1357591"/>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1600" b="0" i="0" u="none" strike="noStrike" cap="none" dirty="0">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endParaRPr sz="1100" b="0" i="0" u="none" strike="noStrike" cap="none" dirty="0">
                <a:solidFill>
                  <a:srgbClr val="00B050"/>
                </a:solidFill>
                <a:latin typeface="Calibri"/>
                <a:ea typeface="Calibri"/>
                <a:cs typeface="Calibri"/>
                <a:sym typeface="Calibri"/>
              </a:endParaRPr>
            </a:p>
          </p:txBody>
        </p:sp>
        <p:sp>
          <p:nvSpPr>
            <p:cNvPr id="11" name="Google Shape;97;p2"/>
            <p:cNvSpPr txBox="1"/>
            <p:nvPr/>
          </p:nvSpPr>
          <p:spPr>
            <a:xfrm>
              <a:off x="2224149" y="491218"/>
              <a:ext cx="1343025"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1400" b="0" i="0" u="none" strike="noStrike" cap="none" dirty="0">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dirty="0">
                  <a:solidFill>
                    <a:srgbClr val="00B050"/>
                  </a:solidFill>
                  <a:latin typeface="Calibri"/>
                  <a:ea typeface="Calibri"/>
                  <a:cs typeface="Calibri"/>
                  <a:sym typeface="Calibri"/>
                </a:rPr>
                <a:t> </a:t>
              </a:r>
              <a:endParaRPr sz="1100" b="0" i="0" u="none" strike="noStrike" cap="none" dirty="0">
                <a:solidFill>
                  <a:srgbClr val="00B050"/>
                </a:solidFill>
                <a:latin typeface="Calibri"/>
                <a:ea typeface="Calibri"/>
                <a:cs typeface="Calibri"/>
                <a:sym typeface="Calibri"/>
              </a:endParaRPr>
            </a:p>
          </p:txBody>
        </p:sp>
        <p:sp>
          <p:nvSpPr>
            <p:cNvPr id="12" name="Google Shape;98;p2"/>
            <p:cNvSpPr txBox="1"/>
            <p:nvPr/>
          </p:nvSpPr>
          <p:spPr>
            <a:xfrm>
              <a:off x="2224148" y="1064697"/>
              <a:ext cx="1352549"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2800" b="0" i="0" u="none" strike="noStrike" cap="none">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700" b="0" i="0" u="none" strike="noStrike" cap="none">
                  <a:solidFill>
                    <a:srgbClr val="00B050"/>
                  </a:solidFill>
                  <a:latin typeface="Calibri"/>
                  <a:ea typeface="Calibri"/>
                  <a:cs typeface="Calibri"/>
                  <a:sym typeface="Calibri"/>
                </a:rPr>
                <a:t> </a:t>
              </a:r>
              <a:endParaRPr sz="1100" b="0" i="0" u="none" strike="noStrike" cap="none">
                <a:solidFill>
                  <a:srgbClr val="00B050"/>
                </a:solidFill>
                <a:latin typeface="Calibri"/>
                <a:ea typeface="Calibri"/>
                <a:cs typeface="Calibri"/>
                <a:sym typeface="Calibri"/>
              </a:endParaRPr>
            </a:p>
          </p:txBody>
        </p:sp>
        <p:sp>
          <p:nvSpPr>
            <p:cNvPr id="13" name="Google Shape;99;p2"/>
            <p:cNvSpPr txBox="1"/>
            <p:nvPr/>
          </p:nvSpPr>
          <p:spPr>
            <a:xfrm>
              <a:off x="2224149" y="1672318"/>
              <a:ext cx="1343025"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1600" b="0" i="0" u="none" strike="noStrike" cap="none">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a:solidFill>
                    <a:srgbClr val="00B050"/>
                  </a:solidFill>
                  <a:latin typeface="Calibri"/>
                  <a:ea typeface="Calibri"/>
                  <a:cs typeface="Calibri"/>
                  <a:sym typeface="Calibri"/>
                </a:rPr>
                <a:t> </a:t>
              </a:r>
              <a:endParaRPr sz="1100" b="0" i="0" u="none" strike="noStrike" cap="none">
                <a:solidFill>
                  <a:srgbClr val="00B050"/>
                </a:solidFill>
                <a:latin typeface="Calibri"/>
                <a:ea typeface="Calibri"/>
                <a:cs typeface="Calibri"/>
                <a:sym typeface="Calibri"/>
              </a:endParaRPr>
            </a:p>
          </p:txBody>
        </p:sp>
        <p:sp>
          <p:nvSpPr>
            <p:cNvPr id="14" name="Google Shape;100;p2"/>
            <p:cNvSpPr txBox="1"/>
            <p:nvPr/>
          </p:nvSpPr>
          <p:spPr>
            <a:xfrm>
              <a:off x="2224149" y="2272393"/>
              <a:ext cx="1343025"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1600" b="0" i="0" u="none" strike="noStrike" cap="none">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a:solidFill>
                    <a:srgbClr val="00B050"/>
                  </a:solidFill>
                  <a:latin typeface="Calibri"/>
                  <a:ea typeface="Calibri"/>
                  <a:cs typeface="Calibri"/>
                  <a:sym typeface="Calibri"/>
                </a:rPr>
                <a:t> </a:t>
              </a:r>
              <a:endParaRPr sz="1100" b="0" i="0" u="none" strike="noStrike" cap="none">
                <a:solidFill>
                  <a:srgbClr val="00B050"/>
                </a:solidFill>
                <a:latin typeface="Calibri"/>
                <a:ea typeface="Calibri"/>
                <a:cs typeface="Calibri"/>
                <a:sym typeface="Calibri"/>
              </a:endParaRPr>
            </a:p>
          </p:txBody>
        </p:sp>
        <p:sp>
          <p:nvSpPr>
            <p:cNvPr id="15" name="Google Shape;101;p2"/>
            <p:cNvSpPr txBox="1"/>
            <p:nvPr/>
          </p:nvSpPr>
          <p:spPr>
            <a:xfrm>
              <a:off x="2224149" y="2853418"/>
              <a:ext cx="1343025"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2800" b="0" i="0" u="none" strike="noStrike" cap="none">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a:solidFill>
                    <a:srgbClr val="00B050"/>
                  </a:solidFill>
                  <a:latin typeface="Calibri"/>
                  <a:ea typeface="Calibri"/>
                  <a:cs typeface="Calibri"/>
                  <a:sym typeface="Calibri"/>
                </a:rPr>
                <a:t> </a:t>
              </a:r>
              <a:endParaRPr sz="1100" b="0" i="0" u="none" strike="noStrike" cap="none">
                <a:solidFill>
                  <a:srgbClr val="00B050"/>
                </a:solidFill>
                <a:latin typeface="Calibri"/>
                <a:ea typeface="Calibri"/>
                <a:cs typeface="Calibri"/>
                <a:sym typeface="Calibri"/>
              </a:endParaRPr>
            </a:p>
          </p:txBody>
        </p:sp>
        <p:sp>
          <p:nvSpPr>
            <p:cNvPr id="16" name="Google Shape;102;p2"/>
            <p:cNvSpPr txBox="1"/>
            <p:nvPr/>
          </p:nvSpPr>
          <p:spPr>
            <a:xfrm>
              <a:off x="4338217" y="458293"/>
              <a:ext cx="1860703" cy="428749"/>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1600" b="0" i="0" u="none" strike="noStrike" cap="none">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a:solidFill>
                    <a:srgbClr val="00B050"/>
                  </a:solidFill>
                  <a:latin typeface="Calibri"/>
                  <a:ea typeface="Calibri"/>
                  <a:cs typeface="Calibri"/>
                  <a:sym typeface="Calibri"/>
                </a:rPr>
                <a:t> </a:t>
              </a:r>
              <a:endParaRPr sz="1100" b="0" i="0" u="none" strike="noStrike" cap="none">
                <a:solidFill>
                  <a:srgbClr val="00B050"/>
                </a:solidFill>
                <a:latin typeface="Calibri"/>
                <a:ea typeface="Calibri"/>
                <a:cs typeface="Calibri"/>
                <a:sym typeface="Calibri"/>
              </a:endParaRPr>
            </a:p>
          </p:txBody>
        </p:sp>
        <p:sp>
          <p:nvSpPr>
            <p:cNvPr id="17" name="Google Shape;103;p2"/>
            <p:cNvSpPr txBox="1"/>
            <p:nvPr/>
          </p:nvSpPr>
          <p:spPr>
            <a:xfrm>
              <a:off x="4338217" y="1029543"/>
              <a:ext cx="1860703"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1600" b="0" i="0" u="none" strike="noStrike" cap="none">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a:solidFill>
                    <a:srgbClr val="00B050"/>
                  </a:solidFill>
                  <a:latin typeface="Calibri"/>
                  <a:ea typeface="Calibri"/>
                  <a:cs typeface="Calibri"/>
                  <a:sym typeface="Calibri"/>
                </a:rPr>
                <a:t> </a:t>
              </a:r>
              <a:endParaRPr sz="1100" b="0" i="0" u="none" strike="noStrike" cap="none">
                <a:solidFill>
                  <a:srgbClr val="00B050"/>
                </a:solidFill>
                <a:latin typeface="Calibri"/>
                <a:ea typeface="Calibri"/>
                <a:cs typeface="Calibri"/>
                <a:sym typeface="Calibri"/>
              </a:endParaRPr>
            </a:p>
          </p:txBody>
        </p:sp>
        <p:sp>
          <p:nvSpPr>
            <p:cNvPr id="18" name="Google Shape;104;p2"/>
            <p:cNvSpPr txBox="1"/>
            <p:nvPr/>
          </p:nvSpPr>
          <p:spPr>
            <a:xfrm>
              <a:off x="4338217" y="1662212"/>
              <a:ext cx="1860703"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1800" b="0" i="0" u="none" strike="noStrike" cap="none">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endParaRPr sz="1800" b="0" i="0" u="none" strike="noStrike" cap="none">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a:solidFill>
                    <a:srgbClr val="00B050"/>
                  </a:solidFill>
                  <a:latin typeface="Calibri"/>
                  <a:ea typeface="Calibri"/>
                  <a:cs typeface="Calibri"/>
                  <a:sym typeface="Calibri"/>
                </a:rPr>
                <a:t> </a:t>
              </a:r>
              <a:endParaRPr sz="1100" b="0" i="0" u="none" strike="noStrike" cap="none">
                <a:solidFill>
                  <a:srgbClr val="00B050"/>
                </a:solidFill>
                <a:latin typeface="Calibri"/>
                <a:ea typeface="Calibri"/>
                <a:cs typeface="Calibri"/>
                <a:sym typeface="Calibri"/>
              </a:endParaRPr>
            </a:p>
          </p:txBody>
        </p:sp>
        <p:sp>
          <p:nvSpPr>
            <p:cNvPr id="19" name="Google Shape;105;p2"/>
            <p:cNvSpPr txBox="1"/>
            <p:nvPr/>
          </p:nvSpPr>
          <p:spPr>
            <a:xfrm>
              <a:off x="4358412" y="2264847"/>
              <a:ext cx="1840508"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15000"/>
                </a:lnSpc>
                <a:spcBef>
                  <a:spcPts val="0"/>
                </a:spcBef>
                <a:spcAft>
                  <a:spcPts val="0"/>
                </a:spcAft>
                <a:buNone/>
              </a:pPr>
              <a:endParaRPr sz="1600" b="0" i="0" u="none" strike="noStrike" cap="none" dirty="0">
                <a:solidFill>
                  <a:srgbClr val="00B050"/>
                </a:solidFill>
                <a:latin typeface="Calibri"/>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dirty="0">
                  <a:solidFill>
                    <a:srgbClr val="00B050"/>
                  </a:solidFill>
                  <a:latin typeface="Calibri"/>
                  <a:ea typeface="Calibri"/>
                  <a:cs typeface="Calibri"/>
                  <a:sym typeface="Calibri"/>
                </a:rPr>
                <a:t> </a:t>
              </a:r>
              <a:endParaRPr sz="1100" b="0" i="0" u="none" strike="noStrike" cap="none" dirty="0">
                <a:solidFill>
                  <a:srgbClr val="00B050"/>
                </a:solidFill>
                <a:latin typeface="Calibri"/>
                <a:ea typeface="Calibri"/>
                <a:cs typeface="Calibri"/>
                <a:sym typeface="Calibri"/>
              </a:endParaRPr>
            </a:p>
          </p:txBody>
        </p:sp>
        <p:sp>
          <p:nvSpPr>
            <p:cNvPr id="20" name="Google Shape;106;p2"/>
            <p:cNvSpPr txBox="1"/>
            <p:nvPr/>
          </p:nvSpPr>
          <p:spPr>
            <a:xfrm>
              <a:off x="4358412" y="2829666"/>
              <a:ext cx="1840508" cy="4953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lvl="0">
                <a:lnSpc>
                  <a:spcPct val="115000"/>
                </a:lnSpc>
              </a:pPr>
              <a:endParaRPr lang="fr-FR" sz="1200" dirty="0">
                <a:solidFill>
                  <a:srgbClr val="0070C0"/>
                </a:solidFill>
                <a:latin typeface="+mj-lt"/>
                <a:ea typeface="Calibri"/>
                <a:cs typeface="Calibri"/>
                <a:sym typeface="Calibri"/>
              </a:endParaRPr>
            </a:p>
            <a:p>
              <a:pPr marL="0" marR="0" lvl="0" indent="0" algn="l" rtl="0">
                <a:lnSpc>
                  <a:spcPct val="115000"/>
                </a:lnSpc>
                <a:spcBef>
                  <a:spcPts val="1000"/>
                </a:spcBef>
                <a:spcAft>
                  <a:spcPts val="0"/>
                </a:spcAft>
                <a:buNone/>
              </a:pPr>
              <a:r>
                <a:rPr lang="fr-FR" sz="1100" b="0" i="0" u="none" strike="noStrike" cap="none" dirty="0">
                  <a:solidFill>
                    <a:srgbClr val="00B050"/>
                  </a:solidFill>
                  <a:latin typeface="Calibri"/>
                  <a:ea typeface="Calibri"/>
                  <a:cs typeface="Calibri"/>
                  <a:sym typeface="Calibri"/>
                </a:rPr>
                <a:t> </a:t>
              </a:r>
              <a:endParaRPr sz="1100" b="0" i="0" u="none" strike="noStrike" cap="none" dirty="0">
                <a:solidFill>
                  <a:srgbClr val="00B050"/>
                </a:solidFill>
                <a:latin typeface="Calibri"/>
                <a:ea typeface="Calibri"/>
                <a:cs typeface="Calibri"/>
                <a:sym typeface="Calibri"/>
              </a:endParaRPr>
            </a:p>
          </p:txBody>
        </p:sp>
        <p:cxnSp>
          <p:nvCxnSpPr>
            <p:cNvPr id="21" name="Google Shape;107;p2"/>
            <p:cNvCxnSpPr/>
            <p:nvPr/>
          </p:nvCxnSpPr>
          <p:spPr>
            <a:xfrm>
              <a:off x="3567174" y="715117"/>
              <a:ext cx="771043" cy="4325"/>
            </a:xfrm>
            <a:prstGeom prst="straightConnector1">
              <a:avLst/>
            </a:prstGeom>
            <a:noFill/>
            <a:ln w="38100" cap="flat" cmpd="sng">
              <a:solidFill>
                <a:schemeClr val="dk1"/>
              </a:solidFill>
              <a:prstDash val="solid"/>
              <a:miter lim="800000"/>
              <a:headEnd type="none" w="sm" len="sm"/>
              <a:tailEnd type="stealth" w="med" len="med"/>
            </a:ln>
          </p:spPr>
        </p:cxnSp>
        <p:cxnSp>
          <p:nvCxnSpPr>
            <p:cNvPr id="22" name="Google Shape;108;p2"/>
            <p:cNvCxnSpPr/>
            <p:nvPr/>
          </p:nvCxnSpPr>
          <p:spPr>
            <a:xfrm>
              <a:off x="3567174" y="1334242"/>
              <a:ext cx="771043" cy="0"/>
            </a:xfrm>
            <a:prstGeom prst="straightConnector1">
              <a:avLst/>
            </a:prstGeom>
            <a:noFill/>
            <a:ln w="38100" cap="flat" cmpd="sng">
              <a:solidFill>
                <a:schemeClr val="dk1"/>
              </a:solidFill>
              <a:prstDash val="solid"/>
              <a:miter lim="800000"/>
              <a:headEnd type="none" w="sm" len="sm"/>
              <a:tailEnd type="stealth" w="med" len="med"/>
            </a:ln>
          </p:spPr>
        </p:cxnSp>
        <p:cxnSp>
          <p:nvCxnSpPr>
            <p:cNvPr id="23" name="Google Shape;109;p2"/>
            <p:cNvCxnSpPr/>
            <p:nvPr/>
          </p:nvCxnSpPr>
          <p:spPr>
            <a:xfrm>
              <a:off x="3567174" y="1896218"/>
              <a:ext cx="771043" cy="13644"/>
            </a:xfrm>
            <a:prstGeom prst="straightConnector1">
              <a:avLst/>
            </a:prstGeom>
            <a:noFill/>
            <a:ln w="38100" cap="flat" cmpd="sng">
              <a:solidFill>
                <a:schemeClr val="dk1"/>
              </a:solidFill>
              <a:prstDash val="solid"/>
              <a:miter lim="800000"/>
              <a:headEnd type="none" w="sm" len="sm"/>
              <a:tailEnd type="stealth" w="med" len="med"/>
            </a:ln>
          </p:spPr>
        </p:cxnSp>
        <p:cxnSp>
          <p:nvCxnSpPr>
            <p:cNvPr id="24" name="Google Shape;110;p2"/>
            <p:cNvCxnSpPr/>
            <p:nvPr/>
          </p:nvCxnSpPr>
          <p:spPr>
            <a:xfrm>
              <a:off x="3576699" y="2486767"/>
              <a:ext cx="781713" cy="0"/>
            </a:xfrm>
            <a:prstGeom prst="straightConnector1">
              <a:avLst/>
            </a:prstGeom>
            <a:noFill/>
            <a:ln w="38100" cap="flat" cmpd="sng">
              <a:solidFill>
                <a:schemeClr val="dk1"/>
              </a:solidFill>
              <a:prstDash val="solid"/>
              <a:miter lim="800000"/>
              <a:headEnd type="none" w="sm" len="sm"/>
              <a:tailEnd type="stealth" w="med" len="med"/>
            </a:ln>
          </p:spPr>
        </p:cxnSp>
        <p:cxnSp>
          <p:nvCxnSpPr>
            <p:cNvPr id="25" name="Google Shape;111;p2"/>
            <p:cNvCxnSpPr/>
            <p:nvPr/>
          </p:nvCxnSpPr>
          <p:spPr>
            <a:xfrm flipV="1">
              <a:off x="3576699" y="3077316"/>
              <a:ext cx="781713" cy="1"/>
            </a:xfrm>
            <a:prstGeom prst="straightConnector1">
              <a:avLst/>
            </a:prstGeom>
            <a:noFill/>
            <a:ln w="38100" cap="flat" cmpd="sng">
              <a:solidFill>
                <a:schemeClr val="dk1"/>
              </a:solidFill>
              <a:prstDash val="solid"/>
              <a:miter lim="800000"/>
              <a:headEnd type="none" w="sm" len="sm"/>
              <a:tailEnd type="stealth" w="med" len="med"/>
            </a:ln>
          </p:spPr>
        </p:cxnSp>
      </p:grpSp>
      <p:sp>
        <p:nvSpPr>
          <p:cNvPr id="4" name="Rectangle 3"/>
          <p:cNvSpPr/>
          <p:nvPr/>
        </p:nvSpPr>
        <p:spPr>
          <a:xfrm>
            <a:off x="3610998" y="2501677"/>
            <a:ext cx="1910444" cy="307777"/>
          </a:xfrm>
          <a:prstGeom prst="rect">
            <a:avLst/>
          </a:prstGeom>
        </p:spPr>
        <p:txBody>
          <a:bodyPr wrap="square">
            <a:spAutoFit/>
          </a:bodyPr>
          <a:lstStyle/>
          <a:p>
            <a:r>
              <a:rPr lang="fr-FR" dirty="0">
                <a:solidFill>
                  <a:srgbClr val="00B050"/>
                </a:solidFill>
              </a:rPr>
              <a:t>Identifier l’utilisateur</a:t>
            </a:r>
          </a:p>
        </p:txBody>
      </p:sp>
      <p:sp>
        <p:nvSpPr>
          <p:cNvPr id="5" name="Rectangle 4"/>
          <p:cNvSpPr/>
          <p:nvPr/>
        </p:nvSpPr>
        <p:spPr>
          <a:xfrm>
            <a:off x="3546724" y="3133329"/>
            <a:ext cx="2059073" cy="523220"/>
          </a:xfrm>
          <a:prstGeom prst="rect">
            <a:avLst/>
          </a:prstGeom>
        </p:spPr>
        <p:txBody>
          <a:bodyPr wrap="square">
            <a:spAutoFit/>
          </a:bodyPr>
          <a:lstStyle/>
          <a:p>
            <a:r>
              <a:rPr lang="fr-FR" dirty="0">
                <a:solidFill>
                  <a:srgbClr val="00B050"/>
                </a:solidFill>
              </a:rPr>
              <a:t>Verrouiller/déverrouiller</a:t>
            </a:r>
            <a:r>
              <a:rPr lang="fr-FR" dirty="0"/>
              <a:t> </a:t>
            </a:r>
            <a:r>
              <a:rPr lang="fr-FR" dirty="0">
                <a:solidFill>
                  <a:srgbClr val="00B050"/>
                </a:solidFill>
              </a:rPr>
              <a:t>le vélo</a:t>
            </a:r>
          </a:p>
        </p:txBody>
      </p:sp>
      <p:sp>
        <p:nvSpPr>
          <p:cNvPr id="26" name="Rectangle 25"/>
          <p:cNvSpPr/>
          <p:nvPr/>
        </p:nvSpPr>
        <p:spPr>
          <a:xfrm>
            <a:off x="3704687" y="3793380"/>
            <a:ext cx="1854995" cy="307777"/>
          </a:xfrm>
          <a:prstGeom prst="rect">
            <a:avLst/>
          </a:prstGeom>
        </p:spPr>
        <p:txBody>
          <a:bodyPr wrap="none">
            <a:spAutoFit/>
          </a:bodyPr>
          <a:lstStyle/>
          <a:p>
            <a:r>
              <a:rPr lang="fr-FR" dirty="0">
                <a:solidFill>
                  <a:srgbClr val="00B050"/>
                </a:solidFill>
              </a:rPr>
              <a:t>Recharger la batterie</a:t>
            </a:r>
          </a:p>
        </p:txBody>
      </p:sp>
      <p:sp>
        <p:nvSpPr>
          <p:cNvPr id="27" name="Rectangle 26"/>
          <p:cNvSpPr/>
          <p:nvPr/>
        </p:nvSpPr>
        <p:spPr>
          <a:xfrm>
            <a:off x="3628021" y="5076395"/>
            <a:ext cx="1968671" cy="307777"/>
          </a:xfrm>
          <a:prstGeom prst="rect">
            <a:avLst/>
          </a:prstGeom>
        </p:spPr>
        <p:txBody>
          <a:bodyPr wrap="square">
            <a:spAutoFit/>
          </a:bodyPr>
          <a:lstStyle/>
          <a:p>
            <a:r>
              <a:rPr lang="fr-FR" dirty="0">
                <a:solidFill>
                  <a:srgbClr val="00B050"/>
                </a:solidFill>
              </a:rPr>
              <a:t>Piloter le système</a:t>
            </a:r>
          </a:p>
        </p:txBody>
      </p:sp>
      <p:sp>
        <p:nvSpPr>
          <p:cNvPr id="28" name="Rectangle 27"/>
          <p:cNvSpPr/>
          <p:nvPr/>
        </p:nvSpPr>
        <p:spPr>
          <a:xfrm>
            <a:off x="3628021" y="4404898"/>
            <a:ext cx="1755628" cy="523220"/>
          </a:xfrm>
          <a:prstGeom prst="rect">
            <a:avLst/>
          </a:prstGeom>
        </p:spPr>
        <p:txBody>
          <a:bodyPr wrap="square">
            <a:spAutoFit/>
          </a:bodyPr>
          <a:lstStyle/>
          <a:p>
            <a:r>
              <a:rPr lang="fr-FR" dirty="0">
                <a:solidFill>
                  <a:srgbClr val="00B050"/>
                </a:solidFill>
              </a:rPr>
              <a:t>Communiquer avec </a:t>
            </a:r>
          </a:p>
          <a:p>
            <a:r>
              <a:rPr lang="fr-FR" dirty="0">
                <a:solidFill>
                  <a:srgbClr val="00B050"/>
                </a:solidFill>
              </a:rPr>
              <a:t>l’utilisateur</a:t>
            </a:r>
          </a:p>
        </p:txBody>
      </p:sp>
      <p:sp>
        <p:nvSpPr>
          <p:cNvPr id="29" name="Rectangle 28"/>
          <p:cNvSpPr/>
          <p:nvPr/>
        </p:nvSpPr>
        <p:spPr>
          <a:xfrm>
            <a:off x="6907238" y="2444795"/>
            <a:ext cx="2973948" cy="461665"/>
          </a:xfrm>
          <a:prstGeom prst="rect">
            <a:avLst/>
          </a:prstGeom>
        </p:spPr>
        <p:txBody>
          <a:bodyPr wrap="square">
            <a:spAutoFit/>
          </a:bodyPr>
          <a:lstStyle/>
          <a:p>
            <a:r>
              <a:rPr lang="fr-FR" sz="1200" dirty="0">
                <a:solidFill>
                  <a:srgbClr val="0070C0"/>
                </a:solidFill>
              </a:rPr>
              <a:t>Lecteur carte (badge, carte bancaire, smartphone)</a:t>
            </a:r>
          </a:p>
        </p:txBody>
      </p:sp>
      <p:sp>
        <p:nvSpPr>
          <p:cNvPr id="30" name="Rectangle 29"/>
          <p:cNvSpPr/>
          <p:nvPr/>
        </p:nvSpPr>
        <p:spPr>
          <a:xfrm>
            <a:off x="6997310" y="3108597"/>
            <a:ext cx="2883876" cy="276999"/>
          </a:xfrm>
          <a:prstGeom prst="rect">
            <a:avLst/>
          </a:prstGeom>
        </p:spPr>
        <p:txBody>
          <a:bodyPr wrap="square">
            <a:spAutoFit/>
          </a:bodyPr>
          <a:lstStyle/>
          <a:p>
            <a:r>
              <a:rPr lang="fr-FR" sz="1200" dirty="0">
                <a:solidFill>
                  <a:srgbClr val="0070C0"/>
                </a:solidFill>
              </a:rPr>
              <a:t>Module de connexion</a:t>
            </a:r>
          </a:p>
        </p:txBody>
      </p:sp>
      <p:sp>
        <p:nvSpPr>
          <p:cNvPr id="31" name="Rectangle 30"/>
          <p:cNvSpPr/>
          <p:nvPr/>
        </p:nvSpPr>
        <p:spPr>
          <a:xfrm>
            <a:off x="6997310" y="3756310"/>
            <a:ext cx="2298314" cy="461665"/>
          </a:xfrm>
          <a:prstGeom prst="rect">
            <a:avLst/>
          </a:prstGeom>
        </p:spPr>
        <p:txBody>
          <a:bodyPr wrap="square">
            <a:spAutoFit/>
          </a:bodyPr>
          <a:lstStyle/>
          <a:p>
            <a:r>
              <a:rPr lang="fr-FR" sz="1200" dirty="0">
                <a:solidFill>
                  <a:srgbClr val="0070C0"/>
                </a:solidFill>
              </a:rPr>
              <a:t>Alimentation électrique et  module de connexion</a:t>
            </a:r>
          </a:p>
        </p:txBody>
      </p:sp>
      <p:sp>
        <p:nvSpPr>
          <p:cNvPr id="32" name="Rectangle 31"/>
          <p:cNvSpPr/>
          <p:nvPr/>
        </p:nvSpPr>
        <p:spPr>
          <a:xfrm>
            <a:off x="6963970" y="4532961"/>
            <a:ext cx="2779736" cy="276999"/>
          </a:xfrm>
          <a:prstGeom prst="rect">
            <a:avLst/>
          </a:prstGeom>
        </p:spPr>
        <p:txBody>
          <a:bodyPr wrap="square">
            <a:spAutoFit/>
          </a:bodyPr>
          <a:lstStyle/>
          <a:p>
            <a:r>
              <a:rPr lang="fr-FR" sz="1200" dirty="0" err="1">
                <a:solidFill>
                  <a:srgbClr val="0070C0"/>
                </a:solidFill>
              </a:rPr>
              <a:t>Ecran</a:t>
            </a:r>
            <a:r>
              <a:rPr lang="fr-FR" sz="1200" dirty="0">
                <a:solidFill>
                  <a:srgbClr val="0070C0"/>
                </a:solidFill>
              </a:rPr>
              <a:t> tactile</a:t>
            </a:r>
          </a:p>
        </p:txBody>
      </p:sp>
      <p:sp>
        <p:nvSpPr>
          <p:cNvPr id="2" name="ZoneTexte 1"/>
          <p:cNvSpPr txBox="1"/>
          <p:nvPr/>
        </p:nvSpPr>
        <p:spPr>
          <a:xfrm>
            <a:off x="253880" y="2724398"/>
            <a:ext cx="2039154" cy="1062278"/>
          </a:xfrm>
          <a:prstGeom prst="rect">
            <a:avLst/>
          </a:prstGeom>
          <a:noFill/>
        </p:spPr>
        <p:txBody>
          <a:bodyPr wrap="square" rtlCol="0">
            <a:spAutoFit/>
          </a:bodyPr>
          <a:lstStyle/>
          <a:p>
            <a:pPr lvl="0">
              <a:lnSpc>
                <a:spcPct val="115000"/>
              </a:lnSpc>
              <a:spcBef>
                <a:spcPts val="1000"/>
              </a:spcBef>
            </a:pPr>
            <a:r>
              <a:rPr lang="fr-FR" dirty="0">
                <a:solidFill>
                  <a:srgbClr val="00B050"/>
                </a:solidFill>
                <a:latin typeface="Calibri"/>
                <a:ea typeface="Calibri"/>
                <a:cs typeface="Calibri"/>
                <a:sym typeface="Calibri"/>
              </a:rPr>
              <a:t> </a:t>
            </a:r>
            <a:r>
              <a:rPr lang="fr-FR" dirty="0">
                <a:solidFill>
                  <a:srgbClr val="FF0000"/>
                </a:solidFill>
                <a:latin typeface="Calibri"/>
                <a:ea typeface="Calibri"/>
                <a:cs typeface="Calibri"/>
                <a:sym typeface="Calibri"/>
              </a:rPr>
              <a:t>Louer et </a:t>
            </a:r>
            <a:r>
              <a:rPr lang="fr-FR" dirty="0">
                <a:solidFill>
                  <a:srgbClr val="FF0000"/>
                </a:solidFill>
                <a:latin typeface="+mn-lt"/>
                <a:ea typeface="Calibri"/>
                <a:cs typeface="Calibri"/>
                <a:sym typeface="Calibri"/>
              </a:rPr>
              <a:t>stocker des vélos électriques en assurant le chargement de leurs batteries.</a:t>
            </a:r>
          </a:p>
        </p:txBody>
      </p:sp>
      <p:sp>
        <p:nvSpPr>
          <p:cNvPr id="39" name="ZoneTexte 38"/>
          <p:cNvSpPr txBox="1"/>
          <p:nvPr/>
        </p:nvSpPr>
        <p:spPr>
          <a:xfrm>
            <a:off x="7017201" y="5124104"/>
            <a:ext cx="2588456" cy="286682"/>
          </a:xfrm>
          <a:prstGeom prst="rect">
            <a:avLst/>
          </a:prstGeom>
          <a:noFill/>
        </p:spPr>
        <p:txBody>
          <a:bodyPr wrap="square" rtlCol="0">
            <a:spAutoFit/>
          </a:bodyPr>
          <a:lstStyle/>
          <a:p>
            <a:pPr lvl="0">
              <a:lnSpc>
                <a:spcPct val="115000"/>
              </a:lnSpc>
            </a:pPr>
            <a:r>
              <a:rPr lang="fr-FR" sz="1200" dirty="0">
                <a:solidFill>
                  <a:srgbClr val="0070C0"/>
                </a:solidFill>
                <a:ea typeface="Calibri"/>
                <a:cs typeface="Calibri"/>
                <a:sym typeface="Calibri"/>
              </a:rPr>
              <a:t>Carte électronique programmable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6" grpId="0"/>
      <p:bldP spid="27" grpId="0"/>
      <p:bldP spid="28" grpId="0"/>
      <p:bldP spid="29" grpId="0"/>
      <p:bldP spid="30" grpId="0"/>
      <p:bldP spid="31" grpId="0"/>
      <p:bldP spid="32" grpId="0"/>
      <p:bldP spid="2"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7"/>
          <p:cNvSpPr txBox="1"/>
          <p:nvPr/>
        </p:nvSpPr>
        <p:spPr>
          <a:xfrm>
            <a:off x="374970" y="412096"/>
            <a:ext cx="8907177" cy="829543"/>
          </a:xfrm>
          <a:prstGeom prst="rect">
            <a:avLst/>
          </a:prstGeom>
          <a:noFill/>
          <a:ln>
            <a:noFill/>
          </a:ln>
        </p:spPr>
        <p:txBody>
          <a:bodyPr spcFirstLastPara="1" wrap="square" lIns="90000" tIns="45000" rIns="90000" bIns="45000" anchor="t" anchorCtr="0">
            <a:spAutoFit/>
          </a:bodyPr>
          <a:lstStyle/>
          <a:p>
            <a:pPr marL="0" marR="0" lvl="0" indent="0" algn="l" rtl="0">
              <a:lnSpc>
                <a:spcPct val="100000"/>
              </a:lnSpc>
              <a:spcBef>
                <a:spcPts val="0"/>
              </a:spcBef>
              <a:spcAft>
                <a:spcPts val="0"/>
              </a:spcAft>
              <a:buClr>
                <a:schemeClr val="lt2"/>
              </a:buClr>
              <a:buSzPts val="2400"/>
              <a:buFont typeface="Century Gothic"/>
              <a:buNone/>
            </a:pPr>
            <a:r>
              <a:rPr lang="fr-FR" sz="2400" dirty="0">
                <a:solidFill>
                  <a:schemeClr val="lt2"/>
                </a:solidFill>
                <a:latin typeface="Century Gothic"/>
                <a:ea typeface="Century Gothic"/>
                <a:cs typeface="Century Gothic"/>
                <a:sym typeface="Century Gothic"/>
              </a:rPr>
              <a:t>Séance 2 : Chaîne d’information d’une station de vélos électriques (fonction verrouillage/déverrouillage). </a:t>
            </a:r>
            <a:endParaRPr dirty="0"/>
          </a:p>
        </p:txBody>
      </p:sp>
      <p:sp>
        <p:nvSpPr>
          <p:cNvPr id="335" name="Google Shape;335;p7"/>
          <p:cNvSpPr txBox="1"/>
          <p:nvPr/>
        </p:nvSpPr>
        <p:spPr>
          <a:xfrm>
            <a:off x="374970" y="1212933"/>
            <a:ext cx="5913996" cy="584735"/>
          </a:xfrm>
          <a:prstGeom prst="rect">
            <a:avLst/>
          </a:prstGeom>
          <a:noFill/>
          <a:ln>
            <a:noFill/>
          </a:ln>
        </p:spPr>
        <p:txBody>
          <a:bodyPr spcFirstLastPara="1" wrap="square" lIns="91425" tIns="45700" rIns="91425" bIns="45700" anchor="t" anchorCtr="0">
            <a:spAutoFit/>
          </a:bodyPr>
          <a:lstStyle/>
          <a:p>
            <a:r>
              <a:rPr lang="fr-FR" sz="1600" b="1" u="sng" dirty="0">
                <a:solidFill>
                  <a:srgbClr val="FFFF00"/>
                </a:solidFill>
                <a:latin typeface="Century Gothic"/>
                <a:ea typeface="Century Gothic"/>
                <a:cs typeface="Century Gothic"/>
                <a:sym typeface="Century Gothic"/>
              </a:rPr>
              <a:t>1. </a:t>
            </a:r>
            <a:r>
              <a:rPr lang="fr-FR" sz="1600" b="1" u="sng" dirty="0">
                <a:solidFill>
                  <a:srgbClr val="FFFF00"/>
                </a:solidFill>
                <a:ea typeface="Century Gothic"/>
              </a:rPr>
              <a:t>Mise en situation :</a:t>
            </a:r>
            <a:endParaRPr lang="fr-FR" sz="1600" u="sng" dirty="0">
              <a:solidFill>
                <a:srgbClr val="FFFF00"/>
              </a:solidFill>
            </a:endParaRPr>
          </a:p>
          <a:p>
            <a:pPr marL="0" marR="0" lvl="0" indent="0" algn="l" rtl="0">
              <a:spcBef>
                <a:spcPts val="0"/>
              </a:spcBef>
              <a:spcAft>
                <a:spcPts val="0"/>
              </a:spcAft>
              <a:buNone/>
            </a:pPr>
            <a:r>
              <a:rPr lang="fr-FR" sz="1600" b="1" u="sng" dirty="0">
                <a:solidFill>
                  <a:srgbClr val="FF0000"/>
                </a:solidFill>
                <a:latin typeface="Century Gothic"/>
                <a:ea typeface="Century Gothic"/>
                <a:cs typeface="Century Gothic"/>
                <a:sym typeface="Century Gothic"/>
              </a:rPr>
              <a:t>  </a:t>
            </a:r>
            <a:endParaRPr dirty="0">
              <a:solidFill>
                <a:srgbClr val="FF0000"/>
              </a:solidFill>
            </a:endParaRPr>
          </a:p>
        </p:txBody>
      </p:sp>
      <p:sp>
        <p:nvSpPr>
          <p:cNvPr id="2" name="ZoneTexte 1"/>
          <p:cNvSpPr txBox="1"/>
          <p:nvPr/>
        </p:nvSpPr>
        <p:spPr>
          <a:xfrm>
            <a:off x="618978" y="2025748"/>
            <a:ext cx="8663169" cy="3385542"/>
          </a:xfrm>
          <a:prstGeom prst="rect">
            <a:avLst/>
          </a:prstGeom>
          <a:noFill/>
        </p:spPr>
        <p:txBody>
          <a:bodyPr wrap="square" rtlCol="0">
            <a:spAutoFit/>
          </a:bodyPr>
          <a:lstStyle/>
          <a:p>
            <a:r>
              <a:rPr lang="fr-FR" sz="2000" dirty="0"/>
              <a:t>Tu arrives devant la station de vélos électriques pour prendre un vélo afin d’effectuer le déplacement que tu as prévu. Tu sors ton badge RFID et tu repars avec le vélo choisi.</a:t>
            </a:r>
          </a:p>
          <a:p>
            <a:r>
              <a:rPr lang="fr-FR" sz="2000" dirty="0"/>
              <a:t>Mais que s’est-il passé entre le moment où tu as passé ton badge et le moment où le connecteur de ton vélo s’est déverrouillé ? </a:t>
            </a:r>
          </a:p>
          <a:p>
            <a:r>
              <a:rPr lang="fr-FR" sz="2000" dirty="0"/>
              <a:t>La réponse à cette question se trouve directement dans la chaîne d’information et d’énergie de notre système. </a:t>
            </a:r>
          </a:p>
          <a:p>
            <a:r>
              <a:rPr lang="fr-FR" sz="2000" dirty="0"/>
              <a:t>C’est à toi d’essayer de répondre à cette question. Pour cela, suis le cheminement ci-dessous et réponds aux questions :</a:t>
            </a:r>
          </a:p>
          <a:p>
            <a:endParaRPr lang="fr-FR" sz="2000" dirty="0"/>
          </a:p>
          <a:p>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8"/>
          <p:cNvSpPr txBox="1"/>
          <p:nvPr/>
        </p:nvSpPr>
        <p:spPr>
          <a:xfrm>
            <a:off x="374970" y="412096"/>
            <a:ext cx="8907177" cy="1445096"/>
          </a:xfrm>
          <a:prstGeom prst="rect">
            <a:avLst/>
          </a:prstGeom>
          <a:noFill/>
          <a:ln>
            <a:noFill/>
          </a:ln>
        </p:spPr>
        <p:txBody>
          <a:bodyPr spcFirstLastPara="1" wrap="square" lIns="90000" tIns="45000" rIns="90000" bIns="45000" anchor="t" anchorCtr="0">
            <a:spAutoFit/>
          </a:bodyPr>
          <a:lstStyle/>
          <a:p>
            <a:pPr lvl="0">
              <a:buClr>
                <a:schemeClr val="lt2"/>
              </a:buClr>
              <a:buSzPts val="2400"/>
            </a:pPr>
            <a:r>
              <a:rPr lang="fr-FR" sz="2400" dirty="0">
                <a:solidFill>
                  <a:schemeClr val="lt2"/>
                </a:solidFill>
                <a:latin typeface="Century Gothic"/>
                <a:ea typeface="Century Gothic"/>
                <a:cs typeface="Century Gothic"/>
                <a:sym typeface="Century Gothic"/>
              </a:rPr>
              <a:t>Séance 2 : Chaîne d’information d’une station de vélos électriques (fonction verrouillage/déverrouillage). </a:t>
            </a:r>
          </a:p>
          <a:p>
            <a:pPr>
              <a:buClr>
                <a:schemeClr val="lt2"/>
              </a:buClr>
              <a:buSzPts val="2400"/>
            </a:pPr>
            <a:r>
              <a:rPr lang="fr-FR" sz="1600" b="1" u="sng" dirty="0">
                <a:solidFill>
                  <a:srgbClr val="FFFF00"/>
                </a:solidFill>
                <a:latin typeface="+mj-lt"/>
                <a:ea typeface="Century Gothic"/>
                <a:cs typeface="Century Gothic"/>
                <a:sym typeface="Century Gothic"/>
              </a:rPr>
              <a:t>2. </a:t>
            </a:r>
            <a:r>
              <a:rPr lang="fr-FR" sz="1600" b="1" u="sng" dirty="0">
                <a:solidFill>
                  <a:srgbClr val="FFFF00"/>
                </a:solidFill>
                <a:latin typeface="+mj-lt"/>
              </a:rPr>
              <a:t>Chaîne d’information </a:t>
            </a:r>
            <a:r>
              <a:rPr lang="fr-FR" sz="1600" b="1" u="sng" dirty="0">
                <a:solidFill>
                  <a:srgbClr val="FFFF00"/>
                </a:solidFill>
                <a:latin typeface="+mj-lt"/>
                <a:ea typeface="Century Gothic"/>
              </a:rPr>
              <a:t>:</a:t>
            </a:r>
            <a:endParaRPr lang="fr-FR" sz="1600" u="sng" dirty="0">
              <a:solidFill>
                <a:srgbClr val="FFFF00"/>
              </a:solidFill>
              <a:latin typeface="+mj-lt"/>
            </a:endParaRPr>
          </a:p>
          <a:p>
            <a:pPr lvl="0">
              <a:buClr>
                <a:schemeClr val="lt2"/>
              </a:buClr>
              <a:buSzPts val="2400"/>
            </a:pPr>
            <a:endParaRPr sz="2400" dirty="0"/>
          </a:p>
        </p:txBody>
      </p:sp>
      <p:sp>
        <p:nvSpPr>
          <p:cNvPr id="3" name="ZoneTexte 2"/>
          <p:cNvSpPr txBox="1"/>
          <p:nvPr/>
        </p:nvSpPr>
        <p:spPr>
          <a:xfrm>
            <a:off x="668215" y="1934308"/>
            <a:ext cx="7533250" cy="738664"/>
          </a:xfrm>
          <a:prstGeom prst="rect">
            <a:avLst/>
          </a:prstGeom>
          <a:noFill/>
        </p:spPr>
        <p:txBody>
          <a:bodyPr wrap="square" rtlCol="0">
            <a:spAutoFit/>
          </a:bodyPr>
          <a:lstStyle/>
          <a:p>
            <a:br>
              <a:rPr lang="fr-FR" dirty="0"/>
            </a:br>
            <a:endParaRPr lang="fr-FR" dirty="0"/>
          </a:p>
          <a:p>
            <a:endParaRPr lang="fr-FR" dirty="0"/>
          </a:p>
        </p:txBody>
      </p:sp>
      <p:sp>
        <p:nvSpPr>
          <p:cNvPr id="5" name="ZoneTexte 4"/>
          <p:cNvSpPr txBox="1"/>
          <p:nvPr/>
        </p:nvSpPr>
        <p:spPr>
          <a:xfrm>
            <a:off x="218049" y="1934308"/>
            <a:ext cx="9622302" cy="2554545"/>
          </a:xfrm>
          <a:prstGeom prst="rect">
            <a:avLst/>
          </a:prstGeom>
          <a:noFill/>
        </p:spPr>
        <p:txBody>
          <a:bodyPr wrap="square" rtlCol="0">
            <a:spAutoFit/>
          </a:bodyPr>
          <a:lstStyle/>
          <a:p>
            <a:r>
              <a:rPr lang="fr-FR" sz="2000" b="1" i="1" u="sng" dirty="0"/>
              <a:t>Etape 1</a:t>
            </a:r>
            <a:r>
              <a:rPr lang="fr-FR" sz="2000" i="1" u="sng" dirty="0"/>
              <a:t> : identifier le chemin de l’information dans l’objet au travers des différents composants : </a:t>
            </a:r>
          </a:p>
          <a:p>
            <a:endParaRPr lang="fr-FR" sz="2000" dirty="0"/>
          </a:p>
          <a:p>
            <a:r>
              <a:rPr lang="fr-FR" sz="2000" dirty="0"/>
              <a:t>L’utilisateur présente                                                                                       devant</a:t>
            </a:r>
          </a:p>
          <a:p>
            <a:r>
              <a:rPr lang="fr-FR" sz="2000" dirty="0"/>
              <a:t>                             qui reçoit le signal.</a:t>
            </a:r>
          </a:p>
          <a:p>
            <a:r>
              <a:rPr lang="fr-FR" sz="2000" dirty="0"/>
              <a:t>Le signal est alors traité par                                  qui analyse la validité du badge et communique, par le biais de l’écran tactile, avec l’utilisateur pour le choix du vélo. </a:t>
            </a:r>
          </a:p>
          <a:p>
            <a:endParaRPr lang="fr-FR" sz="2000" b="1" u="sng" dirty="0"/>
          </a:p>
        </p:txBody>
      </p:sp>
      <p:sp>
        <p:nvSpPr>
          <p:cNvPr id="2" name="ZoneTexte 1"/>
          <p:cNvSpPr txBox="1"/>
          <p:nvPr/>
        </p:nvSpPr>
        <p:spPr>
          <a:xfrm>
            <a:off x="2626962" y="2846638"/>
            <a:ext cx="6655185" cy="400110"/>
          </a:xfrm>
          <a:prstGeom prst="rect">
            <a:avLst/>
          </a:prstGeom>
          <a:noFill/>
        </p:spPr>
        <p:txBody>
          <a:bodyPr wrap="square" rtlCol="0">
            <a:spAutoFit/>
          </a:bodyPr>
          <a:lstStyle/>
          <a:p>
            <a:r>
              <a:rPr lang="fr-FR" sz="2000" dirty="0">
                <a:solidFill>
                  <a:srgbClr val="FF0000"/>
                </a:solidFill>
              </a:rPr>
              <a:t>sa carte bancaire, son badge RFID ou son téléphone</a:t>
            </a:r>
          </a:p>
        </p:txBody>
      </p:sp>
      <p:sp>
        <p:nvSpPr>
          <p:cNvPr id="7" name="ZoneTexte 6"/>
          <p:cNvSpPr txBox="1"/>
          <p:nvPr/>
        </p:nvSpPr>
        <p:spPr>
          <a:xfrm>
            <a:off x="161773" y="3153648"/>
            <a:ext cx="2243802" cy="400110"/>
          </a:xfrm>
          <a:prstGeom prst="rect">
            <a:avLst/>
          </a:prstGeom>
          <a:noFill/>
        </p:spPr>
        <p:txBody>
          <a:bodyPr wrap="square" rtlCol="0">
            <a:spAutoFit/>
          </a:bodyPr>
          <a:lstStyle/>
          <a:p>
            <a:r>
              <a:rPr lang="fr-FR" sz="2000" dirty="0">
                <a:solidFill>
                  <a:srgbClr val="FF0000"/>
                </a:solidFill>
              </a:rPr>
              <a:t>le lecteur de carte</a:t>
            </a:r>
          </a:p>
        </p:txBody>
      </p:sp>
      <p:sp>
        <p:nvSpPr>
          <p:cNvPr id="9" name="ZoneTexte 8"/>
          <p:cNvSpPr txBox="1"/>
          <p:nvPr/>
        </p:nvSpPr>
        <p:spPr>
          <a:xfrm>
            <a:off x="3384269" y="3456629"/>
            <a:ext cx="2531196" cy="400110"/>
          </a:xfrm>
          <a:prstGeom prst="rect">
            <a:avLst/>
          </a:prstGeom>
          <a:noFill/>
        </p:spPr>
        <p:txBody>
          <a:bodyPr wrap="square" rtlCol="0">
            <a:spAutoFit/>
          </a:bodyPr>
          <a:lstStyle/>
          <a:p>
            <a:r>
              <a:rPr lang="fr-FR" sz="2000" dirty="0">
                <a:solidFill>
                  <a:srgbClr val="FF0000"/>
                </a:solidFill>
              </a:rPr>
              <a:t>la carte électronique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9" grpId="0"/>
    </p:bld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Salle d’ions">
  <a:themeElements>
    <a:clrScheme name="Salle d’ions">
      <a:dk1>
        <a:srgbClr val="000000"/>
      </a:dk1>
      <a:lt1>
        <a:srgbClr val="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3.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1573</TotalTime>
  <Words>1334</Words>
  <Application>Microsoft Office PowerPoint</Application>
  <PresentationFormat>Personnalisé</PresentationFormat>
  <Paragraphs>256</Paragraphs>
  <Slides>22</Slides>
  <Notes>17</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22</vt:i4>
      </vt:variant>
    </vt:vector>
  </HeadingPairs>
  <TitlesOfParts>
    <vt:vector size="29" baseType="lpstr">
      <vt:lpstr>Garamond</vt:lpstr>
      <vt:lpstr>Arial</vt:lpstr>
      <vt:lpstr>Noto Sans Symbols</vt:lpstr>
      <vt:lpstr>Calibri</vt:lpstr>
      <vt:lpstr>Century Gothic</vt:lpstr>
      <vt:lpstr>Salle d’ions</vt:lpstr>
      <vt:lpstr>Savon</vt:lpstr>
      <vt:lpstr>Chapitre 2 :</vt:lpstr>
      <vt:lpstr>Présentation PowerPoint</vt:lpstr>
      <vt:lpstr>Présentation PowerPoint</vt:lpstr>
      <vt:lpstr>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Chapitre 1:</dc:title>
  <dc:creator>Famille Garbuio;dessaint</dc:creator>
  <cp:lastModifiedBy>Jean-Michel RAYNAUD</cp:lastModifiedBy>
  <cp:revision>85</cp:revision>
  <dcterms:created xsi:type="dcterms:W3CDTF">2024-06-17T16:15:33Z</dcterms:created>
  <dcterms:modified xsi:type="dcterms:W3CDTF">2025-07-17T13:11:41Z</dcterms:modified>
</cp:coreProperties>
</file>