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2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5383-29FE-48A2-858E-9EAE8973916C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79D6-C320-4C7B-8AF1-8F65E7A6E4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811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5383-29FE-48A2-858E-9EAE8973916C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79D6-C320-4C7B-8AF1-8F65E7A6E4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8530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5383-29FE-48A2-858E-9EAE8973916C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79D6-C320-4C7B-8AF1-8F65E7A6E4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8198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5383-29FE-48A2-858E-9EAE8973916C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79D6-C320-4C7B-8AF1-8F65E7A6E4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024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5383-29FE-48A2-858E-9EAE8973916C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79D6-C320-4C7B-8AF1-8F65E7A6E4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820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5383-29FE-48A2-858E-9EAE8973916C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79D6-C320-4C7B-8AF1-8F65E7A6E4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328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5383-29FE-48A2-858E-9EAE8973916C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79D6-C320-4C7B-8AF1-8F65E7A6E4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3358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5383-29FE-48A2-858E-9EAE8973916C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79D6-C320-4C7B-8AF1-8F65E7A6E4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1598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5383-29FE-48A2-858E-9EAE8973916C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79D6-C320-4C7B-8AF1-8F65E7A6E4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1811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5383-29FE-48A2-858E-9EAE8973916C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79D6-C320-4C7B-8AF1-8F65E7A6E4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4298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5383-29FE-48A2-858E-9EAE8973916C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79D6-C320-4C7B-8AF1-8F65E7A6E4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5271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95383-29FE-48A2-858E-9EAE8973916C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579D6-C320-4C7B-8AF1-8F65E7A6E4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6879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E2AA0286-A5AF-4A76-AA4F-B04F77D5E63C}"/>
              </a:ext>
            </a:extLst>
          </p:cNvPr>
          <p:cNvCxnSpPr>
            <a:cxnSpLocks/>
            <a:stCxn id="13" idx="6"/>
            <a:endCxn id="90" idx="1"/>
          </p:cNvCxnSpPr>
          <p:nvPr/>
        </p:nvCxnSpPr>
        <p:spPr>
          <a:xfrm>
            <a:off x="3051668" y="2267645"/>
            <a:ext cx="435797" cy="48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590766B4-B6A9-493D-9610-46660C6760B9}"/>
              </a:ext>
            </a:extLst>
          </p:cNvPr>
          <p:cNvGrpSpPr/>
          <p:nvPr/>
        </p:nvGrpSpPr>
        <p:grpSpPr>
          <a:xfrm>
            <a:off x="2194418" y="1848545"/>
            <a:ext cx="857250" cy="905114"/>
            <a:chOff x="1073150" y="1492250"/>
            <a:chExt cx="857250" cy="905114"/>
          </a:xfrm>
        </p:grpSpPr>
        <p:grpSp>
          <p:nvGrpSpPr>
            <p:cNvPr id="31" name="Groupe 30">
              <a:extLst>
                <a:ext uri="{FF2B5EF4-FFF2-40B4-BE49-F238E27FC236}">
                  <a16:creationId xmlns:a16="http://schemas.microsoft.com/office/drawing/2014/main" id="{AB326E6D-08FE-481B-B795-627E3E1D9AEE}"/>
                </a:ext>
              </a:extLst>
            </p:cNvPr>
            <p:cNvGrpSpPr/>
            <p:nvPr/>
          </p:nvGrpSpPr>
          <p:grpSpPr>
            <a:xfrm>
              <a:off x="1073150" y="1492250"/>
              <a:ext cx="857250" cy="838200"/>
              <a:chOff x="1073150" y="1492250"/>
              <a:chExt cx="857250" cy="838200"/>
            </a:xfrm>
          </p:grpSpPr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C2370AFC-5A65-4408-9AEE-9270F01E68EB}"/>
                  </a:ext>
                </a:extLst>
              </p:cNvPr>
              <p:cNvSpPr/>
              <p:nvPr/>
            </p:nvSpPr>
            <p:spPr>
              <a:xfrm>
                <a:off x="1073150" y="1492250"/>
                <a:ext cx="857250" cy="8382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8D3B9E9F-E89D-47B1-A55D-4BD673B1A7BB}"/>
                  </a:ext>
                </a:extLst>
              </p:cNvPr>
              <p:cNvCxnSpPr>
                <a:stCxn id="13" idx="7"/>
                <a:endCxn id="13" idx="3"/>
              </p:cNvCxnSpPr>
              <p:nvPr/>
            </p:nvCxnSpPr>
            <p:spPr>
              <a:xfrm flipH="1">
                <a:off x="1198691" y="1615002"/>
                <a:ext cx="606168" cy="59269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8FE87F6C-2A92-41F3-A448-44825ABD9B4A}"/>
                  </a:ext>
                </a:extLst>
              </p:cNvPr>
              <p:cNvCxnSpPr>
                <a:stCxn id="13" idx="1"/>
                <a:endCxn id="13" idx="5"/>
              </p:cNvCxnSpPr>
              <p:nvPr/>
            </p:nvCxnSpPr>
            <p:spPr>
              <a:xfrm>
                <a:off x="1198691" y="1615002"/>
                <a:ext cx="606168" cy="59269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63536023-E10A-4297-83B7-0B0167EACB8A}"/>
                </a:ext>
              </a:extLst>
            </p:cNvPr>
            <p:cNvSpPr txBox="1"/>
            <p:nvPr/>
          </p:nvSpPr>
          <p:spPr>
            <a:xfrm>
              <a:off x="1092200" y="1676400"/>
              <a:ext cx="2857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/>
                <a:t>+</a:t>
              </a:r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883CEF29-34F5-4D74-BBE0-AA7CA2B72D24}"/>
                </a:ext>
              </a:extLst>
            </p:cNvPr>
            <p:cNvSpPr txBox="1"/>
            <p:nvPr/>
          </p:nvSpPr>
          <p:spPr>
            <a:xfrm>
              <a:off x="1358900" y="1935699"/>
              <a:ext cx="2857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/>
                <a:t>-</a:t>
              </a:r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A4D4E697-C8AE-4CCD-B4E9-FD3E86126D01}"/>
              </a:ext>
            </a:extLst>
          </p:cNvPr>
          <p:cNvGrpSpPr/>
          <p:nvPr/>
        </p:nvGrpSpPr>
        <p:grpSpPr>
          <a:xfrm>
            <a:off x="4588528" y="1858487"/>
            <a:ext cx="857250" cy="905114"/>
            <a:chOff x="1073150" y="1492250"/>
            <a:chExt cx="857250" cy="905114"/>
          </a:xfrm>
        </p:grpSpPr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198E2CD7-B448-4C63-B96F-C9B84728C2EF}"/>
                </a:ext>
              </a:extLst>
            </p:cNvPr>
            <p:cNvGrpSpPr/>
            <p:nvPr/>
          </p:nvGrpSpPr>
          <p:grpSpPr>
            <a:xfrm>
              <a:off x="1073150" y="1492250"/>
              <a:ext cx="857250" cy="838200"/>
              <a:chOff x="1073150" y="1492250"/>
              <a:chExt cx="857250" cy="838200"/>
            </a:xfrm>
          </p:grpSpPr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B1B4CBB9-AB16-4C02-AB92-066FA1DB424B}"/>
                  </a:ext>
                </a:extLst>
              </p:cNvPr>
              <p:cNvSpPr/>
              <p:nvPr/>
            </p:nvSpPr>
            <p:spPr>
              <a:xfrm>
                <a:off x="1073150" y="1492250"/>
                <a:ext cx="857250" cy="8382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581D65D4-A631-4EF2-83BA-C4089F6BFB18}"/>
                  </a:ext>
                </a:extLst>
              </p:cNvPr>
              <p:cNvCxnSpPr>
                <a:stCxn id="39" idx="7"/>
                <a:endCxn id="39" idx="3"/>
              </p:cNvCxnSpPr>
              <p:nvPr/>
            </p:nvCxnSpPr>
            <p:spPr>
              <a:xfrm flipH="1">
                <a:off x="1198691" y="1615002"/>
                <a:ext cx="606168" cy="59269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3F5C6A78-4E16-4DB7-B469-7CB8772BD5ED}"/>
                  </a:ext>
                </a:extLst>
              </p:cNvPr>
              <p:cNvCxnSpPr>
                <a:stCxn id="39" idx="1"/>
                <a:endCxn id="39" idx="5"/>
              </p:cNvCxnSpPr>
              <p:nvPr/>
            </p:nvCxnSpPr>
            <p:spPr>
              <a:xfrm>
                <a:off x="1198691" y="1615002"/>
                <a:ext cx="606168" cy="59269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CE884100-77C5-4A3D-A616-C52DF45AA202}"/>
                </a:ext>
              </a:extLst>
            </p:cNvPr>
            <p:cNvSpPr txBox="1"/>
            <p:nvPr/>
          </p:nvSpPr>
          <p:spPr>
            <a:xfrm>
              <a:off x="1092200" y="1676400"/>
              <a:ext cx="2857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/>
                <a:t>+</a:t>
              </a:r>
            </a:p>
          </p:txBody>
        </p: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C4346507-E334-4CCD-BD7B-E953AADB3D1C}"/>
                </a:ext>
              </a:extLst>
            </p:cNvPr>
            <p:cNvSpPr txBox="1"/>
            <p:nvPr/>
          </p:nvSpPr>
          <p:spPr>
            <a:xfrm>
              <a:off x="1358900" y="1935699"/>
              <a:ext cx="2857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/>
                <a:t>-</a:t>
              </a:r>
            </a:p>
          </p:txBody>
        </p:sp>
      </p:grp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2EEAF023-12CB-4474-AAB7-59969F4F39F8}"/>
              </a:ext>
            </a:extLst>
          </p:cNvPr>
          <p:cNvCxnSpPr>
            <a:cxnSpLocks/>
            <a:stCxn id="39" idx="6"/>
            <a:endCxn id="51" idx="1"/>
          </p:cNvCxnSpPr>
          <p:nvPr/>
        </p:nvCxnSpPr>
        <p:spPr>
          <a:xfrm flipV="1">
            <a:off x="5445778" y="2274651"/>
            <a:ext cx="164283" cy="29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FE3A4C2D-2C83-415D-86CF-E34C8F4F5332}"/>
                  </a:ext>
                </a:extLst>
              </p:cNvPr>
              <p:cNvSpPr/>
              <p:nvPr/>
            </p:nvSpPr>
            <p:spPr>
              <a:xfrm>
                <a:off x="5610061" y="1919051"/>
                <a:ext cx="728176" cy="71120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fr-FR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𝐿𝑝</m:t>
                          </m:r>
                        </m:den>
                      </m:f>
                    </m:oMath>
                  </m:oMathPara>
                </a14:m>
                <a:endParaRPr lang="fr-FR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FE3A4C2D-2C83-415D-86CF-E34C8F4F53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0061" y="1919051"/>
                <a:ext cx="728176" cy="7112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4C901E07-8603-4C86-BB6E-644A79AEF783}"/>
              </a:ext>
            </a:extLst>
          </p:cNvPr>
          <p:cNvCxnSpPr>
            <a:cxnSpLocks/>
            <a:stCxn id="51" idx="3"/>
            <a:endCxn id="57" idx="1"/>
          </p:cNvCxnSpPr>
          <p:nvPr/>
        </p:nvCxnSpPr>
        <p:spPr>
          <a:xfrm flipV="1">
            <a:off x="6338237" y="2268239"/>
            <a:ext cx="324564" cy="64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D4A51AC6-17C0-48D2-80E9-5AAA813E90B3}"/>
                  </a:ext>
                </a:extLst>
              </p:cNvPr>
              <p:cNvSpPr/>
              <p:nvPr/>
            </p:nvSpPr>
            <p:spPr>
              <a:xfrm>
                <a:off x="6662801" y="2024970"/>
                <a:ext cx="450850" cy="486537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fr-FR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fr-FR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D4A51AC6-17C0-48D2-80E9-5AAA813E90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2801" y="2024970"/>
                <a:ext cx="450850" cy="4865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9" name="Groupe 58">
            <a:extLst>
              <a:ext uri="{FF2B5EF4-FFF2-40B4-BE49-F238E27FC236}">
                <a16:creationId xmlns:a16="http://schemas.microsoft.com/office/drawing/2014/main" id="{DC846BAE-C97D-4E1C-BFC7-FC2538A6362D}"/>
              </a:ext>
            </a:extLst>
          </p:cNvPr>
          <p:cNvGrpSpPr/>
          <p:nvPr/>
        </p:nvGrpSpPr>
        <p:grpSpPr>
          <a:xfrm>
            <a:off x="7303477" y="1782812"/>
            <a:ext cx="857250" cy="904459"/>
            <a:chOff x="1073150" y="1425991"/>
            <a:chExt cx="857250" cy="904459"/>
          </a:xfrm>
        </p:grpSpPr>
        <p:grpSp>
          <p:nvGrpSpPr>
            <p:cNvPr id="60" name="Groupe 59">
              <a:extLst>
                <a:ext uri="{FF2B5EF4-FFF2-40B4-BE49-F238E27FC236}">
                  <a16:creationId xmlns:a16="http://schemas.microsoft.com/office/drawing/2014/main" id="{E9499AE2-81B9-4283-B31F-037D62C5EE09}"/>
                </a:ext>
              </a:extLst>
            </p:cNvPr>
            <p:cNvGrpSpPr/>
            <p:nvPr/>
          </p:nvGrpSpPr>
          <p:grpSpPr>
            <a:xfrm>
              <a:off x="1073150" y="1492250"/>
              <a:ext cx="857250" cy="838200"/>
              <a:chOff x="1073150" y="1492250"/>
              <a:chExt cx="857250" cy="838200"/>
            </a:xfrm>
          </p:grpSpPr>
          <p:sp>
            <p:nvSpPr>
              <p:cNvPr id="63" name="Ellipse 62">
                <a:extLst>
                  <a:ext uri="{FF2B5EF4-FFF2-40B4-BE49-F238E27FC236}">
                    <a16:creationId xmlns:a16="http://schemas.microsoft.com/office/drawing/2014/main" id="{F9B7AC89-96B5-4562-83E4-D29821EFFF32}"/>
                  </a:ext>
                </a:extLst>
              </p:cNvPr>
              <p:cNvSpPr/>
              <p:nvPr/>
            </p:nvSpPr>
            <p:spPr>
              <a:xfrm>
                <a:off x="1073150" y="1492250"/>
                <a:ext cx="857250" cy="8382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CF4508A-55BB-45F4-BD11-D781EDB6340D}"/>
                  </a:ext>
                </a:extLst>
              </p:cNvPr>
              <p:cNvCxnSpPr>
                <a:stCxn id="63" idx="7"/>
                <a:endCxn id="63" idx="3"/>
              </p:cNvCxnSpPr>
              <p:nvPr/>
            </p:nvCxnSpPr>
            <p:spPr>
              <a:xfrm flipH="1">
                <a:off x="1198691" y="1615002"/>
                <a:ext cx="606168" cy="59269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84552743-5BE6-4275-B368-A2879ADAA8BD}"/>
                  </a:ext>
                </a:extLst>
              </p:cNvPr>
              <p:cNvCxnSpPr>
                <a:stCxn id="63" idx="1"/>
                <a:endCxn id="63" idx="5"/>
              </p:cNvCxnSpPr>
              <p:nvPr/>
            </p:nvCxnSpPr>
            <p:spPr>
              <a:xfrm>
                <a:off x="1198691" y="1615002"/>
                <a:ext cx="606168" cy="59269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A858AB46-DDEE-43C1-A7AA-FAE1558D55D7}"/>
                </a:ext>
              </a:extLst>
            </p:cNvPr>
            <p:cNvSpPr txBox="1"/>
            <p:nvPr/>
          </p:nvSpPr>
          <p:spPr>
            <a:xfrm>
              <a:off x="1092200" y="1676400"/>
              <a:ext cx="2857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/>
                <a:t>+</a:t>
              </a:r>
            </a:p>
          </p:txBody>
        </p:sp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E9F1EC4B-8861-488F-A35C-D436E0FFCEA0}"/>
                </a:ext>
              </a:extLst>
            </p:cNvPr>
            <p:cNvSpPr txBox="1"/>
            <p:nvPr/>
          </p:nvSpPr>
          <p:spPr>
            <a:xfrm>
              <a:off x="1358900" y="1425991"/>
              <a:ext cx="2857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/>
                <a:t>-</a:t>
              </a:r>
            </a:p>
          </p:txBody>
        </p:sp>
      </p:grp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40960BFC-E54C-40A8-8F56-B9DA0A284D95}"/>
              </a:ext>
            </a:extLst>
          </p:cNvPr>
          <p:cNvCxnSpPr>
            <a:cxnSpLocks/>
            <a:stCxn id="57" idx="3"/>
            <a:endCxn id="61" idx="1"/>
          </p:cNvCxnSpPr>
          <p:nvPr/>
        </p:nvCxnSpPr>
        <p:spPr>
          <a:xfrm flipV="1">
            <a:off x="7113651" y="2264054"/>
            <a:ext cx="208876" cy="41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4C86BA5F-CCE6-4241-B4AD-9355052F1034}"/>
                  </a:ext>
                </a:extLst>
              </p:cNvPr>
              <p:cNvSpPr/>
              <p:nvPr/>
            </p:nvSpPr>
            <p:spPr>
              <a:xfrm>
                <a:off x="8377535" y="1907928"/>
                <a:ext cx="805361" cy="71120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fr-FR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fr-FR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</m:oMath>
                  </m:oMathPara>
                </a14:m>
                <a:endParaRPr lang="fr-FR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4C86BA5F-CCE6-4241-B4AD-9355052F10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7535" y="1907928"/>
                <a:ext cx="805361" cy="7112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B59A6D42-9DDB-426B-9D3B-FF00412A07B8}"/>
              </a:ext>
            </a:extLst>
          </p:cNvPr>
          <p:cNvCxnSpPr>
            <a:cxnSpLocks/>
            <a:stCxn id="63" idx="6"/>
            <a:endCxn id="68" idx="1"/>
          </p:cNvCxnSpPr>
          <p:nvPr/>
        </p:nvCxnSpPr>
        <p:spPr>
          <a:xfrm flipV="1">
            <a:off x="8160727" y="2263528"/>
            <a:ext cx="216808" cy="46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>
            <a:extLst>
              <a:ext uri="{FF2B5EF4-FFF2-40B4-BE49-F238E27FC236}">
                <a16:creationId xmlns:a16="http://schemas.microsoft.com/office/drawing/2014/main" id="{84B29368-AB46-4762-89AF-CA2EFF28DA3B}"/>
              </a:ext>
            </a:extLst>
          </p:cNvPr>
          <p:cNvCxnSpPr>
            <a:cxnSpLocks/>
            <a:stCxn id="68" idx="3"/>
          </p:cNvCxnSpPr>
          <p:nvPr/>
        </p:nvCxnSpPr>
        <p:spPr>
          <a:xfrm flipV="1">
            <a:off x="9182896" y="2261204"/>
            <a:ext cx="1817770" cy="23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BA9BA583-6801-433D-A261-4777F39BCC5C}"/>
              </a:ext>
            </a:extLst>
          </p:cNvPr>
          <p:cNvCxnSpPr>
            <a:cxnSpLocks/>
            <a:endCxn id="82" idx="1"/>
          </p:cNvCxnSpPr>
          <p:nvPr/>
        </p:nvCxnSpPr>
        <p:spPr>
          <a:xfrm>
            <a:off x="5017153" y="3084298"/>
            <a:ext cx="2473169" cy="25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E198B7B5-144A-4E42-9370-07F250A19EB4}"/>
                  </a:ext>
                </a:extLst>
              </p:cNvPr>
              <p:cNvSpPr/>
              <p:nvPr/>
            </p:nvSpPr>
            <p:spPr>
              <a:xfrm>
                <a:off x="7490322" y="2889530"/>
                <a:ext cx="474927" cy="39466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fr-FR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fr-FR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E198B7B5-144A-4E42-9370-07F250A19E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0322" y="2889530"/>
                <a:ext cx="474927" cy="39466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AF99C7E4-14BE-4A96-ADA1-7C935D31D2EE}"/>
              </a:ext>
            </a:extLst>
          </p:cNvPr>
          <p:cNvCxnSpPr>
            <a:cxnSpLocks/>
            <a:stCxn id="82" idx="3"/>
          </p:cNvCxnSpPr>
          <p:nvPr/>
        </p:nvCxnSpPr>
        <p:spPr>
          <a:xfrm>
            <a:off x="7965249" y="3086861"/>
            <a:ext cx="1496549" cy="1486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>
            <a:extLst>
              <a:ext uri="{FF2B5EF4-FFF2-40B4-BE49-F238E27FC236}">
                <a16:creationId xmlns:a16="http://schemas.microsoft.com/office/drawing/2014/main" id="{8FAE157B-970D-4CBA-8E3C-8255F934B9DB}"/>
              </a:ext>
            </a:extLst>
          </p:cNvPr>
          <p:cNvCxnSpPr>
            <a:cxnSpLocks/>
          </p:cNvCxnSpPr>
          <p:nvPr/>
        </p:nvCxnSpPr>
        <p:spPr>
          <a:xfrm>
            <a:off x="5017153" y="2711353"/>
            <a:ext cx="0" cy="3903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87">
            <a:extLst>
              <a:ext uri="{FF2B5EF4-FFF2-40B4-BE49-F238E27FC236}">
                <a16:creationId xmlns:a16="http://schemas.microsoft.com/office/drawing/2014/main" id="{6D566086-707A-4A32-9858-F3215749EC3C}"/>
              </a:ext>
            </a:extLst>
          </p:cNvPr>
          <p:cNvCxnSpPr>
            <a:cxnSpLocks/>
          </p:cNvCxnSpPr>
          <p:nvPr/>
        </p:nvCxnSpPr>
        <p:spPr>
          <a:xfrm>
            <a:off x="9451288" y="2262783"/>
            <a:ext cx="0" cy="83894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eur droit 106">
            <a:extLst>
              <a:ext uri="{FF2B5EF4-FFF2-40B4-BE49-F238E27FC236}">
                <a16:creationId xmlns:a16="http://schemas.microsoft.com/office/drawing/2014/main" id="{257FA3D2-B50D-4725-91DC-F971A64EBF2C}"/>
              </a:ext>
            </a:extLst>
          </p:cNvPr>
          <p:cNvCxnSpPr>
            <a:cxnSpLocks/>
          </p:cNvCxnSpPr>
          <p:nvPr/>
        </p:nvCxnSpPr>
        <p:spPr>
          <a:xfrm>
            <a:off x="7725571" y="1023952"/>
            <a:ext cx="0" cy="81792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cteur droit 128">
            <a:extLst>
              <a:ext uri="{FF2B5EF4-FFF2-40B4-BE49-F238E27FC236}">
                <a16:creationId xmlns:a16="http://schemas.microsoft.com/office/drawing/2014/main" id="{682FD9B4-0E6D-4407-874E-6922BCEFBA90}"/>
              </a:ext>
            </a:extLst>
          </p:cNvPr>
          <p:cNvCxnSpPr>
            <a:cxnSpLocks/>
          </p:cNvCxnSpPr>
          <p:nvPr/>
        </p:nvCxnSpPr>
        <p:spPr>
          <a:xfrm flipH="1">
            <a:off x="2616512" y="2676010"/>
            <a:ext cx="1" cy="10633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onnecteur droit 138">
            <a:extLst>
              <a:ext uri="{FF2B5EF4-FFF2-40B4-BE49-F238E27FC236}">
                <a16:creationId xmlns:a16="http://schemas.microsoft.com/office/drawing/2014/main" id="{DFEE74D1-BB12-4065-B932-FE52C9C8352E}"/>
              </a:ext>
            </a:extLst>
          </p:cNvPr>
          <p:cNvCxnSpPr>
            <a:cxnSpLocks/>
          </p:cNvCxnSpPr>
          <p:nvPr/>
        </p:nvCxnSpPr>
        <p:spPr>
          <a:xfrm>
            <a:off x="10574964" y="2241932"/>
            <a:ext cx="0" cy="15049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692AEB36-5C05-4F4F-A6E9-08A8E099DC21}"/>
                  </a:ext>
                </a:extLst>
              </p:cNvPr>
              <p:cNvSpPr/>
              <p:nvPr/>
            </p:nvSpPr>
            <p:spPr>
              <a:xfrm>
                <a:off x="3487465" y="2012250"/>
                <a:ext cx="501342" cy="52051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FR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sub>
                      </m:sSub>
                      <m:d>
                        <m:dPr>
                          <m:ctrlPr>
                            <a:rPr lang="fr-FR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</m:oMath>
                  </m:oMathPara>
                </a14:m>
                <a:endParaRPr lang="fr-FR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692AEB36-5C05-4F4F-A6E9-08A8E099DC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7465" y="2012250"/>
                <a:ext cx="501342" cy="52051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941277F2-E515-463C-AAD5-6B5A72CCBF05}"/>
              </a:ext>
            </a:extLst>
          </p:cNvPr>
          <p:cNvCxnSpPr>
            <a:cxnSpLocks/>
            <a:stCxn id="90" idx="3"/>
            <a:endCxn id="39" idx="2"/>
          </p:cNvCxnSpPr>
          <p:nvPr/>
        </p:nvCxnSpPr>
        <p:spPr>
          <a:xfrm>
            <a:off x="3988807" y="2272509"/>
            <a:ext cx="599721" cy="507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ZoneTexte 155">
                <a:extLst>
                  <a:ext uri="{FF2B5EF4-FFF2-40B4-BE49-F238E27FC236}">
                    <a16:creationId xmlns:a16="http://schemas.microsoft.com/office/drawing/2014/main" id="{84F8D6FD-AB7F-4B22-9A79-9D85A82D5F65}"/>
                  </a:ext>
                </a:extLst>
              </p:cNvPr>
              <p:cNvSpPr txBox="1"/>
              <p:nvPr/>
            </p:nvSpPr>
            <p:spPr>
              <a:xfrm>
                <a:off x="4183840" y="1787711"/>
                <a:ext cx="5524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fr-FR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6" name="ZoneTexte 155">
                <a:extLst>
                  <a:ext uri="{FF2B5EF4-FFF2-40B4-BE49-F238E27FC236}">
                    <a16:creationId xmlns:a16="http://schemas.microsoft.com/office/drawing/2014/main" id="{84F8D6FD-AB7F-4B22-9A79-9D85A82D5F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3840" y="1787711"/>
                <a:ext cx="552450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ZoneTexte 156">
                <a:extLst>
                  <a:ext uri="{FF2B5EF4-FFF2-40B4-BE49-F238E27FC236}">
                    <a16:creationId xmlns:a16="http://schemas.microsoft.com/office/drawing/2014/main" id="{ADEBF48B-ED3D-432B-81C5-DF0892BCAE98}"/>
                  </a:ext>
                </a:extLst>
              </p:cNvPr>
              <p:cNvSpPr txBox="1"/>
              <p:nvPr/>
            </p:nvSpPr>
            <p:spPr>
              <a:xfrm>
                <a:off x="4193466" y="1495275"/>
                <a:ext cx="5524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𝑈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7" name="ZoneTexte 156">
                <a:extLst>
                  <a:ext uri="{FF2B5EF4-FFF2-40B4-BE49-F238E27FC236}">
                    <a16:creationId xmlns:a16="http://schemas.microsoft.com/office/drawing/2014/main" id="{ADEBF48B-ED3D-432B-81C5-DF0892BCAE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3466" y="1495275"/>
                <a:ext cx="552450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ZoneTexte 163">
                <a:extLst>
                  <a:ext uri="{FF2B5EF4-FFF2-40B4-BE49-F238E27FC236}">
                    <a16:creationId xmlns:a16="http://schemas.microsoft.com/office/drawing/2014/main" id="{BAE2EE6D-C82E-4D4D-8636-076EC3C83FD9}"/>
                  </a:ext>
                </a:extLst>
              </p:cNvPr>
              <p:cNvSpPr txBox="1"/>
              <p:nvPr/>
            </p:nvSpPr>
            <p:spPr>
              <a:xfrm>
                <a:off x="6376340" y="1471837"/>
                <a:ext cx="5524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4" name="ZoneTexte 163">
                <a:extLst>
                  <a:ext uri="{FF2B5EF4-FFF2-40B4-BE49-F238E27FC236}">
                    <a16:creationId xmlns:a16="http://schemas.microsoft.com/office/drawing/2014/main" id="{BAE2EE6D-C82E-4D4D-8636-076EC3C83F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6340" y="1471837"/>
                <a:ext cx="55245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5" name="ZoneTexte 164">
                <a:extLst>
                  <a:ext uri="{FF2B5EF4-FFF2-40B4-BE49-F238E27FC236}">
                    <a16:creationId xmlns:a16="http://schemas.microsoft.com/office/drawing/2014/main" id="{83B9B35F-BE7A-4377-8708-C7241D57DBC5}"/>
                  </a:ext>
                </a:extLst>
              </p:cNvPr>
              <p:cNvSpPr txBox="1"/>
              <p:nvPr/>
            </p:nvSpPr>
            <p:spPr>
              <a:xfrm>
                <a:off x="6354601" y="1699489"/>
                <a:ext cx="5524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fr-FR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5" name="ZoneTexte 164">
                <a:extLst>
                  <a:ext uri="{FF2B5EF4-FFF2-40B4-BE49-F238E27FC236}">
                    <a16:creationId xmlns:a16="http://schemas.microsoft.com/office/drawing/2014/main" id="{83B9B35F-BE7A-4377-8708-C7241D57D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4601" y="1699489"/>
                <a:ext cx="552450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6" name="ZoneTexte 165">
                <a:extLst>
                  <a:ext uri="{FF2B5EF4-FFF2-40B4-BE49-F238E27FC236}">
                    <a16:creationId xmlns:a16="http://schemas.microsoft.com/office/drawing/2014/main" id="{2C2AFDB5-AC1C-421E-A45A-9F5DFF8AA1FB}"/>
                  </a:ext>
                </a:extLst>
              </p:cNvPr>
              <p:cNvSpPr txBox="1"/>
              <p:nvPr/>
            </p:nvSpPr>
            <p:spPr>
              <a:xfrm>
                <a:off x="6951300" y="1493463"/>
                <a:ext cx="5524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6" name="ZoneTexte 165">
                <a:extLst>
                  <a:ext uri="{FF2B5EF4-FFF2-40B4-BE49-F238E27FC236}">
                    <a16:creationId xmlns:a16="http://schemas.microsoft.com/office/drawing/2014/main" id="{2C2AFDB5-AC1C-421E-A45A-9F5DFF8AA1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1300" y="1493463"/>
                <a:ext cx="552450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7" name="ZoneTexte 166">
                <a:extLst>
                  <a:ext uri="{FF2B5EF4-FFF2-40B4-BE49-F238E27FC236}">
                    <a16:creationId xmlns:a16="http://schemas.microsoft.com/office/drawing/2014/main" id="{162E328C-398A-4D1F-BF2F-FAABC46A12A2}"/>
                  </a:ext>
                </a:extLst>
              </p:cNvPr>
              <p:cNvSpPr txBox="1"/>
              <p:nvPr/>
            </p:nvSpPr>
            <p:spPr>
              <a:xfrm>
                <a:off x="6957008" y="1766074"/>
                <a:ext cx="5524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𝑁𝑚</m:t>
                      </m:r>
                    </m:oMath>
                  </m:oMathPara>
                </a14:m>
                <a:endParaRPr lang="fr-FR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7" name="ZoneTexte 166">
                <a:extLst>
                  <a:ext uri="{FF2B5EF4-FFF2-40B4-BE49-F238E27FC236}">
                    <a16:creationId xmlns:a16="http://schemas.microsoft.com/office/drawing/2014/main" id="{162E328C-398A-4D1F-BF2F-FAABC46A12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008" y="1766074"/>
                <a:ext cx="552450" cy="30777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8" name="ZoneTexte 167">
                <a:extLst>
                  <a:ext uri="{FF2B5EF4-FFF2-40B4-BE49-F238E27FC236}">
                    <a16:creationId xmlns:a16="http://schemas.microsoft.com/office/drawing/2014/main" id="{C077A49D-45BE-42E1-8090-C7BD69A5AC0F}"/>
                  </a:ext>
                </a:extLst>
              </p:cNvPr>
              <p:cNvSpPr txBox="1"/>
              <p:nvPr/>
            </p:nvSpPr>
            <p:spPr>
              <a:xfrm>
                <a:off x="9666859" y="1867665"/>
                <a:ext cx="5524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𝑟𝑑</m:t>
                      </m:r>
                      <m:r>
                        <a:rPr lang="fr-FR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fr-FR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fr-FR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fr-FR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8" name="ZoneTexte 167">
                <a:extLst>
                  <a:ext uri="{FF2B5EF4-FFF2-40B4-BE49-F238E27FC236}">
                    <a16:creationId xmlns:a16="http://schemas.microsoft.com/office/drawing/2014/main" id="{C077A49D-45BE-42E1-8090-C7BD69A5AC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6859" y="1867665"/>
                <a:ext cx="552450" cy="307777"/>
              </a:xfrm>
              <a:prstGeom prst="rect">
                <a:avLst/>
              </a:prstGeom>
              <a:blipFill>
                <a:blip r:embed="rId13"/>
                <a:stretch>
                  <a:fillRect r="-188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9" name="ZoneTexte 168">
                <a:extLst>
                  <a:ext uri="{FF2B5EF4-FFF2-40B4-BE49-F238E27FC236}">
                    <a16:creationId xmlns:a16="http://schemas.microsoft.com/office/drawing/2014/main" id="{56D7B8C9-2789-4E0D-B21A-6171D5A7F578}"/>
                  </a:ext>
                </a:extLst>
              </p:cNvPr>
              <p:cNvSpPr txBox="1"/>
              <p:nvPr/>
            </p:nvSpPr>
            <p:spPr>
              <a:xfrm>
                <a:off x="9656897" y="1583677"/>
                <a:ext cx="5524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69" name="ZoneTexte 168">
                <a:extLst>
                  <a:ext uri="{FF2B5EF4-FFF2-40B4-BE49-F238E27FC236}">
                    <a16:creationId xmlns:a16="http://schemas.microsoft.com/office/drawing/2014/main" id="{56D7B8C9-2789-4E0D-B21A-6171D5A7F5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6897" y="1583677"/>
                <a:ext cx="552450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2" name="ZoneTexte 171">
                <a:extLst>
                  <a:ext uri="{FF2B5EF4-FFF2-40B4-BE49-F238E27FC236}">
                    <a16:creationId xmlns:a16="http://schemas.microsoft.com/office/drawing/2014/main" id="{4053243E-6762-4316-8678-5ADFDEEB9545}"/>
                  </a:ext>
                </a:extLst>
              </p:cNvPr>
              <p:cNvSpPr txBox="1"/>
              <p:nvPr/>
            </p:nvSpPr>
            <p:spPr>
              <a:xfrm>
                <a:off x="7697422" y="1198515"/>
                <a:ext cx="5524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72" name="ZoneTexte 171">
                <a:extLst>
                  <a:ext uri="{FF2B5EF4-FFF2-40B4-BE49-F238E27FC236}">
                    <a16:creationId xmlns:a16="http://schemas.microsoft.com/office/drawing/2014/main" id="{4053243E-6762-4316-8678-5ADFDEEB95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7422" y="1198515"/>
                <a:ext cx="552450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3" name="ZoneTexte 172">
                <a:extLst>
                  <a:ext uri="{FF2B5EF4-FFF2-40B4-BE49-F238E27FC236}">
                    <a16:creationId xmlns:a16="http://schemas.microsoft.com/office/drawing/2014/main" id="{76C6D8EB-91B8-44D1-86A5-5A57BE7B939F}"/>
                  </a:ext>
                </a:extLst>
              </p:cNvPr>
              <p:cNvSpPr txBox="1"/>
              <p:nvPr/>
            </p:nvSpPr>
            <p:spPr>
              <a:xfrm>
                <a:off x="7725999" y="1506706"/>
                <a:ext cx="5524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𝑁𝑚</m:t>
                      </m:r>
                    </m:oMath>
                  </m:oMathPara>
                </a14:m>
                <a:endParaRPr lang="fr-FR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3" name="ZoneTexte 172">
                <a:extLst>
                  <a:ext uri="{FF2B5EF4-FFF2-40B4-BE49-F238E27FC236}">
                    <a16:creationId xmlns:a16="http://schemas.microsoft.com/office/drawing/2014/main" id="{76C6D8EB-91B8-44D1-86A5-5A57BE7B93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5999" y="1506706"/>
                <a:ext cx="552450" cy="30777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0" name="ZoneTexte 179">
                <a:extLst>
                  <a:ext uri="{FF2B5EF4-FFF2-40B4-BE49-F238E27FC236}">
                    <a16:creationId xmlns:a16="http://schemas.microsoft.com/office/drawing/2014/main" id="{A52B1752-7273-4F28-8435-C38BCC375FDD}"/>
                  </a:ext>
                </a:extLst>
              </p:cNvPr>
              <p:cNvSpPr txBox="1"/>
              <p:nvPr/>
            </p:nvSpPr>
            <p:spPr>
              <a:xfrm>
                <a:off x="4542226" y="2947839"/>
                <a:ext cx="5524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fr-FR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0" name="ZoneTexte 179">
                <a:extLst>
                  <a:ext uri="{FF2B5EF4-FFF2-40B4-BE49-F238E27FC236}">
                    <a16:creationId xmlns:a16="http://schemas.microsoft.com/office/drawing/2014/main" id="{A52B1752-7273-4F28-8435-C38BCC375F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2226" y="2947839"/>
                <a:ext cx="552450" cy="307777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1" name="ZoneTexte 180">
                <a:extLst>
                  <a:ext uri="{FF2B5EF4-FFF2-40B4-BE49-F238E27FC236}">
                    <a16:creationId xmlns:a16="http://schemas.microsoft.com/office/drawing/2014/main" id="{F0499361-AE1B-40FB-8E90-60B27F6B2787}"/>
                  </a:ext>
                </a:extLst>
              </p:cNvPr>
              <p:cNvSpPr txBox="1"/>
              <p:nvPr/>
            </p:nvSpPr>
            <p:spPr>
              <a:xfrm>
                <a:off x="4542227" y="2701400"/>
                <a:ext cx="5524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81" name="ZoneTexte 180">
                <a:extLst>
                  <a:ext uri="{FF2B5EF4-FFF2-40B4-BE49-F238E27FC236}">
                    <a16:creationId xmlns:a16="http://schemas.microsoft.com/office/drawing/2014/main" id="{F0499361-AE1B-40FB-8E90-60B27F6B27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2227" y="2701400"/>
                <a:ext cx="552450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ZoneTexte 177">
                <a:extLst>
                  <a:ext uri="{FF2B5EF4-FFF2-40B4-BE49-F238E27FC236}">
                    <a16:creationId xmlns:a16="http://schemas.microsoft.com/office/drawing/2014/main" id="{15685A78-461D-45D3-BD9D-F8B6E2D6419A}"/>
                  </a:ext>
                </a:extLst>
              </p:cNvPr>
              <p:cNvSpPr txBox="1"/>
              <p:nvPr/>
            </p:nvSpPr>
            <p:spPr>
              <a:xfrm>
                <a:off x="5201357" y="1449716"/>
                <a:ext cx="5524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78" name="ZoneTexte 177">
                <a:extLst>
                  <a:ext uri="{FF2B5EF4-FFF2-40B4-BE49-F238E27FC236}">
                    <a16:creationId xmlns:a16="http://schemas.microsoft.com/office/drawing/2014/main" id="{15685A78-461D-45D3-BD9D-F8B6E2D64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1357" y="1449716"/>
                <a:ext cx="552450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9" name="ZoneTexte 178">
                <a:extLst>
                  <a:ext uri="{FF2B5EF4-FFF2-40B4-BE49-F238E27FC236}">
                    <a16:creationId xmlns:a16="http://schemas.microsoft.com/office/drawing/2014/main" id="{4C97B99E-725A-41A3-9AC2-B735E2AD3933}"/>
                  </a:ext>
                </a:extLst>
              </p:cNvPr>
              <p:cNvSpPr txBox="1"/>
              <p:nvPr/>
            </p:nvSpPr>
            <p:spPr>
              <a:xfrm>
                <a:off x="5211319" y="1732448"/>
                <a:ext cx="5524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fr-FR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9" name="ZoneTexte 178">
                <a:extLst>
                  <a:ext uri="{FF2B5EF4-FFF2-40B4-BE49-F238E27FC236}">
                    <a16:creationId xmlns:a16="http://schemas.microsoft.com/office/drawing/2014/main" id="{4C97B99E-725A-41A3-9AC2-B735E2AD39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1319" y="1732448"/>
                <a:ext cx="552450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7" name="ZoneTexte 186">
                <a:extLst>
                  <a:ext uri="{FF2B5EF4-FFF2-40B4-BE49-F238E27FC236}">
                    <a16:creationId xmlns:a16="http://schemas.microsoft.com/office/drawing/2014/main" id="{9A9B7B58-721E-405A-97E2-CDADA3A26502}"/>
                  </a:ext>
                </a:extLst>
              </p:cNvPr>
              <p:cNvSpPr txBox="1"/>
              <p:nvPr/>
            </p:nvSpPr>
            <p:spPr>
              <a:xfrm>
                <a:off x="2824441" y="1368444"/>
                <a:ext cx="552450" cy="3945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87" name="ZoneTexte 186">
                <a:extLst>
                  <a:ext uri="{FF2B5EF4-FFF2-40B4-BE49-F238E27FC236}">
                    <a16:creationId xmlns:a16="http://schemas.microsoft.com/office/drawing/2014/main" id="{9A9B7B58-721E-405A-97E2-CDADA3A265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4441" y="1368444"/>
                <a:ext cx="552450" cy="3945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8" name="ZoneTexte 187">
                <a:extLst>
                  <a:ext uri="{FF2B5EF4-FFF2-40B4-BE49-F238E27FC236}">
                    <a16:creationId xmlns:a16="http://schemas.microsoft.com/office/drawing/2014/main" id="{F09E2503-B7EE-43E5-A982-30EB99B9714F}"/>
                  </a:ext>
                </a:extLst>
              </p:cNvPr>
              <p:cNvSpPr txBox="1"/>
              <p:nvPr/>
            </p:nvSpPr>
            <p:spPr>
              <a:xfrm>
                <a:off x="2834403" y="1689276"/>
                <a:ext cx="5524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fr-FR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8" name="ZoneTexte 187">
                <a:extLst>
                  <a:ext uri="{FF2B5EF4-FFF2-40B4-BE49-F238E27FC236}">
                    <a16:creationId xmlns:a16="http://schemas.microsoft.com/office/drawing/2014/main" id="{F09E2503-B7EE-43E5-A982-30EB99B971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4403" y="1689276"/>
                <a:ext cx="552450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9" name="Connecteur droit 188">
            <a:extLst>
              <a:ext uri="{FF2B5EF4-FFF2-40B4-BE49-F238E27FC236}">
                <a16:creationId xmlns:a16="http://schemas.microsoft.com/office/drawing/2014/main" id="{7E32CEAB-6410-462B-B81C-3A81E010F415}"/>
              </a:ext>
            </a:extLst>
          </p:cNvPr>
          <p:cNvCxnSpPr>
            <a:cxnSpLocks/>
            <a:endCxn id="194" idx="3"/>
          </p:cNvCxnSpPr>
          <p:nvPr/>
        </p:nvCxnSpPr>
        <p:spPr>
          <a:xfrm flipH="1">
            <a:off x="1894349" y="2263528"/>
            <a:ext cx="319119" cy="434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0" name="ZoneTexte 189">
                <a:extLst>
                  <a:ext uri="{FF2B5EF4-FFF2-40B4-BE49-F238E27FC236}">
                    <a16:creationId xmlns:a16="http://schemas.microsoft.com/office/drawing/2014/main" id="{51DBCB02-8641-45E9-AC6A-D2A0D45313FE}"/>
                  </a:ext>
                </a:extLst>
              </p:cNvPr>
              <p:cNvSpPr txBox="1"/>
              <p:nvPr/>
            </p:nvSpPr>
            <p:spPr>
              <a:xfrm>
                <a:off x="792270" y="1489155"/>
                <a:ext cx="5524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90" name="ZoneTexte 189">
                <a:extLst>
                  <a:ext uri="{FF2B5EF4-FFF2-40B4-BE49-F238E27FC236}">
                    <a16:creationId xmlns:a16="http://schemas.microsoft.com/office/drawing/2014/main" id="{51DBCB02-8641-45E9-AC6A-D2A0D45313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270" y="1489155"/>
                <a:ext cx="552450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1" name="ZoneTexte 190">
                <a:extLst>
                  <a:ext uri="{FF2B5EF4-FFF2-40B4-BE49-F238E27FC236}">
                    <a16:creationId xmlns:a16="http://schemas.microsoft.com/office/drawing/2014/main" id="{C2157069-A16C-47DD-AFB5-2D366221449D}"/>
                  </a:ext>
                </a:extLst>
              </p:cNvPr>
              <p:cNvSpPr txBox="1"/>
              <p:nvPr/>
            </p:nvSpPr>
            <p:spPr>
              <a:xfrm>
                <a:off x="764514" y="1812900"/>
                <a:ext cx="5524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𝑟𝑑</m:t>
                      </m:r>
                      <m:r>
                        <a:rPr lang="fr-FR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fr-FR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fr-FR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fr-FR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91" name="ZoneTexte 190">
                <a:extLst>
                  <a:ext uri="{FF2B5EF4-FFF2-40B4-BE49-F238E27FC236}">
                    <a16:creationId xmlns:a16="http://schemas.microsoft.com/office/drawing/2014/main" id="{C2157069-A16C-47DD-AFB5-2D36622144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514" y="1812900"/>
                <a:ext cx="552450" cy="307777"/>
              </a:xfrm>
              <a:prstGeom prst="rect">
                <a:avLst/>
              </a:prstGeom>
              <a:blipFill>
                <a:blip r:embed="rId13"/>
                <a:stretch>
                  <a:fillRect r="-1758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2" name="ZoneTexte 191">
                <a:extLst>
                  <a:ext uri="{FF2B5EF4-FFF2-40B4-BE49-F238E27FC236}">
                    <a16:creationId xmlns:a16="http://schemas.microsoft.com/office/drawing/2014/main" id="{F6D73210-0702-41E2-9E0C-B351F815805F}"/>
                  </a:ext>
                </a:extLst>
              </p:cNvPr>
              <p:cNvSpPr txBox="1"/>
              <p:nvPr/>
            </p:nvSpPr>
            <p:spPr>
              <a:xfrm>
                <a:off x="1781926" y="1449716"/>
                <a:ext cx="5524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92" name="ZoneTexte 191">
                <a:extLst>
                  <a:ext uri="{FF2B5EF4-FFF2-40B4-BE49-F238E27FC236}">
                    <a16:creationId xmlns:a16="http://schemas.microsoft.com/office/drawing/2014/main" id="{F6D73210-0702-41E2-9E0C-B351F81580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1926" y="1449716"/>
                <a:ext cx="552450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3" name="ZoneTexte 192">
                <a:extLst>
                  <a:ext uri="{FF2B5EF4-FFF2-40B4-BE49-F238E27FC236}">
                    <a16:creationId xmlns:a16="http://schemas.microsoft.com/office/drawing/2014/main" id="{2F2EEF49-D27E-4DAB-9172-9E2426F397C5}"/>
                  </a:ext>
                </a:extLst>
              </p:cNvPr>
              <p:cNvSpPr txBox="1"/>
              <p:nvPr/>
            </p:nvSpPr>
            <p:spPr>
              <a:xfrm>
                <a:off x="1754170" y="1773461"/>
                <a:ext cx="5524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fr-FR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93" name="ZoneTexte 192">
                <a:extLst>
                  <a:ext uri="{FF2B5EF4-FFF2-40B4-BE49-F238E27FC236}">
                    <a16:creationId xmlns:a16="http://schemas.microsoft.com/office/drawing/2014/main" id="{2F2EEF49-D27E-4DAB-9172-9E2426F397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4170" y="1773461"/>
                <a:ext cx="552450" cy="307777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4" name="Rectangle 193">
                <a:extLst>
                  <a:ext uri="{FF2B5EF4-FFF2-40B4-BE49-F238E27FC236}">
                    <a16:creationId xmlns:a16="http://schemas.microsoft.com/office/drawing/2014/main" id="{D95010B8-919B-4ABA-8E36-61B2C7442385}"/>
                  </a:ext>
                </a:extLst>
              </p:cNvPr>
              <p:cNvSpPr/>
              <p:nvPr/>
            </p:nvSpPr>
            <p:spPr>
              <a:xfrm>
                <a:off x="1419422" y="2070543"/>
                <a:ext cx="474927" cy="39466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fr-FR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fr-FR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4" name="Rectangle 193">
                <a:extLst>
                  <a:ext uri="{FF2B5EF4-FFF2-40B4-BE49-F238E27FC236}">
                    <a16:creationId xmlns:a16="http://schemas.microsoft.com/office/drawing/2014/main" id="{D95010B8-919B-4ABA-8E36-61B2C74423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9422" y="2070543"/>
                <a:ext cx="474927" cy="394662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5" name="Connecteur droit 194">
            <a:extLst>
              <a:ext uri="{FF2B5EF4-FFF2-40B4-BE49-F238E27FC236}">
                <a16:creationId xmlns:a16="http://schemas.microsoft.com/office/drawing/2014/main" id="{E23F4D7C-8E20-496F-8C71-F467D32403E2}"/>
              </a:ext>
            </a:extLst>
          </p:cNvPr>
          <p:cNvCxnSpPr>
            <a:cxnSpLocks/>
            <a:endCxn id="194" idx="1"/>
          </p:cNvCxnSpPr>
          <p:nvPr/>
        </p:nvCxnSpPr>
        <p:spPr>
          <a:xfrm>
            <a:off x="1123056" y="2267874"/>
            <a:ext cx="29636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Connecteur droit 195">
            <a:extLst>
              <a:ext uri="{FF2B5EF4-FFF2-40B4-BE49-F238E27FC236}">
                <a16:creationId xmlns:a16="http://schemas.microsoft.com/office/drawing/2014/main" id="{2CFA1A2B-00E8-424D-80F5-E08B531DC925}"/>
              </a:ext>
            </a:extLst>
          </p:cNvPr>
          <p:cNvCxnSpPr>
            <a:cxnSpLocks/>
            <a:stCxn id="197" idx="3"/>
          </p:cNvCxnSpPr>
          <p:nvPr/>
        </p:nvCxnSpPr>
        <p:spPr>
          <a:xfrm>
            <a:off x="6002846" y="3746832"/>
            <a:ext cx="4582248" cy="24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7C91B9F4-331C-469F-854D-1D9D27A207AD}"/>
                  </a:ext>
                </a:extLst>
              </p:cNvPr>
              <p:cNvSpPr/>
              <p:nvPr/>
            </p:nvSpPr>
            <p:spPr>
              <a:xfrm>
                <a:off x="5527919" y="3549501"/>
                <a:ext cx="474927" cy="39466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fr-FR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𝑐𝑎𝑝𝑡</m:t>
                          </m:r>
                        </m:sub>
                      </m:sSub>
                    </m:oMath>
                  </m:oMathPara>
                </a14:m>
                <a:endParaRPr lang="fr-FR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7C91B9F4-331C-469F-854D-1D9D27A207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7919" y="3549501"/>
                <a:ext cx="474927" cy="394662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8" name="Connecteur droit 197">
            <a:extLst>
              <a:ext uri="{FF2B5EF4-FFF2-40B4-BE49-F238E27FC236}">
                <a16:creationId xmlns:a16="http://schemas.microsoft.com/office/drawing/2014/main" id="{3293FEAC-585E-4DC0-95AF-3F6D12C2EAC0}"/>
              </a:ext>
            </a:extLst>
          </p:cNvPr>
          <p:cNvCxnSpPr>
            <a:cxnSpLocks/>
            <a:endCxn id="197" idx="1"/>
          </p:cNvCxnSpPr>
          <p:nvPr/>
        </p:nvCxnSpPr>
        <p:spPr>
          <a:xfrm>
            <a:off x="2616512" y="3739327"/>
            <a:ext cx="2911407" cy="750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57056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38</Words>
  <Application>Microsoft Office PowerPoint</Application>
  <PresentationFormat>Grand écran</PresentationFormat>
  <Paragraphs>33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Denis DEFAUCHY</dc:creator>
  <cp:lastModifiedBy>Denis</cp:lastModifiedBy>
  <cp:revision>89</cp:revision>
  <cp:lastPrinted>2014-09-03T21:13:40Z</cp:lastPrinted>
  <dcterms:created xsi:type="dcterms:W3CDTF">2014-09-03T20:22:44Z</dcterms:created>
  <dcterms:modified xsi:type="dcterms:W3CDTF">2025-02-11T13:03:00Z</dcterms:modified>
</cp:coreProperties>
</file>