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2" r:id="rId3"/>
    <p:sldId id="291" r:id="rId4"/>
    <p:sldId id="297" r:id="rId5"/>
    <p:sldId id="29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00"/>
    <a:srgbClr val="1EAA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830" autoAdjust="0"/>
  </p:normalViewPr>
  <p:slideViewPr>
    <p:cSldViewPr snapToGrid="0">
      <p:cViewPr>
        <p:scale>
          <a:sx n="50" d="100"/>
          <a:sy n="50" d="100"/>
        </p:scale>
        <p:origin x="1262" y="-1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B9483-08C7-75A5-6E8D-E649409E6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E95896-0A84-1463-D198-569C5D933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842D09-6569-E683-A69B-46D84B355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E71EDD-D96A-BF20-9C22-0E10C8D0F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83C43C-3EFB-6C7E-F7D8-252A4677E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28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DF2B74-EDE5-4337-C519-451FCF32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2C224B-529C-6CA3-7BA4-C6AE60A4B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B3B8E9-37FF-44B8-463A-5096F41A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B89D7A-C8C8-2801-A0E0-4AD66191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FD36A4-E48D-2CE6-425A-ABB2894D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69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DB4A441-A5D7-AE23-2139-FF1E54C8B1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005BA9-BF01-4843-0BF5-809EF9902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1F1248-E8EB-6BCE-20FC-E99CB5CD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1CFDF5-C97F-813D-8E2A-2511DE5F1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8513D2-4BFC-2A97-25ED-1639E1A3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95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CBE10F-0FD1-6F56-55F5-B4F2192F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7D5DCB-424D-9C42-6D9D-B3282E7E8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EF92EA-616A-ACF3-FE44-89882EC53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8BA711-1660-916D-8F5C-5D8A1138F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B404DC-089E-646B-421F-6D8A972C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6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391FC3-F882-1340-C14B-00C535EEA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7C28BC-2FA7-0205-8A00-7DEA8728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47C7BE-60BB-C82B-8FC8-6EAB29F8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61085D-0208-93A6-085C-64E583134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6AB97E-2F8E-7456-B7EC-BFB60BAB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7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9DB177-A7DF-3CC1-9E8B-B81C0974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BEF74E-94F9-AC66-E6C5-529E2C875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C411C0-7E0F-58BB-B858-B7961AAF5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A9E86F-7169-0FFC-E015-8CBCCAA39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446350-1F1F-94A9-E431-5855D1A04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A86644-BD1D-11EB-8A41-3587FDE01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43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D8A936-A9B0-0E09-25EE-05365C7D5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1698BD-BC72-4A9C-0C74-9CE2E60F9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2FCD9D-6BEF-EFA9-FF8E-79510E51C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725210C-68CC-4ECE-8A8B-BB68D33D1B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F835276-4C6D-BDE3-99B6-53C649907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D0BEAAC-1BBE-DC24-DC2A-74AF011B1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E8BDDCA-BC13-5A28-0EEF-EDA97C90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8447C14-B3D8-AAB3-DBC8-8D30123ED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58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5A2AC2-7418-8196-90BC-97A131F5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0CACD0-6512-9861-5545-7A1D59F4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BC6914-4158-8504-7E63-7CC03BAD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76F972-87ED-6EF9-B5E9-EB53A758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55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38B3FA-2FAF-B9AF-55D5-31C374D62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5C56DDD-070F-BDE1-3B69-F09FEDE8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7C0A44-29B5-367C-7733-1EC1953F7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26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739316-1C11-4CEF-46CE-2C69FC9E1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3B3BE2-748B-5A17-E2D4-305A20C05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5392B6-FC97-7310-9A2C-D292B4E77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BE9D59-140B-96F0-CD3A-38AAC674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36F2BD-820B-252E-9CEF-FC29CD870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82ECC5-A573-4ED3-E5B8-ED6E51856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19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E8356F-F32D-E1FE-3CE2-AB36735AF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66A17B7-A022-39F8-E20A-F3D019CC27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970C38-7711-9F5C-000E-160E00594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D6AEB9-5C20-0B3A-B28A-85708C7E3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E62F1E-EAC0-EF63-3D86-3D80BFD6A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E72CA0-771B-379F-8BED-A99797D84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07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963A9C0-7775-0026-EC0A-F7B844E90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33280F-193D-B491-04A2-F0593D48F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7D3735-8E96-778F-197E-4CF49124D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134C4-206C-4703-85E7-71DC7CB30217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61767C-0817-AA15-F699-865BAC17F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79F7A7-1ECA-460E-A3B0-B6D3D9C7A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77533-8260-4DE0-A9EE-A01AA97721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55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00119-ABD4-CDEB-A8E3-578D27D97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43460E1D-3EA2-B2D8-F93A-E9FBFC10A273}"/>
              </a:ext>
            </a:extLst>
          </p:cNvPr>
          <p:cNvGrpSpPr/>
          <p:nvPr/>
        </p:nvGrpSpPr>
        <p:grpSpPr>
          <a:xfrm>
            <a:off x="1545220" y="858455"/>
            <a:ext cx="6183052" cy="5584785"/>
            <a:chOff x="1545220" y="858455"/>
            <a:chExt cx="6183052" cy="5584785"/>
          </a:xfrm>
        </p:grpSpPr>
        <p:grpSp>
          <p:nvGrpSpPr>
            <p:cNvPr id="129" name="Groupe 128">
              <a:extLst>
                <a:ext uri="{FF2B5EF4-FFF2-40B4-BE49-F238E27FC236}">
                  <a16:creationId xmlns:a16="http://schemas.microsoft.com/office/drawing/2014/main" id="{778747D5-994D-D53A-3AEF-94E7A03E141B}"/>
                </a:ext>
              </a:extLst>
            </p:cNvPr>
            <p:cNvGrpSpPr/>
            <p:nvPr/>
          </p:nvGrpSpPr>
          <p:grpSpPr>
            <a:xfrm>
              <a:off x="1545220" y="858455"/>
              <a:ext cx="6183052" cy="5584785"/>
              <a:chOff x="1545220" y="858455"/>
              <a:chExt cx="6183052" cy="5584785"/>
            </a:xfrm>
          </p:grpSpPr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1D88220E-5BA7-E357-54F3-06CA5D196D07}"/>
                  </a:ext>
                </a:extLst>
              </p:cNvPr>
              <p:cNvSpPr/>
              <p:nvPr/>
            </p:nvSpPr>
            <p:spPr>
              <a:xfrm>
                <a:off x="2629821" y="858455"/>
                <a:ext cx="1997683" cy="65975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solidFill>
                      <a:schemeClr val="tx1"/>
                    </a:solidFill>
                  </a:rPr>
                  <a:t>Départ</a:t>
                </a:r>
              </a:p>
            </p:txBody>
          </p:sp>
          <p:sp>
            <p:nvSpPr>
              <p:cNvPr id="9" name="Organigramme : Procédé prédéfini 8">
                <a:extLst>
                  <a:ext uri="{FF2B5EF4-FFF2-40B4-BE49-F238E27FC236}">
                    <a16:creationId xmlns:a16="http://schemas.microsoft.com/office/drawing/2014/main" id="{8E78539D-C18D-3770-C83E-CD2572D4DBA9}"/>
                  </a:ext>
                </a:extLst>
              </p:cNvPr>
              <p:cNvSpPr/>
              <p:nvPr/>
            </p:nvSpPr>
            <p:spPr>
              <a:xfrm>
                <a:off x="2540642" y="2326511"/>
                <a:ext cx="2176041" cy="729205"/>
              </a:xfrm>
              <a:prstGeom prst="flowChartPredefinedProcess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Activer le capteur </a:t>
                </a:r>
                <a:br>
                  <a:rPr lang="fr-FR" sz="1400" dirty="0">
                    <a:solidFill>
                      <a:schemeClr val="tx1"/>
                    </a:solidFill>
                  </a:rPr>
                </a:br>
                <a:r>
                  <a:rPr lang="fr-FR" sz="1400" dirty="0">
                    <a:solidFill>
                      <a:schemeClr val="tx1"/>
                    </a:solidFill>
                  </a:rPr>
                  <a:t>à ultrasons</a:t>
                </a:r>
              </a:p>
            </p:txBody>
          </p:sp>
          <p:sp>
            <p:nvSpPr>
              <p:cNvPr id="10" name="Organigramme : Décision 9">
                <a:extLst>
                  <a:ext uri="{FF2B5EF4-FFF2-40B4-BE49-F238E27FC236}">
                    <a16:creationId xmlns:a16="http://schemas.microsoft.com/office/drawing/2014/main" id="{B7A4598F-96B2-17B7-6CB2-002431CC1ECC}"/>
                  </a:ext>
                </a:extLst>
              </p:cNvPr>
              <p:cNvSpPr/>
              <p:nvPr/>
            </p:nvSpPr>
            <p:spPr>
              <a:xfrm>
                <a:off x="2719569" y="3284316"/>
                <a:ext cx="1817225" cy="1362919"/>
              </a:xfrm>
              <a:prstGeom prst="flowChartDecision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Distance &lt; 10 cm ?</a:t>
                </a:r>
              </a:p>
            </p:txBody>
          </p:sp>
          <p:sp>
            <p:nvSpPr>
              <p:cNvPr id="11" name="Organigramme : Procédé prédéfini 10">
                <a:extLst>
                  <a:ext uri="{FF2B5EF4-FFF2-40B4-BE49-F238E27FC236}">
                    <a16:creationId xmlns:a16="http://schemas.microsoft.com/office/drawing/2014/main" id="{E0E99882-AF68-CCE0-864E-111C36BA819E}"/>
                  </a:ext>
                </a:extLst>
              </p:cNvPr>
              <p:cNvSpPr/>
              <p:nvPr/>
            </p:nvSpPr>
            <p:spPr>
              <a:xfrm>
                <a:off x="5552231" y="3601172"/>
                <a:ext cx="2176041" cy="729205"/>
              </a:xfrm>
              <a:prstGeom prst="flowChartPredefinedProcess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Tourner à droite pendant 1 seconde</a:t>
                </a:r>
              </a:p>
            </p:txBody>
          </p:sp>
          <p:sp>
            <p:nvSpPr>
              <p:cNvPr id="96" name="Organigramme : Procédé prédéfini 95">
                <a:extLst>
                  <a:ext uri="{FF2B5EF4-FFF2-40B4-BE49-F238E27FC236}">
                    <a16:creationId xmlns:a16="http://schemas.microsoft.com/office/drawing/2014/main" id="{EF8F030D-6BAE-8566-BB0B-4B92547742E2}"/>
                  </a:ext>
                </a:extLst>
              </p:cNvPr>
              <p:cNvSpPr/>
              <p:nvPr/>
            </p:nvSpPr>
            <p:spPr>
              <a:xfrm>
                <a:off x="2540642" y="5270340"/>
                <a:ext cx="2176041" cy="729205"/>
              </a:xfrm>
              <a:prstGeom prst="flowChartPredefinedProcess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Continuer </a:t>
                </a:r>
                <a:br>
                  <a:rPr lang="fr-FR" sz="1400" dirty="0">
                    <a:solidFill>
                      <a:schemeClr val="tx1"/>
                    </a:solidFill>
                  </a:rPr>
                </a:br>
                <a:r>
                  <a:rPr lang="fr-FR" sz="1400" dirty="0">
                    <a:solidFill>
                      <a:schemeClr val="tx1"/>
                    </a:solidFill>
                  </a:rPr>
                  <a:t>à avancer</a:t>
                </a:r>
              </a:p>
            </p:txBody>
          </p:sp>
          <p:cxnSp>
            <p:nvCxnSpPr>
              <p:cNvPr id="98" name="Connecteur droit avec flèche 97">
                <a:extLst>
                  <a:ext uri="{FF2B5EF4-FFF2-40B4-BE49-F238E27FC236}">
                    <a16:creationId xmlns:a16="http://schemas.microsoft.com/office/drawing/2014/main" id="{44007F04-C706-95A6-FD35-6F42E863A028}"/>
                  </a:ext>
                </a:extLst>
              </p:cNvPr>
              <p:cNvCxnSpPr>
                <a:stCxn id="7" idx="4"/>
                <a:endCxn id="9" idx="0"/>
              </p:cNvCxnSpPr>
              <p:nvPr/>
            </p:nvCxnSpPr>
            <p:spPr>
              <a:xfrm>
                <a:off x="3628663" y="1518212"/>
                <a:ext cx="0" cy="80829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necteur droit avec flèche 99">
                <a:extLst>
                  <a:ext uri="{FF2B5EF4-FFF2-40B4-BE49-F238E27FC236}">
                    <a16:creationId xmlns:a16="http://schemas.microsoft.com/office/drawing/2014/main" id="{AB7C444A-F853-127E-2A11-BE0C3165F37C}"/>
                  </a:ext>
                </a:extLst>
              </p:cNvPr>
              <p:cNvCxnSpPr>
                <a:cxnSpLocks/>
                <a:stCxn id="9" idx="2"/>
                <a:endCxn id="10" idx="0"/>
              </p:cNvCxnSpPr>
              <p:nvPr/>
            </p:nvCxnSpPr>
            <p:spPr>
              <a:xfrm flipH="1">
                <a:off x="3628182" y="3055716"/>
                <a:ext cx="481" cy="228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Connecteur droit avec flèche 102">
                <a:extLst>
                  <a:ext uri="{FF2B5EF4-FFF2-40B4-BE49-F238E27FC236}">
                    <a16:creationId xmlns:a16="http://schemas.microsoft.com/office/drawing/2014/main" id="{6F00835B-384C-D3E2-8BAF-CD50183126AF}"/>
                  </a:ext>
                </a:extLst>
              </p:cNvPr>
              <p:cNvCxnSpPr>
                <a:cxnSpLocks/>
                <a:stCxn id="10" idx="2"/>
                <a:endCxn id="96" idx="0"/>
              </p:cNvCxnSpPr>
              <p:nvPr/>
            </p:nvCxnSpPr>
            <p:spPr>
              <a:xfrm>
                <a:off x="3628182" y="4647235"/>
                <a:ext cx="481" cy="62310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Connecteur droit avec flèche 105">
                <a:extLst>
                  <a:ext uri="{FF2B5EF4-FFF2-40B4-BE49-F238E27FC236}">
                    <a16:creationId xmlns:a16="http://schemas.microsoft.com/office/drawing/2014/main" id="{08BAE180-0BC6-F491-6FCC-1ACC69C817A5}"/>
                  </a:ext>
                </a:extLst>
              </p:cNvPr>
              <p:cNvCxnSpPr>
                <a:cxnSpLocks/>
                <a:stCxn id="10" idx="3"/>
                <a:endCxn id="11" idx="1"/>
              </p:cNvCxnSpPr>
              <p:nvPr/>
            </p:nvCxnSpPr>
            <p:spPr>
              <a:xfrm flipV="1">
                <a:off x="4536794" y="3965775"/>
                <a:ext cx="1015437" cy="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cteur droit avec flèche 113">
                <a:extLst>
                  <a:ext uri="{FF2B5EF4-FFF2-40B4-BE49-F238E27FC236}">
                    <a16:creationId xmlns:a16="http://schemas.microsoft.com/office/drawing/2014/main" id="{3307141B-605C-77EF-638F-F32F38809C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45220" y="1959380"/>
                <a:ext cx="2082960" cy="1301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necteur droit 116">
                <a:extLst>
                  <a:ext uri="{FF2B5EF4-FFF2-40B4-BE49-F238E27FC236}">
                    <a16:creationId xmlns:a16="http://schemas.microsoft.com/office/drawing/2014/main" id="{4658BD38-2A17-9210-315C-425BF386F7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45220" y="1959380"/>
                <a:ext cx="0" cy="44838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119">
                <a:extLst>
                  <a:ext uri="{FF2B5EF4-FFF2-40B4-BE49-F238E27FC236}">
                    <a16:creationId xmlns:a16="http://schemas.microsoft.com/office/drawing/2014/main" id="{7C9DE843-CA0D-6ECD-AA1E-7441562632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0562" y="4330377"/>
                <a:ext cx="0" cy="211286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cteur droit 124">
                <a:extLst>
                  <a:ext uri="{FF2B5EF4-FFF2-40B4-BE49-F238E27FC236}">
                    <a16:creationId xmlns:a16="http://schemas.microsoft.com/office/drawing/2014/main" id="{68C4BF60-C3F0-F24C-5E9F-528B4D245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28180" y="5993273"/>
                <a:ext cx="0" cy="44996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cteur droit 125">
                <a:extLst>
                  <a:ext uri="{FF2B5EF4-FFF2-40B4-BE49-F238E27FC236}">
                    <a16:creationId xmlns:a16="http://schemas.microsoft.com/office/drawing/2014/main" id="{B208409C-AA6B-5AF3-2AA7-4D95A9869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45220" y="6443240"/>
                <a:ext cx="502534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411E8116-4FD9-AB0D-288F-817800C4C284}"/>
                </a:ext>
              </a:extLst>
            </p:cNvPr>
            <p:cNvSpPr txBox="1"/>
            <p:nvPr/>
          </p:nvSpPr>
          <p:spPr>
            <a:xfrm>
              <a:off x="4650008" y="3539442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62EFE516-147B-1EAD-465E-44B2F879AD4E}"/>
                </a:ext>
              </a:extLst>
            </p:cNvPr>
            <p:cNvSpPr txBox="1"/>
            <p:nvPr/>
          </p:nvSpPr>
          <p:spPr>
            <a:xfrm>
              <a:off x="3628180" y="4715116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062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0F4F3B-C217-220F-31EC-3650E6E8E8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B5059176-80FA-A288-379F-F6B3BE141A23}"/>
              </a:ext>
            </a:extLst>
          </p:cNvPr>
          <p:cNvGrpSpPr/>
          <p:nvPr/>
        </p:nvGrpSpPr>
        <p:grpSpPr>
          <a:xfrm>
            <a:off x="1545220" y="858455"/>
            <a:ext cx="6183052" cy="5584785"/>
            <a:chOff x="1545220" y="858455"/>
            <a:chExt cx="6183052" cy="5584785"/>
          </a:xfrm>
        </p:grpSpPr>
        <p:grpSp>
          <p:nvGrpSpPr>
            <p:cNvPr id="129" name="Groupe 128">
              <a:extLst>
                <a:ext uri="{FF2B5EF4-FFF2-40B4-BE49-F238E27FC236}">
                  <a16:creationId xmlns:a16="http://schemas.microsoft.com/office/drawing/2014/main" id="{437AD312-65B7-F321-CF72-2DB08DF10C0A}"/>
                </a:ext>
              </a:extLst>
            </p:cNvPr>
            <p:cNvGrpSpPr/>
            <p:nvPr/>
          </p:nvGrpSpPr>
          <p:grpSpPr>
            <a:xfrm>
              <a:off x="1545220" y="858455"/>
              <a:ext cx="6183052" cy="5584785"/>
              <a:chOff x="1545220" y="858455"/>
              <a:chExt cx="6183052" cy="5584785"/>
            </a:xfrm>
          </p:grpSpPr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D7E54C0A-7FAA-1990-3E7F-9734A476626D}"/>
                  </a:ext>
                </a:extLst>
              </p:cNvPr>
              <p:cNvSpPr/>
              <p:nvPr/>
            </p:nvSpPr>
            <p:spPr>
              <a:xfrm>
                <a:off x="2629821" y="858455"/>
                <a:ext cx="1997683" cy="65975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solidFill>
                      <a:schemeClr val="tx1"/>
                    </a:solidFill>
                  </a:rPr>
                  <a:t>Départ</a:t>
                </a:r>
              </a:p>
            </p:txBody>
          </p:sp>
          <p:sp>
            <p:nvSpPr>
              <p:cNvPr id="9" name="Organigramme : Procédé prédéfini 8">
                <a:extLst>
                  <a:ext uri="{FF2B5EF4-FFF2-40B4-BE49-F238E27FC236}">
                    <a16:creationId xmlns:a16="http://schemas.microsoft.com/office/drawing/2014/main" id="{0D7B2D20-9D12-F58A-1AD0-80B08F27CEDA}"/>
                  </a:ext>
                </a:extLst>
              </p:cNvPr>
              <p:cNvSpPr/>
              <p:nvPr/>
            </p:nvSpPr>
            <p:spPr>
              <a:xfrm>
                <a:off x="2540642" y="2326511"/>
                <a:ext cx="2176041" cy="729205"/>
              </a:xfrm>
              <a:prstGeom prst="flowChartPredefinedProcess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Activer le capteur </a:t>
                </a:r>
                <a:br>
                  <a:rPr lang="fr-FR" sz="1400" dirty="0">
                    <a:solidFill>
                      <a:schemeClr val="tx1"/>
                    </a:solidFill>
                  </a:rPr>
                </a:br>
                <a:r>
                  <a:rPr lang="fr-FR" sz="1400" dirty="0">
                    <a:solidFill>
                      <a:schemeClr val="tx1"/>
                    </a:solidFill>
                  </a:rPr>
                  <a:t>à ultrasons</a:t>
                </a:r>
              </a:p>
            </p:txBody>
          </p:sp>
          <p:sp>
            <p:nvSpPr>
              <p:cNvPr id="10" name="Organigramme : Décision 9">
                <a:extLst>
                  <a:ext uri="{FF2B5EF4-FFF2-40B4-BE49-F238E27FC236}">
                    <a16:creationId xmlns:a16="http://schemas.microsoft.com/office/drawing/2014/main" id="{5C9C7042-012A-80AC-EC8C-05D5893EBE42}"/>
                  </a:ext>
                </a:extLst>
              </p:cNvPr>
              <p:cNvSpPr/>
              <p:nvPr/>
            </p:nvSpPr>
            <p:spPr>
              <a:xfrm>
                <a:off x="2719569" y="3284316"/>
                <a:ext cx="1817225" cy="1362919"/>
              </a:xfrm>
              <a:prstGeom prst="flowChartDecision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Distance &gt; 10 cm ?</a:t>
                </a:r>
              </a:p>
            </p:txBody>
          </p:sp>
          <p:sp>
            <p:nvSpPr>
              <p:cNvPr id="11" name="Organigramme : Procédé prédéfini 10">
                <a:extLst>
                  <a:ext uri="{FF2B5EF4-FFF2-40B4-BE49-F238E27FC236}">
                    <a16:creationId xmlns:a16="http://schemas.microsoft.com/office/drawing/2014/main" id="{79E6F613-24A5-609A-B2CD-64191D036CCD}"/>
                  </a:ext>
                </a:extLst>
              </p:cNvPr>
              <p:cNvSpPr/>
              <p:nvPr/>
            </p:nvSpPr>
            <p:spPr>
              <a:xfrm>
                <a:off x="5552231" y="3601172"/>
                <a:ext cx="2176041" cy="729205"/>
              </a:xfrm>
              <a:prstGeom prst="flowChartPredefinedProcess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Continuer </a:t>
                </a:r>
                <a:br>
                  <a:rPr lang="fr-FR" sz="1400" dirty="0">
                    <a:solidFill>
                      <a:schemeClr val="tx1"/>
                    </a:solidFill>
                  </a:rPr>
                </a:br>
                <a:r>
                  <a:rPr lang="fr-FR" sz="1400" dirty="0">
                    <a:solidFill>
                      <a:schemeClr val="tx1"/>
                    </a:solidFill>
                  </a:rPr>
                  <a:t>à avancer</a:t>
                </a:r>
              </a:p>
            </p:txBody>
          </p:sp>
          <p:sp>
            <p:nvSpPr>
              <p:cNvPr id="96" name="Organigramme : Procédé prédéfini 95">
                <a:extLst>
                  <a:ext uri="{FF2B5EF4-FFF2-40B4-BE49-F238E27FC236}">
                    <a16:creationId xmlns:a16="http://schemas.microsoft.com/office/drawing/2014/main" id="{73A3DAA5-C486-9DD7-40FD-3F3F39B112BE}"/>
                  </a:ext>
                </a:extLst>
              </p:cNvPr>
              <p:cNvSpPr/>
              <p:nvPr/>
            </p:nvSpPr>
            <p:spPr>
              <a:xfrm>
                <a:off x="2540642" y="5270340"/>
                <a:ext cx="2176041" cy="729205"/>
              </a:xfrm>
              <a:prstGeom prst="flowChartPredefinedProcess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Tourner à droite pendant 1 seconde</a:t>
                </a:r>
              </a:p>
            </p:txBody>
          </p:sp>
          <p:cxnSp>
            <p:nvCxnSpPr>
              <p:cNvPr id="98" name="Connecteur droit avec flèche 97">
                <a:extLst>
                  <a:ext uri="{FF2B5EF4-FFF2-40B4-BE49-F238E27FC236}">
                    <a16:creationId xmlns:a16="http://schemas.microsoft.com/office/drawing/2014/main" id="{1B315D67-6865-6E1D-6600-F6E2AC8C1B40}"/>
                  </a:ext>
                </a:extLst>
              </p:cNvPr>
              <p:cNvCxnSpPr>
                <a:stCxn id="7" idx="4"/>
                <a:endCxn id="9" idx="0"/>
              </p:cNvCxnSpPr>
              <p:nvPr/>
            </p:nvCxnSpPr>
            <p:spPr>
              <a:xfrm>
                <a:off x="3628663" y="1518212"/>
                <a:ext cx="0" cy="80829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necteur droit avec flèche 99">
                <a:extLst>
                  <a:ext uri="{FF2B5EF4-FFF2-40B4-BE49-F238E27FC236}">
                    <a16:creationId xmlns:a16="http://schemas.microsoft.com/office/drawing/2014/main" id="{A386C99B-3224-F8B1-B794-C8F87DC92757}"/>
                  </a:ext>
                </a:extLst>
              </p:cNvPr>
              <p:cNvCxnSpPr>
                <a:cxnSpLocks/>
                <a:stCxn id="9" idx="2"/>
                <a:endCxn id="10" idx="0"/>
              </p:cNvCxnSpPr>
              <p:nvPr/>
            </p:nvCxnSpPr>
            <p:spPr>
              <a:xfrm flipH="1">
                <a:off x="3628182" y="3055716"/>
                <a:ext cx="481" cy="228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Connecteur droit avec flèche 102">
                <a:extLst>
                  <a:ext uri="{FF2B5EF4-FFF2-40B4-BE49-F238E27FC236}">
                    <a16:creationId xmlns:a16="http://schemas.microsoft.com/office/drawing/2014/main" id="{FBFCFC74-8505-C992-E787-A277CAF42EAA}"/>
                  </a:ext>
                </a:extLst>
              </p:cNvPr>
              <p:cNvCxnSpPr>
                <a:cxnSpLocks/>
                <a:stCxn id="10" idx="2"/>
                <a:endCxn id="96" idx="0"/>
              </p:cNvCxnSpPr>
              <p:nvPr/>
            </p:nvCxnSpPr>
            <p:spPr>
              <a:xfrm>
                <a:off x="3628182" y="4647235"/>
                <a:ext cx="481" cy="62310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Connecteur droit avec flèche 105">
                <a:extLst>
                  <a:ext uri="{FF2B5EF4-FFF2-40B4-BE49-F238E27FC236}">
                    <a16:creationId xmlns:a16="http://schemas.microsoft.com/office/drawing/2014/main" id="{1EB44A4A-CEB0-9FB6-1F9B-EAEF25B0BAF9}"/>
                  </a:ext>
                </a:extLst>
              </p:cNvPr>
              <p:cNvCxnSpPr>
                <a:cxnSpLocks/>
                <a:stCxn id="10" idx="3"/>
                <a:endCxn id="11" idx="1"/>
              </p:cNvCxnSpPr>
              <p:nvPr/>
            </p:nvCxnSpPr>
            <p:spPr>
              <a:xfrm flipV="1">
                <a:off x="4536794" y="3965775"/>
                <a:ext cx="1015437" cy="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cteur droit avec flèche 113">
                <a:extLst>
                  <a:ext uri="{FF2B5EF4-FFF2-40B4-BE49-F238E27FC236}">
                    <a16:creationId xmlns:a16="http://schemas.microsoft.com/office/drawing/2014/main" id="{A0FDD75C-3E5C-EA16-0C2F-6B681CFCFAE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45220" y="1959380"/>
                <a:ext cx="2082960" cy="1301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necteur droit 116">
                <a:extLst>
                  <a:ext uri="{FF2B5EF4-FFF2-40B4-BE49-F238E27FC236}">
                    <a16:creationId xmlns:a16="http://schemas.microsoft.com/office/drawing/2014/main" id="{5A5ADEFA-C710-D4D5-8850-A47172C6C5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45220" y="1959380"/>
                <a:ext cx="0" cy="44838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119">
                <a:extLst>
                  <a:ext uri="{FF2B5EF4-FFF2-40B4-BE49-F238E27FC236}">
                    <a16:creationId xmlns:a16="http://schemas.microsoft.com/office/drawing/2014/main" id="{5FA8917D-DC40-3216-C393-F8ED5585BA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0562" y="4330377"/>
                <a:ext cx="0" cy="211286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cteur droit 124">
                <a:extLst>
                  <a:ext uri="{FF2B5EF4-FFF2-40B4-BE49-F238E27FC236}">
                    <a16:creationId xmlns:a16="http://schemas.microsoft.com/office/drawing/2014/main" id="{7BF8C31C-5A83-AA8B-03EA-27AC2A7378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28180" y="5993273"/>
                <a:ext cx="0" cy="44996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cteur droit 125">
                <a:extLst>
                  <a:ext uri="{FF2B5EF4-FFF2-40B4-BE49-F238E27FC236}">
                    <a16:creationId xmlns:a16="http://schemas.microsoft.com/office/drawing/2014/main" id="{A48630C0-E1DC-0D5C-5F0F-7CD453DBFB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45220" y="6443240"/>
                <a:ext cx="502534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047F59B-3420-A00A-3331-2CC726FC328A}"/>
                </a:ext>
              </a:extLst>
            </p:cNvPr>
            <p:cNvSpPr txBox="1"/>
            <p:nvPr/>
          </p:nvSpPr>
          <p:spPr>
            <a:xfrm>
              <a:off x="4650008" y="3539442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A1CD807D-734B-1B98-BBAA-7321A0968F52}"/>
                </a:ext>
              </a:extLst>
            </p:cNvPr>
            <p:cNvSpPr txBox="1"/>
            <p:nvPr/>
          </p:nvSpPr>
          <p:spPr>
            <a:xfrm>
              <a:off x="3628180" y="4715116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722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392106-E086-B0C2-87EC-E92C599E4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e 68">
            <a:extLst>
              <a:ext uri="{FF2B5EF4-FFF2-40B4-BE49-F238E27FC236}">
                <a16:creationId xmlns:a16="http://schemas.microsoft.com/office/drawing/2014/main" id="{6F447B02-DF60-754F-BE2E-23B135995457}"/>
              </a:ext>
            </a:extLst>
          </p:cNvPr>
          <p:cNvGrpSpPr/>
          <p:nvPr/>
        </p:nvGrpSpPr>
        <p:grpSpPr>
          <a:xfrm>
            <a:off x="1525927" y="858455"/>
            <a:ext cx="9472173" cy="9952324"/>
            <a:chOff x="1525927" y="858455"/>
            <a:chExt cx="9472173" cy="9952324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5EBA6C15-3D79-EC73-745F-A36F6633A507}"/>
                </a:ext>
              </a:extLst>
            </p:cNvPr>
            <p:cNvSpPr/>
            <p:nvPr/>
          </p:nvSpPr>
          <p:spPr>
            <a:xfrm>
              <a:off x="2629821" y="858455"/>
              <a:ext cx="1997683" cy="6597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Départ</a:t>
              </a:r>
            </a:p>
          </p:txBody>
        </p:sp>
        <p:sp>
          <p:nvSpPr>
            <p:cNvPr id="30" name="Organigramme : Procédé prédéfini 29">
              <a:extLst>
                <a:ext uri="{FF2B5EF4-FFF2-40B4-BE49-F238E27FC236}">
                  <a16:creationId xmlns:a16="http://schemas.microsoft.com/office/drawing/2014/main" id="{0C4AE904-F37C-A389-05E6-A57AA7DDBF3B}"/>
                </a:ext>
              </a:extLst>
            </p:cNvPr>
            <p:cNvSpPr/>
            <p:nvPr/>
          </p:nvSpPr>
          <p:spPr>
            <a:xfrm>
              <a:off x="2540642" y="2326511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Afficher la valeur du capteur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suivi de ligne</a:t>
              </a:r>
            </a:p>
          </p:txBody>
        </p:sp>
        <p:sp>
          <p:nvSpPr>
            <p:cNvPr id="31" name="Organigramme : Décision 30">
              <a:extLst>
                <a:ext uri="{FF2B5EF4-FFF2-40B4-BE49-F238E27FC236}">
                  <a16:creationId xmlns:a16="http://schemas.microsoft.com/office/drawing/2014/main" id="{BC70571A-0D3C-F76A-4457-8F29D434D09A}"/>
                </a:ext>
              </a:extLst>
            </p:cNvPr>
            <p:cNvSpPr/>
            <p:nvPr/>
          </p:nvSpPr>
          <p:spPr>
            <a:xfrm>
              <a:off x="2719569" y="3284316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Valeur = 0 </a:t>
              </a: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sp>
          <p:nvSpPr>
            <p:cNvPr id="32" name="Organigramme : Procédé prédéfini 31">
              <a:extLst>
                <a:ext uri="{FF2B5EF4-FFF2-40B4-BE49-F238E27FC236}">
                  <a16:creationId xmlns:a16="http://schemas.microsoft.com/office/drawing/2014/main" id="{479277A3-D313-01EB-88AA-E5FE2DCA3EA4}"/>
                </a:ext>
              </a:extLst>
            </p:cNvPr>
            <p:cNvSpPr/>
            <p:nvPr/>
          </p:nvSpPr>
          <p:spPr>
            <a:xfrm>
              <a:off x="8822059" y="3601172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Continuer 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à avancer</a:t>
              </a:r>
            </a:p>
          </p:txBody>
        </p:sp>
        <p:sp>
          <p:nvSpPr>
            <p:cNvPr id="33" name="Organigramme : Procédé prédéfini 32">
              <a:extLst>
                <a:ext uri="{FF2B5EF4-FFF2-40B4-BE49-F238E27FC236}">
                  <a16:creationId xmlns:a16="http://schemas.microsoft.com/office/drawing/2014/main" id="{C8194053-4253-D8D5-832F-3C4F7D3A6145}"/>
                </a:ext>
              </a:extLst>
            </p:cNvPr>
            <p:cNvSpPr/>
            <p:nvPr/>
          </p:nvSpPr>
          <p:spPr>
            <a:xfrm>
              <a:off x="2540642" y="9534071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Reculer doucement</a:t>
              </a:r>
            </a:p>
          </p:txBody>
        </p: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80E97D24-13CC-A46D-15F8-AD74862928A9}"/>
                </a:ext>
              </a:extLst>
            </p:cNvPr>
            <p:cNvCxnSpPr>
              <a:stCxn id="29" idx="4"/>
              <a:endCxn id="30" idx="0"/>
            </p:cNvCxnSpPr>
            <p:nvPr/>
          </p:nvCxnSpPr>
          <p:spPr>
            <a:xfrm>
              <a:off x="3628663" y="1518212"/>
              <a:ext cx="0" cy="80829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>
              <a:extLst>
                <a:ext uri="{FF2B5EF4-FFF2-40B4-BE49-F238E27FC236}">
                  <a16:creationId xmlns:a16="http://schemas.microsoft.com/office/drawing/2014/main" id="{5A1A335A-9D31-8985-385E-BA42352046BF}"/>
                </a:ext>
              </a:extLst>
            </p:cNvPr>
            <p:cNvCxnSpPr>
              <a:cxnSpLocks/>
              <a:stCxn id="30" idx="2"/>
              <a:endCxn id="31" idx="0"/>
            </p:cNvCxnSpPr>
            <p:nvPr/>
          </p:nvCxnSpPr>
          <p:spPr>
            <a:xfrm flipH="1">
              <a:off x="3628182" y="3055716"/>
              <a:ext cx="481" cy="2286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F30035BF-81AD-BC29-8124-358D27B08D98}"/>
                </a:ext>
              </a:extLst>
            </p:cNvPr>
            <p:cNvCxnSpPr>
              <a:cxnSpLocks/>
              <a:stCxn id="31" idx="2"/>
            </p:cNvCxnSpPr>
            <p:nvPr/>
          </p:nvCxnSpPr>
          <p:spPr>
            <a:xfrm flipH="1">
              <a:off x="3628180" y="4647235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700E0207-E72B-9977-3D62-7488437B388D}"/>
                </a:ext>
              </a:extLst>
            </p:cNvPr>
            <p:cNvCxnSpPr>
              <a:cxnSpLocks/>
              <a:stCxn id="31" idx="3"/>
              <a:endCxn id="32" idx="1"/>
            </p:cNvCxnSpPr>
            <p:nvPr/>
          </p:nvCxnSpPr>
          <p:spPr>
            <a:xfrm flipV="1">
              <a:off x="4536794" y="3965775"/>
              <a:ext cx="4285265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E21A3D31-74FF-BBD5-CC27-939C01CFAF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45220" y="1959380"/>
              <a:ext cx="2082960" cy="1301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B33E1892-921F-9B39-67AD-FE0C67FD9BFC}"/>
                </a:ext>
              </a:extLst>
            </p:cNvPr>
            <p:cNvCxnSpPr>
              <a:cxnSpLocks/>
            </p:cNvCxnSpPr>
            <p:nvPr/>
          </p:nvCxnSpPr>
          <p:spPr>
            <a:xfrm>
              <a:off x="1545220" y="1959380"/>
              <a:ext cx="0" cy="8845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C66EB055-E3B1-0035-3386-609531C4AAF7}"/>
                </a:ext>
              </a:extLst>
            </p:cNvPr>
            <p:cNvCxnSpPr>
              <a:cxnSpLocks/>
            </p:cNvCxnSpPr>
            <p:nvPr/>
          </p:nvCxnSpPr>
          <p:spPr>
            <a:xfrm>
              <a:off x="9840390" y="4330377"/>
              <a:ext cx="0" cy="64745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A74F091B-A969-21AD-9596-21CAF21E18AC}"/>
                </a:ext>
              </a:extLst>
            </p:cNvPr>
            <p:cNvCxnSpPr>
              <a:cxnSpLocks/>
            </p:cNvCxnSpPr>
            <p:nvPr/>
          </p:nvCxnSpPr>
          <p:spPr>
            <a:xfrm>
              <a:off x="3628180" y="10268578"/>
              <a:ext cx="0" cy="5363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5245CEDF-8A00-84F0-3DB1-14A41ECB2B46}"/>
                </a:ext>
              </a:extLst>
            </p:cNvPr>
            <p:cNvSpPr txBox="1"/>
            <p:nvPr/>
          </p:nvSpPr>
          <p:spPr>
            <a:xfrm>
              <a:off x="4650008" y="3539442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4DC86702-791C-7858-DFCC-92DEF1765146}"/>
                </a:ext>
              </a:extLst>
            </p:cNvPr>
            <p:cNvSpPr txBox="1"/>
            <p:nvPr/>
          </p:nvSpPr>
          <p:spPr>
            <a:xfrm>
              <a:off x="3628180" y="4715116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45" name="Organigramme : Décision 44">
              <a:extLst>
                <a:ext uri="{FF2B5EF4-FFF2-40B4-BE49-F238E27FC236}">
                  <a16:creationId xmlns:a16="http://schemas.microsoft.com/office/drawing/2014/main" id="{D64D7220-9930-C8E2-392B-47F0FD0CCEA2}"/>
                </a:ext>
              </a:extLst>
            </p:cNvPr>
            <p:cNvSpPr/>
            <p:nvPr/>
          </p:nvSpPr>
          <p:spPr>
            <a:xfrm>
              <a:off x="2719569" y="5370168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Valeur = 1 </a:t>
              </a: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cxnSp>
          <p:nvCxnSpPr>
            <p:cNvPr id="46" name="Connecteur droit avec flèche 45">
              <a:extLst>
                <a:ext uri="{FF2B5EF4-FFF2-40B4-BE49-F238E27FC236}">
                  <a16:creationId xmlns:a16="http://schemas.microsoft.com/office/drawing/2014/main" id="{2064221B-10C5-F16B-A1FE-52CE1369E67E}"/>
                </a:ext>
              </a:extLst>
            </p:cNvPr>
            <p:cNvCxnSpPr>
              <a:cxnSpLocks/>
              <a:stCxn id="45" idx="2"/>
            </p:cNvCxnSpPr>
            <p:nvPr/>
          </p:nvCxnSpPr>
          <p:spPr>
            <a:xfrm flipH="1">
              <a:off x="3628180" y="6733087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>
              <a:extLst>
                <a:ext uri="{FF2B5EF4-FFF2-40B4-BE49-F238E27FC236}">
                  <a16:creationId xmlns:a16="http://schemas.microsoft.com/office/drawing/2014/main" id="{8E8AAA7F-8F67-BB35-A93A-FB1A859C1ECE}"/>
                </a:ext>
              </a:extLst>
            </p:cNvPr>
            <p:cNvCxnSpPr>
              <a:cxnSpLocks/>
              <a:stCxn id="45" idx="3"/>
              <a:endCxn id="57" idx="1"/>
            </p:cNvCxnSpPr>
            <p:nvPr/>
          </p:nvCxnSpPr>
          <p:spPr>
            <a:xfrm flipV="1">
              <a:off x="4536794" y="6043892"/>
              <a:ext cx="2756581" cy="773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EF6DD06F-A661-6DBB-112F-08597BC95014}"/>
                </a:ext>
              </a:extLst>
            </p:cNvPr>
            <p:cNvSpPr txBox="1"/>
            <p:nvPr/>
          </p:nvSpPr>
          <p:spPr>
            <a:xfrm>
              <a:off x="4650008" y="5625294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A5647550-7516-989C-B800-90B5B1118559}"/>
                </a:ext>
              </a:extLst>
            </p:cNvPr>
            <p:cNvSpPr txBox="1"/>
            <p:nvPr/>
          </p:nvSpPr>
          <p:spPr>
            <a:xfrm>
              <a:off x="3628180" y="6800968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50" name="Organigramme : Décision 49">
              <a:extLst>
                <a:ext uri="{FF2B5EF4-FFF2-40B4-BE49-F238E27FC236}">
                  <a16:creationId xmlns:a16="http://schemas.microsoft.com/office/drawing/2014/main" id="{6AB38FA9-B9F3-D91E-9822-683331E7BE6C}"/>
                </a:ext>
              </a:extLst>
            </p:cNvPr>
            <p:cNvSpPr/>
            <p:nvPr/>
          </p:nvSpPr>
          <p:spPr>
            <a:xfrm>
              <a:off x="2719567" y="7438208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Valeur = 2 </a:t>
              </a: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cxnSp>
          <p:nvCxnSpPr>
            <p:cNvPr id="51" name="Connecteur droit avec flèche 50">
              <a:extLst>
                <a:ext uri="{FF2B5EF4-FFF2-40B4-BE49-F238E27FC236}">
                  <a16:creationId xmlns:a16="http://schemas.microsoft.com/office/drawing/2014/main" id="{AF228164-B34F-698A-C54D-A071C89B8406}"/>
                </a:ext>
              </a:extLst>
            </p:cNvPr>
            <p:cNvCxnSpPr>
              <a:cxnSpLocks/>
              <a:stCxn id="50" idx="2"/>
            </p:cNvCxnSpPr>
            <p:nvPr/>
          </p:nvCxnSpPr>
          <p:spPr>
            <a:xfrm flipH="1">
              <a:off x="3628178" y="8801127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>
              <a:extLst>
                <a:ext uri="{FF2B5EF4-FFF2-40B4-BE49-F238E27FC236}">
                  <a16:creationId xmlns:a16="http://schemas.microsoft.com/office/drawing/2014/main" id="{12143430-3683-5C72-62D3-539958427736}"/>
                </a:ext>
              </a:extLst>
            </p:cNvPr>
            <p:cNvCxnSpPr>
              <a:cxnSpLocks/>
              <a:stCxn id="50" idx="3"/>
            </p:cNvCxnSpPr>
            <p:nvPr/>
          </p:nvCxnSpPr>
          <p:spPr>
            <a:xfrm flipV="1">
              <a:off x="4536792" y="8119667"/>
              <a:ext cx="1015437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6F76FF8F-6433-047C-B444-8D09657B2698}"/>
                </a:ext>
              </a:extLst>
            </p:cNvPr>
            <p:cNvSpPr txBox="1"/>
            <p:nvPr/>
          </p:nvSpPr>
          <p:spPr>
            <a:xfrm>
              <a:off x="4650006" y="7693334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4E4F7455-FA91-AC01-4A2A-E717DCCB6D14}"/>
                </a:ext>
              </a:extLst>
            </p:cNvPr>
            <p:cNvSpPr txBox="1"/>
            <p:nvPr/>
          </p:nvSpPr>
          <p:spPr>
            <a:xfrm>
              <a:off x="3628178" y="8869008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55" name="Organigramme : Procédé prédéfini 54">
              <a:extLst>
                <a:ext uri="{FF2B5EF4-FFF2-40B4-BE49-F238E27FC236}">
                  <a16:creationId xmlns:a16="http://schemas.microsoft.com/office/drawing/2014/main" id="{03D22A85-EEBB-5DA2-5F09-452FA24A407C}"/>
                </a:ext>
              </a:extLst>
            </p:cNvPr>
            <p:cNvSpPr/>
            <p:nvPr/>
          </p:nvSpPr>
          <p:spPr>
            <a:xfrm>
              <a:off x="5579471" y="7770951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Tourner à droite</a:t>
              </a:r>
            </a:p>
          </p:txBody>
        </p: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F72DD8AA-898C-2DFB-46B9-B348BE70324B}"/>
                </a:ext>
              </a:extLst>
            </p:cNvPr>
            <p:cNvCxnSpPr>
              <a:cxnSpLocks/>
            </p:cNvCxnSpPr>
            <p:nvPr/>
          </p:nvCxnSpPr>
          <p:spPr>
            <a:xfrm>
              <a:off x="6597802" y="8500156"/>
              <a:ext cx="0" cy="230481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rganigramme : Procédé prédéfini 56">
              <a:extLst>
                <a:ext uri="{FF2B5EF4-FFF2-40B4-BE49-F238E27FC236}">
                  <a16:creationId xmlns:a16="http://schemas.microsoft.com/office/drawing/2014/main" id="{D9C6E1F0-C1AB-1631-86C9-C53BBDE39E87}"/>
                </a:ext>
              </a:extLst>
            </p:cNvPr>
            <p:cNvSpPr/>
            <p:nvPr/>
          </p:nvSpPr>
          <p:spPr>
            <a:xfrm>
              <a:off x="7293375" y="5679289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Tourner à gauche</a:t>
              </a:r>
            </a:p>
          </p:txBody>
        </p: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F8DE731F-C834-154D-F9FA-DE8ECB7BC253}"/>
                </a:ext>
              </a:extLst>
            </p:cNvPr>
            <p:cNvCxnSpPr>
              <a:cxnSpLocks/>
            </p:cNvCxnSpPr>
            <p:nvPr/>
          </p:nvCxnSpPr>
          <p:spPr>
            <a:xfrm>
              <a:off x="8311706" y="6408494"/>
              <a:ext cx="0" cy="43964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029AEBDF-F24C-A1BC-2A02-60FD17A23330}"/>
                </a:ext>
              </a:extLst>
            </p:cNvPr>
            <p:cNvCxnSpPr>
              <a:cxnSpLocks/>
            </p:cNvCxnSpPr>
            <p:nvPr/>
          </p:nvCxnSpPr>
          <p:spPr>
            <a:xfrm>
              <a:off x="1525927" y="10810779"/>
              <a:ext cx="831446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806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E41AA-BCA1-7193-638F-5BD788980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9C5B87DB-F2E5-2C8A-5570-1E3FCE59379E}"/>
              </a:ext>
            </a:extLst>
          </p:cNvPr>
          <p:cNvGrpSpPr/>
          <p:nvPr/>
        </p:nvGrpSpPr>
        <p:grpSpPr>
          <a:xfrm>
            <a:off x="1348450" y="-8275899"/>
            <a:ext cx="11270105" cy="21944665"/>
            <a:chOff x="1348450" y="-8275899"/>
            <a:chExt cx="11270105" cy="21944665"/>
          </a:xfrm>
        </p:grpSpPr>
        <p:sp>
          <p:nvSpPr>
            <p:cNvPr id="30" name="Organigramme : Procédé prédéfini 29">
              <a:extLst>
                <a:ext uri="{FF2B5EF4-FFF2-40B4-BE49-F238E27FC236}">
                  <a16:creationId xmlns:a16="http://schemas.microsoft.com/office/drawing/2014/main" id="{ECEE6A5C-31F8-4050-6C50-E9F4BD84A327}"/>
                </a:ext>
              </a:extLst>
            </p:cNvPr>
            <p:cNvSpPr/>
            <p:nvPr/>
          </p:nvSpPr>
          <p:spPr>
            <a:xfrm>
              <a:off x="2343872" y="-5932026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Afficher la valeur du capteur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suivi de ligne</a:t>
              </a:r>
            </a:p>
          </p:txBody>
        </p:sp>
        <p:sp>
          <p:nvSpPr>
            <p:cNvPr id="31" name="Organigramme : Décision 30">
              <a:extLst>
                <a:ext uri="{FF2B5EF4-FFF2-40B4-BE49-F238E27FC236}">
                  <a16:creationId xmlns:a16="http://schemas.microsoft.com/office/drawing/2014/main" id="{CB04B51D-0A7F-253E-3DE2-B329DBF27597}"/>
                </a:ext>
              </a:extLst>
            </p:cNvPr>
            <p:cNvSpPr/>
            <p:nvPr/>
          </p:nvSpPr>
          <p:spPr>
            <a:xfrm>
              <a:off x="2522799" y="-4974221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Valeur = 0 </a:t>
              </a: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sp>
          <p:nvSpPr>
            <p:cNvPr id="32" name="Organigramme : Procédé prédéfini 31">
              <a:extLst>
                <a:ext uri="{FF2B5EF4-FFF2-40B4-BE49-F238E27FC236}">
                  <a16:creationId xmlns:a16="http://schemas.microsoft.com/office/drawing/2014/main" id="{2A1ADA83-90A9-980C-BA33-402F890E0FEB}"/>
                </a:ext>
              </a:extLst>
            </p:cNvPr>
            <p:cNvSpPr/>
            <p:nvPr/>
          </p:nvSpPr>
          <p:spPr>
            <a:xfrm>
              <a:off x="8625289" y="-4657365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Erreur=0</a:t>
              </a:r>
            </a:p>
          </p:txBody>
        </p:sp>
        <p:sp>
          <p:nvSpPr>
            <p:cNvPr id="33" name="Organigramme : Procédé prédéfini 32">
              <a:extLst>
                <a:ext uri="{FF2B5EF4-FFF2-40B4-BE49-F238E27FC236}">
                  <a16:creationId xmlns:a16="http://schemas.microsoft.com/office/drawing/2014/main" id="{FFFCA9D1-532B-853B-154D-1C386E4AC457}"/>
                </a:ext>
              </a:extLst>
            </p:cNvPr>
            <p:cNvSpPr/>
            <p:nvPr/>
          </p:nvSpPr>
          <p:spPr>
            <a:xfrm>
              <a:off x="2343872" y="1275534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Erreur = </a:t>
              </a:r>
              <a:r>
                <a:rPr lang="fr-FR" sz="1400" dirty="0" err="1">
                  <a:solidFill>
                    <a:schemeClr val="tx1"/>
                  </a:solidFill>
                </a:rPr>
                <a:t>Dernier_sens</a:t>
              </a:r>
              <a:r>
                <a:rPr lang="fr-FR" sz="1400" dirty="0">
                  <a:solidFill>
                    <a:schemeClr val="tx1"/>
                  </a:solidFill>
                </a:rPr>
                <a:t>*2</a:t>
              </a:r>
            </a:p>
          </p:txBody>
        </p: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CB628264-CF86-B92F-755D-27E254B545ED}"/>
                </a:ext>
              </a:extLst>
            </p:cNvPr>
            <p:cNvCxnSpPr>
              <a:cxnSpLocks/>
              <a:stCxn id="3" idx="4"/>
              <a:endCxn id="30" idx="0"/>
            </p:cNvCxnSpPr>
            <p:nvPr/>
          </p:nvCxnSpPr>
          <p:spPr>
            <a:xfrm>
              <a:off x="3417223" y="-7616142"/>
              <a:ext cx="14670" cy="168411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>
              <a:extLst>
                <a:ext uri="{FF2B5EF4-FFF2-40B4-BE49-F238E27FC236}">
                  <a16:creationId xmlns:a16="http://schemas.microsoft.com/office/drawing/2014/main" id="{A3E69B6F-F465-F504-A064-F7D72C91BF38}"/>
                </a:ext>
              </a:extLst>
            </p:cNvPr>
            <p:cNvCxnSpPr>
              <a:cxnSpLocks/>
              <a:stCxn id="30" idx="2"/>
              <a:endCxn id="31" idx="0"/>
            </p:cNvCxnSpPr>
            <p:nvPr/>
          </p:nvCxnSpPr>
          <p:spPr>
            <a:xfrm flipH="1">
              <a:off x="3431412" y="-5202821"/>
              <a:ext cx="481" cy="2286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F6BF366E-60CD-E6E1-69E5-8F5A2CBA22A9}"/>
                </a:ext>
              </a:extLst>
            </p:cNvPr>
            <p:cNvCxnSpPr>
              <a:cxnSpLocks/>
              <a:stCxn id="31" idx="2"/>
            </p:cNvCxnSpPr>
            <p:nvPr/>
          </p:nvCxnSpPr>
          <p:spPr>
            <a:xfrm flipH="1">
              <a:off x="3431410" y="-3611302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4388047F-10B9-1667-F2B2-60695CF73C0E}"/>
                </a:ext>
              </a:extLst>
            </p:cNvPr>
            <p:cNvCxnSpPr>
              <a:cxnSpLocks/>
              <a:stCxn id="31" idx="3"/>
              <a:endCxn id="32" idx="1"/>
            </p:cNvCxnSpPr>
            <p:nvPr/>
          </p:nvCxnSpPr>
          <p:spPr>
            <a:xfrm flipV="1">
              <a:off x="4340024" y="-4292762"/>
              <a:ext cx="4285265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461BF224-5211-4A4A-C2A7-B2BD1BCA66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48450" y="-6299157"/>
              <a:ext cx="2082960" cy="1301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7BBCEEDA-9482-72C7-DBE8-FE448051D0E8}"/>
                </a:ext>
              </a:extLst>
            </p:cNvPr>
            <p:cNvCxnSpPr>
              <a:cxnSpLocks/>
            </p:cNvCxnSpPr>
            <p:nvPr/>
          </p:nvCxnSpPr>
          <p:spPr>
            <a:xfrm>
              <a:off x="1348450" y="-6299157"/>
              <a:ext cx="13888" cy="199679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D16D79E4-42B1-1EE4-3C44-9DD4C8094071}"/>
                </a:ext>
              </a:extLst>
            </p:cNvPr>
            <p:cNvCxnSpPr>
              <a:cxnSpLocks/>
            </p:cNvCxnSpPr>
            <p:nvPr/>
          </p:nvCxnSpPr>
          <p:spPr>
            <a:xfrm>
              <a:off x="9643620" y="-3928160"/>
              <a:ext cx="0" cy="64745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E468032A-CC30-A26A-0123-E790017B84F3}"/>
                </a:ext>
              </a:extLst>
            </p:cNvPr>
            <p:cNvCxnSpPr>
              <a:cxnSpLocks/>
            </p:cNvCxnSpPr>
            <p:nvPr/>
          </p:nvCxnSpPr>
          <p:spPr>
            <a:xfrm>
              <a:off x="3431410" y="2010041"/>
              <a:ext cx="0" cy="5363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B615E36B-6131-2098-7D68-99A3BF757A75}"/>
                </a:ext>
              </a:extLst>
            </p:cNvPr>
            <p:cNvSpPr txBox="1"/>
            <p:nvPr/>
          </p:nvSpPr>
          <p:spPr>
            <a:xfrm>
              <a:off x="4453238" y="-4719095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B2FA55AA-6DF3-CBEB-458A-7CC5F9EE22FB}"/>
                </a:ext>
              </a:extLst>
            </p:cNvPr>
            <p:cNvSpPr txBox="1"/>
            <p:nvPr/>
          </p:nvSpPr>
          <p:spPr>
            <a:xfrm>
              <a:off x="3431410" y="-3543421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45" name="Organigramme : Décision 44">
              <a:extLst>
                <a:ext uri="{FF2B5EF4-FFF2-40B4-BE49-F238E27FC236}">
                  <a16:creationId xmlns:a16="http://schemas.microsoft.com/office/drawing/2014/main" id="{BAA7B5F7-EFB7-5770-19CF-A025C65CE3D6}"/>
                </a:ext>
              </a:extLst>
            </p:cNvPr>
            <p:cNvSpPr/>
            <p:nvPr/>
          </p:nvSpPr>
          <p:spPr>
            <a:xfrm>
              <a:off x="2522799" y="-2888369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Valeur = 1 </a:t>
              </a: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cxnSp>
          <p:nvCxnSpPr>
            <p:cNvPr id="46" name="Connecteur droit avec flèche 45">
              <a:extLst>
                <a:ext uri="{FF2B5EF4-FFF2-40B4-BE49-F238E27FC236}">
                  <a16:creationId xmlns:a16="http://schemas.microsoft.com/office/drawing/2014/main" id="{A92689B2-8C08-C3AA-ECFC-66166A003D34}"/>
                </a:ext>
              </a:extLst>
            </p:cNvPr>
            <p:cNvCxnSpPr>
              <a:cxnSpLocks/>
              <a:stCxn id="45" idx="2"/>
            </p:cNvCxnSpPr>
            <p:nvPr/>
          </p:nvCxnSpPr>
          <p:spPr>
            <a:xfrm flipH="1">
              <a:off x="3431410" y="-1525450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>
              <a:extLst>
                <a:ext uri="{FF2B5EF4-FFF2-40B4-BE49-F238E27FC236}">
                  <a16:creationId xmlns:a16="http://schemas.microsoft.com/office/drawing/2014/main" id="{59E48D92-5174-AB81-3FBC-DDDCF6E48A23}"/>
                </a:ext>
              </a:extLst>
            </p:cNvPr>
            <p:cNvCxnSpPr>
              <a:cxnSpLocks/>
              <a:stCxn id="45" idx="3"/>
              <a:endCxn id="57" idx="1"/>
            </p:cNvCxnSpPr>
            <p:nvPr/>
          </p:nvCxnSpPr>
          <p:spPr>
            <a:xfrm flipV="1">
              <a:off x="4340024" y="-2214645"/>
              <a:ext cx="2756581" cy="773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055B90C2-5501-2422-661F-1D0967C3EC26}"/>
                </a:ext>
              </a:extLst>
            </p:cNvPr>
            <p:cNvSpPr txBox="1"/>
            <p:nvPr/>
          </p:nvSpPr>
          <p:spPr>
            <a:xfrm>
              <a:off x="4453238" y="-2633243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D4D28699-FF3E-2862-4F0E-A1D516724D60}"/>
                </a:ext>
              </a:extLst>
            </p:cNvPr>
            <p:cNvSpPr txBox="1"/>
            <p:nvPr/>
          </p:nvSpPr>
          <p:spPr>
            <a:xfrm>
              <a:off x="3431410" y="-1457569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50" name="Organigramme : Décision 49">
              <a:extLst>
                <a:ext uri="{FF2B5EF4-FFF2-40B4-BE49-F238E27FC236}">
                  <a16:creationId xmlns:a16="http://schemas.microsoft.com/office/drawing/2014/main" id="{BDE8B7D8-9589-8E6F-678E-04F9F1629619}"/>
                </a:ext>
              </a:extLst>
            </p:cNvPr>
            <p:cNvSpPr/>
            <p:nvPr/>
          </p:nvSpPr>
          <p:spPr>
            <a:xfrm>
              <a:off x="2522797" y="-820329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Valeur = 2 </a:t>
              </a: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cxnSp>
          <p:nvCxnSpPr>
            <p:cNvPr id="51" name="Connecteur droit avec flèche 50">
              <a:extLst>
                <a:ext uri="{FF2B5EF4-FFF2-40B4-BE49-F238E27FC236}">
                  <a16:creationId xmlns:a16="http://schemas.microsoft.com/office/drawing/2014/main" id="{02613EF7-60E5-3A5B-BD2A-A31C745B3D04}"/>
                </a:ext>
              </a:extLst>
            </p:cNvPr>
            <p:cNvCxnSpPr>
              <a:cxnSpLocks/>
              <a:stCxn id="50" idx="2"/>
            </p:cNvCxnSpPr>
            <p:nvPr/>
          </p:nvCxnSpPr>
          <p:spPr>
            <a:xfrm flipH="1">
              <a:off x="3431408" y="542590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>
              <a:extLst>
                <a:ext uri="{FF2B5EF4-FFF2-40B4-BE49-F238E27FC236}">
                  <a16:creationId xmlns:a16="http://schemas.microsoft.com/office/drawing/2014/main" id="{AAB5DF59-A2D1-4173-6665-A91A582A28EC}"/>
                </a:ext>
              </a:extLst>
            </p:cNvPr>
            <p:cNvCxnSpPr>
              <a:cxnSpLocks/>
              <a:stCxn id="50" idx="3"/>
            </p:cNvCxnSpPr>
            <p:nvPr/>
          </p:nvCxnSpPr>
          <p:spPr>
            <a:xfrm flipV="1">
              <a:off x="4340022" y="-138870"/>
              <a:ext cx="1015437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2F29C9F7-0ED1-187B-A305-D9AE62844672}"/>
                </a:ext>
              </a:extLst>
            </p:cNvPr>
            <p:cNvSpPr txBox="1"/>
            <p:nvPr/>
          </p:nvSpPr>
          <p:spPr>
            <a:xfrm>
              <a:off x="4453236" y="-565203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E061D84E-E803-6F30-B005-1AF043275CF8}"/>
                </a:ext>
              </a:extLst>
            </p:cNvPr>
            <p:cNvSpPr txBox="1"/>
            <p:nvPr/>
          </p:nvSpPr>
          <p:spPr>
            <a:xfrm>
              <a:off x="3431408" y="610471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55" name="Organigramme : Procédé prédéfini 54">
              <a:extLst>
                <a:ext uri="{FF2B5EF4-FFF2-40B4-BE49-F238E27FC236}">
                  <a16:creationId xmlns:a16="http://schemas.microsoft.com/office/drawing/2014/main" id="{47CEC59C-804F-34DC-D9FE-8A0736D4DA5D}"/>
                </a:ext>
              </a:extLst>
            </p:cNvPr>
            <p:cNvSpPr/>
            <p:nvPr/>
          </p:nvSpPr>
          <p:spPr>
            <a:xfrm>
              <a:off x="5382701" y="-487586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Erreur = 1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 err="1">
                  <a:solidFill>
                    <a:schemeClr val="tx1"/>
                  </a:solidFill>
                </a:rPr>
                <a:t>Dernier_sens</a:t>
              </a:r>
              <a:r>
                <a:rPr lang="fr-FR" sz="1400" dirty="0">
                  <a:solidFill>
                    <a:schemeClr val="tx1"/>
                  </a:solidFill>
                </a:rPr>
                <a:t> = 1</a:t>
              </a:r>
            </a:p>
          </p:txBody>
        </p: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71D68885-86D9-8532-7E47-598F4A391C84}"/>
                </a:ext>
              </a:extLst>
            </p:cNvPr>
            <p:cNvCxnSpPr>
              <a:cxnSpLocks/>
            </p:cNvCxnSpPr>
            <p:nvPr/>
          </p:nvCxnSpPr>
          <p:spPr>
            <a:xfrm>
              <a:off x="6401032" y="241619"/>
              <a:ext cx="0" cy="230481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rganigramme : Procédé prédéfini 56">
              <a:extLst>
                <a:ext uri="{FF2B5EF4-FFF2-40B4-BE49-F238E27FC236}">
                  <a16:creationId xmlns:a16="http://schemas.microsoft.com/office/drawing/2014/main" id="{3BDB22CD-0D46-F2F9-4ADD-0B8F18CEF6E2}"/>
                </a:ext>
              </a:extLst>
            </p:cNvPr>
            <p:cNvSpPr/>
            <p:nvPr/>
          </p:nvSpPr>
          <p:spPr>
            <a:xfrm>
              <a:off x="7096605" y="-2579248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Erreur = -1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 err="1">
                  <a:solidFill>
                    <a:schemeClr val="tx1"/>
                  </a:solidFill>
                </a:rPr>
                <a:t>Dernier_sens</a:t>
              </a:r>
              <a:r>
                <a:rPr lang="fr-FR" sz="1400" dirty="0">
                  <a:solidFill>
                    <a:schemeClr val="tx1"/>
                  </a:solidFill>
                </a:rPr>
                <a:t> = -1</a:t>
              </a:r>
            </a:p>
          </p:txBody>
        </p: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0A28DBD7-C64F-2C29-C765-4529042D3CB4}"/>
                </a:ext>
              </a:extLst>
            </p:cNvPr>
            <p:cNvCxnSpPr>
              <a:cxnSpLocks/>
            </p:cNvCxnSpPr>
            <p:nvPr/>
          </p:nvCxnSpPr>
          <p:spPr>
            <a:xfrm>
              <a:off x="8114936" y="-1850043"/>
              <a:ext cx="0" cy="43964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970C5378-E3EF-3B6A-FD4B-F9424E31C279}"/>
                </a:ext>
              </a:extLst>
            </p:cNvPr>
            <p:cNvCxnSpPr>
              <a:cxnSpLocks/>
            </p:cNvCxnSpPr>
            <p:nvPr/>
          </p:nvCxnSpPr>
          <p:spPr>
            <a:xfrm>
              <a:off x="3431408" y="2552242"/>
              <a:ext cx="62122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Ellipse 2">
              <a:extLst>
                <a:ext uri="{FF2B5EF4-FFF2-40B4-BE49-F238E27FC236}">
                  <a16:creationId xmlns:a16="http://schemas.microsoft.com/office/drawing/2014/main" id="{9D9DBE26-7557-0DF5-B5BB-6562F94175D1}"/>
                </a:ext>
              </a:extLst>
            </p:cNvPr>
            <p:cNvSpPr/>
            <p:nvPr/>
          </p:nvSpPr>
          <p:spPr>
            <a:xfrm>
              <a:off x="2418381" y="-8275899"/>
              <a:ext cx="1997683" cy="6597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Départ</a:t>
              </a:r>
            </a:p>
          </p:txBody>
        </p:sp>
        <p:sp>
          <p:nvSpPr>
            <p:cNvPr id="4" name="Organigramme : Procédé prédéfini 3">
              <a:extLst>
                <a:ext uri="{FF2B5EF4-FFF2-40B4-BE49-F238E27FC236}">
                  <a16:creationId xmlns:a16="http://schemas.microsoft.com/office/drawing/2014/main" id="{07073BAC-BDB7-9C55-4D84-3DB1A128E660}"/>
                </a:ext>
              </a:extLst>
            </p:cNvPr>
            <p:cNvSpPr/>
            <p:nvPr/>
          </p:nvSpPr>
          <p:spPr>
            <a:xfrm>
              <a:off x="2343872" y="-7273543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Initialiser les variables</a:t>
              </a:r>
            </a:p>
          </p:txBody>
        </p:sp>
        <p:cxnSp>
          <p:nvCxnSpPr>
            <p:cNvPr id="6" name="Connecteur droit avec flèche 5">
              <a:extLst>
                <a:ext uri="{FF2B5EF4-FFF2-40B4-BE49-F238E27FC236}">
                  <a16:creationId xmlns:a16="http://schemas.microsoft.com/office/drawing/2014/main" id="{8D974DC0-1325-3E8D-E73E-8803BB8E19B6}"/>
                </a:ext>
              </a:extLst>
            </p:cNvPr>
            <p:cNvCxnSpPr>
              <a:cxnSpLocks/>
              <a:stCxn id="3" idx="4"/>
              <a:endCxn id="4" idx="0"/>
            </p:cNvCxnSpPr>
            <p:nvPr/>
          </p:nvCxnSpPr>
          <p:spPr>
            <a:xfrm>
              <a:off x="3417223" y="-7616142"/>
              <a:ext cx="14670" cy="34259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>
              <a:extLst>
                <a:ext uri="{FF2B5EF4-FFF2-40B4-BE49-F238E27FC236}">
                  <a16:creationId xmlns:a16="http://schemas.microsoft.com/office/drawing/2014/main" id="{FE838103-4E65-FC57-6511-1A2B1EB15FE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2239" y="2551646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rganigramme : Procédé prédéfini 11">
              <a:extLst>
                <a:ext uri="{FF2B5EF4-FFF2-40B4-BE49-F238E27FC236}">
                  <a16:creationId xmlns:a16="http://schemas.microsoft.com/office/drawing/2014/main" id="{743BC2C9-1569-C6AA-CE91-8CD8A4967BD7}"/>
                </a:ext>
              </a:extLst>
            </p:cNvPr>
            <p:cNvSpPr/>
            <p:nvPr/>
          </p:nvSpPr>
          <p:spPr>
            <a:xfrm>
              <a:off x="4154221" y="3274579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Appliquer Algorithme 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PID</a:t>
              </a:r>
            </a:p>
          </p:txBody>
        </p:sp>
        <p:cxnSp>
          <p:nvCxnSpPr>
            <p:cNvPr id="13" name="Connecteur droit avec flèche 12">
              <a:extLst>
                <a:ext uri="{FF2B5EF4-FFF2-40B4-BE49-F238E27FC236}">
                  <a16:creationId xmlns:a16="http://schemas.microsoft.com/office/drawing/2014/main" id="{9A65AA5A-71BA-4609-0B78-463934CD7E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2236" y="3996915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rganigramme : Procédé prédéfini 13">
              <a:extLst>
                <a:ext uri="{FF2B5EF4-FFF2-40B4-BE49-F238E27FC236}">
                  <a16:creationId xmlns:a16="http://schemas.microsoft.com/office/drawing/2014/main" id="{C9EA9F73-EB38-25BB-D386-3DC6ECA778B8}"/>
                </a:ext>
              </a:extLst>
            </p:cNvPr>
            <p:cNvSpPr/>
            <p:nvPr/>
          </p:nvSpPr>
          <p:spPr>
            <a:xfrm>
              <a:off x="4154218" y="4719848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Ajuster la vitesse des moteurs</a:t>
              </a:r>
            </a:p>
          </p:txBody>
        </p:sp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79209020-675A-1CDE-74A8-C2FD032502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2236" y="5449053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rganigramme : Procédé prédéfini 15">
              <a:extLst>
                <a:ext uri="{FF2B5EF4-FFF2-40B4-BE49-F238E27FC236}">
                  <a16:creationId xmlns:a16="http://schemas.microsoft.com/office/drawing/2014/main" id="{3202CCBD-9631-EBDC-92E8-014A7902C5B8}"/>
                </a:ext>
              </a:extLst>
            </p:cNvPr>
            <p:cNvSpPr/>
            <p:nvPr/>
          </p:nvSpPr>
          <p:spPr>
            <a:xfrm>
              <a:off x="4154218" y="6171986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Evaluer la performance</a:t>
              </a:r>
            </a:p>
          </p:txBody>
        </p:sp>
        <p:sp>
          <p:nvSpPr>
            <p:cNvPr id="17" name="Organigramme : Décision 16">
              <a:extLst>
                <a:ext uri="{FF2B5EF4-FFF2-40B4-BE49-F238E27FC236}">
                  <a16:creationId xmlns:a16="http://schemas.microsoft.com/office/drawing/2014/main" id="{40FA43B1-2FF0-84A5-C877-BF9C039A344D}"/>
                </a:ext>
              </a:extLst>
            </p:cNvPr>
            <p:cNvSpPr/>
            <p:nvPr/>
          </p:nvSpPr>
          <p:spPr>
            <a:xfrm>
              <a:off x="4340024" y="7569303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Score &gt; </a:t>
              </a:r>
              <a:r>
                <a:rPr lang="fr-FR" sz="1400" dirty="0" err="1">
                  <a:solidFill>
                    <a:schemeClr val="tx1"/>
                  </a:solidFill>
                </a:rPr>
                <a:t>Meilleur_Score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sp>
          <p:nvSpPr>
            <p:cNvPr id="18" name="Organigramme : Procédé prédéfini 17">
              <a:extLst>
                <a:ext uri="{FF2B5EF4-FFF2-40B4-BE49-F238E27FC236}">
                  <a16:creationId xmlns:a16="http://schemas.microsoft.com/office/drawing/2014/main" id="{4A38FB31-F610-B987-655C-B0AD72DE2A85}"/>
                </a:ext>
              </a:extLst>
            </p:cNvPr>
            <p:cNvSpPr/>
            <p:nvPr/>
          </p:nvSpPr>
          <p:spPr>
            <a:xfrm>
              <a:off x="10442514" y="7886159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Ajouter 5 à P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Diminuer D de 2</a:t>
              </a:r>
            </a:p>
          </p:txBody>
        </p: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1C826FB6-BF4C-6510-1BAA-AB5FCCAC49C0}"/>
                </a:ext>
              </a:extLst>
            </p:cNvPr>
            <p:cNvCxnSpPr>
              <a:cxnSpLocks/>
              <a:stCxn id="17" idx="2"/>
            </p:cNvCxnSpPr>
            <p:nvPr/>
          </p:nvCxnSpPr>
          <p:spPr>
            <a:xfrm flipH="1">
              <a:off x="5248635" y="8932222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>
              <a:extLst>
                <a:ext uri="{FF2B5EF4-FFF2-40B4-BE49-F238E27FC236}">
                  <a16:creationId xmlns:a16="http://schemas.microsoft.com/office/drawing/2014/main" id="{156C05D0-D662-23E6-CC04-F7F4C4A843D0}"/>
                </a:ext>
              </a:extLst>
            </p:cNvPr>
            <p:cNvCxnSpPr>
              <a:cxnSpLocks/>
              <a:stCxn id="17" idx="3"/>
              <a:endCxn id="18" idx="1"/>
            </p:cNvCxnSpPr>
            <p:nvPr/>
          </p:nvCxnSpPr>
          <p:spPr>
            <a:xfrm flipV="1">
              <a:off x="6157249" y="8250762"/>
              <a:ext cx="4285265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F2A19573-3B1F-D70D-8B73-18304CEBF155}"/>
                </a:ext>
              </a:extLst>
            </p:cNvPr>
            <p:cNvSpPr txBox="1"/>
            <p:nvPr/>
          </p:nvSpPr>
          <p:spPr>
            <a:xfrm>
              <a:off x="6270463" y="7824429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3481D08-0354-46C9-9B80-F49A3B646DED}"/>
                </a:ext>
              </a:extLst>
            </p:cNvPr>
            <p:cNvSpPr txBox="1"/>
            <p:nvPr/>
          </p:nvSpPr>
          <p:spPr>
            <a:xfrm>
              <a:off x="5248635" y="9000103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23" name="Organigramme : Décision 22">
              <a:extLst>
                <a:ext uri="{FF2B5EF4-FFF2-40B4-BE49-F238E27FC236}">
                  <a16:creationId xmlns:a16="http://schemas.microsoft.com/office/drawing/2014/main" id="{6800FD3A-B0C4-23FA-1830-60CB2F19EAC4}"/>
                </a:ext>
              </a:extLst>
            </p:cNvPr>
            <p:cNvSpPr/>
            <p:nvPr/>
          </p:nvSpPr>
          <p:spPr>
            <a:xfrm>
              <a:off x="4340024" y="9655155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Score &lt;  </a:t>
              </a:r>
              <a:r>
                <a:rPr lang="fr-FR" sz="1400" dirty="0" err="1">
                  <a:solidFill>
                    <a:schemeClr val="tx1"/>
                  </a:solidFill>
                </a:rPr>
                <a:t>Meilleur_Score</a:t>
              </a:r>
              <a:r>
                <a:rPr lang="fr-FR" sz="1400" dirty="0">
                  <a:solidFill>
                    <a:schemeClr val="tx1"/>
                  </a:solidFill>
                </a:rPr>
                <a:t> - 10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cxnSp>
          <p:nvCxnSpPr>
            <p:cNvPr id="24" name="Connecteur droit avec flèche 23">
              <a:extLst>
                <a:ext uri="{FF2B5EF4-FFF2-40B4-BE49-F238E27FC236}">
                  <a16:creationId xmlns:a16="http://schemas.microsoft.com/office/drawing/2014/main" id="{5EF09B0A-A279-6160-7A05-EEAD3C16B2D8}"/>
                </a:ext>
              </a:extLst>
            </p:cNvPr>
            <p:cNvCxnSpPr>
              <a:cxnSpLocks/>
              <a:stCxn id="23" idx="2"/>
            </p:cNvCxnSpPr>
            <p:nvPr/>
          </p:nvCxnSpPr>
          <p:spPr>
            <a:xfrm flipH="1">
              <a:off x="5248635" y="11018074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EAD0168E-CEEC-9F67-21D5-D163494C9BEC}"/>
                </a:ext>
              </a:extLst>
            </p:cNvPr>
            <p:cNvCxnSpPr>
              <a:cxnSpLocks/>
              <a:stCxn id="23" idx="3"/>
              <a:endCxn id="62" idx="1"/>
            </p:cNvCxnSpPr>
            <p:nvPr/>
          </p:nvCxnSpPr>
          <p:spPr>
            <a:xfrm flipV="1">
              <a:off x="6157249" y="10328879"/>
              <a:ext cx="2756581" cy="773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967F3990-434D-99AD-74D2-34B01F213239}"/>
                </a:ext>
              </a:extLst>
            </p:cNvPr>
            <p:cNvSpPr txBox="1"/>
            <p:nvPr/>
          </p:nvSpPr>
          <p:spPr>
            <a:xfrm>
              <a:off x="6270463" y="9910281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BEFA81AE-DA4A-3882-60DA-64AECE7D9CBA}"/>
                </a:ext>
              </a:extLst>
            </p:cNvPr>
            <p:cNvSpPr txBox="1"/>
            <p:nvPr/>
          </p:nvSpPr>
          <p:spPr>
            <a:xfrm>
              <a:off x="5248635" y="11085955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62" name="Organigramme : Procédé prédéfini 61">
              <a:extLst>
                <a:ext uri="{FF2B5EF4-FFF2-40B4-BE49-F238E27FC236}">
                  <a16:creationId xmlns:a16="http://schemas.microsoft.com/office/drawing/2014/main" id="{1665B5BF-D112-68F4-80D7-3BCA087CFAB7}"/>
                </a:ext>
              </a:extLst>
            </p:cNvPr>
            <p:cNvSpPr/>
            <p:nvPr/>
          </p:nvSpPr>
          <p:spPr>
            <a:xfrm>
              <a:off x="8913830" y="9964276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Diminuer P de 5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Ajouter 1 à I</a:t>
              </a:r>
            </a:p>
          </p:txBody>
        </p:sp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E6243C66-5DA2-086F-8D3F-C452437081BA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>
              <a:off x="5242236" y="6892285"/>
              <a:ext cx="6401" cy="67701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rganigramme : Décision 66">
              <a:extLst>
                <a:ext uri="{FF2B5EF4-FFF2-40B4-BE49-F238E27FC236}">
                  <a16:creationId xmlns:a16="http://schemas.microsoft.com/office/drawing/2014/main" id="{33BD5A95-3AD0-8813-1F66-8A0FA597048B}"/>
                </a:ext>
              </a:extLst>
            </p:cNvPr>
            <p:cNvSpPr/>
            <p:nvPr/>
          </p:nvSpPr>
          <p:spPr>
            <a:xfrm>
              <a:off x="4340022" y="11733271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Somme_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erreurs &gt; 20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cxnSp>
          <p:nvCxnSpPr>
            <p:cNvPr id="70" name="Connecteur droit avec flèche 69">
              <a:extLst>
                <a:ext uri="{FF2B5EF4-FFF2-40B4-BE49-F238E27FC236}">
                  <a16:creationId xmlns:a16="http://schemas.microsoft.com/office/drawing/2014/main" id="{BB71061C-894F-39B0-9962-BE6D5750C9E2}"/>
                </a:ext>
              </a:extLst>
            </p:cNvPr>
            <p:cNvCxnSpPr>
              <a:cxnSpLocks/>
              <a:stCxn id="67" idx="3"/>
              <a:endCxn id="73" idx="1"/>
            </p:cNvCxnSpPr>
            <p:nvPr/>
          </p:nvCxnSpPr>
          <p:spPr>
            <a:xfrm flipV="1">
              <a:off x="6157247" y="12409969"/>
              <a:ext cx="537148" cy="476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3B74271A-C7A8-B111-E544-52C50FF0DD80}"/>
                </a:ext>
              </a:extLst>
            </p:cNvPr>
            <p:cNvSpPr txBox="1"/>
            <p:nvPr/>
          </p:nvSpPr>
          <p:spPr>
            <a:xfrm>
              <a:off x="6088152" y="12493276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F9066C77-1A7E-7363-22A3-DCC8765BD78A}"/>
                </a:ext>
              </a:extLst>
            </p:cNvPr>
            <p:cNvSpPr txBox="1"/>
            <p:nvPr/>
          </p:nvSpPr>
          <p:spPr>
            <a:xfrm>
              <a:off x="5382701" y="13208474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73" name="Organigramme : Procédé prédéfini 72">
              <a:extLst>
                <a:ext uri="{FF2B5EF4-FFF2-40B4-BE49-F238E27FC236}">
                  <a16:creationId xmlns:a16="http://schemas.microsoft.com/office/drawing/2014/main" id="{49BDFE6A-EF54-22C0-5D7B-EEF6437606CB}"/>
                </a:ext>
              </a:extLst>
            </p:cNvPr>
            <p:cNvSpPr/>
            <p:nvPr/>
          </p:nvSpPr>
          <p:spPr>
            <a:xfrm>
              <a:off x="6694395" y="12121597"/>
              <a:ext cx="1721075" cy="576743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dirty="0">
                  <a:solidFill>
                    <a:schemeClr val="tx1"/>
                  </a:solidFill>
                </a:rPr>
                <a:t>Tourner à droite pour retrouver </a:t>
              </a:r>
              <a:br>
                <a:rPr lang="fr-FR" sz="1100" dirty="0">
                  <a:solidFill>
                    <a:schemeClr val="tx1"/>
                  </a:solidFill>
                </a:rPr>
              </a:br>
              <a:r>
                <a:rPr lang="fr-FR" sz="1100" dirty="0">
                  <a:solidFill>
                    <a:schemeClr val="tx1"/>
                  </a:solidFill>
                </a:rPr>
                <a:t>la piste</a:t>
              </a:r>
            </a:p>
          </p:txBody>
        </p: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D16CFCA7-C883-9799-0DD9-FD2D13631AF3}"/>
                </a:ext>
              </a:extLst>
            </p:cNvPr>
            <p:cNvCxnSpPr/>
            <p:nvPr/>
          </p:nvCxnSpPr>
          <p:spPr>
            <a:xfrm>
              <a:off x="5256124" y="13096190"/>
              <a:ext cx="6397" cy="572576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Connecteur droit 75">
              <a:extLst>
                <a:ext uri="{FF2B5EF4-FFF2-40B4-BE49-F238E27FC236}">
                  <a16:creationId xmlns:a16="http://schemas.microsoft.com/office/drawing/2014/main" id="{02288928-A9A5-5360-22BA-0EFFA7566D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62338" y="13668766"/>
              <a:ext cx="3900183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Connecteur droit 82">
              <a:extLst>
                <a:ext uri="{FF2B5EF4-FFF2-40B4-BE49-F238E27FC236}">
                  <a16:creationId xmlns:a16="http://schemas.microsoft.com/office/drawing/2014/main" id="{E2B2C8D9-AB69-86F8-F546-DC21D59A3EA5}"/>
                </a:ext>
              </a:extLst>
            </p:cNvPr>
            <p:cNvCxnSpPr>
              <a:cxnSpLocks/>
            </p:cNvCxnSpPr>
            <p:nvPr/>
          </p:nvCxnSpPr>
          <p:spPr>
            <a:xfrm>
              <a:off x="11582303" y="8615364"/>
              <a:ext cx="0" cy="50534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9851F918-8D59-D1F8-BB6C-F34F8556C322}"/>
                </a:ext>
              </a:extLst>
            </p:cNvPr>
            <p:cNvCxnSpPr>
              <a:cxnSpLocks/>
            </p:cNvCxnSpPr>
            <p:nvPr/>
          </p:nvCxnSpPr>
          <p:spPr>
            <a:xfrm>
              <a:off x="10053619" y="10693481"/>
              <a:ext cx="0" cy="29752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>
              <a:extLst>
                <a:ext uri="{FF2B5EF4-FFF2-40B4-BE49-F238E27FC236}">
                  <a16:creationId xmlns:a16="http://schemas.microsoft.com/office/drawing/2014/main" id="{11138089-F1CE-389A-B46C-A46EEEBDAE58}"/>
                </a:ext>
              </a:extLst>
            </p:cNvPr>
            <p:cNvCxnSpPr>
              <a:cxnSpLocks/>
            </p:cNvCxnSpPr>
            <p:nvPr/>
          </p:nvCxnSpPr>
          <p:spPr>
            <a:xfrm>
              <a:off x="5201000" y="13668766"/>
              <a:ext cx="638130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>
              <a:extLst>
                <a:ext uri="{FF2B5EF4-FFF2-40B4-BE49-F238E27FC236}">
                  <a16:creationId xmlns:a16="http://schemas.microsoft.com/office/drawing/2014/main" id="{F075C181-D066-328E-08EB-1782936173A9}"/>
                </a:ext>
              </a:extLst>
            </p:cNvPr>
            <p:cNvCxnSpPr>
              <a:cxnSpLocks/>
              <a:stCxn id="73" idx="2"/>
            </p:cNvCxnSpPr>
            <p:nvPr/>
          </p:nvCxnSpPr>
          <p:spPr>
            <a:xfrm>
              <a:off x="7554933" y="12698340"/>
              <a:ext cx="0" cy="9704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>
              <a:extLst>
                <a:ext uri="{FF2B5EF4-FFF2-40B4-BE49-F238E27FC236}">
                  <a16:creationId xmlns:a16="http://schemas.microsoft.com/office/drawing/2014/main" id="{D7AA64AB-7649-B6E2-1EE1-C68F44AE5961}"/>
                </a:ext>
              </a:extLst>
            </p:cNvPr>
            <p:cNvCxnSpPr/>
            <p:nvPr/>
          </p:nvCxnSpPr>
          <p:spPr>
            <a:xfrm flipV="1">
              <a:off x="1348450" y="6428849"/>
              <a:ext cx="0" cy="6563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043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A4F50E-AA39-6C10-A682-FE380D9E1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843C7897-2A88-E1F6-736E-57AEF7C3065E}"/>
              </a:ext>
            </a:extLst>
          </p:cNvPr>
          <p:cNvGrpSpPr/>
          <p:nvPr/>
        </p:nvGrpSpPr>
        <p:grpSpPr>
          <a:xfrm>
            <a:off x="1348450" y="-8275899"/>
            <a:ext cx="11270105" cy="21944665"/>
            <a:chOff x="1348450" y="-8275899"/>
            <a:chExt cx="11270105" cy="21944665"/>
          </a:xfrm>
        </p:grpSpPr>
        <p:sp>
          <p:nvSpPr>
            <p:cNvPr id="30" name="Organigramme : Procédé prédéfini 29">
              <a:extLst>
                <a:ext uri="{FF2B5EF4-FFF2-40B4-BE49-F238E27FC236}">
                  <a16:creationId xmlns:a16="http://schemas.microsoft.com/office/drawing/2014/main" id="{DAB02AFF-6A4E-5F15-6099-C151B2E8AF90}"/>
                </a:ext>
              </a:extLst>
            </p:cNvPr>
            <p:cNvSpPr/>
            <p:nvPr/>
          </p:nvSpPr>
          <p:spPr>
            <a:xfrm>
              <a:off x="2343872" y="-5932026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Afficher la valeur du capteur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suivi de ligne</a:t>
              </a:r>
            </a:p>
          </p:txBody>
        </p:sp>
        <p:sp>
          <p:nvSpPr>
            <p:cNvPr id="31" name="Organigramme : Décision 30">
              <a:extLst>
                <a:ext uri="{FF2B5EF4-FFF2-40B4-BE49-F238E27FC236}">
                  <a16:creationId xmlns:a16="http://schemas.microsoft.com/office/drawing/2014/main" id="{35F0198C-A9FB-84BB-4D93-629BAE0D9D43}"/>
                </a:ext>
              </a:extLst>
            </p:cNvPr>
            <p:cNvSpPr/>
            <p:nvPr/>
          </p:nvSpPr>
          <p:spPr>
            <a:xfrm>
              <a:off x="2522799" y="-4974221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Valeur = 0 </a:t>
              </a: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sp>
          <p:nvSpPr>
            <p:cNvPr id="32" name="Organigramme : Procédé prédéfini 31">
              <a:extLst>
                <a:ext uri="{FF2B5EF4-FFF2-40B4-BE49-F238E27FC236}">
                  <a16:creationId xmlns:a16="http://schemas.microsoft.com/office/drawing/2014/main" id="{B6B487D3-86F4-C87A-3EA0-51B234B13FF0}"/>
                </a:ext>
              </a:extLst>
            </p:cNvPr>
            <p:cNvSpPr/>
            <p:nvPr/>
          </p:nvSpPr>
          <p:spPr>
            <a:xfrm>
              <a:off x="8625289" y="-4657365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Organigramme : Procédé prédéfini 32">
              <a:extLst>
                <a:ext uri="{FF2B5EF4-FFF2-40B4-BE49-F238E27FC236}">
                  <a16:creationId xmlns:a16="http://schemas.microsoft.com/office/drawing/2014/main" id="{4DB4114E-A968-DD75-7FBE-84EA79AFC10B}"/>
                </a:ext>
              </a:extLst>
            </p:cNvPr>
            <p:cNvSpPr/>
            <p:nvPr/>
          </p:nvSpPr>
          <p:spPr>
            <a:xfrm>
              <a:off x="2343872" y="1275534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77ABF6B1-A8FB-E45E-C744-B26DB1A923C8}"/>
                </a:ext>
              </a:extLst>
            </p:cNvPr>
            <p:cNvCxnSpPr>
              <a:cxnSpLocks/>
              <a:stCxn id="3" idx="4"/>
              <a:endCxn id="30" idx="0"/>
            </p:cNvCxnSpPr>
            <p:nvPr/>
          </p:nvCxnSpPr>
          <p:spPr>
            <a:xfrm>
              <a:off x="3417223" y="-7616142"/>
              <a:ext cx="14670" cy="168411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>
              <a:extLst>
                <a:ext uri="{FF2B5EF4-FFF2-40B4-BE49-F238E27FC236}">
                  <a16:creationId xmlns:a16="http://schemas.microsoft.com/office/drawing/2014/main" id="{EFEE9116-5717-DAAC-1AF0-B39CD34DD08D}"/>
                </a:ext>
              </a:extLst>
            </p:cNvPr>
            <p:cNvCxnSpPr>
              <a:cxnSpLocks/>
              <a:stCxn id="30" idx="2"/>
              <a:endCxn id="31" idx="0"/>
            </p:cNvCxnSpPr>
            <p:nvPr/>
          </p:nvCxnSpPr>
          <p:spPr>
            <a:xfrm flipH="1">
              <a:off x="3431412" y="-5202821"/>
              <a:ext cx="481" cy="2286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AD6D955F-BD66-3EE8-4152-1F13BD3CC5C8}"/>
                </a:ext>
              </a:extLst>
            </p:cNvPr>
            <p:cNvCxnSpPr>
              <a:cxnSpLocks/>
              <a:stCxn id="31" idx="2"/>
            </p:cNvCxnSpPr>
            <p:nvPr/>
          </p:nvCxnSpPr>
          <p:spPr>
            <a:xfrm flipH="1">
              <a:off x="3431410" y="-3611302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46AD14B7-D325-3330-06A5-1F82747EC6F1}"/>
                </a:ext>
              </a:extLst>
            </p:cNvPr>
            <p:cNvCxnSpPr>
              <a:cxnSpLocks/>
              <a:stCxn id="31" idx="3"/>
              <a:endCxn id="32" idx="1"/>
            </p:cNvCxnSpPr>
            <p:nvPr/>
          </p:nvCxnSpPr>
          <p:spPr>
            <a:xfrm flipV="1">
              <a:off x="4340024" y="-4292762"/>
              <a:ext cx="4285265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86B86E4E-F0BB-CB9B-7960-51DD936BDB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48450" y="-6299157"/>
              <a:ext cx="2082960" cy="1301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5E5D526B-E09D-0BD8-FBF1-2297FCD2C310}"/>
                </a:ext>
              </a:extLst>
            </p:cNvPr>
            <p:cNvCxnSpPr>
              <a:cxnSpLocks/>
            </p:cNvCxnSpPr>
            <p:nvPr/>
          </p:nvCxnSpPr>
          <p:spPr>
            <a:xfrm>
              <a:off x="1348450" y="-6299157"/>
              <a:ext cx="13888" cy="199679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9AF389CB-1744-121A-8DA8-86B4869986C9}"/>
                </a:ext>
              </a:extLst>
            </p:cNvPr>
            <p:cNvCxnSpPr>
              <a:cxnSpLocks/>
            </p:cNvCxnSpPr>
            <p:nvPr/>
          </p:nvCxnSpPr>
          <p:spPr>
            <a:xfrm>
              <a:off x="9643620" y="-3928160"/>
              <a:ext cx="0" cy="64745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ACE41DEF-D1D5-B757-4B50-F2D3832FAFD1}"/>
                </a:ext>
              </a:extLst>
            </p:cNvPr>
            <p:cNvCxnSpPr>
              <a:cxnSpLocks/>
            </p:cNvCxnSpPr>
            <p:nvPr/>
          </p:nvCxnSpPr>
          <p:spPr>
            <a:xfrm>
              <a:off x="3431410" y="2010041"/>
              <a:ext cx="0" cy="5363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C17024CF-FCA2-967A-7EE2-9DD8CCBECDE2}"/>
                </a:ext>
              </a:extLst>
            </p:cNvPr>
            <p:cNvSpPr txBox="1"/>
            <p:nvPr/>
          </p:nvSpPr>
          <p:spPr>
            <a:xfrm>
              <a:off x="4453238" y="-4719095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8592CB4E-4B9F-62EE-8101-A4A18BF509CB}"/>
                </a:ext>
              </a:extLst>
            </p:cNvPr>
            <p:cNvSpPr txBox="1"/>
            <p:nvPr/>
          </p:nvSpPr>
          <p:spPr>
            <a:xfrm>
              <a:off x="3431410" y="-3543421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45" name="Organigramme : Décision 44">
              <a:extLst>
                <a:ext uri="{FF2B5EF4-FFF2-40B4-BE49-F238E27FC236}">
                  <a16:creationId xmlns:a16="http://schemas.microsoft.com/office/drawing/2014/main" id="{70BD83F6-8B8F-483B-E29F-75D24613EE2C}"/>
                </a:ext>
              </a:extLst>
            </p:cNvPr>
            <p:cNvSpPr/>
            <p:nvPr/>
          </p:nvSpPr>
          <p:spPr>
            <a:xfrm>
              <a:off x="2522799" y="-2888369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Valeur = 1 </a:t>
              </a: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cxnSp>
          <p:nvCxnSpPr>
            <p:cNvPr id="46" name="Connecteur droit avec flèche 45">
              <a:extLst>
                <a:ext uri="{FF2B5EF4-FFF2-40B4-BE49-F238E27FC236}">
                  <a16:creationId xmlns:a16="http://schemas.microsoft.com/office/drawing/2014/main" id="{EBDD37C5-DD6A-2207-9914-299DBCAF5729}"/>
                </a:ext>
              </a:extLst>
            </p:cNvPr>
            <p:cNvCxnSpPr>
              <a:cxnSpLocks/>
              <a:stCxn id="45" idx="2"/>
            </p:cNvCxnSpPr>
            <p:nvPr/>
          </p:nvCxnSpPr>
          <p:spPr>
            <a:xfrm flipH="1">
              <a:off x="3431410" y="-1525450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>
              <a:extLst>
                <a:ext uri="{FF2B5EF4-FFF2-40B4-BE49-F238E27FC236}">
                  <a16:creationId xmlns:a16="http://schemas.microsoft.com/office/drawing/2014/main" id="{F010BC2D-891C-A2F0-AB9D-C9E525A99CEE}"/>
                </a:ext>
              </a:extLst>
            </p:cNvPr>
            <p:cNvCxnSpPr>
              <a:cxnSpLocks/>
              <a:stCxn id="45" idx="3"/>
              <a:endCxn id="57" idx="1"/>
            </p:cNvCxnSpPr>
            <p:nvPr/>
          </p:nvCxnSpPr>
          <p:spPr>
            <a:xfrm flipV="1">
              <a:off x="4340024" y="-2214645"/>
              <a:ext cx="2756581" cy="773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88366317-9890-0716-19E3-439E27EFC60C}"/>
                </a:ext>
              </a:extLst>
            </p:cNvPr>
            <p:cNvSpPr txBox="1"/>
            <p:nvPr/>
          </p:nvSpPr>
          <p:spPr>
            <a:xfrm>
              <a:off x="4453238" y="-2633243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98352C98-F699-8E96-53ED-49A4102400DA}"/>
                </a:ext>
              </a:extLst>
            </p:cNvPr>
            <p:cNvSpPr txBox="1"/>
            <p:nvPr/>
          </p:nvSpPr>
          <p:spPr>
            <a:xfrm>
              <a:off x="3431410" y="-1457569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50" name="Organigramme : Décision 49">
              <a:extLst>
                <a:ext uri="{FF2B5EF4-FFF2-40B4-BE49-F238E27FC236}">
                  <a16:creationId xmlns:a16="http://schemas.microsoft.com/office/drawing/2014/main" id="{8B7C9231-0E70-A27B-F7D8-AA440E667674}"/>
                </a:ext>
              </a:extLst>
            </p:cNvPr>
            <p:cNvSpPr/>
            <p:nvPr/>
          </p:nvSpPr>
          <p:spPr>
            <a:xfrm>
              <a:off x="2522797" y="-820329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Valeur = 2 </a:t>
              </a: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cxnSp>
          <p:nvCxnSpPr>
            <p:cNvPr id="51" name="Connecteur droit avec flèche 50">
              <a:extLst>
                <a:ext uri="{FF2B5EF4-FFF2-40B4-BE49-F238E27FC236}">
                  <a16:creationId xmlns:a16="http://schemas.microsoft.com/office/drawing/2014/main" id="{AEA65121-79E3-AA54-FE00-121F07EB5274}"/>
                </a:ext>
              </a:extLst>
            </p:cNvPr>
            <p:cNvCxnSpPr>
              <a:cxnSpLocks/>
              <a:stCxn id="50" idx="2"/>
            </p:cNvCxnSpPr>
            <p:nvPr/>
          </p:nvCxnSpPr>
          <p:spPr>
            <a:xfrm flipH="1">
              <a:off x="3431408" y="542590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>
              <a:extLst>
                <a:ext uri="{FF2B5EF4-FFF2-40B4-BE49-F238E27FC236}">
                  <a16:creationId xmlns:a16="http://schemas.microsoft.com/office/drawing/2014/main" id="{41CE244D-04FD-E38A-5C2D-EFE9C856AC7D}"/>
                </a:ext>
              </a:extLst>
            </p:cNvPr>
            <p:cNvCxnSpPr>
              <a:cxnSpLocks/>
              <a:stCxn id="50" idx="3"/>
            </p:cNvCxnSpPr>
            <p:nvPr/>
          </p:nvCxnSpPr>
          <p:spPr>
            <a:xfrm flipV="1">
              <a:off x="4340022" y="-138870"/>
              <a:ext cx="1015437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365774D4-9B79-044D-86E6-960C6C84ED32}"/>
                </a:ext>
              </a:extLst>
            </p:cNvPr>
            <p:cNvSpPr txBox="1"/>
            <p:nvPr/>
          </p:nvSpPr>
          <p:spPr>
            <a:xfrm>
              <a:off x="4453236" y="-565203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942B6EA1-2484-E497-DFA4-9E2C0254D496}"/>
                </a:ext>
              </a:extLst>
            </p:cNvPr>
            <p:cNvSpPr txBox="1"/>
            <p:nvPr/>
          </p:nvSpPr>
          <p:spPr>
            <a:xfrm>
              <a:off x="3431408" y="610471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55" name="Organigramme : Procédé prédéfini 54">
              <a:extLst>
                <a:ext uri="{FF2B5EF4-FFF2-40B4-BE49-F238E27FC236}">
                  <a16:creationId xmlns:a16="http://schemas.microsoft.com/office/drawing/2014/main" id="{7F932698-0D1C-5CD9-3DB4-CCCC6A4C6A1C}"/>
                </a:ext>
              </a:extLst>
            </p:cNvPr>
            <p:cNvSpPr/>
            <p:nvPr/>
          </p:nvSpPr>
          <p:spPr>
            <a:xfrm>
              <a:off x="5382701" y="-487586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00EBA72E-7D6A-6FCD-A8EE-71CB1610391C}"/>
                </a:ext>
              </a:extLst>
            </p:cNvPr>
            <p:cNvCxnSpPr>
              <a:cxnSpLocks/>
            </p:cNvCxnSpPr>
            <p:nvPr/>
          </p:nvCxnSpPr>
          <p:spPr>
            <a:xfrm>
              <a:off x="6401032" y="241619"/>
              <a:ext cx="0" cy="230481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rganigramme : Procédé prédéfini 56">
              <a:extLst>
                <a:ext uri="{FF2B5EF4-FFF2-40B4-BE49-F238E27FC236}">
                  <a16:creationId xmlns:a16="http://schemas.microsoft.com/office/drawing/2014/main" id="{A527D06B-CB36-E3DD-BA70-4D509739992D}"/>
                </a:ext>
              </a:extLst>
            </p:cNvPr>
            <p:cNvSpPr/>
            <p:nvPr/>
          </p:nvSpPr>
          <p:spPr>
            <a:xfrm>
              <a:off x="7096605" y="-2579248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9D6C00CB-08A6-C3A4-7EAD-9596CAEE5882}"/>
                </a:ext>
              </a:extLst>
            </p:cNvPr>
            <p:cNvCxnSpPr>
              <a:cxnSpLocks/>
            </p:cNvCxnSpPr>
            <p:nvPr/>
          </p:nvCxnSpPr>
          <p:spPr>
            <a:xfrm>
              <a:off x="8114936" y="-1850043"/>
              <a:ext cx="0" cy="43964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33639A30-8E04-177C-8435-4F7C03157773}"/>
                </a:ext>
              </a:extLst>
            </p:cNvPr>
            <p:cNvCxnSpPr>
              <a:cxnSpLocks/>
            </p:cNvCxnSpPr>
            <p:nvPr/>
          </p:nvCxnSpPr>
          <p:spPr>
            <a:xfrm>
              <a:off x="3431408" y="2552242"/>
              <a:ext cx="62122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Ellipse 2">
              <a:extLst>
                <a:ext uri="{FF2B5EF4-FFF2-40B4-BE49-F238E27FC236}">
                  <a16:creationId xmlns:a16="http://schemas.microsoft.com/office/drawing/2014/main" id="{86FD0E76-AF5F-C124-4DBC-2D23B3076C24}"/>
                </a:ext>
              </a:extLst>
            </p:cNvPr>
            <p:cNvSpPr/>
            <p:nvPr/>
          </p:nvSpPr>
          <p:spPr>
            <a:xfrm>
              <a:off x="2418381" y="-8275899"/>
              <a:ext cx="1997683" cy="6597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Départ</a:t>
              </a:r>
            </a:p>
          </p:txBody>
        </p:sp>
        <p:sp>
          <p:nvSpPr>
            <p:cNvPr id="4" name="Organigramme : Procédé prédéfini 3">
              <a:extLst>
                <a:ext uri="{FF2B5EF4-FFF2-40B4-BE49-F238E27FC236}">
                  <a16:creationId xmlns:a16="http://schemas.microsoft.com/office/drawing/2014/main" id="{A7D93502-4E67-F6C5-A4BC-D88F9F1DA904}"/>
                </a:ext>
              </a:extLst>
            </p:cNvPr>
            <p:cNvSpPr/>
            <p:nvPr/>
          </p:nvSpPr>
          <p:spPr>
            <a:xfrm>
              <a:off x="2343872" y="-7273543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Connecteur droit avec flèche 5">
              <a:extLst>
                <a:ext uri="{FF2B5EF4-FFF2-40B4-BE49-F238E27FC236}">
                  <a16:creationId xmlns:a16="http://schemas.microsoft.com/office/drawing/2014/main" id="{303C203D-0A69-2A39-A39F-3288E7557CA2}"/>
                </a:ext>
              </a:extLst>
            </p:cNvPr>
            <p:cNvCxnSpPr>
              <a:cxnSpLocks/>
              <a:stCxn id="3" idx="4"/>
              <a:endCxn id="4" idx="0"/>
            </p:cNvCxnSpPr>
            <p:nvPr/>
          </p:nvCxnSpPr>
          <p:spPr>
            <a:xfrm>
              <a:off x="3417223" y="-7616142"/>
              <a:ext cx="14670" cy="34259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>
              <a:extLst>
                <a:ext uri="{FF2B5EF4-FFF2-40B4-BE49-F238E27FC236}">
                  <a16:creationId xmlns:a16="http://schemas.microsoft.com/office/drawing/2014/main" id="{C825AE3E-B503-7A0D-7682-BD70051681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2239" y="2551646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rganigramme : Procédé prédéfini 11">
              <a:extLst>
                <a:ext uri="{FF2B5EF4-FFF2-40B4-BE49-F238E27FC236}">
                  <a16:creationId xmlns:a16="http://schemas.microsoft.com/office/drawing/2014/main" id="{E2FC2D70-6262-FD58-DD6E-11A452E1D3A2}"/>
                </a:ext>
              </a:extLst>
            </p:cNvPr>
            <p:cNvSpPr/>
            <p:nvPr/>
          </p:nvSpPr>
          <p:spPr>
            <a:xfrm>
              <a:off x="4154221" y="3274579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Appliquer Algorithme 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PID</a:t>
              </a:r>
            </a:p>
          </p:txBody>
        </p:sp>
        <p:cxnSp>
          <p:nvCxnSpPr>
            <p:cNvPr id="13" name="Connecteur droit avec flèche 12">
              <a:extLst>
                <a:ext uri="{FF2B5EF4-FFF2-40B4-BE49-F238E27FC236}">
                  <a16:creationId xmlns:a16="http://schemas.microsoft.com/office/drawing/2014/main" id="{95117602-E57C-930B-CCBC-71DCAEA338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2236" y="3996915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rganigramme : Procédé prédéfini 13">
              <a:extLst>
                <a:ext uri="{FF2B5EF4-FFF2-40B4-BE49-F238E27FC236}">
                  <a16:creationId xmlns:a16="http://schemas.microsoft.com/office/drawing/2014/main" id="{F226E4B2-CBA4-D0A2-7649-77646673E5E8}"/>
                </a:ext>
              </a:extLst>
            </p:cNvPr>
            <p:cNvSpPr/>
            <p:nvPr/>
          </p:nvSpPr>
          <p:spPr>
            <a:xfrm>
              <a:off x="4154218" y="4719848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65EFE9D6-E9D3-7436-B050-864E359B5E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2236" y="5449053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rganigramme : Procédé prédéfini 15">
              <a:extLst>
                <a:ext uri="{FF2B5EF4-FFF2-40B4-BE49-F238E27FC236}">
                  <a16:creationId xmlns:a16="http://schemas.microsoft.com/office/drawing/2014/main" id="{46527F55-3B19-C9D6-E2B5-799F659E0825}"/>
                </a:ext>
              </a:extLst>
            </p:cNvPr>
            <p:cNvSpPr/>
            <p:nvPr/>
          </p:nvSpPr>
          <p:spPr>
            <a:xfrm>
              <a:off x="4154218" y="6171986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Evaluer la performance</a:t>
              </a:r>
            </a:p>
          </p:txBody>
        </p:sp>
        <p:sp>
          <p:nvSpPr>
            <p:cNvPr id="17" name="Organigramme : Décision 16">
              <a:extLst>
                <a:ext uri="{FF2B5EF4-FFF2-40B4-BE49-F238E27FC236}">
                  <a16:creationId xmlns:a16="http://schemas.microsoft.com/office/drawing/2014/main" id="{FC955F2C-891F-3BA0-A4D5-B4BC0BED788B}"/>
                </a:ext>
              </a:extLst>
            </p:cNvPr>
            <p:cNvSpPr/>
            <p:nvPr/>
          </p:nvSpPr>
          <p:spPr>
            <a:xfrm>
              <a:off x="4340024" y="7569303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Score &gt; </a:t>
              </a:r>
              <a:r>
                <a:rPr lang="fr-FR" sz="1400" dirty="0" err="1">
                  <a:solidFill>
                    <a:schemeClr val="tx1"/>
                  </a:solidFill>
                </a:rPr>
                <a:t>Meilleur_Score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sp>
          <p:nvSpPr>
            <p:cNvPr id="18" name="Organigramme : Procédé prédéfini 17">
              <a:extLst>
                <a:ext uri="{FF2B5EF4-FFF2-40B4-BE49-F238E27FC236}">
                  <a16:creationId xmlns:a16="http://schemas.microsoft.com/office/drawing/2014/main" id="{66B0C543-4057-05B4-6BFF-9E433C1A9A4A}"/>
                </a:ext>
              </a:extLst>
            </p:cNvPr>
            <p:cNvSpPr/>
            <p:nvPr/>
          </p:nvSpPr>
          <p:spPr>
            <a:xfrm>
              <a:off x="10442514" y="7886159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A41453D7-8FB3-7DC9-FA27-BB15F41BD969}"/>
                </a:ext>
              </a:extLst>
            </p:cNvPr>
            <p:cNvCxnSpPr>
              <a:cxnSpLocks/>
              <a:stCxn id="17" idx="2"/>
            </p:cNvCxnSpPr>
            <p:nvPr/>
          </p:nvCxnSpPr>
          <p:spPr>
            <a:xfrm flipH="1">
              <a:off x="5248635" y="8932222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>
              <a:extLst>
                <a:ext uri="{FF2B5EF4-FFF2-40B4-BE49-F238E27FC236}">
                  <a16:creationId xmlns:a16="http://schemas.microsoft.com/office/drawing/2014/main" id="{ADF7D0A6-5E4E-AEA1-978A-311CCB7DB017}"/>
                </a:ext>
              </a:extLst>
            </p:cNvPr>
            <p:cNvCxnSpPr>
              <a:cxnSpLocks/>
              <a:stCxn id="17" idx="3"/>
              <a:endCxn id="18" idx="1"/>
            </p:cNvCxnSpPr>
            <p:nvPr/>
          </p:nvCxnSpPr>
          <p:spPr>
            <a:xfrm flipV="1">
              <a:off x="6157249" y="8250762"/>
              <a:ext cx="4285265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835A231D-F90C-EB6B-2FAC-33B0BD1A6947}"/>
                </a:ext>
              </a:extLst>
            </p:cNvPr>
            <p:cNvSpPr txBox="1"/>
            <p:nvPr/>
          </p:nvSpPr>
          <p:spPr>
            <a:xfrm>
              <a:off x="6270463" y="7824429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6BC4B22A-D647-0361-552E-84C62C6C2A93}"/>
                </a:ext>
              </a:extLst>
            </p:cNvPr>
            <p:cNvSpPr txBox="1"/>
            <p:nvPr/>
          </p:nvSpPr>
          <p:spPr>
            <a:xfrm>
              <a:off x="5248635" y="9000103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23" name="Organigramme : Décision 22">
              <a:extLst>
                <a:ext uri="{FF2B5EF4-FFF2-40B4-BE49-F238E27FC236}">
                  <a16:creationId xmlns:a16="http://schemas.microsoft.com/office/drawing/2014/main" id="{62F94C2A-1AFE-F32C-2791-2DE6E16EC18C}"/>
                </a:ext>
              </a:extLst>
            </p:cNvPr>
            <p:cNvSpPr/>
            <p:nvPr/>
          </p:nvSpPr>
          <p:spPr>
            <a:xfrm>
              <a:off x="4340024" y="9655155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Score &lt;  </a:t>
              </a:r>
              <a:r>
                <a:rPr lang="fr-FR" sz="1400" dirty="0" err="1">
                  <a:solidFill>
                    <a:schemeClr val="tx1"/>
                  </a:solidFill>
                </a:rPr>
                <a:t>Meilleur_Score</a:t>
              </a:r>
              <a:r>
                <a:rPr lang="fr-FR" sz="1400" dirty="0">
                  <a:solidFill>
                    <a:schemeClr val="tx1"/>
                  </a:solidFill>
                </a:rPr>
                <a:t> - 10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cxnSp>
          <p:nvCxnSpPr>
            <p:cNvPr id="24" name="Connecteur droit avec flèche 23">
              <a:extLst>
                <a:ext uri="{FF2B5EF4-FFF2-40B4-BE49-F238E27FC236}">
                  <a16:creationId xmlns:a16="http://schemas.microsoft.com/office/drawing/2014/main" id="{5C20482E-70C1-C9E0-E400-E41F5C3899B5}"/>
                </a:ext>
              </a:extLst>
            </p:cNvPr>
            <p:cNvCxnSpPr>
              <a:cxnSpLocks/>
              <a:stCxn id="23" idx="2"/>
            </p:cNvCxnSpPr>
            <p:nvPr/>
          </p:nvCxnSpPr>
          <p:spPr>
            <a:xfrm flipH="1">
              <a:off x="5248635" y="11018074"/>
              <a:ext cx="2" cy="7229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5ECAE6FE-E658-59C1-729E-68F99572476E}"/>
                </a:ext>
              </a:extLst>
            </p:cNvPr>
            <p:cNvCxnSpPr>
              <a:cxnSpLocks/>
              <a:stCxn id="23" idx="3"/>
              <a:endCxn id="62" idx="1"/>
            </p:cNvCxnSpPr>
            <p:nvPr/>
          </p:nvCxnSpPr>
          <p:spPr>
            <a:xfrm flipV="1">
              <a:off x="6157249" y="10328879"/>
              <a:ext cx="2756581" cy="773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81CD348F-4904-92C2-4D8A-26143D7EA9AD}"/>
                </a:ext>
              </a:extLst>
            </p:cNvPr>
            <p:cNvSpPr txBox="1"/>
            <p:nvPr/>
          </p:nvSpPr>
          <p:spPr>
            <a:xfrm>
              <a:off x="6270463" y="9910281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C3304B5E-B493-68A9-13D3-584F18F352A3}"/>
                </a:ext>
              </a:extLst>
            </p:cNvPr>
            <p:cNvSpPr txBox="1"/>
            <p:nvPr/>
          </p:nvSpPr>
          <p:spPr>
            <a:xfrm>
              <a:off x="5248635" y="11085955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62" name="Organigramme : Procédé prédéfini 61">
              <a:extLst>
                <a:ext uri="{FF2B5EF4-FFF2-40B4-BE49-F238E27FC236}">
                  <a16:creationId xmlns:a16="http://schemas.microsoft.com/office/drawing/2014/main" id="{907909F3-C33B-55AE-2A2E-115D3EA8C3EE}"/>
                </a:ext>
              </a:extLst>
            </p:cNvPr>
            <p:cNvSpPr/>
            <p:nvPr/>
          </p:nvSpPr>
          <p:spPr>
            <a:xfrm>
              <a:off x="8913830" y="9964276"/>
              <a:ext cx="2176041" cy="729205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0198B5C2-B124-44BA-467D-9EC713DB965B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>
              <a:off x="5242236" y="6892285"/>
              <a:ext cx="6401" cy="67701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rganigramme : Décision 66">
              <a:extLst>
                <a:ext uri="{FF2B5EF4-FFF2-40B4-BE49-F238E27FC236}">
                  <a16:creationId xmlns:a16="http://schemas.microsoft.com/office/drawing/2014/main" id="{1F835D82-3AE7-6D32-2E0F-95CD754E521A}"/>
                </a:ext>
              </a:extLst>
            </p:cNvPr>
            <p:cNvSpPr/>
            <p:nvPr/>
          </p:nvSpPr>
          <p:spPr>
            <a:xfrm>
              <a:off x="4340022" y="11733271"/>
              <a:ext cx="1817225" cy="1362919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Somme_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erreurs &gt; 20</a:t>
              </a:r>
              <a:br>
                <a:rPr lang="fr-FR" sz="1400" dirty="0">
                  <a:solidFill>
                    <a:schemeClr val="tx1"/>
                  </a:solidFill>
                </a:rPr>
              </a:br>
              <a:r>
                <a:rPr lang="fr-FR" sz="1400" b="1" dirty="0">
                  <a:solidFill>
                    <a:schemeClr val="tx1"/>
                  </a:solidFill>
                </a:rPr>
                <a:t>? </a:t>
              </a:r>
            </a:p>
          </p:txBody>
        </p:sp>
        <p:cxnSp>
          <p:nvCxnSpPr>
            <p:cNvPr id="70" name="Connecteur droit avec flèche 69">
              <a:extLst>
                <a:ext uri="{FF2B5EF4-FFF2-40B4-BE49-F238E27FC236}">
                  <a16:creationId xmlns:a16="http://schemas.microsoft.com/office/drawing/2014/main" id="{DC5FA411-F50C-F986-7A47-7F922E45CAEA}"/>
                </a:ext>
              </a:extLst>
            </p:cNvPr>
            <p:cNvCxnSpPr>
              <a:cxnSpLocks/>
              <a:stCxn id="67" idx="3"/>
              <a:endCxn id="73" idx="1"/>
            </p:cNvCxnSpPr>
            <p:nvPr/>
          </p:nvCxnSpPr>
          <p:spPr>
            <a:xfrm flipV="1">
              <a:off x="6157247" y="12409969"/>
              <a:ext cx="537148" cy="476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B3792239-A5D6-DAAB-1F12-5E8A778A097C}"/>
                </a:ext>
              </a:extLst>
            </p:cNvPr>
            <p:cNvSpPr txBox="1"/>
            <p:nvPr/>
          </p:nvSpPr>
          <p:spPr>
            <a:xfrm>
              <a:off x="6088152" y="12493276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OUI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BF86D56D-AB33-584C-4F9B-6B293A3A2CAD}"/>
                </a:ext>
              </a:extLst>
            </p:cNvPr>
            <p:cNvSpPr txBox="1"/>
            <p:nvPr/>
          </p:nvSpPr>
          <p:spPr>
            <a:xfrm>
              <a:off x="5382701" y="13208474"/>
              <a:ext cx="789008" cy="37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NON</a:t>
              </a:r>
            </a:p>
          </p:txBody>
        </p:sp>
        <p:sp>
          <p:nvSpPr>
            <p:cNvPr id="73" name="Organigramme : Procédé prédéfini 72">
              <a:extLst>
                <a:ext uri="{FF2B5EF4-FFF2-40B4-BE49-F238E27FC236}">
                  <a16:creationId xmlns:a16="http://schemas.microsoft.com/office/drawing/2014/main" id="{72D4BC44-4AB2-F7B0-A70D-6D71862237EA}"/>
                </a:ext>
              </a:extLst>
            </p:cNvPr>
            <p:cNvSpPr/>
            <p:nvPr/>
          </p:nvSpPr>
          <p:spPr>
            <a:xfrm>
              <a:off x="6694395" y="12121597"/>
              <a:ext cx="1721075" cy="576743"/>
            </a:xfrm>
            <a:prstGeom prst="flowChartPredefined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596A975F-B543-99DF-3CB7-3BF6B84CFA84}"/>
                </a:ext>
              </a:extLst>
            </p:cNvPr>
            <p:cNvCxnSpPr/>
            <p:nvPr/>
          </p:nvCxnSpPr>
          <p:spPr>
            <a:xfrm>
              <a:off x="5256124" y="13096190"/>
              <a:ext cx="6397" cy="572576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Connecteur droit 75">
              <a:extLst>
                <a:ext uri="{FF2B5EF4-FFF2-40B4-BE49-F238E27FC236}">
                  <a16:creationId xmlns:a16="http://schemas.microsoft.com/office/drawing/2014/main" id="{97D87609-3D4E-C375-C0BA-C6B2D3931D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62338" y="13668766"/>
              <a:ext cx="3900183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Connecteur droit 82">
              <a:extLst>
                <a:ext uri="{FF2B5EF4-FFF2-40B4-BE49-F238E27FC236}">
                  <a16:creationId xmlns:a16="http://schemas.microsoft.com/office/drawing/2014/main" id="{6FDE40FD-15C1-9098-4CE8-DA43585C16D2}"/>
                </a:ext>
              </a:extLst>
            </p:cNvPr>
            <p:cNvCxnSpPr>
              <a:cxnSpLocks/>
            </p:cNvCxnSpPr>
            <p:nvPr/>
          </p:nvCxnSpPr>
          <p:spPr>
            <a:xfrm>
              <a:off x="11582303" y="8615364"/>
              <a:ext cx="0" cy="50534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456E9185-E6C8-7E11-4660-7BC4ACB9C31F}"/>
                </a:ext>
              </a:extLst>
            </p:cNvPr>
            <p:cNvCxnSpPr>
              <a:cxnSpLocks/>
            </p:cNvCxnSpPr>
            <p:nvPr/>
          </p:nvCxnSpPr>
          <p:spPr>
            <a:xfrm>
              <a:off x="10053619" y="10693481"/>
              <a:ext cx="0" cy="29752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>
              <a:extLst>
                <a:ext uri="{FF2B5EF4-FFF2-40B4-BE49-F238E27FC236}">
                  <a16:creationId xmlns:a16="http://schemas.microsoft.com/office/drawing/2014/main" id="{2FD944B5-78E9-8583-D69F-0191AE4687E6}"/>
                </a:ext>
              </a:extLst>
            </p:cNvPr>
            <p:cNvCxnSpPr>
              <a:cxnSpLocks/>
            </p:cNvCxnSpPr>
            <p:nvPr/>
          </p:nvCxnSpPr>
          <p:spPr>
            <a:xfrm>
              <a:off x="5201000" y="13668766"/>
              <a:ext cx="638130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>
              <a:extLst>
                <a:ext uri="{FF2B5EF4-FFF2-40B4-BE49-F238E27FC236}">
                  <a16:creationId xmlns:a16="http://schemas.microsoft.com/office/drawing/2014/main" id="{351517A4-FA93-1D66-A0A1-FC3024656C66}"/>
                </a:ext>
              </a:extLst>
            </p:cNvPr>
            <p:cNvCxnSpPr>
              <a:cxnSpLocks/>
              <a:stCxn id="73" idx="2"/>
            </p:cNvCxnSpPr>
            <p:nvPr/>
          </p:nvCxnSpPr>
          <p:spPr>
            <a:xfrm>
              <a:off x="7554933" y="12698340"/>
              <a:ext cx="0" cy="9704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>
              <a:extLst>
                <a:ext uri="{FF2B5EF4-FFF2-40B4-BE49-F238E27FC236}">
                  <a16:creationId xmlns:a16="http://schemas.microsoft.com/office/drawing/2014/main" id="{035E0F8D-05EF-623C-A238-1D33743D38B0}"/>
                </a:ext>
              </a:extLst>
            </p:cNvPr>
            <p:cNvCxnSpPr/>
            <p:nvPr/>
          </p:nvCxnSpPr>
          <p:spPr>
            <a:xfrm flipV="1">
              <a:off x="1348450" y="6428849"/>
              <a:ext cx="0" cy="6563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884539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282</Words>
  <Application>Microsoft Office PowerPoint</Application>
  <PresentationFormat>Grand écran</PresentationFormat>
  <Paragraphs>82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Anthony Roux</dc:creator>
  <cp:lastModifiedBy>Anthony Roux</cp:lastModifiedBy>
  <cp:revision>19</cp:revision>
  <dcterms:created xsi:type="dcterms:W3CDTF">2025-01-24T19:20:20Z</dcterms:created>
  <dcterms:modified xsi:type="dcterms:W3CDTF">2025-06-02T16:41:51Z</dcterms:modified>
</cp:coreProperties>
</file>